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258" r:id="rId4"/>
    <p:sldId id="279" r:id="rId5"/>
    <p:sldId id="267" r:id="rId6"/>
    <p:sldId id="263" r:id="rId7"/>
    <p:sldId id="266" r:id="rId8"/>
    <p:sldId id="259" r:id="rId9"/>
    <p:sldId id="264" r:id="rId10"/>
    <p:sldId id="277" r:id="rId11"/>
    <p:sldId id="275" r:id="rId12"/>
    <p:sldId id="270" r:id="rId13"/>
    <p:sldId id="260" r:id="rId14"/>
    <p:sldId id="272" r:id="rId15"/>
    <p:sldId id="274" r:id="rId16"/>
    <p:sldId id="265" r:id="rId17"/>
    <p:sldId id="261" r:id="rId18"/>
    <p:sldId id="276" r:id="rId19"/>
    <p:sldId id="278" r:id="rId20"/>
    <p:sldId id="268" r:id="rId21"/>
    <p:sldId id="257" r:id="rId22"/>
    <p:sldId id="297" r:id="rId23"/>
    <p:sldId id="298" r:id="rId24"/>
    <p:sldId id="299" r:id="rId25"/>
    <p:sldId id="30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未知用户1" initials="未知用户1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A95"/>
    <a:srgbClr val="F4CCCA"/>
    <a:srgbClr val="F6E0DE"/>
    <a:srgbClr val="E3B0AD"/>
    <a:srgbClr val="E3AFAC"/>
    <a:srgbClr val="A0C79B"/>
    <a:srgbClr val="F3F8F3"/>
    <a:srgbClr val="E0E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27E40-9D1D-4B56-9162-399B2F759A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06096-3A33-4C69-8792-D6E1DFB7B2B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683895" fontAlgn="base">
              <a:spcBef>
                <a:spcPct val="0"/>
              </a:spcBef>
              <a:spcAft>
                <a:spcPct val="0"/>
              </a:spcAft>
            </a:pPr>
            <a:fld id="{B1F830CE-C456-4EBA-BFB4-F8796B1894C9}" type="slidenum">
              <a:rPr lang="zh-CN" altLang="en-US" sz="1200" smtClean="0">
                <a:latin typeface="Calibri" panose="020F0502020204030204" charset="0"/>
                <a:ea typeface="宋体" panose="02010600030101010101" pitchFamily="2" charset="-122"/>
              </a:rPr>
              <a:t>23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1903095" y="1668145"/>
            <a:ext cx="8442960" cy="3521710"/>
          </a:xfrm>
          <a:prstGeom prst="rect">
            <a:avLst/>
          </a:prstGeom>
          <a:noFill/>
          <a:ln>
            <a:solidFill>
              <a:srgbClr val="A0C7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89a627764525ff18371446dabfe5433c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255" y="910590"/>
            <a:ext cx="3782060" cy="1454785"/>
          </a:xfrm>
          <a:prstGeom prst="rect">
            <a:avLst/>
          </a:prstGeom>
        </p:spPr>
      </p:pic>
      <p:pic>
        <p:nvPicPr>
          <p:cNvPr id="9" name="图片 8" descr="89a627764525ff18371446dabfe5433c"/>
          <p:cNvPicPr/>
          <p:nvPr userDrawn="1"/>
        </p:nvPicPr>
        <p:blipFill>
          <a:blip r:embed="rId2"/>
          <a:stretch>
            <a:fillRect/>
          </a:stretch>
        </p:blipFill>
        <p:spPr>
          <a:xfrm flipV="1">
            <a:off x="8418830" y="4381500"/>
            <a:ext cx="3782060" cy="1454411"/>
          </a:xfrm>
          <a:prstGeom prst="rect">
            <a:avLst/>
          </a:prstGeom>
        </p:spPr>
      </p:pic>
      <p:pic>
        <p:nvPicPr>
          <p:cNvPr id="34" name="图片 33" descr="89a627764525ff18371446dabfe5433c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2660" y="1704975"/>
            <a:ext cx="620395" cy="709930"/>
          </a:xfrm>
          <a:prstGeom prst="rect">
            <a:avLst/>
          </a:prstGeom>
        </p:spPr>
      </p:pic>
      <p:pic>
        <p:nvPicPr>
          <p:cNvPr id="35" name="图片 34" descr="89a627764525ff18371446dabfe5433c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3715" y="4353560"/>
            <a:ext cx="620395" cy="709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2232660" y="2089785"/>
            <a:ext cx="2068830" cy="2298065"/>
            <a:chOff x="3516" y="3291"/>
            <a:chExt cx="3258" cy="3619"/>
          </a:xfrm>
        </p:grpSpPr>
        <p:sp>
          <p:nvSpPr>
            <p:cNvPr id="17" name="矩形 16"/>
            <p:cNvSpPr/>
            <p:nvPr userDrawn="1"/>
          </p:nvSpPr>
          <p:spPr>
            <a:xfrm>
              <a:off x="3792" y="3890"/>
              <a:ext cx="2707" cy="3020"/>
            </a:xfrm>
            <a:prstGeom prst="rect">
              <a:avLst/>
            </a:prstGeom>
            <a:noFill/>
            <a:ln>
              <a:solidFill>
                <a:srgbClr val="A0C79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 descr="89a627764525ff18371446dabfe5433c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16" y="3291"/>
              <a:ext cx="3259" cy="1254"/>
            </a:xfrm>
            <a:prstGeom prst="rect">
              <a:avLst/>
            </a:prstGeom>
          </p:spPr>
        </p:pic>
      </p:grpSp>
      <p:pic>
        <p:nvPicPr>
          <p:cNvPr id="27" name="图片 26" descr="89a627764525ff18371446dabfe5433c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3295" y="2414905"/>
            <a:ext cx="633730" cy="724535"/>
          </a:xfrm>
          <a:prstGeom prst="rect">
            <a:avLst/>
          </a:prstGeom>
        </p:spPr>
      </p:pic>
      <p:pic>
        <p:nvPicPr>
          <p:cNvPr id="11" name="图片 10" descr="89a627764525ff18371446dabfe5433c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2660" y="1704975"/>
            <a:ext cx="620395" cy="709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163320" y="1883410"/>
            <a:ext cx="2875280" cy="3091815"/>
            <a:chOff x="3516" y="3291"/>
            <a:chExt cx="3258" cy="3619"/>
          </a:xfrm>
        </p:grpSpPr>
        <p:sp>
          <p:nvSpPr>
            <p:cNvPr id="3" name="矩形 2"/>
            <p:cNvSpPr/>
            <p:nvPr userDrawn="1"/>
          </p:nvSpPr>
          <p:spPr>
            <a:xfrm>
              <a:off x="3792" y="3890"/>
              <a:ext cx="2707" cy="3020"/>
            </a:xfrm>
            <a:prstGeom prst="rect">
              <a:avLst/>
            </a:prstGeom>
            <a:noFill/>
            <a:ln>
              <a:solidFill>
                <a:srgbClr val="A0C79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 descr="89a627764525ff18371446dabfe5433c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16" y="3291"/>
              <a:ext cx="3259" cy="125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89a627764525ff18371446dabfe5433c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6385" y="73660"/>
            <a:ext cx="1459230" cy="561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/>
          <p:cNvSpPr txBox="1"/>
          <p:nvPr/>
        </p:nvSpPr>
        <p:spPr>
          <a:xfrm>
            <a:off x="3586480" y="3871595"/>
            <a:ext cx="544703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The small fresh flowers graduation graduation reply  </a:t>
            </a:r>
            <a:r>
              <a:rPr lang="en-US" altLang="zh-CN" sz="120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powerpoint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template. Please enter the title.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68850" y="1831340"/>
            <a:ext cx="265430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155315" y="3133725"/>
            <a:ext cx="6290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小清新花卉毕业答辩模板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5316855" y="4502150"/>
            <a:ext cx="1558925" cy="367030"/>
          </a:xfrm>
          <a:prstGeom prst="roundRect">
            <a:avLst>
              <a:gd name="adj" fmla="val 235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E4EC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答辩人：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ea typeface="微软雅黑" panose="020B0503020204020204" charset="-122"/>
                <a:cs typeface="+mn-ea"/>
                <a:sym typeface="Calibri" panose="020F0502020204030204" charset="0"/>
              </a:rPr>
              <a:t>夕小觉</a:t>
            </a:r>
          </a:p>
        </p:txBody>
      </p:sp>
      <p:pic>
        <p:nvPicPr>
          <p:cNvPr id="2" name="优雅简洁充满自信">
            <a:hlinkClick r:id="" action="ppaction://media"/>
            <a:extLst>
              <a:ext uri="{FF2B5EF4-FFF2-40B4-BE49-F238E27FC236}">
                <a16:creationId xmlns:a16="http://schemas.microsoft.com/office/drawing/2014/main" id="{37D0A4EE-CE3A-486B-A052-F5F50CF45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61"/>
          <p:cNvSpPr>
            <a:spLocks noChangeAspect="1" noChangeArrowheads="1" noTextEdit="1"/>
          </p:cNvSpPr>
          <p:nvPr/>
        </p:nvSpPr>
        <p:spPr bwMode="auto">
          <a:xfrm>
            <a:off x="1337454" y="1554123"/>
            <a:ext cx="3293533" cy="4246033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/>
          <a:lstStyle/>
          <a:p>
            <a:endParaRPr lang="zh-CN" altLang="zh-CN" sz="2400" b="1" i="1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3" name="TextBox 26"/>
          <p:cNvSpPr txBox="1"/>
          <p:nvPr/>
        </p:nvSpPr>
        <p:spPr>
          <a:xfrm>
            <a:off x="4631148" y="2032914"/>
            <a:ext cx="1274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54E6B"/>
                </a:solidFill>
                <a:ea typeface="迷你简卡通" pitchFamily="65" charset="-122"/>
              </a:rPr>
              <a:t>80%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1628775" y="1947545"/>
            <a:ext cx="2710180" cy="631190"/>
            <a:chOff x="1810" y="3661"/>
            <a:chExt cx="5222" cy="1406"/>
          </a:xfrm>
        </p:grpSpPr>
        <p:sp>
          <p:nvSpPr>
            <p:cNvPr id="20" name="Freeform 363"/>
            <p:cNvSpPr>
              <a:spLocks noEditPoints="1" noChangeArrowheads="1"/>
            </p:cNvSpPr>
            <p:nvPr/>
          </p:nvSpPr>
          <p:spPr bwMode="auto">
            <a:xfrm>
              <a:off x="1810" y="3661"/>
              <a:ext cx="5223" cy="1407"/>
            </a:xfrm>
            <a:prstGeom prst="roundRect">
              <a:avLst/>
            </a:prstGeom>
            <a:noFill/>
            <a:ln w="28575" cmpd="sng">
              <a:solidFill>
                <a:srgbClr val="9FCA9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254E6B"/>
                      </a:gs>
                      <a:gs pos="100000">
                        <a:srgbClr val="1F3F57"/>
                      </a:gs>
                    </a:gsLst>
                    <a:lin ang="2700000" scaled="1"/>
                  </a:gradFill>
                </a14:hiddenFill>
              </a:ext>
            </a:extLst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2025" y="3921"/>
              <a:ext cx="4782" cy="896"/>
              <a:chOff x="1799" y="3921"/>
              <a:chExt cx="5122" cy="896"/>
            </a:xfrm>
            <a:solidFill>
              <a:srgbClr val="F4CCCA"/>
            </a:solidFill>
          </p:grpSpPr>
          <p:grpSp>
            <p:nvGrpSpPr>
              <p:cNvPr id="52" name="组合 51"/>
              <p:cNvGrpSpPr/>
              <p:nvPr/>
            </p:nvGrpSpPr>
            <p:grpSpPr>
              <a:xfrm>
                <a:off x="1799" y="3931"/>
                <a:ext cx="4069" cy="886"/>
                <a:chOff x="2107" y="3931"/>
                <a:chExt cx="4273" cy="886"/>
              </a:xfrm>
              <a:grpFill/>
            </p:grpSpPr>
            <p:sp>
              <p:nvSpPr>
                <p:cNvPr id="21" name="Rectangle 364"/>
                <p:cNvSpPr>
                  <a:spLocks noChangeArrowheads="1"/>
                </p:cNvSpPr>
                <p:nvPr/>
              </p:nvSpPr>
              <p:spPr bwMode="auto">
                <a:xfrm>
                  <a:off x="2107" y="3931"/>
                  <a:ext cx="972" cy="887"/>
                </a:xfrm>
                <a:prstGeom prst="rect">
                  <a:avLst/>
                </a:prstGeom>
                <a:solidFill>
                  <a:srgbClr val="9FCA95"/>
                </a:solidFill>
                <a:ln w="9525" cmpd="sng">
                  <a:solidFill>
                    <a:srgbClr val="9FCA95"/>
                  </a:solidFill>
                  <a:bevel/>
                </a:ln>
              </p:spPr>
              <p:txBody>
                <a:bodyPr/>
                <a:lstStyle/>
                <a:p>
                  <a:endParaRPr lang="zh-CN" altLang="zh-CN" sz="2400" b="1" i="1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2" name="Rectangle 365"/>
                <p:cNvSpPr>
                  <a:spLocks noChangeArrowheads="1"/>
                </p:cNvSpPr>
                <p:nvPr/>
              </p:nvSpPr>
              <p:spPr bwMode="auto">
                <a:xfrm>
                  <a:off x="3193" y="3931"/>
                  <a:ext cx="994" cy="887"/>
                </a:xfrm>
                <a:prstGeom prst="rect">
                  <a:avLst/>
                </a:prstGeom>
                <a:solidFill>
                  <a:srgbClr val="9FCA95"/>
                </a:solidFill>
                <a:ln w="9525" cmpd="sng">
                  <a:solidFill>
                    <a:srgbClr val="9FCA95"/>
                  </a:solidFill>
                  <a:bevel/>
                </a:ln>
              </p:spPr>
              <p:txBody>
                <a:bodyPr/>
                <a:lstStyle/>
                <a:p>
                  <a:endParaRPr lang="zh-CN" altLang="zh-CN" sz="2400" b="1" i="1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3" name="Rectangle 366"/>
                <p:cNvSpPr>
                  <a:spLocks noChangeArrowheads="1"/>
                </p:cNvSpPr>
                <p:nvPr/>
              </p:nvSpPr>
              <p:spPr bwMode="auto">
                <a:xfrm>
                  <a:off x="4300" y="3931"/>
                  <a:ext cx="979" cy="887"/>
                </a:xfrm>
                <a:prstGeom prst="rect">
                  <a:avLst/>
                </a:prstGeom>
                <a:solidFill>
                  <a:srgbClr val="9FCA95"/>
                </a:solidFill>
                <a:ln w="9525" cmpd="sng">
                  <a:solidFill>
                    <a:srgbClr val="9FCA95"/>
                  </a:solidFill>
                  <a:bevel/>
                </a:ln>
              </p:spPr>
              <p:txBody>
                <a:bodyPr/>
                <a:lstStyle/>
                <a:p>
                  <a:endParaRPr lang="zh-CN" altLang="zh-CN" sz="2400" b="1" i="1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4" name="Rectangle 367"/>
                <p:cNvSpPr>
                  <a:spLocks noChangeArrowheads="1"/>
                </p:cNvSpPr>
                <p:nvPr/>
              </p:nvSpPr>
              <p:spPr bwMode="auto">
                <a:xfrm>
                  <a:off x="5390" y="3931"/>
                  <a:ext cx="990" cy="887"/>
                </a:xfrm>
                <a:prstGeom prst="rect">
                  <a:avLst/>
                </a:prstGeom>
                <a:solidFill>
                  <a:srgbClr val="9FCA95"/>
                </a:solidFill>
                <a:ln w="9525" cmpd="sng">
                  <a:solidFill>
                    <a:srgbClr val="9FCA95"/>
                  </a:solidFill>
                  <a:bevel/>
                </a:ln>
              </p:spPr>
              <p:txBody>
                <a:bodyPr/>
                <a:lstStyle/>
                <a:p>
                  <a:endParaRPr lang="zh-CN" altLang="zh-CN" sz="2400" b="1" i="1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53" name="Rectangle 367"/>
              <p:cNvSpPr>
                <a:spLocks noChangeArrowheads="1"/>
              </p:cNvSpPr>
              <p:nvPr/>
            </p:nvSpPr>
            <p:spPr bwMode="auto">
              <a:xfrm>
                <a:off x="5978" y="3921"/>
                <a:ext cx="943" cy="887"/>
              </a:xfrm>
              <a:prstGeom prst="rect">
                <a:avLst/>
              </a:prstGeom>
              <a:noFill/>
              <a:ln w="9525" cmpd="sng">
                <a:solidFill>
                  <a:srgbClr val="9FCA95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FCA95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 sz="2400" b="1" i="1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56" name="TextBox 26"/>
          <p:cNvSpPr txBox="1"/>
          <p:nvPr/>
        </p:nvSpPr>
        <p:spPr>
          <a:xfrm>
            <a:off x="10112468" y="2032914"/>
            <a:ext cx="1274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54E6B"/>
                </a:solidFill>
                <a:ea typeface="迷你简卡通" pitchFamily="65" charset="-122"/>
              </a:rPr>
              <a:t>100%</a:t>
            </a:r>
          </a:p>
        </p:txBody>
      </p:sp>
      <p:sp>
        <p:nvSpPr>
          <p:cNvPr id="65" name="TextBox 26"/>
          <p:cNvSpPr txBox="1"/>
          <p:nvPr/>
        </p:nvSpPr>
        <p:spPr>
          <a:xfrm>
            <a:off x="4631148" y="4123969"/>
            <a:ext cx="1274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54E6B"/>
                </a:solidFill>
                <a:ea typeface="迷你简卡通" pitchFamily="65" charset="-122"/>
              </a:rPr>
              <a:t>100%</a:t>
            </a:r>
          </a:p>
        </p:txBody>
      </p:sp>
      <p:sp>
        <p:nvSpPr>
          <p:cNvPr id="75" name="TextBox 26"/>
          <p:cNvSpPr txBox="1"/>
          <p:nvPr/>
        </p:nvSpPr>
        <p:spPr>
          <a:xfrm>
            <a:off x="10228673" y="4086504"/>
            <a:ext cx="1274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54E6B"/>
                </a:solidFill>
                <a:ea typeface="迷你简卡通" pitchFamily="65" charset="-122"/>
              </a:rPr>
              <a:t>80%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7308850" y="3996055"/>
            <a:ext cx="2710180" cy="631190"/>
            <a:chOff x="1810" y="3661"/>
            <a:chExt cx="5222" cy="1406"/>
          </a:xfrm>
        </p:grpSpPr>
        <p:sp>
          <p:nvSpPr>
            <p:cNvPr id="85" name="Freeform 363"/>
            <p:cNvSpPr>
              <a:spLocks noEditPoints="1" noChangeArrowheads="1"/>
            </p:cNvSpPr>
            <p:nvPr/>
          </p:nvSpPr>
          <p:spPr bwMode="auto">
            <a:xfrm>
              <a:off x="1810" y="3661"/>
              <a:ext cx="5223" cy="1407"/>
            </a:xfrm>
            <a:prstGeom prst="roundRect">
              <a:avLst/>
            </a:prstGeom>
            <a:noFill/>
            <a:ln w="28575" cmpd="sng">
              <a:solidFill>
                <a:srgbClr val="9FCA9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254E6B"/>
                      </a:gs>
                      <a:gs pos="100000">
                        <a:srgbClr val="1F3F57"/>
                      </a:gs>
                    </a:gsLst>
                    <a:lin ang="2700000" scaled="1"/>
                  </a:gradFill>
                </a14:hiddenFill>
              </a:ext>
            </a:extLst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2025" y="3921"/>
              <a:ext cx="4782" cy="896"/>
              <a:chOff x="1799" y="3921"/>
              <a:chExt cx="5122" cy="896"/>
            </a:xfrm>
            <a:solidFill>
              <a:srgbClr val="F4CCCA"/>
            </a:solidFill>
          </p:grpSpPr>
          <p:grpSp>
            <p:nvGrpSpPr>
              <p:cNvPr id="87" name="组合 86"/>
              <p:cNvGrpSpPr/>
              <p:nvPr/>
            </p:nvGrpSpPr>
            <p:grpSpPr>
              <a:xfrm>
                <a:off x="1799" y="3931"/>
                <a:ext cx="4069" cy="886"/>
                <a:chOff x="2107" y="3931"/>
                <a:chExt cx="4273" cy="886"/>
              </a:xfrm>
              <a:grpFill/>
            </p:grpSpPr>
            <p:sp>
              <p:nvSpPr>
                <p:cNvPr id="88" name="Rectangle 364"/>
                <p:cNvSpPr>
                  <a:spLocks noChangeArrowheads="1"/>
                </p:cNvSpPr>
                <p:nvPr/>
              </p:nvSpPr>
              <p:spPr bwMode="auto">
                <a:xfrm>
                  <a:off x="2107" y="3931"/>
                  <a:ext cx="972" cy="887"/>
                </a:xfrm>
                <a:prstGeom prst="rect">
                  <a:avLst/>
                </a:prstGeom>
                <a:solidFill>
                  <a:srgbClr val="9FCA95"/>
                </a:solidFill>
                <a:ln w="9525" cmpd="sng">
                  <a:noFill/>
                  <a:bevel/>
                </a:ln>
              </p:spPr>
              <p:txBody>
                <a:bodyPr/>
                <a:lstStyle/>
                <a:p>
                  <a:endParaRPr lang="zh-CN" altLang="zh-CN" sz="2400" b="1" i="1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89" name="Rectangle 365"/>
                <p:cNvSpPr>
                  <a:spLocks noChangeArrowheads="1"/>
                </p:cNvSpPr>
                <p:nvPr/>
              </p:nvSpPr>
              <p:spPr bwMode="auto">
                <a:xfrm>
                  <a:off x="3193" y="3931"/>
                  <a:ext cx="994" cy="887"/>
                </a:xfrm>
                <a:prstGeom prst="rect">
                  <a:avLst/>
                </a:prstGeom>
                <a:solidFill>
                  <a:srgbClr val="9FCA95"/>
                </a:solidFill>
                <a:ln w="9525" cmpd="sng">
                  <a:noFill/>
                  <a:bevel/>
                </a:ln>
              </p:spPr>
              <p:txBody>
                <a:bodyPr/>
                <a:lstStyle/>
                <a:p>
                  <a:endParaRPr lang="zh-CN" altLang="zh-CN" sz="2400" b="1" i="1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90" name="Rectangle 366"/>
                <p:cNvSpPr>
                  <a:spLocks noChangeArrowheads="1"/>
                </p:cNvSpPr>
                <p:nvPr/>
              </p:nvSpPr>
              <p:spPr bwMode="auto">
                <a:xfrm>
                  <a:off x="4300" y="3931"/>
                  <a:ext cx="979" cy="887"/>
                </a:xfrm>
                <a:prstGeom prst="rect">
                  <a:avLst/>
                </a:prstGeom>
                <a:solidFill>
                  <a:srgbClr val="9FCA95"/>
                </a:solidFill>
                <a:ln w="9525" cmpd="sng">
                  <a:noFill/>
                  <a:bevel/>
                </a:ln>
              </p:spPr>
              <p:txBody>
                <a:bodyPr/>
                <a:lstStyle/>
                <a:p>
                  <a:endParaRPr lang="zh-CN" altLang="zh-CN" sz="2400" b="1" i="1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91" name="Rectangle 367"/>
                <p:cNvSpPr>
                  <a:spLocks noChangeArrowheads="1"/>
                </p:cNvSpPr>
                <p:nvPr/>
              </p:nvSpPr>
              <p:spPr bwMode="auto">
                <a:xfrm>
                  <a:off x="5390" y="3931"/>
                  <a:ext cx="990" cy="887"/>
                </a:xfrm>
                <a:prstGeom prst="rect">
                  <a:avLst/>
                </a:prstGeom>
                <a:solidFill>
                  <a:srgbClr val="9FCA95"/>
                </a:solidFill>
                <a:ln w="9525" cmpd="sng">
                  <a:noFill/>
                  <a:bevel/>
                </a:ln>
              </p:spPr>
              <p:txBody>
                <a:bodyPr/>
                <a:lstStyle/>
                <a:p>
                  <a:endParaRPr lang="zh-CN" altLang="zh-CN" sz="2400" b="1" i="1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92" name="Rectangle 367"/>
              <p:cNvSpPr>
                <a:spLocks noChangeArrowheads="1"/>
              </p:cNvSpPr>
              <p:nvPr/>
            </p:nvSpPr>
            <p:spPr bwMode="auto">
              <a:xfrm>
                <a:off x="5978" y="3921"/>
                <a:ext cx="943" cy="887"/>
              </a:xfrm>
              <a:prstGeom prst="rect">
                <a:avLst/>
              </a:prstGeom>
              <a:noFill/>
              <a:ln w="9525" cmpd="sng">
                <a:solidFill>
                  <a:srgbClr val="9FCA95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/>
              <a:lstStyle/>
              <a:p>
                <a:endParaRPr lang="zh-CN" altLang="zh-CN" sz="2400" b="1" i="1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7290435" y="1946910"/>
            <a:ext cx="2710180" cy="631190"/>
            <a:chOff x="1810" y="3661"/>
            <a:chExt cx="5222" cy="1406"/>
          </a:xfrm>
        </p:grpSpPr>
        <p:sp>
          <p:nvSpPr>
            <p:cNvPr id="94" name="Freeform 363"/>
            <p:cNvSpPr>
              <a:spLocks noEditPoints="1" noChangeArrowheads="1"/>
            </p:cNvSpPr>
            <p:nvPr/>
          </p:nvSpPr>
          <p:spPr bwMode="auto">
            <a:xfrm>
              <a:off x="1810" y="3661"/>
              <a:ext cx="5223" cy="1407"/>
            </a:xfrm>
            <a:prstGeom prst="roundRect">
              <a:avLst/>
            </a:prstGeom>
            <a:noFill/>
            <a:ln w="28575" cmpd="sng">
              <a:solidFill>
                <a:srgbClr val="F4CCC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254E6B"/>
                      </a:gs>
                      <a:gs pos="100000">
                        <a:srgbClr val="1F3F57"/>
                      </a:gs>
                    </a:gsLst>
                    <a:lin ang="2700000" scaled="1"/>
                  </a:gradFill>
                </a14:hiddenFill>
              </a:ext>
            </a:extLst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2025" y="3921"/>
              <a:ext cx="4782" cy="896"/>
              <a:chOff x="1799" y="3921"/>
              <a:chExt cx="5122" cy="896"/>
            </a:xfrm>
            <a:solidFill>
              <a:srgbClr val="F4CCCA"/>
            </a:solidFill>
          </p:grpSpPr>
          <p:grpSp>
            <p:nvGrpSpPr>
              <p:cNvPr id="96" name="组合 95"/>
              <p:cNvGrpSpPr/>
              <p:nvPr/>
            </p:nvGrpSpPr>
            <p:grpSpPr>
              <a:xfrm>
                <a:off x="1799" y="3931"/>
                <a:ext cx="4069" cy="886"/>
                <a:chOff x="2107" y="3931"/>
                <a:chExt cx="4273" cy="886"/>
              </a:xfrm>
              <a:grpFill/>
            </p:grpSpPr>
            <p:sp>
              <p:nvSpPr>
                <p:cNvPr id="97" name="Rectangle 364"/>
                <p:cNvSpPr>
                  <a:spLocks noChangeArrowheads="1"/>
                </p:cNvSpPr>
                <p:nvPr/>
              </p:nvSpPr>
              <p:spPr bwMode="auto">
                <a:xfrm>
                  <a:off x="2107" y="3931"/>
                  <a:ext cx="972" cy="887"/>
                </a:xfrm>
                <a:prstGeom prst="rect">
                  <a:avLst/>
                </a:prstGeom>
                <a:solidFill>
                  <a:srgbClr val="F4CCCA"/>
                </a:solidFill>
                <a:ln w="9525" cmpd="sng">
                  <a:noFill/>
                  <a:bevel/>
                </a:ln>
              </p:spPr>
              <p:txBody>
                <a:bodyPr/>
                <a:lstStyle/>
                <a:p>
                  <a:endParaRPr lang="zh-CN" altLang="zh-CN" sz="2400" b="1" i="1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98" name="Rectangle 365"/>
                <p:cNvSpPr>
                  <a:spLocks noChangeArrowheads="1"/>
                </p:cNvSpPr>
                <p:nvPr/>
              </p:nvSpPr>
              <p:spPr bwMode="auto">
                <a:xfrm>
                  <a:off x="3193" y="3931"/>
                  <a:ext cx="994" cy="887"/>
                </a:xfrm>
                <a:prstGeom prst="rect">
                  <a:avLst/>
                </a:prstGeom>
                <a:solidFill>
                  <a:srgbClr val="F4CCCA"/>
                </a:solidFill>
                <a:ln w="9525" cmpd="sng">
                  <a:noFill/>
                  <a:bevel/>
                </a:ln>
              </p:spPr>
              <p:txBody>
                <a:bodyPr/>
                <a:lstStyle/>
                <a:p>
                  <a:endParaRPr lang="zh-CN" altLang="zh-CN" sz="2400" b="1" i="1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99" name="Rectangle 366"/>
                <p:cNvSpPr>
                  <a:spLocks noChangeArrowheads="1"/>
                </p:cNvSpPr>
                <p:nvPr/>
              </p:nvSpPr>
              <p:spPr bwMode="auto">
                <a:xfrm>
                  <a:off x="4300" y="3931"/>
                  <a:ext cx="979" cy="887"/>
                </a:xfrm>
                <a:prstGeom prst="rect">
                  <a:avLst/>
                </a:prstGeom>
                <a:solidFill>
                  <a:srgbClr val="F4CCCA"/>
                </a:solidFill>
                <a:ln w="9525" cmpd="sng">
                  <a:noFill/>
                  <a:bevel/>
                </a:ln>
              </p:spPr>
              <p:txBody>
                <a:bodyPr/>
                <a:lstStyle/>
                <a:p>
                  <a:endParaRPr lang="zh-CN" altLang="zh-CN" sz="2400" b="1" i="1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00" name="Rectangle 367"/>
                <p:cNvSpPr>
                  <a:spLocks noChangeArrowheads="1"/>
                </p:cNvSpPr>
                <p:nvPr/>
              </p:nvSpPr>
              <p:spPr bwMode="auto">
                <a:xfrm>
                  <a:off x="5390" y="3931"/>
                  <a:ext cx="990" cy="887"/>
                </a:xfrm>
                <a:prstGeom prst="rect">
                  <a:avLst/>
                </a:prstGeom>
                <a:solidFill>
                  <a:srgbClr val="F4CCCA"/>
                </a:solidFill>
                <a:ln w="9525" cmpd="sng">
                  <a:noFill/>
                  <a:bevel/>
                </a:ln>
              </p:spPr>
              <p:txBody>
                <a:bodyPr/>
                <a:lstStyle/>
                <a:p>
                  <a:endParaRPr lang="zh-CN" altLang="zh-CN" sz="2400" b="1" i="1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101" name="Rectangle 367"/>
              <p:cNvSpPr>
                <a:spLocks noChangeArrowheads="1"/>
              </p:cNvSpPr>
              <p:nvPr/>
            </p:nvSpPr>
            <p:spPr bwMode="auto">
              <a:xfrm>
                <a:off x="5978" y="3921"/>
                <a:ext cx="943" cy="887"/>
              </a:xfrm>
              <a:prstGeom prst="rect">
                <a:avLst/>
              </a:prstGeom>
              <a:solidFill>
                <a:srgbClr val="F4CCCA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 sz="2400" b="1" i="1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1622425" y="4064635"/>
            <a:ext cx="2710180" cy="631190"/>
            <a:chOff x="1810" y="3661"/>
            <a:chExt cx="5222" cy="1406"/>
          </a:xfrm>
        </p:grpSpPr>
        <p:sp>
          <p:nvSpPr>
            <p:cNvPr id="103" name="Freeform 363"/>
            <p:cNvSpPr>
              <a:spLocks noEditPoints="1" noChangeArrowheads="1"/>
            </p:cNvSpPr>
            <p:nvPr/>
          </p:nvSpPr>
          <p:spPr bwMode="auto">
            <a:xfrm>
              <a:off x="1810" y="3661"/>
              <a:ext cx="5223" cy="1407"/>
            </a:xfrm>
            <a:prstGeom prst="roundRect">
              <a:avLst/>
            </a:prstGeom>
            <a:noFill/>
            <a:ln w="28575" cmpd="sng">
              <a:solidFill>
                <a:srgbClr val="F4CCC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254E6B"/>
                      </a:gs>
                      <a:gs pos="100000">
                        <a:srgbClr val="1F3F57"/>
                      </a:gs>
                    </a:gsLst>
                    <a:lin ang="2700000" scaled="1"/>
                  </a:gradFill>
                </a14:hiddenFill>
              </a:ext>
            </a:extLst>
          </p:spPr>
          <p:txBody>
            <a:bodyPr/>
            <a:lstStyle/>
            <a:p>
              <a:endParaRPr lang="zh-CN" altLang="zh-CN" sz="24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2025" y="3921"/>
              <a:ext cx="4782" cy="896"/>
              <a:chOff x="1799" y="3921"/>
              <a:chExt cx="5122" cy="896"/>
            </a:xfrm>
            <a:solidFill>
              <a:srgbClr val="F4CCCA"/>
            </a:solidFill>
          </p:grpSpPr>
          <p:grpSp>
            <p:nvGrpSpPr>
              <p:cNvPr id="105" name="组合 104"/>
              <p:cNvGrpSpPr/>
              <p:nvPr/>
            </p:nvGrpSpPr>
            <p:grpSpPr>
              <a:xfrm>
                <a:off x="1799" y="3931"/>
                <a:ext cx="4069" cy="886"/>
                <a:chOff x="2107" y="3931"/>
                <a:chExt cx="4273" cy="886"/>
              </a:xfrm>
              <a:grpFill/>
            </p:grpSpPr>
            <p:sp>
              <p:nvSpPr>
                <p:cNvPr id="106" name="Rectangle 364"/>
                <p:cNvSpPr>
                  <a:spLocks noChangeArrowheads="1"/>
                </p:cNvSpPr>
                <p:nvPr/>
              </p:nvSpPr>
              <p:spPr bwMode="auto">
                <a:xfrm>
                  <a:off x="2107" y="3931"/>
                  <a:ext cx="972" cy="887"/>
                </a:xfrm>
                <a:prstGeom prst="rect">
                  <a:avLst/>
                </a:prstGeom>
                <a:grpFill/>
                <a:ln w="9525" cmpd="sng">
                  <a:noFill/>
                  <a:bevel/>
                </a:ln>
              </p:spPr>
              <p:txBody>
                <a:bodyPr/>
                <a:lstStyle/>
                <a:p>
                  <a:endParaRPr lang="zh-CN" altLang="zh-CN" sz="2400" b="1" i="1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07" name="Rectangle 365"/>
                <p:cNvSpPr>
                  <a:spLocks noChangeArrowheads="1"/>
                </p:cNvSpPr>
                <p:nvPr/>
              </p:nvSpPr>
              <p:spPr bwMode="auto">
                <a:xfrm>
                  <a:off x="3193" y="3931"/>
                  <a:ext cx="994" cy="887"/>
                </a:xfrm>
                <a:prstGeom prst="rect">
                  <a:avLst/>
                </a:prstGeom>
                <a:grpFill/>
                <a:ln w="9525" cmpd="sng">
                  <a:noFill/>
                  <a:bevel/>
                </a:ln>
              </p:spPr>
              <p:txBody>
                <a:bodyPr/>
                <a:lstStyle/>
                <a:p>
                  <a:endParaRPr lang="zh-CN" altLang="zh-CN" sz="2400" b="1" i="1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08" name="Rectangle 366"/>
                <p:cNvSpPr>
                  <a:spLocks noChangeArrowheads="1"/>
                </p:cNvSpPr>
                <p:nvPr/>
              </p:nvSpPr>
              <p:spPr bwMode="auto">
                <a:xfrm>
                  <a:off x="4300" y="3931"/>
                  <a:ext cx="979" cy="887"/>
                </a:xfrm>
                <a:prstGeom prst="rect">
                  <a:avLst/>
                </a:prstGeom>
                <a:grpFill/>
                <a:ln w="9525" cmpd="sng">
                  <a:noFill/>
                  <a:bevel/>
                </a:ln>
              </p:spPr>
              <p:txBody>
                <a:bodyPr/>
                <a:lstStyle/>
                <a:p>
                  <a:endParaRPr lang="zh-CN" altLang="zh-CN" sz="2400" b="1" i="1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09" name="Rectangle 367"/>
                <p:cNvSpPr>
                  <a:spLocks noChangeArrowheads="1"/>
                </p:cNvSpPr>
                <p:nvPr/>
              </p:nvSpPr>
              <p:spPr bwMode="auto">
                <a:xfrm>
                  <a:off x="5390" y="3931"/>
                  <a:ext cx="990" cy="887"/>
                </a:xfrm>
                <a:prstGeom prst="rect">
                  <a:avLst/>
                </a:prstGeom>
                <a:grpFill/>
                <a:ln w="9525" cmpd="sng">
                  <a:noFill/>
                  <a:bevel/>
                </a:ln>
              </p:spPr>
              <p:txBody>
                <a:bodyPr/>
                <a:lstStyle/>
                <a:p>
                  <a:endParaRPr lang="zh-CN" altLang="zh-CN" sz="2400" b="1" i="1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110" name="Rectangle 367"/>
              <p:cNvSpPr>
                <a:spLocks noChangeArrowheads="1"/>
              </p:cNvSpPr>
              <p:nvPr/>
            </p:nvSpPr>
            <p:spPr bwMode="auto">
              <a:xfrm>
                <a:off x="5978" y="3921"/>
                <a:ext cx="943" cy="887"/>
              </a:xfrm>
              <a:prstGeom prst="rect">
                <a:avLst/>
              </a:prstGeom>
              <a:noFill/>
              <a:ln w="9525" cmpd="sng">
                <a:solidFill>
                  <a:srgbClr val="F4CCCA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/>
              <a:lstStyle/>
              <a:p>
                <a:endParaRPr lang="zh-CN" altLang="zh-CN" sz="2400" b="1" i="1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117" name="TextBox 24"/>
          <p:cNvSpPr txBox="1"/>
          <p:nvPr/>
        </p:nvSpPr>
        <p:spPr>
          <a:xfrm>
            <a:off x="1628587" y="2722531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研究数据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118" name="TextBox 23"/>
          <p:cNvSpPr txBox="1"/>
          <p:nvPr/>
        </p:nvSpPr>
        <p:spPr>
          <a:xfrm>
            <a:off x="1628775" y="2999105"/>
            <a:ext cx="3745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</a:p>
        </p:txBody>
      </p:sp>
      <p:sp>
        <p:nvSpPr>
          <p:cNvPr id="119" name="TextBox 24"/>
          <p:cNvSpPr txBox="1"/>
          <p:nvPr/>
        </p:nvSpPr>
        <p:spPr>
          <a:xfrm>
            <a:off x="7271832" y="2652681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研究数据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120" name="TextBox 23"/>
          <p:cNvSpPr txBox="1"/>
          <p:nvPr/>
        </p:nvSpPr>
        <p:spPr>
          <a:xfrm>
            <a:off x="7272020" y="2929255"/>
            <a:ext cx="3745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</a:p>
        </p:txBody>
      </p:sp>
      <p:sp>
        <p:nvSpPr>
          <p:cNvPr id="121" name="TextBox 24"/>
          <p:cNvSpPr txBox="1"/>
          <p:nvPr/>
        </p:nvSpPr>
        <p:spPr>
          <a:xfrm>
            <a:off x="1628587" y="4836446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研究数据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</a:p>
        </p:txBody>
      </p:sp>
      <p:sp>
        <p:nvSpPr>
          <p:cNvPr id="122" name="TextBox 23"/>
          <p:cNvSpPr txBox="1"/>
          <p:nvPr/>
        </p:nvSpPr>
        <p:spPr>
          <a:xfrm>
            <a:off x="1628775" y="5113020"/>
            <a:ext cx="3745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</a:p>
        </p:txBody>
      </p:sp>
      <p:sp>
        <p:nvSpPr>
          <p:cNvPr id="123" name="TextBox 24"/>
          <p:cNvSpPr txBox="1"/>
          <p:nvPr/>
        </p:nvSpPr>
        <p:spPr>
          <a:xfrm>
            <a:off x="7308662" y="4836446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研究数据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</a:p>
        </p:txBody>
      </p:sp>
      <p:sp>
        <p:nvSpPr>
          <p:cNvPr id="124" name="TextBox 23"/>
          <p:cNvSpPr txBox="1"/>
          <p:nvPr/>
        </p:nvSpPr>
        <p:spPr>
          <a:xfrm>
            <a:off x="7308850" y="5113020"/>
            <a:ext cx="3745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</a:p>
        </p:txBody>
      </p:sp>
      <p:sp>
        <p:nvSpPr>
          <p:cNvPr id="125" name="矩形 124"/>
          <p:cNvSpPr/>
          <p:nvPr/>
        </p:nvSpPr>
        <p:spPr>
          <a:xfrm>
            <a:off x="5089843" y="644525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研究的方法及过程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4772025" y="1012825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3" grpId="0"/>
      <p:bldP spid="56" grpId="0"/>
      <p:bldP spid="65" grpId="0"/>
      <p:bldP spid="75" grpId="0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18032" y="2698449"/>
            <a:ext cx="1739228" cy="1413146"/>
            <a:chOff x="3237545" y="4561747"/>
            <a:chExt cx="1146960" cy="1146960"/>
          </a:xfrm>
        </p:grpSpPr>
        <p:sp>
          <p:nvSpPr>
            <p:cNvPr id="6" name="圆角矩形 5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noFill/>
            <a:ln w="31750" cap="flat" cmpd="sng" algn="ctr">
              <a:solidFill>
                <a:srgbClr val="9FCA9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305008" y="4637099"/>
              <a:ext cx="1012026" cy="996251"/>
            </a:xfrm>
            <a:prstGeom prst="roundRect">
              <a:avLst>
                <a:gd name="adj" fmla="val 0"/>
              </a:avLst>
            </a:prstGeom>
            <a:solidFill>
              <a:srgbClr val="9FCA95"/>
            </a:solidFill>
            <a:ln w="50800" cap="flat" cmpd="sng" algn="ctr">
              <a:solidFill>
                <a:srgbClr val="9FCA9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108480" y="2698448"/>
            <a:ext cx="1739228" cy="1413146"/>
            <a:chOff x="3237546" y="4561746"/>
            <a:chExt cx="1146960" cy="1146960"/>
          </a:xfrm>
        </p:grpSpPr>
        <p:sp>
          <p:nvSpPr>
            <p:cNvPr id="9" name="圆角矩形 8"/>
            <p:cNvSpPr/>
            <p:nvPr/>
          </p:nvSpPr>
          <p:spPr>
            <a:xfrm>
              <a:off x="3237546" y="4561746"/>
              <a:ext cx="1146960" cy="1146960"/>
            </a:xfrm>
            <a:prstGeom prst="roundRect">
              <a:avLst>
                <a:gd name="adj" fmla="val 0"/>
              </a:avLst>
            </a:prstGeom>
            <a:noFill/>
            <a:ln w="31750" cap="flat" cmpd="sng" algn="ctr">
              <a:solidFill>
                <a:srgbClr val="F4CCC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305009" y="4637100"/>
              <a:ext cx="1012027" cy="996251"/>
            </a:xfrm>
            <a:prstGeom prst="roundRect">
              <a:avLst>
                <a:gd name="adj" fmla="val 0"/>
              </a:avLst>
            </a:prstGeom>
            <a:solidFill>
              <a:srgbClr val="F4CCCA"/>
            </a:solidFill>
            <a:ln w="50800" cap="flat" cmpd="sng" algn="ctr">
              <a:solidFill>
                <a:srgbClr val="F4CCC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11" name="直接箭头连接符 10"/>
          <p:cNvCxnSpPr/>
          <p:nvPr/>
        </p:nvCxnSpPr>
        <p:spPr>
          <a:xfrm>
            <a:off x="4333673" y="3082014"/>
            <a:ext cx="3523792" cy="0"/>
          </a:xfrm>
          <a:prstGeom prst="straightConnector1">
            <a:avLst/>
          </a:prstGeom>
          <a:noFill/>
          <a:ln w="19050" cap="flat" cmpd="sng" algn="ctr">
            <a:solidFill>
              <a:srgbClr val="949494"/>
            </a:solidFill>
            <a:prstDash val="sysDot"/>
            <a:headEnd w="lg" len="lg"/>
            <a:tailEnd type="triangle" w="lg" len="lg"/>
          </a:ln>
          <a:effectLst/>
        </p:spPr>
      </p:cxnSp>
      <p:cxnSp>
        <p:nvCxnSpPr>
          <p:cNvPr id="24" name="直接箭头连接符 23"/>
          <p:cNvCxnSpPr/>
          <p:nvPr/>
        </p:nvCxnSpPr>
        <p:spPr>
          <a:xfrm flipH="1">
            <a:off x="4258945" y="3843655"/>
            <a:ext cx="3598545" cy="0"/>
          </a:xfrm>
          <a:prstGeom prst="straightConnector1">
            <a:avLst/>
          </a:prstGeom>
          <a:noFill/>
          <a:ln w="19050" cap="flat" cmpd="sng" algn="ctr">
            <a:solidFill>
              <a:srgbClr val="949494"/>
            </a:solidFill>
            <a:prstDash val="sysDot"/>
            <a:headEnd w="lg" len="lg"/>
            <a:tailEnd type="triangle" w="lg" len="lg"/>
          </a:ln>
          <a:effectLst/>
        </p:spPr>
      </p:cxnSp>
      <p:sp>
        <p:nvSpPr>
          <p:cNvPr id="25" name="矩形 24"/>
          <p:cNvSpPr/>
          <p:nvPr/>
        </p:nvSpPr>
        <p:spPr>
          <a:xfrm>
            <a:off x="5089843" y="644525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研究的方法及过程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772025" y="1012825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2" name="TextBox 24"/>
          <p:cNvSpPr txBox="1"/>
          <p:nvPr/>
        </p:nvSpPr>
        <p:spPr>
          <a:xfrm>
            <a:off x="5556062" y="2699036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研究方法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3" name="TextBox 24"/>
          <p:cNvSpPr txBox="1"/>
          <p:nvPr/>
        </p:nvSpPr>
        <p:spPr>
          <a:xfrm>
            <a:off x="5594162" y="3435001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研究方法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843915" y="4986655"/>
            <a:ext cx="10400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  <p:sp>
        <p:nvSpPr>
          <p:cNvPr id="18" name="TextBox 24"/>
          <p:cNvSpPr txBox="1"/>
          <p:nvPr/>
        </p:nvSpPr>
        <p:spPr>
          <a:xfrm>
            <a:off x="5396042" y="4716431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研究方法总结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823845" y="3107055"/>
            <a:ext cx="680085" cy="599440"/>
            <a:chOff x="3460" y="2768"/>
            <a:chExt cx="644" cy="538"/>
          </a:xfrm>
          <a:solidFill>
            <a:schemeClr val="bg1"/>
          </a:solidFill>
        </p:grpSpPr>
        <p:sp>
          <p:nvSpPr>
            <p:cNvPr id="382" name="Freeform 35"/>
            <p:cNvSpPr/>
            <p:nvPr/>
          </p:nvSpPr>
          <p:spPr bwMode="auto">
            <a:xfrm>
              <a:off x="3460" y="2910"/>
              <a:ext cx="494" cy="397"/>
            </a:xfrm>
            <a:custGeom>
              <a:avLst/>
              <a:gdLst>
                <a:gd name="T0" fmla="*/ 123 w 138"/>
                <a:gd name="T1" fmla="*/ 83 h 111"/>
                <a:gd name="T2" fmla="*/ 89 w 138"/>
                <a:gd name="T3" fmla="*/ 93 h 111"/>
                <a:gd name="T4" fmla="*/ 85 w 138"/>
                <a:gd name="T5" fmla="*/ 93 h 111"/>
                <a:gd name="T6" fmla="*/ 83 w 138"/>
                <a:gd name="T7" fmla="*/ 92 h 111"/>
                <a:gd name="T8" fmla="*/ 79 w 138"/>
                <a:gd name="T9" fmla="*/ 92 h 111"/>
                <a:gd name="T10" fmla="*/ 77 w 138"/>
                <a:gd name="T11" fmla="*/ 91 h 111"/>
                <a:gd name="T12" fmla="*/ 74 w 138"/>
                <a:gd name="T13" fmla="*/ 91 h 111"/>
                <a:gd name="T14" fmla="*/ 72 w 138"/>
                <a:gd name="T15" fmla="*/ 90 h 111"/>
                <a:gd name="T16" fmla="*/ 68 w 138"/>
                <a:gd name="T17" fmla="*/ 89 h 111"/>
                <a:gd name="T18" fmla="*/ 67 w 138"/>
                <a:gd name="T19" fmla="*/ 88 h 111"/>
                <a:gd name="T20" fmla="*/ 63 w 138"/>
                <a:gd name="T21" fmla="*/ 86 h 111"/>
                <a:gd name="T22" fmla="*/ 63 w 138"/>
                <a:gd name="T23" fmla="*/ 86 h 111"/>
                <a:gd name="T24" fmla="*/ 50 w 138"/>
                <a:gd name="T25" fmla="*/ 76 h 111"/>
                <a:gd name="T26" fmla="*/ 50 w 138"/>
                <a:gd name="T27" fmla="*/ 76 h 111"/>
                <a:gd name="T28" fmla="*/ 46 w 138"/>
                <a:gd name="T29" fmla="*/ 72 h 111"/>
                <a:gd name="T30" fmla="*/ 45 w 138"/>
                <a:gd name="T31" fmla="*/ 71 h 111"/>
                <a:gd name="T32" fmla="*/ 33 w 138"/>
                <a:gd name="T33" fmla="*/ 36 h 111"/>
                <a:gd name="T34" fmla="*/ 48 w 138"/>
                <a:gd name="T35" fmla="*/ 36 h 111"/>
                <a:gd name="T36" fmla="*/ 24 w 138"/>
                <a:gd name="T37" fmla="*/ 0 h 111"/>
                <a:gd name="T38" fmla="*/ 0 w 138"/>
                <a:gd name="T39" fmla="*/ 36 h 111"/>
                <a:gd name="T40" fmla="*/ 15 w 138"/>
                <a:gd name="T41" fmla="*/ 36 h 111"/>
                <a:gd name="T42" fmla="*/ 28 w 138"/>
                <a:gd name="T43" fmla="*/ 78 h 111"/>
                <a:gd name="T44" fmla="*/ 29 w 138"/>
                <a:gd name="T45" fmla="*/ 79 h 111"/>
                <a:gd name="T46" fmla="*/ 31 w 138"/>
                <a:gd name="T47" fmla="*/ 83 h 111"/>
                <a:gd name="T48" fmla="*/ 32 w 138"/>
                <a:gd name="T49" fmla="*/ 84 h 111"/>
                <a:gd name="T50" fmla="*/ 37 w 138"/>
                <a:gd name="T51" fmla="*/ 89 h 111"/>
                <a:gd name="T52" fmla="*/ 37 w 138"/>
                <a:gd name="T53" fmla="*/ 89 h 111"/>
                <a:gd name="T54" fmla="*/ 54 w 138"/>
                <a:gd name="T55" fmla="*/ 102 h 111"/>
                <a:gd name="T56" fmla="*/ 54 w 138"/>
                <a:gd name="T57" fmla="*/ 102 h 111"/>
                <a:gd name="T58" fmla="*/ 60 w 138"/>
                <a:gd name="T59" fmla="*/ 105 h 111"/>
                <a:gd name="T60" fmla="*/ 61 w 138"/>
                <a:gd name="T61" fmla="*/ 105 h 111"/>
                <a:gd name="T62" fmla="*/ 66 w 138"/>
                <a:gd name="T63" fmla="*/ 107 h 111"/>
                <a:gd name="T64" fmla="*/ 68 w 138"/>
                <a:gd name="T65" fmla="*/ 108 h 111"/>
                <a:gd name="T66" fmla="*/ 73 w 138"/>
                <a:gd name="T67" fmla="*/ 109 h 111"/>
                <a:gd name="T68" fmla="*/ 76 w 138"/>
                <a:gd name="T69" fmla="*/ 110 h 111"/>
                <a:gd name="T70" fmla="*/ 77 w 138"/>
                <a:gd name="T71" fmla="*/ 110 h 111"/>
                <a:gd name="T72" fmla="*/ 81 w 138"/>
                <a:gd name="T73" fmla="*/ 110 h 111"/>
                <a:gd name="T74" fmla="*/ 83 w 138"/>
                <a:gd name="T75" fmla="*/ 111 h 111"/>
                <a:gd name="T76" fmla="*/ 90 w 138"/>
                <a:gd name="T77" fmla="*/ 111 h 111"/>
                <a:gd name="T78" fmla="*/ 133 w 138"/>
                <a:gd name="T79" fmla="*/ 97 h 111"/>
                <a:gd name="T80" fmla="*/ 135 w 138"/>
                <a:gd name="T81" fmla="*/ 85 h 111"/>
                <a:gd name="T82" fmla="*/ 123 w 138"/>
                <a:gd name="T83" fmla="*/ 8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111">
                  <a:moveTo>
                    <a:pt x="123" y="83"/>
                  </a:moveTo>
                  <a:cubicBezTo>
                    <a:pt x="113" y="90"/>
                    <a:pt x="101" y="93"/>
                    <a:pt x="89" y="93"/>
                  </a:cubicBezTo>
                  <a:cubicBezTo>
                    <a:pt x="88" y="93"/>
                    <a:pt x="86" y="93"/>
                    <a:pt x="85" y="93"/>
                  </a:cubicBezTo>
                  <a:cubicBezTo>
                    <a:pt x="84" y="93"/>
                    <a:pt x="83" y="93"/>
                    <a:pt x="83" y="92"/>
                  </a:cubicBezTo>
                  <a:cubicBezTo>
                    <a:pt x="82" y="92"/>
                    <a:pt x="80" y="92"/>
                    <a:pt x="79" y="92"/>
                  </a:cubicBezTo>
                  <a:cubicBezTo>
                    <a:pt x="78" y="92"/>
                    <a:pt x="78" y="92"/>
                    <a:pt x="77" y="91"/>
                  </a:cubicBezTo>
                  <a:cubicBezTo>
                    <a:pt x="76" y="91"/>
                    <a:pt x="75" y="91"/>
                    <a:pt x="74" y="91"/>
                  </a:cubicBezTo>
                  <a:cubicBezTo>
                    <a:pt x="73" y="90"/>
                    <a:pt x="72" y="90"/>
                    <a:pt x="72" y="90"/>
                  </a:cubicBezTo>
                  <a:cubicBezTo>
                    <a:pt x="71" y="90"/>
                    <a:pt x="69" y="89"/>
                    <a:pt x="68" y="89"/>
                  </a:cubicBezTo>
                  <a:cubicBezTo>
                    <a:pt x="68" y="88"/>
                    <a:pt x="68" y="88"/>
                    <a:pt x="67" y="88"/>
                  </a:cubicBezTo>
                  <a:cubicBezTo>
                    <a:pt x="66" y="88"/>
                    <a:pt x="64" y="87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58" y="83"/>
                    <a:pt x="54" y="80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5"/>
                    <a:pt x="47" y="74"/>
                    <a:pt x="46" y="72"/>
                  </a:cubicBezTo>
                  <a:cubicBezTo>
                    <a:pt x="46" y="72"/>
                    <a:pt x="46" y="72"/>
                    <a:pt x="45" y="71"/>
                  </a:cubicBezTo>
                  <a:cubicBezTo>
                    <a:pt x="38" y="62"/>
                    <a:pt x="33" y="49"/>
                    <a:pt x="33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52"/>
                    <a:pt x="20" y="66"/>
                    <a:pt x="28" y="78"/>
                  </a:cubicBezTo>
                  <a:cubicBezTo>
                    <a:pt x="28" y="79"/>
                    <a:pt x="28" y="79"/>
                    <a:pt x="29" y="79"/>
                  </a:cubicBezTo>
                  <a:cubicBezTo>
                    <a:pt x="29" y="80"/>
                    <a:pt x="30" y="81"/>
                    <a:pt x="31" y="83"/>
                  </a:cubicBezTo>
                  <a:cubicBezTo>
                    <a:pt x="32" y="83"/>
                    <a:pt x="32" y="83"/>
                    <a:pt x="32" y="84"/>
                  </a:cubicBezTo>
                  <a:cubicBezTo>
                    <a:pt x="34" y="86"/>
                    <a:pt x="35" y="87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2" y="94"/>
                    <a:pt x="48" y="98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6" y="103"/>
                    <a:pt x="58" y="104"/>
                    <a:pt x="60" y="105"/>
                  </a:cubicBezTo>
                  <a:cubicBezTo>
                    <a:pt x="60" y="105"/>
                    <a:pt x="61" y="105"/>
                    <a:pt x="61" y="105"/>
                  </a:cubicBezTo>
                  <a:cubicBezTo>
                    <a:pt x="63" y="106"/>
                    <a:pt x="64" y="106"/>
                    <a:pt x="66" y="107"/>
                  </a:cubicBezTo>
                  <a:cubicBezTo>
                    <a:pt x="67" y="107"/>
                    <a:pt x="68" y="108"/>
                    <a:pt x="68" y="108"/>
                  </a:cubicBezTo>
                  <a:cubicBezTo>
                    <a:pt x="70" y="108"/>
                    <a:pt x="71" y="109"/>
                    <a:pt x="73" y="109"/>
                  </a:cubicBezTo>
                  <a:cubicBezTo>
                    <a:pt x="74" y="109"/>
                    <a:pt x="75" y="109"/>
                    <a:pt x="76" y="110"/>
                  </a:cubicBezTo>
                  <a:cubicBezTo>
                    <a:pt x="76" y="110"/>
                    <a:pt x="77" y="110"/>
                    <a:pt x="77" y="110"/>
                  </a:cubicBezTo>
                  <a:cubicBezTo>
                    <a:pt x="78" y="110"/>
                    <a:pt x="80" y="110"/>
                    <a:pt x="81" y="110"/>
                  </a:cubicBezTo>
                  <a:cubicBezTo>
                    <a:pt x="82" y="110"/>
                    <a:pt x="82" y="111"/>
                    <a:pt x="83" y="111"/>
                  </a:cubicBezTo>
                  <a:cubicBezTo>
                    <a:pt x="85" y="111"/>
                    <a:pt x="88" y="111"/>
                    <a:pt x="90" y="111"/>
                  </a:cubicBezTo>
                  <a:cubicBezTo>
                    <a:pt x="105" y="111"/>
                    <a:pt x="120" y="106"/>
                    <a:pt x="133" y="97"/>
                  </a:cubicBezTo>
                  <a:cubicBezTo>
                    <a:pt x="137" y="95"/>
                    <a:pt x="138" y="89"/>
                    <a:pt x="135" y="85"/>
                  </a:cubicBezTo>
                  <a:cubicBezTo>
                    <a:pt x="132" y="81"/>
                    <a:pt x="127" y="80"/>
                    <a:pt x="123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36"/>
            <p:cNvSpPr/>
            <p:nvPr/>
          </p:nvSpPr>
          <p:spPr bwMode="auto">
            <a:xfrm>
              <a:off x="3610" y="2768"/>
              <a:ext cx="494" cy="401"/>
            </a:xfrm>
            <a:custGeom>
              <a:avLst/>
              <a:gdLst>
                <a:gd name="T0" fmla="*/ 123 w 138"/>
                <a:gd name="T1" fmla="*/ 75 h 111"/>
                <a:gd name="T2" fmla="*/ 110 w 138"/>
                <a:gd name="T3" fmla="*/ 33 h 111"/>
                <a:gd name="T4" fmla="*/ 109 w 138"/>
                <a:gd name="T5" fmla="*/ 32 h 111"/>
                <a:gd name="T6" fmla="*/ 106 w 138"/>
                <a:gd name="T7" fmla="*/ 28 h 111"/>
                <a:gd name="T8" fmla="*/ 106 w 138"/>
                <a:gd name="T9" fmla="*/ 27 h 111"/>
                <a:gd name="T10" fmla="*/ 78 w 138"/>
                <a:gd name="T11" fmla="*/ 6 h 111"/>
                <a:gd name="T12" fmla="*/ 77 w 138"/>
                <a:gd name="T13" fmla="*/ 6 h 111"/>
                <a:gd name="T14" fmla="*/ 72 w 138"/>
                <a:gd name="T15" fmla="*/ 4 h 111"/>
                <a:gd name="T16" fmla="*/ 70 w 138"/>
                <a:gd name="T17" fmla="*/ 3 h 111"/>
                <a:gd name="T18" fmla="*/ 65 w 138"/>
                <a:gd name="T19" fmla="*/ 2 h 111"/>
                <a:gd name="T20" fmla="*/ 62 w 138"/>
                <a:gd name="T21" fmla="*/ 1 h 111"/>
                <a:gd name="T22" fmla="*/ 61 w 138"/>
                <a:gd name="T23" fmla="*/ 1 h 111"/>
                <a:gd name="T24" fmla="*/ 57 w 138"/>
                <a:gd name="T25" fmla="*/ 1 h 111"/>
                <a:gd name="T26" fmla="*/ 55 w 138"/>
                <a:gd name="T27" fmla="*/ 0 h 111"/>
                <a:gd name="T28" fmla="*/ 49 w 138"/>
                <a:gd name="T29" fmla="*/ 0 h 111"/>
                <a:gd name="T30" fmla="*/ 48 w 138"/>
                <a:gd name="T31" fmla="*/ 0 h 111"/>
                <a:gd name="T32" fmla="*/ 48 w 138"/>
                <a:gd name="T33" fmla="*/ 0 h 111"/>
                <a:gd name="T34" fmla="*/ 5 w 138"/>
                <a:gd name="T35" fmla="*/ 14 h 111"/>
                <a:gd name="T36" fmla="*/ 3 w 138"/>
                <a:gd name="T37" fmla="*/ 26 h 111"/>
                <a:gd name="T38" fmla="*/ 15 w 138"/>
                <a:gd name="T39" fmla="*/ 28 h 111"/>
                <a:gd name="T40" fmla="*/ 48 w 138"/>
                <a:gd name="T41" fmla="*/ 18 h 111"/>
                <a:gd name="T42" fmla="*/ 53 w 138"/>
                <a:gd name="T43" fmla="*/ 18 h 111"/>
                <a:gd name="T44" fmla="*/ 55 w 138"/>
                <a:gd name="T45" fmla="*/ 18 h 111"/>
                <a:gd name="T46" fmla="*/ 59 w 138"/>
                <a:gd name="T47" fmla="*/ 19 h 111"/>
                <a:gd name="T48" fmla="*/ 61 w 138"/>
                <a:gd name="T49" fmla="*/ 19 h 111"/>
                <a:gd name="T50" fmla="*/ 65 w 138"/>
                <a:gd name="T51" fmla="*/ 20 h 111"/>
                <a:gd name="T52" fmla="*/ 66 w 138"/>
                <a:gd name="T53" fmla="*/ 21 h 111"/>
                <a:gd name="T54" fmla="*/ 70 w 138"/>
                <a:gd name="T55" fmla="*/ 22 h 111"/>
                <a:gd name="T56" fmla="*/ 70 w 138"/>
                <a:gd name="T57" fmla="*/ 23 h 111"/>
                <a:gd name="T58" fmla="*/ 92 w 138"/>
                <a:gd name="T59" fmla="*/ 39 h 111"/>
                <a:gd name="T60" fmla="*/ 92 w 138"/>
                <a:gd name="T61" fmla="*/ 39 h 111"/>
                <a:gd name="T62" fmla="*/ 105 w 138"/>
                <a:gd name="T63" fmla="*/ 75 h 111"/>
                <a:gd name="T64" fmla="*/ 90 w 138"/>
                <a:gd name="T65" fmla="*/ 75 h 111"/>
                <a:gd name="T66" fmla="*/ 114 w 138"/>
                <a:gd name="T67" fmla="*/ 111 h 111"/>
                <a:gd name="T68" fmla="*/ 138 w 138"/>
                <a:gd name="T69" fmla="*/ 75 h 111"/>
                <a:gd name="T70" fmla="*/ 123 w 138"/>
                <a:gd name="T71" fmla="*/ 7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8" h="111">
                  <a:moveTo>
                    <a:pt x="123" y="75"/>
                  </a:moveTo>
                  <a:cubicBezTo>
                    <a:pt x="123" y="59"/>
                    <a:pt x="118" y="45"/>
                    <a:pt x="110" y="33"/>
                  </a:cubicBezTo>
                  <a:cubicBezTo>
                    <a:pt x="110" y="32"/>
                    <a:pt x="110" y="32"/>
                    <a:pt x="109" y="32"/>
                  </a:cubicBezTo>
                  <a:cubicBezTo>
                    <a:pt x="108" y="30"/>
                    <a:pt x="107" y="29"/>
                    <a:pt x="106" y="28"/>
                  </a:cubicBezTo>
                  <a:cubicBezTo>
                    <a:pt x="106" y="28"/>
                    <a:pt x="106" y="27"/>
                    <a:pt x="106" y="27"/>
                  </a:cubicBezTo>
                  <a:cubicBezTo>
                    <a:pt x="98" y="18"/>
                    <a:pt x="89" y="11"/>
                    <a:pt x="78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5" y="5"/>
                    <a:pt x="73" y="4"/>
                    <a:pt x="72" y="4"/>
                  </a:cubicBezTo>
                  <a:cubicBezTo>
                    <a:pt x="71" y="4"/>
                    <a:pt x="70" y="3"/>
                    <a:pt x="70" y="3"/>
                  </a:cubicBezTo>
                  <a:cubicBezTo>
                    <a:pt x="68" y="3"/>
                    <a:pt x="67" y="2"/>
                    <a:pt x="65" y="2"/>
                  </a:cubicBezTo>
                  <a:cubicBezTo>
                    <a:pt x="64" y="2"/>
                    <a:pt x="63" y="2"/>
                    <a:pt x="62" y="1"/>
                  </a:cubicBezTo>
                  <a:cubicBezTo>
                    <a:pt x="62" y="1"/>
                    <a:pt x="61" y="1"/>
                    <a:pt x="61" y="1"/>
                  </a:cubicBezTo>
                  <a:cubicBezTo>
                    <a:pt x="60" y="1"/>
                    <a:pt x="59" y="1"/>
                    <a:pt x="57" y="1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3" y="0"/>
                    <a:pt x="51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0"/>
                    <a:pt x="18" y="5"/>
                    <a:pt x="5" y="14"/>
                  </a:cubicBezTo>
                  <a:cubicBezTo>
                    <a:pt x="1" y="16"/>
                    <a:pt x="0" y="22"/>
                    <a:pt x="3" y="26"/>
                  </a:cubicBezTo>
                  <a:cubicBezTo>
                    <a:pt x="6" y="30"/>
                    <a:pt x="11" y="31"/>
                    <a:pt x="15" y="28"/>
                  </a:cubicBezTo>
                  <a:cubicBezTo>
                    <a:pt x="25" y="21"/>
                    <a:pt x="37" y="18"/>
                    <a:pt x="48" y="18"/>
                  </a:cubicBezTo>
                  <a:cubicBezTo>
                    <a:pt x="50" y="18"/>
                    <a:pt x="52" y="18"/>
                    <a:pt x="53" y="18"/>
                  </a:cubicBezTo>
                  <a:cubicBezTo>
                    <a:pt x="54" y="18"/>
                    <a:pt x="54" y="18"/>
                    <a:pt x="55" y="18"/>
                  </a:cubicBezTo>
                  <a:cubicBezTo>
                    <a:pt x="56" y="19"/>
                    <a:pt x="58" y="19"/>
                    <a:pt x="59" y="19"/>
                  </a:cubicBezTo>
                  <a:cubicBezTo>
                    <a:pt x="60" y="19"/>
                    <a:pt x="60" y="19"/>
                    <a:pt x="61" y="19"/>
                  </a:cubicBezTo>
                  <a:cubicBezTo>
                    <a:pt x="62" y="20"/>
                    <a:pt x="63" y="20"/>
                    <a:pt x="65" y="20"/>
                  </a:cubicBezTo>
                  <a:cubicBezTo>
                    <a:pt x="65" y="21"/>
                    <a:pt x="65" y="21"/>
                    <a:pt x="66" y="21"/>
                  </a:cubicBezTo>
                  <a:cubicBezTo>
                    <a:pt x="67" y="21"/>
                    <a:pt x="69" y="22"/>
                    <a:pt x="70" y="22"/>
                  </a:cubicBezTo>
                  <a:cubicBezTo>
                    <a:pt x="70" y="22"/>
                    <a:pt x="70" y="23"/>
                    <a:pt x="70" y="23"/>
                  </a:cubicBezTo>
                  <a:cubicBezTo>
                    <a:pt x="79" y="26"/>
                    <a:pt x="86" y="32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100" y="49"/>
                    <a:pt x="105" y="61"/>
                    <a:pt x="105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38" y="75"/>
                    <a:pt x="138" y="75"/>
                    <a:pt x="138" y="75"/>
                  </a:cubicBezTo>
                  <a:lnTo>
                    <a:pt x="123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9" name="Group 213"/>
          <p:cNvGrpSpPr/>
          <p:nvPr/>
        </p:nvGrpSpPr>
        <p:grpSpPr>
          <a:xfrm>
            <a:off x="8744585" y="3183255"/>
            <a:ext cx="601345" cy="499745"/>
            <a:chOff x="2900363" y="5486400"/>
            <a:chExt cx="438150" cy="404813"/>
          </a:xfrm>
          <a:solidFill>
            <a:schemeClr val="bg1"/>
          </a:solidFill>
        </p:grpSpPr>
        <p:sp>
          <p:nvSpPr>
            <p:cNvPr id="380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1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9"/>
    </mc:Choice>
    <mc:Fallback xmlns="">
      <p:transition spd="slow" advTm="7889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" grpId="0"/>
      <p:bldP spid="2" grpId="1"/>
      <p:bldP spid="3" grpId="0"/>
      <p:bldP spid="4" grpId="0"/>
      <p:bldP spid="4" grpId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3"/>
          <p:cNvSpPr/>
          <p:nvPr/>
        </p:nvSpPr>
        <p:spPr>
          <a:xfrm>
            <a:off x="4554900" y="3067531"/>
            <a:ext cx="3245912" cy="1631408"/>
          </a:xfrm>
          <a:prstGeom prst="ellips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Oval 16"/>
          <p:cNvSpPr/>
          <p:nvPr/>
        </p:nvSpPr>
        <p:spPr>
          <a:xfrm>
            <a:off x="6922467" y="3138593"/>
            <a:ext cx="135246" cy="77339"/>
          </a:xfrm>
          <a:prstGeom prst="ellipse">
            <a:avLst/>
          </a:prstGeom>
          <a:solidFill>
            <a:srgbClr val="F4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Oval 17"/>
          <p:cNvSpPr/>
          <p:nvPr/>
        </p:nvSpPr>
        <p:spPr>
          <a:xfrm>
            <a:off x="5312396" y="3138593"/>
            <a:ext cx="135246" cy="77339"/>
          </a:xfrm>
          <a:prstGeom prst="ellipse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Oval 18"/>
          <p:cNvSpPr/>
          <p:nvPr/>
        </p:nvSpPr>
        <p:spPr>
          <a:xfrm>
            <a:off x="6922467" y="4556196"/>
            <a:ext cx="135246" cy="77339"/>
          </a:xfrm>
          <a:prstGeom prst="ellipse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Oval 19"/>
          <p:cNvSpPr/>
          <p:nvPr/>
        </p:nvSpPr>
        <p:spPr>
          <a:xfrm>
            <a:off x="5312396" y="4556196"/>
            <a:ext cx="135246" cy="77339"/>
          </a:xfrm>
          <a:prstGeom prst="ellipse">
            <a:avLst/>
          </a:prstGeom>
          <a:solidFill>
            <a:srgbClr val="F4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Oval 55"/>
          <p:cNvSpPr/>
          <p:nvPr/>
        </p:nvSpPr>
        <p:spPr>
          <a:xfrm flipH="1">
            <a:off x="4000528" y="2605999"/>
            <a:ext cx="720005" cy="720005"/>
          </a:xfrm>
          <a:prstGeom prst="ellipse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Oval 61"/>
          <p:cNvSpPr/>
          <p:nvPr/>
        </p:nvSpPr>
        <p:spPr>
          <a:xfrm flipH="1">
            <a:off x="3940018" y="4519645"/>
            <a:ext cx="720005" cy="720005"/>
          </a:xfrm>
          <a:prstGeom prst="ellipse">
            <a:avLst/>
          </a:prstGeom>
          <a:solidFill>
            <a:srgbClr val="F4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Oval 64"/>
          <p:cNvSpPr/>
          <p:nvPr/>
        </p:nvSpPr>
        <p:spPr>
          <a:xfrm>
            <a:off x="7460574" y="4522820"/>
            <a:ext cx="720005" cy="720005"/>
          </a:xfrm>
          <a:prstGeom prst="ellipse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Oval 58"/>
          <p:cNvSpPr/>
          <p:nvPr/>
        </p:nvSpPr>
        <p:spPr>
          <a:xfrm>
            <a:off x="7460389" y="2567899"/>
            <a:ext cx="720005" cy="720005"/>
          </a:xfrm>
          <a:prstGeom prst="ellipse">
            <a:avLst/>
          </a:prstGeom>
          <a:solidFill>
            <a:srgbClr val="F4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89843" y="644525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研究的方法及过程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72025" y="1012825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121" name="TextBox 24"/>
          <p:cNvSpPr txBox="1"/>
          <p:nvPr/>
        </p:nvSpPr>
        <p:spPr>
          <a:xfrm>
            <a:off x="8265607" y="2438686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研究数据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122" name="TextBox 23"/>
          <p:cNvSpPr txBox="1"/>
          <p:nvPr/>
        </p:nvSpPr>
        <p:spPr>
          <a:xfrm>
            <a:off x="8265795" y="2715260"/>
            <a:ext cx="2826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  <p:sp>
        <p:nvSpPr>
          <p:cNvPr id="4" name="TextBox 24"/>
          <p:cNvSpPr txBox="1"/>
          <p:nvPr/>
        </p:nvSpPr>
        <p:spPr>
          <a:xfrm>
            <a:off x="8265607" y="4279551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研究数据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8265795" y="4556125"/>
            <a:ext cx="2826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2723327" y="2450751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研究数据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901065" y="2715260"/>
            <a:ext cx="2826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2723327" y="4291616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研究数据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901065" y="4556125"/>
            <a:ext cx="2826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  <p:grpSp>
        <p:nvGrpSpPr>
          <p:cNvPr id="255" name="Group 89"/>
          <p:cNvGrpSpPr/>
          <p:nvPr/>
        </p:nvGrpSpPr>
        <p:grpSpPr>
          <a:xfrm>
            <a:off x="5007610" y="3288030"/>
            <a:ext cx="2259965" cy="1268095"/>
            <a:chOff x="2832100" y="4686300"/>
            <a:chExt cx="574676" cy="304801"/>
          </a:xfrm>
          <a:solidFill>
            <a:srgbClr val="9FCA95"/>
          </a:solidFill>
        </p:grpSpPr>
        <p:sp>
          <p:nvSpPr>
            <p:cNvPr id="256" name="Freeform 81"/>
            <p:cNvSpPr>
              <a:spLocks noEditPoints="1"/>
            </p:cNvSpPr>
            <p:nvPr/>
          </p:nvSpPr>
          <p:spPr bwMode="auto">
            <a:xfrm>
              <a:off x="3051175" y="4686300"/>
              <a:ext cx="325438" cy="263525"/>
            </a:xfrm>
            <a:custGeom>
              <a:avLst/>
              <a:gdLst>
                <a:gd name="T0" fmla="*/ 380 w 424"/>
                <a:gd name="T1" fmla="*/ 73 h 342"/>
                <a:gd name="T2" fmla="*/ 341 w 424"/>
                <a:gd name="T3" fmla="*/ 96 h 342"/>
                <a:gd name="T4" fmla="*/ 324 w 424"/>
                <a:gd name="T5" fmla="*/ 134 h 342"/>
                <a:gd name="T6" fmla="*/ 308 w 424"/>
                <a:gd name="T7" fmla="*/ 214 h 342"/>
                <a:gd name="T8" fmla="*/ 256 w 424"/>
                <a:gd name="T9" fmla="*/ 183 h 342"/>
                <a:gd name="T10" fmla="*/ 172 w 424"/>
                <a:gd name="T11" fmla="*/ 174 h 342"/>
                <a:gd name="T12" fmla="*/ 147 w 424"/>
                <a:gd name="T13" fmla="*/ 202 h 342"/>
                <a:gd name="T14" fmla="*/ 76 w 424"/>
                <a:gd name="T15" fmla="*/ 297 h 342"/>
                <a:gd name="T16" fmla="*/ 13 w 424"/>
                <a:gd name="T17" fmla="*/ 166 h 342"/>
                <a:gd name="T18" fmla="*/ 67 w 424"/>
                <a:gd name="T19" fmla="*/ 83 h 342"/>
                <a:gd name="T20" fmla="*/ 119 w 424"/>
                <a:gd name="T21" fmla="*/ 63 h 342"/>
                <a:gd name="T22" fmla="*/ 180 w 424"/>
                <a:gd name="T23" fmla="*/ 54 h 342"/>
                <a:gd name="T24" fmla="*/ 239 w 424"/>
                <a:gd name="T25" fmla="*/ 21 h 342"/>
                <a:gd name="T26" fmla="*/ 319 w 424"/>
                <a:gd name="T27" fmla="*/ 31 h 342"/>
                <a:gd name="T28" fmla="*/ 97 w 424"/>
                <a:gd name="T29" fmla="*/ 83 h 342"/>
                <a:gd name="T30" fmla="*/ 129 w 424"/>
                <a:gd name="T31" fmla="*/ 242 h 342"/>
                <a:gd name="T32" fmla="*/ 78 w 424"/>
                <a:gd name="T33" fmla="*/ 115 h 342"/>
                <a:gd name="T34" fmla="*/ 70 w 424"/>
                <a:gd name="T35" fmla="*/ 146 h 342"/>
                <a:gd name="T36" fmla="*/ 121 w 424"/>
                <a:gd name="T37" fmla="*/ 113 h 342"/>
                <a:gd name="T38" fmla="*/ 35 w 424"/>
                <a:gd name="T39" fmla="*/ 140 h 342"/>
                <a:gd name="T40" fmla="*/ 78 w 424"/>
                <a:gd name="T41" fmla="*/ 88 h 342"/>
                <a:gd name="T42" fmla="*/ 169 w 424"/>
                <a:gd name="T43" fmla="*/ 284 h 342"/>
                <a:gd name="T44" fmla="*/ 316 w 424"/>
                <a:gd name="T45" fmla="*/ 236 h 342"/>
                <a:gd name="T46" fmla="*/ 411 w 424"/>
                <a:gd name="T47" fmla="*/ 267 h 342"/>
                <a:gd name="T48" fmla="*/ 416 w 424"/>
                <a:gd name="T49" fmla="*/ 271 h 342"/>
                <a:gd name="T50" fmla="*/ 51 w 424"/>
                <a:gd name="T51" fmla="*/ 98 h 342"/>
                <a:gd name="T52" fmla="*/ 349 w 424"/>
                <a:gd name="T53" fmla="*/ 151 h 342"/>
                <a:gd name="T54" fmla="*/ 28 w 424"/>
                <a:gd name="T55" fmla="*/ 91 h 342"/>
                <a:gd name="T56" fmla="*/ 339 w 424"/>
                <a:gd name="T57" fmla="*/ 190 h 342"/>
                <a:gd name="T58" fmla="*/ 243 w 424"/>
                <a:gd name="T59" fmla="*/ 225 h 342"/>
                <a:gd name="T60" fmla="*/ 338 w 424"/>
                <a:gd name="T61" fmla="*/ 180 h 342"/>
                <a:gd name="T62" fmla="*/ 412 w 424"/>
                <a:gd name="T63" fmla="*/ 258 h 342"/>
                <a:gd name="T64" fmla="*/ 366 w 424"/>
                <a:gd name="T65" fmla="*/ 250 h 342"/>
                <a:gd name="T66" fmla="*/ 353 w 424"/>
                <a:gd name="T67" fmla="*/ 264 h 342"/>
                <a:gd name="T68" fmla="*/ 338 w 424"/>
                <a:gd name="T69" fmla="*/ 269 h 342"/>
                <a:gd name="T70" fmla="*/ 287 w 424"/>
                <a:gd name="T71" fmla="*/ 240 h 342"/>
                <a:gd name="T72" fmla="*/ 376 w 424"/>
                <a:gd name="T73" fmla="*/ 261 h 342"/>
                <a:gd name="T74" fmla="*/ 369 w 424"/>
                <a:gd name="T75" fmla="*/ 262 h 342"/>
                <a:gd name="T76" fmla="*/ 356 w 424"/>
                <a:gd name="T77" fmla="*/ 264 h 342"/>
                <a:gd name="T78" fmla="*/ 417 w 424"/>
                <a:gd name="T79" fmla="*/ 248 h 342"/>
                <a:gd name="T80" fmla="*/ 366 w 424"/>
                <a:gd name="T81" fmla="*/ 247 h 342"/>
                <a:gd name="T82" fmla="*/ 344 w 424"/>
                <a:gd name="T83" fmla="*/ 173 h 342"/>
                <a:gd name="T84" fmla="*/ 422 w 424"/>
                <a:gd name="T85" fmla="*/ 273 h 342"/>
                <a:gd name="T86" fmla="*/ 341 w 424"/>
                <a:gd name="T87" fmla="*/ 227 h 342"/>
                <a:gd name="T88" fmla="*/ 347 w 424"/>
                <a:gd name="T89" fmla="*/ 207 h 342"/>
                <a:gd name="T90" fmla="*/ 364 w 424"/>
                <a:gd name="T91" fmla="*/ 241 h 342"/>
                <a:gd name="T92" fmla="*/ 346 w 424"/>
                <a:gd name="T93" fmla="*/ 243 h 342"/>
                <a:gd name="T94" fmla="*/ 417 w 424"/>
                <a:gd name="T95" fmla="*/ 265 h 342"/>
                <a:gd name="T96" fmla="*/ 361 w 424"/>
                <a:gd name="T97" fmla="*/ 264 h 342"/>
                <a:gd name="T98" fmla="*/ 308 w 424"/>
                <a:gd name="T99" fmla="*/ 233 h 342"/>
                <a:gd name="T100" fmla="*/ 380 w 424"/>
                <a:gd name="T101" fmla="*/ 246 h 342"/>
                <a:gd name="T102" fmla="*/ 67 w 424"/>
                <a:gd name="T103" fmla="*/ 231 h 342"/>
                <a:gd name="T104" fmla="*/ 421 w 424"/>
                <a:gd name="T105" fmla="*/ 267 h 342"/>
                <a:gd name="T106" fmla="*/ 80 w 424"/>
                <a:gd name="T107" fmla="*/ 89 h 342"/>
                <a:gd name="T108" fmla="*/ 103 w 424"/>
                <a:gd name="T109" fmla="*/ 143 h 342"/>
                <a:gd name="T110" fmla="*/ 56 w 424"/>
                <a:gd name="T111" fmla="*/ 130 h 342"/>
                <a:gd name="T112" fmla="*/ 103 w 424"/>
                <a:gd name="T113" fmla="*/ 137 h 342"/>
                <a:gd name="T114" fmla="*/ 376 w 424"/>
                <a:gd name="T115" fmla="*/ 107 h 342"/>
                <a:gd name="T116" fmla="*/ 162 w 424"/>
                <a:gd name="T117" fmla="*/ 24 h 342"/>
                <a:gd name="T118" fmla="*/ 150 w 424"/>
                <a:gd name="T119" fmla="*/ 3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4" h="342">
                  <a:moveTo>
                    <a:pt x="319" y="133"/>
                  </a:moveTo>
                  <a:cubicBezTo>
                    <a:pt x="319" y="133"/>
                    <a:pt x="319" y="133"/>
                    <a:pt x="319" y="133"/>
                  </a:cubicBezTo>
                  <a:close/>
                  <a:moveTo>
                    <a:pt x="66" y="105"/>
                  </a:moveTo>
                  <a:cubicBezTo>
                    <a:pt x="66" y="105"/>
                    <a:pt x="66" y="105"/>
                    <a:pt x="66" y="105"/>
                  </a:cubicBezTo>
                  <a:close/>
                  <a:moveTo>
                    <a:pt x="80" y="207"/>
                  </a:moveTo>
                  <a:cubicBezTo>
                    <a:pt x="80" y="208"/>
                    <a:pt x="80" y="207"/>
                    <a:pt x="80" y="207"/>
                  </a:cubicBezTo>
                  <a:close/>
                  <a:moveTo>
                    <a:pt x="412" y="39"/>
                  </a:moveTo>
                  <a:cubicBezTo>
                    <a:pt x="412" y="39"/>
                    <a:pt x="413" y="43"/>
                    <a:pt x="414" y="43"/>
                  </a:cubicBezTo>
                  <a:cubicBezTo>
                    <a:pt x="411" y="46"/>
                    <a:pt x="404" y="47"/>
                    <a:pt x="401" y="44"/>
                  </a:cubicBezTo>
                  <a:cubicBezTo>
                    <a:pt x="399" y="41"/>
                    <a:pt x="396" y="44"/>
                    <a:pt x="393" y="45"/>
                  </a:cubicBezTo>
                  <a:cubicBezTo>
                    <a:pt x="390" y="43"/>
                    <a:pt x="392" y="47"/>
                    <a:pt x="389" y="43"/>
                  </a:cubicBezTo>
                  <a:cubicBezTo>
                    <a:pt x="388" y="43"/>
                    <a:pt x="391" y="47"/>
                    <a:pt x="391" y="48"/>
                  </a:cubicBezTo>
                  <a:cubicBezTo>
                    <a:pt x="390" y="50"/>
                    <a:pt x="389" y="52"/>
                    <a:pt x="387" y="53"/>
                  </a:cubicBezTo>
                  <a:cubicBezTo>
                    <a:pt x="389" y="53"/>
                    <a:pt x="399" y="60"/>
                    <a:pt x="396" y="62"/>
                  </a:cubicBezTo>
                  <a:cubicBezTo>
                    <a:pt x="396" y="62"/>
                    <a:pt x="391" y="63"/>
                    <a:pt x="391" y="63"/>
                  </a:cubicBezTo>
                  <a:cubicBezTo>
                    <a:pt x="387" y="65"/>
                    <a:pt x="384" y="73"/>
                    <a:pt x="382" y="75"/>
                  </a:cubicBezTo>
                  <a:cubicBezTo>
                    <a:pt x="382" y="74"/>
                    <a:pt x="380" y="74"/>
                    <a:pt x="380" y="73"/>
                  </a:cubicBezTo>
                  <a:cubicBezTo>
                    <a:pt x="379" y="73"/>
                    <a:pt x="375" y="74"/>
                    <a:pt x="375" y="74"/>
                  </a:cubicBezTo>
                  <a:cubicBezTo>
                    <a:pt x="369" y="76"/>
                    <a:pt x="371" y="80"/>
                    <a:pt x="374" y="84"/>
                  </a:cubicBezTo>
                  <a:cubicBezTo>
                    <a:pt x="374" y="85"/>
                    <a:pt x="377" y="86"/>
                    <a:pt x="378" y="87"/>
                  </a:cubicBezTo>
                  <a:cubicBezTo>
                    <a:pt x="377" y="87"/>
                    <a:pt x="374" y="90"/>
                    <a:pt x="377" y="90"/>
                  </a:cubicBezTo>
                  <a:cubicBezTo>
                    <a:pt x="378" y="91"/>
                    <a:pt x="378" y="91"/>
                    <a:pt x="379" y="92"/>
                  </a:cubicBezTo>
                  <a:cubicBezTo>
                    <a:pt x="378" y="92"/>
                    <a:pt x="378" y="103"/>
                    <a:pt x="377" y="103"/>
                  </a:cubicBezTo>
                  <a:cubicBezTo>
                    <a:pt x="373" y="101"/>
                    <a:pt x="369" y="96"/>
                    <a:pt x="366" y="92"/>
                  </a:cubicBezTo>
                  <a:cubicBezTo>
                    <a:pt x="363" y="89"/>
                    <a:pt x="364" y="85"/>
                    <a:pt x="362" y="83"/>
                  </a:cubicBezTo>
                  <a:cubicBezTo>
                    <a:pt x="365" y="81"/>
                    <a:pt x="367" y="65"/>
                    <a:pt x="364" y="66"/>
                  </a:cubicBezTo>
                  <a:cubicBezTo>
                    <a:pt x="365" y="66"/>
                    <a:pt x="363" y="72"/>
                    <a:pt x="362" y="73"/>
                  </a:cubicBezTo>
                  <a:cubicBezTo>
                    <a:pt x="358" y="70"/>
                    <a:pt x="360" y="69"/>
                    <a:pt x="354" y="70"/>
                  </a:cubicBezTo>
                  <a:cubicBezTo>
                    <a:pt x="349" y="71"/>
                    <a:pt x="356" y="78"/>
                    <a:pt x="356" y="78"/>
                  </a:cubicBezTo>
                  <a:cubicBezTo>
                    <a:pt x="354" y="83"/>
                    <a:pt x="342" y="75"/>
                    <a:pt x="339" y="79"/>
                  </a:cubicBezTo>
                  <a:cubicBezTo>
                    <a:pt x="337" y="82"/>
                    <a:pt x="332" y="77"/>
                    <a:pt x="331" y="82"/>
                  </a:cubicBezTo>
                  <a:cubicBezTo>
                    <a:pt x="330" y="85"/>
                    <a:pt x="329" y="89"/>
                    <a:pt x="328" y="92"/>
                  </a:cubicBezTo>
                  <a:cubicBezTo>
                    <a:pt x="328" y="92"/>
                    <a:pt x="335" y="96"/>
                    <a:pt x="336" y="96"/>
                  </a:cubicBezTo>
                  <a:cubicBezTo>
                    <a:pt x="337" y="96"/>
                    <a:pt x="337" y="92"/>
                    <a:pt x="341" y="96"/>
                  </a:cubicBezTo>
                  <a:cubicBezTo>
                    <a:pt x="344" y="98"/>
                    <a:pt x="342" y="96"/>
                    <a:pt x="344" y="96"/>
                  </a:cubicBezTo>
                  <a:cubicBezTo>
                    <a:pt x="344" y="95"/>
                    <a:pt x="344" y="95"/>
                    <a:pt x="343" y="94"/>
                  </a:cubicBezTo>
                  <a:cubicBezTo>
                    <a:pt x="345" y="94"/>
                    <a:pt x="354" y="107"/>
                    <a:pt x="356" y="108"/>
                  </a:cubicBezTo>
                  <a:cubicBezTo>
                    <a:pt x="355" y="108"/>
                    <a:pt x="354" y="109"/>
                    <a:pt x="354" y="109"/>
                  </a:cubicBezTo>
                  <a:cubicBezTo>
                    <a:pt x="353" y="110"/>
                    <a:pt x="358" y="116"/>
                    <a:pt x="359" y="116"/>
                  </a:cubicBezTo>
                  <a:cubicBezTo>
                    <a:pt x="357" y="116"/>
                    <a:pt x="358" y="115"/>
                    <a:pt x="356" y="117"/>
                  </a:cubicBezTo>
                  <a:cubicBezTo>
                    <a:pt x="352" y="116"/>
                    <a:pt x="351" y="104"/>
                    <a:pt x="345" y="102"/>
                  </a:cubicBezTo>
                  <a:cubicBezTo>
                    <a:pt x="346" y="103"/>
                    <a:pt x="348" y="110"/>
                    <a:pt x="349" y="111"/>
                  </a:cubicBezTo>
                  <a:cubicBezTo>
                    <a:pt x="347" y="115"/>
                    <a:pt x="349" y="120"/>
                    <a:pt x="347" y="123"/>
                  </a:cubicBezTo>
                  <a:cubicBezTo>
                    <a:pt x="347" y="123"/>
                    <a:pt x="347" y="123"/>
                    <a:pt x="347" y="123"/>
                  </a:cubicBezTo>
                  <a:cubicBezTo>
                    <a:pt x="346" y="124"/>
                    <a:pt x="345" y="124"/>
                    <a:pt x="344" y="125"/>
                  </a:cubicBezTo>
                  <a:cubicBezTo>
                    <a:pt x="343" y="125"/>
                    <a:pt x="336" y="125"/>
                    <a:pt x="339" y="129"/>
                  </a:cubicBezTo>
                  <a:cubicBezTo>
                    <a:pt x="340" y="130"/>
                    <a:pt x="338" y="131"/>
                    <a:pt x="337" y="132"/>
                  </a:cubicBezTo>
                  <a:cubicBezTo>
                    <a:pt x="336" y="133"/>
                    <a:pt x="340" y="136"/>
                    <a:pt x="340" y="136"/>
                  </a:cubicBezTo>
                  <a:cubicBezTo>
                    <a:pt x="343" y="138"/>
                    <a:pt x="348" y="150"/>
                    <a:pt x="341" y="147"/>
                  </a:cubicBezTo>
                  <a:cubicBezTo>
                    <a:pt x="343" y="146"/>
                    <a:pt x="330" y="132"/>
                    <a:pt x="330" y="132"/>
                  </a:cubicBezTo>
                  <a:cubicBezTo>
                    <a:pt x="328" y="131"/>
                    <a:pt x="325" y="135"/>
                    <a:pt x="324" y="134"/>
                  </a:cubicBezTo>
                  <a:cubicBezTo>
                    <a:pt x="324" y="132"/>
                    <a:pt x="324" y="132"/>
                    <a:pt x="324" y="130"/>
                  </a:cubicBezTo>
                  <a:cubicBezTo>
                    <a:pt x="321" y="128"/>
                    <a:pt x="317" y="134"/>
                    <a:pt x="318" y="135"/>
                  </a:cubicBezTo>
                  <a:cubicBezTo>
                    <a:pt x="320" y="137"/>
                    <a:pt x="330" y="139"/>
                    <a:pt x="329" y="140"/>
                  </a:cubicBezTo>
                  <a:cubicBezTo>
                    <a:pt x="326" y="140"/>
                    <a:pt x="325" y="142"/>
                    <a:pt x="325" y="145"/>
                  </a:cubicBezTo>
                  <a:cubicBezTo>
                    <a:pt x="329" y="147"/>
                    <a:pt x="332" y="152"/>
                    <a:pt x="334" y="155"/>
                  </a:cubicBezTo>
                  <a:cubicBezTo>
                    <a:pt x="334" y="156"/>
                    <a:pt x="333" y="156"/>
                    <a:pt x="333" y="157"/>
                  </a:cubicBezTo>
                  <a:cubicBezTo>
                    <a:pt x="333" y="158"/>
                    <a:pt x="336" y="158"/>
                    <a:pt x="336" y="158"/>
                  </a:cubicBezTo>
                  <a:cubicBezTo>
                    <a:pt x="336" y="159"/>
                    <a:pt x="334" y="158"/>
                    <a:pt x="336" y="160"/>
                  </a:cubicBezTo>
                  <a:cubicBezTo>
                    <a:pt x="337" y="161"/>
                    <a:pt x="335" y="165"/>
                    <a:pt x="334" y="166"/>
                  </a:cubicBezTo>
                  <a:cubicBezTo>
                    <a:pt x="334" y="166"/>
                    <a:pt x="332" y="173"/>
                    <a:pt x="332" y="173"/>
                  </a:cubicBezTo>
                  <a:cubicBezTo>
                    <a:pt x="329" y="176"/>
                    <a:pt x="324" y="180"/>
                    <a:pt x="320" y="180"/>
                  </a:cubicBezTo>
                  <a:cubicBezTo>
                    <a:pt x="316" y="181"/>
                    <a:pt x="314" y="181"/>
                    <a:pt x="314" y="185"/>
                  </a:cubicBezTo>
                  <a:cubicBezTo>
                    <a:pt x="313" y="185"/>
                    <a:pt x="312" y="185"/>
                    <a:pt x="313" y="185"/>
                  </a:cubicBezTo>
                  <a:cubicBezTo>
                    <a:pt x="311" y="184"/>
                    <a:pt x="312" y="184"/>
                    <a:pt x="311" y="184"/>
                  </a:cubicBezTo>
                  <a:cubicBezTo>
                    <a:pt x="310" y="182"/>
                    <a:pt x="311" y="182"/>
                    <a:pt x="308" y="182"/>
                  </a:cubicBezTo>
                  <a:cubicBezTo>
                    <a:pt x="297" y="188"/>
                    <a:pt x="307" y="192"/>
                    <a:pt x="311" y="198"/>
                  </a:cubicBezTo>
                  <a:cubicBezTo>
                    <a:pt x="319" y="203"/>
                    <a:pt x="311" y="211"/>
                    <a:pt x="308" y="214"/>
                  </a:cubicBezTo>
                  <a:cubicBezTo>
                    <a:pt x="306" y="215"/>
                    <a:pt x="306" y="217"/>
                    <a:pt x="304" y="218"/>
                  </a:cubicBezTo>
                  <a:cubicBezTo>
                    <a:pt x="304" y="217"/>
                    <a:pt x="302" y="213"/>
                    <a:pt x="302" y="212"/>
                  </a:cubicBezTo>
                  <a:cubicBezTo>
                    <a:pt x="301" y="212"/>
                    <a:pt x="302" y="215"/>
                    <a:pt x="301" y="214"/>
                  </a:cubicBezTo>
                  <a:cubicBezTo>
                    <a:pt x="301" y="210"/>
                    <a:pt x="295" y="206"/>
                    <a:pt x="292" y="204"/>
                  </a:cubicBezTo>
                  <a:cubicBezTo>
                    <a:pt x="291" y="205"/>
                    <a:pt x="289" y="210"/>
                    <a:pt x="290" y="212"/>
                  </a:cubicBezTo>
                  <a:cubicBezTo>
                    <a:pt x="289" y="216"/>
                    <a:pt x="296" y="221"/>
                    <a:pt x="296" y="223"/>
                  </a:cubicBezTo>
                  <a:cubicBezTo>
                    <a:pt x="300" y="227"/>
                    <a:pt x="300" y="231"/>
                    <a:pt x="303" y="236"/>
                  </a:cubicBezTo>
                  <a:cubicBezTo>
                    <a:pt x="303" y="236"/>
                    <a:pt x="304" y="239"/>
                    <a:pt x="304" y="239"/>
                  </a:cubicBezTo>
                  <a:cubicBezTo>
                    <a:pt x="291" y="235"/>
                    <a:pt x="297" y="227"/>
                    <a:pt x="289" y="220"/>
                  </a:cubicBezTo>
                  <a:cubicBezTo>
                    <a:pt x="287" y="219"/>
                    <a:pt x="286" y="218"/>
                    <a:pt x="288" y="214"/>
                  </a:cubicBezTo>
                  <a:cubicBezTo>
                    <a:pt x="288" y="214"/>
                    <a:pt x="286" y="207"/>
                    <a:pt x="286" y="206"/>
                  </a:cubicBezTo>
                  <a:cubicBezTo>
                    <a:pt x="286" y="206"/>
                    <a:pt x="286" y="204"/>
                    <a:pt x="286" y="204"/>
                  </a:cubicBezTo>
                  <a:cubicBezTo>
                    <a:pt x="285" y="201"/>
                    <a:pt x="284" y="198"/>
                    <a:pt x="282" y="195"/>
                  </a:cubicBezTo>
                  <a:cubicBezTo>
                    <a:pt x="282" y="194"/>
                    <a:pt x="280" y="196"/>
                    <a:pt x="280" y="196"/>
                  </a:cubicBezTo>
                  <a:cubicBezTo>
                    <a:pt x="276" y="201"/>
                    <a:pt x="275" y="189"/>
                    <a:pt x="273" y="187"/>
                  </a:cubicBezTo>
                  <a:cubicBezTo>
                    <a:pt x="269" y="185"/>
                    <a:pt x="268" y="182"/>
                    <a:pt x="266" y="179"/>
                  </a:cubicBezTo>
                  <a:cubicBezTo>
                    <a:pt x="265" y="180"/>
                    <a:pt x="256" y="181"/>
                    <a:pt x="256" y="183"/>
                  </a:cubicBezTo>
                  <a:cubicBezTo>
                    <a:pt x="258" y="185"/>
                    <a:pt x="248" y="192"/>
                    <a:pt x="246" y="194"/>
                  </a:cubicBezTo>
                  <a:cubicBezTo>
                    <a:pt x="246" y="194"/>
                    <a:pt x="244" y="198"/>
                    <a:pt x="242" y="197"/>
                  </a:cubicBezTo>
                  <a:cubicBezTo>
                    <a:pt x="240" y="198"/>
                    <a:pt x="244" y="206"/>
                    <a:pt x="242" y="208"/>
                  </a:cubicBezTo>
                  <a:cubicBezTo>
                    <a:pt x="240" y="209"/>
                    <a:pt x="240" y="220"/>
                    <a:pt x="236" y="219"/>
                  </a:cubicBezTo>
                  <a:cubicBezTo>
                    <a:pt x="233" y="219"/>
                    <a:pt x="226" y="202"/>
                    <a:pt x="226" y="200"/>
                  </a:cubicBezTo>
                  <a:cubicBezTo>
                    <a:pt x="222" y="196"/>
                    <a:pt x="223" y="187"/>
                    <a:pt x="221" y="182"/>
                  </a:cubicBezTo>
                  <a:cubicBezTo>
                    <a:pt x="221" y="182"/>
                    <a:pt x="216" y="184"/>
                    <a:pt x="216" y="184"/>
                  </a:cubicBezTo>
                  <a:cubicBezTo>
                    <a:pt x="215" y="183"/>
                    <a:pt x="210" y="178"/>
                    <a:pt x="214" y="178"/>
                  </a:cubicBezTo>
                  <a:cubicBezTo>
                    <a:pt x="210" y="177"/>
                    <a:pt x="208" y="174"/>
                    <a:pt x="206" y="171"/>
                  </a:cubicBezTo>
                  <a:cubicBezTo>
                    <a:pt x="206" y="170"/>
                    <a:pt x="195" y="172"/>
                    <a:pt x="195" y="172"/>
                  </a:cubicBezTo>
                  <a:cubicBezTo>
                    <a:pt x="190" y="172"/>
                    <a:pt x="185" y="170"/>
                    <a:pt x="182" y="167"/>
                  </a:cubicBezTo>
                  <a:cubicBezTo>
                    <a:pt x="179" y="166"/>
                    <a:pt x="175" y="169"/>
                    <a:pt x="172" y="166"/>
                  </a:cubicBezTo>
                  <a:cubicBezTo>
                    <a:pt x="168" y="164"/>
                    <a:pt x="168" y="161"/>
                    <a:pt x="165" y="158"/>
                  </a:cubicBezTo>
                  <a:cubicBezTo>
                    <a:pt x="164" y="158"/>
                    <a:pt x="160" y="159"/>
                    <a:pt x="160" y="159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162" y="162"/>
                    <a:pt x="171" y="174"/>
                    <a:pt x="172" y="174"/>
                  </a:cubicBezTo>
                  <a:cubicBezTo>
                    <a:pt x="176" y="175"/>
                    <a:pt x="179" y="170"/>
                    <a:pt x="181" y="168"/>
                  </a:cubicBezTo>
                  <a:cubicBezTo>
                    <a:pt x="184" y="173"/>
                    <a:pt x="183" y="174"/>
                    <a:pt x="189" y="178"/>
                  </a:cubicBezTo>
                  <a:cubicBezTo>
                    <a:pt x="191" y="182"/>
                    <a:pt x="185" y="185"/>
                    <a:pt x="184" y="189"/>
                  </a:cubicBezTo>
                  <a:cubicBezTo>
                    <a:pt x="179" y="194"/>
                    <a:pt x="172" y="199"/>
                    <a:pt x="165" y="202"/>
                  </a:cubicBezTo>
                  <a:cubicBezTo>
                    <a:pt x="165" y="202"/>
                    <a:pt x="165" y="202"/>
                    <a:pt x="164" y="202"/>
                  </a:cubicBezTo>
                  <a:cubicBezTo>
                    <a:pt x="162" y="205"/>
                    <a:pt x="156" y="204"/>
                    <a:pt x="154" y="206"/>
                  </a:cubicBezTo>
                  <a:cubicBezTo>
                    <a:pt x="152" y="206"/>
                    <a:pt x="151" y="206"/>
                    <a:pt x="151" y="204"/>
                  </a:cubicBezTo>
                  <a:cubicBezTo>
                    <a:pt x="148" y="197"/>
                    <a:pt x="149" y="194"/>
                    <a:pt x="144" y="187"/>
                  </a:cubicBezTo>
                  <a:cubicBezTo>
                    <a:pt x="140" y="182"/>
                    <a:pt x="138" y="177"/>
                    <a:pt x="135" y="172"/>
                  </a:cubicBezTo>
                  <a:cubicBezTo>
                    <a:pt x="134" y="171"/>
                    <a:pt x="134" y="170"/>
                    <a:pt x="133" y="169"/>
                  </a:cubicBezTo>
                  <a:cubicBezTo>
                    <a:pt x="133" y="168"/>
                    <a:pt x="129" y="165"/>
                    <a:pt x="127" y="164"/>
                  </a:cubicBezTo>
                  <a:cubicBezTo>
                    <a:pt x="127" y="164"/>
                    <a:pt x="127" y="164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27" y="168"/>
                    <a:pt x="132" y="172"/>
                    <a:pt x="131" y="176"/>
                  </a:cubicBezTo>
                  <a:cubicBezTo>
                    <a:pt x="132" y="179"/>
                    <a:pt x="137" y="190"/>
                    <a:pt x="139" y="191"/>
                  </a:cubicBezTo>
                  <a:cubicBezTo>
                    <a:pt x="141" y="193"/>
                    <a:pt x="141" y="196"/>
                    <a:pt x="142" y="198"/>
                  </a:cubicBezTo>
                  <a:cubicBezTo>
                    <a:pt x="142" y="199"/>
                    <a:pt x="146" y="201"/>
                    <a:pt x="147" y="202"/>
                  </a:cubicBezTo>
                  <a:cubicBezTo>
                    <a:pt x="150" y="205"/>
                    <a:pt x="151" y="205"/>
                    <a:pt x="150" y="209"/>
                  </a:cubicBezTo>
                  <a:cubicBezTo>
                    <a:pt x="153" y="209"/>
                    <a:pt x="156" y="214"/>
                    <a:pt x="160" y="211"/>
                  </a:cubicBezTo>
                  <a:cubicBezTo>
                    <a:pt x="162" y="211"/>
                    <a:pt x="170" y="207"/>
                    <a:pt x="171" y="209"/>
                  </a:cubicBezTo>
                  <a:cubicBezTo>
                    <a:pt x="174" y="211"/>
                    <a:pt x="166" y="226"/>
                    <a:pt x="164" y="228"/>
                  </a:cubicBezTo>
                  <a:cubicBezTo>
                    <a:pt x="157" y="234"/>
                    <a:pt x="152" y="243"/>
                    <a:pt x="145" y="249"/>
                  </a:cubicBezTo>
                  <a:cubicBezTo>
                    <a:pt x="142" y="262"/>
                    <a:pt x="142" y="262"/>
                    <a:pt x="142" y="262"/>
                  </a:cubicBezTo>
                  <a:cubicBezTo>
                    <a:pt x="142" y="263"/>
                    <a:pt x="145" y="282"/>
                    <a:pt x="145" y="281"/>
                  </a:cubicBezTo>
                  <a:cubicBezTo>
                    <a:pt x="146" y="286"/>
                    <a:pt x="142" y="289"/>
                    <a:pt x="138" y="291"/>
                  </a:cubicBezTo>
                  <a:cubicBezTo>
                    <a:pt x="134" y="293"/>
                    <a:pt x="130" y="296"/>
                    <a:pt x="130" y="300"/>
                  </a:cubicBezTo>
                  <a:cubicBezTo>
                    <a:pt x="131" y="302"/>
                    <a:pt x="132" y="307"/>
                    <a:pt x="131" y="310"/>
                  </a:cubicBezTo>
                  <a:cubicBezTo>
                    <a:pt x="129" y="311"/>
                    <a:pt x="126" y="312"/>
                    <a:pt x="124" y="314"/>
                  </a:cubicBezTo>
                  <a:cubicBezTo>
                    <a:pt x="122" y="317"/>
                    <a:pt x="123" y="325"/>
                    <a:pt x="118" y="328"/>
                  </a:cubicBezTo>
                  <a:cubicBezTo>
                    <a:pt x="113" y="334"/>
                    <a:pt x="99" y="342"/>
                    <a:pt x="92" y="338"/>
                  </a:cubicBezTo>
                  <a:cubicBezTo>
                    <a:pt x="90" y="338"/>
                    <a:pt x="89" y="337"/>
                    <a:pt x="89" y="335"/>
                  </a:cubicBezTo>
                  <a:cubicBezTo>
                    <a:pt x="87" y="334"/>
                    <a:pt x="87" y="326"/>
                    <a:pt x="85" y="323"/>
                  </a:cubicBezTo>
                  <a:cubicBezTo>
                    <a:pt x="82" y="319"/>
                    <a:pt x="82" y="316"/>
                    <a:pt x="80" y="311"/>
                  </a:cubicBezTo>
                  <a:cubicBezTo>
                    <a:pt x="79" y="306"/>
                    <a:pt x="79" y="301"/>
                    <a:pt x="76" y="297"/>
                  </a:cubicBezTo>
                  <a:cubicBezTo>
                    <a:pt x="71" y="291"/>
                    <a:pt x="77" y="285"/>
                    <a:pt x="76" y="279"/>
                  </a:cubicBezTo>
                  <a:cubicBezTo>
                    <a:pt x="76" y="276"/>
                    <a:pt x="78" y="276"/>
                    <a:pt x="79" y="272"/>
                  </a:cubicBezTo>
                  <a:cubicBezTo>
                    <a:pt x="78" y="270"/>
                    <a:pt x="77" y="268"/>
                    <a:pt x="77" y="266"/>
                  </a:cubicBezTo>
                  <a:cubicBezTo>
                    <a:pt x="78" y="262"/>
                    <a:pt x="75" y="259"/>
                    <a:pt x="75" y="256"/>
                  </a:cubicBezTo>
                  <a:cubicBezTo>
                    <a:pt x="74" y="256"/>
                    <a:pt x="70" y="250"/>
                    <a:pt x="69" y="249"/>
                  </a:cubicBezTo>
                  <a:cubicBezTo>
                    <a:pt x="67" y="245"/>
                    <a:pt x="68" y="244"/>
                    <a:pt x="68" y="241"/>
                  </a:cubicBezTo>
                  <a:cubicBezTo>
                    <a:pt x="68" y="241"/>
                    <a:pt x="69" y="233"/>
                    <a:pt x="69" y="232"/>
                  </a:cubicBezTo>
                  <a:cubicBezTo>
                    <a:pt x="68" y="232"/>
                    <a:pt x="66" y="229"/>
                    <a:pt x="65" y="229"/>
                  </a:cubicBezTo>
                  <a:cubicBezTo>
                    <a:pt x="60" y="232"/>
                    <a:pt x="60" y="228"/>
                    <a:pt x="58" y="227"/>
                  </a:cubicBezTo>
                  <a:cubicBezTo>
                    <a:pt x="54" y="225"/>
                    <a:pt x="53" y="223"/>
                    <a:pt x="48" y="225"/>
                  </a:cubicBezTo>
                  <a:cubicBezTo>
                    <a:pt x="44" y="229"/>
                    <a:pt x="31" y="229"/>
                    <a:pt x="26" y="230"/>
                  </a:cubicBezTo>
                  <a:cubicBezTo>
                    <a:pt x="23" y="229"/>
                    <a:pt x="14" y="222"/>
                    <a:pt x="13" y="219"/>
                  </a:cubicBezTo>
                  <a:cubicBezTo>
                    <a:pt x="12" y="215"/>
                    <a:pt x="9" y="214"/>
                    <a:pt x="7" y="211"/>
                  </a:cubicBezTo>
                  <a:cubicBezTo>
                    <a:pt x="4" y="207"/>
                    <a:pt x="5" y="204"/>
                    <a:pt x="2" y="200"/>
                  </a:cubicBezTo>
                  <a:cubicBezTo>
                    <a:pt x="6" y="197"/>
                    <a:pt x="7" y="189"/>
                    <a:pt x="6" y="185"/>
                  </a:cubicBezTo>
                  <a:cubicBezTo>
                    <a:pt x="0" y="180"/>
                    <a:pt x="10" y="175"/>
                    <a:pt x="10" y="169"/>
                  </a:cubicBezTo>
                  <a:cubicBezTo>
                    <a:pt x="12" y="168"/>
                    <a:pt x="12" y="167"/>
                    <a:pt x="13" y="166"/>
                  </a:cubicBezTo>
                  <a:cubicBezTo>
                    <a:pt x="14" y="165"/>
                    <a:pt x="15" y="163"/>
                    <a:pt x="17" y="162"/>
                  </a:cubicBezTo>
                  <a:cubicBezTo>
                    <a:pt x="19" y="162"/>
                    <a:pt x="20" y="160"/>
                    <a:pt x="21" y="159"/>
                  </a:cubicBezTo>
                  <a:cubicBezTo>
                    <a:pt x="24" y="156"/>
                    <a:pt x="22" y="152"/>
                    <a:pt x="26" y="149"/>
                  </a:cubicBezTo>
                  <a:cubicBezTo>
                    <a:pt x="28" y="148"/>
                    <a:pt x="32" y="141"/>
                    <a:pt x="33" y="141"/>
                  </a:cubicBezTo>
                  <a:cubicBezTo>
                    <a:pt x="30" y="141"/>
                    <a:pt x="32" y="137"/>
                    <a:pt x="29" y="138"/>
                  </a:cubicBezTo>
                  <a:cubicBezTo>
                    <a:pt x="25" y="139"/>
                    <a:pt x="24" y="134"/>
                    <a:pt x="25" y="132"/>
                  </a:cubicBezTo>
                  <a:cubicBezTo>
                    <a:pt x="27" y="126"/>
                    <a:pt x="25" y="121"/>
                    <a:pt x="31" y="119"/>
                  </a:cubicBezTo>
                  <a:cubicBezTo>
                    <a:pt x="34" y="121"/>
                    <a:pt x="52" y="120"/>
                    <a:pt x="44" y="112"/>
                  </a:cubicBezTo>
                  <a:cubicBezTo>
                    <a:pt x="43" y="110"/>
                    <a:pt x="38" y="109"/>
                    <a:pt x="38" y="108"/>
                  </a:cubicBezTo>
                  <a:cubicBezTo>
                    <a:pt x="38" y="104"/>
                    <a:pt x="39" y="107"/>
                    <a:pt x="41" y="105"/>
                  </a:cubicBezTo>
                  <a:cubicBezTo>
                    <a:pt x="45" y="106"/>
                    <a:pt x="42" y="105"/>
                    <a:pt x="44" y="103"/>
                  </a:cubicBezTo>
                  <a:cubicBezTo>
                    <a:pt x="45" y="102"/>
                    <a:pt x="49" y="103"/>
                    <a:pt x="50" y="102"/>
                  </a:cubicBezTo>
                  <a:cubicBezTo>
                    <a:pt x="52" y="101"/>
                    <a:pt x="52" y="100"/>
                    <a:pt x="53" y="99"/>
                  </a:cubicBezTo>
                  <a:cubicBezTo>
                    <a:pt x="55" y="98"/>
                    <a:pt x="57" y="96"/>
                    <a:pt x="58" y="95"/>
                  </a:cubicBezTo>
                  <a:cubicBezTo>
                    <a:pt x="59" y="95"/>
                    <a:pt x="60" y="95"/>
                    <a:pt x="60" y="95"/>
                  </a:cubicBezTo>
                  <a:cubicBezTo>
                    <a:pt x="58" y="91"/>
                    <a:pt x="69" y="92"/>
                    <a:pt x="67" y="90"/>
                  </a:cubicBezTo>
                  <a:cubicBezTo>
                    <a:pt x="67" y="90"/>
                    <a:pt x="64" y="83"/>
                    <a:pt x="67" y="83"/>
                  </a:cubicBezTo>
                  <a:cubicBezTo>
                    <a:pt x="66" y="80"/>
                    <a:pt x="74" y="86"/>
                    <a:pt x="72" y="86"/>
                  </a:cubicBezTo>
                  <a:cubicBezTo>
                    <a:pt x="78" y="86"/>
                    <a:pt x="72" y="80"/>
                    <a:pt x="71" y="77"/>
                  </a:cubicBezTo>
                  <a:cubicBezTo>
                    <a:pt x="71" y="79"/>
                    <a:pt x="66" y="80"/>
                    <a:pt x="65" y="81"/>
                  </a:cubicBezTo>
                  <a:cubicBezTo>
                    <a:pt x="60" y="81"/>
                    <a:pt x="58" y="74"/>
                    <a:pt x="61" y="70"/>
                  </a:cubicBezTo>
                  <a:cubicBezTo>
                    <a:pt x="66" y="68"/>
                    <a:pt x="77" y="62"/>
                    <a:pt x="79" y="55"/>
                  </a:cubicBezTo>
                  <a:cubicBezTo>
                    <a:pt x="79" y="55"/>
                    <a:pt x="76" y="56"/>
                    <a:pt x="76" y="56"/>
                  </a:cubicBezTo>
                  <a:cubicBezTo>
                    <a:pt x="74" y="54"/>
                    <a:pt x="82" y="54"/>
                    <a:pt x="82" y="54"/>
                  </a:cubicBezTo>
                  <a:cubicBezTo>
                    <a:pt x="83" y="51"/>
                    <a:pt x="85" y="51"/>
                    <a:pt x="87" y="50"/>
                  </a:cubicBezTo>
                  <a:cubicBezTo>
                    <a:pt x="86" y="52"/>
                    <a:pt x="96" y="46"/>
                    <a:pt x="98" y="48"/>
                  </a:cubicBezTo>
                  <a:cubicBezTo>
                    <a:pt x="99" y="48"/>
                    <a:pt x="105" y="50"/>
                    <a:pt x="107" y="50"/>
                  </a:cubicBezTo>
                  <a:cubicBezTo>
                    <a:pt x="107" y="50"/>
                    <a:pt x="106" y="51"/>
                    <a:pt x="106" y="51"/>
                  </a:cubicBezTo>
                  <a:cubicBezTo>
                    <a:pt x="111" y="53"/>
                    <a:pt x="116" y="53"/>
                    <a:pt x="121" y="54"/>
                  </a:cubicBezTo>
                  <a:cubicBezTo>
                    <a:pt x="121" y="55"/>
                    <a:pt x="124" y="55"/>
                    <a:pt x="124" y="56"/>
                  </a:cubicBezTo>
                  <a:cubicBezTo>
                    <a:pt x="125" y="57"/>
                    <a:pt x="126" y="56"/>
                    <a:pt x="127" y="58"/>
                  </a:cubicBezTo>
                  <a:cubicBezTo>
                    <a:pt x="130" y="63"/>
                    <a:pt x="116" y="60"/>
                    <a:pt x="115" y="60"/>
                  </a:cubicBezTo>
                  <a:cubicBezTo>
                    <a:pt x="117" y="61"/>
                    <a:pt x="117" y="66"/>
                    <a:pt x="121" y="65"/>
                  </a:cubicBezTo>
                  <a:cubicBezTo>
                    <a:pt x="120" y="65"/>
                    <a:pt x="119" y="64"/>
                    <a:pt x="119" y="63"/>
                  </a:cubicBezTo>
                  <a:cubicBezTo>
                    <a:pt x="120" y="61"/>
                    <a:pt x="125" y="63"/>
                    <a:pt x="126" y="64"/>
                  </a:cubicBezTo>
                  <a:cubicBezTo>
                    <a:pt x="124" y="60"/>
                    <a:pt x="131" y="59"/>
                    <a:pt x="133" y="60"/>
                  </a:cubicBezTo>
                  <a:cubicBezTo>
                    <a:pt x="132" y="59"/>
                    <a:pt x="133" y="58"/>
                    <a:pt x="133" y="59"/>
                  </a:cubicBezTo>
                  <a:cubicBezTo>
                    <a:pt x="132" y="57"/>
                    <a:pt x="129" y="54"/>
                    <a:pt x="129" y="54"/>
                  </a:cubicBezTo>
                  <a:cubicBezTo>
                    <a:pt x="130" y="52"/>
                    <a:pt x="136" y="54"/>
                    <a:pt x="135" y="57"/>
                  </a:cubicBezTo>
                  <a:cubicBezTo>
                    <a:pt x="137" y="58"/>
                    <a:pt x="140" y="57"/>
                    <a:pt x="141" y="55"/>
                  </a:cubicBezTo>
                  <a:cubicBezTo>
                    <a:pt x="142" y="55"/>
                    <a:pt x="145" y="54"/>
                    <a:pt x="149" y="53"/>
                  </a:cubicBezTo>
                  <a:cubicBezTo>
                    <a:pt x="154" y="52"/>
                    <a:pt x="159" y="51"/>
                    <a:pt x="159" y="51"/>
                  </a:cubicBezTo>
                  <a:cubicBezTo>
                    <a:pt x="159" y="49"/>
                    <a:pt x="153" y="50"/>
                    <a:pt x="154" y="47"/>
                  </a:cubicBezTo>
                  <a:cubicBezTo>
                    <a:pt x="155" y="46"/>
                    <a:pt x="172" y="47"/>
                    <a:pt x="175" y="49"/>
                  </a:cubicBezTo>
                  <a:cubicBezTo>
                    <a:pt x="175" y="49"/>
                    <a:pt x="175" y="49"/>
                    <a:pt x="175" y="48"/>
                  </a:cubicBezTo>
                  <a:cubicBezTo>
                    <a:pt x="171" y="46"/>
                    <a:pt x="166" y="43"/>
                    <a:pt x="169" y="40"/>
                  </a:cubicBezTo>
                  <a:cubicBezTo>
                    <a:pt x="167" y="40"/>
                    <a:pt x="170" y="35"/>
                    <a:pt x="171" y="33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2" y="32"/>
                    <a:pt x="176" y="34"/>
                    <a:pt x="177" y="35"/>
                  </a:cubicBezTo>
                  <a:cubicBezTo>
                    <a:pt x="177" y="36"/>
                    <a:pt x="178" y="39"/>
                    <a:pt x="180" y="42"/>
                  </a:cubicBezTo>
                  <a:cubicBezTo>
                    <a:pt x="183" y="47"/>
                    <a:pt x="186" y="53"/>
                    <a:pt x="180" y="54"/>
                  </a:cubicBezTo>
                  <a:cubicBezTo>
                    <a:pt x="187" y="53"/>
                    <a:pt x="183" y="49"/>
                    <a:pt x="184" y="46"/>
                  </a:cubicBezTo>
                  <a:cubicBezTo>
                    <a:pt x="184" y="46"/>
                    <a:pt x="184" y="46"/>
                    <a:pt x="184" y="45"/>
                  </a:cubicBezTo>
                  <a:cubicBezTo>
                    <a:pt x="184" y="45"/>
                    <a:pt x="175" y="37"/>
                    <a:pt x="180" y="36"/>
                  </a:cubicBezTo>
                  <a:cubicBezTo>
                    <a:pt x="181" y="34"/>
                    <a:pt x="180" y="34"/>
                    <a:pt x="179" y="33"/>
                  </a:cubicBezTo>
                  <a:cubicBezTo>
                    <a:pt x="180" y="32"/>
                    <a:pt x="182" y="34"/>
                    <a:pt x="182" y="34"/>
                  </a:cubicBezTo>
                  <a:cubicBezTo>
                    <a:pt x="184" y="35"/>
                    <a:pt x="182" y="37"/>
                    <a:pt x="184" y="37"/>
                  </a:cubicBezTo>
                  <a:cubicBezTo>
                    <a:pt x="183" y="36"/>
                    <a:pt x="183" y="35"/>
                    <a:pt x="183" y="35"/>
                  </a:cubicBezTo>
                  <a:cubicBezTo>
                    <a:pt x="185" y="33"/>
                    <a:pt x="190" y="32"/>
                    <a:pt x="193" y="33"/>
                  </a:cubicBezTo>
                  <a:cubicBezTo>
                    <a:pt x="191" y="31"/>
                    <a:pt x="185" y="27"/>
                    <a:pt x="193" y="27"/>
                  </a:cubicBezTo>
                  <a:cubicBezTo>
                    <a:pt x="193" y="27"/>
                    <a:pt x="198" y="25"/>
                    <a:pt x="198" y="25"/>
                  </a:cubicBezTo>
                  <a:cubicBezTo>
                    <a:pt x="193" y="21"/>
                    <a:pt x="202" y="17"/>
                    <a:pt x="205" y="16"/>
                  </a:cubicBezTo>
                  <a:cubicBezTo>
                    <a:pt x="208" y="15"/>
                    <a:pt x="214" y="9"/>
                    <a:pt x="217" y="9"/>
                  </a:cubicBezTo>
                  <a:cubicBezTo>
                    <a:pt x="218" y="9"/>
                    <a:pt x="218" y="6"/>
                    <a:pt x="218" y="6"/>
                  </a:cubicBezTo>
                  <a:cubicBezTo>
                    <a:pt x="218" y="6"/>
                    <a:pt x="226" y="0"/>
                    <a:pt x="225" y="5"/>
                  </a:cubicBezTo>
                  <a:cubicBezTo>
                    <a:pt x="225" y="6"/>
                    <a:pt x="233" y="9"/>
                    <a:pt x="234" y="9"/>
                  </a:cubicBezTo>
                  <a:cubicBezTo>
                    <a:pt x="242" y="13"/>
                    <a:pt x="242" y="18"/>
                    <a:pt x="234" y="24"/>
                  </a:cubicBezTo>
                  <a:cubicBezTo>
                    <a:pt x="238" y="24"/>
                    <a:pt x="236" y="21"/>
                    <a:pt x="239" y="21"/>
                  </a:cubicBezTo>
                  <a:cubicBezTo>
                    <a:pt x="241" y="21"/>
                    <a:pt x="239" y="19"/>
                    <a:pt x="242" y="20"/>
                  </a:cubicBezTo>
                  <a:cubicBezTo>
                    <a:pt x="242" y="20"/>
                    <a:pt x="242" y="22"/>
                    <a:pt x="242" y="22"/>
                  </a:cubicBezTo>
                  <a:cubicBezTo>
                    <a:pt x="246" y="20"/>
                    <a:pt x="257" y="24"/>
                    <a:pt x="261" y="22"/>
                  </a:cubicBezTo>
                  <a:cubicBezTo>
                    <a:pt x="265" y="21"/>
                    <a:pt x="263" y="17"/>
                    <a:pt x="267" y="17"/>
                  </a:cubicBezTo>
                  <a:cubicBezTo>
                    <a:pt x="271" y="18"/>
                    <a:pt x="278" y="16"/>
                    <a:pt x="279" y="22"/>
                  </a:cubicBezTo>
                  <a:cubicBezTo>
                    <a:pt x="279" y="23"/>
                    <a:pt x="279" y="28"/>
                    <a:pt x="280" y="29"/>
                  </a:cubicBezTo>
                  <a:cubicBezTo>
                    <a:pt x="280" y="29"/>
                    <a:pt x="280" y="29"/>
                    <a:pt x="281" y="30"/>
                  </a:cubicBezTo>
                  <a:cubicBezTo>
                    <a:pt x="281" y="29"/>
                    <a:pt x="282" y="30"/>
                    <a:pt x="283" y="31"/>
                  </a:cubicBezTo>
                  <a:cubicBezTo>
                    <a:pt x="284" y="30"/>
                    <a:pt x="284" y="29"/>
                    <a:pt x="284" y="27"/>
                  </a:cubicBezTo>
                  <a:cubicBezTo>
                    <a:pt x="285" y="27"/>
                    <a:pt x="285" y="27"/>
                    <a:pt x="286" y="28"/>
                  </a:cubicBezTo>
                  <a:cubicBezTo>
                    <a:pt x="290" y="29"/>
                    <a:pt x="296" y="29"/>
                    <a:pt x="295" y="23"/>
                  </a:cubicBezTo>
                  <a:cubicBezTo>
                    <a:pt x="295" y="22"/>
                    <a:pt x="297" y="22"/>
                    <a:pt x="297" y="22"/>
                  </a:cubicBezTo>
                  <a:cubicBezTo>
                    <a:pt x="297" y="22"/>
                    <a:pt x="297" y="20"/>
                    <a:pt x="297" y="20"/>
                  </a:cubicBezTo>
                  <a:cubicBezTo>
                    <a:pt x="297" y="20"/>
                    <a:pt x="298" y="20"/>
                    <a:pt x="298" y="20"/>
                  </a:cubicBezTo>
                  <a:cubicBezTo>
                    <a:pt x="298" y="20"/>
                    <a:pt x="298" y="20"/>
                    <a:pt x="298" y="20"/>
                  </a:cubicBezTo>
                  <a:cubicBezTo>
                    <a:pt x="307" y="24"/>
                    <a:pt x="309" y="29"/>
                    <a:pt x="316" y="32"/>
                  </a:cubicBezTo>
                  <a:cubicBezTo>
                    <a:pt x="317" y="31"/>
                    <a:pt x="319" y="30"/>
                    <a:pt x="319" y="31"/>
                  </a:cubicBezTo>
                  <a:cubicBezTo>
                    <a:pt x="322" y="28"/>
                    <a:pt x="328" y="30"/>
                    <a:pt x="329" y="31"/>
                  </a:cubicBezTo>
                  <a:cubicBezTo>
                    <a:pt x="330" y="31"/>
                    <a:pt x="331" y="33"/>
                    <a:pt x="331" y="33"/>
                  </a:cubicBezTo>
                  <a:cubicBezTo>
                    <a:pt x="332" y="38"/>
                    <a:pt x="354" y="27"/>
                    <a:pt x="349" y="34"/>
                  </a:cubicBezTo>
                  <a:cubicBezTo>
                    <a:pt x="351" y="34"/>
                    <a:pt x="352" y="35"/>
                    <a:pt x="354" y="36"/>
                  </a:cubicBezTo>
                  <a:cubicBezTo>
                    <a:pt x="354" y="34"/>
                    <a:pt x="349" y="29"/>
                    <a:pt x="351" y="29"/>
                  </a:cubicBezTo>
                  <a:cubicBezTo>
                    <a:pt x="351" y="29"/>
                    <a:pt x="353" y="29"/>
                    <a:pt x="353" y="29"/>
                  </a:cubicBezTo>
                  <a:cubicBezTo>
                    <a:pt x="359" y="28"/>
                    <a:pt x="363" y="27"/>
                    <a:pt x="369" y="28"/>
                  </a:cubicBezTo>
                  <a:cubicBezTo>
                    <a:pt x="376" y="28"/>
                    <a:pt x="381" y="31"/>
                    <a:pt x="388" y="31"/>
                  </a:cubicBezTo>
                  <a:cubicBezTo>
                    <a:pt x="391" y="30"/>
                    <a:pt x="396" y="34"/>
                    <a:pt x="398" y="33"/>
                  </a:cubicBezTo>
                  <a:cubicBezTo>
                    <a:pt x="400" y="31"/>
                    <a:pt x="408" y="30"/>
                    <a:pt x="412" y="31"/>
                  </a:cubicBezTo>
                  <a:cubicBezTo>
                    <a:pt x="413" y="32"/>
                    <a:pt x="414" y="32"/>
                    <a:pt x="414" y="33"/>
                  </a:cubicBezTo>
                  <a:cubicBezTo>
                    <a:pt x="414" y="34"/>
                    <a:pt x="414" y="35"/>
                    <a:pt x="414" y="36"/>
                  </a:cubicBezTo>
                  <a:cubicBezTo>
                    <a:pt x="413" y="38"/>
                    <a:pt x="411" y="36"/>
                    <a:pt x="412" y="39"/>
                  </a:cubicBezTo>
                  <a:close/>
                  <a:moveTo>
                    <a:pt x="72" y="90"/>
                  </a:moveTo>
                  <a:cubicBezTo>
                    <a:pt x="75" y="92"/>
                    <a:pt x="82" y="90"/>
                    <a:pt x="85" y="89"/>
                  </a:cubicBezTo>
                  <a:cubicBezTo>
                    <a:pt x="85" y="89"/>
                    <a:pt x="92" y="89"/>
                    <a:pt x="92" y="89"/>
                  </a:cubicBezTo>
                  <a:cubicBezTo>
                    <a:pt x="94" y="89"/>
                    <a:pt x="90" y="78"/>
                    <a:pt x="97" y="83"/>
                  </a:cubicBezTo>
                  <a:cubicBezTo>
                    <a:pt x="99" y="85"/>
                    <a:pt x="99" y="78"/>
                    <a:pt x="96" y="79"/>
                  </a:cubicBezTo>
                  <a:cubicBezTo>
                    <a:pt x="96" y="74"/>
                    <a:pt x="107" y="79"/>
                    <a:pt x="107" y="76"/>
                  </a:cubicBezTo>
                  <a:cubicBezTo>
                    <a:pt x="101" y="75"/>
                    <a:pt x="94" y="79"/>
                    <a:pt x="91" y="71"/>
                  </a:cubicBezTo>
                  <a:cubicBezTo>
                    <a:pt x="89" y="65"/>
                    <a:pt x="99" y="66"/>
                    <a:pt x="96" y="61"/>
                  </a:cubicBezTo>
                  <a:cubicBezTo>
                    <a:pt x="96" y="62"/>
                    <a:pt x="80" y="71"/>
                    <a:pt x="85" y="74"/>
                  </a:cubicBezTo>
                  <a:cubicBezTo>
                    <a:pt x="91" y="77"/>
                    <a:pt x="81" y="85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7" y="89"/>
                    <a:pt x="76" y="88"/>
                    <a:pt x="75" y="87"/>
                  </a:cubicBezTo>
                  <a:cubicBezTo>
                    <a:pt x="74" y="89"/>
                    <a:pt x="75" y="89"/>
                    <a:pt x="72" y="90"/>
                  </a:cubicBezTo>
                  <a:close/>
                  <a:moveTo>
                    <a:pt x="66" y="105"/>
                  </a:moveTo>
                  <a:cubicBezTo>
                    <a:pt x="65" y="105"/>
                    <a:pt x="65" y="106"/>
                    <a:pt x="66" y="105"/>
                  </a:cubicBezTo>
                  <a:close/>
                  <a:moveTo>
                    <a:pt x="80" y="207"/>
                  </a:moveTo>
                  <a:cubicBezTo>
                    <a:pt x="80" y="208"/>
                    <a:pt x="80" y="209"/>
                    <a:pt x="80" y="210"/>
                  </a:cubicBezTo>
                  <a:cubicBezTo>
                    <a:pt x="81" y="209"/>
                    <a:pt x="82" y="208"/>
                    <a:pt x="80" y="207"/>
                  </a:cubicBezTo>
                  <a:close/>
                  <a:moveTo>
                    <a:pt x="127" y="248"/>
                  </a:moveTo>
                  <a:cubicBezTo>
                    <a:pt x="127" y="245"/>
                    <a:pt x="130" y="244"/>
                    <a:pt x="129" y="242"/>
                  </a:cubicBezTo>
                  <a:cubicBezTo>
                    <a:pt x="124" y="241"/>
                    <a:pt x="121" y="247"/>
                    <a:pt x="127" y="248"/>
                  </a:cubicBezTo>
                  <a:close/>
                  <a:moveTo>
                    <a:pt x="130" y="145"/>
                  </a:moveTo>
                  <a:cubicBezTo>
                    <a:pt x="128" y="136"/>
                    <a:pt x="125" y="145"/>
                    <a:pt x="120" y="140"/>
                  </a:cubicBezTo>
                  <a:cubicBezTo>
                    <a:pt x="118" y="138"/>
                    <a:pt x="114" y="143"/>
                    <a:pt x="111" y="139"/>
                  </a:cubicBezTo>
                  <a:cubicBezTo>
                    <a:pt x="111" y="140"/>
                    <a:pt x="113" y="140"/>
                    <a:pt x="111" y="141"/>
                  </a:cubicBezTo>
                  <a:cubicBezTo>
                    <a:pt x="109" y="140"/>
                    <a:pt x="107" y="134"/>
                    <a:pt x="108" y="133"/>
                  </a:cubicBezTo>
                  <a:cubicBezTo>
                    <a:pt x="107" y="134"/>
                    <a:pt x="106" y="128"/>
                    <a:pt x="106" y="128"/>
                  </a:cubicBezTo>
                  <a:cubicBezTo>
                    <a:pt x="106" y="128"/>
                    <a:pt x="100" y="126"/>
                    <a:pt x="102" y="129"/>
                  </a:cubicBezTo>
                  <a:cubicBezTo>
                    <a:pt x="101" y="131"/>
                    <a:pt x="99" y="128"/>
                    <a:pt x="98" y="129"/>
                  </a:cubicBezTo>
                  <a:cubicBezTo>
                    <a:pt x="98" y="131"/>
                    <a:pt x="100" y="133"/>
                    <a:pt x="103" y="135"/>
                  </a:cubicBezTo>
                  <a:cubicBezTo>
                    <a:pt x="102" y="135"/>
                    <a:pt x="101" y="136"/>
                    <a:pt x="100" y="138"/>
                  </a:cubicBezTo>
                  <a:cubicBezTo>
                    <a:pt x="100" y="138"/>
                    <a:pt x="100" y="139"/>
                    <a:pt x="100" y="139"/>
                  </a:cubicBezTo>
                  <a:cubicBezTo>
                    <a:pt x="96" y="142"/>
                    <a:pt x="92" y="131"/>
                    <a:pt x="91" y="129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88" y="123"/>
                    <a:pt x="87" y="123"/>
                    <a:pt x="82" y="119"/>
                  </a:cubicBezTo>
                  <a:cubicBezTo>
                    <a:pt x="81" y="118"/>
                    <a:pt x="79" y="117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4"/>
                    <a:pt x="78" y="114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69" y="115"/>
                    <a:pt x="87" y="128"/>
                    <a:pt x="88" y="130"/>
                  </a:cubicBezTo>
                  <a:cubicBezTo>
                    <a:pt x="81" y="125"/>
                    <a:pt x="88" y="137"/>
                    <a:pt x="83" y="135"/>
                  </a:cubicBezTo>
                  <a:cubicBezTo>
                    <a:pt x="84" y="136"/>
                    <a:pt x="74" y="144"/>
                    <a:pt x="75" y="136"/>
                  </a:cubicBezTo>
                  <a:cubicBezTo>
                    <a:pt x="76" y="131"/>
                    <a:pt x="86" y="139"/>
                    <a:pt x="81" y="129"/>
                  </a:cubicBezTo>
                  <a:cubicBezTo>
                    <a:pt x="80" y="127"/>
                    <a:pt x="67" y="117"/>
                    <a:pt x="66" y="118"/>
                  </a:cubicBezTo>
                  <a:cubicBezTo>
                    <a:pt x="63" y="122"/>
                    <a:pt x="60" y="120"/>
                    <a:pt x="57" y="121"/>
                  </a:cubicBezTo>
                  <a:cubicBezTo>
                    <a:pt x="53" y="121"/>
                    <a:pt x="56" y="125"/>
                    <a:pt x="52" y="126"/>
                  </a:cubicBezTo>
                  <a:cubicBezTo>
                    <a:pt x="47" y="129"/>
                    <a:pt x="49" y="132"/>
                    <a:pt x="45" y="135"/>
                  </a:cubicBezTo>
                  <a:cubicBezTo>
                    <a:pt x="42" y="139"/>
                    <a:pt x="39" y="138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2" y="142"/>
                    <a:pt x="40" y="142"/>
                    <a:pt x="42" y="143"/>
                  </a:cubicBezTo>
                  <a:cubicBezTo>
                    <a:pt x="44" y="138"/>
                    <a:pt x="55" y="138"/>
                    <a:pt x="59" y="138"/>
                  </a:cubicBezTo>
                  <a:cubicBezTo>
                    <a:pt x="63" y="138"/>
                    <a:pt x="69" y="137"/>
                    <a:pt x="72" y="138"/>
                  </a:cubicBezTo>
                  <a:cubicBezTo>
                    <a:pt x="73" y="139"/>
                    <a:pt x="71" y="145"/>
                    <a:pt x="70" y="146"/>
                  </a:cubicBezTo>
                  <a:cubicBezTo>
                    <a:pt x="71" y="149"/>
                    <a:pt x="78" y="150"/>
                    <a:pt x="82" y="151"/>
                  </a:cubicBezTo>
                  <a:cubicBezTo>
                    <a:pt x="84" y="152"/>
                    <a:pt x="87" y="156"/>
                    <a:pt x="91" y="157"/>
                  </a:cubicBezTo>
                  <a:cubicBezTo>
                    <a:pt x="91" y="157"/>
                    <a:pt x="98" y="144"/>
                    <a:pt x="100" y="150"/>
                  </a:cubicBezTo>
                  <a:cubicBezTo>
                    <a:pt x="102" y="154"/>
                    <a:pt x="111" y="153"/>
                    <a:pt x="115" y="155"/>
                  </a:cubicBezTo>
                  <a:cubicBezTo>
                    <a:pt x="115" y="155"/>
                    <a:pt x="116" y="155"/>
                    <a:pt x="118" y="155"/>
                  </a:cubicBezTo>
                  <a:cubicBezTo>
                    <a:pt x="122" y="154"/>
                    <a:pt x="127" y="153"/>
                    <a:pt x="128" y="152"/>
                  </a:cubicBezTo>
                  <a:cubicBezTo>
                    <a:pt x="127" y="152"/>
                    <a:pt x="131" y="144"/>
                    <a:pt x="130" y="145"/>
                  </a:cubicBezTo>
                  <a:close/>
                  <a:moveTo>
                    <a:pt x="137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2" y="118"/>
                    <a:pt x="126" y="114"/>
                    <a:pt x="132" y="110"/>
                  </a:cubicBezTo>
                  <a:cubicBezTo>
                    <a:pt x="132" y="110"/>
                    <a:pt x="131" y="110"/>
                    <a:pt x="131" y="110"/>
                  </a:cubicBezTo>
                  <a:cubicBezTo>
                    <a:pt x="131" y="110"/>
                    <a:pt x="126" y="112"/>
                    <a:pt x="125" y="113"/>
                  </a:cubicBezTo>
                  <a:cubicBezTo>
                    <a:pt x="123" y="116"/>
                    <a:pt x="127" y="114"/>
                    <a:pt x="128" y="115"/>
                  </a:cubicBezTo>
                  <a:cubicBezTo>
                    <a:pt x="129" y="121"/>
                    <a:pt x="120" y="115"/>
                    <a:pt x="120" y="115"/>
                  </a:cubicBezTo>
                  <a:cubicBezTo>
                    <a:pt x="120" y="114"/>
                    <a:pt x="121" y="114"/>
                    <a:pt x="121" y="113"/>
                  </a:cubicBezTo>
                  <a:cubicBezTo>
                    <a:pt x="116" y="108"/>
                    <a:pt x="107" y="121"/>
                    <a:pt x="110" y="124"/>
                  </a:cubicBezTo>
                  <a:cubicBezTo>
                    <a:pt x="112" y="129"/>
                    <a:pt x="119" y="125"/>
                    <a:pt x="122" y="124"/>
                  </a:cubicBezTo>
                  <a:cubicBezTo>
                    <a:pt x="126" y="123"/>
                    <a:pt x="128" y="126"/>
                    <a:pt x="133" y="127"/>
                  </a:cubicBezTo>
                  <a:cubicBezTo>
                    <a:pt x="140" y="128"/>
                    <a:pt x="144" y="120"/>
                    <a:pt x="137" y="120"/>
                  </a:cubicBezTo>
                  <a:close/>
                  <a:moveTo>
                    <a:pt x="171" y="137"/>
                  </a:moveTo>
                  <a:cubicBezTo>
                    <a:pt x="168" y="136"/>
                    <a:pt x="168" y="127"/>
                    <a:pt x="166" y="126"/>
                  </a:cubicBezTo>
                  <a:cubicBezTo>
                    <a:pt x="164" y="122"/>
                    <a:pt x="157" y="119"/>
                    <a:pt x="160" y="116"/>
                  </a:cubicBezTo>
                  <a:cubicBezTo>
                    <a:pt x="162" y="114"/>
                    <a:pt x="163" y="114"/>
                    <a:pt x="165" y="115"/>
                  </a:cubicBezTo>
                  <a:cubicBezTo>
                    <a:pt x="165" y="108"/>
                    <a:pt x="153" y="111"/>
                    <a:pt x="153" y="116"/>
                  </a:cubicBezTo>
                  <a:cubicBezTo>
                    <a:pt x="152" y="119"/>
                    <a:pt x="158" y="128"/>
                    <a:pt x="161" y="129"/>
                  </a:cubicBezTo>
                  <a:cubicBezTo>
                    <a:pt x="154" y="130"/>
                    <a:pt x="163" y="137"/>
                    <a:pt x="165" y="138"/>
                  </a:cubicBezTo>
                  <a:cubicBezTo>
                    <a:pt x="165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9"/>
                    <a:pt x="169" y="138"/>
                    <a:pt x="171" y="137"/>
                  </a:cubicBezTo>
                  <a:close/>
                  <a:moveTo>
                    <a:pt x="35" y="140"/>
                  </a:move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lose/>
                  <a:moveTo>
                    <a:pt x="166" y="138"/>
                  </a:move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lose/>
                  <a:moveTo>
                    <a:pt x="127" y="248"/>
                  </a:moveTo>
                  <a:cubicBezTo>
                    <a:pt x="127" y="246"/>
                    <a:pt x="126" y="248"/>
                    <a:pt x="127" y="248"/>
                  </a:cubicBezTo>
                  <a:close/>
                  <a:moveTo>
                    <a:pt x="105" y="137"/>
                  </a:moveTo>
                  <a:cubicBezTo>
                    <a:pt x="105" y="136"/>
                    <a:pt x="104" y="136"/>
                    <a:pt x="104" y="135"/>
                  </a:cubicBezTo>
                  <a:cubicBezTo>
                    <a:pt x="104" y="136"/>
                    <a:pt x="104" y="136"/>
                    <a:pt x="104" y="137"/>
                  </a:cubicBezTo>
                  <a:cubicBezTo>
                    <a:pt x="104" y="137"/>
                    <a:pt x="105" y="137"/>
                    <a:pt x="105" y="137"/>
                  </a:cubicBezTo>
                  <a:close/>
                  <a:moveTo>
                    <a:pt x="103" y="135"/>
                  </a:moveTo>
                  <a:cubicBezTo>
                    <a:pt x="103" y="135"/>
                    <a:pt x="103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lose/>
                  <a:moveTo>
                    <a:pt x="78" y="88"/>
                  </a:moveTo>
                  <a:cubicBezTo>
                    <a:pt x="78" y="88"/>
                    <a:pt x="78" y="88"/>
                    <a:pt x="78" y="88"/>
                  </a:cubicBezTo>
                  <a:cubicBezTo>
                    <a:pt x="77" y="88"/>
                    <a:pt x="78" y="88"/>
                    <a:pt x="78" y="88"/>
                  </a:cubicBezTo>
                  <a:close/>
                  <a:moveTo>
                    <a:pt x="414" y="43"/>
                  </a:moveTo>
                  <a:cubicBezTo>
                    <a:pt x="414" y="43"/>
                    <a:pt x="414" y="43"/>
                    <a:pt x="414" y="43"/>
                  </a:cubicBezTo>
                  <a:cubicBezTo>
                    <a:pt x="414" y="43"/>
                    <a:pt x="414" y="43"/>
                    <a:pt x="414" y="43"/>
                  </a:cubicBezTo>
                  <a:close/>
                  <a:moveTo>
                    <a:pt x="113" y="59"/>
                  </a:moveTo>
                  <a:cubicBezTo>
                    <a:pt x="113" y="59"/>
                    <a:pt x="114" y="59"/>
                    <a:pt x="113" y="59"/>
                  </a:cubicBezTo>
                  <a:close/>
                  <a:moveTo>
                    <a:pt x="167" y="277"/>
                  </a:moveTo>
                  <a:cubicBezTo>
                    <a:pt x="168" y="277"/>
                    <a:pt x="166" y="274"/>
                    <a:pt x="166" y="275"/>
                  </a:cubicBezTo>
                  <a:cubicBezTo>
                    <a:pt x="166" y="275"/>
                    <a:pt x="166" y="275"/>
                    <a:pt x="166" y="275"/>
                  </a:cubicBezTo>
                  <a:cubicBezTo>
                    <a:pt x="163" y="277"/>
                    <a:pt x="163" y="282"/>
                    <a:pt x="160" y="284"/>
                  </a:cubicBezTo>
                  <a:cubicBezTo>
                    <a:pt x="155" y="287"/>
                    <a:pt x="150" y="289"/>
                    <a:pt x="153" y="296"/>
                  </a:cubicBezTo>
                  <a:cubicBezTo>
                    <a:pt x="152" y="295"/>
                    <a:pt x="153" y="298"/>
                    <a:pt x="153" y="298"/>
                  </a:cubicBezTo>
                  <a:cubicBezTo>
                    <a:pt x="152" y="299"/>
                    <a:pt x="151" y="302"/>
                    <a:pt x="150" y="303"/>
                  </a:cubicBezTo>
                  <a:cubicBezTo>
                    <a:pt x="150" y="304"/>
                    <a:pt x="150" y="310"/>
                    <a:pt x="151" y="311"/>
                  </a:cubicBezTo>
                  <a:cubicBezTo>
                    <a:pt x="158" y="319"/>
                    <a:pt x="159" y="307"/>
                    <a:pt x="162" y="304"/>
                  </a:cubicBezTo>
                  <a:cubicBezTo>
                    <a:pt x="163" y="303"/>
                    <a:pt x="169" y="285"/>
                    <a:pt x="169" y="284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8" y="283"/>
                    <a:pt x="168" y="279"/>
                    <a:pt x="167" y="277"/>
                  </a:cubicBezTo>
                  <a:close/>
                  <a:moveTo>
                    <a:pt x="154" y="287"/>
                  </a:moveTo>
                  <a:cubicBezTo>
                    <a:pt x="154" y="287"/>
                    <a:pt x="154" y="287"/>
                    <a:pt x="154" y="287"/>
                  </a:cubicBezTo>
                  <a:close/>
                  <a:moveTo>
                    <a:pt x="332" y="253"/>
                  </a:moveTo>
                  <a:cubicBezTo>
                    <a:pt x="333" y="253"/>
                    <a:pt x="334" y="246"/>
                    <a:pt x="335" y="245"/>
                  </a:cubicBezTo>
                  <a:cubicBezTo>
                    <a:pt x="337" y="240"/>
                    <a:pt x="335" y="242"/>
                    <a:pt x="339" y="239"/>
                  </a:cubicBezTo>
                  <a:cubicBezTo>
                    <a:pt x="340" y="239"/>
                    <a:pt x="337" y="237"/>
                    <a:pt x="337" y="236"/>
                  </a:cubicBezTo>
                  <a:cubicBezTo>
                    <a:pt x="337" y="234"/>
                    <a:pt x="337" y="226"/>
                    <a:pt x="339" y="226"/>
                  </a:cubicBezTo>
                  <a:cubicBezTo>
                    <a:pt x="336" y="224"/>
                    <a:pt x="333" y="220"/>
                    <a:pt x="331" y="225"/>
                  </a:cubicBezTo>
                  <a:cubicBezTo>
                    <a:pt x="329" y="229"/>
                    <a:pt x="319" y="237"/>
                    <a:pt x="316" y="236"/>
                  </a:cubicBezTo>
                  <a:cubicBezTo>
                    <a:pt x="315" y="236"/>
                    <a:pt x="315" y="237"/>
                    <a:pt x="315" y="237"/>
                  </a:cubicBezTo>
                  <a:cubicBezTo>
                    <a:pt x="314" y="241"/>
                    <a:pt x="315" y="247"/>
                    <a:pt x="317" y="250"/>
                  </a:cubicBezTo>
                  <a:cubicBezTo>
                    <a:pt x="321" y="252"/>
                    <a:pt x="327" y="252"/>
                    <a:pt x="331" y="252"/>
                  </a:cubicBezTo>
                  <a:cubicBezTo>
                    <a:pt x="331" y="252"/>
                    <a:pt x="332" y="253"/>
                    <a:pt x="332" y="253"/>
                  </a:cubicBezTo>
                  <a:close/>
                  <a:moveTo>
                    <a:pt x="316" y="236"/>
                  </a:moveTo>
                  <a:cubicBezTo>
                    <a:pt x="316" y="236"/>
                    <a:pt x="316" y="236"/>
                    <a:pt x="316" y="236"/>
                  </a:cubicBezTo>
                  <a:cubicBezTo>
                    <a:pt x="318" y="235"/>
                    <a:pt x="321" y="234"/>
                    <a:pt x="316" y="236"/>
                  </a:cubicBezTo>
                  <a:close/>
                  <a:moveTo>
                    <a:pt x="317" y="250"/>
                  </a:moveTo>
                  <a:cubicBezTo>
                    <a:pt x="317" y="250"/>
                    <a:pt x="317" y="250"/>
                    <a:pt x="317" y="250"/>
                  </a:cubicBezTo>
                  <a:close/>
                  <a:moveTo>
                    <a:pt x="306" y="258"/>
                  </a:moveTo>
                  <a:cubicBezTo>
                    <a:pt x="306" y="258"/>
                    <a:pt x="307" y="251"/>
                    <a:pt x="307" y="250"/>
                  </a:cubicBezTo>
                  <a:cubicBezTo>
                    <a:pt x="308" y="250"/>
                    <a:pt x="308" y="250"/>
                    <a:pt x="309" y="250"/>
                  </a:cubicBezTo>
                  <a:cubicBezTo>
                    <a:pt x="309" y="250"/>
                    <a:pt x="305" y="241"/>
                    <a:pt x="306" y="249"/>
                  </a:cubicBezTo>
                  <a:cubicBezTo>
                    <a:pt x="305" y="246"/>
                    <a:pt x="287" y="223"/>
                    <a:pt x="280" y="226"/>
                  </a:cubicBezTo>
                  <a:cubicBezTo>
                    <a:pt x="279" y="226"/>
                    <a:pt x="287" y="236"/>
                    <a:pt x="288" y="236"/>
                  </a:cubicBezTo>
                  <a:cubicBezTo>
                    <a:pt x="289" y="238"/>
                    <a:pt x="294" y="251"/>
                    <a:pt x="297" y="252"/>
                  </a:cubicBezTo>
                  <a:cubicBezTo>
                    <a:pt x="299" y="255"/>
                    <a:pt x="303" y="256"/>
                    <a:pt x="306" y="258"/>
                  </a:cubicBezTo>
                  <a:close/>
                  <a:moveTo>
                    <a:pt x="373" y="253"/>
                  </a:moveTo>
                  <a:cubicBezTo>
                    <a:pt x="373" y="253"/>
                    <a:pt x="373" y="253"/>
                    <a:pt x="373" y="253"/>
                  </a:cubicBezTo>
                  <a:close/>
                  <a:moveTo>
                    <a:pt x="384" y="265"/>
                  </a:moveTo>
                  <a:cubicBezTo>
                    <a:pt x="384" y="265"/>
                    <a:pt x="384" y="265"/>
                    <a:pt x="384" y="265"/>
                  </a:cubicBezTo>
                  <a:cubicBezTo>
                    <a:pt x="384" y="265"/>
                    <a:pt x="384" y="265"/>
                    <a:pt x="384" y="265"/>
                  </a:cubicBezTo>
                  <a:close/>
                  <a:moveTo>
                    <a:pt x="416" y="271"/>
                  </a:moveTo>
                  <a:cubicBezTo>
                    <a:pt x="415" y="269"/>
                    <a:pt x="413" y="267"/>
                    <a:pt x="411" y="267"/>
                  </a:cubicBezTo>
                  <a:cubicBezTo>
                    <a:pt x="411" y="267"/>
                    <a:pt x="408" y="261"/>
                    <a:pt x="408" y="261"/>
                  </a:cubicBezTo>
                  <a:cubicBezTo>
                    <a:pt x="408" y="258"/>
                    <a:pt x="410" y="261"/>
                    <a:pt x="408" y="258"/>
                  </a:cubicBezTo>
                  <a:cubicBezTo>
                    <a:pt x="407" y="257"/>
                    <a:pt x="404" y="253"/>
                    <a:pt x="403" y="253"/>
                  </a:cubicBezTo>
                  <a:cubicBezTo>
                    <a:pt x="400" y="252"/>
                    <a:pt x="395" y="251"/>
                    <a:pt x="393" y="249"/>
                  </a:cubicBezTo>
                  <a:cubicBezTo>
                    <a:pt x="389" y="248"/>
                    <a:pt x="386" y="244"/>
                    <a:pt x="383" y="248"/>
                  </a:cubicBezTo>
                  <a:cubicBezTo>
                    <a:pt x="378" y="249"/>
                    <a:pt x="377" y="252"/>
                    <a:pt x="377" y="244"/>
                  </a:cubicBezTo>
                  <a:cubicBezTo>
                    <a:pt x="374" y="241"/>
                    <a:pt x="370" y="245"/>
                    <a:pt x="368" y="244"/>
                  </a:cubicBezTo>
                  <a:cubicBezTo>
                    <a:pt x="367" y="245"/>
                    <a:pt x="373" y="248"/>
                    <a:pt x="374" y="248"/>
                  </a:cubicBezTo>
                  <a:cubicBezTo>
                    <a:pt x="372" y="250"/>
                    <a:pt x="371" y="249"/>
                    <a:pt x="373" y="253"/>
                  </a:cubicBezTo>
                  <a:cubicBezTo>
                    <a:pt x="374" y="254"/>
                    <a:pt x="375" y="253"/>
                    <a:pt x="375" y="252"/>
                  </a:cubicBezTo>
                  <a:cubicBezTo>
                    <a:pt x="378" y="254"/>
                    <a:pt x="382" y="254"/>
                    <a:pt x="385" y="256"/>
                  </a:cubicBezTo>
                  <a:cubicBezTo>
                    <a:pt x="385" y="256"/>
                    <a:pt x="385" y="257"/>
                    <a:pt x="385" y="257"/>
                  </a:cubicBezTo>
                  <a:cubicBezTo>
                    <a:pt x="389" y="257"/>
                    <a:pt x="385" y="264"/>
                    <a:pt x="384" y="265"/>
                  </a:cubicBezTo>
                  <a:cubicBezTo>
                    <a:pt x="386" y="265"/>
                    <a:pt x="392" y="267"/>
                    <a:pt x="392" y="267"/>
                  </a:cubicBezTo>
                  <a:cubicBezTo>
                    <a:pt x="391" y="270"/>
                    <a:pt x="404" y="264"/>
                    <a:pt x="402" y="264"/>
                  </a:cubicBezTo>
                  <a:cubicBezTo>
                    <a:pt x="406" y="264"/>
                    <a:pt x="405" y="267"/>
                    <a:pt x="408" y="269"/>
                  </a:cubicBezTo>
                  <a:cubicBezTo>
                    <a:pt x="409" y="271"/>
                    <a:pt x="416" y="271"/>
                    <a:pt x="416" y="271"/>
                  </a:cubicBezTo>
                  <a:cubicBezTo>
                    <a:pt x="416" y="271"/>
                    <a:pt x="416" y="271"/>
                    <a:pt x="416" y="271"/>
                  </a:cubicBezTo>
                  <a:close/>
                  <a:moveTo>
                    <a:pt x="45" y="86"/>
                  </a:moveTo>
                  <a:cubicBezTo>
                    <a:pt x="45" y="87"/>
                    <a:pt x="45" y="87"/>
                    <a:pt x="45" y="87"/>
                  </a:cubicBezTo>
                  <a:cubicBezTo>
                    <a:pt x="45" y="86"/>
                    <a:pt x="44" y="86"/>
                    <a:pt x="43" y="86"/>
                  </a:cubicBezTo>
                  <a:cubicBezTo>
                    <a:pt x="44" y="85"/>
                    <a:pt x="45" y="83"/>
                    <a:pt x="46" y="82"/>
                  </a:cubicBezTo>
                  <a:cubicBezTo>
                    <a:pt x="45" y="81"/>
                    <a:pt x="42" y="82"/>
                    <a:pt x="42" y="81"/>
                  </a:cubicBezTo>
                  <a:cubicBezTo>
                    <a:pt x="42" y="80"/>
                    <a:pt x="44" y="79"/>
                    <a:pt x="44" y="78"/>
                  </a:cubicBezTo>
                  <a:cubicBezTo>
                    <a:pt x="43" y="77"/>
                    <a:pt x="38" y="80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1"/>
                    <a:pt x="36" y="81"/>
                    <a:pt x="36" y="82"/>
                  </a:cubicBezTo>
                  <a:cubicBezTo>
                    <a:pt x="37" y="84"/>
                    <a:pt x="36" y="86"/>
                    <a:pt x="36" y="87"/>
                  </a:cubicBezTo>
                  <a:cubicBezTo>
                    <a:pt x="36" y="87"/>
                    <a:pt x="38" y="88"/>
                    <a:pt x="39" y="88"/>
                  </a:cubicBezTo>
                  <a:cubicBezTo>
                    <a:pt x="37" y="89"/>
                    <a:pt x="44" y="93"/>
                    <a:pt x="41" y="93"/>
                  </a:cubicBezTo>
                  <a:cubicBezTo>
                    <a:pt x="38" y="93"/>
                    <a:pt x="40" y="95"/>
                    <a:pt x="38" y="96"/>
                  </a:cubicBezTo>
                  <a:cubicBezTo>
                    <a:pt x="36" y="98"/>
                    <a:pt x="38" y="98"/>
                    <a:pt x="40" y="98"/>
                  </a:cubicBezTo>
                  <a:cubicBezTo>
                    <a:pt x="38" y="98"/>
                    <a:pt x="38" y="101"/>
                    <a:pt x="36" y="102"/>
                  </a:cubicBezTo>
                  <a:cubicBezTo>
                    <a:pt x="36" y="103"/>
                    <a:pt x="53" y="99"/>
                    <a:pt x="51" y="98"/>
                  </a:cubicBezTo>
                  <a:cubicBezTo>
                    <a:pt x="53" y="96"/>
                    <a:pt x="47" y="91"/>
                    <a:pt x="45" y="86"/>
                  </a:cubicBezTo>
                  <a:close/>
                  <a:moveTo>
                    <a:pt x="368" y="141"/>
                  </a:moveTo>
                  <a:cubicBezTo>
                    <a:pt x="369" y="140"/>
                    <a:pt x="366" y="132"/>
                    <a:pt x="365" y="132"/>
                  </a:cubicBezTo>
                  <a:cubicBezTo>
                    <a:pt x="363" y="130"/>
                    <a:pt x="362" y="128"/>
                    <a:pt x="360" y="127"/>
                  </a:cubicBezTo>
                  <a:cubicBezTo>
                    <a:pt x="362" y="127"/>
                    <a:pt x="363" y="126"/>
                    <a:pt x="365" y="128"/>
                  </a:cubicBezTo>
                  <a:cubicBezTo>
                    <a:pt x="366" y="125"/>
                    <a:pt x="365" y="127"/>
                    <a:pt x="368" y="125"/>
                  </a:cubicBezTo>
                  <a:cubicBezTo>
                    <a:pt x="368" y="125"/>
                    <a:pt x="368" y="121"/>
                    <a:pt x="368" y="121"/>
                  </a:cubicBezTo>
                  <a:cubicBezTo>
                    <a:pt x="367" y="119"/>
                    <a:pt x="367" y="124"/>
                    <a:pt x="367" y="123"/>
                  </a:cubicBezTo>
                  <a:cubicBezTo>
                    <a:pt x="365" y="123"/>
                    <a:pt x="357" y="117"/>
                    <a:pt x="356" y="118"/>
                  </a:cubicBezTo>
                  <a:cubicBezTo>
                    <a:pt x="356" y="118"/>
                    <a:pt x="358" y="124"/>
                    <a:pt x="357" y="125"/>
                  </a:cubicBezTo>
                  <a:cubicBezTo>
                    <a:pt x="359" y="128"/>
                    <a:pt x="358" y="128"/>
                    <a:pt x="361" y="128"/>
                  </a:cubicBezTo>
                  <a:cubicBezTo>
                    <a:pt x="358" y="130"/>
                    <a:pt x="365" y="137"/>
                    <a:pt x="362" y="140"/>
                  </a:cubicBezTo>
                  <a:cubicBezTo>
                    <a:pt x="361" y="140"/>
                    <a:pt x="361" y="140"/>
                    <a:pt x="360" y="141"/>
                  </a:cubicBezTo>
                  <a:cubicBezTo>
                    <a:pt x="360" y="139"/>
                    <a:pt x="359" y="140"/>
                    <a:pt x="359" y="139"/>
                  </a:cubicBezTo>
                  <a:cubicBezTo>
                    <a:pt x="356" y="142"/>
                    <a:pt x="362" y="145"/>
                    <a:pt x="354" y="144"/>
                  </a:cubicBezTo>
                  <a:cubicBezTo>
                    <a:pt x="353" y="144"/>
                    <a:pt x="347" y="150"/>
                    <a:pt x="349" y="151"/>
                  </a:cubicBezTo>
                  <a:cubicBezTo>
                    <a:pt x="348" y="150"/>
                    <a:pt x="349" y="151"/>
                    <a:pt x="349" y="151"/>
                  </a:cubicBezTo>
                  <a:cubicBezTo>
                    <a:pt x="349" y="151"/>
                    <a:pt x="351" y="154"/>
                    <a:pt x="351" y="154"/>
                  </a:cubicBezTo>
                  <a:cubicBezTo>
                    <a:pt x="351" y="155"/>
                    <a:pt x="352" y="156"/>
                    <a:pt x="353" y="156"/>
                  </a:cubicBezTo>
                  <a:cubicBezTo>
                    <a:pt x="354" y="154"/>
                    <a:pt x="354" y="154"/>
                    <a:pt x="355" y="151"/>
                  </a:cubicBezTo>
                  <a:cubicBezTo>
                    <a:pt x="356" y="153"/>
                    <a:pt x="359" y="149"/>
                    <a:pt x="358" y="148"/>
                  </a:cubicBezTo>
                  <a:cubicBezTo>
                    <a:pt x="358" y="148"/>
                    <a:pt x="358" y="148"/>
                    <a:pt x="358" y="148"/>
                  </a:cubicBezTo>
                  <a:cubicBezTo>
                    <a:pt x="359" y="148"/>
                    <a:pt x="360" y="149"/>
                    <a:pt x="361" y="150"/>
                  </a:cubicBezTo>
                  <a:cubicBezTo>
                    <a:pt x="365" y="142"/>
                    <a:pt x="369" y="151"/>
                    <a:pt x="368" y="141"/>
                  </a:cubicBezTo>
                  <a:close/>
                  <a:moveTo>
                    <a:pt x="327" y="265"/>
                  </a:moveTo>
                  <a:cubicBezTo>
                    <a:pt x="333" y="267"/>
                    <a:pt x="327" y="263"/>
                    <a:pt x="324" y="263"/>
                  </a:cubicBezTo>
                  <a:cubicBezTo>
                    <a:pt x="324" y="262"/>
                    <a:pt x="327" y="262"/>
                    <a:pt x="326" y="261"/>
                  </a:cubicBezTo>
                  <a:cubicBezTo>
                    <a:pt x="323" y="261"/>
                    <a:pt x="304" y="257"/>
                    <a:pt x="305" y="261"/>
                  </a:cubicBezTo>
                  <a:cubicBezTo>
                    <a:pt x="309" y="263"/>
                    <a:pt x="313" y="263"/>
                    <a:pt x="317" y="264"/>
                  </a:cubicBezTo>
                  <a:cubicBezTo>
                    <a:pt x="318" y="266"/>
                    <a:pt x="327" y="265"/>
                    <a:pt x="327" y="265"/>
                  </a:cubicBezTo>
                  <a:close/>
                  <a:moveTo>
                    <a:pt x="28" y="91"/>
                  </a:moveTo>
                  <a:cubicBezTo>
                    <a:pt x="29" y="93"/>
                    <a:pt x="27" y="98"/>
                    <a:pt x="28" y="98"/>
                  </a:cubicBezTo>
                  <a:cubicBezTo>
                    <a:pt x="35" y="97"/>
                    <a:pt x="35" y="95"/>
                    <a:pt x="38" y="90"/>
                  </a:cubicBezTo>
                  <a:cubicBezTo>
                    <a:pt x="39" y="89"/>
                    <a:pt x="30" y="88"/>
                    <a:pt x="28" y="91"/>
                  </a:cubicBezTo>
                  <a:close/>
                  <a:moveTo>
                    <a:pt x="354" y="212"/>
                  </a:moveTo>
                  <a:cubicBezTo>
                    <a:pt x="355" y="219"/>
                    <a:pt x="345" y="216"/>
                    <a:pt x="346" y="222"/>
                  </a:cubicBezTo>
                  <a:cubicBezTo>
                    <a:pt x="346" y="223"/>
                    <a:pt x="353" y="217"/>
                    <a:pt x="351" y="224"/>
                  </a:cubicBezTo>
                  <a:cubicBezTo>
                    <a:pt x="351" y="225"/>
                    <a:pt x="354" y="226"/>
                    <a:pt x="355" y="226"/>
                  </a:cubicBezTo>
                  <a:cubicBezTo>
                    <a:pt x="355" y="226"/>
                    <a:pt x="355" y="222"/>
                    <a:pt x="355" y="222"/>
                  </a:cubicBezTo>
                  <a:cubicBezTo>
                    <a:pt x="356" y="222"/>
                    <a:pt x="356" y="223"/>
                    <a:pt x="356" y="224"/>
                  </a:cubicBezTo>
                  <a:cubicBezTo>
                    <a:pt x="356" y="224"/>
                    <a:pt x="357" y="222"/>
                    <a:pt x="357" y="222"/>
                  </a:cubicBezTo>
                  <a:cubicBezTo>
                    <a:pt x="357" y="220"/>
                    <a:pt x="354" y="212"/>
                    <a:pt x="354" y="212"/>
                  </a:cubicBezTo>
                  <a:close/>
                  <a:moveTo>
                    <a:pt x="349" y="206"/>
                  </a:moveTo>
                  <a:cubicBezTo>
                    <a:pt x="346" y="208"/>
                    <a:pt x="349" y="208"/>
                    <a:pt x="350" y="209"/>
                  </a:cubicBezTo>
                  <a:cubicBezTo>
                    <a:pt x="350" y="208"/>
                    <a:pt x="349" y="208"/>
                    <a:pt x="349" y="206"/>
                  </a:cubicBezTo>
                  <a:cubicBezTo>
                    <a:pt x="352" y="207"/>
                    <a:pt x="347" y="200"/>
                    <a:pt x="347" y="203"/>
                  </a:cubicBezTo>
                  <a:cubicBezTo>
                    <a:pt x="347" y="201"/>
                    <a:pt x="346" y="202"/>
                    <a:pt x="345" y="202"/>
                  </a:cubicBezTo>
                  <a:cubicBezTo>
                    <a:pt x="345" y="203"/>
                    <a:pt x="344" y="204"/>
                    <a:pt x="344" y="204"/>
                  </a:cubicBezTo>
                  <a:cubicBezTo>
                    <a:pt x="345" y="204"/>
                    <a:pt x="349" y="206"/>
                    <a:pt x="349" y="206"/>
                  </a:cubicBezTo>
                  <a:close/>
                  <a:moveTo>
                    <a:pt x="339" y="190"/>
                  </a:moveTo>
                  <a:cubicBezTo>
                    <a:pt x="339" y="190"/>
                    <a:pt x="339" y="190"/>
                    <a:pt x="339" y="190"/>
                  </a:cubicBezTo>
                  <a:cubicBezTo>
                    <a:pt x="336" y="192"/>
                    <a:pt x="339" y="206"/>
                    <a:pt x="344" y="203"/>
                  </a:cubicBezTo>
                  <a:cubicBezTo>
                    <a:pt x="344" y="203"/>
                    <a:pt x="344" y="202"/>
                    <a:pt x="344" y="202"/>
                  </a:cubicBezTo>
                  <a:cubicBezTo>
                    <a:pt x="344" y="201"/>
                    <a:pt x="345" y="186"/>
                    <a:pt x="339" y="189"/>
                  </a:cubicBezTo>
                  <a:cubicBezTo>
                    <a:pt x="339" y="189"/>
                    <a:pt x="339" y="189"/>
                    <a:pt x="339" y="190"/>
                  </a:cubicBezTo>
                  <a:close/>
                  <a:moveTo>
                    <a:pt x="344" y="204"/>
                  </a:moveTo>
                  <a:cubicBezTo>
                    <a:pt x="344" y="205"/>
                    <a:pt x="344" y="204"/>
                    <a:pt x="344" y="204"/>
                  </a:cubicBezTo>
                  <a:cubicBezTo>
                    <a:pt x="344" y="204"/>
                    <a:pt x="344" y="204"/>
                    <a:pt x="344" y="204"/>
                  </a:cubicBezTo>
                  <a:close/>
                  <a:moveTo>
                    <a:pt x="345" y="202"/>
                  </a:moveTo>
                  <a:cubicBezTo>
                    <a:pt x="345" y="201"/>
                    <a:pt x="344" y="201"/>
                    <a:pt x="344" y="202"/>
                  </a:cubicBezTo>
                  <a:cubicBezTo>
                    <a:pt x="344" y="202"/>
                    <a:pt x="344" y="202"/>
                    <a:pt x="344" y="202"/>
                  </a:cubicBezTo>
                  <a:cubicBezTo>
                    <a:pt x="344" y="202"/>
                    <a:pt x="344" y="202"/>
                    <a:pt x="345" y="202"/>
                  </a:cubicBezTo>
                  <a:close/>
                  <a:moveTo>
                    <a:pt x="338" y="196"/>
                  </a:moveTo>
                  <a:cubicBezTo>
                    <a:pt x="338" y="196"/>
                    <a:pt x="338" y="196"/>
                    <a:pt x="338" y="196"/>
                  </a:cubicBezTo>
                  <a:close/>
                  <a:moveTo>
                    <a:pt x="247" y="220"/>
                  </a:moveTo>
                  <a:cubicBezTo>
                    <a:pt x="247" y="220"/>
                    <a:pt x="247" y="220"/>
                    <a:pt x="247" y="220"/>
                  </a:cubicBezTo>
                  <a:close/>
                  <a:moveTo>
                    <a:pt x="242" y="214"/>
                  </a:moveTo>
                  <a:cubicBezTo>
                    <a:pt x="241" y="215"/>
                    <a:pt x="241" y="224"/>
                    <a:pt x="243" y="225"/>
                  </a:cubicBezTo>
                  <a:cubicBezTo>
                    <a:pt x="245" y="226"/>
                    <a:pt x="249" y="222"/>
                    <a:pt x="247" y="220"/>
                  </a:cubicBezTo>
                  <a:cubicBezTo>
                    <a:pt x="246" y="218"/>
                    <a:pt x="244" y="214"/>
                    <a:pt x="242" y="214"/>
                  </a:cubicBezTo>
                  <a:close/>
                  <a:moveTo>
                    <a:pt x="355" y="237"/>
                  </a:moveTo>
                  <a:cubicBezTo>
                    <a:pt x="355" y="238"/>
                    <a:pt x="343" y="239"/>
                    <a:pt x="345" y="238"/>
                  </a:cubicBezTo>
                  <a:cubicBezTo>
                    <a:pt x="344" y="238"/>
                    <a:pt x="341" y="239"/>
                    <a:pt x="341" y="242"/>
                  </a:cubicBezTo>
                  <a:cubicBezTo>
                    <a:pt x="341" y="244"/>
                    <a:pt x="339" y="247"/>
                    <a:pt x="339" y="249"/>
                  </a:cubicBezTo>
                  <a:cubicBezTo>
                    <a:pt x="339" y="249"/>
                    <a:pt x="340" y="258"/>
                    <a:pt x="340" y="258"/>
                  </a:cubicBezTo>
                  <a:cubicBezTo>
                    <a:pt x="344" y="257"/>
                    <a:pt x="341" y="252"/>
                    <a:pt x="343" y="249"/>
                  </a:cubicBezTo>
                  <a:cubicBezTo>
                    <a:pt x="344" y="249"/>
                    <a:pt x="347" y="257"/>
                    <a:pt x="348" y="258"/>
                  </a:cubicBezTo>
                  <a:cubicBezTo>
                    <a:pt x="349" y="258"/>
                    <a:pt x="349" y="251"/>
                    <a:pt x="347" y="249"/>
                  </a:cubicBezTo>
                  <a:cubicBezTo>
                    <a:pt x="347" y="247"/>
                    <a:pt x="346" y="245"/>
                    <a:pt x="350" y="247"/>
                  </a:cubicBezTo>
                  <a:cubicBezTo>
                    <a:pt x="350" y="245"/>
                    <a:pt x="350" y="245"/>
                    <a:pt x="350" y="243"/>
                  </a:cubicBezTo>
                  <a:cubicBezTo>
                    <a:pt x="346" y="242"/>
                    <a:pt x="345" y="246"/>
                    <a:pt x="343" y="244"/>
                  </a:cubicBezTo>
                  <a:cubicBezTo>
                    <a:pt x="341" y="241"/>
                    <a:pt x="346" y="239"/>
                    <a:pt x="349" y="241"/>
                  </a:cubicBezTo>
                  <a:cubicBezTo>
                    <a:pt x="351" y="241"/>
                    <a:pt x="356" y="238"/>
                    <a:pt x="355" y="237"/>
                  </a:cubicBezTo>
                  <a:close/>
                  <a:moveTo>
                    <a:pt x="336" y="178"/>
                  </a:moveTo>
                  <a:cubicBezTo>
                    <a:pt x="336" y="178"/>
                    <a:pt x="337" y="180"/>
                    <a:pt x="338" y="180"/>
                  </a:cubicBezTo>
                  <a:cubicBezTo>
                    <a:pt x="338" y="180"/>
                    <a:pt x="338" y="180"/>
                    <a:pt x="338" y="180"/>
                  </a:cubicBezTo>
                  <a:cubicBezTo>
                    <a:pt x="339" y="179"/>
                    <a:pt x="340" y="172"/>
                    <a:pt x="339" y="171"/>
                  </a:cubicBezTo>
                  <a:cubicBezTo>
                    <a:pt x="336" y="169"/>
                    <a:pt x="335" y="177"/>
                    <a:pt x="336" y="178"/>
                  </a:cubicBezTo>
                  <a:close/>
                  <a:moveTo>
                    <a:pt x="315" y="188"/>
                  </a:moveTo>
                  <a:cubicBezTo>
                    <a:pt x="314" y="188"/>
                    <a:pt x="315" y="188"/>
                    <a:pt x="315" y="188"/>
                  </a:cubicBezTo>
                  <a:close/>
                  <a:moveTo>
                    <a:pt x="309" y="188"/>
                  </a:moveTo>
                  <a:cubicBezTo>
                    <a:pt x="312" y="191"/>
                    <a:pt x="313" y="191"/>
                    <a:pt x="315" y="188"/>
                  </a:cubicBezTo>
                  <a:cubicBezTo>
                    <a:pt x="318" y="185"/>
                    <a:pt x="309" y="184"/>
                    <a:pt x="309" y="188"/>
                  </a:cubicBezTo>
                  <a:close/>
                  <a:moveTo>
                    <a:pt x="421" y="256"/>
                  </a:moveTo>
                  <a:cubicBezTo>
                    <a:pt x="421" y="256"/>
                    <a:pt x="422" y="255"/>
                    <a:pt x="422" y="254"/>
                  </a:cubicBezTo>
                  <a:cubicBezTo>
                    <a:pt x="423" y="257"/>
                    <a:pt x="422" y="252"/>
                    <a:pt x="421" y="250"/>
                  </a:cubicBezTo>
                  <a:cubicBezTo>
                    <a:pt x="421" y="249"/>
                    <a:pt x="420" y="248"/>
                    <a:pt x="420" y="249"/>
                  </a:cubicBezTo>
                  <a:cubicBezTo>
                    <a:pt x="420" y="248"/>
                    <a:pt x="419" y="248"/>
                    <a:pt x="418" y="249"/>
                  </a:cubicBezTo>
                  <a:cubicBezTo>
                    <a:pt x="418" y="250"/>
                    <a:pt x="422" y="252"/>
                    <a:pt x="422" y="254"/>
                  </a:cubicBezTo>
                  <a:cubicBezTo>
                    <a:pt x="421" y="253"/>
                    <a:pt x="415" y="258"/>
                    <a:pt x="411" y="257"/>
                  </a:cubicBezTo>
                  <a:cubicBezTo>
                    <a:pt x="412" y="258"/>
                    <a:pt x="412" y="258"/>
                    <a:pt x="411" y="258"/>
                  </a:cubicBezTo>
                  <a:cubicBezTo>
                    <a:pt x="416" y="265"/>
                    <a:pt x="412" y="258"/>
                    <a:pt x="412" y="258"/>
                  </a:cubicBezTo>
                  <a:cubicBezTo>
                    <a:pt x="411" y="258"/>
                    <a:pt x="412" y="258"/>
                    <a:pt x="414" y="259"/>
                  </a:cubicBezTo>
                  <a:cubicBezTo>
                    <a:pt x="415" y="259"/>
                    <a:pt x="417" y="259"/>
                    <a:pt x="418" y="258"/>
                  </a:cubicBezTo>
                  <a:cubicBezTo>
                    <a:pt x="417" y="259"/>
                    <a:pt x="421" y="257"/>
                    <a:pt x="421" y="256"/>
                  </a:cubicBezTo>
                  <a:close/>
                  <a:moveTo>
                    <a:pt x="351" y="208"/>
                  </a:moveTo>
                  <a:cubicBezTo>
                    <a:pt x="351" y="208"/>
                    <a:pt x="352" y="209"/>
                    <a:pt x="351" y="208"/>
                  </a:cubicBezTo>
                  <a:close/>
                  <a:moveTo>
                    <a:pt x="351" y="208"/>
                  </a:moveTo>
                  <a:cubicBezTo>
                    <a:pt x="352" y="209"/>
                    <a:pt x="352" y="209"/>
                    <a:pt x="352" y="210"/>
                  </a:cubicBezTo>
                  <a:cubicBezTo>
                    <a:pt x="352" y="209"/>
                    <a:pt x="351" y="209"/>
                    <a:pt x="351" y="209"/>
                  </a:cubicBezTo>
                  <a:cubicBezTo>
                    <a:pt x="351" y="211"/>
                    <a:pt x="352" y="212"/>
                    <a:pt x="353" y="214"/>
                  </a:cubicBezTo>
                  <a:cubicBezTo>
                    <a:pt x="354" y="212"/>
                    <a:pt x="355" y="208"/>
                    <a:pt x="353" y="207"/>
                  </a:cubicBezTo>
                  <a:cubicBezTo>
                    <a:pt x="353" y="207"/>
                    <a:pt x="352" y="207"/>
                    <a:pt x="351" y="207"/>
                  </a:cubicBezTo>
                  <a:cubicBezTo>
                    <a:pt x="351" y="207"/>
                    <a:pt x="351" y="208"/>
                    <a:pt x="351" y="208"/>
                  </a:cubicBezTo>
                  <a:close/>
                  <a:moveTo>
                    <a:pt x="361" y="252"/>
                  </a:moveTo>
                  <a:cubicBezTo>
                    <a:pt x="361" y="252"/>
                    <a:pt x="361" y="252"/>
                    <a:pt x="361" y="252"/>
                  </a:cubicBezTo>
                  <a:cubicBezTo>
                    <a:pt x="361" y="252"/>
                    <a:pt x="361" y="252"/>
                    <a:pt x="361" y="252"/>
                  </a:cubicBezTo>
                  <a:close/>
                  <a:moveTo>
                    <a:pt x="366" y="250"/>
                  </a:moveTo>
                  <a:cubicBezTo>
                    <a:pt x="366" y="250"/>
                    <a:pt x="366" y="250"/>
                    <a:pt x="366" y="250"/>
                  </a:cubicBezTo>
                  <a:cubicBezTo>
                    <a:pt x="363" y="247"/>
                    <a:pt x="361" y="251"/>
                    <a:pt x="361" y="252"/>
                  </a:cubicBezTo>
                  <a:cubicBezTo>
                    <a:pt x="362" y="251"/>
                    <a:pt x="368" y="252"/>
                    <a:pt x="368" y="252"/>
                  </a:cubicBezTo>
                  <a:cubicBezTo>
                    <a:pt x="368" y="250"/>
                    <a:pt x="367" y="251"/>
                    <a:pt x="366" y="250"/>
                  </a:cubicBezTo>
                  <a:close/>
                  <a:moveTo>
                    <a:pt x="337" y="267"/>
                  </a:moveTo>
                  <a:cubicBezTo>
                    <a:pt x="339" y="265"/>
                    <a:pt x="338" y="266"/>
                    <a:pt x="339" y="264"/>
                  </a:cubicBezTo>
                  <a:cubicBezTo>
                    <a:pt x="338" y="265"/>
                    <a:pt x="329" y="265"/>
                    <a:pt x="331" y="267"/>
                  </a:cubicBezTo>
                  <a:cubicBezTo>
                    <a:pt x="333" y="267"/>
                    <a:pt x="335" y="266"/>
                    <a:pt x="337" y="267"/>
                  </a:cubicBezTo>
                  <a:close/>
                  <a:moveTo>
                    <a:pt x="359" y="265"/>
                  </a:moveTo>
                  <a:cubicBezTo>
                    <a:pt x="359" y="265"/>
                    <a:pt x="346" y="268"/>
                    <a:pt x="349" y="271"/>
                  </a:cubicBezTo>
                  <a:cubicBezTo>
                    <a:pt x="349" y="271"/>
                    <a:pt x="359" y="266"/>
                    <a:pt x="359" y="265"/>
                  </a:cubicBezTo>
                  <a:close/>
                  <a:moveTo>
                    <a:pt x="345" y="209"/>
                  </a:moveTo>
                  <a:cubicBezTo>
                    <a:pt x="345" y="210"/>
                    <a:pt x="345" y="211"/>
                    <a:pt x="345" y="212"/>
                  </a:cubicBezTo>
                  <a:cubicBezTo>
                    <a:pt x="347" y="211"/>
                    <a:pt x="346" y="213"/>
                    <a:pt x="347" y="213"/>
                  </a:cubicBezTo>
                  <a:cubicBezTo>
                    <a:pt x="347" y="214"/>
                    <a:pt x="346" y="215"/>
                    <a:pt x="348" y="216"/>
                  </a:cubicBezTo>
                  <a:cubicBezTo>
                    <a:pt x="349" y="215"/>
                    <a:pt x="351" y="212"/>
                    <a:pt x="350" y="210"/>
                  </a:cubicBezTo>
                  <a:cubicBezTo>
                    <a:pt x="350" y="212"/>
                    <a:pt x="344" y="208"/>
                    <a:pt x="345" y="209"/>
                  </a:cubicBezTo>
                  <a:close/>
                  <a:moveTo>
                    <a:pt x="353" y="264"/>
                  </a:moveTo>
                  <a:cubicBezTo>
                    <a:pt x="353" y="264"/>
                    <a:pt x="344" y="266"/>
                    <a:pt x="344" y="265"/>
                  </a:cubicBezTo>
                  <a:cubicBezTo>
                    <a:pt x="344" y="265"/>
                    <a:pt x="339" y="264"/>
                    <a:pt x="340" y="266"/>
                  </a:cubicBezTo>
                  <a:cubicBezTo>
                    <a:pt x="340" y="267"/>
                    <a:pt x="345" y="267"/>
                    <a:pt x="346" y="266"/>
                  </a:cubicBezTo>
                  <a:cubicBezTo>
                    <a:pt x="346" y="267"/>
                    <a:pt x="353" y="265"/>
                    <a:pt x="353" y="264"/>
                  </a:cubicBezTo>
                  <a:close/>
                  <a:moveTo>
                    <a:pt x="346" y="266"/>
                  </a:moveTo>
                  <a:cubicBezTo>
                    <a:pt x="346" y="267"/>
                    <a:pt x="346" y="266"/>
                    <a:pt x="346" y="266"/>
                  </a:cubicBezTo>
                  <a:close/>
                  <a:moveTo>
                    <a:pt x="339" y="210"/>
                  </a:moveTo>
                  <a:cubicBezTo>
                    <a:pt x="339" y="211"/>
                    <a:pt x="334" y="218"/>
                    <a:pt x="334" y="218"/>
                  </a:cubicBezTo>
                  <a:cubicBezTo>
                    <a:pt x="336" y="220"/>
                    <a:pt x="339" y="211"/>
                    <a:pt x="339" y="210"/>
                  </a:cubicBezTo>
                  <a:close/>
                  <a:moveTo>
                    <a:pt x="339" y="210"/>
                  </a:moveTo>
                  <a:cubicBezTo>
                    <a:pt x="339" y="210"/>
                    <a:pt x="339" y="210"/>
                    <a:pt x="339" y="210"/>
                  </a:cubicBezTo>
                  <a:cubicBezTo>
                    <a:pt x="339" y="210"/>
                    <a:pt x="339" y="210"/>
                    <a:pt x="339" y="210"/>
                  </a:cubicBezTo>
                  <a:close/>
                  <a:moveTo>
                    <a:pt x="341" y="205"/>
                  </a:moveTo>
                  <a:cubicBezTo>
                    <a:pt x="341" y="205"/>
                    <a:pt x="342" y="207"/>
                    <a:pt x="342" y="207"/>
                  </a:cubicBezTo>
                  <a:cubicBezTo>
                    <a:pt x="342" y="207"/>
                    <a:pt x="342" y="207"/>
                    <a:pt x="343" y="207"/>
                  </a:cubicBezTo>
                  <a:cubicBezTo>
                    <a:pt x="346" y="205"/>
                    <a:pt x="339" y="202"/>
                    <a:pt x="341" y="205"/>
                  </a:cubicBezTo>
                  <a:close/>
                  <a:moveTo>
                    <a:pt x="338" y="269"/>
                  </a:moveTo>
                  <a:cubicBezTo>
                    <a:pt x="340" y="270"/>
                    <a:pt x="342" y="271"/>
                    <a:pt x="343" y="270"/>
                  </a:cubicBezTo>
                  <a:cubicBezTo>
                    <a:pt x="341" y="268"/>
                    <a:pt x="336" y="268"/>
                    <a:pt x="338" y="269"/>
                  </a:cubicBezTo>
                  <a:close/>
                  <a:moveTo>
                    <a:pt x="359" y="251"/>
                  </a:moveTo>
                  <a:cubicBezTo>
                    <a:pt x="352" y="252"/>
                    <a:pt x="360" y="253"/>
                    <a:pt x="359" y="251"/>
                  </a:cubicBezTo>
                  <a:close/>
                  <a:moveTo>
                    <a:pt x="368" y="273"/>
                  </a:moveTo>
                  <a:cubicBezTo>
                    <a:pt x="367" y="273"/>
                    <a:pt x="366" y="273"/>
                    <a:pt x="365" y="274"/>
                  </a:cubicBezTo>
                  <a:cubicBezTo>
                    <a:pt x="365" y="276"/>
                    <a:pt x="369" y="275"/>
                    <a:pt x="368" y="273"/>
                  </a:cubicBezTo>
                  <a:close/>
                  <a:moveTo>
                    <a:pt x="416" y="268"/>
                  </a:moveTo>
                  <a:cubicBezTo>
                    <a:pt x="416" y="268"/>
                    <a:pt x="416" y="268"/>
                    <a:pt x="416" y="268"/>
                  </a:cubicBezTo>
                  <a:cubicBezTo>
                    <a:pt x="416" y="268"/>
                    <a:pt x="415" y="267"/>
                    <a:pt x="415" y="268"/>
                  </a:cubicBezTo>
                  <a:cubicBezTo>
                    <a:pt x="415" y="268"/>
                    <a:pt x="417" y="271"/>
                    <a:pt x="418" y="270"/>
                  </a:cubicBezTo>
                  <a:cubicBezTo>
                    <a:pt x="417" y="269"/>
                    <a:pt x="417" y="268"/>
                    <a:pt x="416" y="268"/>
                  </a:cubicBezTo>
                  <a:close/>
                  <a:moveTo>
                    <a:pt x="287" y="238"/>
                  </a:moveTo>
                  <a:cubicBezTo>
                    <a:pt x="287" y="238"/>
                    <a:pt x="287" y="238"/>
                    <a:pt x="287" y="238"/>
                  </a:cubicBezTo>
                  <a:close/>
                  <a:moveTo>
                    <a:pt x="285" y="237"/>
                  </a:moveTo>
                  <a:cubicBezTo>
                    <a:pt x="285" y="238"/>
                    <a:pt x="286" y="240"/>
                    <a:pt x="286" y="240"/>
                  </a:cubicBezTo>
                  <a:cubicBezTo>
                    <a:pt x="286" y="240"/>
                    <a:pt x="286" y="240"/>
                    <a:pt x="287" y="240"/>
                  </a:cubicBezTo>
                  <a:cubicBezTo>
                    <a:pt x="287" y="240"/>
                    <a:pt x="287" y="239"/>
                    <a:pt x="287" y="238"/>
                  </a:cubicBezTo>
                  <a:cubicBezTo>
                    <a:pt x="287" y="238"/>
                    <a:pt x="286" y="237"/>
                    <a:pt x="285" y="237"/>
                  </a:cubicBezTo>
                  <a:close/>
                  <a:moveTo>
                    <a:pt x="311" y="250"/>
                  </a:moveTo>
                  <a:cubicBezTo>
                    <a:pt x="311" y="251"/>
                    <a:pt x="311" y="251"/>
                    <a:pt x="312" y="251"/>
                  </a:cubicBezTo>
                  <a:cubicBezTo>
                    <a:pt x="313" y="251"/>
                    <a:pt x="313" y="249"/>
                    <a:pt x="312" y="249"/>
                  </a:cubicBezTo>
                  <a:cubicBezTo>
                    <a:pt x="312" y="249"/>
                    <a:pt x="312" y="249"/>
                    <a:pt x="312" y="249"/>
                  </a:cubicBezTo>
                  <a:cubicBezTo>
                    <a:pt x="311" y="249"/>
                    <a:pt x="311" y="249"/>
                    <a:pt x="312" y="249"/>
                  </a:cubicBezTo>
                  <a:cubicBezTo>
                    <a:pt x="311" y="249"/>
                    <a:pt x="310" y="249"/>
                    <a:pt x="311" y="250"/>
                  </a:cubicBezTo>
                  <a:close/>
                  <a:moveTo>
                    <a:pt x="368" y="243"/>
                  </a:moveTo>
                  <a:cubicBezTo>
                    <a:pt x="368" y="243"/>
                    <a:pt x="371" y="243"/>
                    <a:pt x="370" y="242"/>
                  </a:cubicBezTo>
                  <a:cubicBezTo>
                    <a:pt x="369" y="242"/>
                    <a:pt x="368" y="242"/>
                    <a:pt x="367" y="242"/>
                  </a:cubicBezTo>
                  <a:cubicBezTo>
                    <a:pt x="367" y="242"/>
                    <a:pt x="368" y="244"/>
                    <a:pt x="368" y="243"/>
                  </a:cubicBezTo>
                  <a:close/>
                  <a:moveTo>
                    <a:pt x="289" y="244"/>
                  </a:moveTo>
                  <a:cubicBezTo>
                    <a:pt x="286" y="247"/>
                    <a:pt x="292" y="246"/>
                    <a:pt x="290" y="246"/>
                  </a:cubicBezTo>
                  <a:cubicBezTo>
                    <a:pt x="290" y="245"/>
                    <a:pt x="290" y="244"/>
                    <a:pt x="289" y="244"/>
                  </a:cubicBezTo>
                  <a:close/>
                  <a:moveTo>
                    <a:pt x="377" y="257"/>
                  </a:moveTo>
                  <a:cubicBezTo>
                    <a:pt x="376" y="258"/>
                    <a:pt x="377" y="259"/>
                    <a:pt x="376" y="261"/>
                  </a:cubicBezTo>
                  <a:cubicBezTo>
                    <a:pt x="376" y="263"/>
                    <a:pt x="378" y="257"/>
                    <a:pt x="377" y="257"/>
                  </a:cubicBezTo>
                  <a:close/>
                  <a:moveTo>
                    <a:pt x="176" y="207"/>
                  </a:moveTo>
                  <a:cubicBezTo>
                    <a:pt x="178" y="208"/>
                    <a:pt x="178" y="206"/>
                    <a:pt x="179" y="206"/>
                  </a:cubicBezTo>
                  <a:cubicBezTo>
                    <a:pt x="178" y="206"/>
                    <a:pt x="176" y="206"/>
                    <a:pt x="176" y="207"/>
                  </a:cubicBezTo>
                  <a:close/>
                  <a:moveTo>
                    <a:pt x="304" y="241"/>
                  </a:moveTo>
                  <a:cubicBezTo>
                    <a:pt x="304" y="241"/>
                    <a:pt x="303" y="243"/>
                    <a:pt x="303" y="243"/>
                  </a:cubicBezTo>
                  <a:cubicBezTo>
                    <a:pt x="305" y="244"/>
                    <a:pt x="305" y="242"/>
                    <a:pt x="304" y="241"/>
                  </a:cubicBezTo>
                  <a:close/>
                  <a:moveTo>
                    <a:pt x="361" y="247"/>
                  </a:moveTo>
                  <a:cubicBezTo>
                    <a:pt x="360" y="247"/>
                    <a:pt x="361" y="247"/>
                    <a:pt x="361" y="247"/>
                  </a:cubicBezTo>
                  <a:close/>
                  <a:moveTo>
                    <a:pt x="361" y="247"/>
                  </a:moveTo>
                  <a:cubicBezTo>
                    <a:pt x="363" y="247"/>
                    <a:pt x="361" y="245"/>
                    <a:pt x="360" y="245"/>
                  </a:cubicBezTo>
                  <a:cubicBezTo>
                    <a:pt x="360" y="245"/>
                    <a:pt x="359" y="247"/>
                    <a:pt x="361" y="247"/>
                  </a:cubicBezTo>
                  <a:close/>
                  <a:moveTo>
                    <a:pt x="357" y="247"/>
                  </a:moveTo>
                  <a:cubicBezTo>
                    <a:pt x="356" y="247"/>
                    <a:pt x="352" y="245"/>
                    <a:pt x="352" y="247"/>
                  </a:cubicBezTo>
                  <a:cubicBezTo>
                    <a:pt x="353" y="249"/>
                    <a:pt x="356" y="245"/>
                    <a:pt x="356" y="248"/>
                  </a:cubicBezTo>
                  <a:cubicBezTo>
                    <a:pt x="357" y="248"/>
                    <a:pt x="357" y="247"/>
                    <a:pt x="357" y="247"/>
                  </a:cubicBezTo>
                  <a:close/>
                  <a:moveTo>
                    <a:pt x="369" y="262"/>
                  </a:moveTo>
                  <a:cubicBezTo>
                    <a:pt x="369" y="262"/>
                    <a:pt x="369" y="262"/>
                    <a:pt x="369" y="262"/>
                  </a:cubicBezTo>
                  <a:close/>
                  <a:moveTo>
                    <a:pt x="369" y="262"/>
                  </a:moveTo>
                  <a:cubicBezTo>
                    <a:pt x="368" y="263"/>
                    <a:pt x="367" y="264"/>
                    <a:pt x="367" y="265"/>
                  </a:cubicBezTo>
                  <a:cubicBezTo>
                    <a:pt x="368" y="266"/>
                    <a:pt x="371" y="262"/>
                    <a:pt x="370" y="262"/>
                  </a:cubicBezTo>
                  <a:cubicBezTo>
                    <a:pt x="370" y="261"/>
                    <a:pt x="369" y="262"/>
                    <a:pt x="369" y="262"/>
                  </a:cubicBezTo>
                  <a:close/>
                  <a:moveTo>
                    <a:pt x="383" y="247"/>
                  </a:moveTo>
                  <a:cubicBezTo>
                    <a:pt x="383" y="246"/>
                    <a:pt x="379" y="246"/>
                    <a:pt x="380" y="247"/>
                  </a:cubicBezTo>
                  <a:cubicBezTo>
                    <a:pt x="381" y="247"/>
                    <a:pt x="382" y="247"/>
                    <a:pt x="383" y="247"/>
                  </a:cubicBezTo>
                  <a:close/>
                  <a:moveTo>
                    <a:pt x="380" y="247"/>
                  </a:moveTo>
                  <a:cubicBezTo>
                    <a:pt x="380" y="247"/>
                    <a:pt x="381" y="247"/>
                    <a:pt x="380" y="247"/>
                  </a:cubicBezTo>
                  <a:close/>
                  <a:moveTo>
                    <a:pt x="273" y="204"/>
                  </a:moveTo>
                  <a:cubicBezTo>
                    <a:pt x="273" y="205"/>
                    <a:pt x="273" y="209"/>
                    <a:pt x="273" y="210"/>
                  </a:cubicBezTo>
                  <a:cubicBezTo>
                    <a:pt x="273" y="210"/>
                    <a:pt x="273" y="206"/>
                    <a:pt x="273" y="204"/>
                  </a:cubicBezTo>
                  <a:cubicBezTo>
                    <a:pt x="273" y="205"/>
                    <a:pt x="274" y="204"/>
                    <a:pt x="273" y="204"/>
                  </a:cubicBezTo>
                  <a:close/>
                  <a:moveTo>
                    <a:pt x="356" y="264"/>
                  </a:moveTo>
                  <a:cubicBezTo>
                    <a:pt x="356" y="264"/>
                    <a:pt x="358" y="264"/>
                    <a:pt x="358" y="263"/>
                  </a:cubicBezTo>
                  <a:cubicBezTo>
                    <a:pt x="357" y="262"/>
                    <a:pt x="355" y="264"/>
                    <a:pt x="356" y="264"/>
                  </a:cubicBezTo>
                  <a:cubicBezTo>
                    <a:pt x="356" y="264"/>
                    <a:pt x="355" y="264"/>
                    <a:pt x="356" y="264"/>
                  </a:cubicBezTo>
                  <a:close/>
                  <a:moveTo>
                    <a:pt x="293" y="250"/>
                  </a:moveTo>
                  <a:cubicBezTo>
                    <a:pt x="293" y="249"/>
                    <a:pt x="293" y="248"/>
                    <a:pt x="292" y="249"/>
                  </a:cubicBezTo>
                  <a:cubicBezTo>
                    <a:pt x="292" y="250"/>
                    <a:pt x="293" y="250"/>
                    <a:pt x="293" y="251"/>
                  </a:cubicBezTo>
                  <a:cubicBezTo>
                    <a:pt x="294" y="251"/>
                    <a:pt x="294" y="250"/>
                    <a:pt x="293" y="250"/>
                  </a:cubicBezTo>
                  <a:close/>
                  <a:moveTo>
                    <a:pt x="373" y="258"/>
                  </a:moveTo>
                  <a:cubicBezTo>
                    <a:pt x="373" y="258"/>
                    <a:pt x="374" y="257"/>
                    <a:pt x="374" y="256"/>
                  </a:cubicBezTo>
                  <a:cubicBezTo>
                    <a:pt x="373" y="256"/>
                    <a:pt x="371" y="260"/>
                    <a:pt x="373" y="258"/>
                  </a:cubicBezTo>
                  <a:close/>
                  <a:moveTo>
                    <a:pt x="381" y="245"/>
                  </a:moveTo>
                  <a:cubicBezTo>
                    <a:pt x="383" y="246"/>
                    <a:pt x="381" y="244"/>
                    <a:pt x="380" y="243"/>
                  </a:cubicBezTo>
                  <a:cubicBezTo>
                    <a:pt x="380" y="244"/>
                    <a:pt x="380" y="245"/>
                    <a:pt x="381" y="245"/>
                  </a:cubicBezTo>
                  <a:close/>
                  <a:moveTo>
                    <a:pt x="351" y="169"/>
                  </a:moveTo>
                  <a:cubicBezTo>
                    <a:pt x="352" y="169"/>
                    <a:pt x="353" y="168"/>
                    <a:pt x="353" y="167"/>
                  </a:cubicBezTo>
                  <a:cubicBezTo>
                    <a:pt x="351" y="167"/>
                    <a:pt x="351" y="168"/>
                    <a:pt x="351" y="169"/>
                  </a:cubicBezTo>
                  <a:close/>
                  <a:moveTo>
                    <a:pt x="417" y="248"/>
                  </a:moveTo>
                  <a:cubicBezTo>
                    <a:pt x="416" y="248"/>
                    <a:pt x="415" y="249"/>
                    <a:pt x="416" y="249"/>
                  </a:cubicBezTo>
                  <a:cubicBezTo>
                    <a:pt x="417" y="249"/>
                    <a:pt x="418" y="249"/>
                    <a:pt x="417" y="248"/>
                  </a:cubicBezTo>
                  <a:close/>
                  <a:moveTo>
                    <a:pt x="289" y="242"/>
                  </a:moveTo>
                  <a:cubicBezTo>
                    <a:pt x="288" y="240"/>
                    <a:pt x="288" y="243"/>
                    <a:pt x="288" y="243"/>
                  </a:cubicBezTo>
                  <a:cubicBezTo>
                    <a:pt x="289" y="244"/>
                    <a:pt x="289" y="243"/>
                    <a:pt x="289" y="242"/>
                  </a:cubicBezTo>
                  <a:close/>
                  <a:moveTo>
                    <a:pt x="363" y="234"/>
                  </a:moveTo>
                  <a:cubicBezTo>
                    <a:pt x="363" y="234"/>
                    <a:pt x="362" y="234"/>
                    <a:pt x="363" y="234"/>
                  </a:cubicBezTo>
                  <a:cubicBezTo>
                    <a:pt x="362" y="235"/>
                    <a:pt x="362" y="235"/>
                    <a:pt x="362" y="236"/>
                  </a:cubicBezTo>
                  <a:cubicBezTo>
                    <a:pt x="362" y="236"/>
                    <a:pt x="364" y="235"/>
                    <a:pt x="363" y="234"/>
                  </a:cubicBezTo>
                  <a:close/>
                  <a:moveTo>
                    <a:pt x="339" y="208"/>
                  </a:moveTo>
                  <a:cubicBezTo>
                    <a:pt x="339" y="208"/>
                    <a:pt x="340" y="209"/>
                    <a:pt x="340" y="209"/>
                  </a:cubicBezTo>
                  <a:cubicBezTo>
                    <a:pt x="340" y="208"/>
                    <a:pt x="340" y="208"/>
                    <a:pt x="341" y="208"/>
                  </a:cubicBezTo>
                  <a:cubicBezTo>
                    <a:pt x="341" y="207"/>
                    <a:pt x="340" y="207"/>
                    <a:pt x="339" y="208"/>
                  </a:cubicBezTo>
                  <a:cubicBezTo>
                    <a:pt x="339" y="207"/>
                    <a:pt x="339" y="207"/>
                    <a:pt x="339" y="208"/>
                  </a:cubicBezTo>
                  <a:close/>
                  <a:moveTo>
                    <a:pt x="313" y="230"/>
                  </a:moveTo>
                  <a:cubicBezTo>
                    <a:pt x="312" y="229"/>
                    <a:pt x="312" y="230"/>
                    <a:pt x="312" y="231"/>
                  </a:cubicBezTo>
                  <a:cubicBezTo>
                    <a:pt x="313" y="231"/>
                    <a:pt x="313" y="231"/>
                    <a:pt x="313" y="230"/>
                  </a:cubicBezTo>
                  <a:close/>
                  <a:moveTo>
                    <a:pt x="366" y="247"/>
                  </a:moveTo>
                  <a:cubicBezTo>
                    <a:pt x="366" y="246"/>
                    <a:pt x="366" y="247"/>
                    <a:pt x="366" y="247"/>
                  </a:cubicBezTo>
                  <a:cubicBezTo>
                    <a:pt x="366" y="247"/>
                    <a:pt x="366" y="247"/>
                    <a:pt x="366" y="247"/>
                  </a:cubicBezTo>
                  <a:cubicBezTo>
                    <a:pt x="366" y="248"/>
                    <a:pt x="366" y="249"/>
                    <a:pt x="368" y="247"/>
                  </a:cubicBezTo>
                  <a:cubicBezTo>
                    <a:pt x="368" y="246"/>
                    <a:pt x="367" y="246"/>
                    <a:pt x="366" y="247"/>
                  </a:cubicBezTo>
                  <a:close/>
                  <a:moveTo>
                    <a:pt x="283" y="234"/>
                  </a:moveTo>
                  <a:cubicBezTo>
                    <a:pt x="283" y="234"/>
                    <a:pt x="283" y="234"/>
                    <a:pt x="283" y="234"/>
                  </a:cubicBezTo>
                  <a:cubicBezTo>
                    <a:pt x="283" y="234"/>
                    <a:pt x="281" y="233"/>
                    <a:pt x="281" y="234"/>
                  </a:cubicBezTo>
                  <a:cubicBezTo>
                    <a:pt x="281" y="236"/>
                    <a:pt x="285" y="235"/>
                    <a:pt x="283" y="234"/>
                  </a:cubicBezTo>
                  <a:close/>
                  <a:moveTo>
                    <a:pt x="343" y="149"/>
                  </a:moveTo>
                  <a:cubicBezTo>
                    <a:pt x="341" y="149"/>
                    <a:pt x="341" y="149"/>
                    <a:pt x="341" y="150"/>
                  </a:cubicBezTo>
                  <a:cubicBezTo>
                    <a:pt x="343" y="149"/>
                    <a:pt x="343" y="151"/>
                    <a:pt x="343" y="149"/>
                  </a:cubicBezTo>
                  <a:close/>
                  <a:moveTo>
                    <a:pt x="348" y="271"/>
                  </a:moveTo>
                  <a:cubicBezTo>
                    <a:pt x="348" y="272"/>
                    <a:pt x="347" y="271"/>
                    <a:pt x="347" y="272"/>
                  </a:cubicBezTo>
                  <a:cubicBezTo>
                    <a:pt x="348" y="273"/>
                    <a:pt x="350" y="271"/>
                    <a:pt x="348" y="271"/>
                  </a:cubicBezTo>
                  <a:close/>
                  <a:moveTo>
                    <a:pt x="344" y="173"/>
                  </a:moveTo>
                  <a:cubicBezTo>
                    <a:pt x="344" y="173"/>
                    <a:pt x="344" y="173"/>
                    <a:pt x="344" y="173"/>
                  </a:cubicBezTo>
                  <a:close/>
                  <a:moveTo>
                    <a:pt x="345" y="174"/>
                  </a:moveTo>
                  <a:cubicBezTo>
                    <a:pt x="346" y="172"/>
                    <a:pt x="344" y="173"/>
                    <a:pt x="344" y="173"/>
                  </a:cubicBezTo>
                  <a:cubicBezTo>
                    <a:pt x="343" y="174"/>
                    <a:pt x="344" y="174"/>
                    <a:pt x="345" y="174"/>
                  </a:cubicBezTo>
                  <a:close/>
                  <a:moveTo>
                    <a:pt x="34" y="84"/>
                  </a:moveTo>
                  <a:cubicBezTo>
                    <a:pt x="35" y="83"/>
                    <a:pt x="37" y="80"/>
                    <a:pt x="37" y="80"/>
                  </a:cubicBezTo>
                  <a:cubicBezTo>
                    <a:pt x="35" y="78"/>
                    <a:pt x="34" y="84"/>
                    <a:pt x="34" y="84"/>
                  </a:cubicBezTo>
                  <a:close/>
                  <a:moveTo>
                    <a:pt x="347" y="223"/>
                  </a:moveTo>
                  <a:cubicBezTo>
                    <a:pt x="346" y="222"/>
                    <a:pt x="345" y="223"/>
                    <a:pt x="346" y="224"/>
                  </a:cubicBezTo>
                  <a:cubicBezTo>
                    <a:pt x="346" y="223"/>
                    <a:pt x="347" y="224"/>
                    <a:pt x="347" y="223"/>
                  </a:cubicBezTo>
                  <a:close/>
                  <a:moveTo>
                    <a:pt x="361" y="137"/>
                  </a:moveTo>
                  <a:cubicBezTo>
                    <a:pt x="361" y="137"/>
                    <a:pt x="361" y="137"/>
                    <a:pt x="361" y="137"/>
                  </a:cubicBezTo>
                  <a:cubicBezTo>
                    <a:pt x="360" y="138"/>
                    <a:pt x="360" y="139"/>
                    <a:pt x="361" y="139"/>
                  </a:cubicBezTo>
                  <a:cubicBezTo>
                    <a:pt x="361" y="138"/>
                    <a:pt x="362" y="137"/>
                    <a:pt x="361" y="137"/>
                  </a:cubicBezTo>
                  <a:close/>
                  <a:moveTo>
                    <a:pt x="361" y="139"/>
                  </a:moveTo>
                  <a:cubicBezTo>
                    <a:pt x="361" y="139"/>
                    <a:pt x="361" y="139"/>
                    <a:pt x="361" y="139"/>
                  </a:cubicBezTo>
                  <a:cubicBezTo>
                    <a:pt x="361" y="139"/>
                    <a:pt x="361" y="139"/>
                    <a:pt x="361" y="139"/>
                  </a:cubicBezTo>
                  <a:close/>
                  <a:moveTo>
                    <a:pt x="422" y="274"/>
                  </a:moveTo>
                  <a:cubicBezTo>
                    <a:pt x="423" y="274"/>
                    <a:pt x="422" y="274"/>
                    <a:pt x="422" y="274"/>
                  </a:cubicBezTo>
                  <a:cubicBezTo>
                    <a:pt x="424" y="275"/>
                    <a:pt x="423" y="274"/>
                    <a:pt x="422" y="273"/>
                  </a:cubicBezTo>
                  <a:cubicBezTo>
                    <a:pt x="421" y="273"/>
                    <a:pt x="422" y="274"/>
                    <a:pt x="422" y="274"/>
                  </a:cubicBezTo>
                  <a:cubicBezTo>
                    <a:pt x="422" y="274"/>
                    <a:pt x="422" y="274"/>
                    <a:pt x="422" y="274"/>
                  </a:cubicBezTo>
                  <a:close/>
                  <a:moveTo>
                    <a:pt x="347" y="148"/>
                  </a:moveTo>
                  <a:cubicBezTo>
                    <a:pt x="347" y="148"/>
                    <a:pt x="347" y="148"/>
                    <a:pt x="347" y="148"/>
                  </a:cubicBezTo>
                  <a:cubicBezTo>
                    <a:pt x="347" y="145"/>
                    <a:pt x="346" y="149"/>
                    <a:pt x="347" y="148"/>
                  </a:cubicBezTo>
                  <a:close/>
                  <a:moveTo>
                    <a:pt x="292" y="247"/>
                  </a:moveTo>
                  <a:cubicBezTo>
                    <a:pt x="292" y="248"/>
                    <a:pt x="291" y="247"/>
                    <a:pt x="292" y="248"/>
                  </a:cubicBezTo>
                  <a:cubicBezTo>
                    <a:pt x="292" y="249"/>
                    <a:pt x="292" y="248"/>
                    <a:pt x="292" y="247"/>
                  </a:cubicBezTo>
                  <a:close/>
                  <a:moveTo>
                    <a:pt x="408" y="247"/>
                  </a:moveTo>
                  <a:cubicBezTo>
                    <a:pt x="408" y="247"/>
                    <a:pt x="408" y="247"/>
                    <a:pt x="408" y="247"/>
                  </a:cubicBezTo>
                  <a:cubicBezTo>
                    <a:pt x="407" y="248"/>
                    <a:pt x="409" y="248"/>
                    <a:pt x="408" y="247"/>
                  </a:cubicBezTo>
                  <a:close/>
                  <a:moveTo>
                    <a:pt x="386" y="288"/>
                  </a:moveTo>
                  <a:cubicBezTo>
                    <a:pt x="386" y="288"/>
                    <a:pt x="385" y="289"/>
                    <a:pt x="386" y="288"/>
                  </a:cubicBezTo>
                  <a:close/>
                  <a:moveTo>
                    <a:pt x="386" y="288"/>
                  </a:moveTo>
                  <a:cubicBezTo>
                    <a:pt x="386" y="288"/>
                    <a:pt x="386" y="288"/>
                    <a:pt x="386" y="288"/>
                  </a:cubicBezTo>
                  <a:close/>
                  <a:moveTo>
                    <a:pt x="341" y="227"/>
                  </a:moveTo>
                  <a:cubicBezTo>
                    <a:pt x="342" y="226"/>
                    <a:pt x="339" y="227"/>
                    <a:pt x="341" y="227"/>
                  </a:cubicBezTo>
                  <a:close/>
                  <a:moveTo>
                    <a:pt x="333" y="220"/>
                  </a:moveTo>
                  <a:cubicBezTo>
                    <a:pt x="333" y="220"/>
                    <a:pt x="333" y="220"/>
                    <a:pt x="333" y="220"/>
                  </a:cubicBezTo>
                  <a:cubicBezTo>
                    <a:pt x="335" y="220"/>
                    <a:pt x="332" y="219"/>
                    <a:pt x="333" y="220"/>
                  </a:cubicBezTo>
                  <a:close/>
                  <a:moveTo>
                    <a:pt x="353" y="163"/>
                  </a:moveTo>
                  <a:cubicBezTo>
                    <a:pt x="353" y="164"/>
                    <a:pt x="355" y="163"/>
                    <a:pt x="353" y="163"/>
                  </a:cubicBezTo>
                  <a:close/>
                  <a:moveTo>
                    <a:pt x="375" y="114"/>
                  </a:moveTo>
                  <a:cubicBezTo>
                    <a:pt x="375" y="114"/>
                    <a:pt x="375" y="114"/>
                    <a:pt x="375" y="114"/>
                  </a:cubicBezTo>
                  <a:cubicBezTo>
                    <a:pt x="374" y="116"/>
                    <a:pt x="375" y="115"/>
                    <a:pt x="376" y="115"/>
                  </a:cubicBezTo>
                  <a:cubicBezTo>
                    <a:pt x="376" y="114"/>
                    <a:pt x="375" y="114"/>
                    <a:pt x="375" y="114"/>
                  </a:cubicBezTo>
                  <a:close/>
                  <a:moveTo>
                    <a:pt x="356" y="232"/>
                  </a:moveTo>
                  <a:cubicBezTo>
                    <a:pt x="356" y="229"/>
                    <a:pt x="354" y="234"/>
                    <a:pt x="356" y="232"/>
                  </a:cubicBezTo>
                  <a:close/>
                  <a:moveTo>
                    <a:pt x="345" y="271"/>
                  </a:moveTo>
                  <a:cubicBezTo>
                    <a:pt x="343" y="272"/>
                    <a:pt x="347" y="271"/>
                    <a:pt x="345" y="271"/>
                  </a:cubicBezTo>
                  <a:close/>
                  <a:moveTo>
                    <a:pt x="377" y="221"/>
                  </a:moveTo>
                  <a:cubicBezTo>
                    <a:pt x="378" y="218"/>
                    <a:pt x="376" y="223"/>
                    <a:pt x="377" y="221"/>
                  </a:cubicBezTo>
                  <a:close/>
                  <a:moveTo>
                    <a:pt x="347" y="207"/>
                  </a:moveTo>
                  <a:cubicBezTo>
                    <a:pt x="347" y="204"/>
                    <a:pt x="345" y="209"/>
                    <a:pt x="347" y="207"/>
                  </a:cubicBezTo>
                  <a:close/>
                  <a:moveTo>
                    <a:pt x="356" y="214"/>
                  </a:moveTo>
                  <a:cubicBezTo>
                    <a:pt x="356" y="214"/>
                    <a:pt x="355" y="213"/>
                    <a:pt x="356" y="214"/>
                  </a:cubicBezTo>
                  <a:close/>
                  <a:moveTo>
                    <a:pt x="291" y="224"/>
                  </a:moveTo>
                  <a:cubicBezTo>
                    <a:pt x="291" y="225"/>
                    <a:pt x="292" y="223"/>
                    <a:pt x="291" y="223"/>
                  </a:cubicBezTo>
                  <a:cubicBezTo>
                    <a:pt x="291" y="223"/>
                    <a:pt x="291" y="223"/>
                    <a:pt x="291" y="224"/>
                  </a:cubicBezTo>
                  <a:close/>
                  <a:moveTo>
                    <a:pt x="365" y="264"/>
                  </a:moveTo>
                  <a:cubicBezTo>
                    <a:pt x="364" y="265"/>
                    <a:pt x="366" y="264"/>
                    <a:pt x="365" y="264"/>
                  </a:cubicBezTo>
                  <a:close/>
                  <a:moveTo>
                    <a:pt x="365" y="264"/>
                  </a:moveTo>
                  <a:cubicBezTo>
                    <a:pt x="365" y="264"/>
                    <a:pt x="365" y="264"/>
                    <a:pt x="365" y="264"/>
                  </a:cubicBezTo>
                  <a:close/>
                  <a:moveTo>
                    <a:pt x="343" y="260"/>
                  </a:moveTo>
                  <a:cubicBezTo>
                    <a:pt x="343" y="259"/>
                    <a:pt x="343" y="259"/>
                    <a:pt x="343" y="258"/>
                  </a:cubicBezTo>
                  <a:cubicBezTo>
                    <a:pt x="342" y="259"/>
                    <a:pt x="342" y="259"/>
                    <a:pt x="343" y="260"/>
                  </a:cubicBezTo>
                  <a:close/>
                  <a:moveTo>
                    <a:pt x="276" y="218"/>
                  </a:moveTo>
                  <a:cubicBezTo>
                    <a:pt x="274" y="218"/>
                    <a:pt x="276" y="221"/>
                    <a:pt x="276" y="218"/>
                  </a:cubicBezTo>
                  <a:close/>
                  <a:moveTo>
                    <a:pt x="297" y="256"/>
                  </a:moveTo>
                  <a:cubicBezTo>
                    <a:pt x="296" y="256"/>
                    <a:pt x="299" y="258"/>
                    <a:pt x="297" y="256"/>
                  </a:cubicBezTo>
                  <a:close/>
                  <a:moveTo>
                    <a:pt x="364" y="241"/>
                  </a:moveTo>
                  <a:cubicBezTo>
                    <a:pt x="362" y="240"/>
                    <a:pt x="364" y="238"/>
                    <a:pt x="363" y="237"/>
                  </a:cubicBezTo>
                  <a:cubicBezTo>
                    <a:pt x="363" y="237"/>
                    <a:pt x="362" y="237"/>
                    <a:pt x="362" y="238"/>
                  </a:cubicBezTo>
                  <a:cubicBezTo>
                    <a:pt x="361" y="237"/>
                    <a:pt x="362" y="236"/>
                    <a:pt x="361" y="235"/>
                  </a:cubicBezTo>
                  <a:cubicBezTo>
                    <a:pt x="360" y="236"/>
                    <a:pt x="360" y="238"/>
                    <a:pt x="360" y="240"/>
                  </a:cubicBezTo>
                  <a:cubicBezTo>
                    <a:pt x="361" y="241"/>
                    <a:pt x="360" y="244"/>
                    <a:pt x="360" y="244"/>
                  </a:cubicBezTo>
                  <a:cubicBezTo>
                    <a:pt x="360" y="245"/>
                    <a:pt x="362" y="244"/>
                    <a:pt x="362" y="244"/>
                  </a:cubicBezTo>
                  <a:cubicBezTo>
                    <a:pt x="362" y="240"/>
                    <a:pt x="363" y="243"/>
                    <a:pt x="364" y="241"/>
                  </a:cubicBezTo>
                  <a:close/>
                  <a:moveTo>
                    <a:pt x="213" y="9"/>
                  </a:moveTo>
                  <a:cubicBezTo>
                    <a:pt x="213" y="9"/>
                    <a:pt x="213" y="9"/>
                    <a:pt x="213" y="10"/>
                  </a:cubicBezTo>
                  <a:cubicBezTo>
                    <a:pt x="213" y="9"/>
                    <a:pt x="213" y="9"/>
                    <a:pt x="213" y="9"/>
                  </a:cubicBezTo>
                  <a:close/>
                  <a:moveTo>
                    <a:pt x="358" y="229"/>
                  </a:moveTo>
                  <a:cubicBezTo>
                    <a:pt x="358" y="229"/>
                    <a:pt x="358" y="229"/>
                    <a:pt x="358" y="229"/>
                  </a:cubicBezTo>
                  <a:cubicBezTo>
                    <a:pt x="359" y="232"/>
                    <a:pt x="358" y="228"/>
                    <a:pt x="358" y="229"/>
                  </a:cubicBezTo>
                  <a:close/>
                  <a:moveTo>
                    <a:pt x="346" y="243"/>
                  </a:moveTo>
                  <a:cubicBezTo>
                    <a:pt x="346" y="243"/>
                    <a:pt x="346" y="242"/>
                    <a:pt x="346" y="243"/>
                  </a:cubicBezTo>
                  <a:close/>
                  <a:moveTo>
                    <a:pt x="346" y="243"/>
                  </a:moveTo>
                  <a:cubicBezTo>
                    <a:pt x="347" y="242"/>
                    <a:pt x="346" y="242"/>
                    <a:pt x="346" y="243"/>
                  </a:cubicBezTo>
                  <a:close/>
                  <a:moveTo>
                    <a:pt x="272" y="211"/>
                  </a:moveTo>
                  <a:cubicBezTo>
                    <a:pt x="272" y="211"/>
                    <a:pt x="272" y="211"/>
                    <a:pt x="272" y="211"/>
                  </a:cubicBezTo>
                  <a:cubicBezTo>
                    <a:pt x="272" y="211"/>
                    <a:pt x="272" y="211"/>
                    <a:pt x="272" y="211"/>
                  </a:cubicBezTo>
                  <a:close/>
                  <a:moveTo>
                    <a:pt x="272" y="211"/>
                  </a:moveTo>
                  <a:cubicBezTo>
                    <a:pt x="273" y="213"/>
                    <a:pt x="273" y="211"/>
                    <a:pt x="272" y="211"/>
                  </a:cubicBezTo>
                  <a:close/>
                  <a:moveTo>
                    <a:pt x="424" y="274"/>
                  </a:moveTo>
                  <a:cubicBezTo>
                    <a:pt x="424" y="271"/>
                    <a:pt x="422" y="275"/>
                    <a:pt x="424" y="274"/>
                  </a:cubicBezTo>
                  <a:close/>
                  <a:moveTo>
                    <a:pt x="341" y="187"/>
                  </a:moveTo>
                  <a:cubicBezTo>
                    <a:pt x="341" y="187"/>
                    <a:pt x="340" y="188"/>
                    <a:pt x="341" y="187"/>
                  </a:cubicBezTo>
                  <a:close/>
                  <a:moveTo>
                    <a:pt x="421" y="271"/>
                  </a:moveTo>
                  <a:cubicBezTo>
                    <a:pt x="421" y="270"/>
                    <a:pt x="420" y="273"/>
                    <a:pt x="421" y="271"/>
                  </a:cubicBezTo>
                  <a:close/>
                  <a:moveTo>
                    <a:pt x="314" y="246"/>
                  </a:moveTo>
                  <a:cubicBezTo>
                    <a:pt x="313" y="247"/>
                    <a:pt x="314" y="245"/>
                    <a:pt x="314" y="246"/>
                  </a:cubicBezTo>
                  <a:close/>
                  <a:moveTo>
                    <a:pt x="410" y="257"/>
                  </a:moveTo>
                  <a:cubicBezTo>
                    <a:pt x="411" y="259"/>
                    <a:pt x="410" y="256"/>
                    <a:pt x="410" y="257"/>
                  </a:cubicBezTo>
                  <a:close/>
                  <a:moveTo>
                    <a:pt x="417" y="265"/>
                  </a:moveTo>
                  <a:cubicBezTo>
                    <a:pt x="415" y="267"/>
                    <a:pt x="420" y="265"/>
                    <a:pt x="417" y="265"/>
                  </a:cubicBezTo>
                  <a:close/>
                  <a:moveTo>
                    <a:pt x="75" y="56"/>
                  </a:moveTo>
                  <a:cubicBezTo>
                    <a:pt x="75" y="57"/>
                    <a:pt x="77" y="55"/>
                    <a:pt x="75" y="56"/>
                  </a:cubicBezTo>
                  <a:close/>
                  <a:moveTo>
                    <a:pt x="292" y="215"/>
                  </a:moveTo>
                  <a:cubicBezTo>
                    <a:pt x="291" y="213"/>
                    <a:pt x="291" y="215"/>
                    <a:pt x="292" y="215"/>
                  </a:cubicBezTo>
                  <a:close/>
                  <a:moveTo>
                    <a:pt x="291" y="215"/>
                  </a:moveTo>
                  <a:cubicBezTo>
                    <a:pt x="291" y="215"/>
                    <a:pt x="291" y="215"/>
                    <a:pt x="291" y="215"/>
                  </a:cubicBezTo>
                  <a:close/>
                  <a:moveTo>
                    <a:pt x="276" y="222"/>
                  </a:moveTo>
                  <a:cubicBezTo>
                    <a:pt x="276" y="223"/>
                    <a:pt x="277" y="223"/>
                    <a:pt x="276" y="222"/>
                  </a:cubicBezTo>
                  <a:close/>
                  <a:moveTo>
                    <a:pt x="344" y="225"/>
                  </a:moveTo>
                  <a:cubicBezTo>
                    <a:pt x="346" y="226"/>
                    <a:pt x="344" y="223"/>
                    <a:pt x="344" y="225"/>
                  </a:cubicBezTo>
                  <a:close/>
                  <a:moveTo>
                    <a:pt x="286" y="235"/>
                  </a:moveTo>
                  <a:cubicBezTo>
                    <a:pt x="284" y="237"/>
                    <a:pt x="286" y="236"/>
                    <a:pt x="286" y="235"/>
                  </a:cubicBezTo>
                  <a:close/>
                  <a:moveTo>
                    <a:pt x="286" y="236"/>
                  </a:moveTo>
                  <a:cubicBezTo>
                    <a:pt x="286" y="236"/>
                    <a:pt x="286" y="235"/>
                    <a:pt x="286" y="235"/>
                  </a:cubicBezTo>
                  <a:cubicBezTo>
                    <a:pt x="286" y="236"/>
                    <a:pt x="286" y="236"/>
                    <a:pt x="286" y="236"/>
                  </a:cubicBezTo>
                  <a:close/>
                  <a:moveTo>
                    <a:pt x="361" y="264"/>
                  </a:moveTo>
                  <a:cubicBezTo>
                    <a:pt x="359" y="264"/>
                    <a:pt x="362" y="265"/>
                    <a:pt x="361" y="264"/>
                  </a:cubicBezTo>
                  <a:close/>
                  <a:moveTo>
                    <a:pt x="422" y="250"/>
                  </a:moveTo>
                  <a:cubicBezTo>
                    <a:pt x="421" y="251"/>
                    <a:pt x="424" y="250"/>
                    <a:pt x="422" y="250"/>
                  </a:cubicBezTo>
                  <a:close/>
                  <a:moveTo>
                    <a:pt x="334" y="221"/>
                  </a:moveTo>
                  <a:cubicBezTo>
                    <a:pt x="334" y="222"/>
                    <a:pt x="335" y="221"/>
                    <a:pt x="334" y="221"/>
                  </a:cubicBezTo>
                  <a:close/>
                  <a:moveTo>
                    <a:pt x="408" y="257"/>
                  </a:moveTo>
                  <a:cubicBezTo>
                    <a:pt x="409" y="256"/>
                    <a:pt x="407" y="256"/>
                    <a:pt x="408" y="257"/>
                  </a:cubicBezTo>
                  <a:close/>
                  <a:moveTo>
                    <a:pt x="378" y="244"/>
                  </a:moveTo>
                  <a:cubicBezTo>
                    <a:pt x="378" y="246"/>
                    <a:pt x="379" y="244"/>
                    <a:pt x="378" y="244"/>
                  </a:cubicBezTo>
                  <a:close/>
                  <a:moveTo>
                    <a:pt x="173" y="208"/>
                  </a:moveTo>
                  <a:cubicBezTo>
                    <a:pt x="174" y="208"/>
                    <a:pt x="174" y="207"/>
                    <a:pt x="173" y="208"/>
                  </a:cubicBezTo>
                  <a:close/>
                  <a:moveTo>
                    <a:pt x="415" y="245"/>
                  </a:moveTo>
                  <a:cubicBezTo>
                    <a:pt x="414" y="245"/>
                    <a:pt x="415" y="247"/>
                    <a:pt x="415" y="245"/>
                  </a:cubicBezTo>
                  <a:close/>
                  <a:moveTo>
                    <a:pt x="342" y="189"/>
                  </a:moveTo>
                  <a:cubicBezTo>
                    <a:pt x="342" y="189"/>
                    <a:pt x="342" y="189"/>
                    <a:pt x="342" y="189"/>
                  </a:cubicBezTo>
                  <a:cubicBezTo>
                    <a:pt x="343" y="188"/>
                    <a:pt x="342" y="188"/>
                    <a:pt x="342" y="189"/>
                  </a:cubicBezTo>
                  <a:close/>
                  <a:moveTo>
                    <a:pt x="308" y="233"/>
                  </a:moveTo>
                  <a:cubicBezTo>
                    <a:pt x="308" y="233"/>
                    <a:pt x="308" y="233"/>
                    <a:pt x="308" y="233"/>
                  </a:cubicBezTo>
                  <a:cubicBezTo>
                    <a:pt x="308" y="233"/>
                    <a:pt x="308" y="233"/>
                    <a:pt x="308" y="233"/>
                  </a:cubicBezTo>
                  <a:cubicBezTo>
                    <a:pt x="308" y="231"/>
                    <a:pt x="307" y="233"/>
                    <a:pt x="308" y="233"/>
                  </a:cubicBezTo>
                  <a:close/>
                  <a:moveTo>
                    <a:pt x="306" y="234"/>
                  </a:moveTo>
                  <a:cubicBezTo>
                    <a:pt x="307" y="233"/>
                    <a:pt x="306" y="233"/>
                    <a:pt x="306" y="234"/>
                  </a:cubicBezTo>
                  <a:close/>
                  <a:moveTo>
                    <a:pt x="314" y="234"/>
                  </a:moveTo>
                  <a:cubicBezTo>
                    <a:pt x="313" y="235"/>
                    <a:pt x="314" y="232"/>
                    <a:pt x="314" y="234"/>
                  </a:cubicBezTo>
                  <a:close/>
                  <a:moveTo>
                    <a:pt x="302" y="234"/>
                  </a:moveTo>
                  <a:cubicBezTo>
                    <a:pt x="302" y="234"/>
                    <a:pt x="302" y="233"/>
                    <a:pt x="302" y="234"/>
                  </a:cubicBezTo>
                  <a:close/>
                  <a:moveTo>
                    <a:pt x="362" y="261"/>
                  </a:moveTo>
                  <a:cubicBezTo>
                    <a:pt x="362" y="263"/>
                    <a:pt x="363" y="261"/>
                    <a:pt x="362" y="261"/>
                  </a:cubicBezTo>
                  <a:close/>
                  <a:moveTo>
                    <a:pt x="323" y="258"/>
                  </a:moveTo>
                  <a:cubicBezTo>
                    <a:pt x="323" y="258"/>
                    <a:pt x="323" y="258"/>
                    <a:pt x="323" y="258"/>
                  </a:cubicBezTo>
                  <a:cubicBezTo>
                    <a:pt x="323" y="258"/>
                    <a:pt x="323" y="258"/>
                    <a:pt x="323" y="258"/>
                  </a:cubicBezTo>
                  <a:close/>
                  <a:moveTo>
                    <a:pt x="359" y="263"/>
                  </a:moveTo>
                  <a:cubicBezTo>
                    <a:pt x="359" y="264"/>
                    <a:pt x="360" y="263"/>
                    <a:pt x="359" y="263"/>
                  </a:cubicBezTo>
                  <a:close/>
                  <a:moveTo>
                    <a:pt x="379" y="246"/>
                  </a:moveTo>
                  <a:cubicBezTo>
                    <a:pt x="379" y="246"/>
                    <a:pt x="379" y="246"/>
                    <a:pt x="380" y="246"/>
                  </a:cubicBezTo>
                  <a:cubicBezTo>
                    <a:pt x="379" y="246"/>
                    <a:pt x="379" y="246"/>
                    <a:pt x="379" y="246"/>
                  </a:cubicBezTo>
                  <a:close/>
                  <a:moveTo>
                    <a:pt x="350" y="215"/>
                  </a:moveTo>
                  <a:cubicBezTo>
                    <a:pt x="350" y="215"/>
                    <a:pt x="350" y="215"/>
                    <a:pt x="350" y="215"/>
                  </a:cubicBezTo>
                  <a:cubicBezTo>
                    <a:pt x="352" y="215"/>
                    <a:pt x="352" y="214"/>
                    <a:pt x="351" y="213"/>
                  </a:cubicBezTo>
                  <a:cubicBezTo>
                    <a:pt x="351" y="213"/>
                    <a:pt x="350" y="214"/>
                    <a:pt x="350" y="215"/>
                  </a:cubicBezTo>
                  <a:close/>
                  <a:moveTo>
                    <a:pt x="39" y="91"/>
                  </a:moveTo>
                  <a:cubicBezTo>
                    <a:pt x="39" y="91"/>
                    <a:pt x="39" y="91"/>
                    <a:pt x="40" y="91"/>
                  </a:cubicBezTo>
                  <a:cubicBezTo>
                    <a:pt x="39" y="91"/>
                    <a:pt x="39" y="91"/>
                    <a:pt x="39" y="91"/>
                  </a:cubicBezTo>
                  <a:close/>
                  <a:moveTo>
                    <a:pt x="39" y="91"/>
                  </a:moveTo>
                  <a:cubicBezTo>
                    <a:pt x="39" y="91"/>
                    <a:pt x="39" y="91"/>
                    <a:pt x="39" y="91"/>
                  </a:cubicBezTo>
                  <a:close/>
                  <a:moveTo>
                    <a:pt x="346" y="257"/>
                  </a:moveTo>
                  <a:cubicBezTo>
                    <a:pt x="346" y="256"/>
                    <a:pt x="346" y="256"/>
                    <a:pt x="346" y="257"/>
                  </a:cubicBezTo>
                  <a:close/>
                  <a:moveTo>
                    <a:pt x="5" y="210"/>
                  </a:moveTo>
                  <a:cubicBezTo>
                    <a:pt x="4" y="211"/>
                    <a:pt x="7" y="210"/>
                    <a:pt x="5" y="210"/>
                  </a:cubicBezTo>
                  <a:close/>
                  <a:moveTo>
                    <a:pt x="67" y="231"/>
                  </a:moveTo>
                  <a:cubicBezTo>
                    <a:pt x="65" y="231"/>
                    <a:pt x="67" y="233"/>
                    <a:pt x="67" y="233"/>
                  </a:cubicBezTo>
                  <a:cubicBezTo>
                    <a:pt x="67" y="232"/>
                    <a:pt x="67" y="232"/>
                    <a:pt x="67" y="231"/>
                  </a:cubicBezTo>
                  <a:close/>
                  <a:moveTo>
                    <a:pt x="354" y="158"/>
                  </a:moveTo>
                  <a:cubicBezTo>
                    <a:pt x="354" y="158"/>
                    <a:pt x="354" y="158"/>
                    <a:pt x="354" y="158"/>
                  </a:cubicBezTo>
                  <a:cubicBezTo>
                    <a:pt x="354" y="155"/>
                    <a:pt x="354" y="158"/>
                    <a:pt x="354" y="158"/>
                  </a:cubicBezTo>
                  <a:close/>
                  <a:moveTo>
                    <a:pt x="349" y="202"/>
                  </a:moveTo>
                  <a:cubicBezTo>
                    <a:pt x="349" y="203"/>
                    <a:pt x="349" y="203"/>
                    <a:pt x="350" y="204"/>
                  </a:cubicBezTo>
                  <a:cubicBezTo>
                    <a:pt x="350" y="203"/>
                    <a:pt x="350" y="202"/>
                    <a:pt x="349" y="202"/>
                  </a:cubicBezTo>
                  <a:close/>
                  <a:moveTo>
                    <a:pt x="188" y="184"/>
                  </a:moveTo>
                  <a:cubicBezTo>
                    <a:pt x="188" y="185"/>
                    <a:pt x="188" y="185"/>
                    <a:pt x="188" y="185"/>
                  </a:cubicBezTo>
                  <a:cubicBezTo>
                    <a:pt x="188" y="185"/>
                    <a:pt x="188" y="185"/>
                    <a:pt x="188" y="184"/>
                  </a:cubicBezTo>
                  <a:close/>
                  <a:moveTo>
                    <a:pt x="345" y="206"/>
                  </a:moveTo>
                  <a:cubicBezTo>
                    <a:pt x="344" y="207"/>
                    <a:pt x="344" y="208"/>
                    <a:pt x="345" y="208"/>
                  </a:cubicBezTo>
                  <a:cubicBezTo>
                    <a:pt x="345" y="207"/>
                    <a:pt x="345" y="207"/>
                    <a:pt x="345" y="206"/>
                  </a:cubicBezTo>
                  <a:cubicBezTo>
                    <a:pt x="345" y="206"/>
                    <a:pt x="345" y="206"/>
                    <a:pt x="345" y="206"/>
                  </a:cubicBezTo>
                  <a:close/>
                  <a:moveTo>
                    <a:pt x="330" y="261"/>
                  </a:moveTo>
                  <a:cubicBezTo>
                    <a:pt x="330" y="261"/>
                    <a:pt x="329" y="261"/>
                    <a:pt x="329" y="261"/>
                  </a:cubicBezTo>
                  <a:cubicBezTo>
                    <a:pt x="329" y="261"/>
                    <a:pt x="330" y="261"/>
                    <a:pt x="330" y="261"/>
                  </a:cubicBezTo>
                  <a:close/>
                  <a:moveTo>
                    <a:pt x="421" y="267"/>
                  </a:moveTo>
                  <a:cubicBezTo>
                    <a:pt x="423" y="269"/>
                    <a:pt x="420" y="265"/>
                    <a:pt x="421" y="267"/>
                  </a:cubicBezTo>
                  <a:close/>
                  <a:moveTo>
                    <a:pt x="365" y="242"/>
                  </a:moveTo>
                  <a:cubicBezTo>
                    <a:pt x="365" y="242"/>
                    <a:pt x="365" y="242"/>
                    <a:pt x="365" y="242"/>
                  </a:cubicBezTo>
                  <a:cubicBezTo>
                    <a:pt x="365" y="242"/>
                    <a:pt x="365" y="242"/>
                    <a:pt x="365" y="242"/>
                  </a:cubicBezTo>
                  <a:close/>
                  <a:moveTo>
                    <a:pt x="95" y="78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4" y="78"/>
                    <a:pt x="93" y="80"/>
                    <a:pt x="94" y="81"/>
                  </a:cubicBezTo>
                  <a:cubicBezTo>
                    <a:pt x="95" y="81"/>
                    <a:pt x="96" y="80"/>
                    <a:pt x="96" y="79"/>
                  </a:cubicBezTo>
                  <a:cubicBezTo>
                    <a:pt x="95" y="80"/>
                    <a:pt x="96" y="78"/>
                    <a:pt x="95" y="78"/>
                  </a:cubicBezTo>
                  <a:close/>
                  <a:moveTo>
                    <a:pt x="88" y="81"/>
                  </a:moveTo>
                  <a:cubicBezTo>
                    <a:pt x="86" y="82"/>
                    <a:pt x="86" y="82"/>
                    <a:pt x="86" y="84"/>
                  </a:cubicBezTo>
                  <a:cubicBezTo>
                    <a:pt x="88" y="83"/>
                    <a:pt x="88" y="82"/>
                    <a:pt x="88" y="81"/>
                  </a:cubicBezTo>
                  <a:close/>
                  <a:moveTo>
                    <a:pt x="90" y="75"/>
                  </a:moveTo>
                  <a:cubicBezTo>
                    <a:pt x="90" y="75"/>
                    <a:pt x="89" y="74"/>
                    <a:pt x="88" y="75"/>
                  </a:cubicBezTo>
                  <a:cubicBezTo>
                    <a:pt x="89" y="75"/>
                    <a:pt x="89" y="76"/>
                    <a:pt x="90" y="75"/>
                  </a:cubicBezTo>
                  <a:close/>
                  <a:moveTo>
                    <a:pt x="80" y="89"/>
                  </a:moveTo>
                  <a:cubicBezTo>
                    <a:pt x="78" y="89"/>
                    <a:pt x="81" y="89"/>
                    <a:pt x="80" y="89"/>
                  </a:cubicBezTo>
                  <a:close/>
                  <a:moveTo>
                    <a:pt x="144" y="198"/>
                  </a:moveTo>
                  <a:cubicBezTo>
                    <a:pt x="143" y="196"/>
                    <a:pt x="142" y="199"/>
                    <a:pt x="144" y="198"/>
                  </a:cubicBezTo>
                  <a:close/>
                  <a:moveTo>
                    <a:pt x="147" y="195"/>
                  </a:moveTo>
                  <a:cubicBezTo>
                    <a:pt x="147" y="194"/>
                    <a:pt x="148" y="196"/>
                    <a:pt x="147" y="195"/>
                  </a:cubicBezTo>
                  <a:close/>
                  <a:moveTo>
                    <a:pt x="66" y="131"/>
                  </a:moveTo>
                  <a:cubicBezTo>
                    <a:pt x="66" y="132"/>
                    <a:pt x="66" y="132"/>
                    <a:pt x="66" y="131"/>
                  </a:cubicBezTo>
                  <a:cubicBezTo>
                    <a:pt x="65" y="133"/>
                    <a:pt x="69" y="132"/>
                    <a:pt x="69" y="130"/>
                  </a:cubicBezTo>
                  <a:cubicBezTo>
                    <a:pt x="69" y="129"/>
                    <a:pt x="69" y="122"/>
                    <a:pt x="68" y="122"/>
                  </a:cubicBezTo>
                  <a:cubicBezTo>
                    <a:pt x="65" y="124"/>
                    <a:pt x="67" y="129"/>
                    <a:pt x="66" y="131"/>
                  </a:cubicBezTo>
                  <a:close/>
                  <a:moveTo>
                    <a:pt x="101" y="143"/>
                  </a:moveTo>
                  <a:cubicBezTo>
                    <a:pt x="102" y="143"/>
                    <a:pt x="102" y="143"/>
                    <a:pt x="103" y="143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5" y="144"/>
                    <a:pt x="106" y="144"/>
                    <a:pt x="108" y="143"/>
                  </a:cubicBezTo>
                  <a:cubicBezTo>
                    <a:pt x="107" y="143"/>
                    <a:pt x="101" y="141"/>
                    <a:pt x="101" y="143"/>
                  </a:cubicBezTo>
                  <a:close/>
                  <a:moveTo>
                    <a:pt x="103" y="143"/>
                  </a:moveTo>
                  <a:cubicBezTo>
                    <a:pt x="103" y="143"/>
                    <a:pt x="103" y="143"/>
                    <a:pt x="103" y="143"/>
                  </a:cubicBezTo>
                  <a:cubicBezTo>
                    <a:pt x="103" y="143"/>
                    <a:pt x="104" y="144"/>
                    <a:pt x="103" y="143"/>
                  </a:cubicBezTo>
                  <a:close/>
                  <a:moveTo>
                    <a:pt x="124" y="145"/>
                  </a:moveTo>
                  <a:cubicBezTo>
                    <a:pt x="125" y="144"/>
                    <a:pt x="126" y="144"/>
                    <a:pt x="126" y="142"/>
                  </a:cubicBezTo>
                  <a:cubicBezTo>
                    <a:pt x="124" y="142"/>
                    <a:pt x="123" y="143"/>
                    <a:pt x="122" y="144"/>
                  </a:cubicBezTo>
                  <a:cubicBezTo>
                    <a:pt x="122" y="144"/>
                    <a:pt x="123" y="144"/>
                    <a:pt x="124" y="145"/>
                  </a:cubicBezTo>
                  <a:close/>
                  <a:moveTo>
                    <a:pt x="124" y="145"/>
                  </a:moveTo>
                  <a:cubicBezTo>
                    <a:pt x="123" y="145"/>
                    <a:pt x="125" y="144"/>
                    <a:pt x="124" y="145"/>
                  </a:cubicBezTo>
                  <a:close/>
                  <a:moveTo>
                    <a:pt x="54" y="131"/>
                  </a:moveTo>
                  <a:cubicBezTo>
                    <a:pt x="54" y="132"/>
                    <a:pt x="54" y="131"/>
                    <a:pt x="54" y="131"/>
                  </a:cubicBezTo>
                  <a:close/>
                  <a:moveTo>
                    <a:pt x="52" y="131"/>
                  </a:moveTo>
                  <a:cubicBezTo>
                    <a:pt x="53" y="132"/>
                    <a:pt x="54" y="132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5" y="130"/>
                    <a:pt x="54" y="130"/>
                    <a:pt x="52" y="131"/>
                  </a:cubicBezTo>
                  <a:close/>
                  <a:moveTo>
                    <a:pt x="105" y="138"/>
                  </a:moveTo>
                  <a:cubicBezTo>
                    <a:pt x="105" y="138"/>
                    <a:pt x="105" y="138"/>
                    <a:pt x="105" y="138"/>
                  </a:cubicBezTo>
                  <a:cubicBezTo>
                    <a:pt x="104" y="138"/>
                    <a:pt x="107" y="138"/>
                    <a:pt x="105" y="138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lose/>
                  <a:moveTo>
                    <a:pt x="105" y="128"/>
                  </a:moveTo>
                  <a:cubicBezTo>
                    <a:pt x="104" y="129"/>
                    <a:pt x="106" y="129"/>
                    <a:pt x="105" y="128"/>
                  </a:cubicBezTo>
                  <a:close/>
                  <a:moveTo>
                    <a:pt x="104" y="130"/>
                  </a:moveTo>
                  <a:cubicBezTo>
                    <a:pt x="103" y="130"/>
                    <a:pt x="106" y="130"/>
                    <a:pt x="104" y="130"/>
                  </a:cubicBezTo>
                  <a:close/>
                  <a:moveTo>
                    <a:pt x="107" y="136"/>
                  </a:moveTo>
                  <a:cubicBezTo>
                    <a:pt x="107" y="136"/>
                    <a:pt x="106" y="137"/>
                    <a:pt x="107" y="136"/>
                  </a:cubicBezTo>
                  <a:close/>
                  <a:moveTo>
                    <a:pt x="110" y="142"/>
                  </a:moveTo>
                  <a:cubicBezTo>
                    <a:pt x="109" y="140"/>
                    <a:pt x="110" y="143"/>
                    <a:pt x="110" y="142"/>
                  </a:cubicBezTo>
                  <a:close/>
                  <a:moveTo>
                    <a:pt x="50" y="132"/>
                  </a:moveTo>
                  <a:cubicBezTo>
                    <a:pt x="50" y="132"/>
                    <a:pt x="50" y="132"/>
                    <a:pt x="50" y="132"/>
                  </a:cubicBezTo>
                  <a:cubicBezTo>
                    <a:pt x="50" y="132"/>
                    <a:pt x="50" y="133"/>
                    <a:pt x="50" y="132"/>
                  </a:cubicBezTo>
                  <a:close/>
                  <a:moveTo>
                    <a:pt x="103" y="133"/>
                  </a:moveTo>
                  <a:cubicBezTo>
                    <a:pt x="103" y="134"/>
                    <a:pt x="103" y="132"/>
                    <a:pt x="103" y="133"/>
                  </a:cubicBezTo>
                  <a:close/>
                  <a:moveTo>
                    <a:pt x="103" y="137"/>
                  </a:moveTo>
                  <a:cubicBezTo>
                    <a:pt x="103" y="138"/>
                    <a:pt x="103" y="136"/>
                    <a:pt x="103" y="137"/>
                  </a:cubicBezTo>
                  <a:close/>
                  <a:moveTo>
                    <a:pt x="80" y="141"/>
                  </a:move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79" y="140"/>
                    <a:pt x="80" y="141"/>
                  </a:cubicBezTo>
                  <a:close/>
                  <a:moveTo>
                    <a:pt x="103" y="139"/>
                  </a:moveTo>
                  <a:cubicBezTo>
                    <a:pt x="103" y="139"/>
                    <a:pt x="103" y="139"/>
                    <a:pt x="103" y="139"/>
                  </a:cubicBezTo>
                  <a:cubicBezTo>
                    <a:pt x="103" y="139"/>
                    <a:pt x="103" y="139"/>
                    <a:pt x="103" y="139"/>
                  </a:cubicBezTo>
                  <a:close/>
                  <a:moveTo>
                    <a:pt x="126" y="142"/>
                  </a:moveTo>
                  <a:cubicBezTo>
                    <a:pt x="126" y="142"/>
                    <a:pt x="126" y="142"/>
                    <a:pt x="126" y="142"/>
                  </a:cubicBezTo>
                  <a:close/>
                  <a:moveTo>
                    <a:pt x="331" y="92"/>
                  </a:moveTo>
                  <a:cubicBezTo>
                    <a:pt x="331" y="92"/>
                    <a:pt x="331" y="92"/>
                    <a:pt x="331" y="92"/>
                  </a:cubicBezTo>
                  <a:cubicBezTo>
                    <a:pt x="330" y="93"/>
                    <a:pt x="331" y="91"/>
                    <a:pt x="331" y="92"/>
                  </a:cubicBezTo>
                  <a:close/>
                  <a:moveTo>
                    <a:pt x="334" y="93"/>
                  </a:moveTo>
                  <a:cubicBezTo>
                    <a:pt x="334" y="92"/>
                    <a:pt x="334" y="92"/>
                    <a:pt x="332" y="92"/>
                  </a:cubicBezTo>
                  <a:cubicBezTo>
                    <a:pt x="332" y="93"/>
                    <a:pt x="332" y="93"/>
                    <a:pt x="334" y="93"/>
                  </a:cubicBezTo>
                  <a:close/>
                  <a:moveTo>
                    <a:pt x="347" y="123"/>
                  </a:moveTo>
                  <a:cubicBezTo>
                    <a:pt x="347" y="123"/>
                    <a:pt x="347" y="123"/>
                    <a:pt x="347" y="123"/>
                  </a:cubicBezTo>
                  <a:close/>
                  <a:moveTo>
                    <a:pt x="376" y="107"/>
                  </a:moveTo>
                  <a:cubicBezTo>
                    <a:pt x="374" y="109"/>
                    <a:pt x="378" y="107"/>
                    <a:pt x="376" y="107"/>
                  </a:cubicBezTo>
                  <a:close/>
                  <a:moveTo>
                    <a:pt x="376" y="104"/>
                  </a:moveTo>
                  <a:cubicBezTo>
                    <a:pt x="376" y="104"/>
                    <a:pt x="374" y="108"/>
                    <a:pt x="377" y="105"/>
                  </a:cubicBezTo>
                  <a:cubicBezTo>
                    <a:pt x="376" y="105"/>
                    <a:pt x="378" y="103"/>
                    <a:pt x="376" y="104"/>
                  </a:cubicBezTo>
                  <a:close/>
                  <a:moveTo>
                    <a:pt x="190" y="32"/>
                  </a:moveTo>
                  <a:cubicBezTo>
                    <a:pt x="190" y="32"/>
                    <a:pt x="190" y="32"/>
                    <a:pt x="190" y="32"/>
                  </a:cubicBezTo>
                  <a:close/>
                  <a:moveTo>
                    <a:pt x="372" y="80"/>
                  </a:moveTo>
                  <a:cubicBezTo>
                    <a:pt x="374" y="79"/>
                    <a:pt x="373" y="79"/>
                    <a:pt x="373" y="78"/>
                  </a:cubicBezTo>
                  <a:cubicBezTo>
                    <a:pt x="372" y="78"/>
                    <a:pt x="371" y="78"/>
                    <a:pt x="372" y="80"/>
                  </a:cubicBezTo>
                  <a:close/>
                  <a:moveTo>
                    <a:pt x="373" y="116"/>
                  </a:moveTo>
                  <a:cubicBezTo>
                    <a:pt x="372" y="117"/>
                    <a:pt x="373" y="119"/>
                    <a:pt x="373" y="118"/>
                  </a:cubicBezTo>
                  <a:cubicBezTo>
                    <a:pt x="374" y="117"/>
                    <a:pt x="374" y="116"/>
                    <a:pt x="373" y="116"/>
                  </a:cubicBezTo>
                  <a:close/>
                  <a:moveTo>
                    <a:pt x="373" y="118"/>
                  </a:moveTo>
                  <a:cubicBezTo>
                    <a:pt x="373" y="118"/>
                    <a:pt x="373" y="118"/>
                    <a:pt x="373" y="118"/>
                  </a:cubicBezTo>
                  <a:close/>
                  <a:moveTo>
                    <a:pt x="141" y="52"/>
                  </a:moveTo>
                  <a:cubicBezTo>
                    <a:pt x="132" y="48"/>
                    <a:pt x="143" y="56"/>
                    <a:pt x="141" y="52"/>
                  </a:cubicBezTo>
                  <a:close/>
                  <a:moveTo>
                    <a:pt x="162" y="24"/>
                  </a:moveTo>
                  <a:cubicBezTo>
                    <a:pt x="161" y="25"/>
                    <a:pt x="156" y="27"/>
                    <a:pt x="155" y="28"/>
                  </a:cubicBezTo>
                  <a:cubicBezTo>
                    <a:pt x="154" y="29"/>
                    <a:pt x="151" y="29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48" y="32"/>
                    <a:pt x="145" y="34"/>
                    <a:pt x="143" y="35"/>
                  </a:cubicBezTo>
                  <a:cubicBezTo>
                    <a:pt x="144" y="35"/>
                    <a:pt x="142" y="41"/>
                    <a:pt x="141" y="41"/>
                  </a:cubicBezTo>
                  <a:cubicBezTo>
                    <a:pt x="140" y="42"/>
                    <a:pt x="140" y="44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6"/>
                    <a:pt x="142" y="47"/>
                  </a:cubicBezTo>
                  <a:cubicBezTo>
                    <a:pt x="146" y="49"/>
                    <a:pt x="151" y="49"/>
                    <a:pt x="152" y="47"/>
                  </a:cubicBezTo>
                  <a:cubicBezTo>
                    <a:pt x="152" y="46"/>
                    <a:pt x="146" y="45"/>
                    <a:pt x="147" y="42"/>
                  </a:cubicBezTo>
                  <a:cubicBezTo>
                    <a:pt x="148" y="39"/>
                    <a:pt x="150" y="37"/>
                    <a:pt x="152" y="34"/>
                  </a:cubicBezTo>
                  <a:cubicBezTo>
                    <a:pt x="154" y="31"/>
                    <a:pt x="159" y="29"/>
                    <a:pt x="162" y="27"/>
                  </a:cubicBezTo>
                  <a:cubicBezTo>
                    <a:pt x="163" y="26"/>
                    <a:pt x="163" y="25"/>
                    <a:pt x="163" y="25"/>
                  </a:cubicBezTo>
                  <a:cubicBezTo>
                    <a:pt x="163" y="24"/>
                    <a:pt x="163" y="24"/>
                    <a:pt x="162" y="24"/>
                  </a:cubicBezTo>
                  <a:close/>
                  <a:moveTo>
                    <a:pt x="150" y="30"/>
                  </a:move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lose/>
                  <a:moveTo>
                    <a:pt x="370" y="123"/>
                  </a:moveTo>
                  <a:cubicBezTo>
                    <a:pt x="370" y="123"/>
                    <a:pt x="370" y="123"/>
                    <a:pt x="370" y="123"/>
                  </a:cubicBezTo>
                  <a:cubicBezTo>
                    <a:pt x="369" y="122"/>
                    <a:pt x="371" y="123"/>
                    <a:pt x="370" y="123"/>
                  </a:cubicBezTo>
                  <a:close/>
                  <a:moveTo>
                    <a:pt x="371" y="118"/>
                  </a:moveTo>
                  <a:cubicBezTo>
                    <a:pt x="371" y="119"/>
                    <a:pt x="367" y="119"/>
                    <a:pt x="369" y="121"/>
                  </a:cubicBezTo>
                  <a:cubicBezTo>
                    <a:pt x="370" y="120"/>
                    <a:pt x="371" y="119"/>
                    <a:pt x="371" y="119"/>
                  </a:cubicBezTo>
                  <a:cubicBezTo>
                    <a:pt x="371" y="119"/>
                    <a:pt x="371" y="118"/>
                    <a:pt x="371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7" name="Rectangle 82"/>
            <p:cNvSpPr>
              <a:spLocks noChangeArrowheads="1"/>
            </p:cNvSpPr>
            <p:nvPr/>
          </p:nvSpPr>
          <p:spPr bwMode="auto">
            <a:xfrm>
              <a:off x="2924175" y="482600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8" name="Rectangle 83"/>
            <p:cNvSpPr>
              <a:spLocks noChangeArrowheads="1"/>
            </p:cNvSpPr>
            <p:nvPr/>
          </p:nvSpPr>
          <p:spPr bwMode="auto">
            <a:xfrm>
              <a:off x="2951163" y="484505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9" name="Freeform 84"/>
            <p:cNvSpPr/>
            <p:nvPr/>
          </p:nvSpPr>
          <p:spPr bwMode="auto">
            <a:xfrm>
              <a:off x="3030538" y="4737100"/>
              <a:ext cx="15875" cy="9525"/>
            </a:xfrm>
            <a:custGeom>
              <a:avLst/>
              <a:gdLst>
                <a:gd name="T0" fmla="*/ 19 w 20"/>
                <a:gd name="T1" fmla="*/ 3 h 11"/>
                <a:gd name="T2" fmla="*/ 9 w 20"/>
                <a:gd name="T3" fmla="*/ 2 h 11"/>
                <a:gd name="T4" fmla="*/ 0 w 20"/>
                <a:gd name="T5" fmla="*/ 5 h 11"/>
                <a:gd name="T6" fmla="*/ 3 w 20"/>
                <a:gd name="T7" fmla="*/ 5 h 11"/>
                <a:gd name="T8" fmla="*/ 1 w 20"/>
                <a:gd name="T9" fmla="*/ 7 h 11"/>
                <a:gd name="T10" fmla="*/ 4 w 20"/>
                <a:gd name="T11" fmla="*/ 8 h 11"/>
                <a:gd name="T12" fmla="*/ 4 w 20"/>
                <a:gd name="T13" fmla="*/ 10 h 11"/>
                <a:gd name="T14" fmla="*/ 8 w 20"/>
                <a:gd name="T15" fmla="*/ 10 h 11"/>
                <a:gd name="T16" fmla="*/ 19 w 20"/>
                <a:gd name="T17" fmla="*/ 7 h 11"/>
                <a:gd name="T18" fmla="*/ 20 w 20"/>
                <a:gd name="T19" fmla="*/ 5 h 11"/>
                <a:gd name="T20" fmla="*/ 19 w 20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1">
                  <a:moveTo>
                    <a:pt x="19" y="3"/>
                  </a:moveTo>
                  <a:cubicBezTo>
                    <a:pt x="14" y="1"/>
                    <a:pt x="15" y="0"/>
                    <a:pt x="9" y="2"/>
                  </a:cubicBezTo>
                  <a:cubicBezTo>
                    <a:pt x="6" y="4"/>
                    <a:pt x="1" y="0"/>
                    <a:pt x="0" y="5"/>
                  </a:cubicBezTo>
                  <a:cubicBezTo>
                    <a:pt x="0" y="5"/>
                    <a:pt x="3" y="5"/>
                    <a:pt x="3" y="5"/>
                  </a:cubicBezTo>
                  <a:cubicBezTo>
                    <a:pt x="4" y="6"/>
                    <a:pt x="1" y="7"/>
                    <a:pt x="1" y="7"/>
                  </a:cubicBezTo>
                  <a:cubicBezTo>
                    <a:pt x="4" y="8"/>
                    <a:pt x="1" y="6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9" y="11"/>
                    <a:pt x="17" y="9"/>
                    <a:pt x="19" y="7"/>
                  </a:cubicBezTo>
                  <a:cubicBezTo>
                    <a:pt x="18" y="7"/>
                    <a:pt x="19" y="6"/>
                    <a:pt x="20" y="5"/>
                  </a:cubicBezTo>
                  <a:cubicBezTo>
                    <a:pt x="20" y="4"/>
                    <a:pt x="20" y="4"/>
                    <a:pt x="1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0" name="Freeform 85"/>
            <p:cNvSpPr/>
            <p:nvPr/>
          </p:nvSpPr>
          <p:spPr bwMode="auto">
            <a:xfrm>
              <a:off x="2928938" y="4819650"/>
              <a:ext cx="19050" cy="9525"/>
            </a:xfrm>
            <a:custGeom>
              <a:avLst/>
              <a:gdLst>
                <a:gd name="T0" fmla="*/ 25 w 25"/>
                <a:gd name="T1" fmla="*/ 12 h 13"/>
                <a:gd name="T2" fmla="*/ 14 w 25"/>
                <a:gd name="T3" fmla="*/ 6 h 13"/>
                <a:gd name="T4" fmla="*/ 0 w 25"/>
                <a:gd name="T5" fmla="*/ 7 h 13"/>
                <a:gd name="T6" fmla="*/ 1 w 25"/>
                <a:gd name="T7" fmla="*/ 8 h 13"/>
                <a:gd name="T8" fmla="*/ 8 w 25"/>
                <a:gd name="T9" fmla="*/ 5 h 13"/>
                <a:gd name="T10" fmla="*/ 14 w 25"/>
                <a:gd name="T11" fmla="*/ 9 h 13"/>
                <a:gd name="T12" fmla="*/ 18 w 25"/>
                <a:gd name="T13" fmla="*/ 12 h 13"/>
                <a:gd name="T14" fmla="*/ 16 w 25"/>
                <a:gd name="T15" fmla="*/ 13 h 13"/>
                <a:gd name="T16" fmla="*/ 17 w 25"/>
                <a:gd name="T17" fmla="*/ 13 h 13"/>
                <a:gd name="T18" fmla="*/ 21 w 25"/>
                <a:gd name="T19" fmla="*/ 13 h 13"/>
                <a:gd name="T20" fmla="*/ 25 w 25"/>
                <a:gd name="T2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3">
                  <a:moveTo>
                    <a:pt x="25" y="12"/>
                  </a:moveTo>
                  <a:cubicBezTo>
                    <a:pt x="24" y="10"/>
                    <a:pt x="16" y="6"/>
                    <a:pt x="14" y="6"/>
                  </a:cubicBezTo>
                  <a:cubicBezTo>
                    <a:pt x="11" y="0"/>
                    <a:pt x="3" y="6"/>
                    <a:pt x="0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3" y="7"/>
                    <a:pt x="6" y="6"/>
                    <a:pt x="8" y="5"/>
                  </a:cubicBezTo>
                  <a:cubicBezTo>
                    <a:pt x="6" y="7"/>
                    <a:pt x="12" y="8"/>
                    <a:pt x="14" y="9"/>
                  </a:cubicBezTo>
                  <a:cubicBezTo>
                    <a:pt x="15" y="9"/>
                    <a:pt x="18" y="12"/>
                    <a:pt x="18" y="12"/>
                  </a:cubicBezTo>
                  <a:cubicBezTo>
                    <a:pt x="18" y="12"/>
                    <a:pt x="17" y="12"/>
                    <a:pt x="16" y="13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8" y="13"/>
                    <a:pt x="20" y="13"/>
                    <a:pt x="21" y="13"/>
                  </a:cubicBezTo>
                  <a:cubicBezTo>
                    <a:pt x="23" y="13"/>
                    <a:pt x="24" y="13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1" name="Freeform 86"/>
            <p:cNvSpPr/>
            <p:nvPr/>
          </p:nvSpPr>
          <p:spPr bwMode="auto">
            <a:xfrm>
              <a:off x="2944813" y="4829175"/>
              <a:ext cx="0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2" name="Freeform 87"/>
            <p:cNvSpPr/>
            <p:nvPr/>
          </p:nvSpPr>
          <p:spPr bwMode="auto">
            <a:xfrm>
              <a:off x="2946400" y="4829175"/>
              <a:ext cx="11113" cy="4763"/>
            </a:xfrm>
            <a:custGeom>
              <a:avLst/>
              <a:gdLst>
                <a:gd name="T0" fmla="*/ 15 w 15"/>
                <a:gd name="T1" fmla="*/ 3 h 6"/>
                <a:gd name="T2" fmla="*/ 3 w 15"/>
                <a:gd name="T3" fmla="*/ 0 h 6"/>
                <a:gd name="T4" fmla="*/ 4 w 15"/>
                <a:gd name="T5" fmla="*/ 3 h 6"/>
                <a:gd name="T6" fmla="*/ 0 w 15"/>
                <a:gd name="T7" fmla="*/ 4 h 6"/>
                <a:gd name="T8" fmla="*/ 7 w 15"/>
                <a:gd name="T9" fmla="*/ 6 h 6"/>
                <a:gd name="T10" fmla="*/ 15 w 15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6">
                  <a:moveTo>
                    <a:pt x="15" y="3"/>
                  </a:moveTo>
                  <a:cubicBezTo>
                    <a:pt x="11" y="0"/>
                    <a:pt x="7" y="1"/>
                    <a:pt x="3" y="0"/>
                  </a:cubicBezTo>
                  <a:cubicBezTo>
                    <a:pt x="3" y="0"/>
                    <a:pt x="5" y="3"/>
                    <a:pt x="4" y="3"/>
                  </a:cubicBezTo>
                  <a:cubicBezTo>
                    <a:pt x="3" y="5"/>
                    <a:pt x="1" y="2"/>
                    <a:pt x="0" y="4"/>
                  </a:cubicBezTo>
                  <a:cubicBezTo>
                    <a:pt x="1" y="6"/>
                    <a:pt x="5" y="5"/>
                    <a:pt x="7" y="6"/>
                  </a:cubicBezTo>
                  <a:cubicBezTo>
                    <a:pt x="9" y="5"/>
                    <a:pt x="15" y="4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3" name="Freeform 88"/>
            <p:cNvSpPr/>
            <p:nvPr/>
          </p:nvSpPr>
          <p:spPr bwMode="auto">
            <a:xfrm>
              <a:off x="2938463" y="4830763"/>
              <a:ext cx="4763" cy="3175"/>
            </a:xfrm>
            <a:custGeom>
              <a:avLst/>
              <a:gdLst>
                <a:gd name="T0" fmla="*/ 0 w 6"/>
                <a:gd name="T1" fmla="*/ 1 h 3"/>
                <a:gd name="T2" fmla="*/ 5 w 6"/>
                <a:gd name="T3" fmla="*/ 3 h 3"/>
                <a:gd name="T4" fmla="*/ 4 w 6"/>
                <a:gd name="T5" fmla="*/ 1 h 3"/>
                <a:gd name="T6" fmla="*/ 0 w 6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1" y="3"/>
                    <a:pt x="4" y="3"/>
                    <a:pt x="5" y="3"/>
                  </a:cubicBezTo>
                  <a:cubicBezTo>
                    <a:pt x="6" y="2"/>
                    <a:pt x="4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4" name="Freeform 89"/>
            <p:cNvSpPr/>
            <p:nvPr/>
          </p:nvSpPr>
          <p:spPr bwMode="auto">
            <a:xfrm>
              <a:off x="2959100" y="4830763"/>
              <a:ext cx="3175" cy="3175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2 w 4"/>
                <a:gd name="T5" fmla="*/ 2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4" y="0"/>
                    <a:pt x="3" y="0"/>
                    <a:pt x="0" y="1"/>
                  </a:cubicBezTo>
                  <a:cubicBezTo>
                    <a:pt x="0" y="2"/>
                    <a:pt x="0" y="3"/>
                    <a:pt x="2" y="2"/>
                  </a:cubicBezTo>
                  <a:cubicBezTo>
                    <a:pt x="2" y="2"/>
                    <a:pt x="4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5" name="Freeform 90"/>
            <p:cNvSpPr/>
            <p:nvPr/>
          </p:nvSpPr>
          <p:spPr bwMode="auto">
            <a:xfrm>
              <a:off x="2959100" y="4832350"/>
              <a:ext cx="1588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6" name="Freeform 91"/>
            <p:cNvSpPr/>
            <p:nvPr/>
          </p:nvSpPr>
          <p:spPr bwMode="auto">
            <a:xfrm>
              <a:off x="2946400" y="4708525"/>
              <a:ext cx="1588" cy="4763"/>
            </a:xfrm>
            <a:custGeom>
              <a:avLst/>
              <a:gdLst>
                <a:gd name="T0" fmla="*/ 0 w 2"/>
                <a:gd name="T1" fmla="*/ 3 h 5"/>
                <a:gd name="T2" fmla="*/ 0 w 2"/>
                <a:gd name="T3" fmla="*/ 3 h 5"/>
                <a:gd name="T4" fmla="*/ 0 w 2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7" name="Freeform 92"/>
            <p:cNvSpPr/>
            <p:nvPr/>
          </p:nvSpPr>
          <p:spPr bwMode="auto">
            <a:xfrm>
              <a:off x="2936875" y="4706938"/>
              <a:ext cx="7938" cy="4763"/>
            </a:xfrm>
            <a:custGeom>
              <a:avLst/>
              <a:gdLst>
                <a:gd name="T0" fmla="*/ 4 w 9"/>
                <a:gd name="T1" fmla="*/ 4 h 7"/>
                <a:gd name="T2" fmla="*/ 1 w 9"/>
                <a:gd name="T3" fmla="*/ 4 h 7"/>
                <a:gd name="T4" fmla="*/ 2 w 9"/>
                <a:gd name="T5" fmla="*/ 6 h 7"/>
                <a:gd name="T6" fmla="*/ 3 w 9"/>
                <a:gd name="T7" fmla="*/ 6 h 7"/>
                <a:gd name="T8" fmla="*/ 9 w 9"/>
                <a:gd name="T9" fmla="*/ 3 h 7"/>
                <a:gd name="T10" fmla="*/ 4 w 9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4" y="4"/>
                  </a:moveTo>
                  <a:cubicBezTo>
                    <a:pt x="2" y="4"/>
                    <a:pt x="2" y="4"/>
                    <a:pt x="1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7"/>
                    <a:pt x="8" y="5"/>
                    <a:pt x="9" y="3"/>
                  </a:cubicBezTo>
                  <a:cubicBezTo>
                    <a:pt x="8" y="0"/>
                    <a:pt x="2" y="3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8" name="Freeform 93"/>
            <p:cNvSpPr/>
            <p:nvPr/>
          </p:nvSpPr>
          <p:spPr bwMode="auto">
            <a:xfrm>
              <a:off x="2944813" y="4821238"/>
              <a:ext cx="3175" cy="1588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2" y="1"/>
                    <a:pt x="1" y="0"/>
                  </a:cubicBezTo>
                  <a:cubicBezTo>
                    <a:pt x="0" y="0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9" name="Freeform 94"/>
            <p:cNvSpPr/>
            <p:nvPr/>
          </p:nvSpPr>
          <p:spPr bwMode="auto">
            <a:xfrm>
              <a:off x="2941638" y="4816475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0" name="Freeform 95"/>
            <p:cNvSpPr/>
            <p:nvPr/>
          </p:nvSpPr>
          <p:spPr bwMode="auto">
            <a:xfrm>
              <a:off x="2940050" y="4814888"/>
              <a:ext cx="4763" cy="4763"/>
            </a:xfrm>
            <a:custGeom>
              <a:avLst/>
              <a:gdLst>
                <a:gd name="T0" fmla="*/ 4 w 5"/>
                <a:gd name="T1" fmla="*/ 4 h 5"/>
                <a:gd name="T2" fmla="*/ 2 w 5"/>
                <a:gd name="T3" fmla="*/ 2 h 5"/>
                <a:gd name="T4" fmla="*/ 2 w 5"/>
                <a:gd name="T5" fmla="*/ 2 h 5"/>
                <a:gd name="T6" fmla="*/ 0 w 5"/>
                <a:gd name="T7" fmla="*/ 2 h 5"/>
                <a:gd name="T8" fmla="*/ 3 w 5"/>
                <a:gd name="T9" fmla="*/ 2 h 5"/>
                <a:gd name="T10" fmla="*/ 4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5"/>
                    <a:pt x="4" y="0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1" y="3"/>
                    <a:pt x="3" y="2"/>
                    <a:pt x="3" y="2"/>
                  </a:cubicBezTo>
                  <a:cubicBezTo>
                    <a:pt x="3" y="1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1" name="Freeform 96"/>
            <p:cNvSpPr/>
            <p:nvPr/>
          </p:nvSpPr>
          <p:spPr bwMode="auto">
            <a:xfrm>
              <a:off x="2930525" y="4824413"/>
              <a:ext cx="1588" cy="158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2" name="Freeform 97"/>
            <p:cNvSpPr/>
            <p:nvPr/>
          </p:nvSpPr>
          <p:spPr bwMode="auto">
            <a:xfrm>
              <a:off x="2947988" y="4826000"/>
              <a:ext cx="1588" cy="158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3" name="Freeform 98"/>
            <p:cNvSpPr/>
            <p:nvPr/>
          </p:nvSpPr>
          <p:spPr bwMode="auto">
            <a:xfrm>
              <a:off x="2986088" y="4987925"/>
              <a:ext cx="1588" cy="158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2"/>
                    <a:pt x="0" y="1"/>
                    <a:pt x="2" y="1"/>
                  </a:cubicBezTo>
                  <a:cubicBezTo>
                    <a:pt x="2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4" name="Freeform 99"/>
            <p:cNvSpPr/>
            <p:nvPr/>
          </p:nvSpPr>
          <p:spPr bwMode="auto">
            <a:xfrm>
              <a:off x="2970213" y="4835525"/>
              <a:ext cx="1588" cy="3175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3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5" name="Freeform 100"/>
            <p:cNvSpPr/>
            <p:nvPr/>
          </p:nvSpPr>
          <p:spPr bwMode="auto">
            <a:xfrm>
              <a:off x="2970213" y="4837113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6" name="Freeform 101"/>
            <p:cNvSpPr/>
            <p:nvPr/>
          </p:nvSpPr>
          <p:spPr bwMode="auto">
            <a:xfrm>
              <a:off x="2976563" y="4779963"/>
              <a:ext cx="1588" cy="1588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2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7" name="Freeform 102"/>
            <p:cNvSpPr/>
            <p:nvPr/>
          </p:nvSpPr>
          <p:spPr bwMode="auto">
            <a:xfrm>
              <a:off x="2947988" y="4822825"/>
              <a:ext cx="1588" cy="1588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2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8" name="Freeform 103"/>
            <p:cNvSpPr/>
            <p:nvPr/>
          </p:nvSpPr>
          <p:spPr bwMode="auto">
            <a:xfrm>
              <a:off x="2981325" y="4989513"/>
              <a:ext cx="1588" cy="1588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9" name="Freeform 104"/>
            <p:cNvSpPr/>
            <p:nvPr/>
          </p:nvSpPr>
          <p:spPr bwMode="auto">
            <a:xfrm>
              <a:off x="2970213" y="4838700"/>
              <a:ext cx="1588" cy="3175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2 h 3"/>
                <a:gd name="T4" fmla="*/ 0 w 1"/>
                <a:gd name="T5" fmla="*/ 1 h 3"/>
                <a:gd name="T6" fmla="*/ 1 w 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0"/>
                    <a:pt x="0" y="1"/>
                  </a:cubicBezTo>
                  <a:cubicBezTo>
                    <a:pt x="0" y="1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0" name="Freeform 105"/>
            <p:cNvSpPr/>
            <p:nvPr/>
          </p:nvSpPr>
          <p:spPr bwMode="auto">
            <a:xfrm>
              <a:off x="2970213" y="48387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1" name="Freeform 106"/>
            <p:cNvSpPr/>
            <p:nvPr/>
          </p:nvSpPr>
          <p:spPr bwMode="auto">
            <a:xfrm>
              <a:off x="2971800" y="4843463"/>
              <a:ext cx="3175" cy="1588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0" y="0"/>
                    <a:pt x="3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2" name="Freeform 107"/>
            <p:cNvSpPr/>
            <p:nvPr/>
          </p:nvSpPr>
          <p:spPr bwMode="auto">
            <a:xfrm>
              <a:off x="2967038" y="4833938"/>
              <a:ext cx="1588" cy="15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1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3" name="Freeform 108"/>
            <p:cNvSpPr/>
            <p:nvPr/>
          </p:nvSpPr>
          <p:spPr bwMode="auto">
            <a:xfrm>
              <a:off x="3033713" y="4708525"/>
              <a:ext cx="1588" cy="158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4" name="Rectangle 109"/>
            <p:cNvSpPr>
              <a:spLocks noChangeArrowheads="1"/>
            </p:cNvSpPr>
            <p:nvPr/>
          </p:nvSpPr>
          <p:spPr bwMode="auto">
            <a:xfrm>
              <a:off x="3033713" y="4708525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5" name="Freeform 110"/>
            <p:cNvSpPr/>
            <p:nvPr/>
          </p:nvSpPr>
          <p:spPr bwMode="auto">
            <a:xfrm>
              <a:off x="2954338" y="4845050"/>
              <a:ext cx="1588" cy="1588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6" name="Freeform 111"/>
            <p:cNvSpPr/>
            <p:nvPr/>
          </p:nvSpPr>
          <p:spPr bwMode="auto">
            <a:xfrm>
              <a:off x="2954338" y="4846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7" name="Freeform 112"/>
            <p:cNvSpPr/>
            <p:nvPr/>
          </p:nvSpPr>
          <p:spPr bwMode="auto">
            <a:xfrm>
              <a:off x="2933700" y="4852988"/>
              <a:ext cx="3175" cy="1588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4" y="2"/>
                    <a:pt x="0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8" name="Freeform 113"/>
            <p:cNvSpPr/>
            <p:nvPr/>
          </p:nvSpPr>
          <p:spPr bwMode="auto">
            <a:xfrm>
              <a:off x="2832100" y="4757738"/>
              <a:ext cx="3175" cy="1588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2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9" name="Freeform 114"/>
            <p:cNvSpPr/>
            <p:nvPr/>
          </p:nvSpPr>
          <p:spPr bwMode="auto">
            <a:xfrm>
              <a:off x="2840038" y="4757738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0" name="Freeform 115"/>
            <p:cNvSpPr/>
            <p:nvPr/>
          </p:nvSpPr>
          <p:spPr bwMode="auto">
            <a:xfrm>
              <a:off x="2965450" y="4832350"/>
              <a:ext cx="4763" cy="1588"/>
            </a:xfrm>
            <a:custGeom>
              <a:avLst/>
              <a:gdLst>
                <a:gd name="T0" fmla="*/ 3 w 5"/>
                <a:gd name="T1" fmla="*/ 0 h 2"/>
                <a:gd name="T2" fmla="*/ 3 w 5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0" y="0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1" name="Freeform 116"/>
            <p:cNvSpPr/>
            <p:nvPr/>
          </p:nvSpPr>
          <p:spPr bwMode="auto">
            <a:xfrm>
              <a:off x="2963863" y="483393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2" name="Freeform 117"/>
            <p:cNvSpPr/>
            <p:nvPr/>
          </p:nvSpPr>
          <p:spPr bwMode="auto">
            <a:xfrm>
              <a:off x="2952750" y="4845050"/>
              <a:ext cx="1588" cy="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3" name="Freeform 118"/>
            <p:cNvSpPr/>
            <p:nvPr/>
          </p:nvSpPr>
          <p:spPr bwMode="auto">
            <a:xfrm>
              <a:off x="2955925" y="4845050"/>
              <a:ext cx="1588" cy="1588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4" name="Rectangle 119"/>
            <p:cNvSpPr>
              <a:spLocks noChangeArrowheads="1"/>
            </p:cNvSpPr>
            <p:nvPr/>
          </p:nvSpPr>
          <p:spPr bwMode="auto">
            <a:xfrm>
              <a:off x="2968625" y="484505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5" name="Freeform 120"/>
            <p:cNvSpPr/>
            <p:nvPr/>
          </p:nvSpPr>
          <p:spPr bwMode="auto">
            <a:xfrm>
              <a:off x="2951163" y="4824413"/>
              <a:ext cx="1588" cy="1588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6" name="Freeform 121"/>
            <p:cNvSpPr/>
            <p:nvPr/>
          </p:nvSpPr>
          <p:spPr bwMode="auto">
            <a:xfrm>
              <a:off x="2873375" y="4802188"/>
              <a:ext cx="1588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7" name="Freeform 122"/>
            <p:cNvSpPr/>
            <p:nvPr/>
          </p:nvSpPr>
          <p:spPr bwMode="auto">
            <a:xfrm>
              <a:off x="2960688" y="4791075"/>
              <a:ext cx="1588" cy="0"/>
            </a:xfrm>
            <a:custGeom>
              <a:avLst/>
              <a:gdLst>
                <a:gd name="T0" fmla="*/ 1 w 2"/>
                <a:gd name="T1" fmla="*/ 0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8" name="Freeform 123"/>
            <p:cNvSpPr/>
            <p:nvPr/>
          </p:nvSpPr>
          <p:spPr bwMode="auto">
            <a:xfrm>
              <a:off x="2963863" y="4848225"/>
              <a:ext cx="1588" cy="0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1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9" name="Freeform 124"/>
            <p:cNvSpPr/>
            <p:nvPr/>
          </p:nvSpPr>
          <p:spPr bwMode="auto">
            <a:xfrm>
              <a:off x="2952750" y="4826000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0" name="Freeform 125"/>
            <p:cNvSpPr/>
            <p:nvPr/>
          </p:nvSpPr>
          <p:spPr bwMode="auto">
            <a:xfrm>
              <a:off x="2954338" y="4746625"/>
              <a:ext cx="1588" cy="1588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1" name="Freeform 126"/>
            <p:cNvSpPr/>
            <p:nvPr/>
          </p:nvSpPr>
          <p:spPr bwMode="auto">
            <a:xfrm>
              <a:off x="2954338" y="4759325"/>
              <a:ext cx="1588" cy="1588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2" name="Freeform 127"/>
            <p:cNvSpPr/>
            <p:nvPr/>
          </p:nvSpPr>
          <p:spPr bwMode="auto">
            <a:xfrm>
              <a:off x="2954338" y="4759325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3" name="Freeform 128"/>
            <p:cNvSpPr/>
            <p:nvPr/>
          </p:nvSpPr>
          <p:spPr bwMode="auto">
            <a:xfrm>
              <a:off x="2957513" y="4746625"/>
              <a:ext cx="1588" cy="3175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0 w 2"/>
                <a:gd name="T5" fmla="*/ 2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4" name="Freeform 129"/>
            <p:cNvSpPr/>
            <p:nvPr/>
          </p:nvSpPr>
          <p:spPr bwMode="auto">
            <a:xfrm>
              <a:off x="2957513" y="4748213"/>
              <a:ext cx="0" cy="0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5" name="Freeform 130"/>
            <p:cNvSpPr/>
            <p:nvPr/>
          </p:nvSpPr>
          <p:spPr bwMode="auto">
            <a:xfrm>
              <a:off x="2963863" y="4729163"/>
              <a:ext cx="1588" cy="317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3 h 5"/>
                <a:gd name="T4" fmla="*/ 0 w 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1" y="5"/>
                    <a:pt x="2" y="4"/>
                    <a:pt x="3" y="3"/>
                  </a:cubicBezTo>
                  <a:cubicBezTo>
                    <a:pt x="3" y="0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6" name="Freeform 131"/>
            <p:cNvSpPr/>
            <p:nvPr/>
          </p:nvSpPr>
          <p:spPr bwMode="auto">
            <a:xfrm>
              <a:off x="2960688" y="4745038"/>
              <a:ext cx="3175" cy="0"/>
            </a:xfrm>
            <a:custGeom>
              <a:avLst/>
              <a:gdLst>
                <a:gd name="T0" fmla="*/ 1 w 5"/>
                <a:gd name="T1" fmla="*/ 1 h 1"/>
                <a:gd name="T2" fmla="*/ 1 w 5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5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7" name="Freeform 132"/>
            <p:cNvSpPr/>
            <p:nvPr/>
          </p:nvSpPr>
          <p:spPr bwMode="auto">
            <a:xfrm>
              <a:off x="2962275" y="4745038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8" name="Freeform 133"/>
            <p:cNvSpPr/>
            <p:nvPr/>
          </p:nvSpPr>
          <p:spPr bwMode="auto">
            <a:xfrm>
              <a:off x="2971800" y="4751388"/>
              <a:ext cx="1588" cy="3175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2" y="3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9" name="Freeform 134"/>
            <p:cNvSpPr/>
            <p:nvPr/>
          </p:nvSpPr>
          <p:spPr bwMode="auto">
            <a:xfrm>
              <a:off x="2962275" y="4743450"/>
              <a:ext cx="0" cy="1588"/>
            </a:xfrm>
            <a:custGeom>
              <a:avLst/>
              <a:gdLst>
                <a:gd name="T0" fmla="*/ 0 h 1"/>
                <a:gd name="T1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0" name="Freeform 135"/>
            <p:cNvSpPr/>
            <p:nvPr/>
          </p:nvSpPr>
          <p:spPr bwMode="auto">
            <a:xfrm>
              <a:off x="2952750" y="47688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1" name="Freeform 136"/>
            <p:cNvSpPr/>
            <p:nvPr/>
          </p:nvSpPr>
          <p:spPr bwMode="auto">
            <a:xfrm>
              <a:off x="2954338" y="4697413"/>
              <a:ext cx="36513" cy="22225"/>
            </a:xfrm>
            <a:custGeom>
              <a:avLst/>
              <a:gdLst>
                <a:gd name="T0" fmla="*/ 12 w 49"/>
                <a:gd name="T1" fmla="*/ 4 h 28"/>
                <a:gd name="T2" fmla="*/ 14 w 49"/>
                <a:gd name="T3" fmla="*/ 8 h 28"/>
                <a:gd name="T4" fmla="*/ 6 w 49"/>
                <a:gd name="T5" fmla="*/ 8 h 28"/>
                <a:gd name="T6" fmla="*/ 8 w 49"/>
                <a:gd name="T7" fmla="*/ 13 h 28"/>
                <a:gd name="T8" fmla="*/ 9 w 49"/>
                <a:gd name="T9" fmla="*/ 17 h 28"/>
                <a:gd name="T10" fmla="*/ 9 w 49"/>
                <a:gd name="T11" fmla="*/ 20 h 28"/>
                <a:gd name="T12" fmla="*/ 0 w 49"/>
                <a:gd name="T13" fmla="*/ 20 h 28"/>
                <a:gd name="T14" fmla="*/ 3 w 49"/>
                <a:gd name="T15" fmla="*/ 22 h 28"/>
                <a:gd name="T16" fmla="*/ 4 w 49"/>
                <a:gd name="T17" fmla="*/ 23 h 28"/>
                <a:gd name="T18" fmla="*/ 5 w 49"/>
                <a:gd name="T19" fmla="*/ 28 h 28"/>
                <a:gd name="T20" fmla="*/ 7 w 49"/>
                <a:gd name="T21" fmla="*/ 28 h 28"/>
                <a:gd name="T22" fmla="*/ 7 w 49"/>
                <a:gd name="T23" fmla="*/ 23 h 28"/>
                <a:gd name="T24" fmla="*/ 12 w 49"/>
                <a:gd name="T25" fmla="*/ 23 h 28"/>
                <a:gd name="T26" fmla="*/ 19 w 49"/>
                <a:gd name="T27" fmla="*/ 24 h 28"/>
                <a:gd name="T28" fmla="*/ 23 w 49"/>
                <a:gd name="T29" fmla="*/ 21 h 28"/>
                <a:gd name="T30" fmla="*/ 49 w 49"/>
                <a:gd name="T31" fmla="*/ 5 h 28"/>
                <a:gd name="T32" fmla="*/ 12 w 49"/>
                <a:gd name="T3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12" y="4"/>
                  </a:moveTo>
                  <a:cubicBezTo>
                    <a:pt x="12" y="6"/>
                    <a:pt x="14" y="7"/>
                    <a:pt x="14" y="8"/>
                  </a:cubicBezTo>
                  <a:cubicBezTo>
                    <a:pt x="9" y="6"/>
                    <a:pt x="11" y="6"/>
                    <a:pt x="6" y="8"/>
                  </a:cubicBezTo>
                  <a:cubicBezTo>
                    <a:pt x="1" y="11"/>
                    <a:pt x="8" y="12"/>
                    <a:pt x="8" y="13"/>
                  </a:cubicBezTo>
                  <a:cubicBezTo>
                    <a:pt x="4" y="14"/>
                    <a:pt x="8" y="16"/>
                    <a:pt x="9" y="17"/>
                  </a:cubicBezTo>
                  <a:cubicBezTo>
                    <a:pt x="14" y="19"/>
                    <a:pt x="12" y="20"/>
                    <a:pt x="9" y="20"/>
                  </a:cubicBezTo>
                  <a:cubicBezTo>
                    <a:pt x="6" y="21"/>
                    <a:pt x="0" y="20"/>
                    <a:pt x="0" y="20"/>
                  </a:cubicBezTo>
                  <a:cubicBezTo>
                    <a:pt x="0" y="23"/>
                    <a:pt x="2" y="22"/>
                    <a:pt x="3" y="22"/>
                  </a:cubicBezTo>
                  <a:cubicBezTo>
                    <a:pt x="3" y="23"/>
                    <a:pt x="4" y="23"/>
                    <a:pt x="4" y="23"/>
                  </a:cubicBezTo>
                  <a:cubicBezTo>
                    <a:pt x="5" y="25"/>
                    <a:pt x="1" y="27"/>
                    <a:pt x="5" y="28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7" y="27"/>
                    <a:pt x="7" y="25"/>
                    <a:pt x="7" y="23"/>
                  </a:cubicBezTo>
                  <a:cubicBezTo>
                    <a:pt x="9" y="23"/>
                    <a:pt x="10" y="23"/>
                    <a:pt x="12" y="23"/>
                  </a:cubicBezTo>
                  <a:cubicBezTo>
                    <a:pt x="15" y="23"/>
                    <a:pt x="17" y="23"/>
                    <a:pt x="19" y="24"/>
                  </a:cubicBezTo>
                  <a:cubicBezTo>
                    <a:pt x="23" y="24"/>
                    <a:pt x="23" y="21"/>
                    <a:pt x="23" y="21"/>
                  </a:cubicBezTo>
                  <a:cubicBezTo>
                    <a:pt x="20" y="19"/>
                    <a:pt x="49" y="5"/>
                    <a:pt x="49" y="5"/>
                  </a:cubicBezTo>
                  <a:cubicBezTo>
                    <a:pt x="35" y="0"/>
                    <a:pt x="25" y="1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2" name="Freeform 137"/>
            <p:cNvSpPr/>
            <p:nvPr/>
          </p:nvSpPr>
          <p:spPr bwMode="auto">
            <a:xfrm>
              <a:off x="2959100" y="4716463"/>
              <a:ext cx="9525" cy="3175"/>
            </a:xfrm>
            <a:custGeom>
              <a:avLst/>
              <a:gdLst>
                <a:gd name="T0" fmla="*/ 7 w 13"/>
                <a:gd name="T1" fmla="*/ 0 h 4"/>
                <a:gd name="T2" fmla="*/ 1 w 13"/>
                <a:gd name="T3" fmla="*/ 0 h 4"/>
                <a:gd name="T4" fmla="*/ 0 w 13"/>
                <a:gd name="T5" fmla="*/ 3 h 4"/>
                <a:gd name="T6" fmla="*/ 7 w 13"/>
                <a:gd name="T7" fmla="*/ 3 h 4"/>
                <a:gd name="T8" fmla="*/ 10 w 13"/>
                <a:gd name="T9" fmla="*/ 4 h 4"/>
                <a:gd name="T10" fmla="*/ 13 w 13"/>
                <a:gd name="T11" fmla="*/ 1 h 4"/>
                <a:gd name="T12" fmla="*/ 7 w 1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1" y="0"/>
                    <a:pt x="1" y="1"/>
                    <a:pt x="0" y="3"/>
                  </a:cubicBezTo>
                  <a:cubicBezTo>
                    <a:pt x="3" y="3"/>
                    <a:pt x="6" y="3"/>
                    <a:pt x="7" y="3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2" y="3"/>
                    <a:pt x="13" y="3"/>
                    <a:pt x="13" y="1"/>
                  </a:cubicBezTo>
                  <a:cubicBezTo>
                    <a:pt x="12" y="0"/>
                    <a:pt x="9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3" name="Freeform 138"/>
            <p:cNvSpPr/>
            <p:nvPr/>
          </p:nvSpPr>
          <p:spPr bwMode="auto">
            <a:xfrm>
              <a:off x="2951163" y="4716463"/>
              <a:ext cx="3175" cy="1588"/>
            </a:xfrm>
            <a:custGeom>
              <a:avLst/>
              <a:gdLst>
                <a:gd name="T0" fmla="*/ 0 w 5"/>
                <a:gd name="T1" fmla="*/ 2 h 3"/>
                <a:gd name="T2" fmla="*/ 3 w 5"/>
                <a:gd name="T3" fmla="*/ 3 h 3"/>
                <a:gd name="T4" fmla="*/ 4 w 5"/>
                <a:gd name="T5" fmla="*/ 1 h 3"/>
                <a:gd name="T6" fmla="*/ 0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3" y="0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4" name="Freeform 139"/>
            <p:cNvSpPr/>
            <p:nvPr/>
          </p:nvSpPr>
          <p:spPr bwMode="auto">
            <a:xfrm>
              <a:off x="2959100" y="4711700"/>
              <a:ext cx="1588" cy="158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1 h 2"/>
                <a:gd name="T8" fmla="*/ 2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5" name="Rectangle 140"/>
            <p:cNvSpPr>
              <a:spLocks noChangeArrowheads="1"/>
            </p:cNvSpPr>
            <p:nvPr/>
          </p:nvSpPr>
          <p:spPr bwMode="auto">
            <a:xfrm>
              <a:off x="2957513" y="471170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6" name="Freeform 141"/>
            <p:cNvSpPr/>
            <p:nvPr/>
          </p:nvSpPr>
          <p:spPr bwMode="auto">
            <a:xfrm>
              <a:off x="2954338" y="4708525"/>
              <a:ext cx="3175" cy="3175"/>
            </a:xfrm>
            <a:custGeom>
              <a:avLst/>
              <a:gdLst>
                <a:gd name="T0" fmla="*/ 2 w 4"/>
                <a:gd name="T1" fmla="*/ 3 h 5"/>
                <a:gd name="T2" fmla="*/ 3 w 4"/>
                <a:gd name="T3" fmla="*/ 1 h 5"/>
                <a:gd name="T4" fmla="*/ 2 w 4"/>
                <a:gd name="T5" fmla="*/ 0 h 5"/>
                <a:gd name="T6" fmla="*/ 0 w 4"/>
                <a:gd name="T7" fmla="*/ 0 h 5"/>
                <a:gd name="T8" fmla="*/ 0 w 4"/>
                <a:gd name="T9" fmla="*/ 3 h 5"/>
                <a:gd name="T10" fmla="*/ 4 w 4"/>
                <a:gd name="T11" fmla="*/ 4 h 5"/>
                <a:gd name="T12" fmla="*/ 2 w 4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3" y="5"/>
                    <a:pt x="4" y="4"/>
                  </a:cubicBezTo>
                  <a:cubicBezTo>
                    <a:pt x="4" y="4"/>
                    <a:pt x="3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7" name="Freeform 142"/>
            <p:cNvSpPr/>
            <p:nvPr/>
          </p:nvSpPr>
          <p:spPr bwMode="auto">
            <a:xfrm>
              <a:off x="2927350" y="4708525"/>
              <a:ext cx="15875" cy="9525"/>
            </a:xfrm>
            <a:custGeom>
              <a:avLst/>
              <a:gdLst>
                <a:gd name="T0" fmla="*/ 21 w 21"/>
                <a:gd name="T1" fmla="*/ 10 h 14"/>
                <a:gd name="T2" fmla="*/ 8 w 21"/>
                <a:gd name="T3" fmla="*/ 12 h 14"/>
                <a:gd name="T4" fmla="*/ 10 w 21"/>
                <a:gd name="T5" fmla="*/ 11 h 14"/>
                <a:gd name="T6" fmla="*/ 3 w 21"/>
                <a:gd name="T7" fmla="*/ 8 h 14"/>
                <a:gd name="T8" fmla="*/ 1 w 21"/>
                <a:gd name="T9" fmla="*/ 7 h 14"/>
                <a:gd name="T10" fmla="*/ 0 w 21"/>
                <a:gd name="T11" fmla="*/ 7 h 14"/>
                <a:gd name="T12" fmla="*/ 10 w 21"/>
                <a:gd name="T13" fmla="*/ 5 h 14"/>
                <a:gd name="T14" fmla="*/ 13 w 21"/>
                <a:gd name="T15" fmla="*/ 6 h 14"/>
                <a:gd name="T16" fmla="*/ 12 w 21"/>
                <a:gd name="T17" fmla="*/ 6 h 14"/>
                <a:gd name="T18" fmla="*/ 19 w 21"/>
                <a:gd name="T19" fmla="*/ 6 h 14"/>
                <a:gd name="T20" fmla="*/ 21 w 21"/>
                <a:gd name="T2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4">
                  <a:moveTo>
                    <a:pt x="21" y="10"/>
                  </a:moveTo>
                  <a:cubicBezTo>
                    <a:pt x="19" y="12"/>
                    <a:pt x="10" y="14"/>
                    <a:pt x="8" y="12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9" y="10"/>
                    <a:pt x="4" y="9"/>
                    <a:pt x="3" y="8"/>
                  </a:cubicBezTo>
                  <a:cubicBezTo>
                    <a:pt x="4" y="8"/>
                    <a:pt x="1" y="7"/>
                    <a:pt x="1" y="7"/>
                  </a:cubicBezTo>
                  <a:cubicBezTo>
                    <a:pt x="1" y="7"/>
                    <a:pt x="1" y="6"/>
                    <a:pt x="0" y="7"/>
                  </a:cubicBezTo>
                  <a:cubicBezTo>
                    <a:pt x="1" y="4"/>
                    <a:pt x="11" y="0"/>
                    <a:pt x="10" y="5"/>
                  </a:cubicBezTo>
                  <a:cubicBezTo>
                    <a:pt x="11" y="6"/>
                    <a:pt x="13" y="3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1" y="13"/>
                    <a:pt x="18" y="6"/>
                    <a:pt x="19" y="6"/>
                  </a:cubicBezTo>
                  <a:cubicBezTo>
                    <a:pt x="19" y="6"/>
                    <a:pt x="20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8" name="Freeform 143"/>
            <p:cNvSpPr/>
            <p:nvPr/>
          </p:nvSpPr>
          <p:spPr bwMode="auto">
            <a:xfrm>
              <a:off x="2943225" y="4714875"/>
              <a:ext cx="1588" cy="158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9" name="Freeform 144"/>
            <p:cNvSpPr/>
            <p:nvPr/>
          </p:nvSpPr>
          <p:spPr bwMode="auto">
            <a:xfrm>
              <a:off x="2944813" y="4711700"/>
              <a:ext cx="9525" cy="6350"/>
            </a:xfrm>
            <a:custGeom>
              <a:avLst/>
              <a:gdLst>
                <a:gd name="T0" fmla="*/ 6 w 12"/>
                <a:gd name="T1" fmla="*/ 3 h 8"/>
                <a:gd name="T2" fmla="*/ 6 w 12"/>
                <a:gd name="T3" fmla="*/ 4 h 8"/>
                <a:gd name="T4" fmla="*/ 5 w 12"/>
                <a:gd name="T5" fmla="*/ 3 h 8"/>
                <a:gd name="T6" fmla="*/ 4 w 12"/>
                <a:gd name="T7" fmla="*/ 4 h 8"/>
                <a:gd name="T8" fmla="*/ 2 w 12"/>
                <a:gd name="T9" fmla="*/ 2 h 8"/>
                <a:gd name="T10" fmla="*/ 2 w 12"/>
                <a:gd name="T11" fmla="*/ 4 h 8"/>
                <a:gd name="T12" fmla="*/ 5 w 12"/>
                <a:gd name="T13" fmla="*/ 7 h 8"/>
                <a:gd name="T14" fmla="*/ 6 w 12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6" y="3"/>
                  </a:move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0" y="2"/>
                    <a:pt x="2" y="4"/>
                    <a:pt x="2" y="4"/>
                  </a:cubicBezTo>
                  <a:cubicBezTo>
                    <a:pt x="3" y="6"/>
                    <a:pt x="3" y="5"/>
                    <a:pt x="5" y="7"/>
                  </a:cubicBezTo>
                  <a:cubicBezTo>
                    <a:pt x="12" y="8"/>
                    <a:pt x="9" y="0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0" name="Freeform 145"/>
            <p:cNvSpPr/>
            <p:nvPr/>
          </p:nvSpPr>
          <p:spPr bwMode="auto">
            <a:xfrm>
              <a:off x="2974975" y="4695825"/>
              <a:ext cx="65088" cy="61913"/>
            </a:xfrm>
            <a:custGeom>
              <a:avLst/>
              <a:gdLst>
                <a:gd name="T0" fmla="*/ 84 w 84"/>
                <a:gd name="T1" fmla="*/ 10 h 80"/>
                <a:gd name="T2" fmla="*/ 72 w 84"/>
                <a:gd name="T3" fmla="*/ 7 h 80"/>
                <a:gd name="T4" fmla="*/ 53 w 84"/>
                <a:gd name="T5" fmla="*/ 4 h 80"/>
                <a:gd name="T6" fmla="*/ 39 w 84"/>
                <a:gd name="T7" fmla="*/ 7 h 80"/>
                <a:gd name="T8" fmla="*/ 39 w 84"/>
                <a:gd name="T9" fmla="*/ 9 h 80"/>
                <a:gd name="T10" fmla="*/ 35 w 84"/>
                <a:gd name="T11" fmla="*/ 8 h 80"/>
                <a:gd name="T12" fmla="*/ 35 w 84"/>
                <a:gd name="T13" fmla="*/ 10 h 80"/>
                <a:gd name="T14" fmla="*/ 32 w 84"/>
                <a:gd name="T15" fmla="*/ 10 h 80"/>
                <a:gd name="T16" fmla="*/ 12 w 84"/>
                <a:gd name="T17" fmla="*/ 15 h 80"/>
                <a:gd name="T18" fmla="*/ 14 w 84"/>
                <a:gd name="T19" fmla="*/ 18 h 80"/>
                <a:gd name="T20" fmla="*/ 4 w 84"/>
                <a:gd name="T21" fmla="*/ 20 h 80"/>
                <a:gd name="T22" fmla="*/ 6 w 84"/>
                <a:gd name="T23" fmla="*/ 23 h 80"/>
                <a:gd name="T24" fmla="*/ 3 w 84"/>
                <a:gd name="T25" fmla="*/ 23 h 80"/>
                <a:gd name="T26" fmla="*/ 16 w 84"/>
                <a:gd name="T27" fmla="*/ 28 h 80"/>
                <a:gd name="T28" fmla="*/ 21 w 84"/>
                <a:gd name="T29" fmla="*/ 43 h 80"/>
                <a:gd name="T30" fmla="*/ 24 w 84"/>
                <a:gd name="T31" fmla="*/ 44 h 80"/>
                <a:gd name="T32" fmla="*/ 27 w 84"/>
                <a:gd name="T33" fmla="*/ 46 h 80"/>
                <a:gd name="T34" fmla="*/ 22 w 84"/>
                <a:gd name="T35" fmla="*/ 49 h 80"/>
                <a:gd name="T36" fmla="*/ 27 w 84"/>
                <a:gd name="T37" fmla="*/ 48 h 80"/>
                <a:gd name="T38" fmla="*/ 23 w 84"/>
                <a:gd name="T39" fmla="*/ 55 h 80"/>
                <a:gd name="T40" fmla="*/ 26 w 84"/>
                <a:gd name="T41" fmla="*/ 65 h 80"/>
                <a:gd name="T42" fmla="*/ 28 w 84"/>
                <a:gd name="T43" fmla="*/ 70 h 80"/>
                <a:gd name="T44" fmla="*/ 28 w 84"/>
                <a:gd name="T45" fmla="*/ 70 h 80"/>
                <a:gd name="T46" fmla="*/ 31 w 84"/>
                <a:gd name="T47" fmla="*/ 73 h 80"/>
                <a:gd name="T48" fmla="*/ 32 w 84"/>
                <a:gd name="T49" fmla="*/ 74 h 80"/>
                <a:gd name="T50" fmla="*/ 38 w 84"/>
                <a:gd name="T51" fmla="*/ 77 h 80"/>
                <a:gd name="T52" fmla="*/ 45 w 84"/>
                <a:gd name="T53" fmla="*/ 62 h 80"/>
                <a:gd name="T54" fmla="*/ 56 w 84"/>
                <a:gd name="T55" fmla="*/ 55 h 80"/>
                <a:gd name="T56" fmla="*/ 72 w 84"/>
                <a:gd name="T57" fmla="*/ 47 h 80"/>
                <a:gd name="T58" fmla="*/ 67 w 84"/>
                <a:gd name="T59" fmla="*/ 46 h 80"/>
                <a:gd name="T60" fmla="*/ 67 w 84"/>
                <a:gd name="T61" fmla="*/ 46 h 80"/>
                <a:gd name="T62" fmla="*/ 67 w 84"/>
                <a:gd name="T63" fmla="*/ 45 h 80"/>
                <a:gd name="T64" fmla="*/ 69 w 84"/>
                <a:gd name="T65" fmla="*/ 43 h 80"/>
                <a:gd name="T66" fmla="*/ 74 w 84"/>
                <a:gd name="T67" fmla="*/ 43 h 80"/>
                <a:gd name="T68" fmla="*/ 74 w 84"/>
                <a:gd name="T69" fmla="*/ 35 h 80"/>
                <a:gd name="T70" fmla="*/ 75 w 84"/>
                <a:gd name="T71" fmla="*/ 32 h 80"/>
                <a:gd name="T72" fmla="*/ 74 w 84"/>
                <a:gd name="T73" fmla="*/ 31 h 80"/>
                <a:gd name="T74" fmla="*/ 72 w 84"/>
                <a:gd name="T75" fmla="*/ 27 h 80"/>
                <a:gd name="T76" fmla="*/ 77 w 84"/>
                <a:gd name="T77" fmla="*/ 28 h 80"/>
                <a:gd name="T78" fmla="*/ 74 w 84"/>
                <a:gd name="T79" fmla="*/ 23 h 80"/>
                <a:gd name="T80" fmla="*/ 75 w 84"/>
                <a:gd name="T81" fmla="*/ 23 h 80"/>
                <a:gd name="T82" fmla="*/ 72 w 84"/>
                <a:gd name="T83" fmla="*/ 23 h 80"/>
                <a:gd name="T84" fmla="*/ 76 w 84"/>
                <a:gd name="T85" fmla="*/ 19 h 80"/>
                <a:gd name="T86" fmla="*/ 75 w 84"/>
                <a:gd name="T87" fmla="*/ 17 h 80"/>
                <a:gd name="T88" fmla="*/ 84 w 84"/>
                <a:gd name="T8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0">
                  <a:moveTo>
                    <a:pt x="84" y="10"/>
                  </a:moveTo>
                  <a:cubicBezTo>
                    <a:pt x="79" y="9"/>
                    <a:pt x="70" y="13"/>
                    <a:pt x="72" y="7"/>
                  </a:cubicBezTo>
                  <a:cubicBezTo>
                    <a:pt x="67" y="6"/>
                    <a:pt x="58" y="0"/>
                    <a:pt x="53" y="4"/>
                  </a:cubicBezTo>
                  <a:cubicBezTo>
                    <a:pt x="49" y="5"/>
                    <a:pt x="42" y="5"/>
                    <a:pt x="39" y="7"/>
                  </a:cubicBezTo>
                  <a:cubicBezTo>
                    <a:pt x="39" y="8"/>
                    <a:pt x="40" y="9"/>
                    <a:pt x="39" y="9"/>
                  </a:cubicBezTo>
                  <a:cubicBezTo>
                    <a:pt x="38" y="8"/>
                    <a:pt x="37" y="7"/>
                    <a:pt x="35" y="8"/>
                  </a:cubicBezTo>
                  <a:cubicBezTo>
                    <a:pt x="35" y="8"/>
                    <a:pt x="35" y="9"/>
                    <a:pt x="35" y="10"/>
                  </a:cubicBezTo>
                  <a:cubicBezTo>
                    <a:pt x="34" y="10"/>
                    <a:pt x="32" y="7"/>
                    <a:pt x="32" y="10"/>
                  </a:cubicBezTo>
                  <a:cubicBezTo>
                    <a:pt x="30" y="8"/>
                    <a:pt x="14" y="11"/>
                    <a:pt x="12" y="15"/>
                  </a:cubicBezTo>
                  <a:cubicBezTo>
                    <a:pt x="12" y="16"/>
                    <a:pt x="17" y="15"/>
                    <a:pt x="14" y="18"/>
                  </a:cubicBezTo>
                  <a:cubicBezTo>
                    <a:pt x="13" y="19"/>
                    <a:pt x="6" y="19"/>
                    <a:pt x="4" y="20"/>
                  </a:cubicBezTo>
                  <a:cubicBezTo>
                    <a:pt x="3" y="21"/>
                    <a:pt x="5" y="22"/>
                    <a:pt x="6" y="23"/>
                  </a:cubicBezTo>
                  <a:cubicBezTo>
                    <a:pt x="5" y="23"/>
                    <a:pt x="4" y="23"/>
                    <a:pt x="3" y="23"/>
                  </a:cubicBezTo>
                  <a:cubicBezTo>
                    <a:pt x="0" y="27"/>
                    <a:pt x="14" y="28"/>
                    <a:pt x="16" y="28"/>
                  </a:cubicBezTo>
                  <a:cubicBezTo>
                    <a:pt x="25" y="28"/>
                    <a:pt x="22" y="39"/>
                    <a:pt x="21" y="43"/>
                  </a:cubicBezTo>
                  <a:cubicBezTo>
                    <a:pt x="21" y="43"/>
                    <a:pt x="23" y="43"/>
                    <a:pt x="24" y="44"/>
                  </a:cubicBezTo>
                  <a:cubicBezTo>
                    <a:pt x="26" y="44"/>
                    <a:pt x="28" y="45"/>
                    <a:pt x="27" y="46"/>
                  </a:cubicBezTo>
                  <a:cubicBezTo>
                    <a:pt x="25" y="45"/>
                    <a:pt x="20" y="47"/>
                    <a:pt x="22" y="49"/>
                  </a:cubicBezTo>
                  <a:cubicBezTo>
                    <a:pt x="25" y="51"/>
                    <a:pt x="25" y="48"/>
                    <a:pt x="27" y="48"/>
                  </a:cubicBezTo>
                  <a:cubicBezTo>
                    <a:pt x="26" y="51"/>
                    <a:pt x="23" y="52"/>
                    <a:pt x="23" y="55"/>
                  </a:cubicBezTo>
                  <a:cubicBezTo>
                    <a:pt x="22" y="57"/>
                    <a:pt x="26" y="65"/>
                    <a:pt x="26" y="65"/>
                  </a:cubicBezTo>
                  <a:cubicBezTo>
                    <a:pt x="25" y="67"/>
                    <a:pt x="27" y="68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9" y="72"/>
                    <a:pt x="30" y="73"/>
                    <a:pt x="31" y="73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4" y="75"/>
                    <a:pt x="36" y="75"/>
                    <a:pt x="38" y="77"/>
                  </a:cubicBezTo>
                  <a:cubicBezTo>
                    <a:pt x="40" y="80"/>
                    <a:pt x="46" y="62"/>
                    <a:pt x="45" y="62"/>
                  </a:cubicBezTo>
                  <a:cubicBezTo>
                    <a:pt x="49" y="60"/>
                    <a:pt x="54" y="60"/>
                    <a:pt x="56" y="55"/>
                  </a:cubicBezTo>
                  <a:cubicBezTo>
                    <a:pt x="57" y="53"/>
                    <a:pt x="70" y="48"/>
                    <a:pt x="72" y="47"/>
                  </a:cubicBezTo>
                  <a:cubicBezTo>
                    <a:pt x="75" y="45"/>
                    <a:pt x="69" y="46"/>
                    <a:pt x="67" y="46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46"/>
                    <a:pt x="66" y="46"/>
                    <a:pt x="67" y="45"/>
                  </a:cubicBezTo>
                  <a:cubicBezTo>
                    <a:pt x="69" y="45"/>
                    <a:pt x="67" y="43"/>
                    <a:pt x="69" y="43"/>
                  </a:cubicBezTo>
                  <a:cubicBezTo>
                    <a:pt x="71" y="46"/>
                    <a:pt x="76" y="45"/>
                    <a:pt x="74" y="43"/>
                  </a:cubicBezTo>
                  <a:cubicBezTo>
                    <a:pt x="72" y="42"/>
                    <a:pt x="73" y="34"/>
                    <a:pt x="74" y="35"/>
                  </a:cubicBezTo>
                  <a:cubicBezTo>
                    <a:pt x="77" y="33"/>
                    <a:pt x="77" y="34"/>
                    <a:pt x="75" y="32"/>
                  </a:cubicBezTo>
                  <a:cubicBezTo>
                    <a:pt x="75" y="31"/>
                    <a:pt x="75" y="31"/>
                    <a:pt x="74" y="31"/>
                  </a:cubicBezTo>
                  <a:cubicBezTo>
                    <a:pt x="78" y="28"/>
                    <a:pt x="73" y="29"/>
                    <a:pt x="72" y="27"/>
                  </a:cubicBezTo>
                  <a:cubicBezTo>
                    <a:pt x="74" y="24"/>
                    <a:pt x="76" y="26"/>
                    <a:pt x="77" y="28"/>
                  </a:cubicBezTo>
                  <a:cubicBezTo>
                    <a:pt x="79" y="29"/>
                    <a:pt x="76" y="25"/>
                    <a:pt x="74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2"/>
                    <a:pt x="73" y="22"/>
                    <a:pt x="72" y="23"/>
                  </a:cubicBezTo>
                  <a:cubicBezTo>
                    <a:pt x="74" y="16"/>
                    <a:pt x="71" y="22"/>
                    <a:pt x="76" y="19"/>
                  </a:cubicBezTo>
                  <a:cubicBezTo>
                    <a:pt x="76" y="19"/>
                    <a:pt x="75" y="16"/>
                    <a:pt x="75" y="17"/>
                  </a:cubicBezTo>
                  <a:cubicBezTo>
                    <a:pt x="75" y="15"/>
                    <a:pt x="84" y="11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1" name="Freeform 146"/>
            <p:cNvSpPr/>
            <p:nvPr/>
          </p:nvSpPr>
          <p:spPr bwMode="auto">
            <a:xfrm>
              <a:off x="2940050" y="4730750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2" name="Freeform 147"/>
            <p:cNvSpPr/>
            <p:nvPr/>
          </p:nvSpPr>
          <p:spPr bwMode="auto">
            <a:xfrm>
              <a:off x="2938463" y="4730750"/>
              <a:ext cx="0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3" name="Freeform 148"/>
            <p:cNvSpPr/>
            <p:nvPr/>
          </p:nvSpPr>
          <p:spPr bwMode="auto">
            <a:xfrm>
              <a:off x="3033713" y="4718050"/>
              <a:ext cx="1588" cy="158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0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4" name="Freeform 149"/>
            <p:cNvSpPr/>
            <p:nvPr/>
          </p:nvSpPr>
          <p:spPr bwMode="auto">
            <a:xfrm>
              <a:off x="2941638" y="4718050"/>
              <a:ext cx="7938" cy="7938"/>
            </a:xfrm>
            <a:custGeom>
              <a:avLst/>
              <a:gdLst>
                <a:gd name="T0" fmla="*/ 9 w 10"/>
                <a:gd name="T1" fmla="*/ 1 h 10"/>
                <a:gd name="T2" fmla="*/ 4 w 10"/>
                <a:gd name="T3" fmla="*/ 5 h 10"/>
                <a:gd name="T4" fmla="*/ 2 w 10"/>
                <a:gd name="T5" fmla="*/ 4 h 10"/>
                <a:gd name="T6" fmla="*/ 5 w 10"/>
                <a:gd name="T7" fmla="*/ 9 h 10"/>
                <a:gd name="T8" fmla="*/ 10 w 10"/>
                <a:gd name="T9" fmla="*/ 3 h 10"/>
                <a:gd name="T10" fmla="*/ 9 w 10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9" y="1"/>
                  </a:moveTo>
                  <a:cubicBezTo>
                    <a:pt x="5" y="0"/>
                    <a:pt x="5" y="4"/>
                    <a:pt x="4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0" y="4"/>
                    <a:pt x="3" y="10"/>
                    <a:pt x="5" y="9"/>
                  </a:cubicBezTo>
                  <a:cubicBezTo>
                    <a:pt x="5" y="9"/>
                    <a:pt x="9" y="3"/>
                    <a:pt x="10" y="3"/>
                  </a:cubicBezTo>
                  <a:cubicBezTo>
                    <a:pt x="10" y="3"/>
                    <a:pt x="9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5" name="Freeform 150"/>
            <p:cNvSpPr/>
            <p:nvPr/>
          </p:nvSpPr>
          <p:spPr bwMode="auto">
            <a:xfrm>
              <a:off x="2949575" y="4721225"/>
              <a:ext cx="0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6" name="Freeform 151"/>
            <p:cNvSpPr/>
            <p:nvPr/>
          </p:nvSpPr>
          <p:spPr bwMode="auto">
            <a:xfrm>
              <a:off x="2994025" y="4729163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7" name="Freeform 152"/>
            <p:cNvSpPr/>
            <p:nvPr/>
          </p:nvSpPr>
          <p:spPr bwMode="auto">
            <a:xfrm>
              <a:off x="2946400" y="4706938"/>
              <a:ext cx="7938" cy="3175"/>
            </a:xfrm>
            <a:custGeom>
              <a:avLst/>
              <a:gdLst>
                <a:gd name="T0" fmla="*/ 3 w 11"/>
                <a:gd name="T1" fmla="*/ 2 h 6"/>
                <a:gd name="T2" fmla="*/ 3 w 11"/>
                <a:gd name="T3" fmla="*/ 3 h 6"/>
                <a:gd name="T4" fmla="*/ 3 w 11"/>
                <a:gd name="T5" fmla="*/ 5 h 6"/>
                <a:gd name="T6" fmla="*/ 3 w 11"/>
                <a:gd name="T7" fmla="*/ 5 h 6"/>
                <a:gd name="T8" fmla="*/ 7 w 11"/>
                <a:gd name="T9" fmla="*/ 6 h 6"/>
                <a:gd name="T10" fmla="*/ 3 w 11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3" y="2"/>
                  </a:moveTo>
                  <a:cubicBezTo>
                    <a:pt x="2" y="2"/>
                    <a:pt x="3" y="3"/>
                    <a:pt x="3" y="3"/>
                  </a:cubicBezTo>
                  <a:cubicBezTo>
                    <a:pt x="3" y="3"/>
                    <a:pt x="0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7" y="6"/>
                    <a:pt x="7" y="6"/>
                  </a:cubicBezTo>
                  <a:cubicBezTo>
                    <a:pt x="11" y="5"/>
                    <a:pt x="5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8" name="Freeform 153"/>
            <p:cNvSpPr/>
            <p:nvPr/>
          </p:nvSpPr>
          <p:spPr bwMode="auto">
            <a:xfrm>
              <a:off x="2949575" y="4710113"/>
              <a:ext cx="1588" cy="1588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1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1"/>
                    <a:pt x="2" y="2"/>
                    <a:pt x="3" y="1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9" name="Freeform 154"/>
            <p:cNvSpPr/>
            <p:nvPr/>
          </p:nvSpPr>
          <p:spPr bwMode="auto">
            <a:xfrm>
              <a:off x="2871788" y="4800600"/>
              <a:ext cx="1588" cy="0"/>
            </a:xfrm>
            <a:custGeom>
              <a:avLst/>
              <a:gdLst>
                <a:gd name="T0" fmla="*/ 1 w 2"/>
                <a:gd name="T1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2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0" name="Freeform 155"/>
            <p:cNvSpPr/>
            <p:nvPr/>
          </p:nvSpPr>
          <p:spPr bwMode="auto">
            <a:xfrm>
              <a:off x="2976563" y="4749800"/>
              <a:ext cx="1588" cy="158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0"/>
                    <a:pt x="2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1" name="Freeform 156"/>
            <p:cNvSpPr/>
            <p:nvPr/>
          </p:nvSpPr>
          <p:spPr bwMode="auto">
            <a:xfrm>
              <a:off x="2959100" y="4965700"/>
              <a:ext cx="1588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2" name="Freeform 157"/>
            <p:cNvSpPr/>
            <p:nvPr/>
          </p:nvSpPr>
          <p:spPr bwMode="auto">
            <a:xfrm>
              <a:off x="3033713" y="4711700"/>
              <a:ext cx="1588" cy="1588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3" name="Freeform 158"/>
            <p:cNvSpPr/>
            <p:nvPr/>
          </p:nvSpPr>
          <p:spPr bwMode="auto">
            <a:xfrm>
              <a:off x="2954338" y="4705350"/>
              <a:ext cx="1588" cy="1588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0" y="3"/>
                    <a:pt x="2" y="2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4" name="Freeform 159"/>
            <p:cNvSpPr/>
            <p:nvPr/>
          </p:nvSpPr>
          <p:spPr bwMode="auto">
            <a:xfrm>
              <a:off x="2978150" y="4748213"/>
              <a:ext cx="0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5" name="Freeform 160"/>
            <p:cNvSpPr/>
            <p:nvPr/>
          </p:nvSpPr>
          <p:spPr bwMode="auto">
            <a:xfrm>
              <a:off x="2940050" y="4819650"/>
              <a:ext cx="1588" cy="3175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1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6" name="Freeform 161"/>
            <p:cNvSpPr/>
            <p:nvPr/>
          </p:nvSpPr>
          <p:spPr bwMode="auto">
            <a:xfrm>
              <a:off x="2852738" y="4732338"/>
              <a:ext cx="1588" cy="0"/>
            </a:xfrm>
            <a:custGeom>
              <a:avLst/>
              <a:gdLst>
                <a:gd name="T0" fmla="*/ 1 w 3"/>
                <a:gd name="T1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3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7" name="Freeform 162"/>
            <p:cNvSpPr/>
            <p:nvPr/>
          </p:nvSpPr>
          <p:spPr bwMode="auto">
            <a:xfrm>
              <a:off x="2930525" y="4854575"/>
              <a:ext cx="0" cy="1588"/>
            </a:xfrm>
            <a:custGeom>
              <a:avLst/>
              <a:gdLst>
                <a:gd name="T0" fmla="*/ 1 h 2"/>
                <a:gd name="T1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8" name="Rectangle 163"/>
            <p:cNvSpPr>
              <a:spLocks noChangeArrowheads="1"/>
            </p:cNvSpPr>
            <p:nvPr/>
          </p:nvSpPr>
          <p:spPr bwMode="auto">
            <a:xfrm>
              <a:off x="2943225" y="4727575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9" name="Oval 164"/>
            <p:cNvSpPr>
              <a:spLocks noChangeArrowheads="1"/>
            </p:cNvSpPr>
            <p:nvPr/>
          </p:nvSpPr>
          <p:spPr bwMode="auto">
            <a:xfrm>
              <a:off x="2943225" y="4727575"/>
              <a:ext cx="1588" cy="15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0" name="Freeform 165"/>
            <p:cNvSpPr/>
            <p:nvPr/>
          </p:nvSpPr>
          <p:spPr bwMode="auto">
            <a:xfrm>
              <a:off x="2943225" y="47275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1" name="Freeform 166"/>
            <p:cNvSpPr/>
            <p:nvPr/>
          </p:nvSpPr>
          <p:spPr bwMode="auto">
            <a:xfrm>
              <a:off x="2870200" y="4810125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2" name="Freeform 167"/>
            <p:cNvSpPr/>
            <p:nvPr/>
          </p:nvSpPr>
          <p:spPr bwMode="auto">
            <a:xfrm>
              <a:off x="2878138" y="4756150"/>
              <a:ext cx="4763" cy="7938"/>
            </a:xfrm>
            <a:custGeom>
              <a:avLst/>
              <a:gdLst>
                <a:gd name="T0" fmla="*/ 6 w 6"/>
                <a:gd name="T1" fmla="*/ 5 h 10"/>
                <a:gd name="T2" fmla="*/ 3 w 6"/>
                <a:gd name="T3" fmla="*/ 10 h 10"/>
                <a:gd name="T4" fmla="*/ 4 w 6"/>
                <a:gd name="T5" fmla="*/ 8 h 10"/>
                <a:gd name="T6" fmla="*/ 6 w 6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3" y="0"/>
                    <a:pt x="0" y="10"/>
                    <a:pt x="3" y="10"/>
                  </a:cubicBezTo>
                  <a:cubicBezTo>
                    <a:pt x="3" y="9"/>
                    <a:pt x="3" y="8"/>
                    <a:pt x="4" y="8"/>
                  </a:cubicBezTo>
                  <a:cubicBezTo>
                    <a:pt x="4" y="7"/>
                    <a:pt x="5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3" name="Freeform 168"/>
            <p:cNvSpPr/>
            <p:nvPr/>
          </p:nvSpPr>
          <p:spPr bwMode="auto">
            <a:xfrm>
              <a:off x="2970213" y="4841875"/>
              <a:ext cx="1588" cy="158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0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4" name="Rectangle 169"/>
            <p:cNvSpPr>
              <a:spLocks noChangeArrowheads="1"/>
            </p:cNvSpPr>
            <p:nvPr/>
          </p:nvSpPr>
          <p:spPr bwMode="auto">
            <a:xfrm>
              <a:off x="2959100" y="496570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5" name="Freeform 170"/>
            <p:cNvSpPr/>
            <p:nvPr/>
          </p:nvSpPr>
          <p:spPr bwMode="auto">
            <a:xfrm>
              <a:off x="2841625" y="4756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6" name="Freeform 171"/>
            <p:cNvSpPr/>
            <p:nvPr/>
          </p:nvSpPr>
          <p:spPr bwMode="auto">
            <a:xfrm>
              <a:off x="2943225" y="4849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7" name="Freeform 172"/>
            <p:cNvSpPr/>
            <p:nvPr/>
          </p:nvSpPr>
          <p:spPr bwMode="auto">
            <a:xfrm>
              <a:off x="2924175" y="481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8" name="Freeform 173"/>
            <p:cNvSpPr/>
            <p:nvPr/>
          </p:nvSpPr>
          <p:spPr bwMode="auto">
            <a:xfrm>
              <a:off x="2986088" y="4772025"/>
              <a:ext cx="0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9" name="Freeform 174"/>
            <p:cNvSpPr/>
            <p:nvPr/>
          </p:nvSpPr>
          <p:spPr bwMode="auto">
            <a:xfrm>
              <a:off x="2881313" y="4757738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0" name="Freeform 175"/>
            <p:cNvSpPr/>
            <p:nvPr/>
          </p:nvSpPr>
          <p:spPr bwMode="auto">
            <a:xfrm>
              <a:off x="2962275" y="49688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1" name="Freeform 176"/>
            <p:cNvSpPr/>
            <p:nvPr/>
          </p:nvSpPr>
          <p:spPr bwMode="auto">
            <a:xfrm>
              <a:off x="2841625" y="4716463"/>
              <a:ext cx="179388" cy="274638"/>
            </a:xfrm>
            <a:custGeom>
              <a:avLst/>
              <a:gdLst>
                <a:gd name="T0" fmla="*/ 219 w 234"/>
                <a:gd name="T1" fmla="*/ 264 h 357"/>
                <a:gd name="T2" fmla="*/ 188 w 234"/>
                <a:gd name="T3" fmla="*/ 305 h 357"/>
                <a:gd name="T4" fmla="*/ 176 w 234"/>
                <a:gd name="T5" fmla="*/ 323 h 357"/>
                <a:gd name="T6" fmla="*/ 176 w 234"/>
                <a:gd name="T7" fmla="*/ 349 h 357"/>
                <a:gd name="T8" fmla="*/ 165 w 234"/>
                <a:gd name="T9" fmla="*/ 349 h 357"/>
                <a:gd name="T10" fmla="*/ 161 w 234"/>
                <a:gd name="T11" fmla="*/ 343 h 357"/>
                <a:gd name="T12" fmla="*/ 157 w 234"/>
                <a:gd name="T13" fmla="*/ 328 h 357"/>
                <a:gd name="T14" fmla="*/ 149 w 234"/>
                <a:gd name="T15" fmla="*/ 286 h 357"/>
                <a:gd name="T16" fmla="*/ 118 w 234"/>
                <a:gd name="T17" fmla="*/ 218 h 357"/>
                <a:gd name="T18" fmla="*/ 109 w 234"/>
                <a:gd name="T19" fmla="*/ 176 h 357"/>
                <a:gd name="T20" fmla="*/ 57 w 234"/>
                <a:gd name="T21" fmla="*/ 137 h 357"/>
                <a:gd name="T22" fmla="*/ 51 w 234"/>
                <a:gd name="T23" fmla="*/ 131 h 357"/>
                <a:gd name="T24" fmla="*/ 46 w 234"/>
                <a:gd name="T25" fmla="*/ 126 h 357"/>
                <a:gd name="T26" fmla="*/ 40 w 234"/>
                <a:gd name="T27" fmla="*/ 95 h 357"/>
                <a:gd name="T28" fmla="*/ 56 w 234"/>
                <a:gd name="T29" fmla="*/ 66 h 357"/>
                <a:gd name="T30" fmla="*/ 53 w 234"/>
                <a:gd name="T31" fmla="*/ 45 h 357"/>
                <a:gd name="T32" fmla="*/ 28 w 234"/>
                <a:gd name="T33" fmla="*/ 41 h 357"/>
                <a:gd name="T34" fmla="*/ 17 w 234"/>
                <a:gd name="T35" fmla="*/ 44 h 357"/>
                <a:gd name="T36" fmla="*/ 24 w 234"/>
                <a:gd name="T37" fmla="*/ 27 h 357"/>
                <a:gd name="T38" fmla="*/ 30 w 234"/>
                <a:gd name="T39" fmla="*/ 19 h 357"/>
                <a:gd name="T40" fmla="*/ 69 w 234"/>
                <a:gd name="T41" fmla="*/ 8 h 357"/>
                <a:gd name="T42" fmla="*/ 94 w 234"/>
                <a:gd name="T43" fmla="*/ 10 h 357"/>
                <a:gd name="T44" fmla="*/ 108 w 234"/>
                <a:gd name="T45" fmla="*/ 19 h 357"/>
                <a:gd name="T46" fmla="*/ 108 w 234"/>
                <a:gd name="T47" fmla="*/ 7 h 357"/>
                <a:gd name="T48" fmla="*/ 125 w 234"/>
                <a:gd name="T49" fmla="*/ 5 h 357"/>
                <a:gd name="T50" fmla="*/ 122 w 234"/>
                <a:gd name="T51" fmla="*/ 18 h 357"/>
                <a:gd name="T52" fmla="*/ 142 w 234"/>
                <a:gd name="T53" fmla="*/ 6 h 357"/>
                <a:gd name="T54" fmla="*/ 152 w 234"/>
                <a:gd name="T55" fmla="*/ 7 h 357"/>
                <a:gd name="T56" fmla="*/ 167 w 234"/>
                <a:gd name="T57" fmla="*/ 11 h 357"/>
                <a:gd name="T58" fmla="*/ 176 w 234"/>
                <a:gd name="T59" fmla="*/ 21 h 357"/>
                <a:gd name="T60" fmla="*/ 177 w 234"/>
                <a:gd name="T61" fmla="*/ 42 h 357"/>
                <a:gd name="T62" fmla="*/ 158 w 234"/>
                <a:gd name="T63" fmla="*/ 35 h 357"/>
                <a:gd name="T64" fmla="*/ 162 w 234"/>
                <a:gd name="T65" fmla="*/ 18 h 357"/>
                <a:gd name="T66" fmla="*/ 149 w 234"/>
                <a:gd name="T67" fmla="*/ 30 h 357"/>
                <a:gd name="T68" fmla="*/ 145 w 234"/>
                <a:gd name="T69" fmla="*/ 31 h 357"/>
                <a:gd name="T70" fmla="*/ 143 w 234"/>
                <a:gd name="T71" fmla="*/ 67 h 357"/>
                <a:gd name="T72" fmla="*/ 155 w 234"/>
                <a:gd name="T73" fmla="*/ 41 h 357"/>
                <a:gd name="T74" fmla="*/ 190 w 234"/>
                <a:gd name="T75" fmla="*/ 72 h 357"/>
                <a:gd name="T76" fmla="*/ 187 w 234"/>
                <a:gd name="T77" fmla="*/ 85 h 357"/>
                <a:gd name="T78" fmla="*/ 177 w 234"/>
                <a:gd name="T79" fmla="*/ 77 h 357"/>
                <a:gd name="T80" fmla="*/ 177 w 234"/>
                <a:gd name="T81" fmla="*/ 78 h 357"/>
                <a:gd name="T82" fmla="*/ 173 w 234"/>
                <a:gd name="T83" fmla="*/ 80 h 357"/>
                <a:gd name="T84" fmla="*/ 179 w 234"/>
                <a:gd name="T85" fmla="*/ 84 h 357"/>
                <a:gd name="T86" fmla="*/ 158 w 234"/>
                <a:gd name="T87" fmla="*/ 96 h 357"/>
                <a:gd name="T88" fmla="*/ 123 w 234"/>
                <a:gd name="T89" fmla="*/ 135 h 357"/>
                <a:gd name="T90" fmla="*/ 95 w 234"/>
                <a:gd name="T91" fmla="*/ 123 h 357"/>
                <a:gd name="T92" fmla="*/ 89 w 234"/>
                <a:gd name="T93" fmla="*/ 151 h 357"/>
                <a:gd name="T94" fmla="*/ 112 w 234"/>
                <a:gd name="T95" fmla="*/ 172 h 357"/>
                <a:gd name="T96" fmla="*/ 132 w 234"/>
                <a:gd name="T97" fmla="*/ 173 h 357"/>
                <a:gd name="T98" fmla="*/ 145 w 234"/>
                <a:gd name="T99" fmla="*/ 169 h 357"/>
                <a:gd name="T100" fmla="*/ 166 w 234"/>
                <a:gd name="T101" fmla="*/ 175 h 357"/>
                <a:gd name="T102" fmla="*/ 221 w 234"/>
                <a:gd name="T103" fmla="*/ 211 h 357"/>
                <a:gd name="T104" fmla="*/ 227 w 234"/>
                <a:gd name="T105" fmla="*/ 23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4" h="357">
                  <a:moveTo>
                    <a:pt x="227" y="234"/>
                  </a:moveTo>
                  <a:cubicBezTo>
                    <a:pt x="226" y="236"/>
                    <a:pt x="225" y="237"/>
                    <a:pt x="224" y="239"/>
                  </a:cubicBezTo>
                  <a:cubicBezTo>
                    <a:pt x="223" y="239"/>
                    <a:pt x="224" y="239"/>
                    <a:pt x="223" y="239"/>
                  </a:cubicBezTo>
                  <a:cubicBezTo>
                    <a:pt x="221" y="243"/>
                    <a:pt x="224" y="249"/>
                    <a:pt x="222" y="254"/>
                  </a:cubicBezTo>
                  <a:cubicBezTo>
                    <a:pt x="222" y="257"/>
                    <a:pt x="219" y="261"/>
                    <a:pt x="219" y="264"/>
                  </a:cubicBezTo>
                  <a:cubicBezTo>
                    <a:pt x="220" y="268"/>
                    <a:pt x="211" y="266"/>
                    <a:pt x="210" y="269"/>
                  </a:cubicBezTo>
                  <a:cubicBezTo>
                    <a:pt x="209" y="269"/>
                    <a:pt x="208" y="270"/>
                    <a:pt x="206" y="271"/>
                  </a:cubicBezTo>
                  <a:cubicBezTo>
                    <a:pt x="203" y="274"/>
                    <a:pt x="201" y="281"/>
                    <a:pt x="201" y="285"/>
                  </a:cubicBezTo>
                  <a:cubicBezTo>
                    <a:pt x="199" y="292"/>
                    <a:pt x="192" y="306"/>
                    <a:pt x="183" y="299"/>
                  </a:cubicBezTo>
                  <a:cubicBezTo>
                    <a:pt x="183" y="300"/>
                    <a:pt x="187" y="304"/>
                    <a:pt x="188" y="305"/>
                  </a:cubicBezTo>
                  <a:cubicBezTo>
                    <a:pt x="190" y="310"/>
                    <a:pt x="179" y="315"/>
                    <a:pt x="177" y="312"/>
                  </a:cubicBezTo>
                  <a:cubicBezTo>
                    <a:pt x="177" y="313"/>
                    <a:pt x="178" y="316"/>
                    <a:pt x="179" y="317"/>
                  </a:cubicBezTo>
                  <a:cubicBezTo>
                    <a:pt x="177" y="320"/>
                    <a:pt x="174" y="316"/>
                    <a:pt x="172" y="317"/>
                  </a:cubicBezTo>
                  <a:cubicBezTo>
                    <a:pt x="172" y="319"/>
                    <a:pt x="174" y="321"/>
                    <a:pt x="176" y="320"/>
                  </a:cubicBezTo>
                  <a:cubicBezTo>
                    <a:pt x="178" y="319"/>
                    <a:pt x="176" y="325"/>
                    <a:pt x="176" y="323"/>
                  </a:cubicBezTo>
                  <a:cubicBezTo>
                    <a:pt x="175" y="325"/>
                    <a:pt x="174" y="332"/>
                    <a:pt x="172" y="332"/>
                  </a:cubicBezTo>
                  <a:cubicBezTo>
                    <a:pt x="172" y="334"/>
                    <a:pt x="176" y="333"/>
                    <a:pt x="177" y="335"/>
                  </a:cubicBezTo>
                  <a:cubicBezTo>
                    <a:pt x="178" y="338"/>
                    <a:pt x="176" y="337"/>
                    <a:pt x="175" y="339"/>
                  </a:cubicBezTo>
                  <a:cubicBezTo>
                    <a:pt x="173" y="342"/>
                    <a:pt x="175" y="346"/>
                    <a:pt x="177" y="348"/>
                  </a:cubicBezTo>
                  <a:cubicBezTo>
                    <a:pt x="175" y="350"/>
                    <a:pt x="178" y="347"/>
                    <a:pt x="176" y="349"/>
                  </a:cubicBezTo>
                  <a:cubicBezTo>
                    <a:pt x="176" y="349"/>
                    <a:pt x="186" y="354"/>
                    <a:pt x="187" y="355"/>
                  </a:cubicBezTo>
                  <a:cubicBezTo>
                    <a:pt x="189" y="357"/>
                    <a:pt x="175" y="357"/>
                    <a:pt x="176" y="356"/>
                  </a:cubicBezTo>
                  <a:cubicBezTo>
                    <a:pt x="176" y="356"/>
                    <a:pt x="170" y="354"/>
                    <a:pt x="170" y="353"/>
                  </a:cubicBezTo>
                  <a:cubicBezTo>
                    <a:pt x="170" y="354"/>
                    <a:pt x="166" y="350"/>
                    <a:pt x="164" y="350"/>
                  </a:cubicBezTo>
                  <a:cubicBezTo>
                    <a:pt x="164" y="350"/>
                    <a:pt x="165" y="349"/>
                    <a:pt x="165" y="349"/>
                  </a:cubicBezTo>
                  <a:cubicBezTo>
                    <a:pt x="165" y="349"/>
                    <a:pt x="163" y="348"/>
                    <a:pt x="162" y="347"/>
                  </a:cubicBezTo>
                  <a:cubicBezTo>
                    <a:pt x="163" y="346"/>
                    <a:pt x="163" y="348"/>
                    <a:pt x="164" y="348"/>
                  </a:cubicBezTo>
                  <a:cubicBezTo>
                    <a:pt x="164" y="348"/>
                    <a:pt x="163" y="344"/>
                    <a:pt x="163" y="345"/>
                  </a:cubicBezTo>
                  <a:cubicBezTo>
                    <a:pt x="162" y="345"/>
                    <a:pt x="163" y="347"/>
                    <a:pt x="161" y="346"/>
                  </a:cubicBezTo>
                  <a:cubicBezTo>
                    <a:pt x="161" y="345"/>
                    <a:pt x="162" y="344"/>
                    <a:pt x="161" y="343"/>
                  </a:cubicBezTo>
                  <a:cubicBezTo>
                    <a:pt x="160" y="344"/>
                    <a:pt x="158" y="343"/>
                    <a:pt x="160" y="342"/>
                  </a:cubicBezTo>
                  <a:cubicBezTo>
                    <a:pt x="158" y="342"/>
                    <a:pt x="157" y="340"/>
                    <a:pt x="158" y="339"/>
                  </a:cubicBezTo>
                  <a:cubicBezTo>
                    <a:pt x="156" y="338"/>
                    <a:pt x="160" y="334"/>
                    <a:pt x="154" y="334"/>
                  </a:cubicBezTo>
                  <a:cubicBezTo>
                    <a:pt x="154" y="333"/>
                    <a:pt x="155" y="329"/>
                    <a:pt x="154" y="327"/>
                  </a:cubicBezTo>
                  <a:cubicBezTo>
                    <a:pt x="155" y="326"/>
                    <a:pt x="157" y="327"/>
                    <a:pt x="157" y="328"/>
                  </a:cubicBezTo>
                  <a:cubicBezTo>
                    <a:pt x="157" y="327"/>
                    <a:pt x="156" y="319"/>
                    <a:pt x="155" y="320"/>
                  </a:cubicBezTo>
                  <a:cubicBezTo>
                    <a:pt x="155" y="320"/>
                    <a:pt x="155" y="323"/>
                    <a:pt x="155" y="324"/>
                  </a:cubicBezTo>
                  <a:cubicBezTo>
                    <a:pt x="155" y="324"/>
                    <a:pt x="150" y="311"/>
                    <a:pt x="150" y="309"/>
                  </a:cubicBezTo>
                  <a:cubicBezTo>
                    <a:pt x="147" y="307"/>
                    <a:pt x="153" y="293"/>
                    <a:pt x="149" y="289"/>
                  </a:cubicBezTo>
                  <a:cubicBezTo>
                    <a:pt x="149" y="289"/>
                    <a:pt x="149" y="287"/>
                    <a:pt x="149" y="286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49" y="280"/>
                    <a:pt x="151" y="255"/>
                    <a:pt x="145" y="253"/>
                  </a:cubicBezTo>
                  <a:cubicBezTo>
                    <a:pt x="142" y="250"/>
                    <a:pt x="138" y="248"/>
                    <a:pt x="135" y="246"/>
                  </a:cubicBezTo>
                  <a:cubicBezTo>
                    <a:pt x="131" y="239"/>
                    <a:pt x="126" y="230"/>
                    <a:pt x="122" y="224"/>
                  </a:cubicBezTo>
                  <a:cubicBezTo>
                    <a:pt x="120" y="223"/>
                    <a:pt x="118" y="219"/>
                    <a:pt x="118" y="218"/>
                  </a:cubicBezTo>
                  <a:cubicBezTo>
                    <a:pt x="117" y="213"/>
                    <a:pt x="120" y="214"/>
                    <a:pt x="120" y="211"/>
                  </a:cubicBezTo>
                  <a:cubicBezTo>
                    <a:pt x="116" y="209"/>
                    <a:pt x="118" y="203"/>
                    <a:pt x="120" y="200"/>
                  </a:cubicBezTo>
                  <a:cubicBezTo>
                    <a:pt x="125" y="193"/>
                    <a:pt x="129" y="191"/>
                    <a:pt x="124" y="180"/>
                  </a:cubicBezTo>
                  <a:cubicBezTo>
                    <a:pt x="128" y="175"/>
                    <a:pt x="118" y="182"/>
                    <a:pt x="119" y="182"/>
                  </a:cubicBezTo>
                  <a:cubicBezTo>
                    <a:pt x="116" y="182"/>
                    <a:pt x="111" y="178"/>
                    <a:pt x="109" y="176"/>
                  </a:cubicBezTo>
                  <a:cubicBezTo>
                    <a:pt x="107" y="174"/>
                    <a:pt x="105" y="169"/>
                    <a:pt x="102" y="166"/>
                  </a:cubicBezTo>
                  <a:cubicBezTo>
                    <a:pt x="95" y="166"/>
                    <a:pt x="92" y="161"/>
                    <a:pt x="87" y="158"/>
                  </a:cubicBezTo>
                  <a:cubicBezTo>
                    <a:pt x="87" y="157"/>
                    <a:pt x="84" y="158"/>
                    <a:pt x="83" y="159"/>
                  </a:cubicBezTo>
                  <a:cubicBezTo>
                    <a:pt x="77" y="159"/>
                    <a:pt x="70" y="154"/>
                    <a:pt x="66" y="151"/>
                  </a:cubicBezTo>
                  <a:cubicBezTo>
                    <a:pt x="61" y="147"/>
                    <a:pt x="61" y="141"/>
                    <a:pt x="57" y="137"/>
                  </a:cubicBezTo>
                  <a:cubicBezTo>
                    <a:pt x="56" y="135"/>
                    <a:pt x="55" y="134"/>
                    <a:pt x="55" y="134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6" y="133"/>
                    <a:pt x="53" y="127"/>
                    <a:pt x="52" y="126"/>
                  </a:cubicBezTo>
                  <a:cubicBezTo>
                    <a:pt x="51" y="125"/>
                    <a:pt x="52" y="117"/>
                    <a:pt x="50" y="117"/>
                  </a:cubicBezTo>
                  <a:cubicBezTo>
                    <a:pt x="48" y="117"/>
                    <a:pt x="50" y="129"/>
                    <a:pt x="51" y="131"/>
                  </a:cubicBezTo>
                  <a:cubicBezTo>
                    <a:pt x="51" y="132"/>
                    <a:pt x="53" y="145"/>
                    <a:pt x="51" y="143"/>
                  </a:cubicBezTo>
                  <a:cubicBezTo>
                    <a:pt x="51" y="141"/>
                    <a:pt x="50" y="139"/>
                    <a:pt x="48" y="138"/>
                  </a:cubicBezTo>
                  <a:cubicBezTo>
                    <a:pt x="48" y="137"/>
                    <a:pt x="48" y="133"/>
                    <a:pt x="47" y="131"/>
                  </a:cubicBezTo>
                  <a:cubicBezTo>
                    <a:pt x="47" y="131"/>
                    <a:pt x="43" y="128"/>
                    <a:pt x="44" y="127"/>
                  </a:cubicBezTo>
                  <a:cubicBezTo>
                    <a:pt x="44" y="127"/>
                    <a:pt x="46" y="126"/>
                    <a:pt x="46" y="126"/>
                  </a:cubicBezTo>
                  <a:cubicBezTo>
                    <a:pt x="46" y="126"/>
                    <a:pt x="46" y="124"/>
                    <a:pt x="46" y="124"/>
                  </a:cubicBezTo>
                  <a:cubicBezTo>
                    <a:pt x="44" y="120"/>
                    <a:pt x="47" y="115"/>
                    <a:pt x="45" y="111"/>
                  </a:cubicBezTo>
                  <a:cubicBezTo>
                    <a:pt x="45" y="109"/>
                    <a:pt x="41" y="109"/>
                    <a:pt x="40" y="108"/>
                  </a:cubicBezTo>
                  <a:cubicBezTo>
                    <a:pt x="40" y="107"/>
                    <a:pt x="41" y="105"/>
                    <a:pt x="40" y="104"/>
                  </a:cubicBezTo>
                  <a:cubicBezTo>
                    <a:pt x="39" y="102"/>
                    <a:pt x="40" y="97"/>
                    <a:pt x="40" y="95"/>
                  </a:cubicBezTo>
                  <a:cubicBezTo>
                    <a:pt x="40" y="95"/>
                    <a:pt x="43" y="91"/>
                    <a:pt x="43" y="90"/>
                  </a:cubicBezTo>
                  <a:cubicBezTo>
                    <a:pt x="45" y="88"/>
                    <a:pt x="46" y="84"/>
                    <a:pt x="49" y="82"/>
                  </a:cubicBezTo>
                  <a:cubicBezTo>
                    <a:pt x="50" y="81"/>
                    <a:pt x="52" y="78"/>
                    <a:pt x="52" y="77"/>
                  </a:cubicBezTo>
                  <a:cubicBezTo>
                    <a:pt x="53" y="76"/>
                    <a:pt x="54" y="73"/>
                    <a:pt x="54" y="72"/>
                  </a:cubicBezTo>
                  <a:cubicBezTo>
                    <a:pt x="53" y="67"/>
                    <a:pt x="50" y="66"/>
                    <a:pt x="56" y="66"/>
                  </a:cubicBezTo>
                  <a:cubicBezTo>
                    <a:pt x="52" y="64"/>
                    <a:pt x="55" y="56"/>
                    <a:pt x="56" y="55"/>
                  </a:cubicBezTo>
                  <a:cubicBezTo>
                    <a:pt x="55" y="54"/>
                    <a:pt x="55" y="54"/>
                    <a:pt x="55" y="53"/>
                  </a:cubicBezTo>
                  <a:cubicBezTo>
                    <a:pt x="54" y="55"/>
                    <a:pt x="54" y="54"/>
                    <a:pt x="53" y="55"/>
                  </a:cubicBezTo>
                  <a:cubicBezTo>
                    <a:pt x="53" y="53"/>
                    <a:pt x="52" y="48"/>
                    <a:pt x="52" y="48"/>
                  </a:cubicBezTo>
                  <a:cubicBezTo>
                    <a:pt x="52" y="47"/>
                    <a:pt x="53" y="45"/>
                    <a:pt x="53" y="45"/>
                  </a:cubicBezTo>
                  <a:cubicBezTo>
                    <a:pt x="53" y="39"/>
                    <a:pt x="45" y="40"/>
                    <a:pt x="43" y="38"/>
                  </a:cubicBezTo>
                  <a:cubicBezTo>
                    <a:pt x="40" y="37"/>
                    <a:pt x="41" y="37"/>
                    <a:pt x="38" y="39"/>
                  </a:cubicBezTo>
                  <a:cubicBezTo>
                    <a:pt x="40" y="39"/>
                    <a:pt x="39" y="38"/>
                    <a:pt x="40" y="38"/>
                  </a:cubicBezTo>
                  <a:cubicBezTo>
                    <a:pt x="40" y="41"/>
                    <a:pt x="32" y="40"/>
                    <a:pt x="30" y="41"/>
                  </a:cubicBezTo>
                  <a:cubicBezTo>
                    <a:pt x="31" y="41"/>
                    <a:pt x="30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4" y="44"/>
                    <a:pt x="10" y="49"/>
                    <a:pt x="9" y="51"/>
                  </a:cubicBezTo>
                  <a:cubicBezTo>
                    <a:pt x="10" y="51"/>
                    <a:pt x="1" y="52"/>
                    <a:pt x="0" y="52"/>
                  </a:cubicBezTo>
                  <a:cubicBezTo>
                    <a:pt x="2" y="51"/>
                    <a:pt x="12" y="49"/>
                    <a:pt x="13" y="47"/>
                  </a:cubicBezTo>
                  <a:cubicBezTo>
                    <a:pt x="15" y="46"/>
                    <a:pt x="16" y="45"/>
                    <a:pt x="17" y="44"/>
                  </a:cubicBezTo>
                  <a:cubicBezTo>
                    <a:pt x="17" y="44"/>
                    <a:pt x="17" y="43"/>
                    <a:pt x="17" y="43"/>
                  </a:cubicBezTo>
                  <a:cubicBezTo>
                    <a:pt x="16" y="42"/>
                    <a:pt x="13" y="43"/>
                    <a:pt x="11" y="42"/>
                  </a:cubicBezTo>
                  <a:cubicBezTo>
                    <a:pt x="12" y="42"/>
                    <a:pt x="13" y="40"/>
                    <a:pt x="13" y="39"/>
                  </a:cubicBezTo>
                  <a:cubicBezTo>
                    <a:pt x="11" y="38"/>
                    <a:pt x="9" y="36"/>
                    <a:pt x="11" y="33"/>
                  </a:cubicBezTo>
                  <a:cubicBezTo>
                    <a:pt x="13" y="31"/>
                    <a:pt x="24" y="26"/>
                    <a:pt x="24" y="27"/>
                  </a:cubicBezTo>
                  <a:cubicBezTo>
                    <a:pt x="24" y="26"/>
                    <a:pt x="25" y="26"/>
                    <a:pt x="25" y="25"/>
                  </a:cubicBezTo>
                  <a:cubicBezTo>
                    <a:pt x="22" y="25"/>
                    <a:pt x="19" y="26"/>
                    <a:pt x="17" y="24"/>
                  </a:cubicBezTo>
                  <a:cubicBezTo>
                    <a:pt x="17" y="22"/>
                    <a:pt x="18" y="20"/>
                    <a:pt x="21" y="20"/>
                  </a:cubicBezTo>
                  <a:cubicBezTo>
                    <a:pt x="20" y="20"/>
                    <a:pt x="23" y="19"/>
                    <a:pt x="23" y="19"/>
                  </a:cubicBezTo>
                  <a:cubicBezTo>
                    <a:pt x="26" y="17"/>
                    <a:pt x="28" y="18"/>
                    <a:pt x="30" y="19"/>
                  </a:cubicBezTo>
                  <a:cubicBezTo>
                    <a:pt x="30" y="18"/>
                    <a:pt x="30" y="16"/>
                    <a:pt x="30" y="16"/>
                  </a:cubicBezTo>
                  <a:cubicBezTo>
                    <a:pt x="31" y="14"/>
                    <a:pt x="28" y="13"/>
                    <a:pt x="29" y="12"/>
                  </a:cubicBezTo>
                  <a:cubicBezTo>
                    <a:pt x="30" y="10"/>
                    <a:pt x="36" y="10"/>
                    <a:pt x="36" y="9"/>
                  </a:cubicBezTo>
                  <a:cubicBezTo>
                    <a:pt x="44" y="4"/>
                    <a:pt x="57" y="0"/>
                    <a:pt x="64" y="6"/>
                  </a:cubicBezTo>
                  <a:cubicBezTo>
                    <a:pt x="66" y="7"/>
                    <a:pt x="68" y="8"/>
                    <a:pt x="69" y="8"/>
                  </a:cubicBezTo>
                  <a:cubicBezTo>
                    <a:pt x="70" y="8"/>
                    <a:pt x="71" y="8"/>
                    <a:pt x="72" y="8"/>
                  </a:cubicBezTo>
                  <a:cubicBezTo>
                    <a:pt x="74" y="9"/>
                    <a:pt x="76" y="12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9" y="13"/>
                    <a:pt x="80" y="13"/>
                  </a:cubicBezTo>
                  <a:cubicBezTo>
                    <a:pt x="81" y="12"/>
                    <a:pt x="93" y="10"/>
                    <a:pt x="94" y="10"/>
                  </a:cubicBezTo>
                  <a:cubicBezTo>
                    <a:pt x="94" y="10"/>
                    <a:pt x="94" y="13"/>
                    <a:pt x="94" y="13"/>
                  </a:cubicBezTo>
                  <a:cubicBezTo>
                    <a:pt x="95" y="13"/>
                    <a:pt x="97" y="11"/>
                    <a:pt x="97" y="12"/>
                  </a:cubicBezTo>
                  <a:cubicBezTo>
                    <a:pt x="97" y="12"/>
                    <a:pt x="97" y="14"/>
                    <a:pt x="97" y="14"/>
                  </a:cubicBezTo>
                  <a:cubicBezTo>
                    <a:pt x="100" y="12"/>
                    <a:pt x="101" y="13"/>
                    <a:pt x="103" y="15"/>
                  </a:cubicBezTo>
                  <a:cubicBezTo>
                    <a:pt x="103" y="15"/>
                    <a:pt x="114" y="18"/>
                    <a:pt x="108" y="19"/>
                  </a:cubicBezTo>
                  <a:cubicBezTo>
                    <a:pt x="111" y="21"/>
                    <a:pt x="114" y="18"/>
                    <a:pt x="116" y="22"/>
                  </a:cubicBezTo>
                  <a:cubicBezTo>
                    <a:pt x="116" y="21"/>
                    <a:pt x="116" y="20"/>
                    <a:pt x="117" y="19"/>
                  </a:cubicBezTo>
                  <a:cubicBezTo>
                    <a:pt x="113" y="16"/>
                    <a:pt x="110" y="19"/>
                    <a:pt x="107" y="14"/>
                  </a:cubicBezTo>
                  <a:cubicBezTo>
                    <a:pt x="108" y="12"/>
                    <a:pt x="111" y="12"/>
                    <a:pt x="114" y="13"/>
                  </a:cubicBezTo>
                  <a:cubicBezTo>
                    <a:pt x="111" y="12"/>
                    <a:pt x="105" y="11"/>
                    <a:pt x="108" y="7"/>
                  </a:cubicBezTo>
                  <a:cubicBezTo>
                    <a:pt x="108" y="7"/>
                    <a:pt x="108" y="7"/>
                    <a:pt x="107" y="7"/>
                  </a:cubicBezTo>
                  <a:cubicBezTo>
                    <a:pt x="104" y="11"/>
                    <a:pt x="98" y="6"/>
                    <a:pt x="100" y="5"/>
                  </a:cubicBezTo>
                  <a:cubicBezTo>
                    <a:pt x="101" y="0"/>
                    <a:pt x="113" y="0"/>
                    <a:pt x="116" y="2"/>
                  </a:cubicBezTo>
                  <a:cubicBezTo>
                    <a:pt x="118" y="4"/>
                    <a:pt x="124" y="7"/>
                    <a:pt x="124" y="9"/>
                  </a:cubicBezTo>
                  <a:cubicBezTo>
                    <a:pt x="125" y="6"/>
                    <a:pt x="126" y="5"/>
                    <a:pt x="125" y="5"/>
                  </a:cubicBezTo>
                  <a:cubicBezTo>
                    <a:pt x="125" y="4"/>
                    <a:pt x="130" y="4"/>
                    <a:pt x="131" y="5"/>
                  </a:cubicBezTo>
                  <a:cubicBezTo>
                    <a:pt x="129" y="7"/>
                    <a:pt x="125" y="12"/>
                    <a:pt x="128" y="13"/>
                  </a:cubicBezTo>
                  <a:cubicBezTo>
                    <a:pt x="128" y="11"/>
                    <a:pt x="130" y="16"/>
                    <a:pt x="130" y="16"/>
                  </a:cubicBezTo>
                  <a:cubicBezTo>
                    <a:pt x="127" y="19"/>
                    <a:pt x="126" y="21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3" y="20"/>
                    <a:pt x="131" y="25"/>
                    <a:pt x="132" y="20"/>
                  </a:cubicBezTo>
                  <a:cubicBezTo>
                    <a:pt x="132" y="20"/>
                    <a:pt x="131" y="19"/>
                    <a:pt x="131" y="19"/>
                  </a:cubicBezTo>
                  <a:cubicBezTo>
                    <a:pt x="131" y="16"/>
                    <a:pt x="136" y="17"/>
                    <a:pt x="137" y="17"/>
                  </a:cubicBezTo>
                  <a:cubicBezTo>
                    <a:pt x="136" y="16"/>
                    <a:pt x="137" y="14"/>
                    <a:pt x="137" y="13"/>
                  </a:cubicBezTo>
                  <a:cubicBezTo>
                    <a:pt x="139" y="11"/>
                    <a:pt x="141" y="9"/>
                    <a:pt x="142" y="6"/>
                  </a:cubicBezTo>
                  <a:cubicBezTo>
                    <a:pt x="146" y="0"/>
                    <a:pt x="154" y="8"/>
                    <a:pt x="145" y="9"/>
                  </a:cubicBezTo>
                  <a:cubicBezTo>
                    <a:pt x="141" y="10"/>
                    <a:pt x="144" y="18"/>
                    <a:pt x="144" y="21"/>
                  </a:cubicBezTo>
                  <a:cubicBezTo>
                    <a:pt x="147" y="16"/>
                    <a:pt x="147" y="25"/>
                    <a:pt x="147" y="25"/>
                  </a:cubicBezTo>
                  <a:cubicBezTo>
                    <a:pt x="149" y="24"/>
                    <a:pt x="151" y="21"/>
                    <a:pt x="151" y="18"/>
                  </a:cubicBezTo>
                  <a:cubicBezTo>
                    <a:pt x="146" y="15"/>
                    <a:pt x="147" y="9"/>
                    <a:pt x="152" y="7"/>
                  </a:cubicBezTo>
                  <a:cubicBezTo>
                    <a:pt x="152" y="6"/>
                    <a:pt x="153" y="5"/>
                    <a:pt x="153" y="4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5"/>
                    <a:pt x="153" y="6"/>
                    <a:pt x="153" y="7"/>
                  </a:cubicBezTo>
                  <a:cubicBezTo>
                    <a:pt x="154" y="6"/>
                    <a:pt x="155" y="6"/>
                    <a:pt x="156" y="6"/>
                  </a:cubicBezTo>
                  <a:cubicBezTo>
                    <a:pt x="156" y="5"/>
                    <a:pt x="171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9" y="13"/>
                    <a:pt x="173" y="15"/>
                    <a:pt x="175" y="16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7" y="18"/>
                    <a:pt x="177" y="20"/>
                    <a:pt x="176" y="21"/>
                  </a:cubicBezTo>
                  <a:cubicBezTo>
                    <a:pt x="177" y="22"/>
                    <a:pt x="175" y="25"/>
                    <a:pt x="181" y="27"/>
                  </a:cubicBezTo>
                  <a:cubicBezTo>
                    <a:pt x="182" y="28"/>
                    <a:pt x="183" y="29"/>
                    <a:pt x="185" y="30"/>
                  </a:cubicBezTo>
                  <a:cubicBezTo>
                    <a:pt x="185" y="36"/>
                    <a:pt x="178" y="36"/>
                    <a:pt x="176" y="31"/>
                  </a:cubicBezTo>
                  <a:cubicBezTo>
                    <a:pt x="172" y="30"/>
                    <a:pt x="177" y="37"/>
                    <a:pt x="177" y="37"/>
                  </a:cubicBezTo>
                  <a:cubicBezTo>
                    <a:pt x="177" y="39"/>
                    <a:pt x="177" y="41"/>
                    <a:pt x="177" y="42"/>
                  </a:cubicBezTo>
                  <a:cubicBezTo>
                    <a:pt x="176" y="42"/>
                    <a:pt x="175" y="41"/>
                    <a:pt x="174" y="40"/>
                  </a:cubicBezTo>
                  <a:cubicBezTo>
                    <a:pt x="172" y="41"/>
                    <a:pt x="176" y="43"/>
                    <a:pt x="175" y="44"/>
                  </a:cubicBezTo>
                  <a:cubicBezTo>
                    <a:pt x="173" y="45"/>
                    <a:pt x="168" y="41"/>
                    <a:pt x="167" y="40"/>
                  </a:cubicBezTo>
                  <a:cubicBezTo>
                    <a:pt x="166" y="39"/>
                    <a:pt x="166" y="37"/>
                    <a:pt x="165" y="35"/>
                  </a:cubicBezTo>
                  <a:cubicBezTo>
                    <a:pt x="164" y="36"/>
                    <a:pt x="158" y="36"/>
                    <a:pt x="158" y="35"/>
                  </a:cubicBezTo>
                  <a:cubicBezTo>
                    <a:pt x="157" y="32"/>
                    <a:pt x="170" y="32"/>
                    <a:pt x="168" y="26"/>
                  </a:cubicBezTo>
                  <a:cubicBezTo>
                    <a:pt x="167" y="26"/>
                    <a:pt x="162" y="28"/>
                    <a:pt x="162" y="27"/>
                  </a:cubicBezTo>
                  <a:cubicBezTo>
                    <a:pt x="160" y="25"/>
                    <a:pt x="163" y="23"/>
                    <a:pt x="165" y="24"/>
                  </a:cubicBezTo>
                  <a:cubicBezTo>
                    <a:pt x="164" y="23"/>
                    <a:pt x="161" y="20"/>
                    <a:pt x="164" y="21"/>
                  </a:cubicBezTo>
                  <a:cubicBezTo>
                    <a:pt x="163" y="19"/>
                    <a:pt x="163" y="18"/>
                    <a:pt x="162" y="18"/>
                  </a:cubicBezTo>
                  <a:cubicBezTo>
                    <a:pt x="162" y="21"/>
                    <a:pt x="158" y="19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9"/>
                    <a:pt x="157" y="18"/>
                    <a:pt x="156" y="19"/>
                  </a:cubicBezTo>
                  <a:cubicBezTo>
                    <a:pt x="160" y="25"/>
                    <a:pt x="150" y="28"/>
                    <a:pt x="151" y="31"/>
                  </a:cubicBezTo>
                  <a:cubicBezTo>
                    <a:pt x="150" y="31"/>
                    <a:pt x="149" y="30"/>
                    <a:pt x="149" y="30"/>
                  </a:cubicBezTo>
                  <a:cubicBezTo>
                    <a:pt x="147" y="32"/>
                    <a:pt x="153" y="35"/>
                    <a:pt x="153" y="36"/>
                  </a:cubicBezTo>
                  <a:cubicBezTo>
                    <a:pt x="152" y="36"/>
                    <a:pt x="146" y="38"/>
                    <a:pt x="145" y="38"/>
                  </a:cubicBezTo>
                  <a:cubicBezTo>
                    <a:pt x="144" y="37"/>
                    <a:pt x="144" y="37"/>
                    <a:pt x="143" y="36"/>
                  </a:cubicBezTo>
                  <a:cubicBezTo>
                    <a:pt x="143" y="35"/>
                    <a:pt x="146" y="31"/>
                    <a:pt x="147" y="30"/>
                  </a:cubicBezTo>
                  <a:cubicBezTo>
                    <a:pt x="146" y="30"/>
                    <a:pt x="146" y="30"/>
                    <a:pt x="145" y="31"/>
                  </a:cubicBezTo>
                  <a:cubicBezTo>
                    <a:pt x="143" y="34"/>
                    <a:pt x="138" y="34"/>
                    <a:pt x="136" y="36"/>
                  </a:cubicBezTo>
                  <a:cubicBezTo>
                    <a:pt x="139" y="36"/>
                    <a:pt x="130" y="42"/>
                    <a:pt x="130" y="42"/>
                  </a:cubicBezTo>
                  <a:cubicBezTo>
                    <a:pt x="125" y="46"/>
                    <a:pt x="128" y="46"/>
                    <a:pt x="128" y="50"/>
                  </a:cubicBezTo>
                  <a:cubicBezTo>
                    <a:pt x="127" y="57"/>
                    <a:pt x="148" y="57"/>
                    <a:pt x="141" y="65"/>
                  </a:cubicBezTo>
                  <a:cubicBezTo>
                    <a:pt x="142" y="65"/>
                    <a:pt x="143" y="66"/>
                    <a:pt x="143" y="67"/>
                  </a:cubicBezTo>
                  <a:cubicBezTo>
                    <a:pt x="143" y="67"/>
                    <a:pt x="141" y="66"/>
                    <a:pt x="141" y="66"/>
                  </a:cubicBezTo>
                  <a:cubicBezTo>
                    <a:pt x="142" y="68"/>
                    <a:pt x="146" y="72"/>
                    <a:pt x="146" y="67"/>
                  </a:cubicBezTo>
                  <a:cubicBezTo>
                    <a:pt x="147" y="59"/>
                    <a:pt x="146" y="63"/>
                    <a:pt x="152" y="59"/>
                  </a:cubicBezTo>
                  <a:cubicBezTo>
                    <a:pt x="156" y="55"/>
                    <a:pt x="150" y="52"/>
                    <a:pt x="153" y="49"/>
                  </a:cubicBezTo>
                  <a:cubicBezTo>
                    <a:pt x="155" y="48"/>
                    <a:pt x="155" y="43"/>
                    <a:pt x="155" y="41"/>
                  </a:cubicBezTo>
                  <a:cubicBezTo>
                    <a:pt x="156" y="36"/>
                    <a:pt x="169" y="44"/>
                    <a:pt x="169" y="47"/>
                  </a:cubicBezTo>
                  <a:cubicBezTo>
                    <a:pt x="167" y="58"/>
                    <a:pt x="173" y="48"/>
                    <a:pt x="177" y="48"/>
                  </a:cubicBezTo>
                  <a:cubicBezTo>
                    <a:pt x="181" y="51"/>
                    <a:pt x="180" y="60"/>
                    <a:pt x="184" y="63"/>
                  </a:cubicBezTo>
                  <a:cubicBezTo>
                    <a:pt x="185" y="63"/>
                    <a:pt x="186" y="64"/>
                    <a:pt x="188" y="66"/>
                  </a:cubicBezTo>
                  <a:cubicBezTo>
                    <a:pt x="189" y="67"/>
                    <a:pt x="190" y="69"/>
                    <a:pt x="190" y="72"/>
                  </a:cubicBezTo>
                  <a:cubicBezTo>
                    <a:pt x="190" y="72"/>
                    <a:pt x="189" y="72"/>
                    <a:pt x="189" y="72"/>
                  </a:cubicBezTo>
                  <a:cubicBezTo>
                    <a:pt x="191" y="72"/>
                    <a:pt x="189" y="76"/>
                    <a:pt x="190" y="77"/>
                  </a:cubicBezTo>
                  <a:cubicBezTo>
                    <a:pt x="191" y="77"/>
                    <a:pt x="198" y="80"/>
                    <a:pt x="193" y="82"/>
                  </a:cubicBezTo>
                  <a:cubicBezTo>
                    <a:pt x="194" y="83"/>
                    <a:pt x="194" y="88"/>
                    <a:pt x="192" y="83"/>
                  </a:cubicBezTo>
                  <a:cubicBezTo>
                    <a:pt x="190" y="87"/>
                    <a:pt x="190" y="85"/>
                    <a:pt x="187" y="85"/>
                  </a:cubicBezTo>
                  <a:cubicBezTo>
                    <a:pt x="187" y="84"/>
                    <a:pt x="187" y="84"/>
                    <a:pt x="188" y="84"/>
                  </a:cubicBezTo>
                  <a:cubicBezTo>
                    <a:pt x="189" y="81"/>
                    <a:pt x="183" y="84"/>
                    <a:pt x="182" y="83"/>
                  </a:cubicBezTo>
                  <a:cubicBezTo>
                    <a:pt x="181" y="82"/>
                    <a:pt x="186" y="74"/>
                    <a:pt x="188" y="73"/>
                  </a:cubicBezTo>
                  <a:cubicBezTo>
                    <a:pt x="185" y="73"/>
                    <a:pt x="184" y="75"/>
                    <a:pt x="182" y="76"/>
                  </a:cubicBezTo>
                  <a:cubicBezTo>
                    <a:pt x="180" y="76"/>
                    <a:pt x="178" y="76"/>
                    <a:pt x="177" y="77"/>
                  </a:cubicBezTo>
                  <a:cubicBezTo>
                    <a:pt x="176" y="77"/>
                    <a:pt x="175" y="77"/>
                    <a:pt x="174" y="77"/>
                  </a:cubicBezTo>
                  <a:cubicBezTo>
                    <a:pt x="174" y="77"/>
                    <a:pt x="175" y="77"/>
                    <a:pt x="175" y="77"/>
                  </a:cubicBezTo>
                  <a:cubicBezTo>
                    <a:pt x="175" y="77"/>
                    <a:pt x="176" y="77"/>
                    <a:pt x="176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8"/>
                    <a:pt x="177" y="78"/>
                    <a:pt x="177" y="78"/>
                  </a:cubicBezTo>
                  <a:cubicBezTo>
                    <a:pt x="178" y="80"/>
                    <a:pt x="176" y="79"/>
                    <a:pt x="175" y="79"/>
                  </a:cubicBezTo>
                  <a:cubicBezTo>
                    <a:pt x="174" y="78"/>
                    <a:pt x="173" y="77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0" y="77"/>
                    <a:pt x="167" y="78"/>
                    <a:pt x="165" y="79"/>
                  </a:cubicBezTo>
                  <a:cubicBezTo>
                    <a:pt x="167" y="79"/>
                    <a:pt x="172" y="79"/>
                    <a:pt x="173" y="80"/>
                  </a:cubicBezTo>
                  <a:cubicBezTo>
                    <a:pt x="173" y="81"/>
                    <a:pt x="173" y="81"/>
                    <a:pt x="172" y="81"/>
                  </a:cubicBezTo>
                  <a:cubicBezTo>
                    <a:pt x="172" y="82"/>
                    <a:pt x="171" y="82"/>
                    <a:pt x="170" y="82"/>
                  </a:cubicBezTo>
                  <a:cubicBezTo>
                    <a:pt x="170" y="82"/>
                    <a:pt x="170" y="82"/>
                    <a:pt x="171" y="83"/>
                  </a:cubicBezTo>
                  <a:cubicBezTo>
                    <a:pt x="172" y="84"/>
                    <a:pt x="173" y="85"/>
                    <a:pt x="176" y="85"/>
                  </a:cubicBezTo>
                  <a:cubicBezTo>
                    <a:pt x="174" y="90"/>
                    <a:pt x="177" y="85"/>
                    <a:pt x="179" y="84"/>
                  </a:cubicBezTo>
                  <a:cubicBezTo>
                    <a:pt x="184" y="88"/>
                    <a:pt x="173" y="90"/>
                    <a:pt x="170" y="91"/>
                  </a:cubicBezTo>
                  <a:cubicBezTo>
                    <a:pt x="170" y="91"/>
                    <a:pt x="164" y="95"/>
                    <a:pt x="166" y="91"/>
                  </a:cubicBezTo>
                  <a:cubicBezTo>
                    <a:pt x="166" y="91"/>
                    <a:pt x="166" y="90"/>
                    <a:pt x="167" y="90"/>
                  </a:cubicBezTo>
                  <a:cubicBezTo>
                    <a:pt x="166" y="90"/>
                    <a:pt x="164" y="90"/>
                    <a:pt x="163" y="90"/>
                  </a:cubicBezTo>
                  <a:cubicBezTo>
                    <a:pt x="159" y="91"/>
                    <a:pt x="155" y="92"/>
                    <a:pt x="158" y="96"/>
                  </a:cubicBezTo>
                  <a:cubicBezTo>
                    <a:pt x="158" y="96"/>
                    <a:pt x="158" y="96"/>
                    <a:pt x="157" y="97"/>
                  </a:cubicBezTo>
                  <a:cubicBezTo>
                    <a:pt x="147" y="97"/>
                    <a:pt x="144" y="104"/>
                    <a:pt x="140" y="112"/>
                  </a:cubicBezTo>
                  <a:cubicBezTo>
                    <a:pt x="137" y="116"/>
                    <a:pt x="129" y="116"/>
                    <a:pt x="126" y="121"/>
                  </a:cubicBezTo>
                  <a:cubicBezTo>
                    <a:pt x="127" y="121"/>
                    <a:pt x="127" y="126"/>
                    <a:pt x="126" y="125"/>
                  </a:cubicBezTo>
                  <a:cubicBezTo>
                    <a:pt x="127" y="129"/>
                    <a:pt x="128" y="134"/>
                    <a:pt x="123" y="135"/>
                  </a:cubicBezTo>
                  <a:cubicBezTo>
                    <a:pt x="118" y="133"/>
                    <a:pt x="124" y="119"/>
                    <a:pt x="116" y="123"/>
                  </a:cubicBezTo>
                  <a:cubicBezTo>
                    <a:pt x="116" y="123"/>
                    <a:pt x="114" y="122"/>
                    <a:pt x="114" y="122"/>
                  </a:cubicBezTo>
                  <a:cubicBezTo>
                    <a:pt x="113" y="121"/>
                    <a:pt x="107" y="123"/>
                    <a:pt x="106" y="123"/>
                  </a:cubicBezTo>
                  <a:cubicBezTo>
                    <a:pt x="106" y="124"/>
                    <a:pt x="107" y="124"/>
                    <a:pt x="107" y="125"/>
                  </a:cubicBezTo>
                  <a:cubicBezTo>
                    <a:pt x="105" y="126"/>
                    <a:pt x="97" y="122"/>
                    <a:pt x="95" y="123"/>
                  </a:cubicBezTo>
                  <a:cubicBezTo>
                    <a:pt x="95" y="123"/>
                    <a:pt x="92" y="125"/>
                    <a:pt x="91" y="125"/>
                  </a:cubicBezTo>
                  <a:cubicBezTo>
                    <a:pt x="91" y="125"/>
                    <a:pt x="89" y="127"/>
                    <a:pt x="88" y="127"/>
                  </a:cubicBezTo>
                  <a:cubicBezTo>
                    <a:pt x="87" y="127"/>
                    <a:pt x="87" y="128"/>
                    <a:pt x="85" y="130"/>
                  </a:cubicBezTo>
                  <a:cubicBezTo>
                    <a:pt x="86" y="137"/>
                    <a:pt x="80" y="139"/>
                    <a:pt x="84" y="146"/>
                  </a:cubicBezTo>
                  <a:cubicBezTo>
                    <a:pt x="85" y="147"/>
                    <a:pt x="86" y="153"/>
                    <a:pt x="89" y="151"/>
                  </a:cubicBezTo>
                  <a:cubicBezTo>
                    <a:pt x="91" y="152"/>
                    <a:pt x="96" y="150"/>
                    <a:pt x="97" y="148"/>
                  </a:cubicBezTo>
                  <a:cubicBezTo>
                    <a:pt x="98" y="139"/>
                    <a:pt x="112" y="143"/>
                    <a:pt x="106" y="146"/>
                  </a:cubicBezTo>
                  <a:cubicBezTo>
                    <a:pt x="104" y="148"/>
                    <a:pt x="102" y="156"/>
                    <a:pt x="101" y="158"/>
                  </a:cubicBezTo>
                  <a:cubicBezTo>
                    <a:pt x="104" y="159"/>
                    <a:pt x="111" y="156"/>
                    <a:pt x="114" y="160"/>
                  </a:cubicBezTo>
                  <a:cubicBezTo>
                    <a:pt x="116" y="162"/>
                    <a:pt x="111" y="169"/>
                    <a:pt x="112" y="172"/>
                  </a:cubicBezTo>
                  <a:cubicBezTo>
                    <a:pt x="113" y="173"/>
                    <a:pt x="116" y="179"/>
                    <a:pt x="118" y="178"/>
                  </a:cubicBezTo>
                  <a:cubicBezTo>
                    <a:pt x="120" y="178"/>
                    <a:pt x="123" y="173"/>
                    <a:pt x="126" y="177"/>
                  </a:cubicBezTo>
                  <a:cubicBezTo>
                    <a:pt x="126" y="178"/>
                    <a:pt x="127" y="178"/>
                    <a:pt x="128" y="179"/>
                  </a:cubicBezTo>
                  <a:cubicBezTo>
                    <a:pt x="129" y="178"/>
                    <a:pt x="131" y="176"/>
                    <a:pt x="132" y="175"/>
                  </a:cubicBezTo>
                  <a:cubicBezTo>
                    <a:pt x="132" y="175"/>
                    <a:pt x="132" y="173"/>
                    <a:pt x="132" y="173"/>
                  </a:cubicBezTo>
                  <a:cubicBezTo>
                    <a:pt x="133" y="171"/>
                    <a:pt x="136" y="173"/>
                    <a:pt x="138" y="171"/>
                  </a:cubicBezTo>
                  <a:cubicBezTo>
                    <a:pt x="140" y="169"/>
                    <a:pt x="145" y="167"/>
                    <a:pt x="141" y="170"/>
                  </a:cubicBezTo>
                  <a:cubicBezTo>
                    <a:pt x="141" y="170"/>
                    <a:pt x="141" y="171"/>
                    <a:pt x="141" y="171"/>
                  </a:cubicBezTo>
                  <a:cubicBezTo>
                    <a:pt x="143" y="171"/>
                    <a:pt x="144" y="171"/>
                    <a:pt x="146" y="170"/>
                  </a:cubicBezTo>
                  <a:cubicBezTo>
                    <a:pt x="145" y="170"/>
                    <a:pt x="145" y="170"/>
                    <a:pt x="145" y="169"/>
                  </a:cubicBezTo>
                  <a:cubicBezTo>
                    <a:pt x="145" y="170"/>
                    <a:pt x="155" y="173"/>
                    <a:pt x="156" y="173"/>
                  </a:cubicBezTo>
                  <a:cubicBezTo>
                    <a:pt x="157" y="174"/>
                    <a:pt x="158" y="174"/>
                    <a:pt x="159" y="174"/>
                  </a:cubicBezTo>
                  <a:cubicBezTo>
                    <a:pt x="163" y="172"/>
                    <a:pt x="163" y="174"/>
                    <a:pt x="166" y="175"/>
                  </a:cubicBezTo>
                  <a:cubicBezTo>
                    <a:pt x="166" y="173"/>
                    <a:pt x="166" y="172"/>
                    <a:pt x="168" y="172"/>
                  </a:cubicBezTo>
                  <a:cubicBezTo>
                    <a:pt x="169" y="172"/>
                    <a:pt x="168" y="175"/>
                    <a:pt x="166" y="175"/>
                  </a:cubicBezTo>
                  <a:cubicBezTo>
                    <a:pt x="173" y="177"/>
                    <a:pt x="173" y="186"/>
                    <a:pt x="181" y="186"/>
                  </a:cubicBezTo>
                  <a:cubicBezTo>
                    <a:pt x="183" y="187"/>
                    <a:pt x="187" y="187"/>
                    <a:pt x="190" y="189"/>
                  </a:cubicBezTo>
                  <a:cubicBezTo>
                    <a:pt x="191" y="190"/>
                    <a:pt x="198" y="205"/>
                    <a:pt x="198" y="205"/>
                  </a:cubicBezTo>
                  <a:cubicBezTo>
                    <a:pt x="203" y="205"/>
                    <a:pt x="205" y="204"/>
                    <a:pt x="208" y="208"/>
                  </a:cubicBezTo>
                  <a:cubicBezTo>
                    <a:pt x="211" y="211"/>
                    <a:pt x="218" y="210"/>
                    <a:pt x="221" y="211"/>
                  </a:cubicBezTo>
                  <a:cubicBezTo>
                    <a:pt x="223" y="212"/>
                    <a:pt x="230" y="217"/>
                    <a:pt x="232" y="219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4" y="225"/>
                    <a:pt x="231" y="230"/>
                    <a:pt x="227" y="2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2" name="Freeform 177"/>
            <p:cNvSpPr/>
            <p:nvPr/>
          </p:nvSpPr>
          <p:spPr bwMode="auto">
            <a:xfrm>
              <a:off x="2941638" y="4779963"/>
              <a:ext cx="6350" cy="4763"/>
            </a:xfrm>
            <a:custGeom>
              <a:avLst/>
              <a:gdLst>
                <a:gd name="T0" fmla="*/ 0 w 7"/>
                <a:gd name="T1" fmla="*/ 1 h 7"/>
                <a:gd name="T2" fmla="*/ 1 w 7"/>
                <a:gd name="T3" fmla="*/ 7 h 7"/>
                <a:gd name="T4" fmla="*/ 7 w 7"/>
                <a:gd name="T5" fmla="*/ 4 h 7"/>
                <a:gd name="T6" fmla="*/ 7 w 7"/>
                <a:gd name="T7" fmla="*/ 4 h 7"/>
                <a:gd name="T8" fmla="*/ 7 w 7"/>
                <a:gd name="T9" fmla="*/ 3 h 7"/>
                <a:gd name="T10" fmla="*/ 7 w 7"/>
                <a:gd name="T11" fmla="*/ 3 h 7"/>
                <a:gd name="T12" fmla="*/ 0 w 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0" y="1"/>
                  </a:moveTo>
                  <a:cubicBezTo>
                    <a:pt x="0" y="1"/>
                    <a:pt x="2" y="7"/>
                    <a:pt x="1" y="7"/>
                  </a:cubicBezTo>
                  <a:cubicBezTo>
                    <a:pt x="5" y="6"/>
                    <a:pt x="3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3" name="Freeform 178"/>
            <p:cNvSpPr/>
            <p:nvPr/>
          </p:nvSpPr>
          <p:spPr bwMode="auto">
            <a:xfrm>
              <a:off x="2932113" y="4775200"/>
              <a:ext cx="9525" cy="4763"/>
            </a:xfrm>
            <a:custGeom>
              <a:avLst/>
              <a:gdLst>
                <a:gd name="T0" fmla="*/ 0 w 13"/>
                <a:gd name="T1" fmla="*/ 4 h 6"/>
                <a:gd name="T2" fmla="*/ 12 w 13"/>
                <a:gd name="T3" fmla="*/ 6 h 6"/>
                <a:gd name="T4" fmla="*/ 8 w 13"/>
                <a:gd name="T5" fmla="*/ 0 h 6"/>
                <a:gd name="T6" fmla="*/ 0 w 1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4" y="5"/>
                    <a:pt x="9" y="1"/>
                    <a:pt x="12" y="6"/>
                  </a:cubicBezTo>
                  <a:cubicBezTo>
                    <a:pt x="13" y="3"/>
                    <a:pt x="11" y="0"/>
                    <a:pt x="8" y="0"/>
                  </a:cubicBezTo>
                  <a:cubicBezTo>
                    <a:pt x="5" y="1"/>
                    <a:pt x="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4" name="Freeform 179"/>
            <p:cNvSpPr/>
            <p:nvPr/>
          </p:nvSpPr>
          <p:spPr bwMode="auto">
            <a:xfrm>
              <a:off x="2962275" y="4968875"/>
              <a:ext cx="0" cy="0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5" name="Freeform 180"/>
            <p:cNvSpPr/>
            <p:nvPr/>
          </p:nvSpPr>
          <p:spPr bwMode="auto">
            <a:xfrm>
              <a:off x="2882900" y="4819650"/>
              <a:ext cx="1588" cy="3175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6" name="Freeform 181"/>
            <p:cNvSpPr/>
            <p:nvPr/>
          </p:nvSpPr>
          <p:spPr bwMode="auto">
            <a:xfrm>
              <a:off x="3019425" y="4883150"/>
              <a:ext cx="0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7" name="Freeform 182"/>
            <p:cNvSpPr/>
            <p:nvPr/>
          </p:nvSpPr>
          <p:spPr bwMode="auto">
            <a:xfrm>
              <a:off x="2946400" y="4781550"/>
              <a:ext cx="1588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8" name="Freeform 183"/>
            <p:cNvSpPr/>
            <p:nvPr/>
          </p:nvSpPr>
          <p:spPr bwMode="auto">
            <a:xfrm>
              <a:off x="3373438" y="4960938"/>
              <a:ext cx="20638" cy="14288"/>
            </a:xfrm>
            <a:custGeom>
              <a:avLst/>
              <a:gdLst>
                <a:gd name="T0" fmla="*/ 21 w 28"/>
                <a:gd name="T1" fmla="*/ 3 h 18"/>
                <a:gd name="T2" fmla="*/ 8 w 28"/>
                <a:gd name="T3" fmla="*/ 12 h 18"/>
                <a:gd name="T4" fmla="*/ 8 w 28"/>
                <a:gd name="T5" fmla="*/ 18 h 18"/>
                <a:gd name="T6" fmla="*/ 18 w 28"/>
                <a:gd name="T7" fmla="*/ 11 h 18"/>
                <a:gd name="T8" fmla="*/ 19 w 28"/>
                <a:gd name="T9" fmla="*/ 11 h 18"/>
                <a:gd name="T10" fmla="*/ 28 w 28"/>
                <a:gd name="T11" fmla="*/ 2 h 18"/>
                <a:gd name="T12" fmla="*/ 21 w 28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8">
                  <a:moveTo>
                    <a:pt x="21" y="3"/>
                  </a:moveTo>
                  <a:cubicBezTo>
                    <a:pt x="18" y="6"/>
                    <a:pt x="10" y="9"/>
                    <a:pt x="8" y="12"/>
                  </a:cubicBezTo>
                  <a:cubicBezTo>
                    <a:pt x="5" y="14"/>
                    <a:pt x="0" y="18"/>
                    <a:pt x="8" y="18"/>
                  </a:cubicBezTo>
                  <a:cubicBezTo>
                    <a:pt x="12" y="18"/>
                    <a:pt x="15" y="13"/>
                    <a:pt x="18" y="11"/>
                  </a:cubicBezTo>
                  <a:cubicBezTo>
                    <a:pt x="26" y="1"/>
                    <a:pt x="18" y="11"/>
                    <a:pt x="19" y="11"/>
                  </a:cubicBezTo>
                  <a:cubicBezTo>
                    <a:pt x="22" y="8"/>
                    <a:pt x="26" y="7"/>
                    <a:pt x="28" y="2"/>
                  </a:cubicBezTo>
                  <a:cubicBezTo>
                    <a:pt x="26" y="0"/>
                    <a:pt x="22" y="1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9" name="Freeform 184"/>
            <p:cNvSpPr/>
            <p:nvPr/>
          </p:nvSpPr>
          <p:spPr bwMode="auto">
            <a:xfrm>
              <a:off x="3400425" y="4951413"/>
              <a:ext cx="0" cy="1588"/>
            </a:xfrm>
            <a:custGeom>
              <a:avLst/>
              <a:gdLst>
                <a:gd name="T0" fmla="*/ 0 h 1"/>
                <a:gd name="T1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0" name="Freeform 185"/>
            <p:cNvSpPr/>
            <p:nvPr/>
          </p:nvSpPr>
          <p:spPr bwMode="auto">
            <a:xfrm>
              <a:off x="3400425" y="4949825"/>
              <a:ext cx="0" cy="3175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2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1" name="Freeform 186"/>
            <p:cNvSpPr/>
            <p:nvPr/>
          </p:nvSpPr>
          <p:spPr bwMode="auto">
            <a:xfrm>
              <a:off x="3394075" y="4946650"/>
              <a:ext cx="12700" cy="19050"/>
            </a:xfrm>
            <a:custGeom>
              <a:avLst/>
              <a:gdLst>
                <a:gd name="T0" fmla="*/ 11 w 15"/>
                <a:gd name="T1" fmla="*/ 11 h 25"/>
                <a:gd name="T2" fmla="*/ 9 w 15"/>
                <a:gd name="T3" fmla="*/ 12 h 25"/>
                <a:gd name="T4" fmla="*/ 7 w 15"/>
                <a:gd name="T5" fmla="*/ 8 h 25"/>
                <a:gd name="T6" fmla="*/ 7 w 15"/>
                <a:gd name="T7" fmla="*/ 8 h 25"/>
                <a:gd name="T8" fmla="*/ 3 w 15"/>
                <a:gd name="T9" fmla="*/ 0 h 25"/>
                <a:gd name="T10" fmla="*/ 3 w 15"/>
                <a:gd name="T11" fmla="*/ 4 h 25"/>
                <a:gd name="T12" fmla="*/ 1 w 15"/>
                <a:gd name="T13" fmla="*/ 16 h 25"/>
                <a:gd name="T14" fmla="*/ 2 w 15"/>
                <a:gd name="T15" fmla="*/ 20 h 25"/>
                <a:gd name="T16" fmla="*/ 0 w 15"/>
                <a:gd name="T17" fmla="*/ 23 h 25"/>
                <a:gd name="T18" fmla="*/ 9 w 15"/>
                <a:gd name="T19" fmla="*/ 16 h 25"/>
                <a:gd name="T20" fmla="*/ 13 w 15"/>
                <a:gd name="T21" fmla="*/ 11 h 25"/>
                <a:gd name="T22" fmla="*/ 11 w 15"/>
                <a:gd name="T2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5">
                  <a:moveTo>
                    <a:pt x="11" y="11"/>
                  </a:moveTo>
                  <a:cubicBezTo>
                    <a:pt x="9" y="11"/>
                    <a:pt x="8" y="11"/>
                    <a:pt x="9" y="12"/>
                  </a:cubicBezTo>
                  <a:cubicBezTo>
                    <a:pt x="10" y="16"/>
                    <a:pt x="8" y="10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5"/>
                    <a:pt x="7" y="2"/>
                    <a:pt x="3" y="0"/>
                  </a:cubicBezTo>
                  <a:cubicBezTo>
                    <a:pt x="3" y="0"/>
                    <a:pt x="4" y="4"/>
                    <a:pt x="3" y="4"/>
                  </a:cubicBezTo>
                  <a:cubicBezTo>
                    <a:pt x="8" y="9"/>
                    <a:pt x="3" y="13"/>
                    <a:pt x="1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1" y="21"/>
                    <a:pt x="1" y="22"/>
                    <a:pt x="0" y="23"/>
                  </a:cubicBezTo>
                  <a:cubicBezTo>
                    <a:pt x="3" y="25"/>
                    <a:pt x="8" y="19"/>
                    <a:pt x="9" y="16"/>
                  </a:cubicBezTo>
                  <a:cubicBezTo>
                    <a:pt x="9" y="16"/>
                    <a:pt x="15" y="13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2" name="Freeform 187"/>
            <p:cNvSpPr/>
            <p:nvPr/>
          </p:nvSpPr>
          <p:spPr bwMode="auto">
            <a:xfrm>
              <a:off x="3375025" y="4975225"/>
              <a:ext cx="3175" cy="0"/>
            </a:xfrm>
            <a:custGeom>
              <a:avLst/>
              <a:gdLst>
                <a:gd name="T0" fmla="*/ 2 w 3"/>
                <a:gd name="T1" fmla="*/ 0 h 1"/>
                <a:gd name="T2" fmla="*/ 0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2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3" name="Freeform 188"/>
            <p:cNvSpPr/>
            <p:nvPr/>
          </p:nvSpPr>
          <p:spPr bwMode="auto">
            <a:xfrm>
              <a:off x="3294063" y="4894263"/>
              <a:ext cx="76200" cy="65088"/>
            </a:xfrm>
            <a:custGeom>
              <a:avLst/>
              <a:gdLst>
                <a:gd name="T0" fmla="*/ 97 w 99"/>
                <a:gd name="T1" fmla="*/ 40 h 85"/>
                <a:gd name="T2" fmla="*/ 97 w 99"/>
                <a:gd name="T3" fmla="*/ 40 h 85"/>
                <a:gd name="T4" fmla="*/ 96 w 99"/>
                <a:gd name="T5" fmla="*/ 41 h 85"/>
                <a:gd name="T6" fmla="*/ 93 w 99"/>
                <a:gd name="T7" fmla="*/ 36 h 85"/>
                <a:gd name="T8" fmla="*/ 92 w 99"/>
                <a:gd name="T9" fmla="*/ 33 h 85"/>
                <a:gd name="T10" fmla="*/ 91 w 99"/>
                <a:gd name="T11" fmla="*/ 33 h 85"/>
                <a:gd name="T12" fmla="*/ 90 w 99"/>
                <a:gd name="T13" fmla="*/ 27 h 85"/>
                <a:gd name="T14" fmla="*/ 81 w 99"/>
                <a:gd name="T15" fmla="*/ 11 h 85"/>
                <a:gd name="T16" fmla="*/ 78 w 99"/>
                <a:gd name="T17" fmla="*/ 1 h 85"/>
                <a:gd name="T18" fmla="*/ 74 w 99"/>
                <a:gd name="T19" fmla="*/ 16 h 85"/>
                <a:gd name="T20" fmla="*/ 69 w 99"/>
                <a:gd name="T21" fmla="*/ 19 h 85"/>
                <a:gd name="T22" fmla="*/ 62 w 99"/>
                <a:gd name="T23" fmla="*/ 14 h 85"/>
                <a:gd name="T24" fmla="*/ 61 w 99"/>
                <a:gd name="T25" fmla="*/ 10 h 85"/>
                <a:gd name="T26" fmla="*/ 63 w 99"/>
                <a:gd name="T27" fmla="*/ 9 h 85"/>
                <a:gd name="T28" fmla="*/ 64 w 99"/>
                <a:gd name="T29" fmla="*/ 11 h 85"/>
                <a:gd name="T30" fmla="*/ 63 w 99"/>
                <a:gd name="T31" fmla="*/ 9 h 85"/>
                <a:gd name="T32" fmla="*/ 63 w 99"/>
                <a:gd name="T33" fmla="*/ 5 h 85"/>
                <a:gd name="T34" fmla="*/ 54 w 99"/>
                <a:gd name="T35" fmla="*/ 2 h 85"/>
                <a:gd name="T36" fmla="*/ 52 w 99"/>
                <a:gd name="T37" fmla="*/ 2 h 85"/>
                <a:gd name="T38" fmla="*/ 53 w 99"/>
                <a:gd name="T39" fmla="*/ 4 h 85"/>
                <a:gd name="T40" fmla="*/ 46 w 99"/>
                <a:gd name="T41" fmla="*/ 12 h 85"/>
                <a:gd name="T42" fmla="*/ 42 w 99"/>
                <a:gd name="T43" fmla="*/ 12 h 85"/>
                <a:gd name="T44" fmla="*/ 34 w 99"/>
                <a:gd name="T45" fmla="*/ 13 h 85"/>
                <a:gd name="T46" fmla="*/ 29 w 99"/>
                <a:gd name="T47" fmla="*/ 19 h 85"/>
                <a:gd name="T48" fmla="*/ 29 w 99"/>
                <a:gd name="T49" fmla="*/ 17 h 85"/>
                <a:gd name="T50" fmla="*/ 23 w 99"/>
                <a:gd name="T51" fmla="*/ 25 h 85"/>
                <a:gd name="T52" fmla="*/ 11 w 99"/>
                <a:gd name="T53" fmla="*/ 29 h 85"/>
                <a:gd name="T54" fmla="*/ 2 w 99"/>
                <a:gd name="T55" fmla="*/ 43 h 85"/>
                <a:gd name="T56" fmla="*/ 0 w 99"/>
                <a:gd name="T57" fmla="*/ 42 h 85"/>
                <a:gd name="T58" fmla="*/ 2 w 99"/>
                <a:gd name="T59" fmla="*/ 64 h 85"/>
                <a:gd name="T60" fmla="*/ 12 w 99"/>
                <a:gd name="T61" fmla="*/ 68 h 85"/>
                <a:gd name="T62" fmla="*/ 24 w 99"/>
                <a:gd name="T63" fmla="*/ 63 h 85"/>
                <a:gd name="T64" fmla="*/ 40 w 99"/>
                <a:gd name="T65" fmla="*/ 59 h 85"/>
                <a:gd name="T66" fmla="*/ 44 w 99"/>
                <a:gd name="T67" fmla="*/ 62 h 85"/>
                <a:gd name="T68" fmla="*/ 46 w 99"/>
                <a:gd name="T69" fmla="*/ 67 h 85"/>
                <a:gd name="T70" fmla="*/ 54 w 99"/>
                <a:gd name="T71" fmla="*/ 65 h 85"/>
                <a:gd name="T72" fmla="*/ 49 w 99"/>
                <a:gd name="T73" fmla="*/ 71 h 85"/>
                <a:gd name="T74" fmla="*/ 53 w 99"/>
                <a:gd name="T75" fmla="*/ 70 h 85"/>
                <a:gd name="T76" fmla="*/ 52 w 99"/>
                <a:gd name="T77" fmla="*/ 73 h 85"/>
                <a:gd name="T78" fmla="*/ 55 w 99"/>
                <a:gd name="T79" fmla="*/ 76 h 85"/>
                <a:gd name="T80" fmla="*/ 57 w 99"/>
                <a:gd name="T81" fmla="*/ 81 h 85"/>
                <a:gd name="T82" fmla="*/ 65 w 99"/>
                <a:gd name="T83" fmla="*/ 82 h 85"/>
                <a:gd name="T84" fmla="*/ 72 w 99"/>
                <a:gd name="T85" fmla="*/ 82 h 85"/>
                <a:gd name="T86" fmla="*/ 80 w 99"/>
                <a:gd name="T87" fmla="*/ 79 h 85"/>
                <a:gd name="T88" fmla="*/ 91 w 99"/>
                <a:gd name="T89" fmla="*/ 62 h 85"/>
                <a:gd name="T90" fmla="*/ 98 w 99"/>
                <a:gd name="T91" fmla="*/ 40 h 85"/>
                <a:gd name="T92" fmla="*/ 97 w 99"/>
                <a:gd name="T93" fmla="*/ 4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85">
                  <a:moveTo>
                    <a:pt x="97" y="40"/>
                  </a:move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1"/>
                    <a:pt x="96" y="41"/>
                  </a:cubicBezTo>
                  <a:cubicBezTo>
                    <a:pt x="95" y="40"/>
                    <a:pt x="94" y="38"/>
                    <a:pt x="93" y="36"/>
                  </a:cubicBezTo>
                  <a:cubicBezTo>
                    <a:pt x="92" y="35"/>
                    <a:pt x="93" y="34"/>
                    <a:pt x="92" y="33"/>
                  </a:cubicBezTo>
                  <a:cubicBezTo>
                    <a:pt x="91" y="32"/>
                    <a:pt x="91" y="33"/>
                    <a:pt x="91" y="33"/>
                  </a:cubicBezTo>
                  <a:cubicBezTo>
                    <a:pt x="90" y="32"/>
                    <a:pt x="91" y="28"/>
                    <a:pt x="90" y="27"/>
                  </a:cubicBezTo>
                  <a:cubicBezTo>
                    <a:pt x="84" y="30"/>
                    <a:pt x="85" y="11"/>
                    <a:pt x="81" y="11"/>
                  </a:cubicBezTo>
                  <a:cubicBezTo>
                    <a:pt x="79" y="11"/>
                    <a:pt x="81" y="0"/>
                    <a:pt x="78" y="1"/>
                  </a:cubicBezTo>
                  <a:cubicBezTo>
                    <a:pt x="75" y="1"/>
                    <a:pt x="75" y="14"/>
                    <a:pt x="74" y="16"/>
                  </a:cubicBezTo>
                  <a:cubicBezTo>
                    <a:pt x="73" y="17"/>
                    <a:pt x="71" y="22"/>
                    <a:pt x="69" y="19"/>
                  </a:cubicBezTo>
                  <a:cubicBezTo>
                    <a:pt x="68" y="19"/>
                    <a:pt x="63" y="15"/>
                    <a:pt x="62" y="14"/>
                  </a:cubicBezTo>
                  <a:cubicBezTo>
                    <a:pt x="61" y="12"/>
                    <a:pt x="61" y="12"/>
                    <a:pt x="61" y="10"/>
                  </a:cubicBezTo>
                  <a:cubicBezTo>
                    <a:pt x="62" y="10"/>
                    <a:pt x="62" y="10"/>
                    <a:pt x="63" y="9"/>
                  </a:cubicBezTo>
                  <a:cubicBezTo>
                    <a:pt x="63" y="10"/>
                    <a:pt x="63" y="12"/>
                    <a:pt x="64" y="11"/>
                  </a:cubicBezTo>
                  <a:cubicBezTo>
                    <a:pt x="64" y="10"/>
                    <a:pt x="64" y="9"/>
                    <a:pt x="63" y="9"/>
                  </a:cubicBezTo>
                  <a:cubicBezTo>
                    <a:pt x="65" y="6"/>
                    <a:pt x="63" y="5"/>
                    <a:pt x="63" y="5"/>
                  </a:cubicBezTo>
                  <a:cubicBezTo>
                    <a:pt x="60" y="4"/>
                    <a:pt x="57" y="4"/>
                    <a:pt x="54" y="2"/>
                  </a:cubicBezTo>
                  <a:cubicBezTo>
                    <a:pt x="53" y="2"/>
                    <a:pt x="53" y="2"/>
                    <a:pt x="52" y="2"/>
                  </a:cubicBezTo>
                  <a:cubicBezTo>
                    <a:pt x="53" y="3"/>
                    <a:pt x="53" y="3"/>
                    <a:pt x="53" y="4"/>
                  </a:cubicBezTo>
                  <a:cubicBezTo>
                    <a:pt x="51" y="7"/>
                    <a:pt x="45" y="6"/>
                    <a:pt x="46" y="12"/>
                  </a:cubicBezTo>
                  <a:cubicBezTo>
                    <a:pt x="45" y="12"/>
                    <a:pt x="42" y="12"/>
                    <a:pt x="42" y="12"/>
                  </a:cubicBezTo>
                  <a:cubicBezTo>
                    <a:pt x="43" y="11"/>
                    <a:pt x="37" y="9"/>
                    <a:pt x="34" y="13"/>
                  </a:cubicBezTo>
                  <a:cubicBezTo>
                    <a:pt x="33" y="14"/>
                    <a:pt x="29" y="19"/>
                    <a:pt x="29" y="19"/>
                  </a:cubicBezTo>
                  <a:cubicBezTo>
                    <a:pt x="29" y="19"/>
                    <a:pt x="30" y="17"/>
                    <a:pt x="29" y="17"/>
                  </a:cubicBezTo>
                  <a:cubicBezTo>
                    <a:pt x="25" y="18"/>
                    <a:pt x="26" y="25"/>
                    <a:pt x="23" y="25"/>
                  </a:cubicBezTo>
                  <a:cubicBezTo>
                    <a:pt x="21" y="25"/>
                    <a:pt x="12" y="28"/>
                    <a:pt x="11" y="29"/>
                  </a:cubicBezTo>
                  <a:cubicBezTo>
                    <a:pt x="3" y="32"/>
                    <a:pt x="3" y="35"/>
                    <a:pt x="2" y="43"/>
                  </a:cubicBezTo>
                  <a:cubicBezTo>
                    <a:pt x="2" y="42"/>
                    <a:pt x="0" y="41"/>
                    <a:pt x="0" y="42"/>
                  </a:cubicBezTo>
                  <a:cubicBezTo>
                    <a:pt x="0" y="49"/>
                    <a:pt x="5" y="57"/>
                    <a:pt x="2" y="64"/>
                  </a:cubicBezTo>
                  <a:cubicBezTo>
                    <a:pt x="1" y="72"/>
                    <a:pt x="7" y="75"/>
                    <a:pt x="12" y="68"/>
                  </a:cubicBezTo>
                  <a:cubicBezTo>
                    <a:pt x="12" y="67"/>
                    <a:pt x="21" y="66"/>
                    <a:pt x="24" y="63"/>
                  </a:cubicBezTo>
                  <a:cubicBezTo>
                    <a:pt x="28" y="61"/>
                    <a:pt x="35" y="59"/>
                    <a:pt x="40" y="59"/>
                  </a:cubicBezTo>
                  <a:cubicBezTo>
                    <a:pt x="41" y="61"/>
                    <a:pt x="42" y="61"/>
                    <a:pt x="44" y="62"/>
                  </a:cubicBezTo>
                  <a:cubicBezTo>
                    <a:pt x="44" y="62"/>
                    <a:pt x="45" y="66"/>
                    <a:pt x="46" y="67"/>
                  </a:cubicBezTo>
                  <a:cubicBezTo>
                    <a:pt x="44" y="73"/>
                    <a:pt x="51" y="68"/>
                    <a:pt x="54" y="65"/>
                  </a:cubicBezTo>
                  <a:cubicBezTo>
                    <a:pt x="53" y="66"/>
                    <a:pt x="50" y="72"/>
                    <a:pt x="49" y="71"/>
                  </a:cubicBezTo>
                  <a:cubicBezTo>
                    <a:pt x="51" y="73"/>
                    <a:pt x="52" y="70"/>
                    <a:pt x="53" y="70"/>
                  </a:cubicBezTo>
                  <a:cubicBezTo>
                    <a:pt x="55" y="70"/>
                    <a:pt x="52" y="72"/>
                    <a:pt x="52" y="73"/>
                  </a:cubicBezTo>
                  <a:cubicBezTo>
                    <a:pt x="53" y="74"/>
                    <a:pt x="58" y="73"/>
                    <a:pt x="55" y="76"/>
                  </a:cubicBezTo>
                  <a:cubicBezTo>
                    <a:pt x="54" y="78"/>
                    <a:pt x="55" y="80"/>
                    <a:pt x="57" y="81"/>
                  </a:cubicBezTo>
                  <a:cubicBezTo>
                    <a:pt x="58" y="82"/>
                    <a:pt x="63" y="84"/>
                    <a:pt x="65" y="82"/>
                  </a:cubicBezTo>
                  <a:cubicBezTo>
                    <a:pt x="68" y="80"/>
                    <a:pt x="69" y="85"/>
                    <a:pt x="72" y="82"/>
                  </a:cubicBezTo>
                  <a:cubicBezTo>
                    <a:pt x="72" y="81"/>
                    <a:pt x="79" y="79"/>
                    <a:pt x="80" y="79"/>
                  </a:cubicBezTo>
                  <a:cubicBezTo>
                    <a:pt x="84" y="74"/>
                    <a:pt x="86" y="66"/>
                    <a:pt x="91" y="62"/>
                  </a:cubicBezTo>
                  <a:cubicBezTo>
                    <a:pt x="93" y="58"/>
                    <a:pt x="99" y="43"/>
                    <a:pt x="98" y="40"/>
                  </a:cubicBezTo>
                  <a:cubicBezTo>
                    <a:pt x="98" y="40"/>
                    <a:pt x="98" y="40"/>
                    <a:pt x="97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4" name="Freeform 189"/>
            <p:cNvSpPr/>
            <p:nvPr/>
          </p:nvSpPr>
          <p:spPr bwMode="auto">
            <a:xfrm>
              <a:off x="3405188" y="4970463"/>
              <a:ext cx="1588" cy="3175"/>
            </a:xfrm>
            <a:custGeom>
              <a:avLst/>
              <a:gdLst>
                <a:gd name="T0" fmla="*/ 1 w 3"/>
                <a:gd name="T1" fmla="*/ 0 h 3"/>
                <a:gd name="T2" fmla="*/ 2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3"/>
                    <a:pt x="2" y="1"/>
                    <a:pt x="2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5" name="Freeform 190"/>
            <p:cNvSpPr/>
            <p:nvPr/>
          </p:nvSpPr>
          <p:spPr bwMode="auto">
            <a:xfrm>
              <a:off x="3341688" y="4957763"/>
              <a:ext cx="1588" cy="6350"/>
            </a:xfrm>
            <a:custGeom>
              <a:avLst/>
              <a:gdLst>
                <a:gd name="T0" fmla="*/ 0 w 2"/>
                <a:gd name="T1" fmla="*/ 4 h 8"/>
                <a:gd name="T2" fmla="*/ 0 w 2"/>
                <a:gd name="T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cubicBezTo>
                    <a:pt x="0" y="8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6" name="Freeform 191"/>
            <p:cNvSpPr/>
            <p:nvPr/>
          </p:nvSpPr>
          <p:spPr bwMode="auto">
            <a:xfrm>
              <a:off x="3363913" y="4981575"/>
              <a:ext cx="3175" cy="1588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0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7" name="Freeform 192"/>
            <p:cNvSpPr/>
            <p:nvPr/>
          </p:nvSpPr>
          <p:spPr bwMode="auto">
            <a:xfrm>
              <a:off x="3332163" y="4949825"/>
              <a:ext cx="3175" cy="1588"/>
            </a:xfrm>
            <a:custGeom>
              <a:avLst/>
              <a:gdLst>
                <a:gd name="T0" fmla="*/ 0 w 5"/>
                <a:gd name="T1" fmla="*/ 1 h 3"/>
                <a:gd name="T2" fmla="*/ 0 w 5"/>
                <a:gd name="T3" fmla="*/ 1 h 3"/>
                <a:gd name="T4" fmla="*/ 3 w 5"/>
                <a:gd name="T5" fmla="*/ 1 h 3"/>
                <a:gd name="T6" fmla="*/ 0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5" y="3"/>
                    <a:pt x="3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8" name="Freeform 193"/>
            <p:cNvSpPr/>
            <p:nvPr/>
          </p:nvSpPr>
          <p:spPr bwMode="auto">
            <a:xfrm>
              <a:off x="3338513" y="4962525"/>
              <a:ext cx="11113" cy="12700"/>
            </a:xfrm>
            <a:custGeom>
              <a:avLst/>
              <a:gdLst>
                <a:gd name="T0" fmla="*/ 4 w 13"/>
                <a:gd name="T1" fmla="*/ 1 h 17"/>
                <a:gd name="T2" fmla="*/ 13 w 13"/>
                <a:gd name="T3" fmla="*/ 0 h 17"/>
                <a:gd name="T4" fmla="*/ 13 w 13"/>
                <a:gd name="T5" fmla="*/ 0 h 17"/>
                <a:gd name="T6" fmla="*/ 4 w 13"/>
                <a:gd name="T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4" y="1"/>
                  </a:moveTo>
                  <a:cubicBezTo>
                    <a:pt x="0" y="17"/>
                    <a:pt x="13" y="2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9" name="Freeform 194"/>
            <p:cNvSpPr/>
            <p:nvPr/>
          </p:nvSpPr>
          <p:spPr bwMode="auto">
            <a:xfrm>
              <a:off x="3349625" y="4957763"/>
              <a:ext cx="1588" cy="3175"/>
            </a:xfrm>
            <a:custGeom>
              <a:avLst/>
              <a:gdLst>
                <a:gd name="T0" fmla="*/ 0 w 1"/>
                <a:gd name="T1" fmla="*/ 3 h 4"/>
                <a:gd name="T2" fmla="*/ 1 w 1"/>
                <a:gd name="T3" fmla="*/ 4 h 4"/>
                <a:gd name="T4" fmla="*/ 1 w 1"/>
                <a:gd name="T5" fmla="*/ 2 h 4"/>
                <a:gd name="T6" fmla="*/ 0 w 1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2"/>
                    <a:pt x="1" y="2"/>
                  </a:cubicBezTo>
                  <a:cubicBezTo>
                    <a:pt x="0" y="0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8" name="Group 91"/>
          <p:cNvGrpSpPr>
            <a:grpSpLocks noChangeAspect="1"/>
          </p:cNvGrpSpPr>
          <p:nvPr/>
        </p:nvGrpSpPr>
        <p:grpSpPr bwMode="auto">
          <a:xfrm>
            <a:off x="4209415" y="2834640"/>
            <a:ext cx="301625" cy="304800"/>
            <a:chOff x="4578" y="1723"/>
            <a:chExt cx="408" cy="412"/>
          </a:xfrm>
          <a:solidFill>
            <a:schemeClr val="bg1"/>
          </a:solidFill>
        </p:grpSpPr>
        <p:sp>
          <p:nvSpPr>
            <p:cNvPr id="39" name="Freeform 93"/>
            <p:cNvSpPr/>
            <p:nvPr/>
          </p:nvSpPr>
          <p:spPr bwMode="auto">
            <a:xfrm>
              <a:off x="4667" y="1955"/>
              <a:ext cx="38" cy="180"/>
            </a:xfrm>
            <a:custGeom>
              <a:avLst/>
              <a:gdLst>
                <a:gd name="T0" fmla="*/ 0 w 306"/>
                <a:gd name="T1" fmla="*/ 0 h 1441"/>
                <a:gd name="T2" fmla="*/ 205 w 306"/>
                <a:gd name="T3" fmla="*/ 0 h 1441"/>
                <a:gd name="T4" fmla="*/ 227 w 306"/>
                <a:gd name="T5" fmla="*/ 3 h 1441"/>
                <a:gd name="T6" fmla="*/ 249 w 306"/>
                <a:gd name="T7" fmla="*/ 11 h 1441"/>
                <a:gd name="T8" fmla="*/ 268 w 306"/>
                <a:gd name="T9" fmla="*/ 23 h 1441"/>
                <a:gd name="T10" fmla="*/ 284 w 306"/>
                <a:gd name="T11" fmla="*/ 39 h 1441"/>
                <a:gd name="T12" fmla="*/ 296 w 306"/>
                <a:gd name="T13" fmla="*/ 58 h 1441"/>
                <a:gd name="T14" fmla="*/ 304 w 306"/>
                <a:gd name="T15" fmla="*/ 80 h 1441"/>
                <a:gd name="T16" fmla="*/ 306 w 306"/>
                <a:gd name="T17" fmla="*/ 104 h 1441"/>
                <a:gd name="T18" fmla="*/ 306 w 306"/>
                <a:gd name="T19" fmla="*/ 1338 h 1441"/>
                <a:gd name="T20" fmla="*/ 304 w 306"/>
                <a:gd name="T21" fmla="*/ 1361 h 1441"/>
                <a:gd name="T22" fmla="*/ 296 w 306"/>
                <a:gd name="T23" fmla="*/ 1383 h 1441"/>
                <a:gd name="T24" fmla="*/ 284 w 306"/>
                <a:gd name="T25" fmla="*/ 1402 h 1441"/>
                <a:gd name="T26" fmla="*/ 268 w 306"/>
                <a:gd name="T27" fmla="*/ 1418 h 1441"/>
                <a:gd name="T28" fmla="*/ 249 w 306"/>
                <a:gd name="T29" fmla="*/ 1431 h 1441"/>
                <a:gd name="T30" fmla="*/ 227 w 306"/>
                <a:gd name="T31" fmla="*/ 1438 h 1441"/>
                <a:gd name="T32" fmla="*/ 205 w 306"/>
                <a:gd name="T33" fmla="*/ 1441 h 1441"/>
                <a:gd name="T34" fmla="*/ 0 w 306"/>
                <a:gd name="T35" fmla="*/ 1441 h 1441"/>
                <a:gd name="T36" fmla="*/ 0 w 306"/>
                <a:gd name="T3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" h="1441">
                  <a:moveTo>
                    <a:pt x="0" y="0"/>
                  </a:moveTo>
                  <a:lnTo>
                    <a:pt x="205" y="0"/>
                  </a:lnTo>
                  <a:lnTo>
                    <a:pt x="227" y="3"/>
                  </a:lnTo>
                  <a:lnTo>
                    <a:pt x="249" y="11"/>
                  </a:lnTo>
                  <a:lnTo>
                    <a:pt x="268" y="23"/>
                  </a:lnTo>
                  <a:lnTo>
                    <a:pt x="284" y="39"/>
                  </a:lnTo>
                  <a:lnTo>
                    <a:pt x="296" y="58"/>
                  </a:lnTo>
                  <a:lnTo>
                    <a:pt x="304" y="80"/>
                  </a:lnTo>
                  <a:lnTo>
                    <a:pt x="306" y="104"/>
                  </a:lnTo>
                  <a:lnTo>
                    <a:pt x="306" y="1338"/>
                  </a:lnTo>
                  <a:lnTo>
                    <a:pt x="304" y="1361"/>
                  </a:lnTo>
                  <a:lnTo>
                    <a:pt x="296" y="1383"/>
                  </a:lnTo>
                  <a:lnTo>
                    <a:pt x="284" y="1402"/>
                  </a:lnTo>
                  <a:lnTo>
                    <a:pt x="268" y="1418"/>
                  </a:lnTo>
                  <a:lnTo>
                    <a:pt x="249" y="1431"/>
                  </a:lnTo>
                  <a:lnTo>
                    <a:pt x="227" y="1438"/>
                  </a:lnTo>
                  <a:lnTo>
                    <a:pt x="205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40" name="Freeform 94"/>
            <p:cNvSpPr/>
            <p:nvPr/>
          </p:nvSpPr>
          <p:spPr bwMode="auto">
            <a:xfrm>
              <a:off x="4858" y="1955"/>
              <a:ext cx="38" cy="180"/>
            </a:xfrm>
            <a:custGeom>
              <a:avLst/>
              <a:gdLst>
                <a:gd name="T0" fmla="*/ 102 w 306"/>
                <a:gd name="T1" fmla="*/ 0 h 1441"/>
                <a:gd name="T2" fmla="*/ 306 w 306"/>
                <a:gd name="T3" fmla="*/ 0 h 1441"/>
                <a:gd name="T4" fmla="*/ 306 w 306"/>
                <a:gd name="T5" fmla="*/ 1441 h 1441"/>
                <a:gd name="T6" fmla="*/ 102 w 306"/>
                <a:gd name="T7" fmla="*/ 1441 h 1441"/>
                <a:gd name="T8" fmla="*/ 79 w 306"/>
                <a:gd name="T9" fmla="*/ 1438 h 1441"/>
                <a:gd name="T10" fmla="*/ 57 w 306"/>
                <a:gd name="T11" fmla="*/ 1431 h 1441"/>
                <a:gd name="T12" fmla="*/ 38 w 306"/>
                <a:gd name="T13" fmla="*/ 1418 h 1441"/>
                <a:gd name="T14" fmla="*/ 22 w 306"/>
                <a:gd name="T15" fmla="*/ 1402 h 1441"/>
                <a:gd name="T16" fmla="*/ 10 w 306"/>
                <a:gd name="T17" fmla="*/ 1383 h 1441"/>
                <a:gd name="T18" fmla="*/ 2 w 306"/>
                <a:gd name="T19" fmla="*/ 1361 h 1441"/>
                <a:gd name="T20" fmla="*/ 0 w 306"/>
                <a:gd name="T21" fmla="*/ 1338 h 1441"/>
                <a:gd name="T22" fmla="*/ 0 w 306"/>
                <a:gd name="T23" fmla="*/ 104 h 1441"/>
                <a:gd name="T24" fmla="*/ 2 w 306"/>
                <a:gd name="T25" fmla="*/ 80 h 1441"/>
                <a:gd name="T26" fmla="*/ 10 w 306"/>
                <a:gd name="T27" fmla="*/ 58 h 1441"/>
                <a:gd name="T28" fmla="*/ 22 w 306"/>
                <a:gd name="T29" fmla="*/ 39 h 1441"/>
                <a:gd name="T30" fmla="*/ 38 w 306"/>
                <a:gd name="T31" fmla="*/ 23 h 1441"/>
                <a:gd name="T32" fmla="*/ 57 w 306"/>
                <a:gd name="T33" fmla="*/ 11 h 1441"/>
                <a:gd name="T34" fmla="*/ 79 w 306"/>
                <a:gd name="T35" fmla="*/ 3 h 1441"/>
                <a:gd name="T36" fmla="*/ 102 w 306"/>
                <a:gd name="T3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" h="1441">
                  <a:moveTo>
                    <a:pt x="102" y="0"/>
                  </a:moveTo>
                  <a:lnTo>
                    <a:pt x="306" y="0"/>
                  </a:lnTo>
                  <a:lnTo>
                    <a:pt x="306" y="1441"/>
                  </a:lnTo>
                  <a:lnTo>
                    <a:pt x="102" y="1441"/>
                  </a:lnTo>
                  <a:lnTo>
                    <a:pt x="79" y="1438"/>
                  </a:lnTo>
                  <a:lnTo>
                    <a:pt x="57" y="1431"/>
                  </a:lnTo>
                  <a:lnTo>
                    <a:pt x="38" y="1418"/>
                  </a:lnTo>
                  <a:lnTo>
                    <a:pt x="22" y="1402"/>
                  </a:lnTo>
                  <a:lnTo>
                    <a:pt x="10" y="1383"/>
                  </a:lnTo>
                  <a:lnTo>
                    <a:pt x="2" y="1361"/>
                  </a:lnTo>
                  <a:lnTo>
                    <a:pt x="0" y="1338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4" name="Freeform 95"/>
            <p:cNvSpPr/>
            <p:nvPr/>
          </p:nvSpPr>
          <p:spPr bwMode="auto">
            <a:xfrm>
              <a:off x="4578" y="1723"/>
              <a:ext cx="408" cy="411"/>
            </a:xfrm>
            <a:custGeom>
              <a:avLst/>
              <a:gdLst>
                <a:gd name="T0" fmla="*/ 1734 w 3262"/>
                <a:gd name="T1" fmla="*/ 3 h 3285"/>
                <a:gd name="T2" fmla="*/ 2033 w 3262"/>
                <a:gd name="T3" fmla="*/ 49 h 3285"/>
                <a:gd name="T4" fmla="*/ 2310 w 3262"/>
                <a:gd name="T5" fmla="*/ 148 h 3285"/>
                <a:gd name="T6" fmla="*/ 2563 w 3262"/>
                <a:gd name="T7" fmla="*/ 294 h 3285"/>
                <a:gd name="T8" fmla="*/ 2784 w 3262"/>
                <a:gd name="T9" fmla="*/ 482 h 3285"/>
                <a:gd name="T10" fmla="*/ 2969 w 3262"/>
                <a:gd name="T11" fmla="*/ 705 h 3285"/>
                <a:gd name="T12" fmla="*/ 3113 w 3262"/>
                <a:gd name="T13" fmla="*/ 960 h 3285"/>
                <a:gd name="T14" fmla="*/ 3212 w 3262"/>
                <a:gd name="T15" fmla="*/ 1240 h 3285"/>
                <a:gd name="T16" fmla="*/ 3259 w 3262"/>
                <a:gd name="T17" fmla="*/ 1541 h 3285"/>
                <a:gd name="T18" fmla="*/ 3251 w 3262"/>
                <a:gd name="T19" fmla="*/ 1840 h 3285"/>
                <a:gd name="T20" fmla="*/ 3193 w 3262"/>
                <a:gd name="T21" fmla="*/ 2119 h 3285"/>
                <a:gd name="T22" fmla="*/ 3217 w 3262"/>
                <a:gd name="T23" fmla="*/ 2320 h 3285"/>
                <a:gd name="T24" fmla="*/ 3259 w 3262"/>
                <a:gd name="T25" fmla="*/ 2506 h 3285"/>
                <a:gd name="T26" fmla="*/ 3250 w 3262"/>
                <a:gd name="T27" fmla="*/ 2704 h 3285"/>
                <a:gd name="T28" fmla="*/ 3189 w 3262"/>
                <a:gd name="T29" fmla="*/ 2887 h 3285"/>
                <a:gd name="T30" fmla="*/ 3086 w 3262"/>
                <a:gd name="T31" fmla="*/ 3045 h 3285"/>
                <a:gd name="T32" fmla="*/ 2946 w 3262"/>
                <a:gd name="T33" fmla="*/ 3170 h 3285"/>
                <a:gd name="T34" fmla="*/ 2776 w 3262"/>
                <a:gd name="T35" fmla="*/ 3254 h 3285"/>
                <a:gd name="T36" fmla="*/ 2650 w 3262"/>
                <a:gd name="T37" fmla="*/ 1859 h 3285"/>
                <a:gd name="T38" fmla="*/ 2825 w 3262"/>
                <a:gd name="T39" fmla="*/ 1907 h 3285"/>
                <a:gd name="T40" fmla="*/ 2945 w 3262"/>
                <a:gd name="T41" fmla="*/ 1876 h 3285"/>
                <a:gd name="T42" fmla="*/ 2953 w 3262"/>
                <a:gd name="T43" fmla="*/ 1606 h 3285"/>
                <a:gd name="T44" fmla="*/ 2909 w 3262"/>
                <a:gd name="T45" fmla="*/ 1341 h 3285"/>
                <a:gd name="T46" fmla="*/ 2816 w 3262"/>
                <a:gd name="T47" fmla="*/ 1097 h 3285"/>
                <a:gd name="T48" fmla="*/ 2680 w 3262"/>
                <a:gd name="T49" fmla="*/ 880 h 3285"/>
                <a:gd name="T50" fmla="*/ 2506 w 3262"/>
                <a:gd name="T51" fmla="*/ 693 h 3285"/>
                <a:gd name="T52" fmla="*/ 2300 w 3262"/>
                <a:gd name="T53" fmla="*/ 542 h 3285"/>
                <a:gd name="T54" fmla="*/ 2066 w 3262"/>
                <a:gd name="T55" fmla="*/ 433 h 3285"/>
                <a:gd name="T56" fmla="*/ 1811 w 3262"/>
                <a:gd name="T57" fmla="*/ 371 h 3285"/>
                <a:gd name="T58" fmla="*/ 1541 w 3262"/>
                <a:gd name="T59" fmla="*/ 363 h 3285"/>
                <a:gd name="T60" fmla="*/ 1279 w 3262"/>
                <a:gd name="T61" fmla="*/ 408 h 3285"/>
                <a:gd name="T62" fmla="*/ 1037 w 3262"/>
                <a:gd name="T63" fmla="*/ 502 h 3285"/>
                <a:gd name="T64" fmla="*/ 822 w 3262"/>
                <a:gd name="T65" fmla="*/ 638 h 3285"/>
                <a:gd name="T66" fmla="*/ 636 w 3262"/>
                <a:gd name="T67" fmla="*/ 813 h 3285"/>
                <a:gd name="T68" fmla="*/ 487 w 3262"/>
                <a:gd name="T69" fmla="*/ 1022 h 3285"/>
                <a:gd name="T70" fmla="*/ 380 w 3262"/>
                <a:gd name="T71" fmla="*/ 1257 h 3285"/>
                <a:gd name="T72" fmla="*/ 318 w 3262"/>
                <a:gd name="T73" fmla="*/ 1516 h 3285"/>
                <a:gd name="T74" fmla="*/ 309 w 3262"/>
                <a:gd name="T75" fmla="*/ 1787 h 3285"/>
                <a:gd name="T76" fmla="*/ 384 w 3262"/>
                <a:gd name="T77" fmla="*/ 1933 h 3285"/>
                <a:gd name="T78" fmla="*/ 551 w 3262"/>
                <a:gd name="T79" fmla="*/ 1870 h 3285"/>
                <a:gd name="T80" fmla="*/ 548 w 3262"/>
                <a:gd name="T81" fmla="*/ 3272 h 3285"/>
                <a:gd name="T82" fmla="*/ 370 w 3262"/>
                <a:gd name="T83" fmla="*/ 3203 h 3285"/>
                <a:gd name="T84" fmla="*/ 219 w 3262"/>
                <a:gd name="T85" fmla="*/ 3091 h 3285"/>
                <a:gd name="T86" fmla="*/ 102 w 3262"/>
                <a:gd name="T87" fmla="*/ 2943 h 3285"/>
                <a:gd name="T88" fmla="*/ 27 w 3262"/>
                <a:gd name="T89" fmla="*/ 2767 h 3285"/>
                <a:gd name="T90" fmla="*/ 0 w 3262"/>
                <a:gd name="T91" fmla="*/ 2571 h 3285"/>
                <a:gd name="T92" fmla="*/ 26 w 3262"/>
                <a:gd name="T93" fmla="*/ 2380 h 3285"/>
                <a:gd name="T94" fmla="*/ 97 w 3262"/>
                <a:gd name="T95" fmla="*/ 2208 h 3285"/>
                <a:gd name="T96" fmla="*/ 26 w 3262"/>
                <a:gd name="T97" fmla="*/ 1935 h 3285"/>
                <a:gd name="T98" fmla="*/ 0 w 3262"/>
                <a:gd name="T99" fmla="*/ 1646 h 3285"/>
                <a:gd name="T100" fmla="*/ 29 w 3262"/>
                <a:gd name="T101" fmla="*/ 1339 h 3285"/>
                <a:gd name="T102" fmla="*/ 109 w 3262"/>
                <a:gd name="T103" fmla="*/ 1051 h 3285"/>
                <a:gd name="T104" fmla="*/ 239 w 3262"/>
                <a:gd name="T105" fmla="*/ 787 h 3285"/>
                <a:gd name="T106" fmla="*/ 411 w 3262"/>
                <a:gd name="T107" fmla="*/ 552 h 3285"/>
                <a:gd name="T108" fmla="*/ 622 w 3262"/>
                <a:gd name="T109" fmla="*/ 353 h 3285"/>
                <a:gd name="T110" fmla="*/ 865 w 3262"/>
                <a:gd name="T111" fmla="*/ 193 h 3285"/>
                <a:gd name="T112" fmla="*/ 1135 w 3262"/>
                <a:gd name="T113" fmla="*/ 77 h 3285"/>
                <a:gd name="T114" fmla="*/ 1426 w 3262"/>
                <a:gd name="T115" fmla="*/ 12 h 3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62" h="3285"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44"/>
                  </a:lnTo>
                  <a:lnTo>
                    <a:pt x="3251" y="1840"/>
                  </a:lnTo>
                  <a:lnTo>
                    <a:pt x="3236" y="1935"/>
                  </a:lnTo>
                  <a:lnTo>
                    <a:pt x="3218" y="2028"/>
                  </a:lnTo>
                  <a:lnTo>
                    <a:pt x="3193" y="2119"/>
                  </a:lnTo>
                  <a:lnTo>
                    <a:pt x="3165" y="2208"/>
                  </a:lnTo>
                  <a:lnTo>
                    <a:pt x="3193" y="2262"/>
                  </a:lnTo>
                  <a:lnTo>
                    <a:pt x="3217" y="2320"/>
                  </a:lnTo>
                  <a:lnTo>
                    <a:pt x="3236" y="2380"/>
                  </a:lnTo>
                  <a:lnTo>
                    <a:pt x="3251" y="2442"/>
                  </a:lnTo>
                  <a:lnTo>
                    <a:pt x="3259" y="2506"/>
                  </a:lnTo>
                  <a:lnTo>
                    <a:pt x="3262" y="2571"/>
                  </a:lnTo>
                  <a:lnTo>
                    <a:pt x="3259" y="2638"/>
                  </a:lnTo>
                  <a:lnTo>
                    <a:pt x="3250" y="2704"/>
                  </a:lnTo>
                  <a:lnTo>
                    <a:pt x="3235" y="2767"/>
                  </a:lnTo>
                  <a:lnTo>
                    <a:pt x="3215" y="2829"/>
                  </a:lnTo>
                  <a:lnTo>
                    <a:pt x="3189" y="2887"/>
                  </a:lnTo>
                  <a:lnTo>
                    <a:pt x="3160" y="2943"/>
                  </a:lnTo>
                  <a:lnTo>
                    <a:pt x="3125" y="2996"/>
                  </a:lnTo>
                  <a:lnTo>
                    <a:pt x="3086" y="3045"/>
                  </a:lnTo>
                  <a:lnTo>
                    <a:pt x="3043" y="3091"/>
                  </a:lnTo>
                  <a:lnTo>
                    <a:pt x="2996" y="3133"/>
                  </a:lnTo>
                  <a:lnTo>
                    <a:pt x="2946" y="3170"/>
                  </a:lnTo>
                  <a:lnTo>
                    <a:pt x="2891" y="3203"/>
                  </a:lnTo>
                  <a:lnTo>
                    <a:pt x="2835" y="3231"/>
                  </a:lnTo>
                  <a:lnTo>
                    <a:pt x="2776" y="3254"/>
                  </a:lnTo>
                  <a:lnTo>
                    <a:pt x="2714" y="3272"/>
                  </a:lnTo>
                  <a:lnTo>
                    <a:pt x="2650" y="3285"/>
                  </a:lnTo>
                  <a:lnTo>
                    <a:pt x="2650" y="1859"/>
                  </a:lnTo>
                  <a:lnTo>
                    <a:pt x="2710" y="1870"/>
                  </a:lnTo>
                  <a:lnTo>
                    <a:pt x="2769" y="1886"/>
                  </a:lnTo>
                  <a:lnTo>
                    <a:pt x="2825" y="1907"/>
                  </a:lnTo>
                  <a:lnTo>
                    <a:pt x="2878" y="1933"/>
                  </a:lnTo>
                  <a:lnTo>
                    <a:pt x="2930" y="1963"/>
                  </a:lnTo>
                  <a:lnTo>
                    <a:pt x="2945" y="1876"/>
                  </a:lnTo>
                  <a:lnTo>
                    <a:pt x="2953" y="1787"/>
                  </a:lnTo>
                  <a:lnTo>
                    <a:pt x="2956" y="1696"/>
                  </a:lnTo>
                  <a:lnTo>
                    <a:pt x="2953" y="1606"/>
                  </a:lnTo>
                  <a:lnTo>
                    <a:pt x="2944" y="1516"/>
                  </a:lnTo>
                  <a:lnTo>
                    <a:pt x="2929" y="1428"/>
                  </a:lnTo>
                  <a:lnTo>
                    <a:pt x="2909" y="1341"/>
                  </a:lnTo>
                  <a:lnTo>
                    <a:pt x="2883" y="1257"/>
                  </a:lnTo>
                  <a:lnTo>
                    <a:pt x="2852" y="1176"/>
                  </a:lnTo>
                  <a:lnTo>
                    <a:pt x="2816" y="1097"/>
                  </a:lnTo>
                  <a:lnTo>
                    <a:pt x="2775" y="1022"/>
                  </a:lnTo>
                  <a:lnTo>
                    <a:pt x="2730" y="950"/>
                  </a:lnTo>
                  <a:lnTo>
                    <a:pt x="2680" y="880"/>
                  </a:lnTo>
                  <a:lnTo>
                    <a:pt x="2625" y="813"/>
                  </a:lnTo>
                  <a:lnTo>
                    <a:pt x="2568" y="751"/>
                  </a:lnTo>
                  <a:lnTo>
                    <a:pt x="2506" y="693"/>
                  </a:lnTo>
                  <a:lnTo>
                    <a:pt x="2440" y="638"/>
                  </a:lnTo>
                  <a:lnTo>
                    <a:pt x="2372" y="588"/>
                  </a:lnTo>
                  <a:lnTo>
                    <a:pt x="2300" y="542"/>
                  </a:lnTo>
                  <a:lnTo>
                    <a:pt x="2224" y="502"/>
                  </a:lnTo>
                  <a:lnTo>
                    <a:pt x="2147" y="464"/>
                  </a:lnTo>
                  <a:lnTo>
                    <a:pt x="2066" y="433"/>
                  </a:lnTo>
                  <a:lnTo>
                    <a:pt x="1983" y="408"/>
                  </a:lnTo>
                  <a:lnTo>
                    <a:pt x="1898" y="387"/>
                  </a:lnTo>
                  <a:lnTo>
                    <a:pt x="1811" y="371"/>
                  </a:lnTo>
                  <a:lnTo>
                    <a:pt x="1722" y="363"/>
                  </a:lnTo>
                  <a:lnTo>
                    <a:pt x="1631" y="360"/>
                  </a:lnTo>
                  <a:lnTo>
                    <a:pt x="1541" y="363"/>
                  </a:lnTo>
                  <a:lnTo>
                    <a:pt x="1451" y="371"/>
                  </a:lnTo>
                  <a:lnTo>
                    <a:pt x="1364" y="387"/>
                  </a:lnTo>
                  <a:lnTo>
                    <a:pt x="1279" y="408"/>
                  </a:lnTo>
                  <a:lnTo>
                    <a:pt x="1196" y="433"/>
                  </a:lnTo>
                  <a:lnTo>
                    <a:pt x="1115" y="464"/>
                  </a:lnTo>
                  <a:lnTo>
                    <a:pt x="1037" y="502"/>
                  </a:lnTo>
                  <a:lnTo>
                    <a:pt x="963" y="542"/>
                  </a:lnTo>
                  <a:lnTo>
                    <a:pt x="890" y="588"/>
                  </a:lnTo>
                  <a:lnTo>
                    <a:pt x="822" y="638"/>
                  </a:lnTo>
                  <a:lnTo>
                    <a:pt x="756" y="693"/>
                  </a:lnTo>
                  <a:lnTo>
                    <a:pt x="694" y="751"/>
                  </a:lnTo>
                  <a:lnTo>
                    <a:pt x="636" y="813"/>
                  </a:lnTo>
                  <a:lnTo>
                    <a:pt x="582" y="880"/>
                  </a:lnTo>
                  <a:lnTo>
                    <a:pt x="532" y="950"/>
                  </a:lnTo>
                  <a:lnTo>
                    <a:pt x="487" y="1022"/>
                  </a:lnTo>
                  <a:lnTo>
                    <a:pt x="446" y="1097"/>
                  </a:lnTo>
                  <a:lnTo>
                    <a:pt x="410" y="1176"/>
                  </a:lnTo>
                  <a:lnTo>
                    <a:pt x="380" y="1257"/>
                  </a:lnTo>
                  <a:lnTo>
                    <a:pt x="353" y="1341"/>
                  </a:lnTo>
                  <a:lnTo>
                    <a:pt x="333" y="1428"/>
                  </a:lnTo>
                  <a:lnTo>
                    <a:pt x="318" y="1516"/>
                  </a:lnTo>
                  <a:lnTo>
                    <a:pt x="309" y="1606"/>
                  </a:lnTo>
                  <a:lnTo>
                    <a:pt x="306" y="1696"/>
                  </a:lnTo>
                  <a:lnTo>
                    <a:pt x="309" y="1787"/>
                  </a:lnTo>
                  <a:lnTo>
                    <a:pt x="318" y="1876"/>
                  </a:lnTo>
                  <a:lnTo>
                    <a:pt x="333" y="1963"/>
                  </a:lnTo>
                  <a:lnTo>
                    <a:pt x="384" y="1933"/>
                  </a:lnTo>
                  <a:lnTo>
                    <a:pt x="437" y="1907"/>
                  </a:lnTo>
                  <a:lnTo>
                    <a:pt x="493" y="1886"/>
                  </a:lnTo>
                  <a:lnTo>
                    <a:pt x="551" y="1870"/>
                  </a:lnTo>
                  <a:lnTo>
                    <a:pt x="612" y="1859"/>
                  </a:lnTo>
                  <a:lnTo>
                    <a:pt x="612" y="3285"/>
                  </a:lnTo>
                  <a:lnTo>
                    <a:pt x="548" y="3272"/>
                  </a:lnTo>
                  <a:lnTo>
                    <a:pt x="486" y="3254"/>
                  </a:lnTo>
                  <a:lnTo>
                    <a:pt x="427" y="3231"/>
                  </a:lnTo>
                  <a:lnTo>
                    <a:pt x="370" y="3203"/>
                  </a:lnTo>
                  <a:lnTo>
                    <a:pt x="317" y="3170"/>
                  </a:lnTo>
                  <a:lnTo>
                    <a:pt x="266" y="3133"/>
                  </a:lnTo>
                  <a:lnTo>
                    <a:pt x="219" y="3091"/>
                  </a:lnTo>
                  <a:lnTo>
                    <a:pt x="176" y="3045"/>
                  </a:lnTo>
                  <a:lnTo>
                    <a:pt x="137" y="2996"/>
                  </a:lnTo>
                  <a:lnTo>
                    <a:pt x="102" y="2943"/>
                  </a:lnTo>
                  <a:lnTo>
                    <a:pt x="73" y="2887"/>
                  </a:lnTo>
                  <a:lnTo>
                    <a:pt x="47" y="2829"/>
                  </a:lnTo>
                  <a:lnTo>
                    <a:pt x="27" y="2767"/>
                  </a:lnTo>
                  <a:lnTo>
                    <a:pt x="12" y="2704"/>
                  </a:lnTo>
                  <a:lnTo>
                    <a:pt x="3" y="2638"/>
                  </a:lnTo>
                  <a:lnTo>
                    <a:pt x="0" y="2571"/>
                  </a:lnTo>
                  <a:lnTo>
                    <a:pt x="3" y="2506"/>
                  </a:lnTo>
                  <a:lnTo>
                    <a:pt x="11" y="2442"/>
                  </a:lnTo>
                  <a:lnTo>
                    <a:pt x="26" y="2380"/>
                  </a:lnTo>
                  <a:lnTo>
                    <a:pt x="45" y="2320"/>
                  </a:lnTo>
                  <a:lnTo>
                    <a:pt x="69" y="2262"/>
                  </a:lnTo>
                  <a:lnTo>
                    <a:pt x="97" y="2208"/>
                  </a:lnTo>
                  <a:lnTo>
                    <a:pt x="69" y="2119"/>
                  </a:lnTo>
                  <a:lnTo>
                    <a:pt x="44" y="2028"/>
                  </a:lnTo>
                  <a:lnTo>
                    <a:pt x="26" y="1935"/>
                  </a:lnTo>
                  <a:lnTo>
                    <a:pt x="11" y="1840"/>
                  </a:lnTo>
                  <a:lnTo>
                    <a:pt x="3" y="1744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135" name="Freeform 34"/>
          <p:cNvSpPr/>
          <p:nvPr/>
        </p:nvSpPr>
        <p:spPr bwMode="auto">
          <a:xfrm>
            <a:off x="4161790" y="4699000"/>
            <a:ext cx="277495" cy="371475"/>
          </a:xfrm>
          <a:custGeom>
            <a:avLst/>
            <a:gdLst>
              <a:gd name="T0" fmla="*/ 768 w 3456"/>
              <a:gd name="T1" fmla="*/ 17 h 3456"/>
              <a:gd name="T2" fmla="*/ 894 w 3456"/>
              <a:gd name="T3" fmla="*/ 87 h 3456"/>
              <a:gd name="T4" fmla="*/ 1036 w 3456"/>
              <a:gd name="T5" fmla="*/ 198 h 3456"/>
              <a:gd name="T6" fmla="*/ 1176 w 3456"/>
              <a:gd name="T7" fmla="*/ 337 h 3456"/>
              <a:gd name="T8" fmla="*/ 1300 w 3456"/>
              <a:gd name="T9" fmla="*/ 490 h 3456"/>
              <a:gd name="T10" fmla="*/ 1389 w 3456"/>
              <a:gd name="T11" fmla="*/ 644 h 3456"/>
              <a:gd name="T12" fmla="*/ 1428 w 3456"/>
              <a:gd name="T13" fmla="*/ 784 h 3456"/>
              <a:gd name="T14" fmla="*/ 1401 w 3456"/>
              <a:gd name="T15" fmla="*/ 899 h 3456"/>
              <a:gd name="T16" fmla="*/ 1275 w 3456"/>
              <a:gd name="T17" fmla="*/ 1016 h 3456"/>
              <a:gd name="T18" fmla="*/ 1139 w 3456"/>
              <a:gd name="T19" fmla="*/ 1106 h 3456"/>
              <a:gd name="T20" fmla="*/ 1027 w 3456"/>
              <a:gd name="T21" fmla="*/ 1179 h 3456"/>
              <a:gd name="T22" fmla="*/ 950 w 3456"/>
              <a:gd name="T23" fmla="*/ 1263 h 3456"/>
              <a:gd name="T24" fmla="*/ 922 w 3456"/>
              <a:gd name="T25" fmla="*/ 1382 h 3456"/>
              <a:gd name="T26" fmla="*/ 980 w 3456"/>
              <a:gd name="T27" fmla="*/ 1595 h 3456"/>
              <a:gd name="T28" fmla="*/ 1130 w 3456"/>
              <a:gd name="T29" fmla="*/ 1808 h 3456"/>
              <a:gd name="T30" fmla="*/ 1329 w 3456"/>
              <a:gd name="T31" fmla="*/ 2020 h 3456"/>
              <a:gd name="T32" fmla="*/ 1542 w 3456"/>
              <a:gd name="T33" fmla="*/ 2231 h 3456"/>
              <a:gd name="T34" fmla="*/ 1754 w 3456"/>
              <a:gd name="T35" fmla="*/ 2410 h 3456"/>
              <a:gd name="T36" fmla="*/ 1968 w 3456"/>
              <a:gd name="T37" fmla="*/ 2519 h 3456"/>
              <a:gd name="T38" fmla="*/ 2140 w 3456"/>
              <a:gd name="T39" fmla="*/ 2527 h 3456"/>
              <a:gd name="T40" fmla="*/ 2237 w 3456"/>
              <a:gd name="T41" fmla="*/ 2473 h 3456"/>
              <a:gd name="T42" fmla="*/ 2313 w 3456"/>
              <a:gd name="T43" fmla="*/ 2376 h 3456"/>
              <a:gd name="T44" fmla="*/ 2392 w 3456"/>
              <a:gd name="T45" fmla="*/ 2252 h 3456"/>
              <a:gd name="T46" fmla="*/ 2500 w 3456"/>
              <a:gd name="T47" fmla="*/ 2110 h 3456"/>
              <a:gd name="T48" fmla="*/ 2610 w 3456"/>
              <a:gd name="T49" fmla="*/ 2032 h 3456"/>
              <a:gd name="T50" fmla="*/ 2740 w 3456"/>
              <a:gd name="T51" fmla="*/ 2040 h 3456"/>
              <a:gd name="T52" fmla="*/ 2888 w 3456"/>
              <a:gd name="T53" fmla="*/ 2107 h 3456"/>
              <a:gd name="T54" fmla="*/ 3043 w 3456"/>
              <a:gd name="T55" fmla="*/ 2215 h 3456"/>
              <a:gd name="T56" fmla="*/ 3191 w 3456"/>
              <a:gd name="T57" fmla="*/ 2349 h 3456"/>
              <a:gd name="T58" fmla="*/ 3318 w 3456"/>
              <a:gd name="T59" fmla="*/ 2491 h 3456"/>
              <a:gd name="T60" fmla="*/ 3410 w 3456"/>
              <a:gd name="T61" fmla="*/ 2629 h 3456"/>
              <a:gd name="T62" fmla="*/ 3454 w 3456"/>
              <a:gd name="T63" fmla="*/ 2742 h 3456"/>
              <a:gd name="T64" fmla="*/ 3435 w 3456"/>
              <a:gd name="T65" fmla="*/ 2843 h 3456"/>
              <a:gd name="T66" fmla="*/ 3354 w 3456"/>
              <a:gd name="T67" fmla="*/ 2962 h 3456"/>
              <a:gd name="T68" fmla="*/ 3233 w 3456"/>
              <a:gd name="T69" fmla="*/ 3088 h 3456"/>
              <a:gd name="T70" fmla="*/ 3093 w 3456"/>
              <a:gd name="T71" fmla="*/ 3212 h 3456"/>
              <a:gd name="T72" fmla="*/ 2954 w 3456"/>
              <a:gd name="T73" fmla="*/ 3320 h 3456"/>
              <a:gd name="T74" fmla="*/ 2841 w 3456"/>
              <a:gd name="T75" fmla="*/ 3403 h 3456"/>
              <a:gd name="T76" fmla="*/ 2774 w 3456"/>
              <a:gd name="T77" fmla="*/ 3450 h 3456"/>
              <a:gd name="T78" fmla="*/ 2655 w 3456"/>
              <a:gd name="T79" fmla="*/ 3449 h 3456"/>
              <a:gd name="T80" fmla="*/ 2398 w 3456"/>
              <a:gd name="T81" fmla="*/ 3391 h 3456"/>
              <a:gd name="T82" fmla="*/ 2107 w 3456"/>
              <a:gd name="T83" fmla="*/ 3286 h 3456"/>
              <a:gd name="T84" fmla="*/ 1800 w 3456"/>
              <a:gd name="T85" fmla="*/ 3144 h 3456"/>
              <a:gd name="T86" fmla="*/ 1497 w 3456"/>
              <a:gd name="T87" fmla="*/ 2972 h 3456"/>
              <a:gd name="T88" fmla="*/ 1215 w 3456"/>
              <a:gd name="T89" fmla="*/ 2783 h 3456"/>
              <a:gd name="T90" fmla="*/ 973 w 3456"/>
              <a:gd name="T91" fmla="*/ 2585 h 3456"/>
              <a:gd name="T92" fmla="*/ 772 w 3456"/>
              <a:gd name="T93" fmla="*/ 2368 h 3456"/>
              <a:gd name="T94" fmla="*/ 577 w 3456"/>
              <a:gd name="T95" fmla="*/ 2105 h 3456"/>
              <a:gd name="T96" fmla="*/ 395 w 3456"/>
              <a:gd name="T97" fmla="*/ 1810 h 3456"/>
              <a:gd name="T98" fmla="*/ 237 w 3456"/>
              <a:gd name="T99" fmla="*/ 1502 h 3456"/>
              <a:gd name="T100" fmla="*/ 112 w 3456"/>
              <a:gd name="T101" fmla="*/ 1200 h 3456"/>
              <a:gd name="T102" fmla="*/ 29 w 3456"/>
              <a:gd name="T103" fmla="*/ 924 h 3456"/>
              <a:gd name="T104" fmla="*/ 0 w 3456"/>
              <a:gd name="T105" fmla="*/ 691 h 3456"/>
              <a:gd name="T106" fmla="*/ 24 w 3456"/>
              <a:gd name="T107" fmla="*/ 656 h 3456"/>
              <a:gd name="T108" fmla="*/ 91 w 3456"/>
              <a:gd name="T109" fmla="*/ 562 h 3456"/>
              <a:gd name="T110" fmla="*/ 187 w 3456"/>
              <a:gd name="T111" fmla="*/ 435 h 3456"/>
              <a:gd name="T112" fmla="*/ 305 w 3456"/>
              <a:gd name="T113" fmla="*/ 292 h 3456"/>
              <a:gd name="T114" fmla="*/ 430 w 3456"/>
              <a:gd name="T115" fmla="*/ 158 h 3456"/>
              <a:gd name="T116" fmla="*/ 555 w 3456"/>
              <a:gd name="T117" fmla="*/ 54 h 3456"/>
              <a:gd name="T118" fmla="*/ 667 w 3456"/>
              <a:gd name="T119" fmla="*/ 2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56" h="3456">
                <a:moveTo>
                  <a:pt x="691" y="0"/>
                </a:moveTo>
                <a:lnTo>
                  <a:pt x="714" y="2"/>
                </a:lnTo>
                <a:lnTo>
                  <a:pt x="739" y="7"/>
                </a:lnTo>
                <a:lnTo>
                  <a:pt x="768" y="17"/>
                </a:lnTo>
                <a:lnTo>
                  <a:pt x="797" y="30"/>
                </a:lnTo>
                <a:lnTo>
                  <a:pt x="827" y="46"/>
                </a:lnTo>
                <a:lnTo>
                  <a:pt x="861" y="65"/>
                </a:lnTo>
                <a:lnTo>
                  <a:pt x="894" y="87"/>
                </a:lnTo>
                <a:lnTo>
                  <a:pt x="929" y="112"/>
                </a:lnTo>
                <a:lnTo>
                  <a:pt x="965" y="138"/>
                </a:lnTo>
                <a:lnTo>
                  <a:pt x="1000" y="168"/>
                </a:lnTo>
                <a:lnTo>
                  <a:pt x="1036" y="198"/>
                </a:lnTo>
                <a:lnTo>
                  <a:pt x="1072" y="230"/>
                </a:lnTo>
                <a:lnTo>
                  <a:pt x="1107" y="265"/>
                </a:lnTo>
                <a:lnTo>
                  <a:pt x="1143" y="301"/>
                </a:lnTo>
                <a:lnTo>
                  <a:pt x="1176" y="337"/>
                </a:lnTo>
                <a:lnTo>
                  <a:pt x="1210" y="375"/>
                </a:lnTo>
                <a:lnTo>
                  <a:pt x="1241" y="413"/>
                </a:lnTo>
                <a:lnTo>
                  <a:pt x="1271" y="451"/>
                </a:lnTo>
                <a:lnTo>
                  <a:pt x="1300" y="490"/>
                </a:lnTo>
                <a:lnTo>
                  <a:pt x="1326" y="529"/>
                </a:lnTo>
                <a:lnTo>
                  <a:pt x="1349" y="568"/>
                </a:lnTo>
                <a:lnTo>
                  <a:pt x="1371" y="605"/>
                </a:lnTo>
                <a:lnTo>
                  <a:pt x="1389" y="644"/>
                </a:lnTo>
                <a:lnTo>
                  <a:pt x="1404" y="681"/>
                </a:lnTo>
                <a:lnTo>
                  <a:pt x="1416" y="716"/>
                </a:lnTo>
                <a:lnTo>
                  <a:pt x="1424" y="751"/>
                </a:lnTo>
                <a:lnTo>
                  <a:pt x="1428" y="784"/>
                </a:lnTo>
                <a:lnTo>
                  <a:pt x="1428" y="816"/>
                </a:lnTo>
                <a:lnTo>
                  <a:pt x="1424" y="846"/>
                </a:lnTo>
                <a:lnTo>
                  <a:pt x="1415" y="873"/>
                </a:lnTo>
                <a:lnTo>
                  <a:pt x="1401" y="899"/>
                </a:lnTo>
                <a:lnTo>
                  <a:pt x="1382" y="922"/>
                </a:lnTo>
                <a:lnTo>
                  <a:pt x="1346" y="956"/>
                </a:lnTo>
                <a:lnTo>
                  <a:pt x="1310" y="988"/>
                </a:lnTo>
                <a:lnTo>
                  <a:pt x="1275" y="1016"/>
                </a:lnTo>
                <a:lnTo>
                  <a:pt x="1239" y="1041"/>
                </a:lnTo>
                <a:lnTo>
                  <a:pt x="1204" y="1064"/>
                </a:lnTo>
                <a:lnTo>
                  <a:pt x="1172" y="1085"/>
                </a:lnTo>
                <a:lnTo>
                  <a:pt x="1139" y="1106"/>
                </a:lnTo>
                <a:lnTo>
                  <a:pt x="1109" y="1125"/>
                </a:lnTo>
                <a:lnTo>
                  <a:pt x="1080" y="1143"/>
                </a:lnTo>
                <a:lnTo>
                  <a:pt x="1053" y="1161"/>
                </a:lnTo>
                <a:lnTo>
                  <a:pt x="1027" y="1179"/>
                </a:lnTo>
                <a:lnTo>
                  <a:pt x="1004" y="1198"/>
                </a:lnTo>
                <a:lnTo>
                  <a:pt x="983" y="1219"/>
                </a:lnTo>
                <a:lnTo>
                  <a:pt x="966" y="1240"/>
                </a:lnTo>
                <a:lnTo>
                  <a:pt x="950" y="1263"/>
                </a:lnTo>
                <a:lnTo>
                  <a:pt x="938" y="1288"/>
                </a:lnTo>
                <a:lnTo>
                  <a:pt x="929" y="1316"/>
                </a:lnTo>
                <a:lnTo>
                  <a:pt x="924" y="1348"/>
                </a:lnTo>
                <a:lnTo>
                  <a:pt x="922" y="1382"/>
                </a:lnTo>
                <a:lnTo>
                  <a:pt x="926" y="1436"/>
                </a:lnTo>
                <a:lnTo>
                  <a:pt x="937" y="1488"/>
                </a:lnTo>
                <a:lnTo>
                  <a:pt x="956" y="1542"/>
                </a:lnTo>
                <a:lnTo>
                  <a:pt x="980" y="1595"/>
                </a:lnTo>
                <a:lnTo>
                  <a:pt x="1011" y="1648"/>
                </a:lnTo>
                <a:lnTo>
                  <a:pt x="1046" y="1702"/>
                </a:lnTo>
                <a:lnTo>
                  <a:pt x="1086" y="1754"/>
                </a:lnTo>
                <a:lnTo>
                  <a:pt x="1130" y="1808"/>
                </a:lnTo>
                <a:lnTo>
                  <a:pt x="1176" y="1861"/>
                </a:lnTo>
                <a:lnTo>
                  <a:pt x="1225" y="1914"/>
                </a:lnTo>
                <a:lnTo>
                  <a:pt x="1277" y="1968"/>
                </a:lnTo>
                <a:lnTo>
                  <a:pt x="1329" y="2020"/>
                </a:lnTo>
                <a:lnTo>
                  <a:pt x="1382" y="2074"/>
                </a:lnTo>
                <a:lnTo>
                  <a:pt x="1436" y="2127"/>
                </a:lnTo>
                <a:lnTo>
                  <a:pt x="1488" y="2179"/>
                </a:lnTo>
                <a:lnTo>
                  <a:pt x="1542" y="2231"/>
                </a:lnTo>
                <a:lnTo>
                  <a:pt x="1595" y="2280"/>
                </a:lnTo>
                <a:lnTo>
                  <a:pt x="1648" y="2326"/>
                </a:lnTo>
                <a:lnTo>
                  <a:pt x="1702" y="2370"/>
                </a:lnTo>
                <a:lnTo>
                  <a:pt x="1754" y="2410"/>
                </a:lnTo>
                <a:lnTo>
                  <a:pt x="1808" y="2445"/>
                </a:lnTo>
                <a:lnTo>
                  <a:pt x="1861" y="2476"/>
                </a:lnTo>
                <a:lnTo>
                  <a:pt x="1914" y="2500"/>
                </a:lnTo>
                <a:lnTo>
                  <a:pt x="1968" y="2519"/>
                </a:lnTo>
                <a:lnTo>
                  <a:pt x="2020" y="2530"/>
                </a:lnTo>
                <a:lnTo>
                  <a:pt x="2074" y="2534"/>
                </a:lnTo>
                <a:lnTo>
                  <a:pt x="2108" y="2532"/>
                </a:lnTo>
                <a:lnTo>
                  <a:pt x="2140" y="2527"/>
                </a:lnTo>
                <a:lnTo>
                  <a:pt x="2168" y="2518"/>
                </a:lnTo>
                <a:lnTo>
                  <a:pt x="2193" y="2506"/>
                </a:lnTo>
                <a:lnTo>
                  <a:pt x="2216" y="2490"/>
                </a:lnTo>
                <a:lnTo>
                  <a:pt x="2237" y="2473"/>
                </a:lnTo>
                <a:lnTo>
                  <a:pt x="2258" y="2452"/>
                </a:lnTo>
                <a:lnTo>
                  <a:pt x="2277" y="2429"/>
                </a:lnTo>
                <a:lnTo>
                  <a:pt x="2295" y="2403"/>
                </a:lnTo>
                <a:lnTo>
                  <a:pt x="2313" y="2376"/>
                </a:lnTo>
                <a:lnTo>
                  <a:pt x="2331" y="2347"/>
                </a:lnTo>
                <a:lnTo>
                  <a:pt x="2350" y="2317"/>
                </a:lnTo>
                <a:lnTo>
                  <a:pt x="2371" y="2284"/>
                </a:lnTo>
                <a:lnTo>
                  <a:pt x="2392" y="2252"/>
                </a:lnTo>
                <a:lnTo>
                  <a:pt x="2415" y="2217"/>
                </a:lnTo>
                <a:lnTo>
                  <a:pt x="2440" y="2181"/>
                </a:lnTo>
                <a:lnTo>
                  <a:pt x="2468" y="2146"/>
                </a:lnTo>
                <a:lnTo>
                  <a:pt x="2500" y="2110"/>
                </a:lnTo>
                <a:lnTo>
                  <a:pt x="2534" y="2074"/>
                </a:lnTo>
                <a:lnTo>
                  <a:pt x="2557" y="2055"/>
                </a:lnTo>
                <a:lnTo>
                  <a:pt x="2583" y="2041"/>
                </a:lnTo>
                <a:lnTo>
                  <a:pt x="2610" y="2032"/>
                </a:lnTo>
                <a:lnTo>
                  <a:pt x="2640" y="2028"/>
                </a:lnTo>
                <a:lnTo>
                  <a:pt x="2672" y="2028"/>
                </a:lnTo>
                <a:lnTo>
                  <a:pt x="2705" y="2032"/>
                </a:lnTo>
                <a:lnTo>
                  <a:pt x="2740" y="2040"/>
                </a:lnTo>
                <a:lnTo>
                  <a:pt x="2775" y="2052"/>
                </a:lnTo>
                <a:lnTo>
                  <a:pt x="2812" y="2067"/>
                </a:lnTo>
                <a:lnTo>
                  <a:pt x="2851" y="2085"/>
                </a:lnTo>
                <a:lnTo>
                  <a:pt x="2888" y="2107"/>
                </a:lnTo>
                <a:lnTo>
                  <a:pt x="2927" y="2130"/>
                </a:lnTo>
                <a:lnTo>
                  <a:pt x="2966" y="2156"/>
                </a:lnTo>
                <a:lnTo>
                  <a:pt x="3005" y="2185"/>
                </a:lnTo>
                <a:lnTo>
                  <a:pt x="3043" y="2215"/>
                </a:lnTo>
                <a:lnTo>
                  <a:pt x="3081" y="2246"/>
                </a:lnTo>
                <a:lnTo>
                  <a:pt x="3119" y="2280"/>
                </a:lnTo>
                <a:lnTo>
                  <a:pt x="3155" y="2313"/>
                </a:lnTo>
                <a:lnTo>
                  <a:pt x="3191" y="2349"/>
                </a:lnTo>
                <a:lnTo>
                  <a:pt x="3226" y="2384"/>
                </a:lnTo>
                <a:lnTo>
                  <a:pt x="3258" y="2420"/>
                </a:lnTo>
                <a:lnTo>
                  <a:pt x="3288" y="2456"/>
                </a:lnTo>
                <a:lnTo>
                  <a:pt x="3318" y="2491"/>
                </a:lnTo>
                <a:lnTo>
                  <a:pt x="3344" y="2527"/>
                </a:lnTo>
                <a:lnTo>
                  <a:pt x="3369" y="2562"/>
                </a:lnTo>
                <a:lnTo>
                  <a:pt x="3391" y="2595"/>
                </a:lnTo>
                <a:lnTo>
                  <a:pt x="3410" y="2629"/>
                </a:lnTo>
                <a:lnTo>
                  <a:pt x="3426" y="2659"/>
                </a:lnTo>
                <a:lnTo>
                  <a:pt x="3439" y="2688"/>
                </a:lnTo>
                <a:lnTo>
                  <a:pt x="3449" y="2717"/>
                </a:lnTo>
                <a:lnTo>
                  <a:pt x="3454" y="2742"/>
                </a:lnTo>
                <a:lnTo>
                  <a:pt x="3456" y="2765"/>
                </a:lnTo>
                <a:lnTo>
                  <a:pt x="3454" y="2789"/>
                </a:lnTo>
                <a:lnTo>
                  <a:pt x="3447" y="2815"/>
                </a:lnTo>
                <a:lnTo>
                  <a:pt x="3435" y="2843"/>
                </a:lnTo>
                <a:lnTo>
                  <a:pt x="3420" y="2872"/>
                </a:lnTo>
                <a:lnTo>
                  <a:pt x="3402" y="2901"/>
                </a:lnTo>
                <a:lnTo>
                  <a:pt x="3380" y="2931"/>
                </a:lnTo>
                <a:lnTo>
                  <a:pt x="3354" y="2962"/>
                </a:lnTo>
                <a:lnTo>
                  <a:pt x="3327" y="2993"/>
                </a:lnTo>
                <a:lnTo>
                  <a:pt x="3298" y="3026"/>
                </a:lnTo>
                <a:lnTo>
                  <a:pt x="3266" y="3057"/>
                </a:lnTo>
                <a:lnTo>
                  <a:pt x="3233" y="3088"/>
                </a:lnTo>
                <a:lnTo>
                  <a:pt x="3198" y="3120"/>
                </a:lnTo>
                <a:lnTo>
                  <a:pt x="3164" y="3151"/>
                </a:lnTo>
                <a:lnTo>
                  <a:pt x="3128" y="3182"/>
                </a:lnTo>
                <a:lnTo>
                  <a:pt x="3093" y="3212"/>
                </a:lnTo>
                <a:lnTo>
                  <a:pt x="3057" y="3240"/>
                </a:lnTo>
                <a:lnTo>
                  <a:pt x="3021" y="3269"/>
                </a:lnTo>
                <a:lnTo>
                  <a:pt x="2988" y="3295"/>
                </a:lnTo>
                <a:lnTo>
                  <a:pt x="2954" y="3320"/>
                </a:lnTo>
                <a:lnTo>
                  <a:pt x="2923" y="3344"/>
                </a:lnTo>
                <a:lnTo>
                  <a:pt x="2894" y="3365"/>
                </a:lnTo>
                <a:lnTo>
                  <a:pt x="2866" y="3385"/>
                </a:lnTo>
                <a:lnTo>
                  <a:pt x="2841" y="3403"/>
                </a:lnTo>
                <a:lnTo>
                  <a:pt x="2819" y="3418"/>
                </a:lnTo>
                <a:lnTo>
                  <a:pt x="2800" y="3432"/>
                </a:lnTo>
                <a:lnTo>
                  <a:pt x="2786" y="3442"/>
                </a:lnTo>
                <a:lnTo>
                  <a:pt x="2774" y="3450"/>
                </a:lnTo>
                <a:lnTo>
                  <a:pt x="2767" y="3454"/>
                </a:lnTo>
                <a:lnTo>
                  <a:pt x="2765" y="3456"/>
                </a:lnTo>
                <a:lnTo>
                  <a:pt x="2711" y="3454"/>
                </a:lnTo>
                <a:lnTo>
                  <a:pt x="2655" y="3449"/>
                </a:lnTo>
                <a:lnTo>
                  <a:pt x="2595" y="3439"/>
                </a:lnTo>
                <a:lnTo>
                  <a:pt x="2532" y="3427"/>
                </a:lnTo>
                <a:lnTo>
                  <a:pt x="2466" y="3411"/>
                </a:lnTo>
                <a:lnTo>
                  <a:pt x="2398" y="3391"/>
                </a:lnTo>
                <a:lnTo>
                  <a:pt x="2328" y="3369"/>
                </a:lnTo>
                <a:lnTo>
                  <a:pt x="2256" y="3344"/>
                </a:lnTo>
                <a:lnTo>
                  <a:pt x="2181" y="3317"/>
                </a:lnTo>
                <a:lnTo>
                  <a:pt x="2107" y="3286"/>
                </a:lnTo>
                <a:lnTo>
                  <a:pt x="2031" y="3254"/>
                </a:lnTo>
                <a:lnTo>
                  <a:pt x="1954" y="3219"/>
                </a:lnTo>
                <a:lnTo>
                  <a:pt x="1877" y="3183"/>
                </a:lnTo>
                <a:lnTo>
                  <a:pt x="1800" y="3144"/>
                </a:lnTo>
                <a:lnTo>
                  <a:pt x="1723" y="3103"/>
                </a:lnTo>
                <a:lnTo>
                  <a:pt x="1646" y="3061"/>
                </a:lnTo>
                <a:lnTo>
                  <a:pt x="1571" y="3017"/>
                </a:lnTo>
                <a:lnTo>
                  <a:pt x="1497" y="2972"/>
                </a:lnTo>
                <a:lnTo>
                  <a:pt x="1423" y="2926"/>
                </a:lnTo>
                <a:lnTo>
                  <a:pt x="1351" y="2879"/>
                </a:lnTo>
                <a:lnTo>
                  <a:pt x="1282" y="2832"/>
                </a:lnTo>
                <a:lnTo>
                  <a:pt x="1215" y="2783"/>
                </a:lnTo>
                <a:lnTo>
                  <a:pt x="1150" y="2733"/>
                </a:lnTo>
                <a:lnTo>
                  <a:pt x="1088" y="2684"/>
                </a:lnTo>
                <a:lnTo>
                  <a:pt x="1028" y="2634"/>
                </a:lnTo>
                <a:lnTo>
                  <a:pt x="973" y="2585"/>
                </a:lnTo>
                <a:lnTo>
                  <a:pt x="922" y="2534"/>
                </a:lnTo>
                <a:lnTo>
                  <a:pt x="871" y="2483"/>
                </a:lnTo>
                <a:lnTo>
                  <a:pt x="822" y="2428"/>
                </a:lnTo>
                <a:lnTo>
                  <a:pt x="772" y="2368"/>
                </a:lnTo>
                <a:lnTo>
                  <a:pt x="723" y="2306"/>
                </a:lnTo>
                <a:lnTo>
                  <a:pt x="673" y="2241"/>
                </a:lnTo>
                <a:lnTo>
                  <a:pt x="624" y="2174"/>
                </a:lnTo>
                <a:lnTo>
                  <a:pt x="577" y="2105"/>
                </a:lnTo>
                <a:lnTo>
                  <a:pt x="530" y="2033"/>
                </a:lnTo>
                <a:lnTo>
                  <a:pt x="484" y="1959"/>
                </a:lnTo>
                <a:lnTo>
                  <a:pt x="439" y="1885"/>
                </a:lnTo>
                <a:lnTo>
                  <a:pt x="395" y="1810"/>
                </a:lnTo>
                <a:lnTo>
                  <a:pt x="353" y="1733"/>
                </a:lnTo>
                <a:lnTo>
                  <a:pt x="312" y="1656"/>
                </a:lnTo>
                <a:lnTo>
                  <a:pt x="273" y="1579"/>
                </a:lnTo>
                <a:lnTo>
                  <a:pt x="237" y="1502"/>
                </a:lnTo>
                <a:lnTo>
                  <a:pt x="202" y="1425"/>
                </a:lnTo>
                <a:lnTo>
                  <a:pt x="170" y="1349"/>
                </a:lnTo>
                <a:lnTo>
                  <a:pt x="139" y="1275"/>
                </a:lnTo>
                <a:lnTo>
                  <a:pt x="112" y="1200"/>
                </a:lnTo>
                <a:lnTo>
                  <a:pt x="87" y="1128"/>
                </a:lnTo>
                <a:lnTo>
                  <a:pt x="65" y="1058"/>
                </a:lnTo>
                <a:lnTo>
                  <a:pt x="45" y="990"/>
                </a:lnTo>
                <a:lnTo>
                  <a:pt x="29" y="924"/>
                </a:lnTo>
                <a:lnTo>
                  <a:pt x="17" y="861"/>
                </a:lnTo>
                <a:lnTo>
                  <a:pt x="7" y="801"/>
                </a:lnTo>
                <a:lnTo>
                  <a:pt x="2" y="745"/>
                </a:lnTo>
                <a:lnTo>
                  <a:pt x="0" y="691"/>
                </a:lnTo>
                <a:lnTo>
                  <a:pt x="2" y="689"/>
                </a:lnTo>
                <a:lnTo>
                  <a:pt x="6" y="682"/>
                </a:lnTo>
                <a:lnTo>
                  <a:pt x="14" y="670"/>
                </a:lnTo>
                <a:lnTo>
                  <a:pt x="24" y="656"/>
                </a:lnTo>
                <a:lnTo>
                  <a:pt x="38" y="637"/>
                </a:lnTo>
                <a:lnTo>
                  <a:pt x="53" y="615"/>
                </a:lnTo>
                <a:lnTo>
                  <a:pt x="71" y="590"/>
                </a:lnTo>
                <a:lnTo>
                  <a:pt x="91" y="562"/>
                </a:lnTo>
                <a:lnTo>
                  <a:pt x="112" y="533"/>
                </a:lnTo>
                <a:lnTo>
                  <a:pt x="136" y="502"/>
                </a:lnTo>
                <a:lnTo>
                  <a:pt x="161" y="468"/>
                </a:lnTo>
                <a:lnTo>
                  <a:pt x="187" y="435"/>
                </a:lnTo>
                <a:lnTo>
                  <a:pt x="216" y="399"/>
                </a:lnTo>
                <a:lnTo>
                  <a:pt x="244" y="363"/>
                </a:lnTo>
                <a:lnTo>
                  <a:pt x="274" y="328"/>
                </a:lnTo>
                <a:lnTo>
                  <a:pt x="305" y="292"/>
                </a:lnTo>
                <a:lnTo>
                  <a:pt x="336" y="258"/>
                </a:lnTo>
                <a:lnTo>
                  <a:pt x="368" y="223"/>
                </a:lnTo>
                <a:lnTo>
                  <a:pt x="399" y="190"/>
                </a:lnTo>
                <a:lnTo>
                  <a:pt x="430" y="158"/>
                </a:lnTo>
                <a:lnTo>
                  <a:pt x="463" y="129"/>
                </a:lnTo>
                <a:lnTo>
                  <a:pt x="494" y="102"/>
                </a:lnTo>
                <a:lnTo>
                  <a:pt x="525" y="76"/>
                </a:lnTo>
                <a:lnTo>
                  <a:pt x="555" y="54"/>
                </a:lnTo>
                <a:lnTo>
                  <a:pt x="584" y="36"/>
                </a:lnTo>
                <a:lnTo>
                  <a:pt x="613" y="21"/>
                </a:lnTo>
                <a:lnTo>
                  <a:pt x="641" y="9"/>
                </a:lnTo>
                <a:lnTo>
                  <a:pt x="667" y="2"/>
                </a:lnTo>
                <a:lnTo>
                  <a:pt x="69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61" name="Freeform 121"/>
          <p:cNvSpPr>
            <a:spLocks noEditPoints="1"/>
          </p:cNvSpPr>
          <p:nvPr/>
        </p:nvSpPr>
        <p:spPr bwMode="auto">
          <a:xfrm>
            <a:off x="7684135" y="2767965"/>
            <a:ext cx="309245" cy="341630"/>
          </a:xfrm>
          <a:custGeom>
            <a:avLst/>
            <a:gdLst>
              <a:gd name="T0" fmla="*/ 1199 w 3267"/>
              <a:gd name="T1" fmla="*/ 2302 h 3292"/>
              <a:gd name="T2" fmla="*/ 715 w 3267"/>
              <a:gd name="T3" fmla="*/ 2376 h 3292"/>
              <a:gd name="T4" fmla="*/ 401 w 3267"/>
              <a:gd name="T5" fmla="*/ 2475 h 3292"/>
              <a:gd name="T6" fmla="*/ 252 w 3267"/>
              <a:gd name="T7" fmla="*/ 2559 h 3292"/>
              <a:gd name="T8" fmla="*/ 325 w 3267"/>
              <a:gd name="T9" fmla="*/ 2631 h 3292"/>
              <a:gd name="T10" fmla="*/ 563 w 3267"/>
              <a:gd name="T11" fmla="*/ 2726 h 3292"/>
              <a:gd name="T12" fmla="*/ 1012 w 3267"/>
              <a:gd name="T13" fmla="*/ 2821 h 3292"/>
              <a:gd name="T14" fmla="*/ 1262 w 3267"/>
              <a:gd name="T15" fmla="*/ 2707 h 3292"/>
              <a:gd name="T16" fmla="*/ 1409 w 3267"/>
              <a:gd name="T17" fmla="*/ 2535 h 3292"/>
              <a:gd name="T18" fmla="*/ 1631 w 3267"/>
              <a:gd name="T19" fmla="*/ 2469 h 3292"/>
              <a:gd name="T20" fmla="*/ 1853 w 3267"/>
              <a:gd name="T21" fmla="*/ 2535 h 3292"/>
              <a:gd name="T22" fmla="*/ 2001 w 3267"/>
              <a:gd name="T23" fmla="*/ 2707 h 3292"/>
              <a:gd name="T24" fmla="*/ 2250 w 3267"/>
              <a:gd name="T25" fmla="*/ 2821 h 3292"/>
              <a:gd name="T26" fmla="*/ 2700 w 3267"/>
              <a:gd name="T27" fmla="*/ 2726 h 3292"/>
              <a:gd name="T28" fmla="*/ 2937 w 3267"/>
              <a:gd name="T29" fmla="*/ 2631 h 3292"/>
              <a:gd name="T30" fmla="*/ 3010 w 3267"/>
              <a:gd name="T31" fmla="*/ 2559 h 3292"/>
              <a:gd name="T32" fmla="*/ 2861 w 3267"/>
              <a:gd name="T33" fmla="*/ 2475 h 3292"/>
              <a:gd name="T34" fmla="*/ 2547 w 3267"/>
              <a:gd name="T35" fmla="*/ 2376 h 3292"/>
              <a:gd name="T36" fmla="*/ 2064 w 3267"/>
              <a:gd name="T37" fmla="*/ 2302 h 3292"/>
              <a:gd name="T38" fmla="*/ 1631 w 3267"/>
              <a:gd name="T39" fmla="*/ 0 h 3292"/>
              <a:gd name="T40" fmla="*/ 1775 w 3267"/>
              <a:gd name="T41" fmla="*/ 56 h 3292"/>
              <a:gd name="T42" fmla="*/ 1835 w 3267"/>
              <a:gd name="T43" fmla="*/ 194 h 3292"/>
              <a:gd name="T44" fmla="*/ 2007 w 3267"/>
              <a:gd name="T45" fmla="*/ 309 h 3292"/>
              <a:gd name="T46" fmla="*/ 2250 w 3267"/>
              <a:gd name="T47" fmla="*/ 528 h 3292"/>
              <a:gd name="T48" fmla="*/ 2404 w 3267"/>
              <a:gd name="T49" fmla="*/ 836 h 3292"/>
              <a:gd name="T50" fmla="*/ 2450 w 3267"/>
              <a:gd name="T51" fmla="*/ 1088 h 3292"/>
              <a:gd name="T52" fmla="*/ 2476 w 3267"/>
              <a:gd name="T53" fmla="*/ 1330 h 3292"/>
              <a:gd name="T54" fmla="*/ 2567 w 3267"/>
              <a:gd name="T55" fmla="*/ 1515 h 3292"/>
              <a:gd name="T56" fmla="*/ 2702 w 3267"/>
              <a:gd name="T57" fmla="*/ 1653 h 3292"/>
              <a:gd name="T58" fmla="*/ 2859 w 3267"/>
              <a:gd name="T59" fmla="*/ 1774 h 3292"/>
              <a:gd name="T60" fmla="*/ 3016 w 3267"/>
              <a:gd name="T61" fmla="*/ 1906 h 3292"/>
              <a:gd name="T62" fmla="*/ 3151 w 3267"/>
              <a:gd name="T63" fmla="*/ 2076 h 3292"/>
              <a:gd name="T64" fmla="*/ 3241 w 3267"/>
              <a:gd name="T65" fmla="*/ 2314 h 3292"/>
              <a:gd name="T66" fmla="*/ 3262 w 3267"/>
              <a:gd name="T67" fmla="*/ 2569 h 3292"/>
              <a:gd name="T68" fmla="*/ 3206 w 3267"/>
              <a:gd name="T69" fmla="*/ 2706 h 3292"/>
              <a:gd name="T70" fmla="*/ 2991 w 3267"/>
              <a:gd name="T71" fmla="*/ 2855 h 3292"/>
              <a:gd name="T72" fmla="*/ 2644 w 3267"/>
              <a:gd name="T73" fmla="*/ 2975 h 3292"/>
              <a:gd name="T74" fmla="*/ 2194 w 3267"/>
              <a:gd name="T75" fmla="*/ 3054 h 3292"/>
              <a:gd name="T76" fmla="*/ 1902 w 3267"/>
              <a:gd name="T77" fmla="*/ 3188 h 3292"/>
              <a:gd name="T78" fmla="*/ 1682 w 3267"/>
              <a:gd name="T79" fmla="*/ 3289 h 3292"/>
              <a:gd name="T80" fmla="*/ 1440 w 3267"/>
              <a:gd name="T81" fmla="*/ 3243 h 3292"/>
              <a:gd name="T82" fmla="*/ 1271 w 3267"/>
              <a:gd name="T83" fmla="*/ 3073 h 3292"/>
              <a:gd name="T84" fmla="*/ 788 w 3267"/>
              <a:gd name="T85" fmla="*/ 3012 h 3292"/>
              <a:gd name="T86" fmla="*/ 396 w 3267"/>
              <a:gd name="T87" fmla="*/ 2908 h 3292"/>
              <a:gd name="T88" fmla="*/ 125 w 3267"/>
              <a:gd name="T89" fmla="*/ 2769 h 3292"/>
              <a:gd name="T90" fmla="*/ 4 w 3267"/>
              <a:gd name="T91" fmla="*/ 2606 h 3292"/>
              <a:gd name="T92" fmla="*/ 26 w 3267"/>
              <a:gd name="T93" fmla="*/ 2314 h 3292"/>
              <a:gd name="T94" fmla="*/ 116 w 3267"/>
              <a:gd name="T95" fmla="*/ 2076 h 3292"/>
              <a:gd name="T96" fmla="*/ 251 w 3267"/>
              <a:gd name="T97" fmla="*/ 1906 h 3292"/>
              <a:gd name="T98" fmla="*/ 408 w 3267"/>
              <a:gd name="T99" fmla="*/ 1774 h 3292"/>
              <a:gd name="T100" fmla="*/ 565 w 3267"/>
              <a:gd name="T101" fmla="*/ 1653 h 3292"/>
              <a:gd name="T102" fmla="*/ 700 w 3267"/>
              <a:gd name="T103" fmla="*/ 1515 h 3292"/>
              <a:gd name="T104" fmla="*/ 791 w 3267"/>
              <a:gd name="T105" fmla="*/ 1330 h 3292"/>
              <a:gd name="T106" fmla="*/ 815 w 3267"/>
              <a:gd name="T107" fmla="*/ 1113 h 3292"/>
              <a:gd name="T108" fmla="*/ 892 w 3267"/>
              <a:gd name="T109" fmla="*/ 740 h 3292"/>
              <a:gd name="T110" fmla="*/ 1086 w 3267"/>
              <a:gd name="T111" fmla="*/ 443 h 3292"/>
              <a:gd name="T112" fmla="*/ 1367 w 3267"/>
              <a:gd name="T113" fmla="*/ 255 h 3292"/>
              <a:gd name="T114" fmla="*/ 1438 w 3267"/>
              <a:gd name="T115" fmla="*/ 133 h 3292"/>
              <a:gd name="T116" fmla="*/ 1538 w 3267"/>
              <a:gd name="T117" fmla="*/ 2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7" h="3292">
                <a:moveTo>
                  <a:pt x="1631" y="2282"/>
                </a:moveTo>
                <a:lnTo>
                  <a:pt x="1520" y="2283"/>
                </a:lnTo>
                <a:lnTo>
                  <a:pt x="1412" y="2287"/>
                </a:lnTo>
                <a:lnTo>
                  <a:pt x="1305" y="2293"/>
                </a:lnTo>
                <a:lnTo>
                  <a:pt x="1199" y="2302"/>
                </a:lnTo>
                <a:lnTo>
                  <a:pt x="1096" y="2312"/>
                </a:lnTo>
                <a:lnTo>
                  <a:pt x="996" y="2324"/>
                </a:lnTo>
                <a:lnTo>
                  <a:pt x="898" y="2340"/>
                </a:lnTo>
                <a:lnTo>
                  <a:pt x="805" y="2357"/>
                </a:lnTo>
                <a:lnTo>
                  <a:pt x="715" y="2376"/>
                </a:lnTo>
                <a:lnTo>
                  <a:pt x="630" y="2398"/>
                </a:lnTo>
                <a:lnTo>
                  <a:pt x="563" y="2417"/>
                </a:lnTo>
                <a:lnTo>
                  <a:pt x="501" y="2437"/>
                </a:lnTo>
                <a:lnTo>
                  <a:pt x="448" y="2456"/>
                </a:lnTo>
                <a:lnTo>
                  <a:pt x="401" y="2475"/>
                </a:lnTo>
                <a:lnTo>
                  <a:pt x="360" y="2494"/>
                </a:lnTo>
                <a:lnTo>
                  <a:pt x="325" y="2512"/>
                </a:lnTo>
                <a:lnTo>
                  <a:pt x="296" y="2529"/>
                </a:lnTo>
                <a:lnTo>
                  <a:pt x="271" y="2545"/>
                </a:lnTo>
                <a:lnTo>
                  <a:pt x="252" y="2559"/>
                </a:lnTo>
                <a:lnTo>
                  <a:pt x="237" y="2571"/>
                </a:lnTo>
                <a:lnTo>
                  <a:pt x="252" y="2584"/>
                </a:lnTo>
                <a:lnTo>
                  <a:pt x="271" y="2598"/>
                </a:lnTo>
                <a:lnTo>
                  <a:pt x="296" y="2613"/>
                </a:lnTo>
                <a:lnTo>
                  <a:pt x="325" y="2631"/>
                </a:lnTo>
                <a:lnTo>
                  <a:pt x="360" y="2649"/>
                </a:lnTo>
                <a:lnTo>
                  <a:pt x="401" y="2667"/>
                </a:lnTo>
                <a:lnTo>
                  <a:pt x="448" y="2687"/>
                </a:lnTo>
                <a:lnTo>
                  <a:pt x="501" y="2706"/>
                </a:lnTo>
                <a:lnTo>
                  <a:pt x="563" y="2726"/>
                </a:lnTo>
                <a:lnTo>
                  <a:pt x="630" y="2746"/>
                </a:lnTo>
                <a:lnTo>
                  <a:pt x="719" y="2767"/>
                </a:lnTo>
                <a:lnTo>
                  <a:pt x="812" y="2788"/>
                </a:lnTo>
                <a:lnTo>
                  <a:pt x="911" y="2806"/>
                </a:lnTo>
                <a:lnTo>
                  <a:pt x="1012" y="2821"/>
                </a:lnTo>
                <a:lnTo>
                  <a:pt x="1117" y="2833"/>
                </a:lnTo>
                <a:lnTo>
                  <a:pt x="1225" y="2844"/>
                </a:lnTo>
                <a:lnTo>
                  <a:pt x="1232" y="2796"/>
                </a:lnTo>
                <a:lnTo>
                  <a:pt x="1244" y="2751"/>
                </a:lnTo>
                <a:lnTo>
                  <a:pt x="1262" y="2707"/>
                </a:lnTo>
                <a:lnTo>
                  <a:pt x="1283" y="2666"/>
                </a:lnTo>
                <a:lnTo>
                  <a:pt x="1309" y="2628"/>
                </a:lnTo>
                <a:lnTo>
                  <a:pt x="1338" y="2594"/>
                </a:lnTo>
                <a:lnTo>
                  <a:pt x="1372" y="2562"/>
                </a:lnTo>
                <a:lnTo>
                  <a:pt x="1409" y="2535"/>
                </a:lnTo>
                <a:lnTo>
                  <a:pt x="1449" y="2512"/>
                </a:lnTo>
                <a:lnTo>
                  <a:pt x="1491" y="2494"/>
                </a:lnTo>
                <a:lnTo>
                  <a:pt x="1536" y="2480"/>
                </a:lnTo>
                <a:lnTo>
                  <a:pt x="1583" y="2471"/>
                </a:lnTo>
                <a:lnTo>
                  <a:pt x="1631" y="2469"/>
                </a:lnTo>
                <a:lnTo>
                  <a:pt x="1680" y="2471"/>
                </a:lnTo>
                <a:lnTo>
                  <a:pt x="1726" y="2480"/>
                </a:lnTo>
                <a:lnTo>
                  <a:pt x="1771" y="2494"/>
                </a:lnTo>
                <a:lnTo>
                  <a:pt x="1813" y="2512"/>
                </a:lnTo>
                <a:lnTo>
                  <a:pt x="1853" y="2535"/>
                </a:lnTo>
                <a:lnTo>
                  <a:pt x="1890" y="2562"/>
                </a:lnTo>
                <a:lnTo>
                  <a:pt x="1924" y="2594"/>
                </a:lnTo>
                <a:lnTo>
                  <a:pt x="1953" y="2628"/>
                </a:lnTo>
                <a:lnTo>
                  <a:pt x="1979" y="2666"/>
                </a:lnTo>
                <a:lnTo>
                  <a:pt x="2001" y="2707"/>
                </a:lnTo>
                <a:lnTo>
                  <a:pt x="2018" y="2751"/>
                </a:lnTo>
                <a:lnTo>
                  <a:pt x="2030" y="2796"/>
                </a:lnTo>
                <a:lnTo>
                  <a:pt x="2037" y="2844"/>
                </a:lnTo>
                <a:lnTo>
                  <a:pt x="2145" y="2833"/>
                </a:lnTo>
                <a:lnTo>
                  <a:pt x="2250" y="2821"/>
                </a:lnTo>
                <a:lnTo>
                  <a:pt x="2351" y="2806"/>
                </a:lnTo>
                <a:lnTo>
                  <a:pt x="2449" y="2788"/>
                </a:lnTo>
                <a:lnTo>
                  <a:pt x="2544" y="2767"/>
                </a:lnTo>
                <a:lnTo>
                  <a:pt x="2632" y="2746"/>
                </a:lnTo>
                <a:lnTo>
                  <a:pt x="2700" y="2726"/>
                </a:lnTo>
                <a:lnTo>
                  <a:pt x="2760" y="2706"/>
                </a:lnTo>
                <a:lnTo>
                  <a:pt x="2814" y="2687"/>
                </a:lnTo>
                <a:lnTo>
                  <a:pt x="2861" y="2667"/>
                </a:lnTo>
                <a:lnTo>
                  <a:pt x="2902" y="2649"/>
                </a:lnTo>
                <a:lnTo>
                  <a:pt x="2937" y="2631"/>
                </a:lnTo>
                <a:lnTo>
                  <a:pt x="2966" y="2613"/>
                </a:lnTo>
                <a:lnTo>
                  <a:pt x="2991" y="2598"/>
                </a:lnTo>
                <a:lnTo>
                  <a:pt x="3010" y="2584"/>
                </a:lnTo>
                <a:lnTo>
                  <a:pt x="3024" y="2571"/>
                </a:lnTo>
                <a:lnTo>
                  <a:pt x="3010" y="2559"/>
                </a:lnTo>
                <a:lnTo>
                  <a:pt x="2991" y="2545"/>
                </a:lnTo>
                <a:lnTo>
                  <a:pt x="2966" y="2529"/>
                </a:lnTo>
                <a:lnTo>
                  <a:pt x="2937" y="2512"/>
                </a:lnTo>
                <a:lnTo>
                  <a:pt x="2902" y="2494"/>
                </a:lnTo>
                <a:lnTo>
                  <a:pt x="2861" y="2475"/>
                </a:lnTo>
                <a:lnTo>
                  <a:pt x="2814" y="2456"/>
                </a:lnTo>
                <a:lnTo>
                  <a:pt x="2760" y="2437"/>
                </a:lnTo>
                <a:lnTo>
                  <a:pt x="2700" y="2417"/>
                </a:lnTo>
                <a:lnTo>
                  <a:pt x="2632" y="2398"/>
                </a:lnTo>
                <a:lnTo>
                  <a:pt x="2547" y="2376"/>
                </a:lnTo>
                <a:lnTo>
                  <a:pt x="2458" y="2357"/>
                </a:lnTo>
                <a:lnTo>
                  <a:pt x="2363" y="2340"/>
                </a:lnTo>
                <a:lnTo>
                  <a:pt x="2266" y="2324"/>
                </a:lnTo>
                <a:lnTo>
                  <a:pt x="2166" y="2312"/>
                </a:lnTo>
                <a:lnTo>
                  <a:pt x="2064" y="2302"/>
                </a:lnTo>
                <a:lnTo>
                  <a:pt x="1958" y="2293"/>
                </a:lnTo>
                <a:lnTo>
                  <a:pt x="1851" y="2287"/>
                </a:lnTo>
                <a:lnTo>
                  <a:pt x="1741" y="2283"/>
                </a:lnTo>
                <a:lnTo>
                  <a:pt x="1631" y="2282"/>
                </a:lnTo>
                <a:close/>
                <a:moveTo>
                  <a:pt x="1631" y="0"/>
                </a:moveTo>
                <a:lnTo>
                  <a:pt x="1664" y="2"/>
                </a:lnTo>
                <a:lnTo>
                  <a:pt x="1695" y="10"/>
                </a:lnTo>
                <a:lnTo>
                  <a:pt x="1724" y="21"/>
                </a:lnTo>
                <a:lnTo>
                  <a:pt x="1752" y="37"/>
                </a:lnTo>
                <a:lnTo>
                  <a:pt x="1775" y="56"/>
                </a:lnTo>
                <a:lnTo>
                  <a:pt x="1796" y="79"/>
                </a:lnTo>
                <a:lnTo>
                  <a:pt x="1812" y="105"/>
                </a:lnTo>
                <a:lnTo>
                  <a:pt x="1824" y="133"/>
                </a:lnTo>
                <a:lnTo>
                  <a:pt x="1832" y="163"/>
                </a:lnTo>
                <a:lnTo>
                  <a:pt x="1835" y="194"/>
                </a:lnTo>
                <a:lnTo>
                  <a:pt x="1833" y="213"/>
                </a:lnTo>
                <a:lnTo>
                  <a:pt x="1830" y="233"/>
                </a:lnTo>
                <a:lnTo>
                  <a:pt x="1892" y="254"/>
                </a:lnTo>
                <a:lnTo>
                  <a:pt x="1951" y="280"/>
                </a:lnTo>
                <a:lnTo>
                  <a:pt x="2007" y="309"/>
                </a:lnTo>
                <a:lnTo>
                  <a:pt x="2062" y="346"/>
                </a:lnTo>
                <a:lnTo>
                  <a:pt x="2114" y="385"/>
                </a:lnTo>
                <a:lnTo>
                  <a:pt x="2162" y="429"/>
                </a:lnTo>
                <a:lnTo>
                  <a:pt x="2208" y="477"/>
                </a:lnTo>
                <a:lnTo>
                  <a:pt x="2250" y="528"/>
                </a:lnTo>
                <a:lnTo>
                  <a:pt x="2289" y="584"/>
                </a:lnTo>
                <a:lnTo>
                  <a:pt x="2324" y="642"/>
                </a:lnTo>
                <a:lnTo>
                  <a:pt x="2354" y="704"/>
                </a:lnTo>
                <a:lnTo>
                  <a:pt x="2382" y="769"/>
                </a:lnTo>
                <a:lnTo>
                  <a:pt x="2404" y="836"/>
                </a:lnTo>
                <a:lnTo>
                  <a:pt x="2422" y="905"/>
                </a:lnTo>
                <a:lnTo>
                  <a:pt x="2435" y="977"/>
                </a:lnTo>
                <a:lnTo>
                  <a:pt x="2442" y="1011"/>
                </a:lnTo>
                <a:lnTo>
                  <a:pt x="2447" y="1048"/>
                </a:lnTo>
                <a:lnTo>
                  <a:pt x="2450" y="1088"/>
                </a:lnTo>
                <a:lnTo>
                  <a:pt x="2451" y="1132"/>
                </a:lnTo>
                <a:lnTo>
                  <a:pt x="2453" y="1186"/>
                </a:lnTo>
                <a:lnTo>
                  <a:pt x="2458" y="1238"/>
                </a:lnTo>
                <a:lnTo>
                  <a:pt x="2466" y="1285"/>
                </a:lnTo>
                <a:lnTo>
                  <a:pt x="2476" y="1330"/>
                </a:lnTo>
                <a:lnTo>
                  <a:pt x="2490" y="1372"/>
                </a:lnTo>
                <a:lnTo>
                  <a:pt x="2506" y="1411"/>
                </a:lnTo>
                <a:lnTo>
                  <a:pt x="2524" y="1448"/>
                </a:lnTo>
                <a:lnTo>
                  <a:pt x="2545" y="1482"/>
                </a:lnTo>
                <a:lnTo>
                  <a:pt x="2567" y="1515"/>
                </a:lnTo>
                <a:lnTo>
                  <a:pt x="2591" y="1545"/>
                </a:lnTo>
                <a:lnTo>
                  <a:pt x="2617" y="1574"/>
                </a:lnTo>
                <a:lnTo>
                  <a:pt x="2644" y="1601"/>
                </a:lnTo>
                <a:lnTo>
                  <a:pt x="2672" y="1627"/>
                </a:lnTo>
                <a:lnTo>
                  <a:pt x="2702" y="1653"/>
                </a:lnTo>
                <a:lnTo>
                  <a:pt x="2732" y="1678"/>
                </a:lnTo>
                <a:lnTo>
                  <a:pt x="2764" y="1702"/>
                </a:lnTo>
                <a:lnTo>
                  <a:pt x="2795" y="1726"/>
                </a:lnTo>
                <a:lnTo>
                  <a:pt x="2827" y="1750"/>
                </a:lnTo>
                <a:lnTo>
                  <a:pt x="2859" y="1774"/>
                </a:lnTo>
                <a:lnTo>
                  <a:pt x="2891" y="1799"/>
                </a:lnTo>
                <a:lnTo>
                  <a:pt x="2923" y="1824"/>
                </a:lnTo>
                <a:lnTo>
                  <a:pt x="2955" y="1850"/>
                </a:lnTo>
                <a:lnTo>
                  <a:pt x="2986" y="1877"/>
                </a:lnTo>
                <a:lnTo>
                  <a:pt x="3016" y="1906"/>
                </a:lnTo>
                <a:lnTo>
                  <a:pt x="3046" y="1936"/>
                </a:lnTo>
                <a:lnTo>
                  <a:pt x="3074" y="1968"/>
                </a:lnTo>
                <a:lnTo>
                  <a:pt x="3101" y="2002"/>
                </a:lnTo>
                <a:lnTo>
                  <a:pt x="3127" y="2038"/>
                </a:lnTo>
                <a:lnTo>
                  <a:pt x="3151" y="2076"/>
                </a:lnTo>
                <a:lnTo>
                  <a:pt x="3174" y="2118"/>
                </a:lnTo>
                <a:lnTo>
                  <a:pt x="3193" y="2162"/>
                </a:lnTo>
                <a:lnTo>
                  <a:pt x="3212" y="2210"/>
                </a:lnTo>
                <a:lnTo>
                  <a:pt x="3228" y="2260"/>
                </a:lnTo>
                <a:lnTo>
                  <a:pt x="3241" y="2314"/>
                </a:lnTo>
                <a:lnTo>
                  <a:pt x="3252" y="2373"/>
                </a:lnTo>
                <a:lnTo>
                  <a:pt x="3260" y="2435"/>
                </a:lnTo>
                <a:lnTo>
                  <a:pt x="3265" y="2501"/>
                </a:lnTo>
                <a:lnTo>
                  <a:pt x="3267" y="2571"/>
                </a:lnTo>
                <a:lnTo>
                  <a:pt x="3262" y="2569"/>
                </a:lnTo>
                <a:lnTo>
                  <a:pt x="3262" y="2571"/>
                </a:lnTo>
                <a:lnTo>
                  <a:pt x="3258" y="2606"/>
                </a:lnTo>
                <a:lnTo>
                  <a:pt x="3248" y="2640"/>
                </a:lnTo>
                <a:lnTo>
                  <a:pt x="3230" y="2673"/>
                </a:lnTo>
                <a:lnTo>
                  <a:pt x="3206" y="2706"/>
                </a:lnTo>
                <a:lnTo>
                  <a:pt x="3174" y="2738"/>
                </a:lnTo>
                <a:lnTo>
                  <a:pt x="3137" y="2769"/>
                </a:lnTo>
                <a:lnTo>
                  <a:pt x="3094" y="2799"/>
                </a:lnTo>
                <a:lnTo>
                  <a:pt x="3045" y="2828"/>
                </a:lnTo>
                <a:lnTo>
                  <a:pt x="2991" y="2855"/>
                </a:lnTo>
                <a:lnTo>
                  <a:pt x="2931" y="2882"/>
                </a:lnTo>
                <a:lnTo>
                  <a:pt x="2866" y="2908"/>
                </a:lnTo>
                <a:lnTo>
                  <a:pt x="2796" y="2932"/>
                </a:lnTo>
                <a:lnTo>
                  <a:pt x="2723" y="2954"/>
                </a:lnTo>
                <a:lnTo>
                  <a:pt x="2644" y="2975"/>
                </a:lnTo>
                <a:lnTo>
                  <a:pt x="2561" y="2995"/>
                </a:lnTo>
                <a:lnTo>
                  <a:pt x="2474" y="3012"/>
                </a:lnTo>
                <a:lnTo>
                  <a:pt x="2384" y="3028"/>
                </a:lnTo>
                <a:lnTo>
                  <a:pt x="2291" y="3042"/>
                </a:lnTo>
                <a:lnTo>
                  <a:pt x="2194" y="3054"/>
                </a:lnTo>
                <a:lnTo>
                  <a:pt x="2093" y="3065"/>
                </a:lnTo>
                <a:lnTo>
                  <a:pt x="1991" y="3073"/>
                </a:lnTo>
                <a:lnTo>
                  <a:pt x="1965" y="3115"/>
                </a:lnTo>
                <a:lnTo>
                  <a:pt x="1936" y="3154"/>
                </a:lnTo>
                <a:lnTo>
                  <a:pt x="1902" y="3188"/>
                </a:lnTo>
                <a:lnTo>
                  <a:pt x="1864" y="3218"/>
                </a:lnTo>
                <a:lnTo>
                  <a:pt x="1823" y="3243"/>
                </a:lnTo>
                <a:lnTo>
                  <a:pt x="1778" y="3264"/>
                </a:lnTo>
                <a:lnTo>
                  <a:pt x="1731" y="3280"/>
                </a:lnTo>
                <a:lnTo>
                  <a:pt x="1682" y="3289"/>
                </a:lnTo>
                <a:lnTo>
                  <a:pt x="1631" y="3292"/>
                </a:lnTo>
                <a:lnTo>
                  <a:pt x="1580" y="3289"/>
                </a:lnTo>
                <a:lnTo>
                  <a:pt x="1531" y="3280"/>
                </a:lnTo>
                <a:lnTo>
                  <a:pt x="1484" y="3264"/>
                </a:lnTo>
                <a:lnTo>
                  <a:pt x="1440" y="3243"/>
                </a:lnTo>
                <a:lnTo>
                  <a:pt x="1398" y="3218"/>
                </a:lnTo>
                <a:lnTo>
                  <a:pt x="1360" y="3188"/>
                </a:lnTo>
                <a:lnTo>
                  <a:pt x="1326" y="3154"/>
                </a:lnTo>
                <a:lnTo>
                  <a:pt x="1296" y="3115"/>
                </a:lnTo>
                <a:lnTo>
                  <a:pt x="1271" y="3073"/>
                </a:lnTo>
                <a:lnTo>
                  <a:pt x="1168" y="3065"/>
                </a:lnTo>
                <a:lnTo>
                  <a:pt x="1068" y="3054"/>
                </a:lnTo>
                <a:lnTo>
                  <a:pt x="972" y="3042"/>
                </a:lnTo>
                <a:lnTo>
                  <a:pt x="878" y="3028"/>
                </a:lnTo>
                <a:lnTo>
                  <a:pt x="788" y="3012"/>
                </a:lnTo>
                <a:lnTo>
                  <a:pt x="701" y="2995"/>
                </a:lnTo>
                <a:lnTo>
                  <a:pt x="618" y="2975"/>
                </a:lnTo>
                <a:lnTo>
                  <a:pt x="539" y="2954"/>
                </a:lnTo>
                <a:lnTo>
                  <a:pt x="466" y="2932"/>
                </a:lnTo>
                <a:lnTo>
                  <a:pt x="396" y="2908"/>
                </a:lnTo>
                <a:lnTo>
                  <a:pt x="331" y="2882"/>
                </a:lnTo>
                <a:lnTo>
                  <a:pt x="271" y="2855"/>
                </a:lnTo>
                <a:lnTo>
                  <a:pt x="217" y="2828"/>
                </a:lnTo>
                <a:lnTo>
                  <a:pt x="168" y="2799"/>
                </a:lnTo>
                <a:lnTo>
                  <a:pt x="125" y="2769"/>
                </a:lnTo>
                <a:lnTo>
                  <a:pt x="88" y="2738"/>
                </a:lnTo>
                <a:lnTo>
                  <a:pt x="57" y="2706"/>
                </a:lnTo>
                <a:lnTo>
                  <a:pt x="33" y="2673"/>
                </a:lnTo>
                <a:lnTo>
                  <a:pt x="14" y="2640"/>
                </a:lnTo>
                <a:lnTo>
                  <a:pt x="4" y="2606"/>
                </a:lnTo>
                <a:lnTo>
                  <a:pt x="0" y="2571"/>
                </a:lnTo>
                <a:lnTo>
                  <a:pt x="2" y="2501"/>
                </a:lnTo>
                <a:lnTo>
                  <a:pt x="7" y="2435"/>
                </a:lnTo>
                <a:lnTo>
                  <a:pt x="14" y="2373"/>
                </a:lnTo>
                <a:lnTo>
                  <a:pt x="26" y="2314"/>
                </a:lnTo>
                <a:lnTo>
                  <a:pt x="39" y="2260"/>
                </a:lnTo>
                <a:lnTo>
                  <a:pt x="54" y="2210"/>
                </a:lnTo>
                <a:lnTo>
                  <a:pt x="73" y="2162"/>
                </a:lnTo>
                <a:lnTo>
                  <a:pt x="93" y="2118"/>
                </a:lnTo>
                <a:lnTo>
                  <a:pt x="116" y="2076"/>
                </a:lnTo>
                <a:lnTo>
                  <a:pt x="140" y="2038"/>
                </a:lnTo>
                <a:lnTo>
                  <a:pt x="166" y="2002"/>
                </a:lnTo>
                <a:lnTo>
                  <a:pt x="192" y="1968"/>
                </a:lnTo>
                <a:lnTo>
                  <a:pt x="221" y="1936"/>
                </a:lnTo>
                <a:lnTo>
                  <a:pt x="251" y="1906"/>
                </a:lnTo>
                <a:lnTo>
                  <a:pt x="281" y="1877"/>
                </a:lnTo>
                <a:lnTo>
                  <a:pt x="312" y="1850"/>
                </a:lnTo>
                <a:lnTo>
                  <a:pt x="344" y="1824"/>
                </a:lnTo>
                <a:lnTo>
                  <a:pt x="375" y="1799"/>
                </a:lnTo>
                <a:lnTo>
                  <a:pt x="408" y="1774"/>
                </a:lnTo>
                <a:lnTo>
                  <a:pt x="440" y="1750"/>
                </a:lnTo>
                <a:lnTo>
                  <a:pt x="472" y="1726"/>
                </a:lnTo>
                <a:lnTo>
                  <a:pt x="503" y="1702"/>
                </a:lnTo>
                <a:lnTo>
                  <a:pt x="535" y="1678"/>
                </a:lnTo>
                <a:lnTo>
                  <a:pt x="565" y="1653"/>
                </a:lnTo>
                <a:lnTo>
                  <a:pt x="594" y="1627"/>
                </a:lnTo>
                <a:lnTo>
                  <a:pt x="623" y="1601"/>
                </a:lnTo>
                <a:lnTo>
                  <a:pt x="650" y="1574"/>
                </a:lnTo>
                <a:lnTo>
                  <a:pt x="676" y="1545"/>
                </a:lnTo>
                <a:lnTo>
                  <a:pt x="700" y="1515"/>
                </a:lnTo>
                <a:lnTo>
                  <a:pt x="722" y="1482"/>
                </a:lnTo>
                <a:lnTo>
                  <a:pt x="743" y="1448"/>
                </a:lnTo>
                <a:lnTo>
                  <a:pt x="761" y="1411"/>
                </a:lnTo>
                <a:lnTo>
                  <a:pt x="777" y="1372"/>
                </a:lnTo>
                <a:lnTo>
                  <a:pt x="791" y="1330"/>
                </a:lnTo>
                <a:lnTo>
                  <a:pt x="801" y="1285"/>
                </a:lnTo>
                <a:lnTo>
                  <a:pt x="809" y="1238"/>
                </a:lnTo>
                <a:lnTo>
                  <a:pt x="814" y="1186"/>
                </a:lnTo>
                <a:lnTo>
                  <a:pt x="815" y="1132"/>
                </a:lnTo>
                <a:lnTo>
                  <a:pt x="815" y="1113"/>
                </a:lnTo>
                <a:lnTo>
                  <a:pt x="821" y="1033"/>
                </a:lnTo>
                <a:lnTo>
                  <a:pt x="830" y="957"/>
                </a:lnTo>
                <a:lnTo>
                  <a:pt x="845" y="882"/>
                </a:lnTo>
                <a:lnTo>
                  <a:pt x="867" y="809"/>
                </a:lnTo>
                <a:lnTo>
                  <a:pt x="892" y="740"/>
                </a:lnTo>
                <a:lnTo>
                  <a:pt x="922" y="674"/>
                </a:lnTo>
                <a:lnTo>
                  <a:pt x="957" y="611"/>
                </a:lnTo>
                <a:lnTo>
                  <a:pt x="996" y="551"/>
                </a:lnTo>
                <a:lnTo>
                  <a:pt x="1038" y="495"/>
                </a:lnTo>
                <a:lnTo>
                  <a:pt x="1086" y="443"/>
                </a:lnTo>
                <a:lnTo>
                  <a:pt x="1136" y="396"/>
                </a:lnTo>
                <a:lnTo>
                  <a:pt x="1189" y="353"/>
                </a:lnTo>
                <a:lnTo>
                  <a:pt x="1245" y="315"/>
                </a:lnTo>
                <a:lnTo>
                  <a:pt x="1306" y="283"/>
                </a:lnTo>
                <a:lnTo>
                  <a:pt x="1367" y="255"/>
                </a:lnTo>
                <a:lnTo>
                  <a:pt x="1431" y="233"/>
                </a:lnTo>
                <a:lnTo>
                  <a:pt x="1428" y="213"/>
                </a:lnTo>
                <a:lnTo>
                  <a:pt x="1427" y="194"/>
                </a:lnTo>
                <a:lnTo>
                  <a:pt x="1429" y="163"/>
                </a:lnTo>
                <a:lnTo>
                  <a:pt x="1438" y="133"/>
                </a:lnTo>
                <a:lnTo>
                  <a:pt x="1450" y="105"/>
                </a:lnTo>
                <a:lnTo>
                  <a:pt x="1466" y="79"/>
                </a:lnTo>
                <a:lnTo>
                  <a:pt x="1487" y="56"/>
                </a:lnTo>
                <a:lnTo>
                  <a:pt x="1511" y="37"/>
                </a:lnTo>
                <a:lnTo>
                  <a:pt x="1538" y="21"/>
                </a:lnTo>
                <a:lnTo>
                  <a:pt x="1566" y="10"/>
                </a:lnTo>
                <a:lnTo>
                  <a:pt x="159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164" name="Group 134"/>
          <p:cNvGrpSpPr>
            <a:grpSpLocks noChangeAspect="1"/>
          </p:cNvGrpSpPr>
          <p:nvPr/>
        </p:nvGrpSpPr>
        <p:grpSpPr bwMode="auto">
          <a:xfrm>
            <a:off x="7665720" y="4759325"/>
            <a:ext cx="309880" cy="271145"/>
            <a:chOff x="196" y="4139"/>
            <a:chExt cx="408" cy="356"/>
          </a:xfrm>
          <a:solidFill>
            <a:schemeClr val="bg1"/>
          </a:solidFill>
        </p:grpSpPr>
        <p:sp>
          <p:nvSpPr>
            <p:cNvPr id="165" name="Freeform 136"/>
            <p:cNvSpPr/>
            <p:nvPr/>
          </p:nvSpPr>
          <p:spPr bwMode="auto">
            <a:xfrm>
              <a:off x="298" y="4139"/>
              <a:ext cx="204" cy="50"/>
            </a:xfrm>
            <a:custGeom>
              <a:avLst/>
              <a:gdLst>
                <a:gd name="T0" fmla="*/ 0 w 1631"/>
                <a:gd name="T1" fmla="*/ 0 h 407"/>
                <a:gd name="T2" fmla="*/ 791 w 1631"/>
                <a:gd name="T3" fmla="*/ 0 h 407"/>
                <a:gd name="T4" fmla="*/ 1631 w 1631"/>
                <a:gd name="T5" fmla="*/ 0 h 407"/>
                <a:gd name="T6" fmla="*/ 1631 w 1631"/>
                <a:gd name="T7" fmla="*/ 407 h 407"/>
                <a:gd name="T8" fmla="*/ 0 w 1631"/>
                <a:gd name="T9" fmla="*/ 407 h 407"/>
                <a:gd name="T10" fmla="*/ 0 w 1631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1" h="407">
                  <a:moveTo>
                    <a:pt x="0" y="0"/>
                  </a:moveTo>
                  <a:lnTo>
                    <a:pt x="791" y="0"/>
                  </a:lnTo>
                  <a:lnTo>
                    <a:pt x="1631" y="0"/>
                  </a:lnTo>
                  <a:lnTo>
                    <a:pt x="1631" y="407"/>
                  </a:lnTo>
                  <a:lnTo>
                    <a:pt x="0" y="4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66" name="Freeform 137"/>
            <p:cNvSpPr>
              <a:spLocks noEditPoints="1"/>
            </p:cNvSpPr>
            <p:nvPr/>
          </p:nvSpPr>
          <p:spPr bwMode="auto">
            <a:xfrm>
              <a:off x="196" y="4215"/>
              <a:ext cx="408" cy="280"/>
            </a:xfrm>
            <a:custGeom>
              <a:avLst/>
              <a:gdLst>
                <a:gd name="T0" fmla="*/ 1019 w 3261"/>
                <a:gd name="T1" fmla="*/ 2037 h 2241"/>
                <a:gd name="T2" fmla="*/ 2242 w 3261"/>
                <a:gd name="T3" fmla="*/ 1019 h 2241"/>
                <a:gd name="T4" fmla="*/ 407 w 3261"/>
                <a:gd name="T5" fmla="*/ 204 h 2241"/>
                <a:gd name="T6" fmla="*/ 343 w 3261"/>
                <a:gd name="T7" fmla="*/ 215 h 2241"/>
                <a:gd name="T8" fmla="*/ 287 w 3261"/>
                <a:gd name="T9" fmla="*/ 244 h 2241"/>
                <a:gd name="T10" fmla="*/ 243 w 3261"/>
                <a:gd name="T11" fmla="*/ 288 h 2241"/>
                <a:gd name="T12" fmla="*/ 214 w 3261"/>
                <a:gd name="T13" fmla="*/ 343 h 2241"/>
                <a:gd name="T14" fmla="*/ 204 w 3261"/>
                <a:gd name="T15" fmla="*/ 407 h 2241"/>
                <a:gd name="T16" fmla="*/ 214 w 3261"/>
                <a:gd name="T17" fmla="*/ 472 h 2241"/>
                <a:gd name="T18" fmla="*/ 243 w 3261"/>
                <a:gd name="T19" fmla="*/ 528 h 2241"/>
                <a:gd name="T20" fmla="*/ 287 w 3261"/>
                <a:gd name="T21" fmla="*/ 572 h 2241"/>
                <a:gd name="T22" fmla="*/ 343 w 3261"/>
                <a:gd name="T23" fmla="*/ 601 h 2241"/>
                <a:gd name="T24" fmla="*/ 407 w 3261"/>
                <a:gd name="T25" fmla="*/ 611 h 2241"/>
                <a:gd name="T26" fmla="*/ 472 w 3261"/>
                <a:gd name="T27" fmla="*/ 601 h 2241"/>
                <a:gd name="T28" fmla="*/ 528 w 3261"/>
                <a:gd name="T29" fmla="*/ 572 h 2241"/>
                <a:gd name="T30" fmla="*/ 572 w 3261"/>
                <a:gd name="T31" fmla="*/ 528 h 2241"/>
                <a:gd name="T32" fmla="*/ 601 w 3261"/>
                <a:gd name="T33" fmla="*/ 472 h 2241"/>
                <a:gd name="T34" fmla="*/ 611 w 3261"/>
                <a:gd name="T35" fmla="*/ 407 h 2241"/>
                <a:gd name="T36" fmla="*/ 601 w 3261"/>
                <a:gd name="T37" fmla="*/ 343 h 2241"/>
                <a:gd name="T38" fmla="*/ 572 w 3261"/>
                <a:gd name="T39" fmla="*/ 288 h 2241"/>
                <a:gd name="T40" fmla="*/ 528 w 3261"/>
                <a:gd name="T41" fmla="*/ 244 h 2241"/>
                <a:gd name="T42" fmla="*/ 472 w 3261"/>
                <a:gd name="T43" fmla="*/ 215 h 2241"/>
                <a:gd name="T44" fmla="*/ 407 w 3261"/>
                <a:gd name="T45" fmla="*/ 204 h 2241"/>
                <a:gd name="T46" fmla="*/ 3057 w 3261"/>
                <a:gd name="T47" fmla="*/ 0 h 2241"/>
                <a:gd name="T48" fmla="*/ 3121 w 3261"/>
                <a:gd name="T49" fmla="*/ 11 h 2241"/>
                <a:gd name="T50" fmla="*/ 3178 w 3261"/>
                <a:gd name="T51" fmla="*/ 40 h 2241"/>
                <a:gd name="T52" fmla="*/ 3222 w 3261"/>
                <a:gd name="T53" fmla="*/ 84 h 2241"/>
                <a:gd name="T54" fmla="*/ 3251 w 3261"/>
                <a:gd name="T55" fmla="*/ 139 h 2241"/>
                <a:gd name="T56" fmla="*/ 3261 w 3261"/>
                <a:gd name="T57" fmla="*/ 204 h 2241"/>
                <a:gd name="T58" fmla="*/ 3259 w 3261"/>
                <a:gd name="T59" fmla="*/ 1256 h 2241"/>
                <a:gd name="T60" fmla="*/ 3238 w 3261"/>
                <a:gd name="T61" fmla="*/ 1316 h 2241"/>
                <a:gd name="T62" fmla="*/ 3202 w 3261"/>
                <a:gd name="T63" fmla="*/ 1366 h 2241"/>
                <a:gd name="T64" fmla="*/ 3150 w 3261"/>
                <a:gd name="T65" fmla="*/ 1403 h 2241"/>
                <a:gd name="T66" fmla="*/ 3090 w 3261"/>
                <a:gd name="T67" fmla="*/ 1423 h 2241"/>
                <a:gd name="T68" fmla="*/ 2446 w 3261"/>
                <a:gd name="T69" fmla="*/ 1426 h 2241"/>
                <a:gd name="T70" fmla="*/ 815 w 3261"/>
                <a:gd name="T71" fmla="*/ 2241 h 2241"/>
                <a:gd name="T72" fmla="*/ 204 w 3261"/>
                <a:gd name="T73" fmla="*/ 1426 h 2241"/>
                <a:gd name="T74" fmla="*/ 140 w 3261"/>
                <a:gd name="T75" fmla="*/ 1415 h 2241"/>
                <a:gd name="T76" fmla="*/ 83 w 3261"/>
                <a:gd name="T77" fmla="*/ 1387 h 2241"/>
                <a:gd name="T78" fmla="*/ 39 w 3261"/>
                <a:gd name="T79" fmla="*/ 1342 h 2241"/>
                <a:gd name="T80" fmla="*/ 10 w 3261"/>
                <a:gd name="T81" fmla="*/ 1287 h 2241"/>
                <a:gd name="T82" fmla="*/ 0 w 3261"/>
                <a:gd name="T83" fmla="*/ 1223 h 2241"/>
                <a:gd name="T84" fmla="*/ 3 w 3261"/>
                <a:gd name="T85" fmla="*/ 171 h 2241"/>
                <a:gd name="T86" fmla="*/ 23 w 3261"/>
                <a:gd name="T87" fmla="*/ 110 h 2241"/>
                <a:gd name="T88" fmla="*/ 60 w 3261"/>
                <a:gd name="T89" fmla="*/ 60 h 2241"/>
                <a:gd name="T90" fmla="*/ 110 w 3261"/>
                <a:gd name="T91" fmla="*/ 23 h 2241"/>
                <a:gd name="T92" fmla="*/ 171 w 3261"/>
                <a:gd name="T93" fmla="*/ 3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61" h="2241">
                  <a:moveTo>
                    <a:pt x="1019" y="1019"/>
                  </a:moveTo>
                  <a:lnTo>
                    <a:pt x="1019" y="2037"/>
                  </a:lnTo>
                  <a:lnTo>
                    <a:pt x="2242" y="2037"/>
                  </a:lnTo>
                  <a:lnTo>
                    <a:pt x="2242" y="1019"/>
                  </a:lnTo>
                  <a:lnTo>
                    <a:pt x="1019" y="1019"/>
                  </a:lnTo>
                  <a:close/>
                  <a:moveTo>
                    <a:pt x="407" y="204"/>
                  </a:moveTo>
                  <a:lnTo>
                    <a:pt x="374" y="207"/>
                  </a:lnTo>
                  <a:lnTo>
                    <a:pt x="343" y="215"/>
                  </a:lnTo>
                  <a:lnTo>
                    <a:pt x="314" y="227"/>
                  </a:lnTo>
                  <a:lnTo>
                    <a:pt x="287" y="244"/>
                  </a:lnTo>
                  <a:lnTo>
                    <a:pt x="264" y="264"/>
                  </a:lnTo>
                  <a:lnTo>
                    <a:pt x="243" y="288"/>
                  </a:lnTo>
                  <a:lnTo>
                    <a:pt x="227" y="314"/>
                  </a:lnTo>
                  <a:lnTo>
                    <a:pt x="214" y="343"/>
                  </a:lnTo>
                  <a:lnTo>
                    <a:pt x="207" y="375"/>
                  </a:lnTo>
                  <a:lnTo>
                    <a:pt x="204" y="407"/>
                  </a:lnTo>
                  <a:lnTo>
                    <a:pt x="207" y="440"/>
                  </a:lnTo>
                  <a:lnTo>
                    <a:pt x="214" y="472"/>
                  </a:lnTo>
                  <a:lnTo>
                    <a:pt x="227" y="501"/>
                  </a:lnTo>
                  <a:lnTo>
                    <a:pt x="243" y="528"/>
                  </a:lnTo>
                  <a:lnTo>
                    <a:pt x="264" y="552"/>
                  </a:lnTo>
                  <a:lnTo>
                    <a:pt x="287" y="572"/>
                  </a:lnTo>
                  <a:lnTo>
                    <a:pt x="314" y="589"/>
                  </a:lnTo>
                  <a:lnTo>
                    <a:pt x="343" y="601"/>
                  </a:lnTo>
                  <a:lnTo>
                    <a:pt x="374" y="609"/>
                  </a:lnTo>
                  <a:lnTo>
                    <a:pt x="407" y="611"/>
                  </a:lnTo>
                  <a:lnTo>
                    <a:pt x="441" y="609"/>
                  </a:lnTo>
                  <a:lnTo>
                    <a:pt x="472" y="601"/>
                  </a:lnTo>
                  <a:lnTo>
                    <a:pt x="501" y="589"/>
                  </a:lnTo>
                  <a:lnTo>
                    <a:pt x="528" y="572"/>
                  </a:lnTo>
                  <a:lnTo>
                    <a:pt x="552" y="552"/>
                  </a:lnTo>
                  <a:lnTo>
                    <a:pt x="572" y="528"/>
                  </a:lnTo>
                  <a:lnTo>
                    <a:pt x="589" y="501"/>
                  </a:lnTo>
                  <a:lnTo>
                    <a:pt x="601" y="472"/>
                  </a:lnTo>
                  <a:lnTo>
                    <a:pt x="609" y="440"/>
                  </a:lnTo>
                  <a:lnTo>
                    <a:pt x="611" y="407"/>
                  </a:lnTo>
                  <a:lnTo>
                    <a:pt x="609" y="375"/>
                  </a:lnTo>
                  <a:lnTo>
                    <a:pt x="601" y="343"/>
                  </a:lnTo>
                  <a:lnTo>
                    <a:pt x="589" y="314"/>
                  </a:lnTo>
                  <a:lnTo>
                    <a:pt x="572" y="288"/>
                  </a:lnTo>
                  <a:lnTo>
                    <a:pt x="552" y="264"/>
                  </a:lnTo>
                  <a:lnTo>
                    <a:pt x="528" y="244"/>
                  </a:lnTo>
                  <a:lnTo>
                    <a:pt x="501" y="227"/>
                  </a:lnTo>
                  <a:lnTo>
                    <a:pt x="472" y="215"/>
                  </a:lnTo>
                  <a:lnTo>
                    <a:pt x="441" y="207"/>
                  </a:lnTo>
                  <a:lnTo>
                    <a:pt x="407" y="204"/>
                  </a:lnTo>
                  <a:close/>
                  <a:moveTo>
                    <a:pt x="204" y="0"/>
                  </a:moveTo>
                  <a:lnTo>
                    <a:pt x="3057" y="0"/>
                  </a:lnTo>
                  <a:lnTo>
                    <a:pt x="3090" y="3"/>
                  </a:lnTo>
                  <a:lnTo>
                    <a:pt x="3121" y="11"/>
                  </a:lnTo>
                  <a:lnTo>
                    <a:pt x="3150" y="23"/>
                  </a:lnTo>
                  <a:lnTo>
                    <a:pt x="3178" y="40"/>
                  </a:lnTo>
                  <a:lnTo>
                    <a:pt x="3202" y="60"/>
                  </a:lnTo>
                  <a:lnTo>
                    <a:pt x="3222" y="84"/>
                  </a:lnTo>
                  <a:lnTo>
                    <a:pt x="3238" y="110"/>
                  </a:lnTo>
                  <a:lnTo>
                    <a:pt x="3251" y="139"/>
                  </a:lnTo>
                  <a:lnTo>
                    <a:pt x="3259" y="171"/>
                  </a:lnTo>
                  <a:lnTo>
                    <a:pt x="3261" y="204"/>
                  </a:lnTo>
                  <a:lnTo>
                    <a:pt x="3261" y="1223"/>
                  </a:lnTo>
                  <a:lnTo>
                    <a:pt x="3259" y="1256"/>
                  </a:lnTo>
                  <a:lnTo>
                    <a:pt x="3251" y="1287"/>
                  </a:lnTo>
                  <a:lnTo>
                    <a:pt x="3238" y="1316"/>
                  </a:lnTo>
                  <a:lnTo>
                    <a:pt x="3222" y="1342"/>
                  </a:lnTo>
                  <a:lnTo>
                    <a:pt x="3202" y="1366"/>
                  </a:lnTo>
                  <a:lnTo>
                    <a:pt x="3178" y="1387"/>
                  </a:lnTo>
                  <a:lnTo>
                    <a:pt x="3150" y="1403"/>
                  </a:lnTo>
                  <a:lnTo>
                    <a:pt x="3121" y="1415"/>
                  </a:lnTo>
                  <a:lnTo>
                    <a:pt x="3090" y="1423"/>
                  </a:lnTo>
                  <a:lnTo>
                    <a:pt x="3057" y="1426"/>
                  </a:lnTo>
                  <a:lnTo>
                    <a:pt x="2446" y="1426"/>
                  </a:lnTo>
                  <a:lnTo>
                    <a:pt x="2446" y="2241"/>
                  </a:lnTo>
                  <a:lnTo>
                    <a:pt x="815" y="2241"/>
                  </a:lnTo>
                  <a:lnTo>
                    <a:pt x="815" y="1426"/>
                  </a:lnTo>
                  <a:lnTo>
                    <a:pt x="204" y="1426"/>
                  </a:lnTo>
                  <a:lnTo>
                    <a:pt x="171" y="1423"/>
                  </a:lnTo>
                  <a:lnTo>
                    <a:pt x="140" y="1415"/>
                  </a:lnTo>
                  <a:lnTo>
                    <a:pt x="110" y="1403"/>
                  </a:lnTo>
                  <a:lnTo>
                    <a:pt x="83" y="1387"/>
                  </a:lnTo>
                  <a:lnTo>
                    <a:pt x="60" y="1366"/>
                  </a:lnTo>
                  <a:lnTo>
                    <a:pt x="39" y="1342"/>
                  </a:lnTo>
                  <a:lnTo>
                    <a:pt x="23" y="1316"/>
                  </a:lnTo>
                  <a:lnTo>
                    <a:pt x="10" y="1287"/>
                  </a:lnTo>
                  <a:lnTo>
                    <a:pt x="3" y="1256"/>
                  </a:lnTo>
                  <a:lnTo>
                    <a:pt x="0" y="1223"/>
                  </a:lnTo>
                  <a:lnTo>
                    <a:pt x="0" y="204"/>
                  </a:lnTo>
                  <a:lnTo>
                    <a:pt x="3" y="171"/>
                  </a:lnTo>
                  <a:lnTo>
                    <a:pt x="10" y="139"/>
                  </a:lnTo>
                  <a:lnTo>
                    <a:pt x="23" y="110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3" y="40"/>
                  </a:lnTo>
                  <a:lnTo>
                    <a:pt x="110" y="23"/>
                  </a:lnTo>
                  <a:lnTo>
                    <a:pt x="140" y="11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8" grpId="0" bldLvl="0" animBg="1"/>
      <p:bldP spid="20" grpId="0" bldLvl="0" animBg="1"/>
      <p:bldP spid="36" grpId="0" bldLvl="0" animBg="1"/>
      <p:bldP spid="2" grpId="0"/>
      <p:bldP spid="3" grpId="0"/>
      <p:bldP spid="121" grpId="0"/>
      <p:bldP spid="121" grpId="1"/>
      <p:bldP spid="122" grpId="0"/>
      <p:bldP spid="12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0" grpId="0"/>
      <p:bldP spid="10" grpId="1"/>
      <p:bldP spid="11" grpId="0"/>
      <p:bldP spid="11" grpId="1"/>
      <p:bldP spid="135" grpId="0" bldLvl="0" animBg="1"/>
      <p:bldP spid="16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 userDrawn="1"/>
        </p:nvSpPr>
        <p:spPr>
          <a:xfrm>
            <a:off x="2634904" y="2933710"/>
            <a:ext cx="12547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4" name="文本框 14"/>
          <p:cNvSpPr txBox="1"/>
          <p:nvPr/>
        </p:nvSpPr>
        <p:spPr>
          <a:xfrm>
            <a:off x="4524622" y="2847282"/>
            <a:ext cx="5021451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请在此处输入标题</a:t>
            </a:r>
          </a:p>
        </p:txBody>
      </p:sp>
      <p:sp>
        <p:nvSpPr>
          <p:cNvPr id="5" name="文本框 15"/>
          <p:cNvSpPr txBox="1"/>
          <p:nvPr/>
        </p:nvSpPr>
        <p:spPr>
          <a:xfrm>
            <a:off x="4554855" y="3441700"/>
            <a:ext cx="4991100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The small fresh flowers graduation graduation reply  </a:t>
            </a:r>
            <a:r>
              <a:rPr lang="en-US" altLang="zh-CN" sz="140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powerpoint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template. Please enter the title.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45235" y="1765935"/>
            <a:ext cx="3114023" cy="201601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45235" y="4018915"/>
            <a:ext cx="3114023" cy="2016015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65015" y="4018915"/>
            <a:ext cx="3114023" cy="201601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65015" y="1765935"/>
            <a:ext cx="3114023" cy="2016015"/>
          </a:xfrm>
          <a:prstGeom prst="rect">
            <a:avLst/>
          </a:prstGeom>
          <a:solidFill>
            <a:srgbClr val="F4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83525" y="1765935"/>
            <a:ext cx="3114023" cy="20160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883525" y="4018915"/>
            <a:ext cx="3114023" cy="2016015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089843" y="644525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作品的展示及应用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72025" y="1012825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28" name="TextBox 23"/>
          <p:cNvSpPr txBox="1"/>
          <p:nvPr/>
        </p:nvSpPr>
        <p:spPr>
          <a:xfrm>
            <a:off x="4772025" y="2305050"/>
            <a:ext cx="26479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  <p:sp>
        <p:nvSpPr>
          <p:cNvPr id="29" name="TextBox 24"/>
          <p:cNvSpPr txBox="1"/>
          <p:nvPr/>
        </p:nvSpPr>
        <p:spPr>
          <a:xfrm>
            <a:off x="5585272" y="2054511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作品展示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30" name="TextBox 23"/>
          <p:cNvSpPr txBox="1"/>
          <p:nvPr/>
        </p:nvSpPr>
        <p:spPr>
          <a:xfrm>
            <a:off x="1487170" y="4580890"/>
            <a:ext cx="26479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  <p:sp>
        <p:nvSpPr>
          <p:cNvPr id="31" name="TextBox 24"/>
          <p:cNvSpPr txBox="1"/>
          <p:nvPr/>
        </p:nvSpPr>
        <p:spPr>
          <a:xfrm>
            <a:off x="2300417" y="4330351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作品展示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32" name="TextBox 23"/>
          <p:cNvSpPr txBox="1"/>
          <p:nvPr/>
        </p:nvSpPr>
        <p:spPr>
          <a:xfrm>
            <a:off x="8124825" y="4580890"/>
            <a:ext cx="26479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  <p:sp>
        <p:nvSpPr>
          <p:cNvPr id="33" name="TextBox 24"/>
          <p:cNvSpPr txBox="1"/>
          <p:nvPr/>
        </p:nvSpPr>
        <p:spPr>
          <a:xfrm>
            <a:off x="8938072" y="4330351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作品展示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5" grpId="0" animBg="1"/>
      <p:bldP spid="6" grpId="0" animBg="1"/>
      <p:bldP spid="26" grpId="0" animBg="1"/>
      <p:bldP spid="27" grpId="0" animBg="1"/>
      <p:bldP spid="2" grpId="0"/>
      <p:bldP spid="5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1"/>
            </p:custDataLst>
          </p:nvPr>
        </p:nvSpPr>
        <p:spPr>
          <a:xfrm>
            <a:off x="1432710" y="2643579"/>
            <a:ext cx="2477815" cy="2136048"/>
          </a:xfrm>
          <a:prstGeom prst="triangl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9" name="圆 8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2"/>
            </p:custDataLst>
          </p:nvPr>
        </p:nvSpPr>
        <p:spPr>
          <a:xfrm>
            <a:off x="2153132" y="2509718"/>
            <a:ext cx="1036968" cy="1036968"/>
          </a:xfrm>
          <a:prstGeom prst="ellipse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10" name="圆 9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3"/>
            </p:custDataLst>
          </p:nvPr>
        </p:nvSpPr>
        <p:spPr>
          <a:xfrm>
            <a:off x="936747" y="4237268"/>
            <a:ext cx="1036968" cy="1036968"/>
          </a:xfrm>
          <a:prstGeom prst="ellipse">
            <a:avLst/>
          </a:prstGeom>
          <a:solidFill>
            <a:srgbClr val="F4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11" name="圆 10"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/>
          <p:cNvSpPr/>
          <p:nvPr>
            <p:custDataLst>
              <p:tags r:id="rId4"/>
            </p:custDataLst>
          </p:nvPr>
        </p:nvSpPr>
        <p:spPr>
          <a:xfrm>
            <a:off x="3369519" y="4237268"/>
            <a:ext cx="1036968" cy="1036968"/>
          </a:xfrm>
          <a:prstGeom prst="ellipse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83555" y="2398395"/>
            <a:ext cx="1546225" cy="953770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87260" y="2398395"/>
            <a:ext cx="1546225" cy="953770"/>
          </a:xfrm>
          <a:prstGeom prst="rect">
            <a:avLst/>
          </a:prstGeom>
          <a:solidFill>
            <a:srgbClr val="F4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991600" y="2398395"/>
            <a:ext cx="1546225" cy="953770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089843" y="644525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作品的展示及应用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772025" y="1012825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5" name="TextBox 24"/>
          <p:cNvSpPr txBox="1"/>
          <p:nvPr/>
        </p:nvSpPr>
        <p:spPr>
          <a:xfrm>
            <a:off x="5854512" y="3021616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作品展示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7558217" y="3021616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作品展示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9240967" y="2997486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作品展示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</a:p>
        </p:txBody>
      </p:sp>
      <p:sp>
        <p:nvSpPr>
          <p:cNvPr id="117" name="TextBox 24"/>
          <p:cNvSpPr txBox="1"/>
          <p:nvPr/>
        </p:nvSpPr>
        <p:spPr>
          <a:xfrm>
            <a:off x="5510977" y="3484531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作品的展示总结</a:t>
            </a:r>
          </a:p>
        </p:txBody>
      </p:sp>
      <p:sp>
        <p:nvSpPr>
          <p:cNvPr id="118" name="TextBox 23"/>
          <p:cNvSpPr txBox="1"/>
          <p:nvPr/>
        </p:nvSpPr>
        <p:spPr>
          <a:xfrm>
            <a:off x="5511165" y="3761105"/>
            <a:ext cx="49549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5504180" y="4634865"/>
            <a:ext cx="49549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  <p:grpSp>
        <p:nvGrpSpPr>
          <p:cNvPr id="177" name="Group 11"/>
          <p:cNvGrpSpPr/>
          <p:nvPr/>
        </p:nvGrpSpPr>
        <p:grpSpPr>
          <a:xfrm>
            <a:off x="6133214" y="2499818"/>
            <a:ext cx="446088" cy="417513"/>
            <a:chOff x="1200150" y="2085975"/>
            <a:chExt cx="446088" cy="417513"/>
          </a:xfrm>
          <a:solidFill>
            <a:schemeClr val="bg1"/>
          </a:solidFill>
        </p:grpSpPr>
        <p:sp>
          <p:nvSpPr>
            <p:cNvPr id="178" name="Freeform 13"/>
            <p:cNvSpPr>
              <a:spLocks noEditPoints="1"/>
            </p:cNvSpPr>
            <p:nvPr/>
          </p:nvSpPr>
          <p:spPr bwMode="auto">
            <a:xfrm>
              <a:off x="1200150" y="2270125"/>
              <a:ext cx="446088" cy="233363"/>
            </a:xfrm>
            <a:custGeom>
              <a:avLst/>
              <a:gdLst>
                <a:gd name="T0" fmla="*/ 267 w 281"/>
                <a:gd name="T1" fmla="*/ 126 h 147"/>
                <a:gd name="T2" fmla="*/ 267 w 281"/>
                <a:gd name="T3" fmla="*/ 109 h 147"/>
                <a:gd name="T4" fmla="*/ 251 w 281"/>
                <a:gd name="T5" fmla="*/ 109 h 147"/>
                <a:gd name="T6" fmla="*/ 251 w 281"/>
                <a:gd name="T7" fmla="*/ 19 h 147"/>
                <a:gd name="T8" fmla="*/ 267 w 281"/>
                <a:gd name="T9" fmla="*/ 19 h 147"/>
                <a:gd name="T10" fmla="*/ 267 w 281"/>
                <a:gd name="T11" fmla="*/ 0 h 147"/>
                <a:gd name="T12" fmla="*/ 14 w 281"/>
                <a:gd name="T13" fmla="*/ 0 h 147"/>
                <a:gd name="T14" fmla="*/ 14 w 281"/>
                <a:gd name="T15" fmla="*/ 19 h 147"/>
                <a:gd name="T16" fmla="*/ 30 w 281"/>
                <a:gd name="T17" fmla="*/ 19 h 147"/>
                <a:gd name="T18" fmla="*/ 30 w 281"/>
                <a:gd name="T19" fmla="*/ 109 h 147"/>
                <a:gd name="T20" fmla="*/ 14 w 281"/>
                <a:gd name="T21" fmla="*/ 109 h 147"/>
                <a:gd name="T22" fmla="*/ 14 w 281"/>
                <a:gd name="T23" fmla="*/ 126 h 147"/>
                <a:gd name="T24" fmla="*/ 0 w 281"/>
                <a:gd name="T25" fmla="*/ 126 h 147"/>
                <a:gd name="T26" fmla="*/ 0 w 281"/>
                <a:gd name="T27" fmla="*/ 147 h 147"/>
                <a:gd name="T28" fmla="*/ 281 w 281"/>
                <a:gd name="T29" fmla="*/ 147 h 147"/>
                <a:gd name="T30" fmla="*/ 281 w 281"/>
                <a:gd name="T31" fmla="*/ 126 h 147"/>
                <a:gd name="T32" fmla="*/ 267 w 281"/>
                <a:gd name="T33" fmla="*/ 126 h 147"/>
                <a:gd name="T34" fmla="*/ 92 w 281"/>
                <a:gd name="T35" fmla="*/ 109 h 147"/>
                <a:gd name="T36" fmla="*/ 62 w 281"/>
                <a:gd name="T37" fmla="*/ 109 h 147"/>
                <a:gd name="T38" fmla="*/ 62 w 281"/>
                <a:gd name="T39" fmla="*/ 19 h 147"/>
                <a:gd name="T40" fmla="*/ 92 w 281"/>
                <a:gd name="T41" fmla="*/ 19 h 147"/>
                <a:gd name="T42" fmla="*/ 92 w 281"/>
                <a:gd name="T43" fmla="*/ 109 h 147"/>
                <a:gd name="T44" fmla="*/ 155 w 281"/>
                <a:gd name="T45" fmla="*/ 109 h 147"/>
                <a:gd name="T46" fmla="*/ 125 w 281"/>
                <a:gd name="T47" fmla="*/ 109 h 147"/>
                <a:gd name="T48" fmla="*/ 125 w 281"/>
                <a:gd name="T49" fmla="*/ 19 h 147"/>
                <a:gd name="T50" fmla="*/ 155 w 281"/>
                <a:gd name="T51" fmla="*/ 19 h 147"/>
                <a:gd name="T52" fmla="*/ 155 w 281"/>
                <a:gd name="T53" fmla="*/ 109 h 147"/>
                <a:gd name="T54" fmla="*/ 218 w 281"/>
                <a:gd name="T55" fmla="*/ 109 h 147"/>
                <a:gd name="T56" fmla="*/ 188 w 281"/>
                <a:gd name="T57" fmla="*/ 109 h 147"/>
                <a:gd name="T58" fmla="*/ 188 w 281"/>
                <a:gd name="T59" fmla="*/ 19 h 147"/>
                <a:gd name="T60" fmla="*/ 218 w 281"/>
                <a:gd name="T61" fmla="*/ 19 h 147"/>
                <a:gd name="T62" fmla="*/ 218 w 281"/>
                <a:gd name="T63" fmla="*/ 10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1" h="147">
                  <a:moveTo>
                    <a:pt x="267" y="126"/>
                  </a:moveTo>
                  <a:lnTo>
                    <a:pt x="267" y="109"/>
                  </a:lnTo>
                  <a:lnTo>
                    <a:pt x="251" y="109"/>
                  </a:lnTo>
                  <a:lnTo>
                    <a:pt x="251" y="19"/>
                  </a:lnTo>
                  <a:lnTo>
                    <a:pt x="267" y="19"/>
                  </a:lnTo>
                  <a:lnTo>
                    <a:pt x="267" y="0"/>
                  </a:lnTo>
                  <a:lnTo>
                    <a:pt x="14" y="0"/>
                  </a:lnTo>
                  <a:lnTo>
                    <a:pt x="14" y="19"/>
                  </a:lnTo>
                  <a:lnTo>
                    <a:pt x="30" y="19"/>
                  </a:lnTo>
                  <a:lnTo>
                    <a:pt x="30" y="109"/>
                  </a:lnTo>
                  <a:lnTo>
                    <a:pt x="14" y="109"/>
                  </a:lnTo>
                  <a:lnTo>
                    <a:pt x="14" y="126"/>
                  </a:lnTo>
                  <a:lnTo>
                    <a:pt x="0" y="126"/>
                  </a:lnTo>
                  <a:lnTo>
                    <a:pt x="0" y="147"/>
                  </a:lnTo>
                  <a:lnTo>
                    <a:pt x="281" y="147"/>
                  </a:lnTo>
                  <a:lnTo>
                    <a:pt x="281" y="126"/>
                  </a:lnTo>
                  <a:lnTo>
                    <a:pt x="267" y="126"/>
                  </a:lnTo>
                  <a:close/>
                  <a:moveTo>
                    <a:pt x="92" y="109"/>
                  </a:moveTo>
                  <a:lnTo>
                    <a:pt x="62" y="109"/>
                  </a:lnTo>
                  <a:lnTo>
                    <a:pt x="62" y="19"/>
                  </a:lnTo>
                  <a:lnTo>
                    <a:pt x="92" y="19"/>
                  </a:lnTo>
                  <a:lnTo>
                    <a:pt x="92" y="109"/>
                  </a:lnTo>
                  <a:close/>
                  <a:moveTo>
                    <a:pt x="155" y="109"/>
                  </a:moveTo>
                  <a:lnTo>
                    <a:pt x="125" y="109"/>
                  </a:lnTo>
                  <a:lnTo>
                    <a:pt x="125" y="19"/>
                  </a:lnTo>
                  <a:lnTo>
                    <a:pt x="155" y="19"/>
                  </a:lnTo>
                  <a:lnTo>
                    <a:pt x="155" y="109"/>
                  </a:lnTo>
                  <a:close/>
                  <a:moveTo>
                    <a:pt x="218" y="109"/>
                  </a:moveTo>
                  <a:lnTo>
                    <a:pt x="188" y="109"/>
                  </a:lnTo>
                  <a:lnTo>
                    <a:pt x="188" y="19"/>
                  </a:lnTo>
                  <a:lnTo>
                    <a:pt x="218" y="19"/>
                  </a:lnTo>
                  <a:lnTo>
                    <a:pt x="218" y="1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9" name="Freeform 14"/>
            <p:cNvSpPr>
              <a:spLocks noEditPoints="1"/>
            </p:cNvSpPr>
            <p:nvPr/>
          </p:nvSpPr>
          <p:spPr bwMode="auto">
            <a:xfrm>
              <a:off x="1200150" y="2085975"/>
              <a:ext cx="446088" cy="163513"/>
            </a:xfrm>
            <a:custGeom>
              <a:avLst/>
              <a:gdLst>
                <a:gd name="T0" fmla="*/ 140 w 281"/>
                <a:gd name="T1" fmla="*/ 0 h 103"/>
                <a:gd name="T2" fmla="*/ 0 w 281"/>
                <a:gd name="T3" fmla="*/ 95 h 103"/>
                <a:gd name="T4" fmla="*/ 0 w 281"/>
                <a:gd name="T5" fmla="*/ 103 h 103"/>
                <a:gd name="T6" fmla="*/ 281 w 281"/>
                <a:gd name="T7" fmla="*/ 103 h 103"/>
                <a:gd name="T8" fmla="*/ 281 w 281"/>
                <a:gd name="T9" fmla="*/ 95 h 103"/>
                <a:gd name="T10" fmla="*/ 140 w 281"/>
                <a:gd name="T11" fmla="*/ 0 h 103"/>
                <a:gd name="T12" fmla="*/ 190 w 281"/>
                <a:gd name="T13" fmla="*/ 74 h 103"/>
                <a:gd name="T14" fmla="*/ 91 w 281"/>
                <a:gd name="T15" fmla="*/ 74 h 103"/>
                <a:gd name="T16" fmla="*/ 91 w 281"/>
                <a:gd name="T17" fmla="*/ 71 h 103"/>
                <a:gd name="T18" fmla="*/ 140 w 281"/>
                <a:gd name="T19" fmla="*/ 38 h 103"/>
                <a:gd name="T20" fmla="*/ 190 w 281"/>
                <a:gd name="T21" fmla="*/ 71 h 103"/>
                <a:gd name="T22" fmla="*/ 190 w 281"/>
                <a:gd name="T23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103">
                  <a:moveTo>
                    <a:pt x="140" y="0"/>
                  </a:moveTo>
                  <a:lnTo>
                    <a:pt x="0" y="95"/>
                  </a:lnTo>
                  <a:lnTo>
                    <a:pt x="0" y="103"/>
                  </a:lnTo>
                  <a:lnTo>
                    <a:pt x="281" y="103"/>
                  </a:lnTo>
                  <a:lnTo>
                    <a:pt x="281" y="95"/>
                  </a:lnTo>
                  <a:lnTo>
                    <a:pt x="140" y="0"/>
                  </a:lnTo>
                  <a:close/>
                  <a:moveTo>
                    <a:pt x="190" y="74"/>
                  </a:moveTo>
                  <a:lnTo>
                    <a:pt x="91" y="74"/>
                  </a:lnTo>
                  <a:lnTo>
                    <a:pt x="91" y="71"/>
                  </a:lnTo>
                  <a:lnTo>
                    <a:pt x="140" y="38"/>
                  </a:lnTo>
                  <a:lnTo>
                    <a:pt x="190" y="71"/>
                  </a:lnTo>
                  <a:lnTo>
                    <a:pt x="19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184" name="Group 18"/>
          <p:cNvGrpSpPr/>
          <p:nvPr/>
        </p:nvGrpSpPr>
        <p:grpSpPr>
          <a:xfrm>
            <a:off x="7831740" y="2510425"/>
            <a:ext cx="457200" cy="396875"/>
            <a:chOff x="4587875" y="2944813"/>
            <a:chExt cx="457200" cy="396875"/>
          </a:xfrm>
          <a:solidFill>
            <a:schemeClr val="bg1"/>
          </a:solidFill>
        </p:grpSpPr>
        <p:sp>
          <p:nvSpPr>
            <p:cNvPr id="185" name="Freeform 18"/>
            <p:cNvSpPr/>
            <p:nvPr/>
          </p:nvSpPr>
          <p:spPr bwMode="auto">
            <a:xfrm>
              <a:off x="4587875" y="3055938"/>
              <a:ext cx="457200" cy="285750"/>
            </a:xfrm>
            <a:custGeom>
              <a:avLst/>
              <a:gdLst>
                <a:gd name="T0" fmla="*/ 0 w 288"/>
                <a:gd name="T1" fmla="*/ 0 h 180"/>
                <a:gd name="T2" fmla="*/ 72 w 288"/>
                <a:gd name="T3" fmla="*/ 0 h 180"/>
                <a:gd name="T4" fmla="*/ 144 w 288"/>
                <a:gd name="T5" fmla="*/ 180 h 180"/>
                <a:gd name="T6" fmla="*/ 216 w 288"/>
                <a:gd name="T7" fmla="*/ 0 h 180"/>
                <a:gd name="T8" fmla="*/ 288 w 288"/>
                <a:gd name="T9" fmla="*/ 0 h 180"/>
                <a:gd name="T10" fmla="*/ 144 w 288"/>
                <a:gd name="T11" fmla="*/ 180 h 180"/>
                <a:gd name="T12" fmla="*/ 195 w 288"/>
                <a:gd name="T13" fmla="*/ 0 h 180"/>
                <a:gd name="T14" fmla="*/ 92 w 288"/>
                <a:gd name="T15" fmla="*/ 0 h 180"/>
                <a:gd name="T16" fmla="*/ 144 w 288"/>
                <a:gd name="T17" fmla="*/ 180 h 180"/>
                <a:gd name="T18" fmla="*/ 0 w 288"/>
                <a:gd name="T19" fmla="*/ 0 h 180"/>
                <a:gd name="T20" fmla="*/ 0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0" y="0"/>
                  </a:moveTo>
                  <a:lnTo>
                    <a:pt x="72" y="0"/>
                  </a:lnTo>
                  <a:lnTo>
                    <a:pt x="144" y="180"/>
                  </a:lnTo>
                  <a:lnTo>
                    <a:pt x="216" y="0"/>
                  </a:lnTo>
                  <a:lnTo>
                    <a:pt x="288" y="0"/>
                  </a:lnTo>
                  <a:lnTo>
                    <a:pt x="144" y="180"/>
                  </a:lnTo>
                  <a:lnTo>
                    <a:pt x="195" y="0"/>
                  </a:lnTo>
                  <a:lnTo>
                    <a:pt x="92" y="0"/>
                  </a:lnTo>
                  <a:lnTo>
                    <a:pt x="144" y="1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6" name="Freeform 19"/>
            <p:cNvSpPr>
              <a:spLocks noEditPoints="1"/>
            </p:cNvSpPr>
            <p:nvPr/>
          </p:nvSpPr>
          <p:spPr bwMode="auto">
            <a:xfrm>
              <a:off x="4816475" y="2944813"/>
              <a:ext cx="228600" cy="87313"/>
            </a:xfrm>
            <a:custGeom>
              <a:avLst/>
              <a:gdLst>
                <a:gd name="T0" fmla="*/ 83 w 144"/>
                <a:gd name="T1" fmla="*/ 55 h 55"/>
                <a:gd name="T2" fmla="*/ 144 w 144"/>
                <a:gd name="T3" fmla="*/ 55 h 55"/>
                <a:gd name="T4" fmla="*/ 112 w 144"/>
                <a:gd name="T5" fmla="*/ 0 h 55"/>
                <a:gd name="T6" fmla="*/ 112 w 144"/>
                <a:gd name="T7" fmla="*/ 0 h 55"/>
                <a:gd name="T8" fmla="*/ 83 w 144"/>
                <a:gd name="T9" fmla="*/ 55 h 55"/>
                <a:gd name="T10" fmla="*/ 83 w 144"/>
                <a:gd name="T11" fmla="*/ 55 h 55"/>
                <a:gd name="T12" fmla="*/ 0 w 144"/>
                <a:gd name="T13" fmla="*/ 0 h 55"/>
                <a:gd name="T14" fmla="*/ 0 w 144"/>
                <a:gd name="T15" fmla="*/ 0 h 55"/>
                <a:gd name="T16" fmla="*/ 0 w 144"/>
                <a:gd name="T17" fmla="*/ 0 h 55"/>
                <a:gd name="T18" fmla="*/ 0 w 144"/>
                <a:gd name="T19" fmla="*/ 0 h 55"/>
                <a:gd name="T20" fmla="*/ 0 w 144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55">
                  <a:moveTo>
                    <a:pt x="83" y="55"/>
                  </a:moveTo>
                  <a:lnTo>
                    <a:pt x="144" y="55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83" y="55"/>
                  </a:lnTo>
                  <a:lnTo>
                    <a:pt x="83" y="5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7" name="Freeform 20"/>
            <p:cNvSpPr/>
            <p:nvPr/>
          </p:nvSpPr>
          <p:spPr bwMode="auto">
            <a:xfrm>
              <a:off x="4587875" y="2944813"/>
              <a:ext cx="96838" cy="87313"/>
            </a:xfrm>
            <a:custGeom>
              <a:avLst/>
              <a:gdLst>
                <a:gd name="T0" fmla="*/ 0 w 61"/>
                <a:gd name="T1" fmla="*/ 55 h 55"/>
                <a:gd name="T2" fmla="*/ 61 w 61"/>
                <a:gd name="T3" fmla="*/ 55 h 55"/>
                <a:gd name="T4" fmla="*/ 31 w 61"/>
                <a:gd name="T5" fmla="*/ 0 h 55"/>
                <a:gd name="T6" fmla="*/ 31 w 61"/>
                <a:gd name="T7" fmla="*/ 0 h 55"/>
                <a:gd name="T8" fmla="*/ 0 w 61"/>
                <a:gd name="T9" fmla="*/ 55 h 55"/>
                <a:gd name="T10" fmla="*/ 0 w 61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5">
                  <a:moveTo>
                    <a:pt x="0" y="55"/>
                  </a:moveTo>
                  <a:lnTo>
                    <a:pt x="61" y="5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8" name="Freeform 21"/>
            <p:cNvSpPr/>
            <p:nvPr/>
          </p:nvSpPr>
          <p:spPr bwMode="auto">
            <a:xfrm>
              <a:off x="4648200" y="2944813"/>
              <a:ext cx="133350" cy="87313"/>
            </a:xfrm>
            <a:custGeom>
              <a:avLst/>
              <a:gdLst>
                <a:gd name="T0" fmla="*/ 45 w 84"/>
                <a:gd name="T1" fmla="*/ 55 h 55"/>
                <a:gd name="T2" fmla="*/ 46 w 84"/>
                <a:gd name="T3" fmla="*/ 55 h 55"/>
                <a:gd name="T4" fmla="*/ 84 w 84"/>
                <a:gd name="T5" fmla="*/ 0 h 55"/>
                <a:gd name="T6" fmla="*/ 0 w 84"/>
                <a:gd name="T7" fmla="*/ 0 h 55"/>
                <a:gd name="T8" fmla="*/ 45 w 84"/>
                <a:gd name="T9" fmla="*/ 55 h 55"/>
                <a:gd name="T10" fmla="*/ 45 w 8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55">
                  <a:moveTo>
                    <a:pt x="45" y="55"/>
                  </a:moveTo>
                  <a:lnTo>
                    <a:pt x="46" y="5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45" y="55"/>
                  </a:lnTo>
                  <a:lnTo>
                    <a:pt x="45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9" name="Freeform 22"/>
            <p:cNvSpPr/>
            <p:nvPr/>
          </p:nvSpPr>
          <p:spPr bwMode="auto">
            <a:xfrm>
              <a:off x="4735513" y="2944813"/>
              <a:ext cx="161925" cy="87313"/>
            </a:xfrm>
            <a:custGeom>
              <a:avLst/>
              <a:gdLst>
                <a:gd name="T0" fmla="*/ 0 w 102"/>
                <a:gd name="T1" fmla="*/ 55 h 55"/>
                <a:gd name="T2" fmla="*/ 102 w 102"/>
                <a:gd name="T3" fmla="*/ 55 h 55"/>
                <a:gd name="T4" fmla="*/ 51 w 102"/>
                <a:gd name="T5" fmla="*/ 0 h 55"/>
                <a:gd name="T6" fmla="*/ 0 w 102"/>
                <a:gd name="T7" fmla="*/ 55 h 55"/>
                <a:gd name="T8" fmla="*/ 0 w 10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5">
                  <a:moveTo>
                    <a:pt x="0" y="55"/>
                  </a:moveTo>
                  <a:lnTo>
                    <a:pt x="102" y="55"/>
                  </a:lnTo>
                  <a:lnTo>
                    <a:pt x="51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0" name="Freeform 23"/>
            <p:cNvSpPr/>
            <p:nvPr/>
          </p:nvSpPr>
          <p:spPr bwMode="auto">
            <a:xfrm>
              <a:off x="4851400" y="2944813"/>
              <a:ext cx="131763" cy="87313"/>
            </a:xfrm>
            <a:custGeom>
              <a:avLst/>
              <a:gdLst>
                <a:gd name="T0" fmla="*/ 38 w 83"/>
                <a:gd name="T1" fmla="*/ 55 h 55"/>
                <a:gd name="T2" fmla="*/ 38 w 83"/>
                <a:gd name="T3" fmla="*/ 55 h 55"/>
                <a:gd name="T4" fmla="*/ 83 w 83"/>
                <a:gd name="T5" fmla="*/ 0 h 55"/>
                <a:gd name="T6" fmla="*/ 0 w 83"/>
                <a:gd name="T7" fmla="*/ 0 h 55"/>
                <a:gd name="T8" fmla="*/ 38 w 83"/>
                <a:gd name="T9" fmla="*/ 55 h 55"/>
                <a:gd name="T10" fmla="*/ 38 w 83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55">
                  <a:moveTo>
                    <a:pt x="38" y="55"/>
                  </a:moveTo>
                  <a:lnTo>
                    <a:pt x="38" y="5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38" y="55"/>
                  </a:ln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10" name="Group 44"/>
          <p:cNvGrpSpPr/>
          <p:nvPr/>
        </p:nvGrpSpPr>
        <p:grpSpPr>
          <a:xfrm>
            <a:off x="9624608" y="2532074"/>
            <a:ext cx="357188" cy="407988"/>
            <a:chOff x="3789363" y="3787775"/>
            <a:chExt cx="357188" cy="407988"/>
          </a:xfrm>
          <a:solidFill>
            <a:schemeClr val="bg1"/>
          </a:solidFill>
        </p:grpSpPr>
        <p:sp>
          <p:nvSpPr>
            <p:cNvPr id="211" name="Freeform 40"/>
            <p:cNvSpPr>
              <a:spLocks noEditPoints="1"/>
            </p:cNvSpPr>
            <p:nvPr/>
          </p:nvSpPr>
          <p:spPr bwMode="auto">
            <a:xfrm>
              <a:off x="3789363" y="3787775"/>
              <a:ext cx="357188" cy="407988"/>
            </a:xfrm>
            <a:custGeom>
              <a:avLst/>
              <a:gdLst>
                <a:gd name="T0" fmla="*/ 403 w 464"/>
                <a:gd name="T1" fmla="*/ 0 h 532"/>
                <a:gd name="T2" fmla="*/ 61 w 464"/>
                <a:gd name="T3" fmla="*/ 0 h 532"/>
                <a:gd name="T4" fmla="*/ 0 w 464"/>
                <a:gd name="T5" fmla="*/ 62 h 532"/>
                <a:gd name="T6" fmla="*/ 0 w 464"/>
                <a:gd name="T7" fmla="*/ 470 h 532"/>
                <a:gd name="T8" fmla="*/ 61 w 464"/>
                <a:gd name="T9" fmla="*/ 532 h 532"/>
                <a:gd name="T10" fmla="*/ 403 w 464"/>
                <a:gd name="T11" fmla="*/ 532 h 532"/>
                <a:gd name="T12" fmla="*/ 464 w 464"/>
                <a:gd name="T13" fmla="*/ 470 h 532"/>
                <a:gd name="T14" fmla="*/ 464 w 464"/>
                <a:gd name="T15" fmla="*/ 62 h 532"/>
                <a:gd name="T16" fmla="*/ 403 w 464"/>
                <a:gd name="T17" fmla="*/ 0 h 532"/>
                <a:gd name="T18" fmla="*/ 430 w 464"/>
                <a:gd name="T19" fmla="*/ 470 h 532"/>
                <a:gd name="T20" fmla="*/ 403 w 464"/>
                <a:gd name="T21" fmla="*/ 498 h 532"/>
                <a:gd name="T22" fmla="*/ 61 w 464"/>
                <a:gd name="T23" fmla="*/ 498 h 532"/>
                <a:gd name="T24" fmla="*/ 34 w 464"/>
                <a:gd name="T25" fmla="*/ 470 h 532"/>
                <a:gd name="T26" fmla="*/ 34 w 464"/>
                <a:gd name="T27" fmla="*/ 62 h 532"/>
                <a:gd name="T28" fmla="*/ 61 w 464"/>
                <a:gd name="T29" fmla="*/ 34 h 532"/>
                <a:gd name="T30" fmla="*/ 403 w 464"/>
                <a:gd name="T31" fmla="*/ 34 h 532"/>
                <a:gd name="T32" fmla="*/ 430 w 464"/>
                <a:gd name="T33" fmla="*/ 62 h 532"/>
                <a:gd name="T34" fmla="*/ 430 w 464"/>
                <a:gd name="T35" fmla="*/ 4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4" h="532">
                  <a:moveTo>
                    <a:pt x="40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7" y="1"/>
                    <a:pt x="0" y="28"/>
                    <a:pt x="0" y="62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504"/>
                    <a:pt x="27" y="531"/>
                    <a:pt x="61" y="532"/>
                  </a:cubicBezTo>
                  <a:cubicBezTo>
                    <a:pt x="403" y="532"/>
                    <a:pt x="403" y="532"/>
                    <a:pt x="403" y="532"/>
                  </a:cubicBezTo>
                  <a:cubicBezTo>
                    <a:pt x="437" y="531"/>
                    <a:pt x="464" y="504"/>
                    <a:pt x="464" y="470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64" y="28"/>
                    <a:pt x="437" y="1"/>
                    <a:pt x="403" y="0"/>
                  </a:cubicBezTo>
                  <a:close/>
                  <a:moveTo>
                    <a:pt x="430" y="470"/>
                  </a:moveTo>
                  <a:cubicBezTo>
                    <a:pt x="430" y="485"/>
                    <a:pt x="418" y="497"/>
                    <a:pt x="403" y="498"/>
                  </a:cubicBezTo>
                  <a:cubicBezTo>
                    <a:pt x="61" y="498"/>
                    <a:pt x="61" y="498"/>
                    <a:pt x="61" y="498"/>
                  </a:cubicBezTo>
                  <a:cubicBezTo>
                    <a:pt x="46" y="497"/>
                    <a:pt x="34" y="485"/>
                    <a:pt x="34" y="470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47"/>
                    <a:pt x="46" y="35"/>
                    <a:pt x="61" y="34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18" y="35"/>
                    <a:pt x="430" y="47"/>
                    <a:pt x="430" y="62"/>
                  </a:cubicBezTo>
                  <a:lnTo>
                    <a:pt x="430" y="4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2" name="Freeform 41"/>
            <p:cNvSpPr/>
            <p:nvPr/>
          </p:nvSpPr>
          <p:spPr bwMode="auto">
            <a:xfrm>
              <a:off x="3916363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3" name="Freeform 42"/>
            <p:cNvSpPr/>
            <p:nvPr/>
          </p:nvSpPr>
          <p:spPr bwMode="auto">
            <a:xfrm>
              <a:off x="3976688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4" name="Freeform 43"/>
            <p:cNvSpPr/>
            <p:nvPr/>
          </p:nvSpPr>
          <p:spPr bwMode="auto">
            <a:xfrm>
              <a:off x="3916363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5" name="Freeform 44"/>
            <p:cNvSpPr/>
            <p:nvPr/>
          </p:nvSpPr>
          <p:spPr bwMode="auto">
            <a:xfrm>
              <a:off x="3916363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6" name="Freeform 45"/>
            <p:cNvSpPr/>
            <p:nvPr/>
          </p:nvSpPr>
          <p:spPr bwMode="auto">
            <a:xfrm>
              <a:off x="3916363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7" name="Freeform 46"/>
            <p:cNvSpPr/>
            <p:nvPr/>
          </p:nvSpPr>
          <p:spPr bwMode="auto">
            <a:xfrm>
              <a:off x="3854450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8" name="Freeform 47"/>
            <p:cNvSpPr/>
            <p:nvPr/>
          </p:nvSpPr>
          <p:spPr bwMode="auto">
            <a:xfrm>
              <a:off x="3854450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9" name="Freeform 48"/>
            <p:cNvSpPr/>
            <p:nvPr/>
          </p:nvSpPr>
          <p:spPr bwMode="auto">
            <a:xfrm>
              <a:off x="3854450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0" name="Freeform 49"/>
            <p:cNvSpPr/>
            <p:nvPr/>
          </p:nvSpPr>
          <p:spPr bwMode="auto">
            <a:xfrm>
              <a:off x="3854450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1" name="Freeform 50"/>
            <p:cNvSpPr/>
            <p:nvPr/>
          </p:nvSpPr>
          <p:spPr bwMode="auto">
            <a:xfrm>
              <a:off x="4037013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2" name="Freeform 51"/>
            <p:cNvSpPr/>
            <p:nvPr/>
          </p:nvSpPr>
          <p:spPr bwMode="auto">
            <a:xfrm>
              <a:off x="4037013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3" name="Freeform 52"/>
            <p:cNvSpPr/>
            <p:nvPr/>
          </p:nvSpPr>
          <p:spPr bwMode="auto">
            <a:xfrm>
              <a:off x="3976688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4" name="Freeform 53"/>
            <p:cNvSpPr/>
            <p:nvPr/>
          </p:nvSpPr>
          <p:spPr bwMode="auto">
            <a:xfrm>
              <a:off x="3976688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5" name="Freeform 54"/>
            <p:cNvSpPr/>
            <p:nvPr/>
          </p:nvSpPr>
          <p:spPr bwMode="auto">
            <a:xfrm>
              <a:off x="4037013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6" name="Freeform 55"/>
            <p:cNvSpPr/>
            <p:nvPr/>
          </p:nvSpPr>
          <p:spPr bwMode="auto">
            <a:xfrm>
              <a:off x="3976688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7" name="Freeform 56"/>
            <p:cNvSpPr/>
            <p:nvPr/>
          </p:nvSpPr>
          <p:spPr bwMode="auto">
            <a:xfrm>
              <a:off x="4037013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8" name="Freeform 57"/>
            <p:cNvSpPr/>
            <p:nvPr/>
          </p:nvSpPr>
          <p:spPr bwMode="auto">
            <a:xfrm>
              <a:off x="3849688" y="3840163"/>
              <a:ext cx="236538" cy="79375"/>
            </a:xfrm>
            <a:custGeom>
              <a:avLst/>
              <a:gdLst>
                <a:gd name="T0" fmla="*/ 287 w 308"/>
                <a:gd name="T1" fmla="*/ 0 h 105"/>
                <a:gd name="T2" fmla="*/ 21 w 308"/>
                <a:gd name="T3" fmla="*/ 0 h 105"/>
                <a:gd name="T4" fmla="*/ 0 w 308"/>
                <a:gd name="T5" fmla="*/ 26 h 105"/>
                <a:gd name="T6" fmla="*/ 0 w 308"/>
                <a:gd name="T7" fmla="*/ 79 h 105"/>
                <a:gd name="T8" fmla="*/ 21 w 308"/>
                <a:gd name="T9" fmla="*/ 105 h 105"/>
                <a:gd name="T10" fmla="*/ 287 w 308"/>
                <a:gd name="T11" fmla="*/ 105 h 105"/>
                <a:gd name="T12" fmla="*/ 308 w 308"/>
                <a:gd name="T13" fmla="*/ 79 h 105"/>
                <a:gd name="T14" fmla="*/ 308 w 308"/>
                <a:gd name="T15" fmla="*/ 26 h 105"/>
                <a:gd name="T16" fmla="*/ 287 w 308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5">
                  <a:moveTo>
                    <a:pt x="28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1"/>
                    <a:pt x="0" y="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4"/>
                    <a:pt x="10" y="105"/>
                    <a:pt x="21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98" y="105"/>
                    <a:pt x="308" y="94"/>
                    <a:pt x="308" y="79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08" y="11"/>
                    <a:pt x="298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9" name="Freeform 58"/>
            <p:cNvSpPr/>
            <p:nvPr/>
          </p:nvSpPr>
          <p:spPr bwMode="auto">
            <a:xfrm>
              <a:off x="3921125" y="3862388"/>
              <a:ext cx="15875" cy="34925"/>
            </a:xfrm>
            <a:custGeom>
              <a:avLst/>
              <a:gdLst>
                <a:gd name="T0" fmla="*/ 5 w 10"/>
                <a:gd name="T1" fmla="*/ 4 h 22"/>
                <a:gd name="T2" fmla="*/ 5 w 10"/>
                <a:gd name="T3" fmla="*/ 4 h 22"/>
                <a:gd name="T4" fmla="*/ 1 w 10"/>
                <a:gd name="T5" fmla="*/ 6 h 22"/>
                <a:gd name="T6" fmla="*/ 0 w 10"/>
                <a:gd name="T7" fmla="*/ 2 h 22"/>
                <a:gd name="T8" fmla="*/ 5 w 10"/>
                <a:gd name="T9" fmla="*/ 0 h 22"/>
                <a:gd name="T10" fmla="*/ 10 w 10"/>
                <a:gd name="T11" fmla="*/ 0 h 22"/>
                <a:gd name="T12" fmla="*/ 10 w 10"/>
                <a:gd name="T13" fmla="*/ 22 h 22"/>
                <a:gd name="T14" fmla="*/ 5 w 10"/>
                <a:gd name="T15" fmla="*/ 22 h 22"/>
                <a:gd name="T16" fmla="*/ 5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5" y="4"/>
                  </a:moveTo>
                  <a:lnTo>
                    <a:pt x="5" y="4"/>
                  </a:lnTo>
                  <a:lnTo>
                    <a:pt x="1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0" name="Freeform 59"/>
            <p:cNvSpPr/>
            <p:nvPr/>
          </p:nvSpPr>
          <p:spPr bwMode="auto">
            <a:xfrm>
              <a:off x="3944938" y="3860800"/>
              <a:ext cx="20638" cy="36513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1 h 48"/>
                <a:gd name="T4" fmla="*/ 5 w 27"/>
                <a:gd name="T5" fmla="*/ 34 h 48"/>
                <a:gd name="T6" fmla="*/ 16 w 27"/>
                <a:gd name="T7" fmla="*/ 15 h 48"/>
                <a:gd name="T8" fmla="*/ 10 w 27"/>
                <a:gd name="T9" fmla="*/ 9 h 48"/>
                <a:gd name="T10" fmla="*/ 3 w 27"/>
                <a:gd name="T11" fmla="*/ 12 h 48"/>
                <a:gd name="T12" fmla="*/ 1 w 27"/>
                <a:gd name="T13" fmla="*/ 3 h 48"/>
                <a:gd name="T14" fmla="*/ 12 w 27"/>
                <a:gd name="T15" fmla="*/ 0 h 48"/>
                <a:gd name="T16" fmla="*/ 27 w 27"/>
                <a:gd name="T17" fmla="*/ 14 h 48"/>
                <a:gd name="T18" fmla="*/ 16 w 27"/>
                <a:gd name="T19" fmla="*/ 35 h 48"/>
                <a:gd name="T20" fmla="*/ 14 w 27"/>
                <a:gd name="T21" fmla="*/ 38 h 48"/>
                <a:gd name="T22" fmla="*/ 14 w 27"/>
                <a:gd name="T23" fmla="*/ 38 h 48"/>
                <a:gd name="T24" fmla="*/ 27 w 27"/>
                <a:gd name="T25" fmla="*/ 38 h 48"/>
                <a:gd name="T26" fmla="*/ 27 w 27"/>
                <a:gd name="T27" fmla="*/ 48 h 48"/>
                <a:gd name="T28" fmla="*/ 0 w 27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26"/>
                    <a:pt x="16" y="21"/>
                    <a:pt x="16" y="15"/>
                  </a:cubicBezTo>
                  <a:cubicBezTo>
                    <a:pt x="16" y="12"/>
                    <a:pt x="14" y="9"/>
                    <a:pt x="10" y="9"/>
                  </a:cubicBezTo>
                  <a:cubicBezTo>
                    <a:pt x="7" y="9"/>
                    <a:pt x="5" y="11"/>
                    <a:pt x="3" y="1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4" y="0"/>
                    <a:pt x="27" y="8"/>
                    <a:pt x="27" y="14"/>
                  </a:cubicBezTo>
                  <a:cubicBezTo>
                    <a:pt x="27" y="23"/>
                    <a:pt x="21" y="30"/>
                    <a:pt x="16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1" name="Freeform 60"/>
            <p:cNvSpPr/>
            <p:nvPr/>
          </p:nvSpPr>
          <p:spPr bwMode="auto">
            <a:xfrm>
              <a:off x="3970338" y="3860800"/>
              <a:ext cx="19050" cy="38100"/>
            </a:xfrm>
            <a:custGeom>
              <a:avLst/>
              <a:gdLst>
                <a:gd name="T0" fmla="*/ 1 w 26"/>
                <a:gd name="T1" fmla="*/ 38 h 49"/>
                <a:gd name="T2" fmla="*/ 8 w 26"/>
                <a:gd name="T3" fmla="*/ 40 h 49"/>
                <a:gd name="T4" fmla="*/ 15 w 26"/>
                <a:gd name="T5" fmla="*/ 34 h 49"/>
                <a:gd name="T6" fmla="*/ 7 w 26"/>
                <a:gd name="T7" fmla="*/ 27 h 49"/>
                <a:gd name="T8" fmla="*/ 5 w 26"/>
                <a:gd name="T9" fmla="*/ 27 h 49"/>
                <a:gd name="T10" fmla="*/ 5 w 26"/>
                <a:gd name="T11" fmla="*/ 19 h 49"/>
                <a:gd name="T12" fmla="*/ 6 w 26"/>
                <a:gd name="T13" fmla="*/ 19 h 49"/>
                <a:gd name="T14" fmla="*/ 14 w 26"/>
                <a:gd name="T15" fmla="*/ 14 h 49"/>
                <a:gd name="T16" fmla="*/ 9 w 26"/>
                <a:gd name="T17" fmla="*/ 9 h 49"/>
                <a:gd name="T18" fmla="*/ 3 w 26"/>
                <a:gd name="T19" fmla="*/ 11 h 49"/>
                <a:gd name="T20" fmla="*/ 1 w 26"/>
                <a:gd name="T21" fmla="*/ 2 h 49"/>
                <a:gd name="T22" fmla="*/ 12 w 26"/>
                <a:gd name="T23" fmla="*/ 0 h 49"/>
                <a:gd name="T24" fmla="*/ 25 w 26"/>
                <a:gd name="T25" fmla="*/ 12 h 49"/>
                <a:gd name="T26" fmla="*/ 18 w 26"/>
                <a:gd name="T27" fmla="*/ 22 h 49"/>
                <a:gd name="T28" fmla="*/ 18 w 26"/>
                <a:gd name="T29" fmla="*/ 22 h 49"/>
                <a:gd name="T30" fmla="*/ 26 w 26"/>
                <a:gd name="T31" fmla="*/ 34 h 49"/>
                <a:gd name="T32" fmla="*/ 10 w 26"/>
                <a:gd name="T33" fmla="*/ 49 h 49"/>
                <a:gd name="T34" fmla="*/ 0 w 26"/>
                <a:gd name="T35" fmla="*/ 47 h 49"/>
                <a:gd name="T36" fmla="*/ 1 w 26"/>
                <a:gd name="T3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9">
                  <a:moveTo>
                    <a:pt x="1" y="38"/>
                  </a:moveTo>
                  <a:cubicBezTo>
                    <a:pt x="3" y="39"/>
                    <a:pt x="6" y="40"/>
                    <a:pt x="8" y="40"/>
                  </a:cubicBezTo>
                  <a:cubicBezTo>
                    <a:pt x="13" y="40"/>
                    <a:pt x="15" y="37"/>
                    <a:pt x="15" y="34"/>
                  </a:cubicBezTo>
                  <a:cubicBezTo>
                    <a:pt x="15" y="29"/>
                    <a:pt x="11" y="27"/>
                    <a:pt x="7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4" y="18"/>
                    <a:pt x="14" y="14"/>
                  </a:cubicBezTo>
                  <a:cubicBezTo>
                    <a:pt x="14" y="11"/>
                    <a:pt x="12" y="9"/>
                    <a:pt x="9" y="9"/>
                  </a:cubicBezTo>
                  <a:cubicBezTo>
                    <a:pt x="7" y="9"/>
                    <a:pt x="4" y="10"/>
                    <a:pt x="3" y="1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1" y="0"/>
                    <a:pt x="25" y="6"/>
                    <a:pt x="25" y="12"/>
                  </a:cubicBezTo>
                  <a:cubicBezTo>
                    <a:pt x="25" y="17"/>
                    <a:pt x="22" y="20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4"/>
                    <a:pt x="26" y="28"/>
                    <a:pt x="26" y="34"/>
                  </a:cubicBezTo>
                  <a:cubicBezTo>
                    <a:pt x="26" y="41"/>
                    <a:pt x="21" y="49"/>
                    <a:pt x="10" y="49"/>
                  </a:cubicBezTo>
                  <a:cubicBezTo>
                    <a:pt x="5" y="49"/>
                    <a:pt x="2" y="48"/>
                    <a:pt x="0" y="47"/>
                  </a:cubicBezTo>
                  <a:lnTo>
                    <a:pt x="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2" name="Freeform 61"/>
            <p:cNvSpPr>
              <a:spLocks noEditPoints="1"/>
            </p:cNvSpPr>
            <p:nvPr/>
          </p:nvSpPr>
          <p:spPr bwMode="auto">
            <a:xfrm>
              <a:off x="3994150" y="3862388"/>
              <a:ext cx="23813" cy="34925"/>
            </a:xfrm>
            <a:custGeom>
              <a:avLst/>
              <a:gdLst>
                <a:gd name="T0" fmla="*/ 17 w 31"/>
                <a:gd name="T1" fmla="*/ 47 h 47"/>
                <a:gd name="T2" fmla="*/ 17 w 31"/>
                <a:gd name="T3" fmla="*/ 37 h 47"/>
                <a:gd name="T4" fmla="*/ 0 w 31"/>
                <a:gd name="T5" fmla="*/ 37 h 47"/>
                <a:gd name="T6" fmla="*/ 0 w 31"/>
                <a:gd name="T7" fmla="*/ 29 h 47"/>
                <a:gd name="T8" fmla="*/ 16 w 31"/>
                <a:gd name="T9" fmla="*/ 0 h 47"/>
                <a:gd name="T10" fmla="*/ 27 w 31"/>
                <a:gd name="T11" fmla="*/ 0 h 47"/>
                <a:gd name="T12" fmla="*/ 27 w 31"/>
                <a:gd name="T13" fmla="*/ 28 h 47"/>
                <a:gd name="T14" fmla="*/ 31 w 31"/>
                <a:gd name="T15" fmla="*/ 28 h 47"/>
                <a:gd name="T16" fmla="*/ 31 w 31"/>
                <a:gd name="T17" fmla="*/ 37 h 47"/>
                <a:gd name="T18" fmla="*/ 27 w 31"/>
                <a:gd name="T19" fmla="*/ 37 h 47"/>
                <a:gd name="T20" fmla="*/ 27 w 31"/>
                <a:gd name="T21" fmla="*/ 47 h 47"/>
                <a:gd name="T22" fmla="*/ 17 w 31"/>
                <a:gd name="T23" fmla="*/ 47 h 47"/>
                <a:gd name="T24" fmla="*/ 17 w 31"/>
                <a:gd name="T25" fmla="*/ 28 h 47"/>
                <a:gd name="T26" fmla="*/ 17 w 31"/>
                <a:gd name="T27" fmla="*/ 19 h 47"/>
                <a:gd name="T28" fmla="*/ 17 w 31"/>
                <a:gd name="T29" fmla="*/ 12 h 47"/>
                <a:gd name="T30" fmla="*/ 17 w 31"/>
                <a:gd name="T31" fmla="*/ 12 h 47"/>
                <a:gd name="T32" fmla="*/ 14 w 31"/>
                <a:gd name="T33" fmla="*/ 19 h 47"/>
                <a:gd name="T34" fmla="*/ 10 w 31"/>
                <a:gd name="T35" fmla="*/ 27 h 47"/>
                <a:gd name="T36" fmla="*/ 10 w 31"/>
                <a:gd name="T37" fmla="*/ 28 h 47"/>
                <a:gd name="T38" fmla="*/ 17 w 31"/>
                <a:gd name="T3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47">
                  <a:moveTo>
                    <a:pt x="17" y="47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7"/>
                    <a:pt x="27" y="47"/>
                    <a:pt x="27" y="47"/>
                  </a:cubicBezTo>
                  <a:lnTo>
                    <a:pt x="17" y="47"/>
                  </a:lnTo>
                  <a:close/>
                  <a:moveTo>
                    <a:pt x="17" y="28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5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4"/>
                    <a:pt x="15" y="17"/>
                    <a:pt x="14" y="1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lnTo>
                    <a:pt x="17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3" name="Freeform 62"/>
            <p:cNvSpPr/>
            <p:nvPr/>
          </p:nvSpPr>
          <p:spPr bwMode="auto">
            <a:xfrm>
              <a:off x="4019550" y="3862388"/>
              <a:ext cx="20638" cy="36513"/>
            </a:xfrm>
            <a:custGeom>
              <a:avLst/>
              <a:gdLst>
                <a:gd name="T0" fmla="*/ 26 w 27"/>
                <a:gd name="T1" fmla="*/ 9 h 48"/>
                <a:gd name="T2" fmla="*/ 13 w 27"/>
                <a:gd name="T3" fmla="*/ 9 h 48"/>
                <a:gd name="T4" fmla="*/ 13 w 27"/>
                <a:gd name="T5" fmla="*/ 16 h 48"/>
                <a:gd name="T6" fmla="*/ 14 w 27"/>
                <a:gd name="T7" fmla="*/ 16 h 48"/>
                <a:gd name="T8" fmla="*/ 23 w 27"/>
                <a:gd name="T9" fmla="*/ 20 h 48"/>
                <a:gd name="T10" fmla="*/ 27 w 27"/>
                <a:gd name="T11" fmla="*/ 31 h 48"/>
                <a:gd name="T12" fmla="*/ 10 w 27"/>
                <a:gd name="T13" fmla="*/ 48 h 48"/>
                <a:gd name="T14" fmla="*/ 0 w 27"/>
                <a:gd name="T15" fmla="*/ 46 h 48"/>
                <a:gd name="T16" fmla="*/ 2 w 27"/>
                <a:gd name="T17" fmla="*/ 37 h 48"/>
                <a:gd name="T18" fmla="*/ 9 w 27"/>
                <a:gd name="T19" fmla="*/ 39 h 48"/>
                <a:gd name="T20" fmla="*/ 16 w 27"/>
                <a:gd name="T21" fmla="*/ 32 h 48"/>
                <a:gd name="T22" fmla="*/ 6 w 27"/>
                <a:gd name="T23" fmla="*/ 24 h 48"/>
                <a:gd name="T24" fmla="*/ 3 w 27"/>
                <a:gd name="T25" fmla="*/ 24 h 48"/>
                <a:gd name="T26" fmla="*/ 5 w 27"/>
                <a:gd name="T27" fmla="*/ 0 h 48"/>
                <a:gd name="T28" fmla="*/ 26 w 27"/>
                <a:gd name="T29" fmla="*/ 0 h 48"/>
                <a:gd name="T30" fmla="*/ 26 w 27"/>
                <a:gd name="T31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8">
                  <a:moveTo>
                    <a:pt x="26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6" y="16"/>
                    <a:pt x="20" y="17"/>
                    <a:pt x="23" y="20"/>
                  </a:cubicBezTo>
                  <a:cubicBezTo>
                    <a:pt x="26" y="22"/>
                    <a:pt x="27" y="26"/>
                    <a:pt x="27" y="31"/>
                  </a:cubicBezTo>
                  <a:cubicBezTo>
                    <a:pt x="27" y="40"/>
                    <a:pt x="21" y="48"/>
                    <a:pt x="10" y="48"/>
                  </a:cubicBezTo>
                  <a:cubicBezTo>
                    <a:pt x="6" y="48"/>
                    <a:pt x="2" y="47"/>
                    <a:pt x="0" y="4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8"/>
                    <a:pt x="6" y="39"/>
                    <a:pt x="9" y="39"/>
                  </a:cubicBezTo>
                  <a:cubicBezTo>
                    <a:pt x="13" y="39"/>
                    <a:pt x="16" y="36"/>
                    <a:pt x="16" y="32"/>
                  </a:cubicBezTo>
                  <a:cubicBezTo>
                    <a:pt x="16" y="26"/>
                    <a:pt x="11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4" name="Freeform 63"/>
            <p:cNvSpPr>
              <a:spLocks noEditPoints="1"/>
            </p:cNvSpPr>
            <p:nvPr/>
          </p:nvSpPr>
          <p:spPr bwMode="auto">
            <a:xfrm>
              <a:off x="4044950" y="3860800"/>
              <a:ext cx="22225" cy="38100"/>
            </a:xfrm>
            <a:custGeom>
              <a:avLst/>
              <a:gdLst>
                <a:gd name="T0" fmla="*/ 26 w 30"/>
                <a:gd name="T1" fmla="*/ 9 h 49"/>
                <a:gd name="T2" fmla="*/ 22 w 30"/>
                <a:gd name="T3" fmla="*/ 10 h 49"/>
                <a:gd name="T4" fmla="*/ 12 w 30"/>
                <a:gd name="T5" fmla="*/ 20 h 49"/>
                <a:gd name="T6" fmla="*/ 12 w 30"/>
                <a:gd name="T7" fmla="*/ 20 h 49"/>
                <a:gd name="T8" fmla="*/ 19 w 30"/>
                <a:gd name="T9" fmla="*/ 17 h 49"/>
                <a:gd name="T10" fmla="*/ 30 w 30"/>
                <a:gd name="T11" fmla="*/ 32 h 49"/>
                <a:gd name="T12" fmla="*/ 16 w 30"/>
                <a:gd name="T13" fmla="*/ 49 h 49"/>
                <a:gd name="T14" fmla="*/ 0 w 30"/>
                <a:gd name="T15" fmla="*/ 29 h 49"/>
                <a:gd name="T16" fmla="*/ 9 w 30"/>
                <a:gd name="T17" fmla="*/ 7 h 49"/>
                <a:gd name="T18" fmla="*/ 20 w 30"/>
                <a:gd name="T19" fmla="*/ 1 h 49"/>
                <a:gd name="T20" fmla="*/ 26 w 30"/>
                <a:gd name="T21" fmla="*/ 0 h 49"/>
                <a:gd name="T22" fmla="*/ 26 w 30"/>
                <a:gd name="T23" fmla="*/ 9 h 49"/>
                <a:gd name="T24" fmla="*/ 19 w 30"/>
                <a:gd name="T25" fmla="*/ 31 h 49"/>
                <a:gd name="T26" fmla="*/ 15 w 30"/>
                <a:gd name="T27" fmla="*/ 25 h 49"/>
                <a:gd name="T28" fmla="*/ 12 w 30"/>
                <a:gd name="T29" fmla="*/ 27 h 49"/>
                <a:gd name="T30" fmla="*/ 12 w 30"/>
                <a:gd name="T31" fmla="*/ 32 h 49"/>
                <a:gd name="T32" fmla="*/ 15 w 30"/>
                <a:gd name="T33" fmla="*/ 41 h 49"/>
                <a:gd name="T34" fmla="*/ 19 w 30"/>
                <a:gd name="T3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9">
                  <a:moveTo>
                    <a:pt x="26" y="9"/>
                  </a:moveTo>
                  <a:cubicBezTo>
                    <a:pt x="25" y="9"/>
                    <a:pt x="23" y="9"/>
                    <a:pt x="22" y="10"/>
                  </a:cubicBezTo>
                  <a:cubicBezTo>
                    <a:pt x="16" y="11"/>
                    <a:pt x="13" y="15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8"/>
                    <a:pt x="16" y="17"/>
                    <a:pt x="19" y="17"/>
                  </a:cubicBezTo>
                  <a:cubicBezTo>
                    <a:pt x="26" y="17"/>
                    <a:pt x="30" y="23"/>
                    <a:pt x="30" y="32"/>
                  </a:cubicBezTo>
                  <a:cubicBezTo>
                    <a:pt x="30" y="40"/>
                    <a:pt x="26" y="49"/>
                    <a:pt x="16" y="49"/>
                  </a:cubicBezTo>
                  <a:cubicBezTo>
                    <a:pt x="6" y="49"/>
                    <a:pt x="0" y="41"/>
                    <a:pt x="0" y="29"/>
                  </a:cubicBezTo>
                  <a:cubicBezTo>
                    <a:pt x="0" y="18"/>
                    <a:pt x="4" y="11"/>
                    <a:pt x="9" y="7"/>
                  </a:cubicBezTo>
                  <a:cubicBezTo>
                    <a:pt x="12" y="3"/>
                    <a:pt x="17" y="1"/>
                    <a:pt x="20" y="1"/>
                  </a:cubicBezTo>
                  <a:cubicBezTo>
                    <a:pt x="23" y="0"/>
                    <a:pt x="25" y="0"/>
                    <a:pt x="26" y="0"/>
                  </a:cubicBezTo>
                  <a:lnTo>
                    <a:pt x="26" y="9"/>
                  </a:lnTo>
                  <a:close/>
                  <a:moveTo>
                    <a:pt x="19" y="31"/>
                  </a:moveTo>
                  <a:cubicBezTo>
                    <a:pt x="19" y="29"/>
                    <a:pt x="18" y="25"/>
                    <a:pt x="15" y="25"/>
                  </a:cubicBezTo>
                  <a:cubicBezTo>
                    <a:pt x="14" y="25"/>
                    <a:pt x="13" y="26"/>
                    <a:pt x="12" y="27"/>
                  </a:cubicBezTo>
                  <a:cubicBezTo>
                    <a:pt x="12" y="28"/>
                    <a:pt x="12" y="29"/>
                    <a:pt x="12" y="32"/>
                  </a:cubicBezTo>
                  <a:cubicBezTo>
                    <a:pt x="12" y="37"/>
                    <a:pt x="13" y="41"/>
                    <a:pt x="15" y="41"/>
                  </a:cubicBezTo>
                  <a:cubicBezTo>
                    <a:pt x="19" y="41"/>
                    <a:pt x="19" y="36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16" name="Group 11"/>
          <p:cNvGrpSpPr/>
          <p:nvPr/>
        </p:nvGrpSpPr>
        <p:grpSpPr>
          <a:xfrm>
            <a:off x="2448309" y="2812873"/>
            <a:ext cx="446088" cy="417513"/>
            <a:chOff x="1200150" y="2085975"/>
            <a:chExt cx="446088" cy="417513"/>
          </a:xfrm>
          <a:solidFill>
            <a:schemeClr val="bg1"/>
          </a:solidFill>
        </p:grpSpPr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200150" y="2270125"/>
              <a:ext cx="446088" cy="233363"/>
            </a:xfrm>
            <a:custGeom>
              <a:avLst/>
              <a:gdLst>
                <a:gd name="T0" fmla="*/ 267 w 281"/>
                <a:gd name="T1" fmla="*/ 126 h 147"/>
                <a:gd name="T2" fmla="*/ 267 w 281"/>
                <a:gd name="T3" fmla="*/ 109 h 147"/>
                <a:gd name="T4" fmla="*/ 251 w 281"/>
                <a:gd name="T5" fmla="*/ 109 h 147"/>
                <a:gd name="T6" fmla="*/ 251 w 281"/>
                <a:gd name="T7" fmla="*/ 19 h 147"/>
                <a:gd name="T8" fmla="*/ 267 w 281"/>
                <a:gd name="T9" fmla="*/ 19 h 147"/>
                <a:gd name="T10" fmla="*/ 267 w 281"/>
                <a:gd name="T11" fmla="*/ 0 h 147"/>
                <a:gd name="T12" fmla="*/ 14 w 281"/>
                <a:gd name="T13" fmla="*/ 0 h 147"/>
                <a:gd name="T14" fmla="*/ 14 w 281"/>
                <a:gd name="T15" fmla="*/ 19 h 147"/>
                <a:gd name="T16" fmla="*/ 30 w 281"/>
                <a:gd name="T17" fmla="*/ 19 h 147"/>
                <a:gd name="T18" fmla="*/ 30 w 281"/>
                <a:gd name="T19" fmla="*/ 109 h 147"/>
                <a:gd name="T20" fmla="*/ 14 w 281"/>
                <a:gd name="T21" fmla="*/ 109 h 147"/>
                <a:gd name="T22" fmla="*/ 14 w 281"/>
                <a:gd name="T23" fmla="*/ 126 h 147"/>
                <a:gd name="T24" fmla="*/ 0 w 281"/>
                <a:gd name="T25" fmla="*/ 126 h 147"/>
                <a:gd name="T26" fmla="*/ 0 w 281"/>
                <a:gd name="T27" fmla="*/ 147 h 147"/>
                <a:gd name="T28" fmla="*/ 281 w 281"/>
                <a:gd name="T29" fmla="*/ 147 h 147"/>
                <a:gd name="T30" fmla="*/ 281 w 281"/>
                <a:gd name="T31" fmla="*/ 126 h 147"/>
                <a:gd name="T32" fmla="*/ 267 w 281"/>
                <a:gd name="T33" fmla="*/ 126 h 147"/>
                <a:gd name="T34" fmla="*/ 92 w 281"/>
                <a:gd name="T35" fmla="*/ 109 h 147"/>
                <a:gd name="T36" fmla="*/ 62 w 281"/>
                <a:gd name="T37" fmla="*/ 109 h 147"/>
                <a:gd name="T38" fmla="*/ 62 w 281"/>
                <a:gd name="T39" fmla="*/ 19 h 147"/>
                <a:gd name="T40" fmla="*/ 92 w 281"/>
                <a:gd name="T41" fmla="*/ 19 h 147"/>
                <a:gd name="T42" fmla="*/ 92 w 281"/>
                <a:gd name="T43" fmla="*/ 109 h 147"/>
                <a:gd name="T44" fmla="*/ 155 w 281"/>
                <a:gd name="T45" fmla="*/ 109 h 147"/>
                <a:gd name="T46" fmla="*/ 125 w 281"/>
                <a:gd name="T47" fmla="*/ 109 h 147"/>
                <a:gd name="T48" fmla="*/ 125 w 281"/>
                <a:gd name="T49" fmla="*/ 19 h 147"/>
                <a:gd name="T50" fmla="*/ 155 w 281"/>
                <a:gd name="T51" fmla="*/ 19 h 147"/>
                <a:gd name="T52" fmla="*/ 155 w 281"/>
                <a:gd name="T53" fmla="*/ 109 h 147"/>
                <a:gd name="T54" fmla="*/ 218 w 281"/>
                <a:gd name="T55" fmla="*/ 109 h 147"/>
                <a:gd name="T56" fmla="*/ 188 w 281"/>
                <a:gd name="T57" fmla="*/ 109 h 147"/>
                <a:gd name="T58" fmla="*/ 188 w 281"/>
                <a:gd name="T59" fmla="*/ 19 h 147"/>
                <a:gd name="T60" fmla="*/ 218 w 281"/>
                <a:gd name="T61" fmla="*/ 19 h 147"/>
                <a:gd name="T62" fmla="*/ 218 w 281"/>
                <a:gd name="T63" fmla="*/ 10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1" h="147">
                  <a:moveTo>
                    <a:pt x="267" y="126"/>
                  </a:moveTo>
                  <a:lnTo>
                    <a:pt x="267" y="109"/>
                  </a:lnTo>
                  <a:lnTo>
                    <a:pt x="251" y="109"/>
                  </a:lnTo>
                  <a:lnTo>
                    <a:pt x="251" y="19"/>
                  </a:lnTo>
                  <a:lnTo>
                    <a:pt x="267" y="19"/>
                  </a:lnTo>
                  <a:lnTo>
                    <a:pt x="267" y="0"/>
                  </a:lnTo>
                  <a:lnTo>
                    <a:pt x="14" y="0"/>
                  </a:lnTo>
                  <a:lnTo>
                    <a:pt x="14" y="19"/>
                  </a:lnTo>
                  <a:lnTo>
                    <a:pt x="30" y="19"/>
                  </a:lnTo>
                  <a:lnTo>
                    <a:pt x="30" y="109"/>
                  </a:lnTo>
                  <a:lnTo>
                    <a:pt x="14" y="109"/>
                  </a:lnTo>
                  <a:lnTo>
                    <a:pt x="14" y="126"/>
                  </a:lnTo>
                  <a:lnTo>
                    <a:pt x="0" y="126"/>
                  </a:lnTo>
                  <a:lnTo>
                    <a:pt x="0" y="147"/>
                  </a:lnTo>
                  <a:lnTo>
                    <a:pt x="281" y="147"/>
                  </a:lnTo>
                  <a:lnTo>
                    <a:pt x="281" y="126"/>
                  </a:lnTo>
                  <a:lnTo>
                    <a:pt x="267" y="126"/>
                  </a:lnTo>
                  <a:close/>
                  <a:moveTo>
                    <a:pt x="92" y="109"/>
                  </a:moveTo>
                  <a:lnTo>
                    <a:pt x="62" y="109"/>
                  </a:lnTo>
                  <a:lnTo>
                    <a:pt x="62" y="19"/>
                  </a:lnTo>
                  <a:lnTo>
                    <a:pt x="92" y="19"/>
                  </a:lnTo>
                  <a:lnTo>
                    <a:pt x="92" y="109"/>
                  </a:lnTo>
                  <a:close/>
                  <a:moveTo>
                    <a:pt x="155" y="109"/>
                  </a:moveTo>
                  <a:lnTo>
                    <a:pt x="125" y="109"/>
                  </a:lnTo>
                  <a:lnTo>
                    <a:pt x="125" y="19"/>
                  </a:lnTo>
                  <a:lnTo>
                    <a:pt x="155" y="19"/>
                  </a:lnTo>
                  <a:lnTo>
                    <a:pt x="155" y="109"/>
                  </a:lnTo>
                  <a:close/>
                  <a:moveTo>
                    <a:pt x="218" y="109"/>
                  </a:moveTo>
                  <a:lnTo>
                    <a:pt x="188" y="109"/>
                  </a:lnTo>
                  <a:lnTo>
                    <a:pt x="188" y="19"/>
                  </a:lnTo>
                  <a:lnTo>
                    <a:pt x="218" y="19"/>
                  </a:lnTo>
                  <a:lnTo>
                    <a:pt x="218" y="1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" name="Freeform 14"/>
            <p:cNvSpPr>
              <a:spLocks noEditPoints="1"/>
            </p:cNvSpPr>
            <p:nvPr/>
          </p:nvSpPr>
          <p:spPr bwMode="auto">
            <a:xfrm>
              <a:off x="1200150" y="2085975"/>
              <a:ext cx="446088" cy="163513"/>
            </a:xfrm>
            <a:custGeom>
              <a:avLst/>
              <a:gdLst>
                <a:gd name="T0" fmla="*/ 140 w 281"/>
                <a:gd name="T1" fmla="*/ 0 h 103"/>
                <a:gd name="T2" fmla="*/ 0 w 281"/>
                <a:gd name="T3" fmla="*/ 95 h 103"/>
                <a:gd name="T4" fmla="*/ 0 w 281"/>
                <a:gd name="T5" fmla="*/ 103 h 103"/>
                <a:gd name="T6" fmla="*/ 281 w 281"/>
                <a:gd name="T7" fmla="*/ 103 h 103"/>
                <a:gd name="T8" fmla="*/ 281 w 281"/>
                <a:gd name="T9" fmla="*/ 95 h 103"/>
                <a:gd name="T10" fmla="*/ 140 w 281"/>
                <a:gd name="T11" fmla="*/ 0 h 103"/>
                <a:gd name="T12" fmla="*/ 190 w 281"/>
                <a:gd name="T13" fmla="*/ 74 h 103"/>
                <a:gd name="T14" fmla="*/ 91 w 281"/>
                <a:gd name="T15" fmla="*/ 74 h 103"/>
                <a:gd name="T16" fmla="*/ 91 w 281"/>
                <a:gd name="T17" fmla="*/ 71 h 103"/>
                <a:gd name="T18" fmla="*/ 140 w 281"/>
                <a:gd name="T19" fmla="*/ 38 h 103"/>
                <a:gd name="T20" fmla="*/ 190 w 281"/>
                <a:gd name="T21" fmla="*/ 71 h 103"/>
                <a:gd name="T22" fmla="*/ 190 w 281"/>
                <a:gd name="T23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103">
                  <a:moveTo>
                    <a:pt x="140" y="0"/>
                  </a:moveTo>
                  <a:lnTo>
                    <a:pt x="0" y="95"/>
                  </a:lnTo>
                  <a:lnTo>
                    <a:pt x="0" y="103"/>
                  </a:lnTo>
                  <a:lnTo>
                    <a:pt x="281" y="103"/>
                  </a:lnTo>
                  <a:lnTo>
                    <a:pt x="281" y="95"/>
                  </a:lnTo>
                  <a:lnTo>
                    <a:pt x="140" y="0"/>
                  </a:lnTo>
                  <a:close/>
                  <a:moveTo>
                    <a:pt x="190" y="74"/>
                  </a:moveTo>
                  <a:lnTo>
                    <a:pt x="91" y="74"/>
                  </a:lnTo>
                  <a:lnTo>
                    <a:pt x="91" y="71"/>
                  </a:lnTo>
                  <a:lnTo>
                    <a:pt x="140" y="38"/>
                  </a:lnTo>
                  <a:lnTo>
                    <a:pt x="190" y="71"/>
                  </a:lnTo>
                  <a:lnTo>
                    <a:pt x="19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2" name="Group 18"/>
          <p:cNvGrpSpPr/>
          <p:nvPr/>
        </p:nvGrpSpPr>
        <p:grpSpPr>
          <a:xfrm>
            <a:off x="1226470" y="4654820"/>
            <a:ext cx="457200" cy="396875"/>
            <a:chOff x="4587875" y="2944813"/>
            <a:chExt cx="457200" cy="396875"/>
          </a:xfrm>
          <a:solidFill>
            <a:schemeClr val="bg1"/>
          </a:solidFill>
        </p:grpSpPr>
        <p:sp>
          <p:nvSpPr>
            <p:cNvPr id="43" name="Freeform 18"/>
            <p:cNvSpPr/>
            <p:nvPr/>
          </p:nvSpPr>
          <p:spPr bwMode="auto">
            <a:xfrm>
              <a:off x="4587875" y="3055938"/>
              <a:ext cx="457200" cy="285750"/>
            </a:xfrm>
            <a:custGeom>
              <a:avLst/>
              <a:gdLst>
                <a:gd name="T0" fmla="*/ 0 w 288"/>
                <a:gd name="T1" fmla="*/ 0 h 180"/>
                <a:gd name="T2" fmla="*/ 72 w 288"/>
                <a:gd name="T3" fmla="*/ 0 h 180"/>
                <a:gd name="T4" fmla="*/ 144 w 288"/>
                <a:gd name="T5" fmla="*/ 180 h 180"/>
                <a:gd name="T6" fmla="*/ 216 w 288"/>
                <a:gd name="T7" fmla="*/ 0 h 180"/>
                <a:gd name="T8" fmla="*/ 288 w 288"/>
                <a:gd name="T9" fmla="*/ 0 h 180"/>
                <a:gd name="T10" fmla="*/ 144 w 288"/>
                <a:gd name="T11" fmla="*/ 180 h 180"/>
                <a:gd name="T12" fmla="*/ 195 w 288"/>
                <a:gd name="T13" fmla="*/ 0 h 180"/>
                <a:gd name="T14" fmla="*/ 92 w 288"/>
                <a:gd name="T15" fmla="*/ 0 h 180"/>
                <a:gd name="T16" fmla="*/ 144 w 288"/>
                <a:gd name="T17" fmla="*/ 180 h 180"/>
                <a:gd name="T18" fmla="*/ 0 w 288"/>
                <a:gd name="T19" fmla="*/ 0 h 180"/>
                <a:gd name="T20" fmla="*/ 0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0" y="0"/>
                  </a:moveTo>
                  <a:lnTo>
                    <a:pt x="72" y="0"/>
                  </a:lnTo>
                  <a:lnTo>
                    <a:pt x="144" y="180"/>
                  </a:lnTo>
                  <a:lnTo>
                    <a:pt x="216" y="0"/>
                  </a:lnTo>
                  <a:lnTo>
                    <a:pt x="288" y="0"/>
                  </a:lnTo>
                  <a:lnTo>
                    <a:pt x="144" y="180"/>
                  </a:lnTo>
                  <a:lnTo>
                    <a:pt x="195" y="0"/>
                  </a:lnTo>
                  <a:lnTo>
                    <a:pt x="92" y="0"/>
                  </a:lnTo>
                  <a:lnTo>
                    <a:pt x="144" y="1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4" name="Freeform 19"/>
            <p:cNvSpPr>
              <a:spLocks noEditPoints="1"/>
            </p:cNvSpPr>
            <p:nvPr/>
          </p:nvSpPr>
          <p:spPr bwMode="auto">
            <a:xfrm>
              <a:off x="4816475" y="2944813"/>
              <a:ext cx="228600" cy="87313"/>
            </a:xfrm>
            <a:custGeom>
              <a:avLst/>
              <a:gdLst>
                <a:gd name="T0" fmla="*/ 83 w 144"/>
                <a:gd name="T1" fmla="*/ 55 h 55"/>
                <a:gd name="T2" fmla="*/ 144 w 144"/>
                <a:gd name="T3" fmla="*/ 55 h 55"/>
                <a:gd name="T4" fmla="*/ 112 w 144"/>
                <a:gd name="T5" fmla="*/ 0 h 55"/>
                <a:gd name="T6" fmla="*/ 112 w 144"/>
                <a:gd name="T7" fmla="*/ 0 h 55"/>
                <a:gd name="T8" fmla="*/ 83 w 144"/>
                <a:gd name="T9" fmla="*/ 55 h 55"/>
                <a:gd name="T10" fmla="*/ 83 w 144"/>
                <a:gd name="T11" fmla="*/ 55 h 55"/>
                <a:gd name="T12" fmla="*/ 0 w 144"/>
                <a:gd name="T13" fmla="*/ 0 h 55"/>
                <a:gd name="T14" fmla="*/ 0 w 144"/>
                <a:gd name="T15" fmla="*/ 0 h 55"/>
                <a:gd name="T16" fmla="*/ 0 w 144"/>
                <a:gd name="T17" fmla="*/ 0 h 55"/>
                <a:gd name="T18" fmla="*/ 0 w 144"/>
                <a:gd name="T19" fmla="*/ 0 h 55"/>
                <a:gd name="T20" fmla="*/ 0 w 144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55">
                  <a:moveTo>
                    <a:pt x="83" y="55"/>
                  </a:moveTo>
                  <a:lnTo>
                    <a:pt x="144" y="55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83" y="55"/>
                  </a:lnTo>
                  <a:lnTo>
                    <a:pt x="83" y="5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4587875" y="2944813"/>
              <a:ext cx="96838" cy="87313"/>
            </a:xfrm>
            <a:custGeom>
              <a:avLst/>
              <a:gdLst>
                <a:gd name="T0" fmla="*/ 0 w 61"/>
                <a:gd name="T1" fmla="*/ 55 h 55"/>
                <a:gd name="T2" fmla="*/ 61 w 61"/>
                <a:gd name="T3" fmla="*/ 55 h 55"/>
                <a:gd name="T4" fmla="*/ 31 w 61"/>
                <a:gd name="T5" fmla="*/ 0 h 55"/>
                <a:gd name="T6" fmla="*/ 31 w 61"/>
                <a:gd name="T7" fmla="*/ 0 h 55"/>
                <a:gd name="T8" fmla="*/ 0 w 61"/>
                <a:gd name="T9" fmla="*/ 55 h 55"/>
                <a:gd name="T10" fmla="*/ 0 w 61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5">
                  <a:moveTo>
                    <a:pt x="0" y="55"/>
                  </a:moveTo>
                  <a:lnTo>
                    <a:pt x="61" y="5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6" name="Freeform 21"/>
            <p:cNvSpPr/>
            <p:nvPr/>
          </p:nvSpPr>
          <p:spPr bwMode="auto">
            <a:xfrm>
              <a:off x="4648200" y="2944813"/>
              <a:ext cx="133350" cy="87313"/>
            </a:xfrm>
            <a:custGeom>
              <a:avLst/>
              <a:gdLst>
                <a:gd name="T0" fmla="*/ 45 w 84"/>
                <a:gd name="T1" fmla="*/ 55 h 55"/>
                <a:gd name="T2" fmla="*/ 46 w 84"/>
                <a:gd name="T3" fmla="*/ 55 h 55"/>
                <a:gd name="T4" fmla="*/ 84 w 84"/>
                <a:gd name="T5" fmla="*/ 0 h 55"/>
                <a:gd name="T6" fmla="*/ 0 w 84"/>
                <a:gd name="T7" fmla="*/ 0 h 55"/>
                <a:gd name="T8" fmla="*/ 45 w 84"/>
                <a:gd name="T9" fmla="*/ 55 h 55"/>
                <a:gd name="T10" fmla="*/ 45 w 8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55">
                  <a:moveTo>
                    <a:pt x="45" y="55"/>
                  </a:moveTo>
                  <a:lnTo>
                    <a:pt x="46" y="5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45" y="55"/>
                  </a:lnTo>
                  <a:lnTo>
                    <a:pt x="45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7" name="Freeform 22"/>
            <p:cNvSpPr/>
            <p:nvPr/>
          </p:nvSpPr>
          <p:spPr bwMode="auto">
            <a:xfrm>
              <a:off x="4735513" y="2944813"/>
              <a:ext cx="161925" cy="87313"/>
            </a:xfrm>
            <a:custGeom>
              <a:avLst/>
              <a:gdLst>
                <a:gd name="T0" fmla="*/ 0 w 102"/>
                <a:gd name="T1" fmla="*/ 55 h 55"/>
                <a:gd name="T2" fmla="*/ 102 w 102"/>
                <a:gd name="T3" fmla="*/ 55 h 55"/>
                <a:gd name="T4" fmla="*/ 51 w 102"/>
                <a:gd name="T5" fmla="*/ 0 h 55"/>
                <a:gd name="T6" fmla="*/ 0 w 102"/>
                <a:gd name="T7" fmla="*/ 55 h 55"/>
                <a:gd name="T8" fmla="*/ 0 w 10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5">
                  <a:moveTo>
                    <a:pt x="0" y="55"/>
                  </a:moveTo>
                  <a:lnTo>
                    <a:pt x="102" y="55"/>
                  </a:lnTo>
                  <a:lnTo>
                    <a:pt x="51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8" name="Freeform 23"/>
            <p:cNvSpPr/>
            <p:nvPr/>
          </p:nvSpPr>
          <p:spPr bwMode="auto">
            <a:xfrm>
              <a:off x="4851400" y="2944813"/>
              <a:ext cx="131763" cy="87313"/>
            </a:xfrm>
            <a:custGeom>
              <a:avLst/>
              <a:gdLst>
                <a:gd name="T0" fmla="*/ 38 w 83"/>
                <a:gd name="T1" fmla="*/ 55 h 55"/>
                <a:gd name="T2" fmla="*/ 38 w 83"/>
                <a:gd name="T3" fmla="*/ 55 h 55"/>
                <a:gd name="T4" fmla="*/ 83 w 83"/>
                <a:gd name="T5" fmla="*/ 0 h 55"/>
                <a:gd name="T6" fmla="*/ 0 w 83"/>
                <a:gd name="T7" fmla="*/ 0 h 55"/>
                <a:gd name="T8" fmla="*/ 38 w 83"/>
                <a:gd name="T9" fmla="*/ 55 h 55"/>
                <a:gd name="T10" fmla="*/ 38 w 83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55">
                  <a:moveTo>
                    <a:pt x="38" y="55"/>
                  </a:moveTo>
                  <a:lnTo>
                    <a:pt x="38" y="5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38" y="55"/>
                  </a:ln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9" name="Group 44"/>
          <p:cNvGrpSpPr/>
          <p:nvPr/>
        </p:nvGrpSpPr>
        <p:grpSpPr>
          <a:xfrm>
            <a:off x="3715933" y="4583124"/>
            <a:ext cx="357188" cy="407988"/>
            <a:chOff x="3789363" y="3787775"/>
            <a:chExt cx="357188" cy="407988"/>
          </a:xfrm>
          <a:solidFill>
            <a:schemeClr val="bg1"/>
          </a:solidFill>
        </p:grpSpPr>
        <p:sp>
          <p:nvSpPr>
            <p:cNvPr id="50" name="Freeform 40"/>
            <p:cNvSpPr>
              <a:spLocks noEditPoints="1"/>
            </p:cNvSpPr>
            <p:nvPr/>
          </p:nvSpPr>
          <p:spPr bwMode="auto">
            <a:xfrm>
              <a:off x="3789363" y="3787775"/>
              <a:ext cx="357188" cy="407988"/>
            </a:xfrm>
            <a:custGeom>
              <a:avLst/>
              <a:gdLst>
                <a:gd name="T0" fmla="*/ 403 w 464"/>
                <a:gd name="T1" fmla="*/ 0 h 532"/>
                <a:gd name="T2" fmla="*/ 61 w 464"/>
                <a:gd name="T3" fmla="*/ 0 h 532"/>
                <a:gd name="T4" fmla="*/ 0 w 464"/>
                <a:gd name="T5" fmla="*/ 62 h 532"/>
                <a:gd name="T6" fmla="*/ 0 w 464"/>
                <a:gd name="T7" fmla="*/ 470 h 532"/>
                <a:gd name="T8" fmla="*/ 61 w 464"/>
                <a:gd name="T9" fmla="*/ 532 h 532"/>
                <a:gd name="T10" fmla="*/ 403 w 464"/>
                <a:gd name="T11" fmla="*/ 532 h 532"/>
                <a:gd name="T12" fmla="*/ 464 w 464"/>
                <a:gd name="T13" fmla="*/ 470 h 532"/>
                <a:gd name="T14" fmla="*/ 464 w 464"/>
                <a:gd name="T15" fmla="*/ 62 h 532"/>
                <a:gd name="T16" fmla="*/ 403 w 464"/>
                <a:gd name="T17" fmla="*/ 0 h 532"/>
                <a:gd name="T18" fmla="*/ 430 w 464"/>
                <a:gd name="T19" fmla="*/ 470 h 532"/>
                <a:gd name="T20" fmla="*/ 403 w 464"/>
                <a:gd name="T21" fmla="*/ 498 h 532"/>
                <a:gd name="T22" fmla="*/ 61 w 464"/>
                <a:gd name="T23" fmla="*/ 498 h 532"/>
                <a:gd name="T24" fmla="*/ 34 w 464"/>
                <a:gd name="T25" fmla="*/ 470 h 532"/>
                <a:gd name="T26" fmla="*/ 34 w 464"/>
                <a:gd name="T27" fmla="*/ 62 h 532"/>
                <a:gd name="T28" fmla="*/ 61 w 464"/>
                <a:gd name="T29" fmla="*/ 34 h 532"/>
                <a:gd name="T30" fmla="*/ 403 w 464"/>
                <a:gd name="T31" fmla="*/ 34 h 532"/>
                <a:gd name="T32" fmla="*/ 430 w 464"/>
                <a:gd name="T33" fmla="*/ 62 h 532"/>
                <a:gd name="T34" fmla="*/ 430 w 464"/>
                <a:gd name="T35" fmla="*/ 4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4" h="532">
                  <a:moveTo>
                    <a:pt x="40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7" y="1"/>
                    <a:pt x="0" y="28"/>
                    <a:pt x="0" y="62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504"/>
                    <a:pt x="27" y="531"/>
                    <a:pt x="61" y="532"/>
                  </a:cubicBezTo>
                  <a:cubicBezTo>
                    <a:pt x="403" y="532"/>
                    <a:pt x="403" y="532"/>
                    <a:pt x="403" y="532"/>
                  </a:cubicBezTo>
                  <a:cubicBezTo>
                    <a:pt x="437" y="531"/>
                    <a:pt x="464" y="504"/>
                    <a:pt x="464" y="470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64" y="28"/>
                    <a:pt x="437" y="1"/>
                    <a:pt x="403" y="0"/>
                  </a:cubicBezTo>
                  <a:close/>
                  <a:moveTo>
                    <a:pt x="430" y="470"/>
                  </a:moveTo>
                  <a:cubicBezTo>
                    <a:pt x="430" y="485"/>
                    <a:pt x="418" y="497"/>
                    <a:pt x="403" y="498"/>
                  </a:cubicBezTo>
                  <a:cubicBezTo>
                    <a:pt x="61" y="498"/>
                    <a:pt x="61" y="498"/>
                    <a:pt x="61" y="498"/>
                  </a:cubicBezTo>
                  <a:cubicBezTo>
                    <a:pt x="46" y="497"/>
                    <a:pt x="34" y="485"/>
                    <a:pt x="34" y="470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47"/>
                    <a:pt x="46" y="35"/>
                    <a:pt x="61" y="34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18" y="35"/>
                    <a:pt x="430" y="47"/>
                    <a:pt x="430" y="62"/>
                  </a:cubicBezTo>
                  <a:lnTo>
                    <a:pt x="430" y="4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3916363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2" name="Freeform 42"/>
            <p:cNvSpPr/>
            <p:nvPr/>
          </p:nvSpPr>
          <p:spPr bwMode="auto">
            <a:xfrm>
              <a:off x="3976688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3" name="Freeform 43"/>
            <p:cNvSpPr/>
            <p:nvPr/>
          </p:nvSpPr>
          <p:spPr bwMode="auto">
            <a:xfrm>
              <a:off x="3916363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3916363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5" name="Freeform 45"/>
            <p:cNvSpPr/>
            <p:nvPr/>
          </p:nvSpPr>
          <p:spPr bwMode="auto">
            <a:xfrm>
              <a:off x="3916363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6" name="Freeform 46"/>
            <p:cNvSpPr/>
            <p:nvPr/>
          </p:nvSpPr>
          <p:spPr bwMode="auto">
            <a:xfrm>
              <a:off x="3854450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7" name="Freeform 47"/>
            <p:cNvSpPr/>
            <p:nvPr/>
          </p:nvSpPr>
          <p:spPr bwMode="auto">
            <a:xfrm>
              <a:off x="3854450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8" name="Freeform 48"/>
            <p:cNvSpPr/>
            <p:nvPr/>
          </p:nvSpPr>
          <p:spPr bwMode="auto">
            <a:xfrm>
              <a:off x="3854450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9" name="Freeform 49"/>
            <p:cNvSpPr/>
            <p:nvPr/>
          </p:nvSpPr>
          <p:spPr bwMode="auto">
            <a:xfrm>
              <a:off x="3854450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0" name="Freeform 50"/>
            <p:cNvSpPr/>
            <p:nvPr/>
          </p:nvSpPr>
          <p:spPr bwMode="auto">
            <a:xfrm>
              <a:off x="4037013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4037013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2" name="Freeform 52"/>
            <p:cNvSpPr/>
            <p:nvPr/>
          </p:nvSpPr>
          <p:spPr bwMode="auto">
            <a:xfrm>
              <a:off x="3976688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3" name="Freeform 53"/>
            <p:cNvSpPr/>
            <p:nvPr/>
          </p:nvSpPr>
          <p:spPr bwMode="auto">
            <a:xfrm>
              <a:off x="3976688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4" name="Freeform 54"/>
            <p:cNvSpPr/>
            <p:nvPr/>
          </p:nvSpPr>
          <p:spPr bwMode="auto">
            <a:xfrm>
              <a:off x="4037013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5" name="Freeform 55"/>
            <p:cNvSpPr/>
            <p:nvPr/>
          </p:nvSpPr>
          <p:spPr bwMode="auto">
            <a:xfrm>
              <a:off x="3976688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6" name="Freeform 56"/>
            <p:cNvSpPr/>
            <p:nvPr/>
          </p:nvSpPr>
          <p:spPr bwMode="auto">
            <a:xfrm>
              <a:off x="4037013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7" name="Freeform 57"/>
            <p:cNvSpPr/>
            <p:nvPr/>
          </p:nvSpPr>
          <p:spPr bwMode="auto">
            <a:xfrm>
              <a:off x="3849688" y="3840163"/>
              <a:ext cx="236538" cy="79375"/>
            </a:xfrm>
            <a:custGeom>
              <a:avLst/>
              <a:gdLst>
                <a:gd name="T0" fmla="*/ 287 w 308"/>
                <a:gd name="T1" fmla="*/ 0 h 105"/>
                <a:gd name="T2" fmla="*/ 21 w 308"/>
                <a:gd name="T3" fmla="*/ 0 h 105"/>
                <a:gd name="T4" fmla="*/ 0 w 308"/>
                <a:gd name="T5" fmla="*/ 26 h 105"/>
                <a:gd name="T6" fmla="*/ 0 w 308"/>
                <a:gd name="T7" fmla="*/ 79 h 105"/>
                <a:gd name="T8" fmla="*/ 21 w 308"/>
                <a:gd name="T9" fmla="*/ 105 h 105"/>
                <a:gd name="T10" fmla="*/ 287 w 308"/>
                <a:gd name="T11" fmla="*/ 105 h 105"/>
                <a:gd name="T12" fmla="*/ 308 w 308"/>
                <a:gd name="T13" fmla="*/ 79 h 105"/>
                <a:gd name="T14" fmla="*/ 308 w 308"/>
                <a:gd name="T15" fmla="*/ 26 h 105"/>
                <a:gd name="T16" fmla="*/ 287 w 308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5">
                  <a:moveTo>
                    <a:pt x="28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1"/>
                    <a:pt x="0" y="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4"/>
                    <a:pt x="10" y="105"/>
                    <a:pt x="21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98" y="105"/>
                    <a:pt x="308" y="94"/>
                    <a:pt x="308" y="79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08" y="11"/>
                    <a:pt x="298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8" name="Freeform 58"/>
            <p:cNvSpPr/>
            <p:nvPr/>
          </p:nvSpPr>
          <p:spPr bwMode="auto">
            <a:xfrm>
              <a:off x="3921125" y="3862388"/>
              <a:ext cx="15875" cy="34925"/>
            </a:xfrm>
            <a:custGeom>
              <a:avLst/>
              <a:gdLst>
                <a:gd name="T0" fmla="*/ 5 w 10"/>
                <a:gd name="T1" fmla="*/ 4 h 22"/>
                <a:gd name="T2" fmla="*/ 5 w 10"/>
                <a:gd name="T3" fmla="*/ 4 h 22"/>
                <a:gd name="T4" fmla="*/ 1 w 10"/>
                <a:gd name="T5" fmla="*/ 6 h 22"/>
                <a:gd name="T6" fmla="*/ 0 w 10"/>
                <a:gd name="T7" fmla="*/ 2 h 22"/>
                <a:gd name="T8" fmla="*/ 5 w 10"/>
                <a:gd name="T9" fmla="*/ 0 h 22"/>
                <a:gd name="T10" fmla="*/ 10 w 10"/>
                <a:gd name="T11" fmla="*/ 0 h 22"/>
                <a:gd name="T12" fmla="*/ 10 w 10"/>
                <a:gd name="T13" fmla="*/ 22 h 22"/>
                <a:gd name="T14" fmla="*/ 5 w 10"/>
                <a:gd name="T15" fmla="*/ 22 h 22"/>
                <a:gd name="T16" fmla="*/ 5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5" y="4"/>
                  </a:moveTo>
                  <a:lnTo>
                    <a:pt x="5" y="4"/>
                  </a:lnTo>
                  <a:lnTo>
                    <a:pt x="1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9" name="Freeform 59"/>
            <p:cNvSpPr/>
            <p:nvPr/>
          </p:nvSpPr>
          <p:spPr bwMode="auto">
            <a:xfrm>
              <a:off x="3944938" y="3860800"/>
              <a:ext cx="20638" cy="36513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1 h 48"/>
                <a:gd name="T4" fmla="*/ 5 w 27"/>
                <a:gd name="T5" fmla="*/ 34 h 48"/>
                <a:gd name="T6" fmla="*/ 16 w 27"/>
                <a:gd name="T7" fmla="*/ 15 h 48"/>
                <a:gd name="T8" fmla="*/ 10 w 27"/>
                <a:gd name="T9" fmla="*/ 9 h 48"/>
                <a:gd name="T10" fmla="*/ 3 w 27"/>
                <a:gd name="T11" fmla="*/ 12 h 48"/>
                <a:gd name="T12" fmla="*/ 1 w 27"/>
                <a:gd name="T13" fmla="*/ 3 h 48"/>
                <a:gd name="T14" fmla="*/ 12 w 27"/>
                <a:gd name="T15" fmla="*/ 0 h 48"/>
                <a:gd name="T16" fmla="*/ 27 w 27"/>
                <a:gd name="T17" fmla="*/ 14 h 48"/>
                <a:gd name="T18" fmla="*/ 16 w 27"/>
                <a:gd name="T19" fmla="*/ 35 h 48"/>
                <a:gd name="T20" fmla="*/ 14 w 27"/>
                <a:gd name="T21" fmla="*/ 38 h 48"/>
                <a:gd name="T22" fmla="*/ 14 w 27"/>
                <a:gd name="T23" fmla="*/ 38 h 48"/>
                <a:gd name="T24" fmla="*/ 27 w 27"/>
                <a:gd name="T25" fmla="*/ 38 h 48"/>
                <a:gd name="T26" fmla="*/ 27 w 27"/>
                <a:gd name="T27" fmla="*/ 48 h 48"/>
                <a:gd name="T28" fmla="*/ 0 w 27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26"/>
                    <a:pt x="16" y="21"/>
                    <a:pt x="16" y="15"/>
                  </a:cubicBezTo>
                  <a:cubicBezTo>
                    <a:pt x="16" y="12"/>
                    <a:pt x="14" y="9"/>
                    <a:pt x="10" y="9"/>
                  </a:cubicBezTo>
                  <a:cubicBezTo>
                    <a:pt x="7" y="9"/>
                    <a:pt x="5" y="11"/>
                    <a:pt x="3" y="1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4" y="0"/>
                    <a:pt x="27" y="8"/>
                    <a:pt x="27" y="14"/>
                  </a:cubicBezTo>
                  <a:cubicBezTo>
                    <a:pt x="27" y="23"/>
                    <a:pt x="21" y="30"/>
                    <a:pt x="16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0" name="Freeform 60"/>
            <p:cNvSpPr/>
            <p:nvPr/>
          </p:nvSpPr>
          <p:spPr bwMode="auto">
            <a:xfrm>
              <a:off x="3970338" y="3860800"/>
              <a:ext cx="19050" cy="38100"/>
            </a:xfrm>
            <a:custGeom>
              <a:avLst/>
              <a:gdLst>
                <a:gd name="T0" fmla="*/ 1 w 26"/>
                <a:gd name="T1" fmla="*/ 38 h 49"/>
                <a:gd name="T2" fmla="*/ 8 w 26"/>
                <a:gd name="T3" fmla="*/ 40 h 49"/>
                <a:gd name="T4" fmla="*/ 15 w 26"/>
                <a:gd name="T5" fmla="*/ 34 h 49"/>
                <a:gd name="T6" fmla="*/ 7 w 26"/>
                <a:gd name="T7" fmla="*/ 27 h 49"/>
                <a:gd name="T8" fmla="*/ 5 w 26"/>
                <a:gd name="T9" fmla="*/ 27 h 49"/>
                <a:gd name="T10" fmla="*/ 5 w 26"/>
                <a:gd name="T11" fmla="*/ 19 h 49"/>
                <a:gd name="T12" fmla="*/ 6 w 26"/>
                <a:gd name="T13" fmla="*/ 19 h 49"/>
                <a:gd name="T14" fmla="*/ 14 w 26"/>
                <a:gd name="T15" fmla="*/ 14 h 49"/>
                <a:gd name="T16" fmla="*/ 9 w 26"/>
                <a:gd name="T17" fmla="*/ 9 h 49"/>
                <a:gd name="T18" fmla="*/ 3 w 26"/>
                <a:gd name="T19" fmla="*/ 11 h 49"/>
                <a:gd name="T20" fmla="*/ 1 w 26"/>
                <a:gd name="T21" fmla="*/ 2 h 49"/>
                <a:gd name="T22" fmla="*/ 12 w 26"/>
                <a:gd name="T23" fmla="*/ 0 h 49"/>
                <a:gd name="T24" fmla="*/ 25 w 26"/>
                <a:gd name="T25" fmla="*/ 12 h 49"/>
                <a:gd name="T26" fmla="*/ 18 w 26"/>
                <a:gd name="T27" fmla="*/ 22 h 49"/>
                <a:gd name="T28" fmla="*/ 18 w 26"/>
                <a:gd name="T29" fmla="*/ 22 h 49"/>
                <a:gd name="T30" fmla="*/ 26 w 26"/>
                <a:gd name="T31" fmla="*/ 34 h 49"/>
                <a:gd name="T32" fmla="*/ 10 w 26"/>
                <a:gd name="T33" fmla="*/ 49 h 49"/>
                <a:gd name="T34" fmla="*/ 0 w 26"/>
                <a:gd name="T35" fmla="*/ 47 h 49"/>
                <a:gd name="T36" fmla="*/ 1 w 26"/>
                <a:gd name="T3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9">
                  <a:moveTo>
                    <a:pt x="1" y="38"/>
                  </a:moveTo>
                  <a:cubicBezTo>
                    <a:pt x="3" y="39"/>
                    <a:pt x="6" y="40"/>
                    <a:pt x="8" y="40"/>
                  </a:cubicBezTo>
                  <a:cubicBezTo>
                    <a:pt x="13" y="40"/>
                    <a:pt x="15" y="37"/>
                    <a:pt x="15" y="34"/>
                  </a:cubicBezTo>
                  <a:cubicBezTo>
                    <a:pt x="15" y="29"/>
                    <a:pt x="11" y="27"/>
                    <a:pt x="7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4" y="18"/>
                    <a:pt x="14" y="14"/>
                  </a:cubicBezTo>
                  <a:cubicBezTo>
                    <a:pt x="14" y="11"/>
                    <a:pt x="12" y="9"/>
                    <a:pt x="9" y="9"/>
                  </a:cubicBezTo>
                  <a:cubicBezTo>
                    <a:pt x="7" y="9"/>
                    <a:pt x="4" y="10"/>
                    <a:pt x="3" y="1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1" y="0"/>
                    <a:pt x="25" y="6"/>
                    <a:pt x="25" y="12"/>
                  </a:cubicBezTo>
                  <a:cubicBezTo>
                    <a:pt x="25" y="17"/>
                    <a:pt x="22" y="20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4"/>
                    <a:pt x="26" y="28"/>
                    <a:pt x="26" y="34"/>
                  </a:cubicBezTo>
                  <a:cubicBezTo>
                    <a:pt x="26" y="41"/>
                    <a:pt x="21" y="49"/>
                    <a:pt x="10" y="49"/>
                  </a:cubicBezTo>
                  <a:cubicBezTo>
                    <a:pt x="5" y="49"/>
                    <a:pt x="2" y="48"/>
                    <a:pt x="0" y="47"/>
                  </a:cubicBezTo>
                  <a:lnTo>
                    <a:pt x="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3994150" y="3862388"/>
              <a:ext cx="23813" cy="34925"/>
            </a:xfrm>
            <a:custGeom>
              <a:avLst/>
              <a:gdLst>
                <a:gd name="T0" fmla="*/ 17 w 31"/>
                <a:gd name="T1" fmla="*/ 47 h 47"/>
                <a:gd name="T2" fmla="*/ 17 w 31"/>
                <a:gd name="T3" fmla="*/ 37 h 47"/>
                <a:gd name="T4" fmla="*/ 0 w 31"/>
                <a:gd name="T5" fmla="*/ 37 h 47"/>
                <a:gd name="T6" fmla="*/ 0 w 31"/>
                <a:gd name="T7" fmla="*/ 29 h 47"/>
                <a:gd name="T8" fmla="*/ 16 w 31"/>
                <a:gd name="T9" fmla="*/ 0 h 47"/>
                <a:gd name="T10" fmla="*/ 27 w 31"/>
                <a:gd name="T11" fmla="*/ 0 h 47"/>
                <a:gd name="T12" fmla="*/ 27 w 31"/>
                <a:gd name="T13" fmla="*/ 28 h 47"/>
                <a:gd name="T14" fmla="*/ 31 w 31"/>
                <a:gd name="T15" fmla="*/ 28 h 47"/>
                <a:gd name="T16" fmla="*/ 31 w 31"/>
                <a:gd name="T17" fmla="*/ 37 h 47"/>
                <a:gd name="T18" fmla="*/ 27 w 31"/>
                <a:gd name="T19" fmla="*/ 37 h 47"/>
                <a:gd name="T20" fmla="*/ 27 w 31"/>
                <a:gd name="T21" fmla="*/ 47 h 47"/>
                <a:gd name="T22" fmla="*/ 17 w 31"/>
                <a:gd name="T23" fmla="*/ 47 h 47"/>
                <a:gd name="T24" fmla="*/ 17 w 31"/>
                <a:gd name="T25" fmla="*/ 28 h 47"/>
                <a:gd name="T26" fmla="*/ 17 w 31"/>
                <a:gd name="T27" fmla="*/ 19 h 47"/>
                <a:gd name="T28" fmla="*/ 17 w 31"/>
                <a:gd name="T29" fmla="*/ 12 h 47"/>
                <a:gd name="T30" fmla="*/ 17 w 31"/>
                <a:gd name="T31" fmla="*/ 12 h 47"/>
                <a:gd name="T32" fmla="*/ 14 w 31"/>
                <a:gd name="T33" fmla="*/ 19 h 47"/>
                <a:gd name="T34" fmla="*/ 10 w 31"/>
                <a:gd name="T35" fmla="*/ 27 h 47"/>
                <a:gd name="T36" fmla="*/ 10 w 31"/>
                <a:gd name="T37" fmla="*/ 28 h 47"/>
                <a:gd name="T38" fmla="*/ 17 w 31"/>
                <a:gd name="T3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47">
                  <a:moveTo>
                    <a:pt x="17" y="47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7"/>
                    <a:pt x="27" y="47"/>
                    <a:pt x="27" y="47"/>
                  </a:cubicBezTo>
                  <a:lnTo>
                    <a:pt x="17" y="47"/>
                  </a:lnTo>
                  <a:close/>
                  <a:moveTo>
                    <a:pt x="17" y="28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5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4"/>
                    <a:pt x="15" y="17"/>
                    <a:pt x="14" y="1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lnTo>
                    <a:pt x="17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2" name="Freeform 62"/>
            <p:cNvSpPr/>
            <p:nvPr/>
          </p:nvSpPr>
          <p:spPr bwMode="auto">
            <a:xfrm>
              <a:off x="4019550" y="3862388"/>
              <a:ext cx="20638" cy="36513"/>
            </a:xfrm>
            <a:custGeom>
              <a:avLst/>
              <a:gdLst>
                <a:gd name="T0" fmla="*/ 26 w 27"/>
                <a:gd name="T1" fmla="*/ 9 h 48"/>
                <a:gd name="T2" fmla="*/ 13 w 27"/>
                <a:gd name="T3" fmla="*/ 9 h 48"/>
                <a:gd name="T4" fmla="*/ 13 w 27"/>
                <a:gd name="T5" fmla="*/ 16 h 48"/>
                <a:gd name="T6" fmla="*/ 14 w 27"/>
                <a:gd name="T7" fmla="*/ 16 h 48"/>
                <a:gd name="T8" fmla="*/ 23 w 27"/>
                <a:gd name="T9" fmla="*/ 20 h 48"/>
                <a:gd name="T10" fmla="*/ 27 w 27"/>
                <a:gd name="T11" fmla="*/ 31 h 48"/>
                <a:gd name="T12" fmla="*/ 10 w 27"/>
                <a:gd name="T13" fmla="*/ 48 h 48"/>
                <a:gd name="T14" fmla="*/ 0 w 27"/>
                <a:gd name="T15" fmla="*/ 46 h 48"/>
                <a:gd name="T16" fmla="*/ 2 w 27"/>
                <a:gd name="T17" fmla="*/ 37 h 48"/>
                <a:gd name="T18" fmla="*/ 9 w 27"/>
                <a:gd name="T19" fmla="*/ 39 h 48"/>
                <a:gd name="T20" fmla="*/ 16 w 27"/>
                <a:gd name="T21" fmla="*/ 32 h 48"/>
                <a:gd name="T22" fmla="*/ 6 w 27"/>
                <a:gd name="T23" fmla="*/ 24 h 48"/>
                <a:gd name="T24" fmla="*/ 3 w 27"/>
                <a:gd name="T25" fmla="*/ 24 h 48"/>
                <a:gd name="T26" fmla="*/ 5 w 27"/>
                <a:gd name="T27" fmla="*/ 0 h 48"/>
                <a:gd name="T28" fmla="*/ 26 w 27"/>
                <a:gd name="T29" fmla="*/ 0 h 48"/>
                <a:gd name="T30" fmla="*/ 26 w 27"/>
                <a:gd name="T31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8">
                  <a:moveTo>
                    <a:pt x="26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6" y="16"/>
                    <a:pt x="20" y="17"/>
                    <a:pt x="23" y="20"/>
                  </a:cubicBezTo>
                  <a:cubicBezTo>
                    <a:pt x="26" y="22"/>
                    <a:pt x="27" y="26"/>
                    <a:pt x="27" y="31"/>
                  </a:cubicBezTo>
                  <a:cubicBezTo>
                    <a:pt x="27" y="40"/>
                    <a:pt x="21" y="48"/>
                    <a:pt x="10" y="48"/>
                  </a:cubicBezTo>
                  <a:cubicBezTo>
                    <a:pt x="6" y="48"/>
                    <a:pt x="2" y="47"/>
                    <a:pt x="0" y="4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8"/>
                    <a:pt x="6" y="39"/>
                    <a:pt x="9" y="39"/>
                  </a:cubicBezTo>
                  <a:cubicBezTo>
                    <a:pt x="13" y="39"/>
                    <a:pt x="16" y="36"/>
                    <a:pt x="16" y="32"/>
                  </a:cubicBezTo>
                  <a:cubicBezTo>
                    <a:pt x="16" y="26"/>
                    <a:pt x="11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3" name="Freeform 63"/>
            <p:cNvSpPr>
              <a:spLocks noEditPoints="1"/>
            </p:cNvSpPr>
            <p:nvPr/>
          </p:nvSpPr>
          <p:spPr bwMode="auto">
            <a:xfrm>
              <a:off x="4044950" y="3860800"/>
              <a:ext cx="22225" cy="38100"/>
            </a:xfrm>
            <a:custGeom>
              <a:avLst/>
              <a:gdLst>
                <a:gd name="T0" fmla="*/ 26 w 30"/>
                <a:gd name="T1" fmla="*/ 9 h 49"/>
                <a:gd name="T2" fmla="*/ 22 w 30"/>
                <a:gd name="T3" fmla="*/ 10 h 49"/>
                <a:gd name="T4" fmla="*/ 12 w 30"/>
                <a:gd name="T5" fmla="*/ 20 h 49"/>
                <a:gd name="T6" fmla="*/ 12 w 30"/>
                <a:gd name="T7" fmla="*/ 20 h 49"/>
                <a:gd name="T8" fmla="*/ 19 w 30"/>
                <a:gd name="T9" fmla="*/ 17 h 49"/>
                <a:gd name="T10" fmla="*/ 30 w 30"/>
                <a:gd name="T11" fmla="*/ 32 h 49"/>
                <a:gd name="T12" fmla="*/ 16 w 30"/>
                <a:gd name="T13" fmla="*/ 49 h 49"/>
                <a:gd name="T14" fmla="*/ 0 w 30"/>
                <a:gd name="T15" fmla="*/ 29 h 49"/>
                <a:gd name="T16" fmla="*/ 9 w 30"/>
                <a:gd name="T17" fmla="*/ 7 h 49"/>
                <a:gd name="T18" fmla="*/ 20 w 30"/>
                <a:gd name="T19" fmla="*/ 1 h 49"/>
                <a:gd name="T20" fmla="*/ 26 w 30"/>
                <a:gd name="T21" fmla="*/ 0 h 49"/>
                <a:gd name="T22" fmla="*/ 26 w 30"/>
                <a:gd name="T23" fmla="*/ 9 h 49"/>
                <a:gd name="T24" fmla="*/ 19 w 30"/>
                <a:gd name="T25" fmla="*/ 31 h 49"/>
                <a:gd name="T26" fmla="*/ 15 w 30"/>
                <a:gd name="T27" fmla="*/ 25 h 49"/>
                <a:gd name="T28" fmla="*/ 12 w 30"/>
                <a:gd name="T29" fmla="*/ 27 h 49"/>
                <a:gd name="T30" fmla="*/ 12 w 30"/>
                <a:gd name="T31" fmla="*/ 32 h 49"/>
                <a:gd name="T32" fmla="*/ 15 w 30"/>
                <a:gd name="T33" fmla="*/ 41 h 49"/>
                <a:gd name="T34" fmla="*/ 19 w 30"/>
                <a:gd name="T3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9">
                  <a:moveTo>
                    <a:pt x="26" y="9"/>
                  </a:moveTo>
                  <a:cubicBezTo>
                    <a:pt x="25" y="9"/>
                    <a:pt x="23" y="9"/>
                    <a:pt x="22" y="10"/>
                  </a:cubicBezTo>
                  <a:cubicBezTo>
                    <a:pt x="16" y="11"/>
                    <a:pt x="13" y="15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8"/>
                    <a:pt x="16" y="17"/>
                    <a:pt x="19" y="17"/>
                  </a:cubicBezTo>
                  <a:cubicBezTo>
                    <a:pt x="26" y="17"/>
                    <a:pt x="30" y="23"/>
                    <a:pt x="30" y="32"/>
                  </a:cubicBezTo>
                  <a:cubicBezTo>
                    <a:pt x="30" y="40"/>
                    <a:pt x="26" y="49"/>
                    <a:pt x="16" y="49"/>
                  </a:cubicBezTo>
                  <a:cubicBezTo>
                    <a:pt x="6" y="49"/>
                    <a:pt x="0" y="41"/>
                    <a:pt x="0" y="29"/>
                  </a:cubicBezTo>
                  <a:cubicBezTo>
                    <a:pt x="0" y="18"/>
                    <a:pt x="4" y="11"/>
                    <a:pt x="9" y="7"/>
                  </a:cubicBezTo>
                  <a:cubicBezTo>
                    <a:pt x="12" y="3"/>
                    <a:pt x="17" y="1"/>
                    <a:pt x="20" y="1"/>
                  </a:cubicBezTo>
                  <a:cubicBezTo>
                    <a:pt x="23" y="0"/>
                    <a:pt x="25" y="0"/>
                    <a:pt x="26" y="0"/>
                  </a:cubicBezTo>
                  <a:lnTo>
                    <a:pt x="26" y="9"/>
                  </a:lnTo>
                  <a:close/>
                  <a:moveTo>
                    <a:pt x="19" y="31"/>
                  </a:moveTo>
                  <a:cubicBezTo>
                    <a:pt x="19" y="29"/>
                    <a:pt x="18" y="25"/>
                    <a:pt x="15" y="25"/>
                  </a:cubicBezTo>
                  <a:cubicBezTo>
                    <a:pt x="14" y="25"/>
                    <a:pt x="13" y="26"/>
                    <a:pt x="12" y="27"/>
                  </a:cubicBezTo>
                  <a:cubicBezTo>
                    <a:pt x="12" y="28"/>
                    <a:pt x="12" y="29"/>
                    <a:pt x="12" y="32"/>
                  </a:cubicBezTo>
                  <a:cubicBezTo>
                    <a:pt x="12" y="37"/>
                    <a:pt x="13" y="41"/>
                    <a:pt x="15" y="41"/>
                  </a:cubicBezTo>
                  <a:cubicBezTo>
                    <a:pt x="19" y="41"/>
                    <a:pt x="19" y="36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8" grpId="0" animBg="1"/>
      <p:bldP spid="23" grpId="0" animBg="1"/>
      <p:bldP spid="33" grpId="0" animBg="1"/>
      <p:bldP spid="39" grpId="0"/>
      <p:bldP spid="40" grpId="0"/>
      <p:bldP spid="5" grpId="0"/>
      <p:bldP spid="5" grpId="1"/>
      <p:bldP spid="6" grpId="0"/>
      <p:bldP spid="6" grpId="1"/>
      <p:bldP spid="7" grpId="0"/>
      <p:bldP spid="7" grpId="1"/>
      <p:bldP spid="117" grpId="0"/>
      <p:bldP spid="117" grpId="1"/>
      <p:bldP spid="118" grpId="0"/>
      <p:bldP spid="118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"/>
          <p:cNvGrpSpPr>
            <a:grpSpLocks noChangeAspect="1"/>
          </p:cNvGrpSpPr>
          <p:nvPr/>
        </p:nvGrpSpPr>
        <p:grpSpPr>
          <a:xfrm>
            <a:off x="879508" y="2064281"/>
            <a:ext cx="10440449" cy="2215619"/>
            <a:chOff x="879508" y="2064281"/>
            <a:chExt cx="10440449" cy="2785531"/>
          </a:xfrm>
        </p:grpSpPr>
        <p:sp>
          <p:nvSpPr>
            <p:cNvPr id="4" name="任意多边形: 形状 2"/>
            <p:cNvSpPr/>
            <p:nvPr/>
          </p:nvSpPr>
          <p:spPr bwMode="auto">
            <a:xfrm>
              <a:off x="3092416" y="2772333"/>
              <a:ext cx="3070829" cy="1369427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rgbClr val="9FCA9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任意多边形: 形状 3"/>
            <p:cNvSpPr/>
            <p:nvPr/>
          </p:nvSpPr>
          <p:spPr bwMode="auto">
            <a:xfrm>
              <a:off x="5305324" y="2772333"/>
              <a:ext cx="3070829" cy="1369427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rgbClr val="F4CCC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4"/>
            <p:cNvSpPr/>
            <p:nvPr/>
          </p:nvSpPr>
          <p:spPr bwMode="auto">
            <a:xfrm>
              <a:off x="879508" y="2772333"/>
              <a:ext cx="3070829" cy="1369427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rgbClr val="F4CCC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5"/>
            <p:cNvSpPr/>
            <p:nvPr/>
          </p:nvSpPr>
          <p:spPr bwMode="auto">
            <a:xfrm>
              <a:off x="7518232" y="2064281"/>
              <a:ext cx="3801725" cy="2785531"/>
            </a:xfrm>
            <a:custGeom>
              <a:avLst/>
              <a:gdLst>
                <a:gd name="connsiteX0" fmla="*/ 1818396 w 3294359"/>
                <a:gd name="connsiteY0" fmla="*/ 0 h 2413783"/>
                <a:gd name="connsiteX1" fmla="*/ 3294359 w 3294359"/>
                <a:gd name="connsiteY1" fmla="*/ 1206892 h 2413783"/>
                <a:gd name="connsiteX2" fmla="*/ 1818396 w 3294359"/>
                <a:gd name="connsiteY2" fmla="*/ 2413783 h 2413783"/>
                <a:gd name="connsiteX3" fmla="*/ 1818396 w 3294359"/>
                <a:gd name="connsiteY3" fmla="*/ 1800225 h 2413783"/>
                <a:gd name="connsiteX4" fmla="*/ 0 w 3294359"/>
                <a:gd name="connsiteY4" fmla="*/ 1800225 h 2413783"/>
                <a:gd name="connsiteX5" fmla="*/ 853917 w 3294359"/>
                <a:gd name="connsiteY5" fmla="*/ 613557 h 2413783"/>
                <a:gd name="connsiteX6" fmla="*/ 1818396 w 3294359"/>
                <a:gd name="connsiteY6" fmla="*/ 619645 h 241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4359" h="2413783">
                  <a:moveTo>
                    <a:pt x="1818396" y="0"/>
                  </a:moveTo>
                  <a:lnTo>
                    <a:pt x="3294359" y="1206892"/>
                  </a:lnTo>
                  <a:lnTo>
                    <a:pt x="1818396" y="2413783"/>
                  </a:lnTo>
                  <a:lnTo>
                    <a:pt x="1818396" y="1800225"/>
                  </a:lnTo>
                  <a:lnTo>
                    <a:pt x="0" y="1800225"/>
                  </a:lnTo>
                  <a:lnTo>
                    <a:pt x="853917" y="613557"/>
                  </a:lnTo>
                  <a:lnTo>
                    <a:pt x="1818396" y="619645"/>
                  </a:lnTo>
                  <a:close/>
                </a:path>
              </a:pathLst>
            </a:custGeom>
            <a:solidFill>
              <a:srgbClr val="9FCA9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矩形 16"/>
          <p:cNvSpPr/>
          <p:nvPr/>
        </p:nvSpPr>
        <p:spPr>
          <a:xfrm>
            <a:off x="5089843" y="644525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作品的展示及应用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72025" y="1012825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2" name="TextBox 23"/>
          <p:cNvSpPr txBox="1"/>
          <p:nvPr/>
        </p:nvSpPr>
        <p:spPr>
          <a:xfrm>
            <a:off x="843915" y="4819650"/>
            <a:ext cx="10400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  <p:sp>
        <p:nvSpPr>
          <p:cNvPr id="8" name="TextBox 24"/>
          <p:cNvSpPr txBox="1"/>
          <p:nvPr/>
        </p:nvSpPr>
        <p:spPr>
          <a:xfrm>
            <a:off x="5307142" y="4549426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作品的应用总结</a:t>
            </a:r>
          </a:p>
        </p:txBody>
      </p:sp>
      <p:sp>
        <p:nvSpPr>
          <p:cNvPr id="420" name="Freeform 73"/>
          <p:cNvSpPr>
            <a:spLocks noEditPoints="1"/>
          </p:cNvSpPr>
          <p:nvPr/>
        </p:nvSpPr>
        <p:spPr bwMode="auto">
          <a:xfrm>
            <a:off x="4526280" y="2753360"/>
            <a:ext cx="245745" cy="474345"/>
          </a:xfrm>
          <a:custGeom>
            <a:avLst/>
            <a:gdLst>
              <a:gd name="T0" fmla="*/ 81 w 96"/>
              <a:gd name="T1" fmla="*/ 0 h 180"/>
              <a:gd name="T2" fmla="*/ 15 w 96"/>
              <a:gd name="T3" fmla="*/ 0 h 180"/>
              <a:gd name="T4" fmla="*/ 0 w 96"/>
              <a:gd name="T5" fmla="*/ 15 h 180"/>
              <a:gd name="T6" fmla="*/ 0 w 96"/>
              <a:gd name="T7" fmla="*/ 165 h 180"/>
              <a:gd name="T8" fmla="*/ 15 w 96"/>
              <a:gd name="T9" fmla="*/ 180 h 180"/>
              <a:gd name="T10" fmla="*/ 81 w 96"/>
              <a:gd name="T11" fmla="*/ 180 h 180"/>
              <a:gd name="T12" fmla="*/ 96 w 96"/>
              <a:gd name="T13" fmla="*/ 165 h 180"/>
              <a:gd name="T14" fmla="*/ 96 w 96"/>
              <a:gd name="T15" fmla="*/ 15 h 180"/>
              <a:gd name="T16" fmla="*/ 81 w 96"/>
              <a:gd name="T17" fmla="*/ 0 h 180"/>
              <a:gd name="T18" fmla="*/ 39 w 96"/>
              <a:gd name="T19" fmla="*/ 12 h 180"/>
              <a:gd name="T20" fmla="*/ 57 w 96"/>
              <a:gd name="T21" fmla="*/ 12 h 180"/>
              <a:gd name="T22" fmla="*/ 60 w 96"/>
              <a:gd name="T23" fmla="*/ 15 h 180"/>
              <a:gd name="T24" fmla="*/ 57 w 96"/>
              <a:gd name="T25" fmla="*/ 18 h 180"/>
              <a:gd name="T26" fmla="*/ 39 w 96"/>
              <a:gd name="T27" fmla="*/ 18 h 180"/>
              <a:gd name="T28" fmla="*/ 36 w 96"/>
              <a:gd name="T29" fmla="*/ 15 h 180"/>
              <a:gd name="T30" fmla="*/ 39 w 96"/>
              <a:gd name="T31" fmla="*/ 12 h 180"/>
              <a:gd name="T32" fmla="*/ 48 w 96"/>
              <a:gd name="T33" fmla="*/ 174 h 180"/>
              <a:gd name="T34" fmla="*/ 39 w 96"/>
              <a:gd name="T35" fmla="*/ 165 h 180"/>
              <a:gd name="T36" fmla="*/ 48 w 96"/>
              <a:gd name="T37" fmla="*/ 156 h 180"/>
              <a:gd name="T38" fmla="*/ 57 w 96"/>
              <a:gd name="T39" fmla="*/ 165 h 180"/>
              <a:gd name="T40" fmla="*/ 48 w 96"/>
              <a:gd name="T41" fmla="*/ 174 h 180"/>
              <a:gd name="T42" fmla="*/ 90 w 96"/>
              <a:gd name="T43" fmla="*/ 150 h 180"/>
              <a:gd name="T44" fmla="*/ 6 w 96"/>
              <a:gd name="T45" fmla="*/ 150 h 180"/>
              <a:gd name="T46" fmla="*/ 6 w 96"/>
              <a:gd name="T47" fmla="*/ 30 h 180"/>
              <a:gd name="T48" fmla="*/ 90 w 96"/>
              <a:gd name="T49" fmla="*/ 30 h 180"/>
              <a:gd name="T50" fmla="*/ 90 w 96"/>
              <a:gd name="T51" fmla="*/ 15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6" h="180">
                <a:moveTo>
                  <a:pt x="81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89" y="180"/>
                  <a:pt x="96" y="173"/>
                  <a:pt x="96" y="16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89" y="0"/>
                  <a:pt x="81" y="0"/>
                </a:cubicBezTo>
                <a:moveTo>
                  <a:pt x="39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9" y="12"/>
                  <a:pt x="60" y="13"/>
                  <a:pt x="60" y="15"/>
                </a:cubicBezTo>
                <a:cubicBezTo>
                  <a:pt x="60" y="17"/>
                  <a:pt x="59" y="18"/>
                  <a:pt x="5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5"/>
                </a:cubicBezTo>
                <a:cubicBezTo>
                  <a:pt x="36" y="13"/>
                  <a:pt x="37" y="12"/>
                  <a:pt x="39" y="12"/>
                </a:cubicBezTo>
                <a:moveTo>
                  <a:pt x="48" y="174"/>
                </a:moveTo>
                <a:cubicBezTo>
                  <a:pt x="43" y="174"/>
                  <a:pt x="39" y="170"/>
                  <a:pt x="39" y="165"/>
                </a:cubicBezTo>
                <a:cubicBezTo>
                  <a:pt x="39" y="160"/>
                  <a:pt x="43" y="156"/>
                  <a:pt x="48" y="156"/>
                </a:cubicBezTo>
                <a:cubicBezTo>
                  <a:pt x="53" y="156"/>
                  <a:pt x="57" y="160"/>
                  <a:pt x="57" y="165"/>
                </a:cubicBezTo>
                <a:cubicBezTo>
                  <a:pt x="57" y="170"/>
                  <a:pt x="53" y="174"/>
                  <a:pt x="48" y="174"/>
                </a:cubicBezTo>
                <a:moveTo>
                  <a:pt x="90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6" y="30"/>
                  <a:pt x="6" y="30"/>
                  <a:pt x="6" y="30"/>
                </a:cubicBezTo>
                <a:cubicBezTo>
                  <a:pt x="90" y="30"/>
                  <a:pt x="90" y="30"/>
                  <a:pt x="90" y="30"/>
                </a:cubicBezTo>
                <a:lnTo>
                  <a:pt x="90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Freeform 80"/>
          <p:cNvSpPr>
            <a:spLocks noEditPoints="1"/>
          </p:cNvSpPr>
          <p:nvPr/>
        </p:nvSpPr>
        <p:spPr bwMode="auto">
          <a:xfrm>
            <a:off x="6609715" y="2827020"/>
            <a:ext cx="461645" cy="318135"/>
          </a:xfrm>
          <a:custGeom>
            <a:avLst/>
            <a:gdLst>
              <a:gd name="T0" fmla="*/ 132 w 144"/>
              <a:gd name="T1" fmla="*/ 36 h 144"/>
              <a:gd name="T2" fmla="*/ 81 w 144"/>
              <a:gd name="T3" fmla="*/ 36 h 144"/>
              <a:gd name="T4" fmla="*/ 101 w 144"/>
              <a:gd name="T5" fmla="*/ 12 h 144"/>
              <a:gd name="T6" fmla="*/ 102 w 144"/>
              <a:gd name="T7" fmla="*/ 12 h 144"/>
              <a:gd name="T8" fmla="*/ 108 w 144"/>
              <a:gd name="T9" fmla="*/ 6 h 144"/>
              <a:gd name="T10" fmla="*/ 102 w 144"/>
              <a:gd name="T11" fmla="*/ 0 h 144"/>
              <a:gd name="T12" fmla="*/ 96 w 144"/>
              <a:gd name="T13" fmla="*/ 6 h 144"/>
              <a:gd name="T14" fmla="*/ 96 w 144"/>
              <a:gd name="T15" fmla="*/ 8 h 144"/>
              <a:gd name="T16" fmla="*/ 73 w 144"/>
              <a:gd name="T17" fmla="*/ 36 h 144"/>
              <a:gd name="T18" fmla="*/ 71 w 144"/>
              <a:gd name="T19" fmla="*/ 36 h 144"/>
              <a:gd name="T20" fmla="*/ 48 w 144"/>
              <a:gd name="T21" fmla="*/ 8 h 144"/>
              <a:gd name="T22" fmla="*/ 48 w 144"/>
              <a:gd name="T23" fmla="*/ 6 h 144"/>
              <a:gd name="T24" fmla="*/ 42 w 144"/>
              <a:gd name="T25" fmla="*/ 0 h 144"/>
              <a:gd name="T26" fmla="*/ 36 w 144"/>
              <a:gd name="T27" fmla="*/ 6 h 144"/>
              <a:gd name="T28" fmla="*/ 42 w 144"/>
              <a:gd name="T29" fmla="*/ 12 h 144"/>
              <a:gd name="T30" fmla="*/ 43 w 144"/>
              <a:gd name="T31" fmla="*/ 12 h 144"/>
              <a:gd name="T32" fmla="*/ 63 w 144"/>
              <a:gd name="T33" fmla="*/ 36 h 144"/>
              <a:gd name="T34" fmla="*/ 12 w 144"/>
              <a:gd name="T35" fmla="*/ 36 h 144"/>
              <a:gd name="T36" fmla="*/ 0 w 144"/>
              <a:gd name="T37" fmla="*/ 48 h 144"/>
              <a:gd name="T38" fmla="*/ 0 w 144"/>
              <a:gd name="T39" fmla="*/ 132 h 144"/>
              <a:gd name="T40" fmla="*/ 12 w 144"/>
              <a:gd name="T41" fmla="*/ 144 h 144"/>
              <a:gd name="T42" fmla="*/ 132 w 144"/>
              <a:gd name="T43" fmla="*/ 144 h 144"/>
              <a:gd name="T44" fmla="*/ 144 w 144"/>
              <a:gd name="T45" fmla="*/ 132 h 144"/>
              <a:gd name="T46" fmla="*/ 144 w 144"/>
              <a:gd name="T47" fmla="*/ 48 h 144"/>
              <a:gd name="T48" fmla="*/ 132 w 144"/>
              <a:gd name="T49" fmla="*/ 36 h 144"/>
              <a:gd name="T50" fmla="*/ 108 w 144"/>
              <a:gd name="T51" fmla="*/ 120 h 144"/>
              <a:gd name="T52" fmla="*/ 96 w 144"/>
              <a:gd name="T53" fmla="*/ 132 h 144"/>
              <a:gd name="T54" fmla="*/ 24 w 144"/>
              <a:gd name="T55" fmla="*/ 132 h 144"/>
              <a:gd name="T56" fmla="*/ 12 w 144"/>
              <a:gd name="T57" fmla="*/ 120 h 144"/>
              <a:gd name="T58" fmla="*/ 12 w 144"/>
              <a:gd name="T59" fmla="*/ 60 h 144"/>
              <a:gd name="T60" fmla="*/ 24 w 144"/>
              <a:gd name="T61" fmla="*/ 48 h 144"/>
              <a:gd name="T62" fmla="*/ 96 w 144"/>
              <a:gd name="T63" fmla="*/ 48 h 144"/>
              <a:gd name="T64" fmla="*/ 108 w 144"/>
              <a:gd name="T65" fmla="*/ 60 h 144"/>
              <a:gd name="T66" fmla="*/ 108 w 144"/>
              <a:gd name="T67" fmla="*/ 120 h 144"/>
              <a:gd name="T68" fmla="*/ 126 w 144"/>
              <a:gd name="T69" fmla="*/ 102 h 144"/>
              <a:gd name="T70" fmla="*/ 114 w 144"/>
              <a:gd name="T71" fmla="*/ 90 h 144"/>
              <a:gd name="T72" fmla="*/ 126 w 144"/>
              <a:gd name="T73" fmla="*/ 78 h 144"/>
              <a:gd name="T74" fmla="*/ 138 w 144"/>
              <a:gd name="T75" fmla="*/ 90 h 144"/>
              <a:gd name="T76" fmla="*/ 126 w 144"/>
              <a:gd name="T77" fmla="*/ 102 h 144"/>
              <a:gd name="T78" fmla="*/ 126 w 144"/>
              <a:gd name="T79" fmla="*/ 72 h 144"/>
              <a:gd name="T80" fmla="*/ 114 w 144"/>
              <a:gd name="T81" fmla="*/ 60 h 144"/>
              <a:gd name="T82" fmla="*/ 126 w 144"/>
              <a:gd name="T83" fmla="*/ 48 h 144"/>
              <a:gd name="T84" fmla="*/ 138 w 144"/>
              <a:gd name="T85" fmla="*/ 60 h 144"/>
              <a:gd name="T86" fmla="*/ 126 w 144"/>
              <a:gd name="T87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81" y="36"/>
                  <a:pt x="81" y="36"/>
                  <a:pt x="81" y="36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2" y="12"/>
                  <a:pt x="102" y="12"/>
                </a:cubicBezTo>
                <a:cubicBezTo>
                  <a:pt x="105" y="12"/>
                  <a:pt x="108" y="9"/>
                  <a:pt x="108" y="6"/>
                </a:cubicBezTo>
                <a:cubicBezTo>
                  <a:pt x="108" y="3"/>
                  <a:pt x="105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7"/>
                  <a:pt x="96" y="7"/>
                  <a:pt x="96" y="8"/>
                </a:cubicBezTo>
                <a:cubicBezTo>
                  <a:pt x="73" y="36"/>
                  <a:pt x="73" y="36"/>
                  <a:pt x="73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6"/>
                </a:cubicBezTo>
                <a:cubicBezTo>
                  <a:pt x="48" y="3"/>
                  <a:pt x="45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9"/>
                  <a:pt x="39" y="12"/>
                  <a:pt x="42" y="12"/>
                </a:cubicBezTo>
                <a:cubicBezTo>
                  <a:pt x="42" y="12"/>
                  <a:pt x="43" y="12"/>
                  <a:pt x="43" y="12"/>
                </a:cubicBezTo>
                <a:cubicBezTo>
                  <a:pt x="63" y="36"/>
                  <a:pt x="63" y="36"/>
                  <a:pt x="6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8" y="120"/>
                </a:moveTo>
                <a:cubicBezTo>
                  <a:pt x="108" y="127"/>
                  <a:pt x="103" y="132"/>
                  <a:pt x="9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17" y="132"/>
                  <a:pt x="12" y="127"/>
                  <a:pt x="12" y="12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7" y="48"/>
                  <a:pt x="2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3" y="48"/>
                  <a:pt x="108" y="53"/>
                  <a:pt x="108" y="60"/>
                </a:cubicBezTo>
                <a:lnTo>
                  <a:pt x="108" y="120"/>
                </a:lnTo>
                <a:close/>
                <a:moveTo>
                  <a:pt x="126" y="102"/>
                </a:moveTo>
                <a:cubicBezTo>
                  <a:pt x="119" y="102"/>
                  <a:pt x="114" y="97"/>
                  <a:pt x="114" y="90"/>
                </a:cubicBezTo>
                <a:cubicBezTo>
                  <a:pt x="114" y="83"/>
                  <a:pt x="119" y="78"/>
                  <a:pt x="126" y="78"/>
                </a:cubicBezTo>
                <a:cubicBezTo>
                  <a:pt x="133" y="78"/>
                  <a:pt x="138" y="83"/>
                  <a:pt x="138" y="90"/>
                </a:cubicBezTo>
                <a:cubicBezTo>
                  <a:pt x="138" y="97"/>
                  <a:pt x="133" y="102"/>
                  <a:pt x="126" y="102"/>
                </a:cubicBezTo>
                <a:moveTo>
                  <a:pt x="126" y="72"/>
                </a:moveTo>
                <a:cubicBezTo>
                  <a:pt x="119" y="72"/>
                  <a:pt x="114" y="67"/>
                  <a:pt x="114" y="60"/>
                </a:cubicBezTo>
                <a:cubicBezTo>
                  <a:pt x="114" y="53"/>
                  <a:pt x="119" y="48"/>
                  <a:pt x="126" y="48"/>
                </a:cubicBezTo>
                <a:cubicBezTo>
                  <a:pt x="133" y="48"/>
                  <a:pt x="138" y="53"/>
                  <a:pt x="138" y="60"/>
                </a:cubicBezTo>
                <a:cubicBezTo>
                  <a:pt x="138" y="67"/>
                  <a:pt x="133" y="72"/>
                  <a:pt x="126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84400" y="2826385"/>
            <a:ext cx="461645" cy="355600"/>
            <a:chOff x="7479" y="4739"/>
            <a:chExt cx="514" cy="384"/>
          </a:xfrm>
          <a:solidFill>
            <a:schemeClr val="bg1"/>
          </a:solidFill>
        </p:grpSpPr>
        <p:sp>
          <p:nvSpPr>
            <p:cNvPr id="432" name="Oval 85"/>
            <p:cNvSpPr>
              <a:spLocks noChangeArrowheads="1"/>
            </p:cNvSpPr>
            <p:nvPr/>
          </p:nvSpPr>
          <p:spPr bwMode="auto">
            <a:xfrm>
              <a:off x="7694" y="4888"/>
              <a:ext cx="130" cy="1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86"/>
            <p:cNvSpPr>
              <a:spLocks noEditPoints="1"/>
            </p:cNvSpPr>
            <p:nvPr/>
          </p:nvSpPr>
          <p:spPr bwMode="auto">
            <a:xfrm>
              <a:off x="7479" y="4739"/>
              <a:ext cx="514" cy="384"/>
            </a:xfrm>
            <a:custGeom>
              <a:avLst/>
              <a:gdLst>
                <a:gd name="T0" fmla="*/ 132 w 144"/>
                <a:gd name="T1" fmla="*/ 12 h 108"/>
                <a:gd name="T2" fmla="*/ 60 w 144"/>
                <a:gd name="T3" fmla="*/ 12 h 108"/>
                <a:gd name="T4" fmla="*/ 48 w 144"/>
                <a:gd name="T5" fmla="*/ 0 h 108"/>
                <a:gd name="T6" fmla="*/ 36 w 144"/>
                <a:gd name="T7" fmla="*/ 0 h 108"/>
                <a:gd name="T8" fmla="*/ 24 w 144"/>
                <a:gd name="T9" fmla="*/ 12 h 108"/>
                <a:gd name="T10" fmla="*/ 12 w 144"/>
                <a:gd name="T11" fmla="*/ 12 h 108"/>
                <a:gd name="T12" fmla="*/ 0 w 144"/>
                <a:gd name="T13" fmla="*/ 24 h 108"/>
                <a:gd name="T14" fmla="*/ 12 w 144"/>
                <a:gd name="T15" fmla="*/ 24 h 108"/>
                <a:gd name="T16" fmla="*/ 24 w 144"/>
                <a:gd name="T17" fmla="*/ 36 h 108"/>
                <a:gd name="T18" fmla="*/ 24 w 144"/>
                <a:gd name="T19" fmla="*/ 84 h 108"/>
                <a:gd name="T20" fmla="*/ 12 w 144"/>
                <a:gd name="T21" fmla="*/ 96 h 108"/>
                <a:gd name="T22" fmla="*/ 0 w 144"/>
                <a:gd name="T23" fmla="*/ 96 h 108"/>
                <a:gd name="T24" fmla="*/ 12 w 144"/>
                <a:gd name="T25" fmla="*/ 108 h 108"/>
                <a:gd name="T26" fmla="*/ 132 w 144"/>
                <a:gd name="T27" fmla="*/ 108 h 108"/>
                <a:gd name="T28" fmla="*/ 144 w 144"/>
                <a:gd name="T29" fmla="*/ 96 h 108"/>
                <a:gd name="T30" fmla="*/ 144 w 144"/>
                <a:gd name="T31" fmla="*/ 24 h 108"/>
                <a:gd name="T32" fmla="*/ 132 w 144"/>
                <a:gd name="T33" fmla="*/ 12 h 108"/>
                <a:gd name="T34" fmla="*/ 78 w 144"/>
                <a:gd name="T35" fmla="*/ 90 h 108"/>
                <a:gd name="T36" fmla="*/ 48 w 144"/>
                <a:gd name="T37" fmla="*/ 60 h 108"/>
                <a:gd name="T38" fmla="*/ 78 w 144"/>
                <a:gd name="T39" fmla="*/ 30 h 108"/>
                <a:gd name="T40" fmla="*/ 108 w 144"/>
                <a:gd name="T41" fmla="*/ 60 h 108"/>
                <a:gd name="T42" fmla="*/ 78 w 144"/>
                <a:gd name="T43" fmla="*/ 90 h 108"/>
                <a:gd name="T44" fmla="*/ 123 w 144"/>
                <a:gd name="T45" fmla="*/ 48 h 108"/>
                <a:gd name="T46" fmla="*/ 114 w 144"/>
                <a:gd name="T47" fmla="*/ 39 h 108"/>
                <a:gd name="T48" fmla="*/ 123 w 144"/>
                <a:gd name="T49" fmla="*/ 30 h 108"/>
                <a:gd name="T50" fmla="*/ 132 w 144"/>
                <a:gd name="T51" fmla="*/ 39 h 108"/>
                <a:gd name="T52" fmla="*/ 123 w 144"/>
                <a:gd name="T5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08">
                  <a:moveTo>
                    <a:pt x="132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7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9" y="24"/>
                    <a:pt x="24" y="29"/>
                    <a:pt x="24" y="3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1"/>
                    <a:pt x="19" y="96"/>
                    <a:pt x="1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9" y="108"/>
                    <a:pt x="144" y="103"/>
                    <a:pt x="144" y="96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17"/>
                    <a:pt x="139" y="12"/>
                    <a:pt x="132" y="12"/>
                  </a:cubicBezTo>
                  <a:moveTo>
                    <a:pt x="78" y="90"/>
                  </a:moveTo>
                  <a:cubicBezTo>
                    <a:pt x="61" y="90"/>
                    <a:pt x="48" y="77"/>
                    <a:pt x="48" y="60"/>
                  </a:cubicBezTo>
                  <a:cubicBezTo>
                    <a:pt x="48" y="43"/>
                    <a:pt x="61" y="30"/>
                    <a:pt x="78" y="30"/>
                  </a:cubicBezTo>
                  <a:cubicBezTo>
                    <a:pt x="95" y="30"/>
                    <a:pt x="108" y="43"/>
                    <a:pt x="108" y="60"/>
                  </a:cubicBezTo>
                  <a:cubicBezTo>
                    <a:pt x="108" y="77"/>
                    <a:pt x="95" y="90"/>
                    <a:pt x="78" y="90"/>
                  </a:cubicBezTo>
                  <a:moveTo>
                    <a:pt x="123" y="48"/>
                  </a:moveTo>
                  <a:cubicBezTo>
                    <a:pt x="118" y="48"/>
                    <a:pt x="114" y="44"/>
                    <a:pt x="114" y="39"/>
                  </a:cubicBezTo>
                  <a:cubicBezTo>
                    <a:pt x="114" y="34"/>
                    <a:pt x="118" y="30"/>
                    <a:pt x="123" y="30"/>
                  </a:cubicBezTo>
                  <a:cubicBezTo>
                    <a:pt x="128" y="30"/>
                    <a:pt x="132" y="34"/>
                    <a:pt x="132" y="39"/>
                  </a:cubicBezTo>
                  <a:cubicBezTo>
                    <a:pt x="132" y="44"/>
                    <a:pt x="128" y="48"/>
                    <a:pt x="123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Rectangle 87"/>
            <p:cNvSpPr>
              <a:spLocks noChangeArrowheads="1"/>
            </p:cNvSpPr>
            <p:nvPr/>
          </p:nvSpPr>
          <p:spPr bwMode="auto">
            <a:xfrm>
              <a:off x="7888" y="4844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88"/>
            <p:cNvSpPr>
              <a:spLocks noChangeArrowheads="1"/>
            </p:cNvSpPr>
            <p:nvPr/>
          </p:nvSpPr>
          <p:spPr bwMode="auto">
            <a:xfrm>
              <a:off x="7888" y="4844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Oval 89"/>
            <p:cNvSpPr>
              <a:spLocks noChangeArrowheads="1"/>
            </p:cNvSpPr>
            <p:nvPr/>
          </p:nvSpPr>
          <p:spPr bwMode="auto">
            <a:xfrm>
              <a:off x="7888" y="4844"/>
              <a:ext cx="65" cy="6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90"/>
            <p:cNvSpPr/>
            <p:nvPr/>
          </p:nvSpPr>
          <p:spPr bwMode="auto">
            <a:xfrm>
              <a:off x="7479" y="4824"/>
              <a:ext cx="0" cy="259"/>
            </a:xfrm>
            <a:custGeom>
              <a:avLst/>
              <a:gdLst>
                <a:gd name="T0" fmla="*/ 64 h 64"/>
                <a:gd name="T1" fmla="*/ 64 h 64"/>
                <a:gd name="T2" fmla="*/ 0 h 64"/>
                <a:gd name="T3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4">
                  <a:moveTo>
                    <a:pt x="0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Rectangle 91"/>
            <p:cNvSpPr>
              <a:spLocks noChangeArrowheads="1"/>
            </p:cNvSpPr>
            <p:nvPr/>
          </p:nvSpPr>
          <p:spPr bwMode="auto">
            <a:xfrm>
              <a:off x="7479" y="4824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7479" y="4824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93"/>
            <p:cNvSpPr/>
            <p:nvPr/>
          </p:nvSpPr>
          <p:spPr bwMode="auto">
            <a:xfrm>
              <a:off x="7479" y="4824"/>
              <a:ext cx="85" cy="259"/>
            </a:xfrm>
            <a:custGeom>
              <a:avLst/>
              <a:gdLst>
                <a:gd name="T0" fmla="*/ 12 w 24"/>
                <a:gd name="T1" fmla="*/ 0 h 72"/>
                <a:gd name="T2" fmla="*/ 0 w 24"/>
                <a:gd name="T3" fmla="*/ 0 h 72"/>
                <a:gd name="T4" fmla="*/ 0 w 24"/>
                <a:gd name="T5" fmla="*/ 0 h 72"/>
                <a:gd name="T6" fmla="*/ 0 w 24"/>
                <a:gd name="T7" fmla="*/ 72 h 72"/>
                <a:gd name="T8" fmla="*/ 12 w 24"/>
                <a:gd name="T9" fmla="*/ 72 h 72"/>
                <a:gd name="T10" fmla="*/ 24 w 24"/>
                <a:gd name="T11" fmla="*/ 60 h 72"/>
                <a:gd name="T12" fmla="*/ 24 w 24"/>
                <a:gd name="T13" fmla="*/ 12 h 72"/>
                <a:gd name="T14" fmla="*/ 12 w 2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2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8" name="Freeform 181"/>
          <p:cNvSpPr>
            <a:spLocks noEditPoints="1"/>
          </p:cNvSpPr>
          <p:nvPr/>
        </p:nvSpPr>
        <p:spPr bwMode="auto">
          <a:xfrm>
            <a:off x="8878570" y="2826385"/>
            <a:ext cx="503555" cy="401320"/>
          </a:xfrm>
          <a:custGeom>
            <a:avLst/>
            <a:gdLst>
              <a:gd name="T0" fmla="*/ 84 w 156"/>
              <a:gd name="T1" fmla="*/ 6 h 102"/>
              <a:gd name="T2" fmla="*/ 42 w 156"/>
              <a:gd name="T3" fmla="*/ 6 h 102"/>
              <a:gd name="T4" fmla="*/ 0 w 156"/>
              <a:gd name="T5" fmla="*/ 96 h 102"/>
              <a:gd name="T6" fmla="*/ 84 w 156"/>
              <a:gd name="T7" fmla="*/ 96 h 102"/>
              <a:gd name="T8" fmla="*/ 150 w 156"/>
              <a:gd name="T9" fmla="*/ 84 h 102"/>
              <a:gd name="T10" fmla="*/ 156 w 156"/>
              <a:gd name="T11" fmla="*/ 12 h 102"/>
              <a:gd name="T12" fmla="*/ 138 w 156"/>
              <a:gd name="T13" fmla="*/ 12 h 102"/>
              <a:gd name="T14" fmla="*/ 144 w 156"/>
              <a:gd name="T15" fmla="*/ 18 h 102"/>
              <a:gd name="T16" fmla="*/ 138 w 156"/>
              <a:gd name="T17" fmla="*/ 12 h 102"/>
              <a:gd name="T18" fmla="*/ 132 w 156"/>
              <a:gd name="T19" fmla="*/ 12 h 102"/>
              <a:gd name="T20" fmla="*/ 126 w 156"/>
              <a:gd name="T21" fmla="*/ 18 h 102"/>
              <a:gd name="T22" fmla="*/ 114 w 156"/>
              <a:gd name="T23" fmla="*/ 12 h 102"/>
              <a:gd name="T24" fmla="*/ 120 w 156"/>
              <a:gd name="T25" fmla="*/ 18 h 102"/>
              <a:gd name="T26" fmla="*/ 114 w 156"/>
              <a:gd name="T27" fmla="*/ 12 h 102"/>
              <a:gd name="T28" fmla="*/ 108 w 156"/>
              <a:gd name="T29" fmla="*/ 12 h 102"/>
              <a:gd name="T30" fmla="*/ 102 w 156"/>
              <a:gd name="T31" fmla="*/ 18 h 102"/>
              <a:gd name="T32" fmla="*/ 96 w 156"/>
              <a:gd name="T33" fmla="*/ 78 h 102"/>
              <a:gd name="T34" fmla="*/ 90 w 156"/>
              <a:gd name="T35" fmla="*/ 72 h 102"/>
              <a:gd name="T36" fmla="*/ 96 w 156"/>
              <a:gd name="T37" fmla="*/ 78 h 102"/>
              <a:gd name="T38" fmla="*/ 84 w 156"/>
              <a:gd name="T39" fmla="*/ 66 h 102"/>
              <a:gd name="T40" fmla="*/ 96 w 156"/>
              <a:gd name="T41" fmla="*/ 24 h 102"/>
              <a:gd name="T42" fmla="*/ 96 w 156"/>
              <a:gd name="T43" fmla="*/ 18 h 102"/>
              <a:gd name="T44" fmla="*/ 90 w 156"/>
              <a:gd name="T45" fmla="*/ 12 h 102"/>
              <a:gd name="T46" fmla="*/ 96 w 156"/>
              <a:gd name="T47" fmla="*/ 18 h 102"/>
              <a:gd name="T48" fmla="*/ 102 w 156"/>
              <a:gd name="T49" fmla="*/ 78 h 102"/>
              <a:gd name="T50" fmla="*/ 108 w 156"/>
              <a:gd name="T51" fmla="*/ 72 h 102"/>
              <a:gd name="T52" fmla="*/ 120 w 156"/>
              <a:gd name="T53" fmla="*/ 78 h 102"/>
              <a:gd name="T54" fmla="*/ 114 w 156"/>
              <a:gd name="T55" fmla="*/ 72 h 102"/>
              <a:gd name="T56" fmla="*/ 120 w 156"/>
              <a:gd name="T57" fmla="*/ 78 h 102"/>
              <a:gd name="T58" fmla="*/ 126 w 156"/>
              <a:gd name="T59" fmla="*/ 78 h 102"/>
              <a:gd name="T60" fmla="*/ 132 w 156"/>
              <a:gd name="T61" fmla="*/ 72 h 102"/>
              <a:gd name="T62" fmla="*/ 144 w 156"/>
              <a:gd name="T63" fmla="*/ 78 h 102"/>
              <a:gd name="T64" fmla="*/ 138 w 156"/>
              <a:gd name="T65" fmla="*/ 72 h 102"/>
              <a:gd name="T66" fmla="*/ 144 w 156"/>
              <a:gd name="T67" fmla="*/ 78 h 102"/>
              <a:gd name="T68" fmla="*/ 102 w 156"/>
              <a:gd name="T69" fmla="*/ 66 h 102"/>
              <a:gd name="T70" fmla="*/ 150 w 156"/>
              <a:gd name="T71" fmla="*/ 2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6" h="102">
                <a:moveTo>
                  <a:pt x="150" y="6"/>
                </a:moveTo>
                <a:cubicBezTo>
                  <a:pt x="84" y="6"/>
                  <a:pt x="84" y="6"/>
                  <a:pt x="84" y="6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78" y="6"/>
                  <a:pt x="42" y="6"/>
                </a:cubicBezTo>
                <a:cubicBezTo>
                  <a:pt x="6" y="6"/>
                  <a:pt x="0" y="0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6" y="102"/>
                  <a:pt x="42" y="102"/>
                </a:cubicBezTo>
                <a:cubicBezTo>
                  <a:pt x="78" y="102"/>
                  <a:pt x="84" y="96"/>
                  <a:pt x="84" y="96"/>
                </a:cubicBezTo>
                <a:cubicBezTo>
                  <a:pt x="84" y="84"/>
                  <a:pt x="84" y="84"/>
                  <a:pt x="84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3" y="84"/>
                  <a:pt x="156" y="81"/>
                  <a:pt x="156" y="78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9"/>
                  <a:pt x="153" y="6"/>
                  <a:pt x="150" y="6"/>
                </a:cubicBezTo>
                <a:moveTo>
                  <a:pt x="138" y="12"/>
                </a:moveTo>
                <a:cubicBezTo>
                  <a:pt x="144" y="12"/>
                  <a:pt x="144" y="12"/>
                  <a:pt x="144" y="12"/>
                </a:cubicBezTo>
                <a:cubicBezTo>
                  <a:pt x="144" y="18"/>
                  <a:pt x="144" y="18"/>
                  <a:pt x="144" y="18"/>
                </a:cubicBezTo>
                <a:cubicBezTo>
                  <a:pt x="138" y="18"/>
                  <a:pt x="138" y="18"/>
                  <a:pt x="138" y="18"/>
                </a:cubicBezTo>
                <a:lnTo>
                  <a:pt x="138" y="12"/>
                </a:lnTo>
                <a:close/>
                <a:moveTo>
                  <a:pt x="126" y="12"/>
                </a:moveTo>
                <a:cubicBezTo>
                  <a:pt x="132" y="12"/>
                  <a:pt x="132" y="12"/>
                  <a:pt x="132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8"/>
                  <a:pt x="126" y="18"/>
                  <a:pt x="126" y="18"/>
                </a:cubicBezTo>
                <a:lnTo>
                  <a:pt x="126" y="12"/>
                </a:lnTo>
                <a:close/>
                <a:moveTo>
                  <a:pt x="114" y="12"/>
                </a:moveTo>
                <a:cubicBezTo>
                  <a:pt x="120" y="12"/>
                  <a:pt x="120" y="12"/>
                  <a:pt x="120" y="12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14" y="18"/>
                  <a:pt x="114" y="18"/>
                  <a:pt x="114" y="18"/>
                </a:cubicBezTo>
                <a:lnTo>
                  <a:pt x="114" y="12"/>
                </a:lnTo>
                <a:close/>
                <a:moveTo>
                  <a:pt x="102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2" y="18"/>
                  <a:pt x="102" y="18"/>
                  <a:pt x="102" y="18"/>
                </a:cubicBezTo>
                <a:lnTo>
                  <a:pt x="102" y="12"/>
                </a:lnTo>
                <a:close/>
                <a:moveTo>
                  <a:pt x="96" y="78"/>
                </a:moveTo>
                <a:cubicBezTo>
                  <a:pt x="90" y="78"/>
                  <a:pt x="90" y="78"/>
                  <a:pt x="90" y="78"/>
                </a:cubicBezTo>
                <a:cubicBezTo>
                  <a:pt x="90" y="72"/>
                  <a:pt x="90" y="72"/>
                  <a:pt x="90" y="72"/>
                </a:cubicBezTo>
                <a:cubicBezTo>
                  <a:pt x="96" y="72"/>
                  <a:pt x="96" y="72"/>
                  <a:pt x="96" y="72"/>
                </a:cubicBezTo>
                <a:lnTo>
                  <a:pt x="96" y="78"/>
                </a:lnTo>
                <a:close/>
                <a:moveTo>
                  <a:pt x="96" y="66"/>
                </a:moveTo>
                <a:cubicBezTo>
                  <a:pt x="84" y="66"/>
                  <a:pt x="84" y="66"/>
                  <a:pt x="84" y="66"/>
                </a:cubicBezTo>
                <a:cubicBezTo>
                  <a:pt x="84" y="24"/>
                  <a:pt x="84" y="24"/>
                  <a:pt x="84" y="24"/>
                </a:cubicBezTo>
                <a:cubicBezTo>
                  <a:pt x="96" y="24"/>
                  <a:pt x="96" y="24"/>
                  <a:pt x="96" y="24"/>
                </a:cubicBezTo>
                <a:lnTo>
                  <a:pt x="96" y="66"/>
                </a:lnTo>
                <a:close/>
                <a:moveTo>
                  <a:pt x="96" y="18"/>
                </a:moveTo>
                <a:cubicBezTo>
                  <a:pt x="90" y="18"/>
                  <a:pt x="90" y="18"/>
                  <a:pt x="90" y="18"/>
                </a:cubicBezTo>
                <a:cubicBezTo>
                  <a:pt x="90" y="12"/>
                  <a:pt x="90" y="12"/>
                  <a:pt x="90" y="12"/>
                </a:cubicBezTo>
                <a:cubicBezTo>
                  <a:pt x="96" y="12"/>
                  <a:pt x="96" y="12"/>
                  <a:pt x="96" y="12"/>
                </a:cubicBezTo>
                <a:lnTo>
                  <a:pt x="96" y="18"/>
                </a:lnTo>
                <a:close/>
                <a:moveTo>
                  <a:pt x="108" y="78"/>
                </a:moveTo>
                <a:cubicBezTo>
                  <a:pt x="102" y="78"/>
                  <a:pt x="102" y="78"/>
                  <a:pt x="102" y="78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108" y="72"/>
                  <a:pt x="108" y="72"/>
                  <a:pt x="108" y="72"/>
                </a:cubicBezTo>
                <a:lnTo>
                  <a:pt x="108" y="78"/>
                </a:lnTo>
                <a:close/>
                <a:moveTo>
                  <a:pt x="120" y="78"/>
                </a:moveTo>
                <a:cubicBezTo>
                  <a:pt x="114" y="78"/>
                  <a:pt x="114" y="78"/>
                  <a:pt x="114" y="78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78"/>
                </a:lnTo>
                <a:close/>
                <a:moveTo>
                  <a:pt x="132" y="78"/>
                </a:moveTo>
                <a:cubicBezTo>
                  <a:pt x="126" y="78"/>
                  <a:pt x="126" y="78"/>
                  <a:pt x="126" y="78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32" y="72"/>
                  <a:pt x="132" y="72"/>
                  <a:pt x="132" y="72"/>
                </a:cubicBezTo>
                <a:lnTo>
                  <a:pt x="132" y="78"/>
                </a:lnTo>
                <a:close/>
                <a:moveTo>
                  <a:pt x="144" y="78"/>
                </a:moveTo>
                <a:cubicBezTo>
                  <a:pt x="138" y="78"/>
                  <a:pt x="138" y="78"/>
                  <a:pt x="138" y="78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44" y="72"/>
                  <a:pt x="144" y="72"/>
                  <a:pt x="144" y="72"/>
                </a:cubicBezTo>
                <a:lnTo>
                  <a:pt x="144" y="78"/>
                </a:lnTo>
                <a:close/>
                <a:moveTo>
                  <a:pt x="150" y="66"/>
                </a:moveTo>
                <a:cubicBezTo>
                  <a:pt x="102" y="66"/>
                  <a:pt x="102" y="66"/>
                  <a:pt x="102" y="66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50" y="24"/>
                  <a:pt x="150" y="24"/>
                  <a:pt x="150" y="24"/>
                </a:cubicBezTo>
                <a:lnTo>
                  <a:pt x="150" y="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TextBox 24"/>
          <p:cNvSpPr txBox="1"/>
          <p:nvPr/>
        </p:nvSpPr>
        <p:spPr>
          <a:xfrm>
            <a:off x="1885762" y="3276251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作品应用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4086037" y="3276251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作品应用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6298377" y="3276251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作品应用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8574852" y="3276251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作品应用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143039" y="5776235"/>
            <a:ext cx="9907571" cy="1"/>
          </a:xfrm>
          <a:prstGeom prst="line">
            <a:avLst/>
          </a:prstGeom>
          <a:ln w="38100">
            <a:solidFill>
              <a:srgbClr val="9FCA9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 userDrawn="1"/>
        </p:nvSpPr>
        <p:spPr>
          <a:xfrm>
            <a:off x="2634904" y="2933710"/>
            <a:ext cx="12547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4" name="文本框 14"/>
          <p:cNvSpPr txBox="1"/>
          <p:nvPr/>
        </p:nvSpPr>
        <p:spPr>
          <a:xfrm>
            <a:off x="4524622" y="2847282"/>
            <a:ext cx="5021451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请在此处输入标题</a:t>
            </a:r>
          </a:p>
        </p:txBody>
      </p:sp>
      <p:sp>
        <p:nvSpPr>
          <p:cNvPr id="5" name="文本框 15"/>
          <p:cNvSpPr txBox="1"/>
          <p:nvPr/>
        </p:nvSpPr>
        <p:spPr>
          <a:xfrm>
            <a:off x="4554855" y="3441700"/>
            <a:ext cx="4991100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The small fresh flowers graduation graduation reply  </a:t>
            </a:r>
            <a:r>
              <a:rPr lang="en-US" altLang="zh-CN" sz="140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powerpoint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template. Please enter the title.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04130" y="2522855"/>
            <a:ext cx="2149475" cy="319278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89843" y="644525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年度毕业答辩总结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72025" y="1012825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46" name="矩形 45"/>
          <p:cNvSpPr/>
          <p:nvPr/>
        </p:nvSpPr>
        <p:spPr>
          <a:xfrm>
            <a:off x="1806575" y="2439035"/>
            <a:ext cx="2135505" cy="422275"/>
          </a:xfrm>
          <a:prstGeom prst="rect">
            <a:avLst/>
          </a:prstGeom>
          <a:solidFill>
            <a:srgbClr val="8BB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47" name="TextBox 24"/>
          <p:cNvSpPr txBox="1"/>
          <p:nvPr/>
        </p:nvSpPr>
        <p:spPr>
          <a:xfrm>
            <a:off x="2071182" y="2497106"/>
            <a:ext cx="17392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年度毕业答辩总结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059815" y="3046095"/>
            <a:ext cx="35363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43595" y="2439035"/>
            <a:ext cx="2135505" cy="422275"/>
          </a:xfrm>
          <a:prstGeom prst="rect">
            <a:avLst/>
          </a:prstGeom>
          <a:solidFill>
            <a:srgbClr val="F4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6" name="TextBox 24"/>
          <p:cNvSpPr txBox="1"/>
          <p:nvPr/>
        </p:nvSpPr>
        <p:spPr>
          <a:xfrm>
            <a:off x="8708202" y="2497106"/>
            <a:ext cx="17265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年度毕业答辩总结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7696835" y="3046095"/>
            <a:ext cx="35363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46" grpId="0" animBg="1"/>
      <p:bldP spid="47" grpId="0"/>
      <p:bldP spid="47" grpId="1"/>
      <p:bldP spid="48" grpId="0"/>
      <p:bldP spid="48" grpId="1"/>
      <p:bldP spid="4" grpId="0" animBg="1"/>
      <p:bldP spid="6" grpId="0"/>
      <p:bldP spid="6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6"/>
          <p:cNvSpPr/>
          <p:nvPr/>
        </p:nvSpPr>
        <p:spPr>
          <a:xfrm>
            <a:off x="853996" y="4485086"/>
            <a:ext cx="720005" cy="720005"/>
          </a:xfrm>
          <a:prstGeom prst="ellipse">
            <a:avLst/>
          </a:prstGeom>
          <a:solidFill>
            <a:srgbClr val="F4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Oval 29"/>
          <p:cNvSpPr/>
          <p:nvPr/>
        </p:nvSpPr>
        <p:spPr>
          <a:xfrm>
            <a:off x="853996" y="3153380"/>
            <a:ext cx="720005" cy="720005"/>
          </a:xfrm>
          <a:prstGeom prst="ellipse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3" name="矩形 32"/>
          <p:cNvSpPr/>
          <p:nvPr/>
        </p:nvSpPr>
        <p:spPr>
          <a:xfrm>
            <a:off x="5089843" y="644525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年度毕业答辩总结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772025" y="1012825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2" name="TextBox 24"/>
          <p:cNvSpPr txBox="1"/>
          <p:nvPr/>
        </p:nvSpPr>
        <p:spPr>
          <a:xfrm>
            <a:off x="1687007" y="3018441"/>
            <a:ext cx="13595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年度答辩总结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1687195" y="3228340"/>
            <a:ext cx="3708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  <p:sp>
        <p:nvSpPr>
          <p:cNvPr id="8" name="TextBox 24"/>
          <p:cNvSpPr txBox="1"/>
          <p:nvPr/>
        </p:nvSpPr>
        <p:spPr>
          <a:xfrm>
            <a:off x="1687007" y="4408456"/>
            <a:ext cx="13595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年度答辩总结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9" name="TextBox 23"/>
          <p:cNvSpPr txBox="1"/>
          <p:nvPr/>
        </p:nvSpPr>
        <p:spPr>
          <a:xfrm>
            <a:off x="1687195" y="4645025"/>
            <a:ext cx="3708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183630" y="2853690"/>
            <a:ext cx="4909185" cy="2788920"/>
            <a:chOff x="10306" y="4494"/>
            <a:chExt cx="7262" cy="4392"/>
          </a:xfrm>
          <a:blipFill rotWithShape="1">
            <a:blip r:embed="rId2"/>
            <a:stretch>
              <a:fillRect/>
            </a:stretch>
          </a:blipFill>
        </p:grpSpPr>
        <p:sp>
          <p:nvSpPr>
            <p:cNvPr id="14" name="矩形 13"/>
            <p:cNvSpPr/>
            <p:nvPr/>
          </p:nvSpPr>
          <p:spPr>
            <a:xfrm>
              <a:off x="10306" y="4494"/>
              <a:ext cx="3129" cy="43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3549" y="4494"/>
              <a:ext cx="4019" cy="4392"/>
              <a:chOff x="10907" y="4367"/>
              <a:chExt cx="4019" cy="4392"/>
            </a:xfrm>
            <a:grpFill/>
          </p:grpSpPr>
          <p:sp>
            <p:nvSpPr>
              <p:cNvPr id="16" name="矩形 15"/>
              <p:cNvSpPr/>
              <p:nvPr/>
            </p:nvSpPr>
            <p:spPr>
              <a:xfrm>
                <a:off x="10907" y="4367"/>
                <a:ext cx="4019" cy="21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0907" y="6632"/>
                <a:ext cx="4019" cy="21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9" name="Freeform 283"/>
          <p:cNvSpPr>
            <a:spLocks noEditPoints="1"/>
          </p:cNvSpPr>
          <p:nvPr/>
        </p:nvSpPr>
        <p:spPr bwMode="auto">
          <a:xfrm>
            <a:off x="1046402" y="4645252"/>
            <a:ext cx="335756" cy="330994"/>
          </a:xfrm>
          <a:custGeom>
            <a:avLst/>
            <a:gdLst>
              <a:gd name="T0" fmla="*/ 2147483647 w 78"/>
              <a:gd name="T1" fmla="*/ 2147483647 h 77"/>
              <a:gd name="T2" fmla="*/ 2147483647 w 78"/>
              <a:gd name="T3" fmla="*/ 2147483647 h 77"/>
              <a:gd name="T4" fmla="*/ 2147483647 w 78"/>
              <a:gd name="T5" fmla="*/ 2147483647 h 77"/>
              <a:gd name="T6" fmla="*/ 2147483647 w 78"/>
              <a:gd name="T7" fmla="*/ 2147483647 h 77"/>
              <a:gd name="T8" fmla="*/ 2147483647 w 78"/>
              <a:gd name="T9" fmla="*/ 2147483647 h 77"/>
              <a:gd name="T10" fmla="*/ 2147483647 w 78"/>
              <a:gd name="T11" fmla="*/ 2147483647 h 77"/>
              <a:gd name="T12" fmla="*/ 2147483647 w 78"/>
              <a:gd name="T13" fmla="*/ 2147483647 h 77"/>
              <a:gd name="T14" fmla="*/ 2147483647 w 78"/>
              <a:gd name="T15" fmla="*/ 2147483647 h 77"/>
              <a:gd name="T16" fmla="*/ 2147483647 w 78"/>
              <a:gd name="T17" fmla="*/ 2147483647 h 77"/>
              <a:gd name="T18" fmla="*/ 2147483647 w 78"/>
              <a:gd name="T19" fmla="*/ 2147483647 h 77"/>
              <a:gd name="T20" fmla="*/ 2147483647 w 78"/>
              <a:gd name="T21" fmla="*/ 2147483647 h 77"/>
              <a:gd name="T22" fmla="*/ 2147483647 w 78"/>
              <a:gd name="T23" fmla="*/ 2147483647 h 77"/>
              <a:gd name="T24" fmla="*/ 2147483647 w 78"/>
              <a:gd name="T25" fmla="*/ 2147483647 h 77"/>
              <a:gd name="T26" fmla="*/ 0 w 78"/>
              <a:gd name="T27" fmla="*/ 2147483647 h 77"/>
              <a:gd name="T28" fmla="*/ 2147483647 w 78"/>
              <a:gd name="T29" fmla="*/ 2147483647 h 77"/>
              <a:gd name="T30" fmla="*/ 2147483647 w 78"/>
              <a:gd name="T31" fmla="*/ 2147483647 h 77"/>
              <a:gd name="T32" fmla="*/ 2147483647 w 78"/>
              <a:gd name="T33" fmla="*/ 2147483647 h 77"/>
              <a:gd name="T34" fmla="*/ 2147483647 w 78"/>
              <a:gd name="T35" fmla="*/ 2147483647 h 77"/>
              <a:gd name="T36" fmla="*/ 2147483647 w 78"/>
              <a:gd name="T37" fmla="*/ 2147483647 h 77"/>
              <a:gd name="T38" fmla="*/ 2147483647 w 78"/>
              <a:gd name="T39" fmla="*/ 2147483647 h 77"/>
              <a:gd name="T40" fmla="*/ 2147483647 w 78"/>
              <a:gd name="T41" fmla="*/ 2147483647 h 77"/>
              <a:gd name="T42" fmla="*/ 2147483647 w 78"/>
              <a:gd name="T43" fmla="*/ 2147483647 h 77"/>
              <a:gd name="T44" fmla="*/ 2147483647 w 78"/>
              <a:gd name="T45" fmla="*/ 2147483647 h 77"/>
              <a:gd name="T46" fmla="*/ 2147483647 w 78"/>
              <a:gd name="T47" fmla="*/ 2147483647 h 77"/>
              <a:gd name="T48" fmla="*/ 2147483647 w 78"/>
              <a:gd name="T49" fmla="*/ 2147483647 h 77"/>
              <a:gd name="T50" fmla="*/ 2147483647 w 78"/>
              <a:gd name="T51" fmla="*/ 2147483647 h 77"/>
              <a:gd name="T52" fmla="*/ 2147483647 w 78"/>
              <a:gd name="T53" fmla="*/ 2147483647 h 77"/>
              <a:gd name="T54" fmla="*/ 2147483647 w 78"/>
              <a:gd name="T55" fmla="*/ 2147483647 h 77"/>
              <a:gd name="T56" fmla="*/ 2147483647 w 78"/>
              <a:gd name="T57" fmla="*/ 2147483647 h 77"/>
              <a:gd name="T58" fmla="*/ 2147483647 w 78"/>
              <a:gd name="T59" fmla="*/ 2147483647 h 77"/>
              <a:gd name="T60" fmla="*/ 2147483647 w 78"/>
              <a:gd name="T61" fmla="*/ 2147483647 h 77"/>
              <a:gd name="T62" fmla="*/ 2147483647 w 78"/>
              <a:gd name="T63" fmla="*/ 2147483647 h 77"/>
              <a:gd name="T64" fmla="*/ 2147483647 w 78"/>
              <a:gd name="T65" fmla="*/ 2147483647 h 77"/>
              <a:gd name="T66" fmla="*/ 2147483647 w 78"/>
              <a:gd name="T67" fmla="*/ 2147483647 h 77"/>
              <a:gd name="T68" fmla="*/ 2147483647 w 78"/>
              <a:gd name="T69" fmla="*/ 0 h 77"/>
              <a:gd name="T70" fmla="*/ 2147483647 w 78"/>
              <a:gd name="T71" fmla="*/ 2147483647 h 77"/>
              <a:gd name="T72" fmla="*/ 2147483647 w 78"/>
              <a:gd name="T73" fmla="*/ 2147483647 h 77"/>
              <a:gd name="T74" fmla="*/ 2147483647 w 78"/>
              <a:gd name="T75" fmla="*/ 2147483647 h 7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8" h="77">
                <a:moveTo>
                  <a:pt x="59" y="63"/>
                </a:moveTo>
                <a:cubicBezTo>
                  <a:pt x="61" y="61"/>
                  <a:pt x="64" y="59"/>
                  <a:pt x="67" y="58"/>
                </a:cubicBezTo>
                <a:cubicBezTo>
                  <a:pt x="69" y="57"/>
                  <a:pt x="72" y="55"/>
                  <a:pt x="74" y="53"/>
                </a:cubicBezTo>
                <a:cubicBezTo>
                  <a:pt x="76" y="51"/>
                  <a:pt x="78" y="48"/>
                  <a:pt x="78" y="44"/>
                </a:cubicBezTo>
                <a:cubicBezTo>
                  <a:pt x="78" y="43"/>
                  <a:pt x="78" y="42"/>
                  <a:pt x="78" y="41"/>
                </a:cubicBezTo>
                <a:cubicBezTo>
                  <a:pt x="77" y="39"/>
                  <a:pt x="76" y="38"/>
                  <a:pt x="75" y="37"/>
                </a:cubicBezTo>
                <a:cubicBezTo>
                  <a:pt x="73" y="36"/>
                  <a:pt x="72" y="35"/>
                  <a:pt x="70" y="35"/>
                </a:cubicBezTo>
                <a:cubicBezTo>
                  <a:pt x="69" y="35"/>
                  <a:pt x="69" y="36"/>
                  <a:pt x="68" y="36"/>
                </a:cubicBezTo>
                <a:cubicBezTo>
                  <a:pt x="68" y="33"/>
                  <a:pt x="68" y="32"/>
                  <a:pt x="68" y="32"/>
                </a:cubicBezTo>
                <a:cubicBezTo>
                  <a:pt x="68" y="31"/>
                  <a:pt x="68" y="31"/>
                  <a:pt x="67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9" y="31"/>
                  <a:pt x="9" y="31"/>
                  <a:pt x="9" y="32"/>
                </a:cubicBezTo>
                <a:cubicBezTo>
                  <a:pt x="9" y="32"/>
                  <a:pt x="9" y="53"/>
                  <a:pt x="21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7"/>
                  <a:pt x="10" y="77"/>
                  <a:pt x="30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67" y="77"/>
                  <a:pt x="78" y="67"/>
                  <a:pt x="78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57" y="66"/>
                  <a:pt x="58" y="65"/>
                  <a:pt x="59" y="63"/>
                </a:cubicBezTo>
                <a:close/>
                <a:moveTo>
                  <a:pt x="68" y="40"/>
                </a:moveTo>
                <a:cubicBezTo>
                  <a:pt x="68" y="40"/>
                  <a:pt x="69" y="40"/>
                  <a:pt x="70" y="40"/>
                </a:cubicBezTo>
                <a:cubicBezTo>
                  <a:pt x="71" y="40"/>
                  <a:pt x="72" y="40"/>
                  <a:pt x="72" y="40"/>
                </a:cubicBezTo>
                <a:cubicBezTo>
                  <a:pt x="73" y="41"/>
                  <a:pt x="73" y="41"/>
                  <a:pt x="74" y="42"/>
                </a:cubicBezTo>
                <a:cubicBezTo>
                  <a:pt x="74" y="43"/>
                  <a:pt x="74" y="44"/>
                  <a:pt x="74" y="44"/>
                </a:cubicBezTo>
                <a:cubicBezTo>
                  <a:pt x="74" y="46"/>
                  <a:pt x="73" y="48"/>
                  <a:pt x="71" y="50"/>
                </a:cubicBezTo>
                <a:cubicBezTo>
                  <a:pt x="69" y="52"/>
                  <a:pt x="67" y="53"/>
                  <a:pt x="65" y="54"/>
                </a:cubicBezTo>
                <a:cubicBezTo>
                  <a:pt x="64" y="54"/>
                  <a:pt x="64" y="54"/>
                  <a:pt x="63" y="55"/>
                </a:cubicBezTo>
                <a:cubicBezTo>
                  <a:pt x="66" y="50"/>
                  <a:pt x="67" y="44"/>
                  <a:pt x="68" y="40"/>
                </a:cubicBezTo>
                <a:close/>
                <a:moveTo>
                  <a:pt x="36" y="24"/>
                </a:moveTo>
                <a:cubicBezTo>
                  <a:pt x="38" y="22"/>
                  <a:pt x="42" y="21"/>
                  <a:pt x="43" y="20"/>
                </a:cubicBezTo>
                <a:cubicBezTo>
                  <a:pt x="46" y="17"/>
                  <a:pt x="47" y="14"/>
                  <a:pt x="48" y="10"/>
                </a:cubicBezTo>
                <a:cubicBezTo>
                  <a:pt x="46" y="13"/>
                  <a:pt x="45" y="15"/>
                  <a:pt x="42" y="17"/>
                </a:cubicBezTo>
                <a:cubicBezTo>
                  <a:pt x="39" y="18"/>
                  <a:pt x="37" y="20"/>
                  <a:pt x="36" y="24"/>
                </a:cubicBezTo>
                <a:close/>
                <a:moveTo>
                  <a:pt x="42" y="9"/>
                </a:moveTo>
                <a:cubicBezTo>
                  <a:pt x="44" y="6"/>
                  <a:pt x="44" y="3"/>
                  <a:pt x="43" y="0"/>
                </a:cubicBezTo>
                <a:cubicBezTo>
                  <a:pt x="41" y="4"/>
                  <a:pt x="35" y="8"/>
                  <a:pt x="33" y="11"/>
                </a:cubicBezTo>
                <a:cubicBezTo>
                  <a:pt x="29" y="14"/>
                  <a:pt x="29" y="18"/>
                  <a:pt x="30" y="23"/>
                </a:cubicBezTo>
                <a:cubicBezTo>
                  <a:pt x="32" y="17"/>
                  <a:pt x="40" y="14"/>
                  <a:pt x="42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0" name="Freeform 284"/>
          <p:cNvSpPr>
            <a:spLocks noEditPoints="1"/>
          </p:cNvSpPr>
          <p:nvPr/>
        </p:nvSpPr>
        <p:spPr bwMode="auto">
          <a:xfrm>
            <a:off x="1046401" y="3375808"/>
            <a:ext cx="366713" cy="270272"/>
          </a:xfrm>
          <a:custGeom>
            <a:avLst/>
            <a:gdLst>
              <a:gd name="T0" fmla="*/ 2147483647 w 85"/>
              <a:gd name="T1" fmla="*/ 0 h 63"/>
              <a:gd name="T2" fmla="*/ 0 w 85"/>
              <a:gd name="T3" fmla="*/ 2147483647 h 63"/>
              <a:gd name="T4" fmla="*/ 2147483647 w 85"/>
              <a:gd name="T5" fmla="*/ 2147483647 h 63"/>
              <a:gd name="T6" fmla="*/ 2147483647 w 85"/>
              <a:gd name="T7" fmla="*/ 2147483647 h 63"/>
              <a:gd name="T8" fmla="*/ 2147483647 w 85"/>
              <a:gd name="T9" fmla="*/ 2147483647 h 63"/>
              <a:gd name="T10" fmla="*/ 2147483647 w 85"/>
              <a:gd name="T11" fmla="*/ 2147483647 h 63"/>
              <a:gd name="T12" fmla="*/ 2147483647 w 85"/>
              <a:gd name="T13" fmla="*/ 2147483647 h 63"/>
              <a:gd name="T14" fmla="*/ 2147483647 w 85"/>
              <a:gd name="T15" fmla="*/ 2147483647 h 63"/>
              <a:gd name="T16" fmla="*/ 2147483647 w 85"/>
              <a:gd name="T17" fmla="*/ 2147483647 h 63"/>
              <a:gd name="T18" fmla="*/ 2147483647 w 85"/>
              <a:gd name="T19" fmla="*/ 2147483647 h 63"/>
              <a:gd name="T20" fmla="*/ 2147483647 w 85"/>
              <a:gd name="T21" fmla="*/ 2147483647 h 63"/>
              <a:gd name="T22" fmla="*/ 2147483647 w 85"/>
              <a:gd name="T23" fmla="*/ 2147483647 h 63"/>
              <a:gd name="T24" fmla="*/ 2147483647 w 85"/>
              <a:gd name="T25" fmla="*/ 2147483647 h 63"/>
              <a:gd name="T26" fmla="*/ 2147483647 w 85"/>
              <a:gd name="T27" fmla="*/ 2147483647 h 63"/>
              <a:gd name="T28" fmla="*/ 2147483647 w 85"/>
              <a:gd name="T29" fmla="*/ 2147483647 h 63"/>
              <a:gd name="T30" fmla="*/ 2147483647 w 85"/>
              <a:gd name="T31" fmla="*/ 2147483647 h 63"/>
              <a:gd name="T32" fmla="*/ 2147483647 w 85"/>
              <a:gd name="T33" fmla="*/ 0 h 63"/>
              <a:gd name="T34" fmla="*/ 2147483647 w 85"/>
              <a:gd name="T35" fmla="*/ 2147483647 h 63"/>
              <a:gd name="T36" fmla="*/ 2147483647 w 85"/>
              <a:gd name="T37" fmla="*/ 2147483647 h 63"/>
              <a:gd name="T38" fmla="*/ 2147483647 w 85"/>
              <a:gd name="T39" fmla="*/ 2147483647 h 63"/>
              <a:gd name="T40" fmla="*/ 2147483647 w 85"/>
              <a:gd name="T41" fmla="*/ 2147483647 h 63"/>
              <a:gd name="T42" fmla="*/ 2147483647 w 85"/>
              <a:gd name="T43" fmla="*/ 2147483647 h 63"/>
              <a:gd name="T44" fmla="*/ 2147483647 w 85"/>
              <a:gd name="T45" fmla="*/ 2147483647 h 63"/>
              <a:gd name="T46" fmla="*/ 2147483647 w 85"/>
              <a:gd name="T47" fmla="*/ 2147483647 h 63"/>
              <a:gd name="T48" fmla="*/ 2147483647 w 85"/>
              <a:gd name="T49" fmla="*/ 2147483647 h 63"/>
              <a:gd name="T50" fmla="*/ 2147483647 w 85"/>
              <a:gd name="T51" fmla="*/ 2147483647 h 63"/>
              <a:gd name="T52" fmla="*/ 2147483647 w 85"/>
              <a:gd name="T53" fmla="*/ 2147483647 h 63"/>
              <a:gd name="T54" fmla="*/ 2147483647 w 85"/>
              <a:gd name="T55" fmla="*/ 2147483647 h 63"/>
              <a:gd name="T56" fmla="*/ 2147483647 w 85"/>
              <a:gd name="T57" fmla="*/ 2147483647 h 63"/>
              <a:gd name="T58" fmla="*/ 2147483647 w 85"/>
              <a:gd name="T59" fmla="*/ 2147483647 h 63"/>
              <a:gd name="T60" fmla="*/ 2147483647 w 85"/>
              <a:gd name="T61" fmla="*/ 2147483647 h 63"/>
              <a:gd name="T62" fmla="*/ 2147483647 w 85"/>
              <a:gd name="T63" fmla="*/ 2147483647 h 63"/>
              <a:gd name="T64" fmla="*/ 2147483647 w 85"/>
              <a:gd name="T65" fmla="*/ 2147483647 h 63"/>
              <a:gd name="T66" fmla="*/ 2147483647 w 85"/>
              <a:gd name="T67" fmla="*/ 2147483647 h 63"/>
              <a:gd name="T68" fmla="*/ 2147483647 w 85"/>
              <a:gd name="T69" fmla="*/ 2147483647 h 63"/>
              <a:gd name="T70" fmla="*/ 2147483647 w 85"/>
              <a:gd name="T71" fmla="*/ 2147483647 h 63"/>
              <a:gd name="T72" fmla="*/ 2147483647 w 85"/>
              <a:gd name="T73" fmla="*/ 2147483647 h 63"/>
              <a:gd name="T74" fmla="*/ 2147483647 w 85"/>
              <a:gd name="T75" fmla="*/ 2147483647 h 63"/>
              <a:gd name="T76" fmla="*/ 2147483647 w 85"/>
              <a:gd name="T77" fmla="*/ 2147483647 h 63"/>
              <a:gd name="T78" fmla="*/ 2147483647 w 85"/>
              <a:gd name="T79" fmla="*/ 2147483647 h 63"/>
              <a:gd name="T80" fmla="*/ 2147483647 w 85"/>
              <a:gd name="T81" fmla="*/ 2147483647 h 63"/>
              <a:gd name="T82" fmla="*/ 2147483647 w 85"/>
              <a:gd name="T83" fmla="*/ 2147483647 h 63"/>
              <a:gd name="T84" fmla="*/ 2147483647 w 85"/>
              <a:gd name="T85" fmla="*/ 2147483647 h 63"/>
              <a:gd name="T86" fmla="*/ 2147483647 w 85"/>
              <a:gd name="T87" fmla="*/ 2147483647 h 63"/>
              <a:gd name="T88" fmla="*/ 2147483647 w 85"/>
              <a:gd name="T89" fmla="*/ 2147483647 h 63"/>
              <a:gd name="T90" fmla="*/ 2147483647 w 85"/>
              <a:gd name="T91" fmla="*/ 2147483647 h 63"/>
              <a:gd name="T92" fmla="*/ 2147483647 w 85"/>
              <a:gd name="T93" fmla="*/ 2147483647 h 63"/>
              <a:gd name="T94" fmla="*/ 2147483647 w 85"/>
              <a:gd name="T95" fmla="*/ 2147483647 h 6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5" h="63">
                <a:moveTo>
                  <a:pt x="16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1" y="63"/>
                  <a:pt x="1" y="63"/>
                </a:cubicBezTo>
                <a:cubicBezTo>
                  <a:pt x="16" y="63"/>
                  <a:pt x="16" y="63"/>
                  <a:pt x="16" y="63"/>
                </a:cubicBezTo>
                <a:cubicBezTo>
                  <a:pt x="17" y="63"/>
                  <a:pt x="18" y="62"/>
                  <a:pt x="18" y="6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7" y="0"/>
                  <a:pt x="16" y="0"/>
                </a:cubicBezTo>
                <a:close/>
                <a:moveTo>
                  <a:pt x="2" y="5"/>
                </a:moveTo>
                <a:cubicBezTo>
                  <a:pt x="2" y="4"/>
                  <a:pt x="3" y="4"/>
                  <a:pt x="3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5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5" y="29"/>
                  <a:pt x="14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2" y="28"/>
                  <a:pt x="2" y="28"/>
                </a:cubicBezTo>
                <a:lnTo>
                  <a:pt x="2" y="5"/>
                </a:lnTo>
                <a:close/>
                <a:moveTo>
                  <a:pt x="16" y="56"/>
                </a:moveTo>
                <a:cubicBezTo>
                  <a:pt x="2" y="56"/>
                  <a:pt x="2" y="56"/>
                  <a:pt x="2" y="56"/>
                </a:cubicBezTo>
                <a:cubicBezTo>
                  <a:pt x="2" y="56"/>
                  <a:pt x="2" y="56"/>
                  <a:pt x="2" y="56"/>
                </a:cubicBezTo>
                <a:cubicBezTo>
                  <a:pt x="2" y="55"/>
                  <a:pt x="2" y="55"/>
                  <a:pt x="2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6"/>
                </a:cubicBezTo>
                <a:cubicBezTo>
                  <a:pt x="16" y="56"/>
                  <a:pt x="16" y="56"/>
                  <a:pt x="16" y="56"/>
                </a:cubicBezTo>
                <a:close/>
                <a:moveTo>
                  <a:pt x="16" y="52"/>
                </a:move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1"/>
                  <a:pt x="2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lose/>
                <a:moveTo>
                  <a:pt x="36" y="0"/>
                </a:move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9" y="1"/>
                  <a:pt x="19" y="1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2"/>
                  <a:pt x="20" y="63"/>
                  <a:pt x="21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7" y="63"/>
                  <a:pt x="38" y="62"/>
                  <a:pt x="38" y="6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6" y="0"/>
                </a:cubicBezTo>
                <a:close/>
                <a:moveTo>
                  <a:pt x="22" y="5"/>
                </a:moveTo>
                <a:cubicBezTo>
                  <a:pt x="22" y="4"/>
                  <a:pt x="22" y="4"/>
                  <a:pt x="23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4"/>
                  <a:pt x="35" y="4"/>
                  <a:pt x="35" y="5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8"/>
                  <a:pt x="35" y="29"/>
                  <a:pt x="34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2" y="29"/>
                  <a:pt x="22" y="28"/>
                  <a:pt x="22" y="28"/>
                </a:cubicBezTo>
                <a:lnTo>
                  <a:pt x="22" y="5"/>
                </a:lnTo>
                <a:close/>
                <a:moveTo>
                  <a:pt x="35" y="56"/>
                </a:move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1" y="56"/>
                  <a:pt x="21" y="56"/>
                </a:cubicBezTo>
                <a:cubicBezTo>
                  <a:pt x="21" y="55"/>
                  <a:pt x="22" y="55"/>
                  <a:pt x="22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6" y="55"/>
                  <a:pt x="36" y="56"/>
                </a:cubicBezTo>
                <a:cubicBezTo>
                  <a:pt x="36" y="56"/>
                  <a:pt x="35" y="56"/>
                  <a:pt x="35" y="56"/>
                </a:cubicBezTo>
                <a:close/>
                <a:moveTo>
                  <a:pt x="35" y="52"/>
                </a:move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1" y="52"/>
                  <a:pt x="21" y="52"/>
                </a:cubicBezTo>
                <a:cubicBezTo>
                  <a:pt x="21" y="52"/>
                  <a:pt x="22" y="51"/>
                  <a:pt x="22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6" y="52"/>
                  <a:pt x="36" y="52"/>
                </a:cubicBezTo>
                <a:cubicBezTo>
                  <a:pt x="36" y="52"/>
                  <a:pt x="35" y="52"/>
                  <a:pt x="35" y="52"/>
                </a:cubicBezTo>
                <a:close/>
                <a:moveTo>
                  <a:pt x="85" y="53"/>
                </a:moveTo>
                <a:cubicBezTo>
                  <a:pt x="53" y="1"/>
                  <a:pt x="53" y="1"/>
                  <a:pt x="53" y="1"/>
                </a:cubicBezTo>
                <a:cubicBezTo>
                  <a:pt x="53" y="1"/>
                  <a:pt x="52" y="1"/>
                  <a:pt x="51" y="1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10"/>
                  <a:pt x="37" y="10"/>
                  <a:pt x="38" y="11"/>
                </a:cubicBezTo>
                <a:cubicBezTo>
                  <a:pt x="69" y="62"/>
                  <a:pt x="69" y="62"/>
                  <a:pt x="69" y="62"/>
                </a:cubicBezTo>
                <a:cubicBezTo>
                  <a:pt x="70" y="63"/>
                  <a:pt x="70" y="63"/>
                  <a:pt x="71" y="62"/>
                </a:cubicBezTo>
                <a:cubicBezTo>
                  <a:pt x="84" y="55"/>
                  <a:pt x="84" y="55"/>
                  <a:pt x="84" y="55"/>
                </a:cubicBezTo>
                <a:cubicBezTo>
                  <a:pt x="85" y="54"/>
                  <a:pt x="85" y="53"/>
                  <a:pt x="85" y="53"/>
                </a:cubicBezTo>
                <a:close/>
                <a:moveTo>
                  <a:pt x="64" y="27"/>
                </a:moveTo>
                <a:cubicBezTo>
                  <a:pt x="55" y="32"/>
                  <a:pt x="55" y="32"/>
                  <a:pt x="55" y="32"/>
                </a:cubicBezTo>
                <a:cubicBezTo>
                  <a:pt x="54" y="33"/>
                  <a:pt x="54" y="33"/>
                  <a:pt x="53" y="32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2"/>
                  <a:pt x="41" y="11"/>
                  <a:pt x="42" y="11"/>
                </a:cubicBezTo>
                <a:cubicBezTo>
                  <a:pt x="51" y="5"/>
                  <a:pt x="51" y="5"/>
                  <a:pt x="51" y="5"/>
                </a:cubicBezTo>
                <a:cubicBezTo>
                  <a:pt x="52" y="5"/>
                  <a:pt x="53" y="5"/>
                  <a:pt x="53" y="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4" y="27"/>
                </a:cubicBezTo>
                <a:close/>
                <a:moveTo>
                  <a:pt x="66" y="53"/>
                </a:moveTo>
                <a:cubicBezTo>
                  <a:pt x="66" y="53"/>
                  <a:pt x="66" y="53"/>
                  <a:pt x="66" y="52"/>
                </a:cubicBezTo>
                <a:cubicBezTo>
                  <a:pt x="77" y="45"/>
                  <a:pt x="77" y="45"/>
                  <a:pt x="77" y="45"/>
                </a:cubicBezTo>
                <a:cubicBezTo>
                  <a:pt x="78" y="45"/>
                  <a:pt x="78" y="45"/>
                  <a:pt x="78" y="46"/>
                </a:cubicBezTo>
                <a:cubicBezTo>
                  <a:pt x="78" y="46"/>
                  <a:pt x="78" y="46"/>
                  <a:pt x="78" y="46"/>
                </a:cubicBezTo>
                <a:cubicBezTo>
                  <a:pt x="66" y="53"/>
                  <a:pt x="66" y="53"/>
                  <a:pt x="66" y="53"/>
                </a:cubicBezTo>
                <a:cubicBezTo>
                  <a:pt x="66" y="53"/>
                  <a:pt x="66" y="53"/>
                  <a:pt x="66" y="53"/>
                </a:cubicBezTo>
                <a:close/>
                <a:moveTo>
                  <a:pt x="80" y="49"/>
                </a:moveTo>
                <a:cubicBezTo>
                  <a:pt x="68" y="56"/>
                  <a:pt x="68" y="56"/>
                  <a:pt x="68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79" y="49"/>
                  <a:pt x="79" y="49"/>
                  <a:pt x="79" y="49"/>
                </a:cubicBezTo>
                <a:cubicBezTo>
                  <a:pt x="80" y="48"/>
                  <a:pt x="80" y="49"/>
                  <a:pt x="80" y="49"/>
                </a:cubicBezTo>
                <a:cubicBezTo>
                  <a:pt x="80" y="49"/>
                  <a:pt x="80" y="49"/>
                  <a:pt x="80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3" grpId="0"/>
      <p:bldP spid="34" grpId="0"/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文本框 87"/>
          <p:cNvSpPr txBox="1"/>
          <p:nvPr/>
        </p:nvSpPr>
        <p:spPr>
          <a:xfrm>
            <a:off x="5640705" y="2667758"/>
            <a:ext cx="204216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研究的背景及意义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40705" y="4211193"/>
            <a:ext cx="204216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研究的方法及过程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14740" y="2682557"/>
            <a:ext cx="204216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作品的展示及应用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714740" y="4183856"/>
            <a:ext cx="204216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年度毕业答辩总结</a:t>
            </a:r>
          </a:p>
        </p:txBody>
      </p:sp>
      <p:sp>
        <p:nvSpPr>
          <p:cNvPr id="46" name="文本框 45"/>
          <p:cNvSpPr txBox="1"/>
          <p:nvPr userDrawn="1"/>
        </p:nvSpPr>
        <p:spPr>
          <a:xfrm>
            <a:off x="1335405" y="3099435"/>
            <a:ext cx="194691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47" name="文本框 46"/>
          <p:cNvSpPr txBox="1"/>
          <p:nvPr userDrawn="1"/>
        </p:nvSpPr>
        <p:spPr>
          <a:xfrm>
            <a:off x="1475105" y="4051300"/>
            <a:ext cx="23641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CONTENTS</a:t>
            </a:r>
          </a:p>
        </p:txBody>
      </p:sp>
      <p:pic>
        <p:nvPicPr>
          <p:cNvPr id="48" name="图片 47" descr="89a627764525ff18371446dabfe5433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565" y="2466975"/>
            <a:ext cx="993140" cy="881380"/>
          </a:xfrm>
          <a:prstGeom prst="rect">
            <a:avLst/>
          </a:prstGeom>
        </p:spPr>
      </p:pic>
      <p:pic>
        <p:nvPicPr>
          <p:cNvPr id="49" name="图片 48" descr="89a627764525ff18371446dabfe5433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565" y="4047490"/>
            <a:ext cx="993140" cy="881380"/>
          </a:xfrm>
          <a:prstGeom prst="rect">
            <a:avLst/>
          </a:prstGeom>
        </p:spPr>
      </p:pic>
      <p:pic>
        <p:nvPicPr>
          <p:cNvPr id="50" name="图片 49" descr="89a627764525ff18371446dabfe5433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995" y="2466975"/>
            <a:ext cx="993140" cy="881380"/>
          </a:xfrm>
          <a:prstGeom prst="rect">
            <a:avLst/>
          </a:prstGeom>
        </p:spPr>
      </p:pic>
      <p:pic>
        <p:nvPicPr>
          <p:cNvPr id="51" name="图片 50" descr="89a627764525ff18371446dabfe5433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995" y="4047490"/>
            <a:ext cx="993140" cy="88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0" grpId="0"/>
      <p:bldP spid="11" grpId="0"/>
      <p:bldP spid="12" grpId="0"/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7415" y="2560955"/>
            <a:ext cx="6581140" cy="284289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508240" y="2165350"/>
            <a:ext cx="3480435" cy="3628390"/>
          </a:xfrm>
          <a:prstGeom prst="rect">
            <a:avLst/>
          </a:prstGeom>
          <a:solidFill>
            <a:schemeClr val="bg1"/>
          </a:solidFill>
          <a:ln w="76200">
            <a:solidFill>
              <a:srgbClr val="9FC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89843" y="644525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年度毕业答辩总结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72025" y="1012825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8445947" y="2626011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年度毕业答辩总结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7780020" y="2892425"/>
            <a:ext cx="29375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3" grpId="0"/>
      <p:bldP spid="4" grpId="0"/>
      <p:bldP spid="47" grpId="0"/>
      <p:bldP spid="47" grpId="1"/>
      <p:bldP spid="48" grpId="0"/>
      <p:bldP spid="4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768850" y="1831340"/>
            <a:ext cx="265430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155315" y="3133725"/>
            <a:ext cx="6290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感谢大家的聆听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5347335" y="4577715"/>
            <a:ext cx="1558925" cy="367030"/>
          </a:xfrm>
          <a:prstGeom prst="roundRect">
            <a:avLst>
              <a:gd name="adj" fmla="val 235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E4EC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答辩人：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ea typeface="微软雅黑" panose="020B0503020204020204" charset="-122"/>
                <a:cs typeface="+mn-ea"/>
                <a:sym typeface="Calibri" panose="020F0502020204030204" charset="0"/>
              </a:rPr>
              <a:t>夕小觉</a:t>
            </a:r>
          </a:p>
        </p:txBody>
      </p:sp>
      <p:sp>
        <p:nvSpPr>
          <p:cNvPr id="2" name="TextBox 5"/>
          <p:cNvSpPr txBox="1"/>
          <p:nvPr/>
        </p:nvSpPr>
        <p:spPr>
          <a:xfrm>
            <a:off x="3586480" y="3871595"/>
            <a:ext cx="544703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The small fresh flowers graduation graduation reply  </a:t>
            </a:r>
            <a:r>
              <a:rPr lang="en-US" altLang="zh-CN" sz="120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powerpoint</a:t>
            </a: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template. Please enter the title.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78737" y="524329"/>
            <a:ext cx="2434396" cy="447040"/>
            <a:chOff x="3268303" y="296394"/>
            <a:chExt cx="3245861" cy="596053"/>
          </a:xfrm>
          <a:solidFill>
            <a:srgbClr val="FFFFFF"/>
          </a:solidFill>
        </p:grpSpPr>
        <p:sp>
          <p:nvSpPr>
            <p:cNvPr id="3" name="Freeform 60"/>
            <p:cNvSpPr>
              <a:spLocks noEditPoints="1"/>
            </p:cNvSpPr>
            <p:nvPr/>
          </p:nvSpPr>
          <p:spPr bwMode="auto">
            <a:xfrm>
              <a:off x="3268303" y="296394"/>
              <a:ext cx="547793" cy="596053"/>
            </a:xfrm>
            <a:custGeom>
              <a:avLst/>
              <a:gdLst>
                <a:gd name="T0" fmla="*/ 181761 w 101"/>
                <a:gd name="T1" fmla="*/ 55263 h 106"/>
                <a:gd name="T2" fmla="*/ 132470 w 101"/>
                <a:gd name="T3" fmla="*/ 70614 h 106"/>
                <a:gd name="T4" fmla="*/ 132470 w 101"/>
                <a:gd name="T5" fmla="*/ 79824 h 106"/>
                <a:gd name="T6" fmla="*/ 138631 w 101"/>
                <a:gd name="T7" fmla="*/ 82895 h 106"/>
                <a:gd name="T8" fmla="*/ 141712 w 101"/>
                <a:gd name="T9" fmla="*/ 79824 h 106"/>
                <a:gd name="T10" fmla="*/ 181761 w 101"/>
                <a:gd name="T11" fmla="*/ 64474 h 106"/>
                <a:gd name="T12" fmla="*/ 209487 w 101"/>
                <a:gd name="T13" fmla="*/ 73684 h 106"/>
                <a:gd name="T14" fmla="*/ 212568 w 101"/>
                <a:gd name="T15" fmla="*/ 73684 h 106"/>
                <a:gd name="T16" fmla="*/ 218729 w 101"/>
                <a:gd name="T17" fmla="*/ 70614 h 106"/>
                <a:gd name="T18" fmla="*/ 215649 w 101"/>
                <a:gd name="T19" fmla="*/ 64474 h 106"/>
                <a:gd name="T20" fmla="*/ 181761 w 101"/>
                <a:gd name="T21" fmla="*/ 55263 h 106"/>
                <a:gd name="T22" fmla="*/ 33888 w 101"/>
                <a:gd name="T23" fmla="*/ 303947 h 106"/>
                <a:gd name="T24" fmla="*/ 27726 w 101"/>
                <a:gd name="T25" fmla="*/ 300877 h 106"/>
                <a:gd name="T26" fmla="*/ 24646 w 101"/>
                <a:gd name="T27" fmla="*/ 291666 h 106"/>
                <a:gd name="T28" fmla="*/ 27726 w 101"/>
                <a:gd name="T29" fmla="*/ 282456 h 106"/>
                <a:gd name="T30" fmla="*/ 70856 w 101"/>
                <a:gd name="T31" fmla="*/ 239473 h 106"/>
                <a:gd name="T32" fmla="*/ 73937 w 101"/>
                <a:gd name="T33" fmla="*/ 239473 h 106"/>
                <a:gd name="T34" fmla="*/ 77017 w 101"/>
                <a:gd name="T35" fmla="*/ 239473 h 106"/>
                <a:gd name="T36" fmla="*/ 77017 w 101"/>
                <a:gd name="T37" fmla="*/ 248684 h 106"/>
                <a:gd name="T38" fmla="*/ 36968 w 101"/>
                <a:gd name="T39" fmla="*/ 288596 h 106"/>
                <a:gd name="T40" fmla="*/ 36968 w 101"/>
                <a:gd name="T41" fmla="*/ 291666 h 106"/>
                <a:gd name="T42" fmla="*/ 36968 w 101"/>
                <a:gd name="T43" fmla="*/ 294736 h 106"/>
                <a:gd name="T44" fmla="*/ 36968 w 101"/>
                <a:gd name="T45" fmla="*/ 300877 h 106"/>
                <a:gd name="T46" fmla="*/ 33888 w 101"/>
                <a:gd name="T47" fmla="*/ 303947 h 106"/>
                <a:gd name="T48" fmla="*/ 181761 w 101"/>
                <a:gd name="T49" fmla="*/ 221052 h 106"/>
                <a:gd name="T50" fmla="*/ 117066 w 101"/>
                <a:gd name="T51" fmla="*/ 193421 h 106"/>
                <a:gd name="T52" fmla="*/ 89340 w 101"/>
                <a:gd name="T53" fmla="*/ 128947 h 106"/>
                <a:gd name="T54" fmla="*/ 117066 w 101"/>
                <a:gd name="T55" fmla="*/ 61403 h 106"/>
                <a:gd name="T56" fmla="*/ 181761 w 101"/>
                <a:gd name="T57" fmla="*/ 36842 h 106"/>
                <a:gd name="T58" fmla="*/ 246455 w 101"/>
                <a:gd name="T59" fmla="*/ 61403 h 106"/>
                <a:gd name="T60" fmla="*/ 274182 w 101"/>
                <a:gd name="T61" fmla="*/ 128947 h 106"/>
                <a:gd name="T62" fmla="*/ 246455 w 101"/>
                <a:gd name="T63" fmla="*/ 193421 h 106"/>
                <a:gd name="T64" fmla="*/ 181761 w 101"/>
                <a:gd name="T65" fmla="*/ 221052 h 106"/>
                <a:gd name="T66" fmla="*/ 181761 w 101"/>
                <a:gd name="T67" fmla="*/ 0 h 106"/>
                <a:gd name="T68" fmla="*/ 52372 w 101"/>
                <a:gd name="T69" fmla="*/ 128947 h 106"/>
                <a:gd name="T70" fmla="*/ 77017 w 101"/>
                <a:gd name="T71" fmla="*/ 202631 h 106"/>
                <a:gd name="T72" fmla="*/ 15403 w 101"/>
                <a:gd name="T73" fmla="*/ 267105 h 106"/>
                <a:gd name="T74" fmla="*/ 15403 w 101"/>
                <a:gd name="T75" fmla="*/ 316227 h 106"/>
                <a:gd name="T76" fmla="*/ 40049 w 101"/>
                <a:gd name="T77" fmla="*/ 325438 h 106"/>
                <a:gd name="T78" fmla="*/ 64695 w 101"/>
                <a:gd name="T79" fmla="*/ 316227 h 106"/>
                <a:gd name="T80" fmla="*/ 126308 w 101"/>
                <a:gd name="T81" fmla="*/ 254824 h 106"/>
                <a:gd name="T82" fmla="*/ 132470 w 101"/>
                <a:gd name="T83" fmla="*/ 245614 h 106"/>
                <a:gd name="T84" fmla="*/ 181761 w 101"/>
                <a:gd name="T85" fmla="*/ 254824 h 106"/>
                <a:gd name="T86" fmla="*/ 311150 w 101"/>
                <a:gd name="T87" fmla="*/ 128947 h 106"/>
                <a:gd name="T88" fmla="*/ 181761 w 101"/>
                <a:gd name="T89" fmla="*/ 0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1" h="106">
                  <a:moveTo>
                    <a:pt x="59" y="18"/>
                  </a:moveTo>
                  <a:cubicBezTo>
                    <a:pt x="53" y="18"/>
                    <a:pt x="48" y="20"/>
                    <a:pt x="43" y="23"/>
                  </a:cubicBezTo>
                  <a:cubicBezTo>
                    <a:pt x="43" y="24"/>
                    <a:pt x="43" y="25"/>
                    <a:pt x="43" y="26"/>
                  </a:cubicBezTo>
                  <a:cubicBezTo>
                    <a:pt x="44" y="26"/>
                    <a:pt x="44" y="27"/>
                    <a:pt x="45" y="27"/>
                  </a:cubicBezTo>
                  <a:cubicBezTo>
                    <a:pt x="45" y="27"/>
                    <a:pt x="46" y="27"/>
                    <a:pt x="46" y="26"/>
                  </a:cubicBezTo>
                  <a:cubicBezTo>
                    <a:pt x="49" y="23"/>
                    <a:pt x="54" y="21"/>
                    <a:pt x="59" y="21"/>
                  </a:cubicBezTo>
                  <a:cubicBezTo>
                    <a:pt x="62" y="21"/>
                    <a:pt x="65" y="22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4"/>
                    <a:pt x="70" y="24"/>
                    <a:pt x="71" y="23"/>
                  </a:cubicBezTo>
                  <a:cubicBezTo>
                    <a:pt x="71" y="22"/>
                    <a:pt x="71" y="21"/>
                    <a:pt x="70" y="21"/>
                  </a:cubicBezTo>
                  <a:cubicBezTo>
                    <a:pt x="67" y="19"/>
                    <a:pt x="63" y="18"/>
                    <a:pt x="59" y="18"/>
                  </a:cubicBezTo>
                  <a:moveTo>
                    <a:pt x="11" y="99"/>
                  </a:moveTo>
                  <a:cubicBezTo>
                    <a:pt x="10" y="99"/>
                    <a:pt x="10" y="99"/>
                    <a:pt x="9" y="98"/>
                  </a:cubicBezTo>
                  <a:cubicBezTo>
                    <a:pt x="8" y="97"/>
                    <a:pt x="8" y="96"/>
                    <a:pt x="8" y="95"/>
                  </a:cubicBezTo>
                  <a:cubicBezTo>
                    <a:pt x="8" y="94"/>
                    <a:pt x="8" y="93"/>
                    <a:pt x="9" y="92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4" y="78"/>
                  </a:cubicBezTo>
                  <a:cubicBezTo>
                    <a:pt x="24" y="78"/>
                    <a:pt x="25" y="78"/>
                    <a:pt x="25" y="78"/>
                  </a:cubicBezTo>
                  <a:cubicBezTo>
                    <a:pt x="26" y="79"/>
                    <a:pt x="26" y="80"/>
                    <a:pt x="25" y="81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3" y="96"/>
                    <a:pt x="13" y="98"/>
                    <a:pt x="12" y="98"/>
                  </a:cubicBezTo>
                  <a:cubicBezTo>
                    <a:pt x="12" y="99"/>
                    <a:pt x="11" y="99"/>
                    <a:pt x="11" y="99"/>
                  </a:cubicBezTo>
                  <a:moveTo>
                    <a:pt x="59" y="72"/>
                  </a:moveTo>
                  <a:cubicBezTo>
                    <a:pt x="51" y="72"/>
                    <a:pt x="43" y="69"/>
                    <a:pt x="38" y="63"/>
                  </a:cubicBezTo>
                  <a:cubicBezTo>
                    <a:pt x="32" y="58"/>
                    <a:pt x="29" y="50"/>
                    <a:pt x="29" y="42"/>
                  </a:cubicBezTo>
                  <a:cubicBezTo>
                    <a:pt x="29" y="33"/>
                    <a:pt x="32" y="26"/>
                    <a:pt x="38" y="20"/>
                  </a:cubicBezTo>
                  <a:cubicBezTo>
                    <a:pt x="43" y="15"/>
                    <a:pt x="51" y="12"/>
                    <a:pt x="59" y="12"/>
                  </a:cubicBezTo>
                  <a:cubicBezTo>
                    <a:pt x="67" y="12"/>
                    <a:pt x="75" y="15"/>
                    <a:pt x="80" y="20"/>
                  </a:cubicBezTo>
                  <a:cubicBezTo>
                    <a:pt x="86" y="26"/>
                    <a:pt x="89" y="33"/>
                    <a:pt x="89" y="42"/>
                  </a:cubicBezTo>
                  <a:cubicBezTo>
                    <a:pt x="89" y="50"/>
                    <a:pt x="86" y="58"/>
                    <a:pt x="80" y="63"/>
                  </a:cubicBezTo>
                  <a:cubicBezTo>
                    <a:pt x="75" y="69"/>
                    <a:pt x="67" y="72"/>
                    <a:pt x="59" y="72"/>
                  </a:cubicBezTo>
                  <a:moveTo>
                    <a:pt x="59" y="0"/>
                  </a:moveTo>
                  <a:cubicBezTo>
                    <a:pt x="36" y="0"/>
                    <a:pt x="17" y="19"/>
                    <a:pt x="17" y="42"/>
                  </a:cubicBezTo>
                  <a:cubicBezTo>
                    <a:pt x="17" y="51"/>
                    <a:pt x="20" y="59"/>
                    <a:pt x="25" y="66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1"/>
                    <a:pt x="0" y="99"/>
                    <a:pt x="5" y="103"/>
                  </a:cubicBezTo>
                  <a:cubicBezTo>
                    <a:pt x="7" y="105"/>
                    <a:pt x="10" y="106"/>
                    <a:pt x="13" y="106"/>
                  </a:cubicBezTo>
                  <a:cubicBezTo>
                    <a:pt x="16" y="106"/>
                    <a:pt x="19" y="105"/>
                    <a:pt x="21" y="10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8" y="82"/>
                    <a:pt x="53" y="83"/>
                    <a:pt x="59" y="83"/>
                  </a:cubicBezTo>
                  <a:cubicBezTo>
                    <a:pt x="82" y="83"/>
                    <a:pt x="101" y="65"/>
                    <a:pt x="101" y="42"/>
                  </a:cubicBezTo>
                  <a:cubicBezTo>
                    <a:pt x="101" y="19"/>
                    <a:pt x="82" y="0"/>
                    <a:pt x="59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kern="0">
                <a:solidFill>
                  <a:srgbClr val="3043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TextBox 6"/>
            <p:cNvSpPr txBox="1"/>
            <p:nvPr/>
          </p:nvSpPr>
          <p:spPr>
            <a:xfrm>
              <a:off x="3892884" y="352988"/>
              <a:ext cx="2621280" cy="46058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charset="0"/>
                </a:rPr>
                <a:t>关于毕业答辩攻略</a:t>
              </a:r>
            </a:p>
          </p:txBody>
        </p:sp>
      </p:grpSp>
      <p:sp>
        <p:nvSpPr>
          <p:cNvPr id="8" name="TextBox 24"/>
          <p:cNvSpPr txBox="1"/>
          <p:nvPr/>
        </p:nvSpPr>
        <p:spPr>
          <a:xfrm>
            <a:off x="907862" y="1354741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关于内容</a:t>
            </a:r>
          </a:p>
        </p:txBody>
      </p:sp>
      <p:sp>
        <p:nvSpPr>
          <p:cNvPr id="9" name="TextBox 23"/>
          <p:cNvSpPr txBox="1"/>
          <p:nvPr/>
        </p:nvSpPr>
        <p:spPr>
          <a:xfrm>
            <a:off x="914400" y="1542415"/>
            <a:ext cx="5339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一般概括性内容：</a:t>
            </a:r>
          </a:p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课题标题、答辩人、课题执行时间、课题指导老师、课题的归属、致谢等</a:t>
            </a:r>
          </a:p>
        </p:txBody>
      </p:sp>
      <p:sp>
        <p:nvSpPr>
          <p:cNvPr id="10" name="TextBox 23"/>
          <p:cNvSpPr txBox="1"/>
          <p:nvPr/>
        </p:nvSpPr>
        <p:spPr>
          <a:xfrm>
            <a:off x="914400" y="2162175"/>
            <a:ext cx="8142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一般概括性内容：</a:t>
            </a:r>
          </a:p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研究背景、意义、方案设计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(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过程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)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、研究方法、研究结果、创新性、作品价值、有关课题延续的新看法</a:t>
            </a:r>
          </a:p>
        </p:txBody>
      </p:sp>
      <p:sp>
        <p:nvSpPr>
          <p:cNvPr id="172" name="TextBox 23"/>
          <p:cNvSpPr txBox="1"/>
          <p:nvPr/>
        </p:nvSpPr>
        <p:spPr>
          <a:xfrm>
            <a:off x="914400" y="2807335"/>
            <a:ext cx="5339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3.PPT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要图文并茂突出课题重点</a:t>
            </a:r>
          </a:p>
        </p:txBody>
      </p:sp>
      <p:sp>
        <p:nvSpPr>
          <p:cNvPr id="173" name="TextBox 24"/>
          <p:cNvSpPr txBox="1"/>
          <p:nvPr/>
        </p:nvSpPr>
        <p:spPr>
          <a:xfrm>
            <a:off x="914212" y="3222911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答辩注意问题：</a:t>
            </a:r>
          </a:p>
        </p:txBody>
      </p:sp>
      <p:sp>
        <p:nvSpPr>
          <p:cNvPr id="174" name="文本框 173"/>
          <p:cNvSpPr txBox="1"/>
          <p:nvPr/>
        </p:nvSpPr>
        <p:spPr>
          <a:xfrm>
            <a:off x="914400" y="3529330"/>
            <a:ext cx="76561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1、自己为什么选择这个课题?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2、研究这个课题的意义和目的是什么?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3、全文的基本框架、基本结构是如何安排的?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4、全文的各部分之间逻辑关系如何?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5、在研究本课题的过程中，发现了那些不同见解?对这些不同的意见，自己是怎样逐步认识的?又是如何处理的?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6、论文虽未论及，但与其较密切相关的问题还有哪些?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7、还有哪些问题自己还没有搞清楚，在论文中论述得不够透彻?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8、写作论文时立论的主要依据是什么?</a:t>
            </a:r>
          </a:p>
        </p:txBody>
      </p:sp>
      <p:sp>
        <p:nvSpPr>
          <p:cNvPr id="175" name="TextBox 24"/>
          <p:cNvSpPr txBox="1"/>
          <p:nvPr/>
        </p:nvSpPr>
        <p:spPr>
          <a:xfrm>
            <a:off x="908050" y="5861685"/>
            <a:ext cx="106229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教师提问时需注意：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沉着冷静，边听边记   精神集中，认真思考  既要自信，又要虚心  实事求是，绝不勉强听准听清，听懂听明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72" grpId="0"/>
      <p:bldP spid="172" grpId="1"/>
      <p:bldP spid="173" grpId="0"/>
      <p:bldP spid="173" grpId="1"/>
      <p:bldP spid="174" grpId="0"/>
      <p:bldP spid="175" grpId="0"/>
      <p:bldP spid="17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48672" y="1593850"/>
            <a:ext cx="401320" cy="399627"/>
            <a:chOff x="1453" y="2073"/>
            <a:chExt cx="474" cy="472"/>
          </a:xfrm>
          <a:solidFill>
            <a:srgbClr val="9FCA95"/>
          </a:solidFill>
        </p:grpSpPr>
        <p:sp>
          <p:nvSpPr>
            <p:cNvPr id="352" name="Freeform 5"/>
            <p:cNvSpPr/>
            <p:nvPr/>
          </p:nvSpPr>
          <p:spPr bwMode="auto">
            <a:xfrm>
              <a:off x="1453" y="2073"/>
              <a:ext cx="475" cy="472"/>
            </a:xfrm>
            <a:custGeom>
              <a:avLst/>
              <a:gdLst>
                <a:gd name="T0" fmla="*/ 101 w 117"/>
                <a:gd name="T1" fmla="*/ 42 h 117"/>
                <a:gd name="T2" fmla="*/ 101 w 117"/>
                <a:gd name="T3" fmla="*/ 5 h 117"/>
                <a:gd name="T4" fmla="*/ 80 w 117"/>
                <a:gd name="T5" fmla="*/ 5 h 117"/>
                <a:gd name="T6" fmla="*/ 80 w 117"/>
                <a:gd name="T7" fmla="*/ 21 h 117"/>
                <a:gd name="T8" fmla="*/ 58 w 117"/>
                <a:gd name="T9" fmla="*/ 0 h 117"/>
                <a:gd name="T10" fmla="*/ 0 w 117"/>
                <a:gd name="T11" fmla="*/ 58 h 117"/>
                <a:gd name="T12" fmla="*/ 10 w 117"/>
                <a:gd name="T13" fmla="*/ 58 h 117"/>
                <a:gd name="T14" fmla="*/ 10 w 117"/>
                <a:gd name="T15" fmla="*/ 117 h 117"/>
                <a:gd name="T16" fmla="*/ 42 w 117"/>
                <a:gd name="T17" fmla="*/ 117 h 117"/>
                <a:gd name="T18" fmla="*/ 42 w 117"/>
                <a:gd name="T19" fmla="*/ 69 h 117"/>
                <a:gd name="T20" fmla="*/ 74 w 117"/>
                <a:gd name="T21" fmla="*/ 69 h 117"/>
                <a:gd name="T22" fmla="*/ 74 w 117"/>
                <a:gd name="T23" fmla="*/ 117 h 117"/>
                <a:gd name="T24" fmla="*/ 106 w 117"/>
                <a:gd name="T25" fmla="*/ 117 h 117"/>
                <a:gd name="T26" fmla="*/ 106 w 117"/>
                <a:gd name="T27" fmla="*/ 58 h 117"/>
                <a:gd name="T28" fmla="*/ 117 w 117"/>
                <a:gd name="T29" fmla="*/ 58 h 117"/>
                <a:gd name="T30" fmla="*/ 101 w 117"/>
                <a:gd name="T31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17">
                  <a:moveTo>
                    <a:pt x="101" y="42"/>
                  </a:moveTo>
                  <a:lnTo>
                    <a:pt x="101" y="5"/>
                  </a:lnTo>
                  <a:lnTo>
                    <a:pt x="80" y="5"/>
                  </a:lnTo>
                  <a:lnTo>
                    <a:pt x="80" y="21"/>
                  </a:lnTo>
                  <a:lnTo>
                    <a:pt x="58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117"/>
                  </a:lnTo>
                  <a:lnTo>
                    <a:pt x="42" y="117"/>
                  </a:lnTo>
                  <a:lnTo>
                    <a:pt x="42" y="69"/>
                  </a:lnTo>
                  <a:lnTo>
                    <a:pt x="74" y="69"/>
                  </a:lnTo>
                  <a:lnTo>
                    <a:pt x="74" y="117"/>
                  </a:lnTo>
                  <a:lnTo>
                    <a:pt x="106" y="117"/>
                  </a:lnTo>
                  <a:lnTo>
                    <a:pt x="106" y="58"/>
                  </a:lnTo>
                  <a:lnTo>
                    <a:pt x="117" y="58"/>
                  </a:lnTo>
                  <a:lnTo>
                    <a:pt x="101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3" name="Rectangle 6"/>
            <p:cNvSpPr>
              <a:spLocks noChangeArrowheads="1"/>
            </p:cNvSpPr>
            <p:nvPr/>
          </p:nvSpPr>
          <p:spPr bwMode="auto">
            <a:xfrm>
              <a:off x="1648" y="2370"/>
              <a:ext cx="85" cy="1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4" name="Rectangle 7"/>
            <p:cNvSpPr>
              <a:spLocks noChangeArrowheads="1"/>
            </p:cNvSpPr>
            <p:nvPr/>
          </p:nvSpPr>
          <p:spPr bwMode="auto">
            <a:xfrm>
              <a:off x="1648" y="2370"/>
              <a:ext cx="85" cy="1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5" name="Rectangle 8"/>
            <p:cNvSpPr>
              <a:spLocks noChangeArrowheads="1"/>
            </p:cNvSpPr>
            <p:nvPr/>
          </p:nvSpPr>
          <p:spPr bwMode="auto">
            <a:xfrm>
              <a:off x="1648" y="2370"/>
              <a:ext cx="85" cy="1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6" name="Rectangle 9"/>
            <p:cNvSpPr>
              <a:spLocks noChangeArrowheads="1"/>
            </p:cNvSpPr>
            <p:nvPr/>
          </p:nvSpPr>
          <p:spPr bwMode="auto">
            <a:xfrm>
              <a:off x="1648" y="2370"/>
              <a:ext cx="85" cy="1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57" name="Freeform 10"/>
          <p:cNvSpPr/>
          <p:nvPr/>
        </p:nvSpPr>
        <p:spPr bwMode="auto">
          <a:xfrm>
            <a:off x="2528782" y="5640494"/>
            <a:ext cx="448733" cy="448733"/>
          </a:xfrm>
          <a:custGeom>
            <a:avLst/>
            <a:gdLst>
              <a:gd name="T0" fmla="*/ 114 w 131"/>
              <a:gd name="T1" fmla="*/ 48 h 131"/>
              <a:gd name="T2" fmla="*/ 114 w 131"/>
              <a:gd name="T3" fmla="*/ 6 h 131"/>
              <a:gd name="T4" fmla="*/ 90 w 131"/>
              <a:gd name="T5" fmla="*/ 6 h 131"/>
              <a:gd name="T6" fmla="*/ 90 w 131"/>
              <a:gd name="T7" fmla="*/ 24 h 131"/>
              <a:gd name="T8" fmla="*/ 66 w 131"/>
              <a:gd name="T9" fmla="*/ 0 h 131"/>
              <a:gd name="T10" fmla="*/ 0 w 131"/>
              <a:gd name="T11" fmla="*/ 66 h 131"/>
              <a:gd name="T12" fmla="*/ 12 w 131"/>
              <a:gd name="T13" fmla="*/ 66 h 131"/>
              <a:gd name="T14" fmla="*/ 12 w 131"/>
              <a:gd name="T15" fmla="*/ 131 h 131"/>
              <a:gd name="T16" fmla="*/ 48 w 131"/>
              <a:gd name="T17" fmla="*/ 131 h 131"/>
              <a:gd name="T18" fmla="*/ 48 w 131"/>
              <a:gd name="T19" fmla="*/ 78 h 131"/>
              <a:gd name="T20" fmla="*/ 83 w 131"/>
              <a:gd name="T21" fmla="*/ 78 h 131"/>
              <a:gd name="T22" fmla="*/ 83 w 131"/>
              <a:gd name="T23" fmla="*/ 131 h 131"/>
              <a:gd name="T24" fmla="*/ 120 w 131"/>
              <a:gd name="T25" fmla="*/ 131 h 131"/>
              <a:gd name="T26" fmla="*/ 120 w 131"/>
              <a:gd name="T27" fmla="*/ 66 h 131"/>
              <a:gd name="T28" fmla="*/ 131 w 131"/>
              <a:gd name="T29" fmla="*/ 66 h 131"/>
              <a:gd name="T30" fmla="*/ 114 w 131"/>
              <a:gd name="T31" fmla="*/ 4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" h="131">
                <a:moveTo>
                  <a:pt x="114" y="48"/>
                </a:moveTo>
                <a:lnTo>
                  <a:pt x="114" y="6"/>
                </a:lnTo>
                <a:lnTo>
                  <a:pt x="90" y="6"/>
                </a:lnTo>
                <a:lnTo>
                  <a:pt x="90" y="24"/>
                </a:lnTo>
                <a:lnTo>
                  <a:pt x="66" y="0"/>
                </a:lnTo>
                <a:lnTo>
                  <a:pt x="0" y="66"/>
                </a:lnTo>
                <a:lnTo>
                  <a:pt x="12" y="66"/>
                </a:lnTo>
                <a:lnTo>
                  <a:pt x="12" y="131"/>
                </a:lnTo>
                <a:lnTo>
                  <a:pt x="48" y="131"/>
                </a:lnTo>
                <a:lnTo>
                  <a:pt x="48" y="78"/>
                </a:lnTo>
                <a:lnTo>
                  <a:pt x="83" y="78"/>
                </a:lnTo>
                <a:lnTo>
                  <a:pt x="83" y="131"/>
                </a:lnTo>
                <a:lnTo>
                  <a:pt x="120" y="131"/>
                </a:lnTo>
                <a:lnTo>
                  <a:pt x="120" y="66"/>
                </a:lnTo>
                <a:lnTo>
                  <a:pt x="131" y="66"/>
                </a:lnTo>
                <a:lnTo>
                  <a:pt x="114" y="48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58" name="Rectangle 11"/>
          <p:cNvSpPr>
            <a:spLocks noChangeArrowheads="1"/>
          </p:cNvSpPr>
          <p:nvPr/>
        </p:nvSpPr>
        <p:spPr bwMode="auto">
          <a:xfrm>
            <a:off x="2710816" y="5928361"/>
            <a:ext cx="82549" cy="160867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59" name="Rectangle 12"/>
          <p:cNvSpPr>
            <a:spLocks noChangeArrowheads="1"/>
          </p:cNvSpPr>
          <p:nvPr/>
        </p:nvSpPr>
        <p:spPr bwMode="auto">
          <a:xfrm>
            <a:off x="2710816" y="5928361"/>
            <a:ext cx="82549" cy="160867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60" name="Rectangle 13"/>
          <p:cNvSpPr>
            <a:spLocks noChangeArrowheads="1"/>
          </p:cNvSpPr>
          <p:nvPr/>
        </p:nvSpPr>
        <p:spPr bwMode="auto">
          <a:xfrm>
            <a:off x="2710816" y="5928361"/>
            <a:ext cx="82549" cy="160867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61" name="Rectangle 14"/>
          <p:cNvSpPr>
            <a:spLocks noChangeArrowheads="1"/>
          </p:cNvSpPr>
          <p:nvPr/>
        </p:nvSpPr>
        <p:spPr bwMode="auto">
          <a:xfrm>
            <a:off x="2710816" y="5928361"/>
            <a:ext cx="82549" cy="160867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62" name="Freeform 15"/>
          <p:cNvSpPr>
            <a:spLocks noEditPoints="1"/>
          </p:cNvSpPr>
          <p:nvPr/>
        </p:nvSpPr>
        <p:spPr bwMode="auto">
          <a:xfrm>
            <a:off x="2533016" y="1601894"/>
            <a:ext cx="400049" cy="402167"/>
          </a:xfrm>
          <a:custGeom>
            <a:avLst/>
            <a:gdLst>
              <a:gd name="T0" fmla="*/ 108 w 132"/>
              <a:gd name="T1" fmla="*/ 0 h 132"/>
              <a:gd name="T2" fmla="*/ 24 w 132"/>
              <a:gd name="T3" fmla="*/ 0 h 132"/>
              <a:gd name="T4" fmla="*/ 0 w 132"/>
              <a:gd name="T5" fmla="*/ 24 h 132"/>
              <a:gd name="T6" fmla="*/ 0 w 132"/>
              <a:gd name="T7" fmla="*/ 108 h 132"/>
              <a:gd name="T8" fmla="*/ 24 w 132"/>
              <a:gd name="T9" fmla="*/ 132 h 132"/>
              <a:gd name="T10" fmla="*/ 108 w 132"/>
              <a:gd name="T11" fmla="*/ 132 h 132"/>
              <a:gd name="T12" fmla="*/ 132 w 132"/>
              <a:gd name="T13" fmla="*/ 108 h 132"/>
              <a:gd name="T14" fmla="*/ 132 w 132"/>
              <a:gd name="T15" fmla="*/ 24 h 132"/>
              <a:gd name="T16" fmla="*/ 108 w 132"/>
              <a:gd name="T17" fmla="*/ 0 h 132"/>
              <a:gd name="T18" fmla="*/ 108 w 132"/>
              <a:gd name="T19" fmla="*/ 78 h 132"/>
              <a:gd name="T20" fmla="*/ 78 w 132"/>
              <a:gd name="T21" fmla="*/ 78 h 132"/>
              <a:gd name="T22" fmla="*/ 78 w 132"/>
              <a:gd name="T23" fmla="*/ 108 h 132"/>
              <a:gd name="T24" fmla="*/ 54 w 132"/>
              <a:gd name="T25" fmla="*/ 108 h 132"/>
              <a:gd name="T26" fmla="*/ 54 w 132"/>
              <a:gd name="T27" fmla="*/ 78 h 132"/>
              <a:gd name="T28" fmla="*/ 24 w 132"/>
              <a:gd name="T29" fmla="*/ 78 h 132"/>
              <a:gd name="T30" fmla="*/ 24 w 132"/>
              <a:gd name="T31" fmla="*/ 54 h 132"/>
              <a:gd name="T32" fmla="*/ 54 w 132"/>
              <a:gd name="T33" fmla="*/ 54 h 132"/>
              <a:gd name="T34" fmla="*/ 54 w 132"/>
              <a:gd name="T35" fmla="*/ 24 h 132"/>
              <a:gd name="T36" fmla="*/ 78 w 132"/>
              <a:gd name="T37" fmla="*/ 24 h 132"/>
              <a:gd name="T38" fmla="*/ 78 w 132"/>
              <a:gd name="T39" fmla="*/ 54 h 132"/>
              <a:gd name="T40" fmla="*/ 108 w 132"/>
              <a:gd name="T41" fmla="*/ 54 h 132"/>
              <a:gd name="T42" fmla="*/ 108 w 132"/>
              <a:gd name="T43" fmla="*/ 7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2" h="132">
                <a:moveTo>
                  <a:pt x="108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1"/>
                  <a:pt x="11" y="132"/>
                  <a:pt x="24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21" y="132"/>
                  <a:pt x="132" y="121"/>
                  <a:pt x="132" y="108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2" y="11"/>
                  <a:pt x="121" y="0"/>
                  <a:pt x="108" y="0"/>
                </a:cubicBezTo>
                <a:moveTo>
                  <a:pt x="108" y="78"/>
                </a:moveTo>
                <a:cubicBezTo>
                  <a:pt x="78" y="78"/>
                  <a:pt x="78" y="78"/>
                  <a:pt x="78" y="7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78"/>
                  <a:pt x="54" y="78"/>
                  <a:pt x="5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54"/>
                  <a:pt x="24" y="54"/>
                  <a:pt x="2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24"/>
                  <a:pt x="54" y="24"/>
                  <a:pt x="54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54"/>
                  <a:pt x="78" y="54"/>
                  <a:pt x="78" y="54"/>
                </a:cubicBezTo>
                <a:cubicBezTo>
                  <a:pt x="108" y="54"/>
                  <a:pt x="108" y="54"/>
                  <a:pt x="108" y="54"/>
                </a:cubicBezTo>
                <a:lnTo>
                  <a:pt x="108" y="78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63" name="Freeform 16"/>
          <p:cNvSpPr>
            <a:spLocks noEditPoints="1"/>
          </p:cNvSpPr>
          <p:nvPr/>
        </p:nvSpPr>
        <p:spPr bwMode="auto">
          <a:xfrm>
            <a:off x="3413549" y="1610361"/>
            <a:ext cx="438149" cy="433916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64" name="Freeform 17"/>
          <p:cNvSpPr>
            <a:spLocks noEditPoints="1"/>
          </p:cNvSpPr>
          <p:nvPr/>
        </p:nvSpPr>
        <p:spPr bwMode="auto">
          <a:xfrm>
            <a:off x="4334298" y="1568027"/>
            <a:ext cx="292100" cy="474133"/>
          </a:xfrm>
          <a:custGeom>
            <a:avLst/>
            <a:gdLst>
              <a:gd name="T0" fmla="*/ 96 w 96"/>
              <a:gd name="T1" fmla="*/ 48 h 156"/>
              <a:gd name="T2" fmla="*/ 48 w 96"/>
              <a:gd name="T3" fmla="*/ 0 h 156"/>
              <a:gd name="T4" fmla="*/ 0 w 96"/>
              <a:gd name="T5" fmla="*/ 48 h 156"/>
              <a:gd name="T6" fmla="*/ 6 w 96"/>
              <a:gd name="T7" fmla="*/ 72 h 156"/>
              <a:gd name="T8" fmla="*/ 6 w 96"/>
              <a:gd name="T9" fmla="*/ 72 h 156"/>
              <a:gd name="T10" fmla="*/ 48 w 96"/>
              <a:gd name="T11" fmla="*/ 156 h 156"/>
              <a:gd name="T12" fmla="*/ 90 w 96"/>
              <a:gd name="T13" fmla="*/ 72 h 156"/>
              <a:gd name="T14" fmla="*/ 90 w 96"/>
              <a:gd name="T15" fmla="*/ 72 h 156"/>
              <a:gd name="T16" fmla="*/ 96 w 96"/>
              <a:gd name="T17" fmla="*/ 48 h 156"/>
              <a:gd name="T18" fmla="*/ 48 w 96"/>
              <a:gd name="T19" fmla="*/ 72 h 156"/>
              <a:gd name="T20" fmla="*/ 24 w 96"/>
              <a:gd name="T21" fmla="*/ 48 h 156"/>
              <a:gd name="T22" fmla="*/ 48 w 96"/>
              <a:gd name="T23" fmla="*/ 24 h 156"/>
              <a:gd name="T24" fmla="*/ 72 w 96"/>
              <a:gd name="T25" fmla="*/ 48 h 156"/>
              <a:gd name="T26" fmla="*/ 48 w 96"/>
              <a:gd name="T27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65" name="Freeform 18"/>
          <p:cNvSpPr/>
          <p:nvPr/>
        </p:nvSpPr>
        <p:spPr bwMode="auto">
          <a:xfrm>
            <a:off x="5089949" y="1639994"/>
            <a:ext cx="433916" cy="402167"/>
          </a:xfrm>
          <a:custGeom>
            <a:avLst/>
            <a:gdLst>
              <a:gd name="T0" fmla="*/ 108 w 144"/>
              <a:gd name="T1" fmla="*/ 0 h 132"/>
              <a:gd name="T2" fmla="*/ 36 w 144"/>
              <a:gd name="T3" fmla="*/ 0 h 132"/>
              <a:gd name="T4" fmla="*/ 0 w 144"/>
              <a:gd name="T5" fmla="*/ 36 h 132"/>
              <a:gd name="T6" fmla="*/ 0 w 144"/>
              <a:gd name="T7" fmla="*/ 60 h 132"/>
              <a:gd name="T8" fmla="*/ 36 w 144"/>
              <a:gd name="T9" fmla="*/ 96 h 132"/>
              <a:gd name="T10" fmla="*/ 42 w 144"/>
              <a:gd name="T11" fmla="*/ 96 h 132"/>
              <a:gd name="T12" fmla="*/ 42 w 144"/>
              <a:gd name="T13" fmla="*/ 132 h 132"/>
              <a:gd name="T14" fmla="*/ 83 w 144"/>
              <a:gd name="T15" fmla="*/ 96 h 132"/>
              <a:gd name="T16" fmla="*/ 108 w 144"/>
              <a:gd name="T17" fmla="*/ 96 h 132"/>
              <a:gd name="T18" fmla="*/ 144 w 144"/>
              <a:gd name="T19" fmla="*/ 60 h 132"/>
              <a:gd name="T20" fmla="*/ 144 w 144"/>
              <a:gd name="T21" fmla="*/ 36 h 132"/>
              <a:gd name="T22" fmla="*/ 108 w 144"/>
              <a:gd name="T2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" h="132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66" name="Freeform 19"/>
          <p:cNvSpPr>
            <a:spLocks noEditPoints="1"/>
          </p:cNvSpPr>
          <p:nvPr/>
        </p:nvSpPr>
        <p:spPr bwMode="auto">
          <a:xfrm>
            <a:off x="5915449" y="1639994"/>
            <a:ext cx="433916" cy="402167"/>
          </a:xfrm>
          <a:custGeom>
            <a:avLst/>
            <a:gdLst>
              <a:gd name="T0" fmla="*/ 108 w 144"/>
              <a:gd name="T1" fmla="*/ 0 h 132"/>
              <a:gd name="T2" fmla="*/ 36 w 144"/>
              <a:gd name="T3" fmla="*/ 0 h 132"/>
              <a:gd name="T4" fmla="*/ 0 w 144"/>
              <a:gd name="T5" fmla="*/ 36 h 132"/>
              <a:gd name="T6" fmla="*/ 0 w 144"/>
              <a:gd name="T7" fmla="*/ 60 h 132"/>
              <a:gd name="T8" fmla="*/ 36 w 144"/>
              <a:gd name="T9" fmla="*/ 96 h 132"/>
              <a:gd name="T10" fmla="*/ 42 w 144"/>
              <a:gd name="T11" fmla="*/ 96 h 132"/>
              <a:gd name="T12" fmla="*/ 42 w 144"/>
              <a:gd name="T13" fmla="*/ 132 h 132"/>
              <a:gd name="T14" fmla="*/ 83 w 144"/>
              <a:gd name="T15" fmla="*/ 96 h 132"/>
              <a:gd name="T16" fmla="*/ 108 w 144"/>
              <a:gd name="T17" fmla="*/ 96 h 132"/>
              <a:gd name="T18" fmla="*/ 144 w 144"/>
              <a:gd name="T19" fmla="*/ 60 h 132"/>
              <a:gd name="T20" fmla="*/ 144 w 144"/>
              <a:gd name="T21" fmla="*/ 36 h 132"/>
              <a:gd name="T22" fmla="*/ 108 w 144"/>
              <a:gd name="T23" fmla="*/ 0 h 132"/>
              <a:gd name="T24" fmla="*/ 36 w 144"/>
              <a:gd name="T25" fmla="*/ 60 h 132"/>
              <a:gd name="T26" fmla="*/ 24 w 144"/>
              <a:gd name="T27" fmla="*/ 48 h 132"/>
              <a:gd name="T28" fmla="*/ 36 w 144"/>
              <a:gd name="T29" fmla="*/ 36 h 132"/>
              <a:gd name="T30" fmla="*/ 48 w 144"/>
              <a:gd name="T31" fmla="*/ 48 h 132"/>
              <a:gd name="T32" fmla="*/ 36 w 144"/>
              <a:gd name="T33" fmla="*/ 60 h 132"/>
              <a:gd name="T34" fmla="*/ 72 w 144"/>
              <a:gd name="T35" fmla="*/ 60 h 132"/>
              <a:gd name="T36" fmla="*/ 60 w 144"/>
              <a:gd name="T37" fmla="*/ 48 h 132"/>
              <a:gd name="T38" fmla="*/ 72 w 144"/>
              <a:gd name="T39" fmla="*/ 36 h 132"/>
              <a:gd name="T40" fmla="*/ 84 w 144"/>
              <a:gd name="T41" fmla="*/ 48 h 132"/>
              <a:gd name="T42" fmla="*/ 72 w 144"/>
              <a:gd name="T43" fmla="*/ 60 h 132"/>
              <a:gd name="T44" fmla="*/ 108 w 144"/>
              <a:gd name="T45" fmla="*/ 60 h 132"/>
              <a:gd name="T46" fmla="*/ 96 w 144"/>
              <a:gd name="T47" fmla="*/ 48 h 132"/>
              <a:gd name="T48" fmla="*/ 108 w 144"/>
              <a:gd name="T49" fmla="*/ 36 h 132"/>
              <a:gd name="T50" fmla="*/ 120 w 144"/>
              <a:gd name="T51" fmla="*/ 48 h 132"/>
              <a:gd name="T52" fmla="*/ 108 w 144"/>
              <a:gd name="T53" fmla="*/ 6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32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  <a:moveTo>
                  <a:pt x="36" y="60"/>
                </a:moveTo>
                <a:cubicBezTo>
                  <a:pt x="29" y="60"/>
                  <a:pt x="24" y="55"/>
                  <a:pt x="24" y="48"/>
                </a:cubicBezTo>
                <a:cubicBezTo>
                  <a:pt x="24" y="41"/>
                  <a:pt x="29" y="36"/>
                  <a:pt x="36" y="36"/>
                </a:cubicBezTo>
                <a:cubicBezTo>
                  <a:pt x="43" y="36"/>
                  <a:pt x="48" y="41"/>
                  <a:pt x="48" y="48"/>
                </a:cubicBezTo>
                <a:cubicBezTo>
                  <a:pt x="48" y="55"/>
                  <a:pt x="43" y="60"/>
                  <a:pt x="36" y="60"/>
                </a:cubicBezTo>
                <a:moveTo>
                  <a:pt x="72" y="60"/>
                </a:moveTo>
                <a:cubicBezTo>
                  <a:pt x="65" y="60"/>
                  <a:pt x="60" y="55"/>
                  <a:pt x="60" y="48"/>
                </a:cubicBezTo>
                <a:cubicBezTo>
                  <a:pt x="60" y="41"/>
                  <a:pt x="65" y="36"/>
                  <a:pt x="72" y="36"/>
                </a:cubicBezTo>
                <a:cubicBezTo>
                  <a:pt x="79" y="36"/>
                  <a:pt x="84" y="41"/>
                  <a:pt x="84" y="48"/>
                </a:cubicBezTo>
                <a:cubicBezTo>
                  <a:pt x="84" y="55"/>
                  <a:pt x="79" y="60"/>
                  <a:pt x="72" y="60"/>
                </a:cubicBezTo>
                <a:moveTo>
                  <a:pt x="108" y="60"/>
                </a:moveTo>
                <a:cubicBezTo>
                  <a:pt x="101" y="60"/>
                  <a:pt x="96" y="55"/>
                  <a:pt x="96" y="48"/>
                </a:cubicBezTo>
                <a:cubicBezTo>
                  <a:pt x="96" y="41"/>
                  <a:pt x="101" y="36"/>
                  <a:pt x="108" y="36"/>
                </a:cubicBezTo>
                <a:cubicBezTo>
                  <a:pt x="115" y="36"/>
                  <a:pt x="120" y="41"/>
                  <a:pt x="120" y="48"/>
                </a:cubicBezTo>
                <a:cubicBezTo>
                  <a:pt x="120" y="55"/>
                  <a:pt x="115" y="60"/>
                  <a:pt x="108" y="6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67" name="Freeform 20"/>
          <p:cNvSpPr>
            <a:spLocks noEditPoints="1"/>
          </p:cNvSpPr>
          <p:nvPr/>
        </p:nvSpPr>
        <p:spPr bwMode="auto">
          <a:xfrm>
            <a:off x="6956849" y="1529927"/>
            <a:ext cx="188383" cy="152400"/>
          </a:xfrm>
          <a:custGeom>
            <a:avLst/>
            <a:gdLst>
              <a:gd name="T0" fmla="*/ 39 w 62"/>
              <a:gd name="T1" fmla="*/ 12 h 50"/>
              <a:gd name="T2" fmla="*/ 39 w 62"/>
              <a:gd name="T3" fmla="*/ 12 h 50"/>
              <a:gd name="T4" fmla="*/ 45 w 62"/>
              <a:gd name="T5" fmla="*/ 14 h 50"/>
              <a:gd name="T6" fmla="*/ 46 w 62"/>
              <a:gd name="T7" fmla="*/ 18 h 50"/>
              <a:gd name="T8" fmla="*/ 40 w 62"/>
              <a:gd name="T9" fmla="*/ 29 h 50"/>
              <a:gd name="T10" fmla="*/ 20 w 62"/>
              <a:gd name="T11" fmla="*/ 38 h 50"/>
              <a:gd name="T12" fmla="*/ 17 w 62"/>
              <a:gd name="T13" fmla="*/ 38 h 50"/>
              <a:gd name="T14" fmla="*/ 17 w 62"/>
              <a:gd name="T15" fmla="*/ 38 h 50"/>
              <a:gd name="T16" fmla="*/ 26 w 62"/>
              <a:gd name="T17" fmla="*/ 18 h 50"/>
              <a:gd name="T18" fmla="*/ 39 w 62"/>
              <a:gd name="T19" fmla="*/ 12 h 50"/>
              <a:gd name="T20" fmla="*/ 39 w 62"/>
              <a:gd name="T21" fmla="*/ 0 h 50"/>
              <a:gd name="T22" fmla="*/ 17 w 62"/>
              <a:gd name="T23" fmla="*/ 9 h 50"/>
              <a:gd name="T24" fmla="*/ 8 w 62"/>
              <a:gd name="T25" fmla="*/ 47 h 50"/>
              <a:gd name="T26" fmla="*/ 20 w 62"/>
              <a:gd name="T27" fmla="*/ 50 h 50"/>
              <a:gd name="T28" fmla="*/ 49 w 62"/>
              <a:gd name="T29" fmla="*/ 38 h 50"/>
              <a:gd name="T30" fmla="*/ 53 w 62"/>
              <a:gd name="T31" fmla="*/ 5 h 50"/>
              <a:gd name="T32" fmla="*/ 39 w 62"/>
              <a:gd name="T3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" h="50">
                <a:moveTo>
                  <a:pt x="39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41" y="12"/>
                  <a:pt x="43" y="12"/>
                  <a:pt x="45" y="14"/>
                </a:cubicBezTo>
                <a:cubicBezTo>
                  <a:pt x="45" y="14"/>
                  <a:pt x="46" y="15"/>
                  <a:pt x="46" y="18"/>
                </a:cubicBezTo>
                <a:cubicBezTo>
                  <a:pt x="46" y="21"/>
                  <a:pt x="45" y="25"/>
                  <a:pt x="40" y="29"/>
                </a:cubicBezTo>
                <a:cubicBezTo>
                  <a:pt x="35" y="34"/>
                  <a:pt x="26" y="38"/>
                  <a:pt x="20" y="38"/>
                </a:cubicBezTo>
                <a:cubicBezTo>
                  <a:pt x="18" y="38"/>
                  <a:pt x="17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5"/>
                  <a:pt x="18" y="25"/>
                  <a:pt x="26" y="18"/>
                </a:cubicBezTo>
                <a:cubicBezTo>
                  <a:pt x="30" y="14"/>
                  <a:pt x="35" y="12"/>
                  <a:pt x="39" y="12"/>
                </a:cubicBezTo>
                <a:moveTo>
                  <a:pt x="39" y="0"/>
                </a:moveTo>
                <a:cubicBezTo>
                  <a:pt x="32" y="0"/>
                  <a:pt x="24" y="3"/>
                  <a:pt x="17" y="9"/>
                </a:cubicBezTo>
                <a:cubicBezTo>
                  <a:pt x="6" y="19"/>
                  <a:pt x="0" y="38"/>
                  <a:pt x="8" y="47"/>
                </a:cubicBezTo>
                <a:cubicBezTo>
                  <a:pt x="11" y="49"/>
                  <a:pt x="15" y="50"/>
                  <a:pt x="20" y="50"/>
                </a:cubicBezTo>
                <a:cubicBezTo>
                  <a:pt x="29" y="50"/>
                  <a:pt x="41" y="45"/>
                  <a:pt x="49" y="38"/>
                </a:cubicBezTo>
                <a:cubicBezTo>
                  <a:pt x="60" y="28"/>
                  <a:pt x="62" y="13"/>
                  <a:pt x="53" y="5"/>
                </a:cubicBezTo>
                <a:cubicBezTo>
                  <a:pt x="50" y="1"/>
                  <a:pt x="45" y="0"/>
                  <a:pt x="39" y="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68" name="Freeform 21"/>
          <p:cNvSpPr>
            <a:spLocks noEditPoints="1"/>
          </p:cNvSpPr>
          <p:nvPr/>
        </p:nvSpPr>
        <p:spPr bwMode="auto">
          <a:xfrm>
            <a:off x="6815032" y="1529927"/>
            <a:ext cx="188384" cy="152400"/>
          </a:xfrm>
          <a:custGeom>
            <a:avLst/>
            <a:gdLst>
              <a:gd name="T0" fmla="*/ 23 w 62"/>
              <a:gd name="T1" fmla="*/ 12 h 50"/>
              <a:gd name="T2" fmla="*/ 36 w 62"/>
              <a:gd name="T3" fmla="*/ 18 h 50"/>
              <a:gd name="T4" fmla="*/ 45 w 62"/>
              <a:gd name="T5" fmla="*/ 38 h 50"/>
              <a:gd name="T6" fmla="*/ 42 w 62"/>
              <a:gd name="T7" fmla="*/ 38 h 50"/>
              <a:gd name="T8" fmla="*/ 22 w 62"/>
              <a:gd name="T9" fmla="*/ 29 h 50"/>
              <a:gd name="T10" fmla="*/ 16 w 62"/>
              <a:gd name="T11" fmla="*/ 18 h 50"/>
              <a:gd name="T12" fmla="*/ 17 w 62"/>
              <a:gd name="T13" fmla="*/ 14 h 50"/>
              <a:gd name="T14" fmla="*/ 23 w 62"/>
              <a:gd name="T15" fmla="*/ 12 h 50"/>
              <a:gd name="T16" fmla="*/ 23 w 62"/>
              <a:gd name="T17" fmla="*/ 0 h 50"/>
              <a:gd name="T18" fmla="*/ 9 w 62"/>
              <a:gd name="T19" fmla="*/ 5 h 50"/>
              <a:gd name="T20" fmla="*/ 13 w 62"/>
              <a:gd name="T21" fmla="*/ 38 h 50"/>
              <a:gd name="T22" fmla="*/ 42 w 62"/>
              <a:gd name="T23" fmla="*/ 50 h 50"/>
              <a:gd name="T24" fmla="*/ 54 w 62"/>
              <a:gd name="T25" fmla="*/ 47 h 50"/>
              <a:gd name="T26" fmla="*/ 45 w 62"/>
              <a:gd name="T27" fmla="*/ 9 h 50"/>
              <a:gd name="T28" fmla="*/ 23 w 62"/>
              <a:gd name="T2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2" h="50">
                <a:moveTo>
                  <a:pt x="23" y="12"/>
                </a:moveTo>
                <a:cubicBezTo>
                  <a:pt x="27" y="12"/>
                  <a:pt x="32" y="14"/>
                  <a:pt x="36" y="18"/>
                </a:cubicBezTo>
                <a:cubicBezTo>
                  <a:pt x="44" y="25"/>
                  <a:pt x="46" y="35"/>
                  <a:pt x="45" y="38"/>
                </a:cubicBezTo>
                <a:cubicBezTo>
                  <a:pt x="45" y="38"/>
                  <a:pt x="45" y="38"/>
                  <a:pt x="42" y="38"/>
                </a:cubicBezTo>
                <a:cubicBezTo>
                  <a:pt x="36" y="38"/>
                  <a:pt x="27" y="34"/>
                  <a:pt x="22" y="29"/>
                </a:cubicBezTo>
                <a:cubicBezTo>
                  <a:pt x="17" y="25"/>
                  <a:pt x="16" y="21"/>
                  <a:pt x="16" y="18"/>
                </a:cubicBezTo>
                <a:cubicBezTo>
                  <a:pt x="16" y="15"/>
                  <a:pt x="17" y="14"/>
                  <a:pt x="17" y="14"/>
                </a:cubicBezTo>
                <a:cubicBezTo>
                  <a:pt x="19" y="12"/>
                  <a:pt x="21" y="12"/>
                  <a:pt x="23" y="12"/>
                </a:cubicBezTo>
                <a:moveTo>
                  <a:pt x="23" y="0"/>
                </a:moveTo>
                <a:cubicBezTo>
                  <a:pt x="17" y="0"/>
                  <a:pt x="12" y="1"/>
                  <a:pt x="9" y="5"/>
                </a:cubicBezTo>
                <a:cubicBezTo>
                  <a:pt x="0" y="13"/>
                  <a:pt x="2" y="28"/>
                  <a:pt x="13" y="38"/>
                </a:cubicBezTo>
                <a:cubicBezTo>
                  <a:pt x="21" y="45"/>
                  <a:pt x="33" y="50"/>
                  <a:pt x="42" y="50"/>
                </a:cubicBezTo>
                <a:cubicBezTo>
                  <a:pt x="47" y="50"/>
                  <a:pt x="51" y="49"/>
                  <a:pt x="54" y="47"/>
                </a:cubicBezTo>
                <a:cubicBezTo>
                  <a:pt x="62" y="38"/>
                  <a:pt x="56" y="19"/>
                  <a:pt x="45" y="9"/>
                </a:cubicBezTo>
                <a:cubicBezTo>
                  <a:pt x="38" y="3"/>
                  <a:pt x="30" y="0"/>
                  <a:pt x="23" y="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69" name="Freeform 22"/>
          <p:cNvSpPr/>
          <p:nvPr/>
        </p:nvSpPr>
        <p:spPr bwMode="auto">
          <a:xfrm>
            <a:off x="7001298" y="1665394"/>
            <a:ext cx="198967" cy="162983"/>
          </a:xfrm>
          <a:custGeom>
            <a:avLst/>
            <a:gdLst>
              <a:gd name="T0" fmla="*/ 66 w 66"/>
              <a:gd name="T1" fmla="*/ 54 h 54"/>
              <a:gd name="T2" fmla="*/ 66 w 66"/>
              <a:gd name="T3" fmla="*/ 12 h 54"/>
              <a:gd name="T4" fmla="*/ 54 w 66"/>
              <a:gd name="T5" fmla="*/ 0 h 54"/>
              <a:gd name="T6" fmla="*/ 0 w 66"/>
              <a:gd name="T7" fmla="*/ 0 h 54"/>
              <a:gd name="T8" fmla="*/ 0 w 66"/>
              <a:gd name="T9" fmla="*/ 54 h 54"/>
              <a:gd name="T10" fmla="*/ 66 w 66"/>
              <a:gd name="T1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54">
                <a:moveTo>
                  <a:pt x="66" y="54"/>
                </a:moveTo>
                <a:cubicBezTo>
                  <a:pt x="66" y="12"/>
                  <a:pt x="66" y="12"/>
                  <a:pt x="66" y="12"/>
                </a:cubicBezTo>
                <a:cubicBezTo>
                  <a:pt x="66" y="6"/>
                  <a:pt x="61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4"/>
                  <a:pt x="0" y="54"/>
                  <a:pt x="0" y="54"/>
                </a:cubicBezTo>
                <a:lnTo>
                  <a:pt x="66" y="54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0" name="Freeform 23"/>
          <p:cNvSpPr/>
          <p:nvPr/>
        </p:nvSpPr>
        <p:spPr bwMode="auto">
          <a:xfrm>
            <a:off x="7001298" y="1862243"/>
            <a:ext cx="198967" cy="165100"/>
          </a:xfrm>
          <a:custGeom>
            <a:avLst/>
            <a:gdLst>
              <a:gd name="T0" fmla="*/ 0 w 66"/>
              <a:gd name="T1" fmla="*/ 0 h 54"/>
              <a:gd name="T2" fmla="*/ 0 w 66"/>
              <a:gd name="T3" fmla="*/ 54 h 54"/>
              <a:gd name="T4" fmla="*/ 54 w 66"/>
              <a:gd name="T5" fmla="*/ 54 h 54"/>
              <a:gd name="T6" fmla="*/ 66 w 66"/>
              <a:gd name="T7" fmla="*/ 42 h 54"/>
              <a:gd name="T8" fmla="*/ 66 w 66"/>
              <a:gd name="T9" fmla="*/ 0 h 54"/>
              <a:gd name="T10" fmla="*/ 0 w 66"/>
              <a:gd name="T11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54">
                <a:moveTo>
                  <a:pt x="0" y="0"/>
                </a:moveTo>
                <a:cubicBezTo>
                  <a:pt x="0" y="54"/>
                  <a:pt x="0" y="54"/>
                  <a:pt x="0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61" y="54"/>
                  <a:pt x="66" y="49"/>
                  <a:pt x="66" y="42"/>
                </a:cubicBezTo>
                <a:cubicBezTo>
                  <a:pt x="66" y="0"/>
                  <a:pt x="66" y="0"/>
                  <a:pt x="6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1" name="Freeform 24"/>
          <p:cNvSpPr/>
          <p:nvPr/>
        </p:nvSpPr>
        <p:spPr bwMode="auto">
          <a:xfrm>
            <a:off x="6764232" y="1665394"/>
            <a:ext cx="198967" cy="162983"/>
          </a:xfrm>
          <a:custGeom>
            <a:avLst/>
            <a:gdLst>
              <a:gd name="T0" fmla="*/ 66 w 66"/>
              <a:gd name="T1" fmla="*/ 54 h 54"/>
              <a:gd name="T2" fmla="*/ 66 w 66"/>
              <a:gd name="T3" fmla="*/ 0 h 54"/>
              <a:gd name="T4" fmla="*/ 12 w 66"/>
              <a:gd name="T5" fmla="*/ 0 h 54"/>
              <a:gd name="T6" fmla="*/ 0 w 66"/>
              <a:gd name="T7" fmla="*/ 12 h 54"/>
              <a:gd name="T8" fmla="*/ 0 w 66"/>
              <a:gd name="T9" fmla="*/ 54 h 54"/>
              <a:gd name="T10" fmla="*/ 66 w 66"/>
              <a:gd name="T1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54">
                <a:moveTo>
                  <a:pt x="66" y="54"/>
                </a:moveTo>
                <a:cubicBezTo>
                  <a:pt x="66" y="0"/>
                  <a:pt x="66" y="0"/>
                  <a:pt x="6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54"/>
                  <a:pt x="0" y="54"/>
                  <a:pt x="0" y="54"/>
                </a:cubicBezTo>
                <a:lnTo>
                  <a:pt x="66" y="54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2" name="Freeform 25"/>
          <p:cNvSpPr/>
          <p:nvPr/>
        </p:nvSpPr>
        <p:spPr bwMode="auto">
          <a:xfrm>
            <a:off x="6764232" y="1862243"/>
            <a:ext cx="198967" cy="165100"/>
          </a:xfrm>
          <a:custGeom>
            <a:avLst/>
            <a:gdLst>
              <a:gd name="T0" fmla="*/ 0 w 66"/>
              <a:gd name="T1" fmla="*/ 0 h 54"/>
              <a:gd name="T2" fmla="*/ 0 w 66"/>
              <a:gd name="T3" fmla="*/ 42 h 54"/>
              <a:gd name="T4" fmla="*/ 12 w 66"/>
              <a:gd name="T5" fmla="*/ 54 h 54"/>
              <a:gd name="T6" fmla="*/ 66 w 66"/>
              <a:gd name="T7" fmla="*/ 54 h 54"/>
              <a:gd name="T8" fmla="*/ 66 w 66"/>
              <a:gd name="T9" fmla="*/ 0 h 54"/>
              <a:gd name="T10" fmla="*/ 0 w 66"/>
              <a:gd name="T11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54">
                <a:moveTo>
                  <a:pt x="0" y="0"/>
                </a:moveTo>
                <a:cubicBezTo>
                  <a:pt x="0" y="42"/>
                  <a:pt x="0" y="42"/>
                  <a:pt x="0" y="42"/>
                </a:cubicBezTo>
                <a:cubicBezTo>
                  <a:pt x="0" y="49"/>
                  <a:pt x="5" y="54"/>
                  <a:pt x="12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0"/>
                  <a:pt x="66" y="0"/>
                  <a:pt x="6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3" name="Freeform 26"/>
          <p:cNvSpPr/>
          <p:nvPr/>
        </p:nvSpPr>
        <p:spPr bwMode="auto">
          <a:xfrm>
            <a:off x="7740016" y="1832610"/>
            <a:ext cx="190500" cy="232833"/>
          </a:xfrm>
          <a:custGeom>
            <a:avLst/>
            <a:gdLst>
              <a:gd name="T0" fmla="*/ 0 w 55"/>
              <a:gd name="T1" fmla="*/ 68 h 68"/>
              <a:gd name="T2" fmla="*/ 24 w 55"/>
              <a:gd name="T3" fmla="*/ 33 h 68"/>
              <a:gd name="T4" fmla="*/ 1 w 55"/>
              <a:gd name="T5" fmla="*/ 20 h 68"/>
              <a:gd name="T6" fmla="*/ 28 w 55"/>
              <a:gd name="T7" fmla="*/ 0 h 68"/>
              <a:gd name="T8" fmla="*/ 28 w 55"/>
              <a:gd name="T9" fmla="*/ 0 h 68"/>
              <a:gd name="T10" fmla="*/ 44 w 55"/>
              <a:gd name="T11" fmla="*/ 15 h 68"/>
              <a:gd name="T12" fmla="*/ 32 w 55"/>
              <a:gd name="T13" fmla="*/ 20 h 68"/>
              <a:gd name="T14" fmla="*/ 55 w 55"/>
              <a:gd name="T15" fmla="*/ 33 h 68"/>
              <a:gd name="T16" fmla="*/ 0 w 55"/>
              <a:gd name="T1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68">
                <a:moveTo>
                  <a:pt x="0" y="68"/>
                </a:moveTo>
                <a:lnTo>
                  <a:pt x="24" y="33"/>
                </a:lnTo>
                <a:lnTo>
                  <a:pt x="1" y="20"/>
                </a:lnTo>
                <a:lnTo>
                  <a:pt x="28" y="0"/>
                </a:lnTo>
                <a:lnTo>
                  <a:pt x="28" y="0"/>
                </a:lnTo>
                <a:lnTo>
                  <a:pt x="44" y="15"/>
                </a:lnTo>
                <a:lnTo>
                  <a:pt x="32" y="20"/>
                </a:lnTo>
                <a:lnTo>
                  <a:pt x="55" y="33"/>
                </a:lnTo>
                <a:lnTo>
                  <a:pt x="0" y="68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4" name="Freeform 27"/>
          <p:cNvSpPr/>
          <p:nvPr/>
        </p:nvSpPr>
        <p:spPr bwMode="auto">
          <a:xfrm>
            <a:off x="7623598" y="1593427"/>
            <a:ext cx="436033" cy="283633"/>
          </a:xfrm>
          <a:custGeom>
            <a:avLst/>
            <a:gdLst>
              <a:gd name="T0" fmla="*/ 119 w 144"/>
              <a:gd name="T1" fmla="*/ 44 h 94"/>
              <a:gd name="T2" fmla="*/ 118 w 144"/>
              <a:gd name="T3" fmla="*/ 44 h 94"/>
              <a:gd name="T4" fmla="*/ 119 w 144"/>
              <a:gd name="T5" fmla="*/ 37 h 94"/>
              <a:gd name="T6" fmla="*/ 81 w 144"/>
              <a:gd name="T7" fmla="*/ 0 h 94"/>
              <a:gd name="T8" fmla="*/ 45 w 144"/>
              <a:gd name="T9" fmla="*/ 27 h 94"/>
              <a:gd name="T10" fmla="*/ 34 w 144"/>
              <a:gd name="T11" fmla="*/ 25 h 94"/>
              <a:gd name="T12" fmla="*/ 0 w 144"/>
              <a:gd name="T13" fmla="*/ 59 h 94"/>
              <a:gd name="T14" fmla="*/ 0 w 144"/>
              <a:gd name="T15" fmla="*/ 69 h 94"/>
              <a:gd name="T16" fmla="*/ 25 w 144"/>
              <a:gd name="T17" fmla="*/ 94 h 94"/>
              <a:gd name="T18" fmla="*/ 34 w 144"/>
              <a:gd name="T19" fmla="*/ 94 h 94"/>
              <a:gd name="T20" fmla="*/ 34 w 144"/>
              <a:gd name="T21" fmla="*/ 94 h 94"/>
              <a:gd name="T22" fmla="*/ 35 w 144"/>
              <a:gd name="T23" fmla="*/ 94 h 94"/>
              <a:gd name="T24" fmla="*/ 38 w 144"/>
              <a:gd name="T25" fmla="*/ 94 h 94"/>
              <a:gd name="T26" fmla="*/ 64 w 144"/>
              <a:gd name="T27" fmla="*/ 74 h 94"/>
              <a:gd name="T28" fmla="*/ 76 w 144"/>
              <a:gd name="T29" fmla="*/ 75 h 94"/>
              <a:gd name="T30" fmla="*/ 94 w 144"/>
              <a:gd name="T31" fmla="*/ 93 h 94"/>
              <a:gd name="T32" fmla="*/ 94 w 144"/>
              <a:gd name="T33" fmla="*/ 94 h 94"/>
              <a:gd name="T34" fmla="*/ 119 w 144"/>
              <a:gd name="T35" fmla="*/ 94 h 94"/>
              <a:gd name="T36" fmla="*/ 144 w 144"/>
              <a:gd name="T37" fmla="*/ 69 h 94"/>
              <a:gd name="T38" fmla="*/ 119 w 144"/>
              <a:gd name="T39" fmla="*/ 4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4" h="94">
                <a:moveTo>
                  <a:pt x="119" y="44"/>
                </a:moveTo>
                <a:cubicBezTo>
                  <a:pt x="118" y="44"/>
                  <a:pt x="118" y="44"/>
                  <a:pt x="118" y="44"/>
                </a:cubicBezTo>
                <a:cubicBezTo>
                  <a:pt x="119" y="42"/>
                  <a:pt x="119" y="40"/>
                  <a:pt x="119" y="37"/>
                </a:cubicBezTo>
                <a:cubicBezTo>
                  <a:pt x="119" y="17"/>
                  <a:pt x="102" y="0"/>
                  <a:pt x="81" y="0"/>
                </a:cubicBezTo>
                <a:cubicBezTo>
                  <a:pt x="64" y="0"/>
                  <a:pt x="50" y="11"/>
                  <a:pt x="45" y="27"/>
                </a:cubicBezTo>
                <a:cubicBezTo>
                  <a:pt x="42" y="26"/>
                  <a:pt x="38" y="25"/>
                  <a:pt x="34" y="25"/>
                </a:cubicBezTo>
                <a:cubicBezTo>
                  <a:pt x="15" y="25"/>
                  <a:pt x="0" y="40"/>
                  <a:pt x="0" y="5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82"/>
                  <a:pt x="11" y="94"/>
                  <a:pt x="25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94"/>
                  <a:pt x="35" y="94"/>
                  <a:pt x="35" y="94"/>
                </a:cubicBezTo>
                <a:cubicBezTo>
                  <a:pt x="38" y="94"/>
                  <a:pt x="38" y="94"/>
                  <a:pt x="38" y="94"/>
                </a:cubicBezTo>
                <a:cubicBezTo>
                  <a:pt x="64" y="74"/>
                  <a:pt x="64" y="74"/>
                  <a:pt x="64" y="74"/>
                </a:cubicBezTo>
                <a:cubicBezTo>
                  <a:pt x="67" y="71"/>
                  <a:pt x="73" y="72"/>
                  <a:pt x="76" y="75"/>
                </a:cubicBezTo>
                <a:cubicBezTo>
                  <a:pt x="94" y="93"/>
                  <a:pt x="94" y="93"/>
                  <a:pt x="94" y="93"/>
                </a:cubicBezTo>
                <a:cubicBezTo>
                  <a:pt x="94" y="93"/>
                  <a:pt x="94" y="93"/>
                  <a:pt x="94" y="94"/>
                </a:cubicBezTo>
                <a:cubicBezTo>
                  <a:pt x="119" y="94"/>
                  <a:pt x="119" y="94"/>
                  <a:pt x="119" y="94"/>
                </a:cubicBezTo>
                <a:cubicBezTo>
                  <a:pt x="133" y="94"/>
                  <a:pt x="144" y="82"/>
                  <a:pt x="144" y="69"/>
                </a:cubicBezTo>
                <a:cubicBezTo>
                  <a:pt x="144" y="55"/>
                  <a:pt x="133" y="44"/>
                  <a:pt x="119" y="44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5" name="Freeform 28"/>
          <p:cNvSpPr>
            <a:spLocks noEditPoints="1"/>
          </p:cNvSpPr>
          <p:nvPr/>
        </p:nvSpPr>
        <p:spPr bwMode="auto">
          <a:xfrm>
            <a:off x="8485082" y="1584961"/>
            <a:ext cx="438149" cy="436033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6" name="Freeform 29"/>
          <p:cNvSpPr>
            <a:spLocks noEditPoints="1"/>
          </p:cNvSpPr>
          <p:nvPr/>
        </p:nvSpPr>
        <p:spPr bwMode="auto">
          <a:xfrm>
            <a:off x="9355032" y="1561677"/>
            <a:ext cx="364067" cy="364067"/>
          </a:xfrm>
          <a:custGeom>
            <a:avLst/>
            <a:gdLst>
              <a:gd name="T0" fmla="*/ 114 w 120"/>
              <a:gd name="T1" fmla="*/ 70 h 120"/>
              <a:gd name="T2" fmla="*/ 120 w 120"/>
              <a:gd name="T3" fmla="*/ 64 h 120"/>
              <a:gd name="T4" fmla="*/ 120 w 120"/>
              <a:gd name="T5" fmla="*/ 56 h 120"/>
              <a:gd name="T6" fmla="*/ 114 w 120"/>
              <a:gd name="T7" fmla="*/ 50 h 120"/>
              <a:gd name="T8" fmla="*/ 110 w 120"/>
              <a:gd name="T9" fmla="*/ 50 h 120"/>
              <a:gd name="T10" fmla="*/ 102 w 120"/>
              <a:gd name="T11" fmla="*/ 45 h 120"/>
              <a:gd name="T12" fmla="*/ 102 w 120"/>
              <a:gd name="T13" fmla="*/ 32 h 120"/>
              <a:gd name="T14" fmla="*/ 105 w 120"/>
              <a:gd name="T15" fmla="*/ 29 h 120"/>
              <a:gd name="T16" fmla="*/ 105 w 120"/>
              <a:gd name="T17" fmla="*/ 20 h 120"/>
              <a:gd name="T18" fmla="*/ 100 w 120"/>
              <a:gd name="T19" fmla="*/ 15 h 120"/>
              <a:gd name="T20" fmla="*/ 91 w 120"/>
              <a:gd name="T21" fmla="*/ 15 h 120"/>
              <a:gd name="T22" fmla="*/ 88 w 120"/>
              <a:gd name="T23" fmla="*/ 18 h 120"/>
              <a:gd name="T24" fmla="*/ 79 w 120"/>
              <a:gd name="T25" fmla="*/ 20 h 120"/>
              <a:gd name="T26" fmla="*/ 70 w 120"/>
              <a:gd name="T27" fmla="*/ 10 h 120"/>
              <a:gd name="T28" fmla="*/ 70 w 120"/>
              <a:gd name="T29" fmla="*/ 6 h 120"/>
              <a:gd name="T30" fmla="*/ 64 w 120"/>
              <a:gd name="T31" fmla="*/ 0 h 120"/>
              <a:gd name="T32" fmla="*/ 56 w 120"/>
              <a:gd name="T33" fmla="*/ 0 h 120"/>
              <a:gd name="T34" fmla="*/ 50 w 120"/>
              <a:gd name="T35" fmla="*/ 6 h 120"/>
              <a:gd name="T36" fmla="*/ 50 w 120"/>
              <a:gd name="T37" fmla="*/ 10 h 120"/>
              <a:gd name="T38" fmla="*/ 45 w 120"/>
              <a:gd name="T39" fmla="*/ 18 h 120"/>
              <a:gd name="T40" fmla="*/ 32 w 120"/>
              <a:gd name="T41" fmla="*/ 18 h 120"/>
              <a:gd name="T42" fmla="*/ 29 w 120"/>
              <a:gd name="T43" fmla="*/ 15 h 120"/>
              <a:gd name="T44" fmla="*/ 20 w 120"/>
              <a:gd name="T45" fmla="*/ 15 h 120"/>
              <a:gd name="T46" fmla="*/ 15 w 120"/>
              <a:gd name="T47" fmla="*/ 20 h 120"/>
              <a:gd name="T48" fmla="*/ 15 w 120"/>
              <a:gd name="T49" fmla="*/ 29 h 120"/>
              <a:gd name="T50" fmla="*/ 18 w 120"/>
              <a:gd name="T51" fmla="*/ 32 h 120"/>
              <a:gd name="T52" fmla="*/ 20 w 120"/>
              <a:gd name="T53" fmla="*/ 41 h 120"/>
              <a:gd name="T54" fmla="*/ 10 w 120"/>
              <a:gd name="T55" fmla="*/ 50 h 120"/>
              <a:gd name="T56" fmla="*/ 6 w 120"/>
              <a:gd name="T57" fmla="*/ 50 h 120"/>
              <a:gd name="T58" fmla="*/ 0 w 120"/>
              <a:gd name="T59" fmla="*/ 56 h 120"/>
              <a:gd name="T60" fmla="*/ 0 w 120"/>
              <a:gd name="T61" fmla="*/ 64 h 120"/>
              <a:gd name="T62" fmla="*/ 6 w 120"/>
              <a:gd name="T63" fmla="*/ 70 h 120"/>
              <a:gd name="T64" fmla="*/ 10 w 120"/>
              <a:gd name="T65" fmla="*/ 70 h 120"/>
              <a:gd name="T66" fmla="*/ 18 w 120"/>
              <a:gd name="T67" fmla="*/ 75 h 120"/>
              <a:gd name="T68" fmla="*/ 18 w 120"/>
              <a:gd name="T69" fmla="*/ 88 h 120"/>
              <a:gd name="T70" fmla="*/ 15 w 120"/>
              <a:gd name="T71" fmla="*/ 91 h 120"/>
              <a:gd name="T72" fmla="*/ 15 w 120"/>
              <a:gd name="T73" fmla="*/ 100 h 120"/>
              <a:gd name="T74" fmla="*/ 20 w 120"/>
              <a:gd name="T75" fmla="*/ 105 h 120"/>
              <a:gd name="T76" fmla="*/ 29 w 120"/>
              <a:gd name="T77" fmla="*/ 105 h 120"/>
              <a:gd name="T78" fmla="*/ 32 w 120"/>
              <a:gd name="T79" fmla="*/ 102 h 120"/>
              <a:gd name="T80" fmla="*/ 41 w 120"/>
              <a:gd name="T81" fmla="*/ 100 h 120"/>
              <a:gd name="T82" fmla="*/ 50 w 120"/>
              <a:gd name="T83" fmla="*/ 110 h 120"/>
              <a:gd name="T84" fmla="*/ 50 w 120"/>
              <a:gd name="T85" fmla="*/ 114 h 120"/>
              <a:gd name="T86" fmla="*/ 56 w 120"/>
              <a:gd name="T87" fmla="*/ 120 h 120"/>
              <a:gd name="T88" fmla="*/ 64 w 120"/>
              <a:gd name="T89" fmla="*/ 120 h 120"/>
              <a:gd name="T90" fmla="*/ 70 w 120"/>
              <a:gd name="T91" fmla="*/ 114 h 120"/>
              <a:gd name="T92" fmla="*/ 70 w 120"/>
              <a:gd name="T93" fmla="*/ 110 h 120"/>
              <a:gd name="T94" fmla="*/ 75 w 120"/>
              <a:gd name="T95" fmla="*/ 102 h 120"/>
              <a:gd name="T96" fmla="*/ 88 w 120"/>
              <a:gd name="T97" fmla="*/ 102 h 120"/>
              <a:gd name="T98" fmla="*/ 91 w 120"/>
              <a:gd name="T99" fmla="*/ 105 h 120"/>
              <a:gd name="T100" fmla="*/ 100 w 120"/>
              <a:gd name="T101" fmla="*/ 105 h 120"/>
              <a:gd name="T102" fmla="*/ 105 w 120"/>
              <a:gd name="T103" fmla="*/ 100 h 120"/>
              <a:gd name="T104" fmla="*/ 105 w 120"/>
              <a:gd name="T105" fmla="*/ 91 h 120"/>
              <a:gd name="T106" fmla="*/ 102 w 120"/>
              <a:gd name="T107" fmla="*/ 88 h 120"/>
              <a:gd name="T108" fmla="*/ 100 w 120"/>
              <a:gd name="T109" fmla="*/ 79 h 120"/>
              <a:gd name="T110" fmla="*/ 110 w 120"/>
              <a:gd name="T111" fmla="*/ 70 h 120"/>
              <a:gd name="T112" fmla="*/ 114 w 120"/>
              <a:gd name="T113" fmla="*/ 70 h 120"/>
              <a:gd name="T114" fmla="*/ 60 w 120"/>
              <a:gd name="T115" fmla="*/ 86 h 120"/>
              <a:gd name="T116" fmla="*/ 34 w 120"/>
              <a:gd name="T117" fmla="*/ 60 h 120"/>
              <a:gd name="T118" fmla="*/ 60 w 120"/>
              <a:gd name="T119" fmla="*/ 34 h 120"/>
              <a:gd name="T120" fmla="*/ 86 w 120"/>
              <a:gd name="T121" fmla="*/ 60 h 120"/>
              <a:gd name="T122" fmla="*/ 60 w 120"/>
              <a:gd name="T123" fmla="*/ 8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" h="120">
                <a:moveTo>
                  <a:pt x="114" y="70"/>
                </a:moveTo>
                <a:cubicBezTo>
                  <a:pt x="117" y="70"/>
                  <a:pt x="120" y="67"/>
                  <a:pt x="120" y="6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3"/>
                  <a:pt x="117" y="50"/>
                  <a:pt x="114" y="50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07" y="50"/>
                  <a:pt x="103" y="48"/>
                  <a:pt x="102" y="45"/>
                </a:cubicBezTo>
                <a:cubicBezTo>
                  <a:pt x="101" y="42"/>
                  <a:pt x="100" y="34"/>
                  <a:pt x="102" y="32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8" y="27"/>
                  <a:pt x="108" y="23"/>
                  <a:pt x="105" y="20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97" y="12"/>
                  <a:pt x="93" y="12"/>
                  <a:pt x="91" y="15"/>
                </a:cubicBezTo>
                <a:cubicBezTo>
                  <a:pt x="88" y="18"/>
                  <a:pt x="88" y="18"/>
                  <a:pt x="88" y="18"/>
                </a:cubicBezTo>
                <a:cubicBezTo>
                  <a:pt x="86" y="20"/>
                  <a:pt x="82" y="21"/>
                  <a:pt x="79" y="20"/>
                </a:cubicBezTo>
                <a:cubicBezTo>
                  <a:pt x="77" y="18"/>
                  <a:pt x="70" y="13"/>
                  <a:pt x="70" y="10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3"/>
                  <a:pt x="67" y="0"/>
                  <a:pt x="6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3" y="0"/>
                  <a:pt x="50" y="3"/>
                  <a:pt x="50" y="6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3"/>
                  <a:pt x="48" y="17"/>
                  <a:pt x="45" y="18"/>
                </a:cubicBezTo>
                <a:cubicBezTo>
                  <a:pt x="42" y="19"/>
                  <a:pt x="34" y="20"/>
                  <a:pt x="32" y="18"/>
                </a:cubicBezTo>
                <a:cubicBezTo>
                  <a:pt x="29" y="15"/>
                  <a:pt x="29" y="15"/>
                  <a:pt x="29" y="15"/>
                </a:cubicBezTo>
                <a:cubicBezTo>
                  <a:pt x="27" y="12"/>
                  <a:pt x="23" y="12"/>
                  <a:pt x="20" y="15"/>
                </a:cubicBezTo>
                <a:cubicBezTo>
                  <a:pt x="15" y="20"/>
                  <a:pt x="15" y="20"/>
                  <a:pt x="15" y="20"/>
                </a:cubicBezTo>
                <a:cubicBezTo>
                  <a:pt x="12" y="23"/>
                  <a:pt x="12" y="27"/>
                  <a:pt x="15" y="29"/>
                </a:cubicBezTo>
                <a:cubicBezTo>
                  <a:pt x="18" y="32"/>
                  <a:pt x="18" y="32"/>
                  <a:pt x="18" y="32"/>
                </a:cubicBezTo>
                <a:cubicBezTo>
                  <a:pt x="20" y="34"/>
                  <a:pt x="21" y="38"/>
                  <a:pt x="20" y="41"/>
                </a:cubicBezTo>
                <a:cubicBezTo>
                  <a:pt x="18" y="43"/>
                  <a:pt x="13" y="50"/>
                  <a:pt x="10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3" y="50"/>
                  <a:pt x="0" y="53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7"/>
                  <a:pt x="3" y="70"/>
                  <a:pt x="6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3" y="70"/>
                  <a:pt x="17" y="72"/>
                  <a:pt x="18" y="75"/>
                </a:cubicBezTo>
                <a:cubicBezTo>
                  <a:pt x="19" y="78"/>
                  <a:pt x="20" y="86"/>
                  <a:pt x="18" y="88"/>
                </a:cubicBezTo>
                <a:cubicBezTo>
                  <a:pt x="15" y="91"/>
                  <a:pt x="15" y="91"/>
                  <a:pt x="15" y="91"/>
                </a:cubicBezTo>
                <a:cubicBezTo>
                  <a:pt x="12" y="93"/>
                  <a:pt x="12" y="97"/>
                  <a:pt x="15" y="100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3" y="108"/>
                  <a:pt x="27" y="108"/>
                  <a:pt x="29" y="105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4" y="100"/>
                  <a:pt x="38" y="99"/>
                  <a:pt x="41" y="100"/>
                </a:cubicBezTo>
                <a:cubicBezTo>
                  <a:pt x="43" y="102"/>
                  <a:pt x="50" y="107"/>
                  <a:pt x="50" y="110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0" y="117"/>
                  <a:pt x="53" y="120"/>
                  <a:pt x="56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7" y="120"/>
                  <a:pt x="70" y="117"/>
                  <a:pt x="70" y="114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07"/>
                  <a:pt x="72" y="103"/>
                  <a:pt x="75" y="102"/>
                </a:cubicBezTo>
                <a:cubicBezTo>
                  <a:pt x="78" y="101"/>
                  <a:pt x="86" y="100"/>
                  <a:pt x="88" y="102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3" y="108"/>
                  <a:pt x="97" y="108"/>
                  <a:pt x="100" y="105"/>
                </a:cubicBezTo>
                <a:cubicBezTo>
                  <a:pt x="105" y="100"/>
                  <a:pt x="105" y="100"/>
                  <a:pt x="105" y="100"/>
                </a:cubicBezTo>
                <a:cubicBezTo>
                  <a:pt x="108" y="97"/>
                  <a:pt x="108" y="93"/>
                  <a:pt x="105" y="91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0" y="86"/>
                  <a:pt x="99" y="82"/>
                  <a:pt x="100" y="79"/>
                </a:cubicBezTo>
                <a:cubicBezTo>
                  <a:pt x="102" y="77"/>
                  <a:pt x="107" y="70"/>
                  <a:pt x="110" y="70"/>
                </a:cubicBezTo>
                <a:lnTo>
                  <a:pt x="114" y="70"/>
                </a:lnTo>
                <a:close/>
                <a:moveTo>
                  <a:pt x="60" y="86"/>
                </a:moveTo>
                <a:cubicBezTo>
                  <a:pt x="46" y="86"/>
                  <a:pt x="34" y="74"/>
                  <a:pt x="34" y="60"/>
                </a:cubicBezTo>
                <a:cubicBezTo>
                  <a:pt x="34" y="46"/>
                  <a:pt x="46" y="34"/>
                  <a:pt x="60" y="34"/>
                </a:cubicBezTo>
                <a:cubicBezTo>
                  <a:pt x="74" y="34"/>
                  <a:pt x="86" y="46"/>
                  <a:pt x="86" y="60"/>
                </a:cubicBezTo>
                <a:cubicBezTo>
                  <a:pt x="86" y="74"/>
                  <a:pt x="74" y="86"/>
                  <a:pt x="60" y="86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7" name="Freeform 30"/>
          <p:cNvSpPr>
            <a:spLocks noEditPoints="1"/>
          </p:cNvSpPr>
          <p:nvPr/>
        </p:nvSpPr>
        <p:spPr bwMode="auto">
          <a:xfrm>
            <a:off x="9647132" y="1887643"/>
            <a:ext cx="179917" cy="184151"/>
          </a:xfrm>
          <a:custGeom>
            <a:avLst/>
            <a:gdLst>
              <a:gd name="T0" fmla="*/ 57 w 60"/>
              <a:gd name="T1" fmla="*/ 35 h 60"/>
              <a:gd name="T2" fmla="*/ 60 w 60"/>
              <a:gd name="T3" fmla="*/ 32 h 60"/>
              <a:gd name="T4" fmla="*/ 60 w 60"/>
              <a:gd name="T5" fmla="*/ 28 h 60"/>
              <a:gd name="T6" fmla="*/ 57 w 60"/>
              <a:gd name="T7" fmla="*/ 25 h 60"/>
              <a:gd name="T8" fmla="*/ 55 w 60"/>
              <a:gd name="T9" fmla="*/ 25 h 60"/>
              <a:gd name="T10" fmla="*/ 51 w 60"/>
              <a:gd name="T11" fmla="*/ 23 h 60"/>
              <a:gd name="T12" fmla="*/ 51 w 60"/>
              <a:gd name="T13" fmla="*/ 16 h 60"/>
              <a:gd name="T14" fmla="*/ 53 w 60"/>
              <a:gd name="T15" fmla="*/ 14 h 60"/>
              <a:gd name="T16" fmla="*/ 53 w 60"/>
              <a:gd name="T17" fmla="*/ 10 h 60"/>
              <a:gd name="T18" fmla="*/ 50 w 60"/>
              <a:gd name="T19" fmla="*/ 7 h 60"/>
              <a:gd name="T20" fmla="*/ 46 w 60"/>
              <a:gd name="T21" fmla="*/ 7 h 60"/>
              <a:gd name="T22" fmla="*/ 44 w 60"/>
              <a:gd name="T23" fmla="*/ 9 h 60"/>
              <a:gd name="T24" fmla="*/ 40 w 60"/>
              <a:gd name="T25" fmla="*/ 10 h 60"/>
              <a:gd name="T26" fmla="*/ 35 w 60"/>
              <a:gd name="T27" fmla="*/ 5 h 60"/>
              <a:gd name="T28" fmla="*/ 35 w 60"/>
              <a:gd name="T29" fmla="*/ 3 h 60"/>
              <a:gd name="T30" fmla="*/ 32 w 60"/>
              <a:gd name="T31" fmla="*/ 0 h 60"/>
              <a:gd name="T32" fmla="*/ 28 w 60"/>
              <a:gd name="T33" fmla="*/ 0 h 60"/>
              <a:gd name="T34" fmla="*/ 25 w 60"/>
              <a:gd name="T35" fmla="*/ 3 h 60"/>
              <a:gd name="T36" fmla="*/ 25 w 60"/>
              <a:gd name="T37" fmla="*/ 5 h 60"/>
              <a:gd name="T38" fmla="*/ 23 w 60"/>
              <a:gd name="T39" fmla="*/ 9 h 60"/>
              <a:gd name="T40" fmla="*/ 16 w 60"/>
              <a:gd name="T41" fmla="*/ 9 h 60"/>
              <a:gd name="T42" fmla="*/ 14 w 60"/>
              <a:gd name="T43" fmla="*/ 7 h 60"/>
              <a:gd name="T44" fmla="*/ 10 w 60"/>
              <a:gd name="T45" fmla="*/ 7 h 60"/>
              <a:gd name="T46" fmla="*/ 7 w 60"/>
              <a:gd name="T47" fmla="*/ 10 h 60"/>
              <a:gd name="T48" fmla="*/ 7 w 60"/>
              <a:gd name="T49" fmla="*/ 14 h 60"/>
              <a:gd name="T50" fmla="*/ 9 w 60"/>
              <a:gd name="T51" fmla="*/ 16 h 60"/>
              <a:gd name="T52" fmla="*/ 10 w 60"/>
              <a:gd name="T53" fmla="*/ 20 h 60"/>
              <a:gd name="T54" fmla="*/ 5 w 60"/>
              <a:gd name="T55" fmla="*/ 25 h 60"/>
              <a:gd name="T56" fmla="*/ 3 w 60"/>
              <a:gd name="T57" fmla="*/ 25 h 60"/>
              <a:gd name="T58" fmla="*/ 0 w 60"/>
              <a:gd name="T59" fmla="*/ 28 h 60"/>
              <a:gd name="T60" fmla="*/ 0 w 60"/>
              <a:gd name="T61" fmla="*/ 32 h 60"/>
              <a:gd name="T62" fmla="*/ 3 w 60"/>
              <a:gd name="T63" fmla="*/ 35 h 60"/>
              <a:gd name="T64" fmla="*/ 5 w 60"/>
              <a:gd name="T65" fmla="*/ 35 h 60"/>
              <a:gd name="T66" fmla="*/ 9 w 60"/>
              <a:gd name="T67" fmla="*/ 37 h 60"/>
              <a:gd name="T68" fmla="*/ 9 w 60"/>
              <a:gd name="T69" fmla="*/ 44 h 60"/>
              <a:gd name="T70" fmla="*/ 7 w 60"/>
              <a:gd name="T71" fmla="*/ 46 h 60"/>
              <a:gd name="T72" fmla="*/ 7 w 60"/>
              <a:gd name="T73" fmla="*/ 50 h 60"/>
              <a:gd name="T74" fmla="*/ 10 w 60"/>
              <a:gd name="T75" fmla="*/ 53 h 60"/>
              <a:gd name="T76" fmla="*/ 14 w 60"/>
              <a:gd name="T77" fmla="*/ 53 h 60"/>
              <a:gd name="T78" fmla="*/ 16 w 60"/>
              <a:gd name="T79" fmla="*/ 51 h 60"/>
              <a:gd name="T80" fmla="*/ 20 w 60"/>
              <a:gd name="T81" fmla="*/ 50 h 60"/>
              <a:gd name="T82" fmla="*/ 25 w 60"/>
              <a:gd name="T83" fmla="*/ 55 h 60"/>
              <a:gd name="T84" fmla="*/ 25 w 60"/>
              <a:gd name="T85" fmla="*/ 57 h 60"/>
              <a:gd name="T86" fmla="*/ 28 w 60"/>
              <a:gd name="T87" fmla="*/ 60 h 60"/>
              <a:gd name="T88" fmla="*/ 32 w 60"/>
              <a:gd name="T89" fmla="*/ 60 h 60"/>
              <a:gd name="T90" fmla="*/ 35 w 60"/>
              <a:gd name="T91" fmla="*/ 57 h 60"/>
              <a:gd name="T92" fmla="*/ 35 w 60"/>
              <a:gd name="T93" fmla="*/ 55 h 60"/>
              <a:gd name="T94" fmla="*/ 37 w 60"/>
              <a:gd name="T95" fmla="*/ 51 h 60"/>
              <a:gd name="T96" fmla="*/ 44 w 60"/>
              <a:gd name="T97" fmla="*/ 51 h 60"/>
              <a:gd name="T98" fmla="*/ 46 w 60"/>
              <a:gd name="T99" fmla="*/ 53 h 60"/>
              <a:gd name="T100" fmla="*/ 50 w 60"/>
              <a:gd name="T101" fmla="*/ 53 h 60"/>
              <a:gd name="T102" fmla="*/ 53 w 60"/>
              <a:gd name="T103" fmla="*/ 50 h 60"/>
              <a:gd name="T104" fmla="*/ 53 w 60"/>
              <a:gd name="T105" fmla="*/ 46 h 60"/>
              <a:gd name="T106" fmla="*/ 51 w 60"/>
              <a:gd name="T107" fmla="*/ 44 h 60"/>
              <a:gd name="T108" fmla="*/ 50 w 60"/>
              <a:gd name="T109" fmla="*/ 40 h 60"/>
              <a:gd name="T110" fmla="*/ 55 w 60"/>
              <a:gd name="T111" fmla="*/ 35 h 60"/>
              <a:gd name="T112" fmla="*/ 57 w 60"/>
              <a:gd name="T113" fmla="*/ 35 h 60"/>
              <a:gd name="T114" fmla="*/ 40 w 60"/>
              <a:gd name="T115" fmla="*/ 30 h 60"/>
              <a:gd name="T116" fmla="*/ 30 w 60"/>
              <a:gd name="T117" fmla="*/ 40 h 60"/>
              <a:gd name="T118" fmla="*/ 20 w 60"/>
              <a:gd name="T119" fmla="*/ 30 h 60"/>
              <a:gd name="T120" fmla="*/ 30 w 60"/>
              <a:gd name="T121" fmla="*/ 20 h 60"/>
              <a:gd name="T122" fmla="*/ 40 w 60"/>
              <a:gd name="T123" fmla="*/ 3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" h="60">
                <a:moveTo>
                  <a:pt x="57" y="35"/>
                </a:moveTo>
                <a:cubicBezTo>
                  <a:pt x="59" y="35"/>
                  <a:pt x="60" y="34"/>
                  <a:pt x="60" y="32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6"/>
                  <a:pt x="59" y="25"/>
                  <a:pt x="57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3" y="25"/>
                  <a:pt x="52" y="24"/>
                  <a:pt x="51" y="23"/>
                </a:cubicBezTo>
                <a:cubicBezTo>
                  <a:pt x="51" y="21"/>
                  <a:pt x="50" y="17"/>
                  <a:pt x="51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1"/>
                  <a:pt x="53" y="10"/>
                </a:cubicBezTo>
                <a:cubicBezTo>
                  <a:pt x="50" y="7"/>
                  <a:pt x="50" y="7"/>
                  <a:pt x="50" y="7"/>
                </a:cubicBezTo>
                <a:cubicBezTo>
                  <a:pt x="49" y="6"/>
                  <a:pt x="47" y="6"/>
                  <a:pt x="46" y="7"/>
                </a:cubicBezTo>
                <a:cubicBezTo>
                  <a:pt x="44" y="9"/>
                  <a:pt x="44" y="9"/>
                  <a:pt x="44" y="9"/>
                </a:cubicBezTo>
                <a:cubicBezTo>
                  <a:pt x="43" y="10"/>
                  <a:pt x="41" y="10"/>
                  <a:pt x="40" y="10"/>
                </a:cubicBezTo>
                <a:cubicBezTo>
                  <a:pt x="39" y="9"/>
                  <a:pt x="35" y="7"/>
                  <a:pt x="35" y="5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1"/>
                  <a:pt x="34" y="0"/>
                  <a:pt x="3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5" y="1"/>
                  <a:pt x="25" y="3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7"/>
                  <a:pt x="24" y="8"/>
                  <a:pt x="23" y="9"/>
                </a:cubicBezTo>
                <a:cubicBezTo>
                  <a:pt x="21" y="9"/>
                  <a:pt x="17" y="10"/>
                  <a:pt x="16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6"/>
                  <a:pt x="11" y="6"/>
                  <a:pt x="10" y="7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1"/>
                  <a:pt x="6" y="13"/>
                  <a:pt x="7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7"/>
                  <a:pt x="10" y="19"/>
                  <a:pt x="10" y="20"/>
                </a:cubicBezTo>
                <a:cubicBezTo>
                  <a:pt x="9" y="21"/>
                  <a:pt x="7" y="25"/>
                  <a:pt x="5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5"/>
                  <a:pt x="0" y="26"/>
                  <a:pt x="0" y="28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4"/>
                  <a:pt x="1" y="35"/>
                  <a:pt x="3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7" y="35"/>
                  <a:pt x="8" y="36"/>
                  <a:pt x="9" y="37"/>
                </a:cubicBezTo>
                <a:cubicBezTo>
                  <a:pt x="9" y="39"/>
                  <a:pt x="10" y="43"/>
                  <a:pt x="9" y="44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7"/>
                  <a:pt x="6" y="49"/>
                  <a:pt x="7" y="50"/>
                </a:cubicBezTo>
                <a:cubicBezTo>
                  <a:pt x="10" y="53"/>
                  <a:pt x="10" y="53"/>
                  <a:pt x="10" y="53"/>
                </a:cubicBezTo>
                <a:cubicBezTo>
                  <a:pt x="11" y="54"/>
                  <a:pt x="13" y="54"/>
                  <a:pt x="14" y="53"/>
                </a:cubicBezTo>
                <a:cubicBezTo>
                  <a:pt x="16" y="51"/>
                  <a:pt x="16" y="51"/>
                  <a:pt x="16" y="51"/>
                </a:cubicBezTo>
                <a:cubicBezTo>
                  <a:pt x="17" y="50"/>
                  <a:pt x="19" y="50"/>
                  <a:pt x="20" y="50"/>
                </a:cubicBezTo>
                <a:cubicBezTo>
                  <a:pt x="21" y="51"/>
                  <a:pt x="25" y="53"/>
                  <a:pt x="25" y="55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9"/>
                  <a:pt x="26" y="60"/>
                  <a:pt x="28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4" y="60"/>
                  <a:pt x="35" y="59"/>
                  <a:pt x="35" y="57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3"/>
                  <a:pt x="36" y="52"/>
                  <a:pt x="37" y="51"/>
                </a:cubicBezTo>
                <a:cubicBezTo>
                  <a:pt x="39" y="51"/>
                  <a:pt x="43" y="50"/>
                  <a:pt x="44" y="51"/>
                </a:cubicBezTo>
                <a:cubicBezTo>
                  <a:pt x="46" y="53"/>
                  <a:pt x="46" y="53"/>
                  <a:pt x="46" y="53"/>
                </a:cubicBezTo>
                <a:cubicBezTo>
                  <a:pt x="47" y="54"/>
                  <a:pt x="49" y="54"/>
                  <a:pt x="50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9"/>
                  <a:pt x="54" y="47"/>
                  <a:pt x="53" y="46"/>
                </a:cubicBezTo>
                <a:cubicBezTo>
                  <a:pt x="51" y="44"/>
                  <a:pt x="51" y="44"/>
                  <a:pt x="51" y="44"/>
                </a:cubicBezTo>
                <a:cubicBezTo>
                  <a:pt x="50" y="43"/>
                  <a:pt x="50" y="41"/>
                  <a:pt x="50" y="40"/>
                </a:cubicBezTo>
                <a:cubicBezTo>
                  <a:pt x="51" y="39"/>
                  <a:pt x="53" y="35"/>
                  <a:pt x="55" y="35"/>
                </a:cubicBezTo>
                <a:lnTo>
                  <a:pt x="57" y="35"/>
                </a:lnTo>
                <a:close/>
                <a:moveTo>
                  <a:pt x="40" y="30"/>
                </a:moveTo>
                <a:cubicBezTo>
                  <a:pt x="40" y="36"/>
                  <a:pt x="36" y="40"/>
                  <a:pt x="30" y="40"/>
                </a:cubicBezTo>
                <a:cubicBezTo>
                  <a:pt x="24" y="40"/>
                  <a:pt x="20" y="36"/>
                  <a:pt x="20" y="30"/>
                </a:cubicBezTo>
                <a:cubicBezTo>
                  <a:pt x="20" y="24"/>
                  <a:pt x="24" y="20"/>
                  <a:pt x="30" y="20"/>
                </a:cubicBezTo>
                <a:cubicBezTo>
                  <a:pt x="36" y="20"/>
                  <a:pt x="40" y="24"/>
                  <a:pt x="40" y="3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8" name="Freeform 31"/>
          <p:cNvSpPr/>
          <p:nvPr/>
        </p:nvSpPr>
        <p:spPr bwMode="auto">
          <a:xfrm>
            <a:off x="10256732" y="1582843"/>
            <a:ext cx="438151" cy="433917"/>
          </a:xfrm>
          <a:custGeom>
            <a:avLst/>
            <a:gdLst>
              <a:gd name="T0" fmla="*/ 72 w 144"/>
              <a:gd name="T1" fmla="*/ 36 h 144"/>
              <a:gd name="T2" fmla="*/ 0 w 144"/>
              <a:gd name="T3" fmla="*/ 61 h 144"/>
              <a:gd name="T4" fmla="*/ 42 w 144"/>
              <a:gd name="T5" fmla="*/ 120 h 144"/>
              <a:gd name="T6" fmla="*/ 72 w 144"/>
              <a:gd name="T7" fmla="*/ 144 h 144"/>
              <a:gd name="T8" fmla="*/ 102 w 144"/>
              <a:gd name="T9" fmla="*/ 120 h 144"/>
              <a:gd name="T10" fmla="*/ 144 w 144"/>
              <a:gd name="T11" fmla="*/ 60 h 144"/>
              <a:gd name="T12" fmla="*/ 72 w 144"/>
              <a:gd name="T13" fmla="*/ 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144">
                <a:moveTo>
                  <a:pt x="72" y="36"/>
                </a:moveTo>
                <a:cubicBezTo>
                  <a:pt x="48" y="0"/>
                  <a:pt x="0" y="21"/>
                  <a:pt x="0" y="61"/>
                </a:cubicBezTo>
                <a:cubicBezTo>
                  <a:pt x="0" y="87"/>
                  <a:pt x="24" y="106"/>
                  <a:pt x="42" y="120"/>
                </a:cubicBezTo>
                <a:cubicBezTo>
                  <a:pt x="61" y="135"/>
                  <a:pt x="66" y="138"/>
                  <a:pt x="72" y="144"/>
                </a:cubicBezTo>
                <a:cubicBezTo>
                  <a:pt x="78" y="138"/>
                  <a:pt x="83" y="135"/>
                  <a:pt x="102" y="120"/>
                </a:cubicBezTo>
                <a:cubicBezTo>
                  <a:pt x="120" y="106"/>
                  <a:pt x="144" y="87"/>
                  <a:pt x="144" y="60"/>
                </a:cubicBezTo>
                <a:cubicBezTo>
                  <a:pt x="144" y="21"/>
                  <a:pt x="96" y="0"/>
                  <a:pt x="72" y="36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9" name="Freeform 32"/>
          <p:cNvSpPr>
            <a:spLocks noEditPoints="1"/>
          </p:cNvSpPr>
          <p:nvPr/>
        </p:nvSpPr>
        <p:spPr bwMode="auto">
          <a:xfrm>
            <a:off x="11192298" y="1568027"/>
            <a:ext cx="218017" cy="474133"/>
          </a:xfrm>
          <a:custGeom>
            <a:avLst/>
            <a:gdLst>
              <a:gd name="T0" fmla="*/ 72 w 72"/>
              <a:gd name="T1" fmla="*/ 108 h 156"/>
              <a:gd name="T2" fmla="*/ 72 w 72"/>
              <a:gd name="T3" fmla="*/ 96 h 156"/>
              <a:gd name="T4" fmla="*/ 54 w 72"/>
              <a:gd name="T5" fmla="*/ 96 h 156"/>
              <a:gd name="T6" fmla="*/ 48 w 72"/>
              <a:gd name="T7" fmla="*/ 102 h 156"/>
              <a:gd name="T8" fmla="*/ 36 w 72"/>
              <a:gd name="T9" fmla="*/ 102 h 156"/>
              <a:gd name="T10" fmla="*/ 36 w 72"/>
              <a:gd name="T11" fmla="*/ 52 h 156"/>
              <a:gd name="T12" fmla="*/ 54 w 72"/>
              <a:gd name="T13" fmla="*/ 27 h 156"/>
              <a:gd name="T14" fmla="*/ 27 w 72"/>
              <a:gd name="T15" fmla="*/ 0 h 156"/>
              <a:gd name="T16" fmla="*/ 0 w 72"/>
              <a:gd name="T17" fmla="*/ 27 h 156"/>
              <a:gd name="T18" fmla="*/ 18 w 72"/>
              <a:gd name="T19" fmla="*/ 52 h 156"/>
              <a:gd name="T20" fmla="*/ 18 w 72"/>
              <a:gd name="T21" fmla="*/ 147 h 156"/>
              <a:gd name="T22" fmla="*/ 27 w 72"/>
              <a:gd name="T23" fmla="*/ 156 h 156"/>
              <a:gd name="T24" fmla="*/ 36 w 72"/>
              <a:gd name="T25" fmla="*/ 147 h 156"/>
              <a:gd name="T26" fmla="*/ 36 w 72"/>
              <a:gd name="T27" fmla="*/ 132 h 156"/>
              <a:gd name="T28" fmla="*/ 48 w 72"/>
              <a:gd name="T29" fmla="*/ 132 h 156"/>
              <a:gd name="T30" fmla="*/ 54 w 72"/>
              <a:gd name="T31" fmla="*/ 138 h 156"/>
              <a:gd name="T32" fmla="*/ 72 w 72"/>
              <a:gd name="T33" fmla="*/ 138 h 156"/>
              <a:gd name="T34" fmla="*/ 72 w 72"/>
              <a:gd name="T35" fmla="*/ 126 h 156"/>
              <a:gd name="T36" fmla="*/ 60 w 72"/>
              <a:gd name="T37" fmla="*/ 126 h 156"/>
              <a:gd name="T38" fmla="*/ 60 w 72"/>
              <a:gd name="T39" fmla="*/ 108 h 156"/>
              <a:gd name="T40" fmla="*/ 72 w 72"/>
              <a:gd name="T41" fmla="*/ 108 h 156"/>
              <a:gd name="T42" fmla="*/ 27 w 72"/>
              <a:gd name="T43" fmla="*/ 18 h 156"/>
              <a:gd name="T44" fmla="*/ 36 w 72"/>
              <a:gd name="T45" fmla="*/ 27 h 156"/>
              <a:gd name="T46" fmla="*/ 27 w 72"/>
              <a:gd name="T47" fmla="*/ 36 h 156"/>
              <a:gd name="T48" fmla="*/ 18 w 72"/>
              <a:gd name="T49" fmla="*/ 27 h 156"/>
              <a:gd name="T50" fmla="*/ 27 w 72"/>
              <a:gd name="T51" fmla="*/ 1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2" h="156">
                <a:moveTo>
                  <a:pt x="72" y="108"/>
                </a:moveTo>
                <a:cubicBezTo>
                  <a:pt x="72" y="96"/>
                  <a:pt x="72" y="96"/>
                  <a:pt x="7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8" y="102"/>
                  <a:pt x="48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52"/>
                  <a:pt x="36" y="52"/>
                  <a:pt x="36" y="52"/>
                </a:cubicBezTo>
                <a:cubicBezTo>
                  <a:pt x="46" y="49"/>
                  <a:pt x="54" y="39"/>
                  <a:pt x="54" y="27"/>
                </a:cubicBezTo>
                <a:cubicBezTo>
                  <a:pt x="54" y="12"/>
                  <a:pt x="42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39"/>
                  <a:pt x="8" y="49"/>
                  <a:pt x="18" y="52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18" y="152"/>
                  <a:pt x="22" y="156"/>
                  <a:pt x="27" y="156"/>
                </a:cubicBezTo>
                <a:cubicBezTo>
                  <a:pt x="32" y="156"/>
                  <a:pt x="36" y="152"/>
                  <a:pt x="36" y="147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32"/>
                  <a:pt x="48" y="138"/>
                  <a:pt x="54" y="138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0" y="108"/>
                  <a:pt x="60" y="108"/>
                  <a:pt x="60" y="108"/>
                </a:cubicBezTo>
                <a:lnTo>
                  <a:pt x="72" y="108"/>
                </a:lnTo>
                <a:close/>
                <a:moveTo>
                  <a:pt x="27" y="18"/>
                </a:moveTo>
                <a:cubicBezTo>
                  <a:pt x="32" y="18"/>
                  <a:pt x="36" y="22"/>
                  <a:pt x="36" y="27"/>
                </a:cubicBezTo>
                <a:cubicBezTo>
                  <a:pt x="36" y="32"/>
                  <a:pt x="32" y="36"/>
                  <a:pt x="27" y="36"/>
                </a:cubicBezTo>
                <a:cubicBezTo>
                  <a:pt x="22" y="36"/>
                  <a:pt x="18" y="32"/>
                  <a:pt x="18" y="27"/>
                </a:cubicBezTo>
                <a:cubicBezTo>
                  <a:pt x="18" y="22"/>
                  <a:pt x="22" y="18"/>
                  <a:pt x="27" y="18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80" name="Freeform 33"/>
          <p:cNvSpPr>
            <a:spLocks noEditPoints="1"/>
          </p:cNvSpPr>
          <p:nvPr/>
        </p:nvSpPr>
        <p:spPr bwMode="auto">
          <a:xfrm>
            <a:off x="1654598" y="2387177"/>
            <a:ext cx="364067" cy="436033"/>
          </a:xfrm>
          <a:custGeom>
            <a:avLst/>
            <a:gdLst>
              <a:gd name="T0" fmla="*/ 102 w 120"/>
              <a:gd name="T1" fmla="*/ 60 h 144"/>
              <a:gd name="T2" fmla="*/ 102 w 120"/>
              <a:gd name="T3" fmla="*/ 42 h 144"/>
              <a:gd name="T4" fmla="*/ 60 w 120"/>
              <a:gd name="T5" fmla="*/ 0 h 144"/>
              <a:gd name="T6" fmla="*/ 18 w 120"/>
              <a:gd name="T7" fmla="*/ 42 h 144"/>
              <a:gd name="T8" fmla="*/ 18 w 120"/>
              <a:gd name="T9" fmla="*/ 60 h 144"/>
              <a:gd name="T10" fmla="*/ 0 w 120"/>
              <a:gd name="T11" fmla="*/ 60 h 144"/>
              <a:gd name="T12" fmla="*/ 0 w 120"/>
              <a:gd name="T13" fmla="*/ 144 h 144"/>
              <a:gd name="T14" fmla="*/ 120 w 120"/>
              <a:gd name="T15" fmla="*/ 144 h 144"/>
              <a:gd name="T16" fmla="*/ 120 w 120"/>
              <a:gd name="T17" fmla="*/ 60 h 144"/>
              <a:gd name="T18" fmla="*/ 102 w 120"/>
              <a:gd name="T19" fmla="*/ 60 h 144"/>
              <a:gd name="T20" fmla="*/ 66 w 120"/>
              <a:gd name="T21" fmla="*/ 106 h 144"/>
              <a:gd name="T22" fmla="*/ 66 w 120"/>
              <a:gd name="T23" fmla="*/ 126 h 144"/>
              <a:gd name="T24" fmla="*/ 54 w 120"/>
              <a:gd name="T25" fmla="*/ 126 h 144"/>
              <a:gd name="T26" fmla="*/ 54 w 120"/>
              <a:gd name="T27" fmla="*/ 106 h 144"/>
              <a:gd name="T28" fmla="*/ 48 w 120"/>
              <a:gd name="T29" fmla="*/ 96 h 144"/>
              <a:gd name="T30" fmla="*/ 60 w 120"/>
              <a:gd name="T31" fmla="*/ 84 h 144"/>
              <a:gd name="T32" fmla="*/ 72 w 120"/>
              <a:gd name="T33" fmla="*/ 96 h 144"/>
              <a:gd name="T34" fmla="*/ 66 w 120"/>
              <a:gd name="T35" fmla="*/ 106 h 144"/>
              <a:gd name="T36" fmla="*/ 90 w 120"/>
              <a:gd name="T37" fmla="*/ 60 h 144"/>
              <a:gd name="T38" fmla="*/ 30 w 120"/>
              <a:gd name="T39" fmla="*/ 60 h 144"/>
              <a:gd name="T40" fmla="*/ 30 w 120"/>
              <a:gd name="T41" fmla="*/ 42 h 144"/>
              <a:gd name="T42" fmla="*/ 60 w 120"/>
              <a:gd name="T43" fmla="*/ 12 h 144"/>
              <a:gd name="T44" fmla="*/ 90 w 120"/>
              <a:gd name="T45" fmla="*/ 42 h 144"/>
              <a:gd name="T46" fmla="*/ 90 w 120"/>
              <a:gd name="T47" fmla="*/ 6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144">
                <a:moveTo>
                  <a:pt x="102" y="60"/>
                </a:move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0"/>
                  <a:pt x="60" y="0"/>
                </a:cubicBezTo>
                <a:cubicBezTo>
                  <a:pt x="18" y="0"/>
                  <a:pt x="18" y="42"/>
                  <a:pt x="18" y="42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4"/>
                  <a:pt x="0" y="144"/>
                  <a:pt x="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60"/>
                  <a:pt x="120" y="60"/>
                  <a:pt x="120" y="60"/>
                </a:cubicBezTo>
                <a:lnTo>
                  <a:pt x="102" y="60"/>
                </a:lnTo>
                <a:close/>
                <a:moveTo>
                  <a:pt x="66" y="106"/>
                </a:moveTo>
                <a:cubicBezTo>
                  <a:pt x="66" y="126"/>
                  <a:pt x="66" y="126"/>
                  <a:pt x="66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04"/>
                  <a:pt x="48" y="100"/>
                  <a:pt x="48" y="96"/>
                </a:cubicBezTo>
                <a:cubicBezTo>
                  <a:pt x="48" y="89"/>
                  <a:pt x="53" y="84"/>
                  <a:pt x="60" y="84"/>
                </a:cubicBezTo>
                <a:cubicBezTo>
                  <a:pt x="67" y="84"/>
                  <a:pt x="72" y="89"/>
                  <a:pt x="72" y="96"/>
                </a:cubicBezTo>
                <a:cubicBezTo>
                  <a:pt x="72" y="100"/>
                  <a:pt x="70" y="104"/>
                  <a:pt x="66" y="106"/>
                </a:cubicBezTo>
                <a:moveTo>
                  <a:pt x="9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37"/>
                  <a:pt x="32" y="12"/>
                  <a:pt x="60" y="12"/>
                </a:cubicBezTo>
                <a:cubicBezTo>
                  <a:pt x="88" y="12"/>
                  <a:pt x="90" y="37"/>
                  <a:pt x="90" y="42"/>
                </a:cubicBezTo>
                <a:lnTo>
                  <a:pt x="90" y="60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81" name="Freeform 34"/>
          <p:cNvSpPr/>
          <p:nvPr/>
        </p:nvSpPr>
        <p:spPr bwMode="auto">
          <a:xfrm>
            <a:off x="2549949" y="2376594"/>
            <a:ext cx="416983" cy="465667"/>
          </a:xfrm>
          <a:custGeom>
            <a:avLst/>
            <a:gdLst>
              <a:gd name="T0" fmla="*/ 129 w 138"/>
              <a:gd name="T1" fmla="*/ 75 h 153"/>
              <a:gd name="T2" fmla="*/ 120 w 138"/>
              <a:gd name="T3" fmla="*/ 84 h 153"/>
              <a:gd name="T4" fmla="*/ 69 w 138"/>
              <a:gd name="T5" fmla="*/ 135 h 153"/>
              <a:gd name="T6" fmla="*/ 18 w 138"/>
              <a:gd name="T7" fmla="*/ 84 h 153"/>
              <a:gd name="T8" fmla="*/ 69 w 138"/>
              <a:gd name="T9" fmla="*/ 33 h 153"/>
              <a:gd name="T10" fmla="*/ 69 w 138"/>
              <a:gd name="T11" fmla="*/ 33 h 153"/>
              <a:gd name="T12" fmla="*/ 69 w 138"/>
              <a:gd name="T13" fmla="*/ 48 h 153"/>
              <a:gd name="T14" fmla="*/ 105 w 138"/>
              <a:gd name="T15" fmla="*/ 24 h 153"/>
              <a:gd name="T16" fmla="*/ 69 w 138"/>
              <a:gd name="T17" fmla="*/ 0 h 153"/>
              <a:gd name="T18" fmla="*/ 69 w 138"/>
              <a:gd name="T19" fmla="*/ 15 h 153"/>
              <a:gd name="T20" fmla="*/ 69 w 138"/>
              <a:gd name="T21" fmla="*/ 15 h 153"/>
              <a:gd name="T22" fmla="*/ 0 w 138"/>
              <a:gd name="T23" fmla="*/ 84 h 153"/>
              <a:gd name="T24" fmla="*/ 69 w 138"/>
              <a:gd name="T25" fmla="*/ 153 h 153"/>
              <a:gd name="T26" fmla="*/ 138 w 138"/>
              <a:gd name="T27" fmla="*/ 84 h 153"/>
              <a:gd name="T28" fmla="*/ 129 w 138"/>
              <a:gd name="T29" fmla="*/ 75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8" h="153">
                <a:moveTo>
                  <a:pt x="129" y="75"/>
                </a:moveTo>
                <a:cubicBezTo>
                  <a:pt x="124" y="75"/>
                  <a:pt x="120" y="80"/>
                  <a:pt x="120" y="84"/>
                </a:cubicBezTo>
                <a:cubicBezTo>
                  <a:pt x="120" y="113"/>
                  <a:pt x="97" y="135"/>
                  <a:pt x="69" y="135"/>
                </a:cubicBezTo>
                <a:cubicBezTo>
                  <a:pt x="41" y="135"/>
                  <a:pt x="18" y="113"/>
                  <a:pt x="18" y="84"/>
                </a:cubicBezTo>
                <a:cubicBezTo>
                  <a:pt x="18" y="56"/>
                  <a:pt x="41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48"/>
                  <a:pt x="69" y="48"/>
                  <a:pt x="69" y="48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15"/>
                  <a:pt x="69" y="15"/>
                  <a:pt x="69" y="15"/>
                </a:cubicBezTo>
                <a:cubicBezTo>
                  <a:pt x="69" y="15"/>
                  <a:pt x="69" y="15"/>
                  <a:pt x="69" y="15"/>
                </a:cubicBezTo>
                <a:cubicBezTo>
                  <a:pt x="31" y="15"/>
                  <a:pt x="0" y="46"/>
                  <a:pt x="0" y="84"/>
                </a:cubicBezTo>
                <a:cubicBezTo>
                  <a:pt x="0" y="123"/>
                  <a:pt x="31" y="153"/>
                  <a:pt x="69" y="153"/>
                </a:cubicBezTo>
                <a:cubicBezTo>
                  <a:pt x="107" y="153"/>
                  <a:pt x="138" y="123"/>
                  <a:pt x="138" y="84"/>
                </a:cubicBezTo>
                <a:cubicBezTo>
                  <a:pt x="138" y="80"/>
                  <a:pt x="134" y="75"/>
                  <a:pt x="129" y="75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82" name="Freeform 35"/>
          <p:cNvSpPr/>
          <p:nvPr/>
        </p:nvSpPr>
        <p:spPr bwMode="auto">
          <a:xfrm>
            <a:off x="3347932" y="2514177"/>
            <a:ext cx="419100" cy="336551"/>
          </a:xfrm>
          <a:custGeom>
            <a:avLst/>
            <a:gdLst>
              <a:gd name="T0" fmla="*/ 123 w 138"/>
              <a:gd name="T1" fmla="*/ 83 h 111"/>
              <a:gd name="T2" fmla="*/ 89 w 138"/>
              <a:gd name="T3" fmla="*/ 93 h 111"/>
              <a:gd name="T4" fmla="*/ 85 w 138"/>
              <a:gd name="T5" fmla="*/ 93 h 111"/>
              <a:gd name="T6" fmla="*/ 83 w 138"/>
              <a:gd name="T7" fmla="*/ 92 h 111"/>
              <a:gd name="T8" fmla="*/ 79 w 138"/>
              <a:gd name="T9" fmla="*/ 92 h 111"/>
              <a:gd name="T10" fmla="*/ 77 w 138"/>
              <a:gd name="T11" fmla="*/ 91 h 111"/>
              <a:gd name="T12" fmla="*/ 74 w 138"/>
              <a:gd name="T13" fmla="*/ 91 h 111"/>
              <a:gd name="T14" fmla="*/ 72 w 138"/>
              <a:gd name="T15" fmla="*/ 90 h 111"/>
              <a:gd name="T16" fmla="*/ 68 w 138"/>
              <a:gd name="T17" fmla="*/ 89 h 111"/>
              <a:gd name="T18" fmla="*/ 67 w 138"/>
              <a:gd name="T19" fmla="*/ 88 h 111"/>
              <a:gd name="T20" fmla="*/ 63 w 138"/>
              <a:gd name="T21" fmla="*/ 86 h 111"/>
              <a:gd name="T22" fmla="*/ 63 w 138"/>
              <a:gd name="T23" fmla="*/ 86 h 111"/>
              <a:gd name="T24" fmla="*/ 50 w 138"/>
              <a:gd name="T25" fmla="*/ 76 h 111"/>
              <a:gd name="T26" fmla="*/ 50 w 138"/>
              <a:gd name="T27" fmla="*/ 76 h 111"/>
              <a:gd name="T28" fmla="*/ 46 w 138"/>
              <a:gd name="T29" fmla="*/ 72 h 111"/>
              <a:gd name="T30" fmla="*/ 45 w 138"/>
              <a:gd name="T31" fmla="*/ 71 h 111"/>
              <a:gd name="T32" fmla="*/ 33 w 138"/>
              <a:gd name="T33" fmla="*/ 36 h 111"/>
              <a:gd name="T34" fmla="*/ 48 w 138"/>
              <a:gd name="T35" fmla="*/ 36 h 111"/>
              <a:gd name="T36" fmla="*/ 24 w 138"/>
              <a:gd name="T37" fmla="*/ 0 h 111"/>
              <a:gd name="T38" fmla="*/ 0 w 138"/>
              <a:gd name="T39" fmla="*/ 36 h 111"/>
              <a:gd name="T40" fmla="*/ 15 w 138"/>
              <a:gd name="T41" fmla="*/ 36 h 111"/>
              <a:gd name="T42" fmla="*/ 28 w 138"/>
              <a:gd name="T43" fmla="*/ 78 h 111"/>
              <a:gd name="T44" fmla="*/ 29 w 138"/>
              <a:gd name="T45" fmla="*/ 79 h 111"/>
              <a:gd name="T46" fmla="*/ 31 w 138"/>
              <a:gd name="T47" fmla="*/ 83 h 111"/>
              <a:gd name="T48" fmla="*/ 32 w 138"/>
              <a:gd name="T49" fmla="*/ 84 h 111"/>
              <a:gd name="T50" fmla="*/ 37 w 138"/>
              <a:gd name="T51" fmla="*/ 89 h 111"/>
              <a:gd name="T52" fmla="*/ 37 w 138"/>
              <a:gd name="T53" fmla="*/ 89 h 111"/>
              <a:gd name="T54" fmla="*/ 54 w 138"/>
              <a:gd name="T55" fmla="*/ 102 h 111"/>
              <a:gd name="T56" fmla="*/ 54 w 138"/>
              <a:gd name="T57" fmla="*/ 102 h 111"/>
              <a:gd name="T58" fmla="*/ 60 w 138"/>
              <a:gd name="T59" fmla="*/ 105 h 111"/>
              <a:gd name="T60" fmla="*/ 61 w 138"/>
              <a:gd name="T61" fmla="*/ 105 h 111"/>
              <a:gd name="T62" fmla="*/ 66 w 138"/>
              <a:gd name="T63" fmla="*/ 107 h 111"/>
              <a:gd name="T64" fmla="*/ 68 w 138"/>
              <a:gd name="T65" fmla="*/ 108 h 111"/>
              <a:gd name="T66" fmla="*/ 73 w 138"/>
              <a:gd name="T67" fmla="*/ 109 h 111"/>
              <a:gd name="T68" fmla="*/ 76 w 138"/>
              <a:gd name="T69" fmla="*/ 110 h 111"/>
              <a:gd name="T70" fmla="*/ 77 w 138"/>
              <a:gd name="T71" fmla="*/ 110 h 111"/>
              <a:gd name="T72" fmla="*/ 81 w 138"/>
              <a:gd name="T73" fmla="*/ 110 h 111"/>
              <a:gd name="T74" fmla="*/ 83 w 138"/>
              <a:gd name="T75" fmla="*/ 111 h 111"/>
              <a:gd name="T76" fmla="*/ 90 w 138"/>
              <a:gd name="T77" fmla="*/ 111 h 111"/>
              <a:gd name="T78" fmla="*/ 133 w 138"/>
              <a:gd name="T79" fmla="*/ 97 h 111"/>
              <a:gd name="T80" fmla="*/ 135 w 138"/>
              <a:gd name="T81" fmla="*/ 85 h 111"/>
              <a:gd name="T82" fmla="*/ 123 w 138"/>
              <a:gd name="T83" fmla="*/ 8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" h="111">
                <a:moveTo>
                  <a:pt x="123" y="83"/>
                </a:moveTo>
                <a:cubicBezTo>
                  <a:pt x="113" y="90"/>
                  <a:pt x="101" y="93"/>
                  <a:pt x="89" y="93"/>
                </a:cubicBezTo>
                <a:cubicBezTo>
                  <a:pt x="88" y="93"/>
                  <a:pt x="86" y="93"/>
                  <a:pt x="85" y="93"/>
                </a:cubicBezTo>
                <a:cubicBezTo>
                  <a:pt x="84" y="93"/>
                  <a:pt x="83" y="93"/>
                  <a:pt x="83" y="92"/>
                </a:cubicBezTo>
                <a:cubicBezTo>
                  <a:pt x="82" y="92"/>
                  <a:pt x="80" y="92"/>
                  <a:pt x="79" y="92"/>
                </a:cubicBezTo>
                <a:cubicBezTo>
                  <a:pt x="78" y="92"/>
                  <a:pt x="78" y="92"/>
                  <a:pt x="77" y="91"/>
                </a:cubicBezTo>
                <a:cubicBezTo>
                  <a:pt x="76" y="91"/>
                  <a:pt x="75" y="91"/>
                  <a:pt x="74" y="91"/>
                </a:cubicBezTo>
                <a:cubicBezTo>
                  <a:pt x="73" y="90"/>
                  <a:pt x="72" y="90"/>
                  <a:pt x="72" y="90"/>
                </a:cubicBezTo>
                <a:cubicBezTo>
                  <a:pt x="71" y="90"/>
                  <a:pt x="69" y="89"/>
                  <a:pt x="68" y="89"/>
                </a:cubicBezTo>
                <a:cubicBezTo>
                  <a:pt x="68" y="88"/>
                  <a:pt x="68" y="88"/>
                  <a:pt x="67" y="88"/>
                </a:cubicBezTo>
                <a:cubicBezTo>
                  <a:pt x="66" y="88"/>
                  <a:pt x="64" y="87"/>
                  <a:pt x="63" y="86"/>
                </a:cubicBezTo>
                <a:cubicBezTo>
                  <a:pt x="63" y="86"/>
                  <a:pt x="63" y="86"/>
                  <a:pt x="63" y="86"/>
                </a:cubicBezTo>
                <a:cubicBezTo>
                  <a:pt x="58" y="83"/>
                  <a:pt x="54" y="80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5"/>
                  <a:pt x="47" y="74"/>
                  <a:pt x="46" y="72"/>
                </a:cubicBezTo>
                <a:cubicBezTo>
                  <a:pt x="46" y="72"/>
                  <a:pt x="46" y="72"/>
                  <a:pt x="45" y="71"/>
                </a:cubicBezTo>
                <a:cubicBezTo>
                  <a:pt x="38" y="62"/>
                  <a:pt x="33" y="49"/>
                  <a:pt x="33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24" y="0"/>
                  <a:pt x="24" y="0"/>
                  <a:pt x="24" y="0"/>
                </a:cubicBezTo>
                <a:cubicBezTo>
                  <a:pt x="0" y="36"/>
                  <a:pt x="0" y="36"/>
                  <a:pt x="0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52"/>
                  <a:pt x="20" y="66"/>
                  <a:pt x="28" y="78"/>
                </a:cubicBezTo>
                <a:cubicBezTo>
                  <a:pt x="28" y="79"/>
                  <a:pt x="28" y="79"/>
                  <a:pt x="29" y="79"/>
                </a:cubicBezTo>
                <a:cubicBezTo>
                  <a:pt x="29" y="80"/>
                  <a:pt x="30" y="81"/>
                  <a:pt x="31" y="83"/>
                </a:cubicBezTo>
                <a:cubicBezTo>
                  <a:pt x="32" y="83"/>
                  <a:pt x="32" y="83"/>
                  <a:pt x="32" y="84"/>
                </a:cubicBezTo>
                <a:cubicBezTo>
                  <a:pt x="34" y="86"/>
                  <a:pt x="35" y="87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42" y="94"/>
                  <a:pt x="48" y="98"/>
                  <a:pt x="54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6" y="103"/>
                  <a:pt x="58" y="104"/>
                  <a:pt x="60" y="105"/>
                </a:cubicBezTo>
                <a:cubicBezTo>
                  <a:pt x="60" y="105"/>
                  <a:pt x="61" y="105"/>
                  <a:pt x="61" y="105"/>
                </a:cubicBezTo>
                <a:cubicBezTo>
                  <a:pt x="63" y="106"/>
                  <a:pt x="64" y="106"/>
                  <a:pt x="66" y="107"/>
                </a:cubicBezTo>
                <a:cubicBezTo>
                  <a:pt x="67" y="107"/>
                  <a:pt x="68" y="108"/>
                  <a:pt x="68" y="108"/>
                </a:cubicBezTo>
                <a:cubicBezTo>
                  <a:pt x="70" y="108"/>
                  <a:pt x="71" y="109"/>
                  <a:pt x="73" y="109"/>
                </a:cubicBezTo>
                <a:cubicBezTo>
                  <a:pt x="74" y="109"/>
                  <a:pt x="75" y="109"/>
                  <a:pt x="76" y="110"/>
                </a:cubicBezTo>
                <a:cubicBezTo>
                  <a:pt x="76" y="110"/>
                  <a:pt x="77" y="110"/>
                  <a:pt x="77" y="110"/>
                </a:cubicBezTo>
                <a:cubicBezTo>
                  <a:pt x="78" y="110"/>
                  <a:pt x="80" y="110"/>
                  <a:pt x="81" y="110"/>
                </a:cubicBezTo>
                <a:cubicBezTo>
                  <a:pt x="82" y="110"/>
                  <a:pt x="82" y="111"/>
                  <a:pt x="83" y="111"/>
                </a:cubicBezTo>
                <a:cubicBezTo>
                  <a:pt x="85" y="111"/>
                  <a:pt x="88" y="111"/>
                  <a:pt x="90" y="111"/>
                </a:cubicBezTo>
                <a:cubicBezTo>
                  <a:pt x="105" y="111"/>
                  <a:pt x="120" y="106"/>
                  <a:pt x="133" y="97"/>
                </a:cubicBezTo>
                <a:cubicBezTo>
                  <a:pt x="137" y="95"/>
                  <a:pt x="138" y="89"/>
                  <a:pt x="135" y="85"/>
                </a:cubicBezTo>
                <a:cubicBezTo>
                  <a:pt x="132" y="81"/>
                  <a:pt x="127" y="80"/>
                  <a:pt x="123" y="83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83" name="Freeform 36"/>
          <p:cNvSpPr/>
          <p:nvPr/>
        </p:nvSpPr>
        <p:spPr bwMode="auto">
          <a:xfrm>
            <a:off x="3474932" y="2393527"/>
            <a:ext cx="419100" cy="340783"/>
          </a:xfrm>
          <a:custGeom>
            <a:avLst/>
            <a:gdLst>
              <a:gd name="T0" fmla="*/ 123 w 138"/>
              <a:gd name="T1" fmla="*/ 75 h 111"/>
              <a:gd name="T2" fmla="*/ 110 w 138"/>
              <a:gd name="T3" fmla="*/ 33 h 111"/>
              <a:gd name="T4" fmla="*/ 109 w 138"/>
              <a:gd name="T5" fmla="*/ 32 h 111"/>
              <a:gd name="T6" fmla="*/ 106 w 138"/>
              <a:gd name="T7" fmla="*/ 28 h 111"/>
              <a:gd name="T8" fmla="*/ 106 w 138"/>
              <a:gd name="T9" fmla="*/ 27 h 111"/>
              <a:gd name="T10" fmla="*/ 78 w 138"/>
              <a:gd name="T11" fmla="*/ 6 h 111"/>
              <a:gd name="T12" fmla="*/ 77 w 138"/>
              <a:gd name="T13" fmla="*/ 6 h 111"/>
              <a:gd name="T14" fmla="*/ 72 w 138"/>
              <a:gd name="T15" fmla="*/ 4 h 111"/>
              <a:gd name="T16" fmla="*/ 70 w 138"/>
              <a:gd name="T17" fmla="*/ 3 h 111"/>
              <a:gd name="T18" fmla="*/ 65 w 138"/>
              <a:gd name="T19" fmla="*/ 2 h 111"/>
              <a:gd name="T20" fmla="*/ 62 w 138"/>
              <a:gd name="T21" fmla="*/ 1 h 111"/>
              <a:gd name="T22" fmla="*/ 61 w 138"/>
              <a:gd name="T23" fmla="*/ 1 h 111"/>
              <a:gd name="T24" fmla="*/ 57 w 138"/>
              <a:gd name="T25" fmla="*/ 1 h 111"/>
              <a:gd name="T26" fmla="*/ 55 w 138"/>
              <a:gd name="T27" fmla="*/ 0 h 111"/>
              <a:gd name="T28" fmla="*/ 49 w 138"/>
              <a:gd name="T29" fmla="*/ 0 h 111"/>
              <a:gd name="T30" fmla="*/ 48 w 138"/>
              <a:gd name="T31" fmla="*/ 0 h 111"/>
              <a:gd name="T32" fmla="*/ 48 w 138"/>
              <a:gd name="T33" fmla="*/ 0 h 111"/>
              <a:gd name="T34" fmla="*/ 5 w 138"/>
              <a:gd name="T35" fmla="*/ 14 h 111"/>
              <a:gd name="T36" fmla="*/ 3 w 138"/>
              <a:gd name="T37" fmla="*/ 26 h 111"/>
              <a:gd name="T38" fmla="*/ 15 w 138"/>
              <a:gd name="T39" fmla="*/ 28 h 111"/>
              <a:gd name="T40" fmla="*/ 48 w 138"/>
              <a:gd name="T41" fmla="*/ 18 h 111"/>
              <a:gd name="T42" fmla="*/ 53 w 138"/>
              <a:gd name="T43" fmla="*/ 18 h 111"/>
              <a:gd name="T44" fmla="*/ 55 w 138"/>
              <a:gd name="T45" fmla="*/ 18 h 111"/>
              <a:gd name="T46" fmla="*/ 59 w 138"/>
              <a:gd name="T47" fmla="*/ 19 h 111"/>
              <a:gd name="T48" fmla="*/ 61 w 138"/>
              <a:gd name="T49" fmla="*/ 19 h 111"/>
              <a:gd name="T50" fmla="*/ 65 w 138"/>
              <a:gd name="T51" fmla="*/ 20 h 111"/>
              <a:gd name="T52" fmla="*/ 66 w 138"/>
              <a:gd name="T53" fmla="*/ 21 h 111"/>
              <a:gd name="T54" fmla="*/ 70 w 138"/>
              <a:gd name="T55" fmla="*/ 22 h 111"/>
              <a:gd name="T56" fmla="*/ 70 w 138"/>
              <a:gd name="T57" fmla="*/ 23 h 111"/>
              <a:gd name="T58" fmla="*/ 92 w 138"/>
              <a:gd name="T59" fmla="*/ 39 h 111"/>
              <a:gd name="T60" fmla="*/ 92 w 138"/>
              <a:gd name="T61" fmla="*/ 39 h 111"/>
              <a:gd name="T62" fmla="*/ 105 w 138"/>
              <a:gd name="T63" fmla="*/ 75 h 111"/>
              <a:gd name="T64" fmla="*/ 90 w 138"/>
              <a:gd name="T65" fmla="*/ 75 h 111"/>
              <a:gd name="T66" fmla="*/ 114 w 138"/>
              <a:gd name="T67" fmla="*/ 111 h 111"/>
              <a:gd name="T68" fmla="*/ 138 w 138"/>
              <a:gd name="T69" fmla="*/ 75 h 111"/>
              <a:gd name="T70" fmla="*/ 123 w 138"/>
              <a:gd name="T71" fmla="*/ 7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8" h="111">
                <a:moveTo>
                  <a:pt x="123" y="75"/>
                </a:moveTo>
                <a:cubicBezTo>
                  <a:pt x="123" y="59"/>
                  <a:pt x="118" y="45"/>
                  <a:pt x="110" y="33"/>
                </a:cubicBezTo>
                <a:cubicBezTo>
                  <a:pt x="110" y="32"/>
                  <a:pt x="110" y="32"/>
                  <a:pt x="109" y="32"/>
                </a:cubicBezTo>
                <a:cubicBezTo>
                  <a:pt x="108" y="30"/>
                  <a:pt x="107" y="29"/>
                  <a:pt x="106" y="28"/>
                </a:cubicBezTo>
                <a:cubicBezTo>
                  <a:pt x="106" y="28"/>
                  <a:pt x="106" y="27"/>
                  <a:pt x="106" y="27"/>
                </a:cubicBezTo>
                <a:cubicBezTo>
                  <a:pt x="98" y="18"/>
                  <a:pt x="89" y="11"/>
                  <a:pt x="78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5" y="5"/>
                  <a:pt x="73" y="4"/>
                  <a:pt x="72" y="4"/>
                </a:cubicBezTo>
                <a:cubicBezTo>
                  <a:pt x="71" y="4"/>
                  <a:pt x="70" y="3"/>
                  <a:pt x="70" y="3"/>
                </a:cubicBezTo>
                <a:cubicBezTo>
                  <a:pt x="68" y="3"/>
                  <a:pt x="67" y="2"/>
                  <a:pt x="65" y="2"/>
                </a:cubicBezTo>
                <a:cubicBezTo>
                  <a:pt x="64" y="2"/>
                  <a:pt x="63" y="2"/>
                  <a:pt x="62" y="1"/>
                </a:cubicBezTo>
                <a:cubicBezTo>
                  <a:pt x="62" y="1"/>
                  <a:pt x="61" y="1"/>
                  <a:pt x="61" y="1"/>
                </a:cubicBezTo>
                <a:cubicBezTo>
                  <a:pt x="60" y="1"/>
                  <a:pt x="59" y="1"/>
                  <a:pt x="57" y="1"/>
                </a:cubicBezTo>
                <a:cubicBezTo>
                  <a:pt x="57" y="1"/>
                  <a:pt x="56" y="0"/>
                  <a:pt x="55" y="0"/>
                </a:cubicBezTo>
                <a:cubicBezTo>
                  <a:pt x="53" y="0"/>
                  <a:pt x="51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33" y="0"/>
                  <a:pt x="18" y="5"/>
                  <a:pt x="5" y="14"/>
                </a:cubicBezTo>
                <a:cubicBezTo>
                  <a:pt x="1" y="16"/>
                  <a:pt x="0" y="22"/>
                  <a:pt x="3" y="26"/>
                </a:cubicBezTo>
                <a:cubicBezTo>
                  <a:pt x="6" y="30"/>
                  <a:pt x="11" y="31"/>
                  <a:pt x="15" y="28"/>
                </a:cubicBezTo>
                <a:cubicBezTo>
                  <a:pt x="25" y="21"/>
                  <a:pt x="37" y="18"/>
                  <a:pt x="48" y="18"/>
                </a:cubicBezTo>
                <a:cubicBezTo>
                  <a:pt x="50" y="18"/>
                  <a:pt x="52" y="18"/>
                  <a:pt x="53" y="18"/>
                </a:cubicBezTo>
                <a:cubicBezTo>
                  <a:pt x="54" y="18"/>
                  <a:pt x="54" y="18"/>
                  <a:pt x="55" y="18"/>
                </a:cubicBezTo>
                <a:cubicBezTo>
                  <a:pt x="56" y="19"/>
                  <a:pt x="58" y="19"/>
                  <a:pt x="59" y="19"/>
                </a:cubicBezTo>
                <a:cubicBezTo>
                  <a:pt x="60" y="19"/>
                  <a:pt x="60" y="19"/>
                  <a:pt x="61" y="19"/>
                </a:cubicBezTo>
                <a:cubicBezTo>
                  <a:pt x="62" y="20"/>
                  <a:pt x="63" y="20"/>
                  <a:pt x="65" y="20"/>
                </a:cubicBezTo>
                <a:cubicBezTo>
                  <a:pt x="65" y="21"/>
                  <a:pt x="65" y="21"/>
                  <a:pt x="66" y="21"/>
                </a:cubicBezTo>
                <a:cubicBezTo>
                  <a:pt x="67" y="21"/>
                  <a:pt x="69" y="22"/>
                  <a:pt x="70" y="22"/>
                </a:cubicBezTo>
                <a:cubicBezTo>
                  <a:pt x="70" y="22"/>
                  <a:pt x="70" y="23"/>
                  <a:pt x="70" y="23"/>
                </a:cubicBezTo>
                <a:cubicBezTo>
                  <a:pt x="79" y="26"/>
                  <a:pt x="86" y="32"/>
                  <a:pt x="92" y="39"/>
                </a:cubicBezTo>
                <a:cubicBezTo>
                  <a:pt x="92" y="39"/>
                  <a:pt x="92" y="39"/>
                  <a:pt x="92" y="39"/>
                </a:cubicBezTo>
                <a:cubicBezTo>
                  <a:pt x="100" y="49"/>
                  <a:pt x="105" y="61"/>
                  <a:pt x="105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38" y="75"/>
                  <a:pt x="138" y="75"/>
                  <a:pt x="138" y="75"/>
                </a:cubicBezTo>
                <a:lnTo>
                  <a:pt x="123" y="75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84" name="Freeform 37"/>
          <p:cNvSpPr/>
          <p:nvPr/>
        </p:nvSpPr>
        <p:spPr bwMode="auto">
          <a:xfrm>
            <a:off x="4198832" y="2431627"/>
            <a:ext cx="565151" cy="385233"/>
          </a:xfrm>
          <a:custGeom>
            <a:avLst/>
            <a:gdLst>
              <a:gd name="T0" fmla="*/ 135 w 186"/>
              <a:gd name="T1" fmla="*/ 9 h 126"/>
              <a:gd name="T2" fmla="*/ 84 w 186"/>
              <a:gd name="T3" fmla="*/ 57 h 126"/>
              <a:gd name="T4" fmla="*/ 84 w 186"/>
              <a:gd name="T5" fmla="*/ 57 h 126"/>
              <a:gd name="T6" fmla="*/ 84 w 186"/>
              <a:gd name="T7" fmla="*/ 60 h 126"/>
              <a:gd name="T8" fmla="*/ 84 w 186"/>
              <a:gd name="T9" fmla="*/ 66 h 126"/>
              <a:gd name="T10" fmla="*/ 51 w 186"/>
              <a:gd name="T11" fmla="*/ 99 h 126"/>
              <a:gd name="T12" fmla="*/ 18 w 186"/>
              <a:gd name="T13" fmla="*/ 66 h 126"/>
              <a:gd name="T14" fmla="*/ 51 w 186"/>
              <a:gd name="T15" fmla="*/ 33 h 126"/>
              <a:gd name="T16" fmla="*/ 51 w 186"/>
              <a:gd name="T17" fmla="*/ 48 h 126"/>
              <a:gd name="T18" fmla="*/ 87 w 186"/>
              <a:gd name="T19" fmla="*/ 24 h 126"/>
              <a:gd name="T20" fmla="*/ 51 w 186"/>
              <a:gd name="T21" fmla="*/ 0 h 126"/>
              <a:gd name="T22" fmla="*/ 51 w 186"/>
              <a:gd name="T23" fmla="*/ 15 h 126"/>
              <a:gd name="T24" fmla="*/ 0 w 186"/>
              <a:gd name="T25" fmla="*/ 66 h 126"/>
              <a:gd name="T26" fmla="*/ 51 w 186"/>
              <a:gd name="T27" fmla="*/ 117 h 126"/>
              <a:gd name="T28" fmla="*/ 102 w 186"/>
              <a:gd name="T29" fmla="*/ 69 h 126"/>
              <a:gd name="T30" fmla="*/ 102 w 186"/>
              <a:gd name="T31" fmla="*/ 69 h 126"/>
              <a:gd name="T32" fmla="*/ 102 w 186"/>
              <a:gd name="T33" fmla="*/ 66 h 126"/>
              <a:gd name="T34" fmla="*/ 102 w 186"/>
              <a:gd name="T35" fmla="*/ 60 h 126"/>
              <a:gd name="T36" fmla="*/ 135 w 186"/>
              <a:gd name="T37" fmla="*/ 27 h 126"/>
              <a:gd name="T38" fmla="*/ 168 w 186"/>
              <a:gd name="T39" fmla="*/ 60 h 126"/>
              <a:gd name="T40" fmla="*/ 135 w 186"/>
              <a:gd name="T41" fmla="*/ 93 h 126"/>
              <a:gd name="T42" fmla="*/ 135 w 186"/>
              <a:gd name="T43" fmla="*/ 78 h 126"/>
              <a:gd name="T44" fmla="*/ 99 w 186"/>
              <a:gd name="T45" fmla="*/ 102 h 126"/>
              <a:gd name="T46" fmla="*/ 135 w 186"/>
              <a:gd name="T47" fmla="*/ 126 h 126"/>
              <a:gd name="T48" fmla="*/ 135 w 186"/>
              <a:gd name="T49" fmla="*/ 111 h 126"/>
              <a:gd name="T50" fmla="*/ 186 w 186"/>
              <a:gd name="T51" fmla="*/ 60 h 126"/>
              <a:gd name="T52" fmla="*/ 135 w 186"/>
              <a:gd name="T53" fmla="*/ 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6" h="126">
                <a:moveTo>
                  <a:pt x="135" y="9"/>
                </a:moveTo>
                <a:cubicBezTo>
                  <a:pt x="108" y="9"/>
                  <a:pt x="86" y="30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84"/>
                  <a:pt x="69" y="99"/>
                  <a:pt x="51" y="99"/>
                </a:cubicBezTo>
                <a:cubicBezTo>
                  <a:pt x="33" y="99"/>
                  <a:pt x="18" y="84"/>
                  <a:pt x="18" y="66"/>
                </a:cubicBezTo>
                <a:cubicBezTo>
                  <a:pt x="18" y="48"/>
                  <a:pt x="33" y="33"/>
                  <a:pt x="51" y="33"/>
                </a:cubicBezTo>
                <a:cubicBezTo>
                  <a:pt x="51" y="48"/>
                  <a:pt x="51" y="48"/>
                  <a:pt x="51" y="48"/>
                </a:cubicBezTo>
                <a:cubicBezTo>
                  <a:pt x="87" y="24"/>
                  <a:pt x="87" y="24"/>
                  <a:pt x="87" y="24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5"/>
                  <a:pt x="51" y="15"/>
                  <a:pt x="51" y="15"/>
                </a:cubicBezTo>
                <a:cubicBezTo>
                  <a:pt x="23" y="15"/>
                  <a:pt x="0" y="38"/>
                  <a:pt x="0" y="66"/>
                </a:cubicBezTo>
                <a:cubicBezTo>
                  <a:pt x="0" y="94"/>
                  <a:pt x="23" y="117"/>
                  <a:pt x="51" y="117"/>
                </a:cubicBezTo>
                <a:cubicBezTo>
                  <a:pt x="78" y="117"/>
                  <a:pt x="100" y="96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2" y="42"/>
                  <a:pt x="117" y="27"/>
                  <a:pt x="135" y="27"/>
                </a:cubicBezTo>
                <a:cubicBezTo>
                  <a:pt x="153" y="27"/>
                  <a:pt x="168" y="42"/>
                  <a:pt x="168" y="60"/>
                </a:cubicBezTo>
                <a:cubicBezTo>
                  <a:pt x="168" y="78"/>
                  <a:pt x="153" y="93"/>
                  <a:pt x="135" y="93"/>
                </a:cubicBezTo>
                <a:cubicBezTo>
                  <a:pt x="135" y="78"/>
                  <a:pt x="135" y="78"/>
                  <a:pt x="135" y="78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63" y="111"/>
                  <a:pt x="186" y="88"/>
                  <a:pt x="186" y="60"/>
                </a:cubicBezTo>
                <a:cubicBezTo>
                  <a:pt x="186" y="32"/>
                  <a:pt x="163" y="9"/>
                  <a:pt x="135" y="9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85" name="Freeform 38"/>
          <p:cNvSpPr/>
          <p:nvPr/>
        </p:nvSpPr>
        <p:spPr bwMode="auto">
          <a:xfrm>
            <a:off x="5034916" y="2476077"/>
            <a:ext cx="571500" cy="292100"/>
          </a:xfrm>
          <a:custGeom>
            <a:avLst/>
            <a:gdLst>
              <a:gd name="T0" fmla="*/ 189 w 189"/>
              <a:gd name="T1" fmla="*/ 57 h 96"/>
              <a:gd name="T2" fmla="*/ 153 w 189"/>
              <a:gd name="T3" fmla="*/ 33 h 96"/>
              <a:gd name="T4" fmla="*/ 153 w 189"/>
              <a:gd name="T5" fmla="*/ 48 h 96"/>
              <a:gd name="T6" fmla="*/ 152 w 189"/>
              <a:gd name="T7" fmla="*/ 48 h 96"/>
              <a:gd name="T8" fmla="*/ 140 w 189"/>
              <a:gd name="T9" fmla="*/ 48 h 96"/>
              <a:gd name="T10" fmla="*/ 137 w 189"/>
              <a:gd name="T11" fmla="*/ 45 h 96"/>
              <a:gd name="T12" fmla="*/ 137 w 189"/>
              <a:gd name="T13" fmla="*/ 21 h 96"/>
              <a:gd name="T14" fmla="*/ 116 w 189"/>
              <a:gd name="T15" fmla="*/ 0 h 96"/>
              <a:gd name="T16" fmla="*/ 95 w 189"/>
              <a:gd name="T17" fmla="*/ 21 h 96"/>
              <a:gd name="T18" fmla="*/ 95 w 189"/>
              <a:gd name="T19" fmla="*/ 75 h 96"/>
              <a:gd name="T20" fmla="*/ 92 w 189"/>
              <a:gd name="T21" fmla="*/ 78 h 96"/>
              <a:gd name="T22" fmla="*/ 89 w 189"/>
              <a:gd name="T23" fmla="*/ 75 h 96"/>
              <a:gd name="T24" fmla="*/ 89 w 189"/>
              <a:gd name="T25" fmla="*/ 21 h 96"/>
              <a:gd name="T26" fmla="*/ 69 w 189"/>
              <a:gd name="T27" fmla="*/ 0 h 96"/>
              <a:gd name="T28" fmla="*/ 48 w 189"/>
              <a:gd name="T29" fmla="*/ 21 h 96"/>
              <a:gd name="T30" fmla="*/ 48 w 189"/>
              <a:gd name="T31" fmla="*/ 75 h 96"/>
              <a:gd name="T32" fmla="*/ 45 w 189"/>
              <a:gd name="T33" fmla="*/ 78 h 96"/>
              <a:gd name="T34" fmla="*/ 42 w 189"/>
              <a:gd name="T35" fmla="*/ 75 h 96"/>
              <a:gd name="T36" fmla="*/ 42 w 189"/>
              <a:gd name="T37" fmla="*/ 45 h 96"/>
              <a:gd name="T38" fmla="*/ 20 w 189"/>
              <a:gd name="T39" fmla="*/ 24 h 96"/>
              <a:gd name="T40" fmla="*/ 9 w 189"/>
              <a:gd name="T41" fmla="*/ 24 h 96"/>
              <a:gd name="T42" fmla="*/ 0 w 189"/>
              <a:gd name="T43" fmla="*/ 33 h 96"/>
              <a:gd name="T44" fmla="*/ 9 w 189"/>
              <a:gd name="T45" fmla="*/ 42 h 96"/>
              <a:gd name="T46" fmla="*/ 20 w 189"/>
              <a:gd name="T47" fmla="*/ 42 h 96"/>
              <a:gd name="T48" fmla="*/ 24 w 189"/>
              <a:gd name="T49" fmla="*/ 45 h 96"/>
              <a:gd name="T50" fmla="*/ 24 w 189"/>
              <a:gd name="T51" fmla="*/ 75 h 96"/>
              <a:gd name="T52" fmla="*/ 45 w 189"/>
              <a:gd name="T53" fmla="*/ 96 h 96"/>
              <a:gd name="T54" fmla="*/ 66 w 189"/>
              <a:gd name="T55" fmla="*/ 75 h 96"/>
              <a:gd name="T56" fmla="*/ 65 w 189"/>
              <a:gd name="T57" fmla="*/ 21 h 96"/>
              <a:gd name="T58" fmla="*/ 69 w 189"/>
              <a:gd name="T59" fmla="*/ 18 h 96"/>
              <a:gd name="T60" fmla="*/ 72 w 189"/>
              <a:gd name="T61" fmla="*/ 21 h 96"/>
              <a:gd name="T62" fmla="*/ 72 w 189"/>
              <a:gd name="T63" fmla="*/ 75 h 96"/>
              <a:gd name="T64" fmla="*/ 92 w 189"/>
              <a:gd name="T65" fmla="*/ 96 h 96"/>
              <a:gd name="T66" fmla="*/ 113 w 189"/>
              <a:gd name="T67" fmla="*/ 75 h 96"/>
              <a:gd name="T68" fmla="*/ 113 w 189"/>
              <a:gd name="T69" fmla="*/ 21 h 96"/>
              <a:gd name="T70" fmla="*/ 116 w 189"/>
              <a:gd name="T71" fmla="*/ 18 h 96"/>
              <a:gd name="T72" fmla="*/ 119 w 189"/>
              <a:gd name="T73" fmla="*/ 21 h 96"/>
              <a:gd name="T74" fmla="*/ 119 w 189"/>
              <a:gd name="T75" fmla="*/ 45 h 96"/>
              <a:gd name="T76" fmla="*/ 140 w 189"/>
              <a:gd name="T77" fmla="*/ 66 h 96"/>
              <a:gd name="T78" fmla="*/ 152 w 189"/>
              <a:gd name="T79" fmla="*/ 66 h 96"/>
              <a:gd name="T80" fmla="*/ 153 w 189"/>
              <a:gd name="T81" fmla="*/ 66 h 96"/>
              <a:gd name="T82" fmla="*/ 153 w 189"/>
              <a:gd name="T83" fmla="*/ 81 h 96"/>
              <a:gd name="T84" fmla="*/ 189 w 189"/>
              <a:gd name="T85" fmla="*/ 5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9" h="96">
                <a:moveTo>
                  <a:pt x="189" y="57"/>
                </a:moveTo>
                <a:cubicBezTo>
                  <a:pt x="153" y="33"/>
                  <a:pt x="153" y="33"/>
                  <a:pt x="153" y="33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39" y="48"/>
                  <a:pt x="138" y="48"/>
                  <a:pt x="137" y="45"/>
                </a:cubicBezTo>
                <a:cubicBezTo>
                  <a:pt x="137" y="21"/>
                  <a:pt x="137" y="21"/>
                  <a:pt x="137" y="21"/>
                </a:cubicBezTo>
                <a:cubicBezTo>
                  <a:pt x="137" y="13"/>
                  <a:pt x="132" y="0"/>
                  <a:pt x="116" y="0"/>
                </a:cubicBezTo>
                <a:cubicBezTo>
                  <a:pt x="101" y="0"/>
                  <a:pt x="95" y="13"/>
                  <a:pt x="95" y="21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78"/>
                  <a:pt x="94" y="78"/>
                  <a:pt x="92" y="78"/>
                </a:cubicBezTo>
                <a:cubicBezTo>
                  <a:pt x="91" y="78"/>
                  <a:pt x="90" y="78"/>
                  <a:pt x="89" y="75"/>
                </a:cubicBezTo>
                <a:cubicBezTo>
                  <a:pt x="89" y="21"/>
                  <a:pt x="89" y="21"/>
                  <a:pt x="89" y="21"/>
                </a:cubicBezTo>
                <a:cubicBezTo>
                  <a:pt x="89" y="13"/>
                  <a:pt x="84" y="0"/>
                  <a:pt x="69" y="0"/>
                </a:cubicBezTo>
                <a:cubicBezTo>
                  <a:pt x="53" y="0"/>
                  <a:pt x="48" y="13"/>
                  <a:pt x="48" y="21"/>
                </a:cubicBezTo>
                <a:cubicBezTo>
                  <a:pt x="48" y="75"/>
                  <a:pt x="48" y="75"/>
                  <a:pt x="48" y="75"/>
                </a:cubicBezTo>
                <a:cubicBezTo>
                  <a:pt x="47" y="78"/>
                  <a:pt x="46" y="78"/>
                  <a:pt x="45" y="78"/>
                </a:cubicBezTo>
                <a:cubicBezTo>
                  <a:pt x="43" y="78"/>
                  <a:pt x="42" y="78"/>
                  <a:pt x="42" y="7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30"/>
                  <a:pt x="29" y="24"/>
                  <a:pt x="2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38"/>
                  <a:pt x="4" y="42"/>
                  <a:pt x="9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4" y="42"/>
                  <a:pt x="24" y="44"/>
                  <a:pt x="24" y="45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83"/>
                  <a:pt x="29" y="96"/>
                  <a:pt x="45" y="96"/>
                </a:cubicBezTo>
                <a:cubicBezTo>
                  <a:pt x="60" y="96"/>
                  <a:pt x="66" y="83"/>
                  <a:pt x="66" y="75"/>
                </a:cubicBezTo>
                <a:cubicBezTo>
                  <a:pt x="65" y="21"/>
                  <a:pt x="65" y="21"/>
                  <a:pt x="65" y="21"/>
                </a:cubicBezTo>
                <a:cubicBezTo>
                  <a:pt x="66" y="18"/>
                  <a:pt x="67" y="18"/>
                  <a:pt x="69" y="18"/>
                </a:cubicBezTo>
                <a:cubicBezTo>
                  <a:pt x="70" y="18"/>
                  <a:pt x="71" y="18"/>
                  <a:pt x="72" y="21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83"/>
                  <a:pt x="77" y="96"/>
                  <a:pt x="92" y="96"/>
                </a:cubicBezTo>
                <a:cubicBezTo>
                  <a:pt x="108" y="96"/>
                  <a:pt x="113" y="83"/>
                  <a:pt x="113" y="75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4" y="18"/>
                  <a:pt x="115" y="18"/>
                  <a:pt x="116" y="18"/>
                </a:cubicBezTo>
                <a:cubicBezTo>
                  <a:pt x="118" y="18"/>
                  <a:pt x="119" y="18"/>
                  <a:pt x="119" y="21"/>
                </a:cubicBezTo>
                <a:cubicBezTo>
                  <a:pt x="119" y="45"/>
                  <a:pt x="119" y="45"/>
                  <a:pt x="119" y="45"/>
                </a:cubicBezTo>
                <a:cubicBezTo>
                  <a:pt x="119" y="53"/>
                  <a:pt x="125" y="66"/>
                  <a:pt x="140" y="66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52" y="66"/>
                  <a:pt x="152" y="66"/>
                  <a:pt x="153" y="66"/>
                </a:cubicBezTo>
                <a:cubicBezTo>
                  <a:pt x="153" y="81"/>
                  <a:pt x="153" y="81"/>
                  <a:pt x="153" y="81"/>
                </a:cubicBezTo>
                <a:lnTo>
                  <a:pt x="189" y="57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86" name="Freeform 39"/>
          <p:cNvSpPr/>
          <p:nvPr/>
        </p:nvSpPr>
        <p:spPr bwMode="auto">
          <a:xfrm>
            <a:off x="6127116" y="2651761"/>
            <a:ext cx="270933" cy="156633"/>
          </a:xfrm>
          <a:custGeom>
            <a:avLst/>
            <a:gdLst>
              <a:gd name="T0" fmla="*/ 90 w 90"/>
              <a:gd name="T1" fmla="*/ 28 h 52"/>
              <a:gd name="T2" fmla="*/ 54 w 90"/>
              <a:gd name="T3" fmla="*/ 4 h 52"/>
              <a:gd name="T4" fmla="*/ 54 w 90"/>
              <a:gd name="T5" fmla="*/ 19 h 52"/>
              <a:gd name="T6" fmla="*/ 53 w 90"/>
              <a:gd name="T7" fmla="*/ 19 h 52"/>
              <a:gd name="T8" fmla="*/ 28 w 90"/>
              <a:gd name="T9" fmla="*/ 19 h 52"/>
              <a:gd name="T10" fmla="*/ 12 w 90"/>
              <a:gd name="T11" fmla="*/ 0 h 52"/>
              <a:gd name="T12" fmla="*/ 0 w 90"/>
              <a:gd name="T13" fmla="*/ 14 h 52"/>
              <a:gd name="T14" fmla="*/ 17 w 90"/>
              <a:gd name="T15" fmla="*/ 34 h 52"/>
              <a:gd name="T16" fmla="*/ 24 w 90"/>
              <a:gd name="T17" fmla="*/ 37 h 52"/>
              <a:gd name="T18" fmla="*/ 53 w 90"/>
              <a:gd name="T19" fmla="*/ 37 h 52"/>
              <a:gd name="T20" fmla="*/ 54 w 90"/>
              <a:gd name="T21" fmla="*/ 37 h 52"/>
              <a:gd name="T22" fmla="*/ 54 w 90"/>
              <a:gd name="T23" fmla="*/ 52 h 52"/>
              <a:gd name="T24" fmla="*/ 90 w 90"/>
              <a:gd name="T25" fmla="*/ 2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52">
                <a:moveTo>
                  <a:pt x="90" y="28"/>
                </a:moveTo>
                <a:cubicBezTo>
                  <a:pt x="54" y="4"/>
                  <a:pt x="54" y="4"/>
                  <a:pt x="54" y="4"/>
                </a:cubicBezTo>
                <a:cubicBezTo>
                  <a:pt x="54" y="19"/>
                  <a:pt x="54" y="19"/>
                  <a:pt x="54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6"/>
                  <a:pt x="21" y="37"/>
                  <a:pt x="24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52"/>
                  <a:pt x="54" y="52"/>
                  <a:pt x="54" y="52"/>
                </a:cubicBezTo>
                <a:lnTo>
                  <a:pt x="90" y="28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87" name="Freeform 40"/>
          <p:cNvSpPr/>
          <p:nvPr/>
        </p:nvSpPr>
        <p:spPr bwMode="auto">
          <a:xfrm>
            <a:off x="5917565" y="2507827"/>
            <a:ext cx="186267" cy="112183"/>
          </a:xfrm>
          <a:custGeom>
            <a:avLst/>
            <a:gdLst>
              <a:gd name="T0" fmla="*/ 39 w 62"/>
              <a:gd name="T1" fmla="*/ 0 h 37"/>
              <a:gd name="T2" fmla="*/ 9 w 62"/>
              <a:gd name="T3" fmla="*/ 0 h 37"/>
              <a:gd name="T4" fmla="*/ 0 w 62"/>
              <a:gd name="T5" fmla="*/ 9 h 37"/>
              <a:gd name="T6" fmla="*/ 9 w 62"/>
              <a:gd name="T7" fmla="*/ 18 h 37"/>
              <a:gd name="T8" fmla="*/ 34 w 62"/>
              <a:gd name="T9" fmla="*/ 18 h 37"/>
              <a:gd name="T10" fmla="*/ 50 w 62"/>
              <a:gd name="T11" fmla="*/ 37 h 37"/>
              <a:gd name="T12" fmla="*/ 62 w 62"/>
              <a:gd name="T13" fmla="*/ 23 h 37"/>
              <a:gd name="T14" fmla="*/ 45 w 62"/>
              <a:gd name="T15" fmla="*/ 3 h 37"/>
              <a:gd name="T16" fmla="*/ 39 w 62"/>
              <a:gd name="T1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37">
                <a:moveTo>
                  <a:pt x="39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50" y="37"/>
                  <a:pt x="50" y="37"/>
                  <a:pt x="50" y="37"/>
                </a:cubicBezTo>
                <a:cubicBezTo>
                  <a:pt x="62" y="23"/>
                  <a:pt x="62" y="23"/>
                  <a:pt x="62" y="23"/>
                </a:cubicBezTo>
                <a:cubicBezTo>
                  <a:pt x="45" y="3"/>
                  <a:pt x="45" y="3"/>
                  <a:pt x="45" y="3"/>
                </a:cubicBezTo>
                <a:cubicBezTo>
                  <a:pt x="44" y="1"/>
                  <a:pt x="41" y="0"/>
                  <a:pt x="39" y="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88" name="Freeform 41"/>
          <p:cNvSpPr/>
          <p:nvPr/>
        </p:nvSpPr>
        <p:spPr bwMode="auto">
          <a:xfrm>
            <a:off x="5915449" y="2463377"/>
            <a:ext cx="482600" cy="300567"/>
          </a:xfrm>
          <a:custGeom>
            <a:avLst/>
            <a:gdLst>
              <a:gd name="T0" fmla="*/ 160 w 160"/>
              <a:gd name="T1" fmla="*/ 24 h 99"/>
              <a:gd name="T2" fmla="*/ 124 w 160"/>
              <a:gd name="T3" fmla="*/ 0 h 99"/>
              <a:gd name="T4" fmla="*/ 124 w 160"/>
              <a:gd name="T5" fmla="*/ 15 h 99"/>
              <a:gd name="T6" fmla="*/ 123 w 160"/>
              <a:gd name="T7" fmla="*/ 15 h 99"/>
              <a:gd name="T8" fmla="*/ 94 w 160"/>
              <a:gd name="T9" fmla="*/ 15 h 99"/>
              <a:gd name="T10" fmla="*/ 87 w 160"/>
              <a:gd name="T11" fmla="*/ 18 h 99"/>
              <a:gd name="T12" fmla="*/ 35 w 160"/>
              <a:gd name="T13" fmla="*/ 81 h 99"/>
              <a:gd name="T14" fmla="*/ 9 w 160"/>
              <a:gd name="T15" fmla="*/ 81 h 99"/>
              <a:gd name="T16" fmla="*/ 0 w 160"/>
              <a:gd name="T17" fmla="*/ 90 h 99"/>
              <a:gd name="T18" fmla="*/ 9 w 160"/>
              <a:gd name="T19" fmla="*/ 99 h 99"/>
              <a:gd name="T20" fmla="*/ 40 w 160"/>
              <a:gd name="T21" fmla="*/ 99 h 99"/>
              <a:gd name="T22" fmla="*/ 46 w 160"/>
              <a:gd name="T23" fmla="*/ 96 h 99"/>
              <a:gd name="T24" fmla="*/ 98 w 160"/>
              <a:gd name="T25" fmla="*/ 33 h 99"/>
              <a:gd name="T26" fmla="*/ 123 w 160"/>
              <a:gd name="T27" fmla="*/ 33 h 99"/>
              <a:gd name="T28" fmla="*/ 124 w 160"/>
              <a:gd name="T29" fmla="*/ 33 h 99"/>
              <a:gd name="T30" fmla="*/ 124 w 160"/>
              <a:gd name="T31" fmla="*/ 48 h 99"/>
              <a:gd name="T32" fmla="*/ 160 w 160"/>
              <a:gd name="T33" fmla="*/ 2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99">
                <a:moveTo>
                  <a:pt x="160" y="24"/>
                </a:moveTo>
                <a:cubicBezTo>
                  <a:pt x="124" y="0"/>
                  <a:pt x="124" y="0"/>
                  <a:pt x="124" y="0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94" y="15"/>
                  <a:pt x="94" y="15"/>
                  <a:pt x="94" y="15"/>
                </a:cubicBezTo>
                <a:cubicBezTo>
                  <a:pt x="91" y="15"/>
                  <a:pt x="88" y="16"/>
                  <a:pt x="87" y="18"/>
                </a:cubicBezTo>
                <a:cubicBezTo>
                  <a:pt x="35" y="81"/>
                  <a:pt x="35" y="81"/>
                  <a:pt x="35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5" y="81"/>
                  <a:pt x="0" y="85"/>
                  <a:pt x="0" y="90"/>
                </a:cubicBezTo>
                <a:cubicBezTo>
                  <a:pt x="0" y="95"/>
                  <a:pt x="5" y="99"/>
                  <a:pt x="9" y="99"/>
                </a:cubicBezTo>
                <a:cubicBezTo>
                  <a:pt x="40" y="99"/>
                  <a:pt x="40" y="99"/>
                  <a:pt x="40" y="99"/>
                </a:cubicBezTo>
                <a:cubicBezTo>
                  <a:pt x="42" y="99"/>
                  <a:pt x="45" y="98"/>
                  <a:pt x="46" y="96"/>
                </a:cubicBezTo>
                <a:cubicBezTo>
                  <a:pt x="98" y="33"/>
                  <a:pt x="98" y="33"/>
                  <a:pt x="98" y="33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24" y="33"/>
                  <a:pt x="124" y="33"/>
                  <a:pt x="124" y="33"/>
                </a:cubicBezTo>
                <a:cubicBezTo>
                  <a:pt x="124" y="48"/>
                  <a:pt x="124" y="48"/>
                  <a:pt x="124" y="48"/>
                </a:cubicBezTo>
                <a:lnTo>
                  <a:pt x="160" y="24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89" name="Freeform 42"/>
          <p:cNvSpPr>
            <a:spLocks noEditPoints="1"/>
          </p:cNvSpPr>
          <p:nvPr/>
        </p:nvSpPr>
        <p:spPr bwMode="auto">
          <a:xfrm>
            <a:off x="6719782" y="2380827"/>
            <a:ext cx="520700" cy="520700"/>
          </a:xfrm>
          <a:custGeom>
            <a:avLst/>
            <a:gdLst>
              <a:gd name="T0" fmla="*/ 86 w 172"/>
              <a:gd name="T1" fmla="*/ 21 h 172"/>
              <a:gd name="T2" fmla="*/ 151 w 172"/>
              <a:gd name="T3" fmla="*/ 86 h 172"/>
              <a:gd name="T4" fmla="*/ 86 w 172"/>
              <a:gd name="T5" fmla="*/ 151 h 172"/>
              <a:gd name="T6" fmla="*/ 21 w 172"/>
              <a:gd name="T7" fmla="*/ 86 h 172"/>
              <a:gd name="T8" fmla="*/ 86 w 172"/>
              <a:gd name="T9" fmla="*/ 21 h 172"/>
              <a:gd name="T10" fmla="*/ 86 w 172"/>
              <a:gd name="T11" fmla="*/ 0 h 172"/>
              <a:gd name="T12" fmla="*/ 0 w 172"/>
              <a:gd name="T13" fmla="*/ 86 h 172"/>
              <a:gd name="T14" fmla="*/ 86 w 172"/>
              <a:gd name="T15" fmla="*/ 172 h 172"/>
              <a:gd name="T16" fmla="*/ 172 w 172"/>
              <a:gd name="T17" fmla="*/ 86 h 172"/>
              <a:gd name="T18" fmla="*/ 86 w 172"/>
              <a:gd name="T1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" h="172">
                <a:moveTo>
                  <a:pt x="86" y="21"/>
                </a:moveTo>
                <a:cubicBezTo>
                  <a:pt x="122" y="21"/>
                  <a:pt x="151" y="50"/>
                  <a:pt x="151" y="86"/>
                </a:cubicBezTo>
                <a:cubicBezTo>
                  <a:pt x="151" y="122"/>
                  <a:pt x="122" y="151"/>
                  <a:pt x="86" y="151"/>
                </a:cubicBezTo>
                <a:cubicBezTo>
                  <a:pt x="50" y="151"/>
                  <a:pt x="21" y="122"/>
                  <a:pt x="21" y="86"/>
                </a:cubicBezTo>
                <a:cubicBezTo>
                  <a:pt x="21" y="50"/>
                  <a:pt x="50" y="21"/>
                  <a:pt x="86" y="21"/>
                </a:cubicBezTo>
                <a:moveTo>
                  <a:pt x="86" y="0"/>
                </a:moveTo>
                <a:cubicBezTo>
                  <a:pt x="38" y="0"/>
                  <a:pt x="0" y="38"/>
                  <a:pt x="0" y="86"/>
                </a:cubicBezTo>
                <a:cubicBezTo>
                  <a:pt x="0" y="134"/>
                  <a:pt x="38" y="172"/>
                  <a:pt x="86" y="172"/>
                </a:cubicBezTo>
                <a:cubicBezTo>
                  <a:pt x="134" y="172"/>
                  <a:pt x="172" y="134"/>
                  <a:pt x="172" y="86"/>
                </a:cubicBezTo>
                <a:cubicBezTo>
                  <a:pt x="172" y="38"/>
                  <a:pt x="134" y="0"/>
                  <a:pt x="86" y="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90" name="Freeform 43"/>
          <p:cNvSpPr/>
          <p:nvPr/>
        </p:nvSpPr>
        <p:spPr bwMode="auto">
          <a:xfrm>
            <a:off x="6950498" y="2476077"/>
            <a:ext cx="129117" cy="260351"/>
          </a:xfrm>
          <a:custGeom>
            <a:avLst/>
            <a:gdLst>
              <a:gd name="T0" fmla="*/ 33 w 44"/>
              <a:gd name="T1" fmla="*/ 86 h 86"/>
              <a:gd name="T2" fmla="*/ 25 w 44"/>
              <a:gd name="T3" fmla="*/ 83 h 86"/>
              <a:gd name="T4" fmla="*/ 3 w 44"/>
              <a:gd name="T5" fmla="*/ 62 h 86"/>
              <a:gd name="T6" fmla="*/ 0 w 44"/>
              <a:gd name="T7" fmla="*/ 54 h 86"/>
              <a:gd name="T8" fmla="*/ 0 w 44"/>
              <a:gd name="T9" fmla="*/ 54 h 86"/>
              <a:gd name="T10" fmla="*/ 0 w 44"/>
              <a:gd name="T11" fmla="*/ 54 h 86"/>
              <a:gd name="T12" fmla="*/ 0 w 44"/>
              <a:gd name="T13" fmla="*/ 11 h 86"/>
              <a:gd name="T14" fmla="*/ 11 w 44"/>
              <a:gd name="T15" fmla="*/ 0 h 86"/>
              <a:gd name="T16" fmla="*/ 22 w 44"/>
              <a:gd name="T17" fmla="*/ 11 h 86"/>
              <a:gd name="T18" fmla="*/ 22 w 44"/>
              <a:gd name="T19" fmla="*/ 50 h 86"/>
              <a:gd name="T20" fmla="*/ 40 w 44"/>
              <a:gd name="T21" fmla="*/ 68 h 86"/>
              <a:gd name="T22" fmla="*/ 40 w 44"/>
              <a:gd name="T23" fmla="*/ 83 h 86"/>
              <a:gd name="T24" fmla="*/ 33 w 44"/>
              <a:gd name="T2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86">
                <a:moveTo>
                  <a:pt x="33" y="86"/>
                </a:moveTo>
                <a:cubicBezTo>
                  <a:pt x="30" y="86"/>
                  <a:pt x="27" y="85"/>
                  <a:pt x="25" y="83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0"/>
                  <a:pt x="0" y="57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7" y="0"/>
                  <a:pt x="22" y="5"/>
                  <a:pt x="22" y="11"/>
                </a:cubicBezTo>
                <a:cubicBezTo>
                  <a:pt x="22" y="50"/>
                  <a:pt x="22" y="50"/>
                  <a:pt x="22" y="50"/>
                </a:cubicBezTo>
                <a:cubicBezTo>
                  <a:pt x="40" y="68"/>
                  <a:pt x="40" y="68"/>
                  <a:pt x="40" y="68"/>
                </a:cubicBezTo>
                <a:cubicBezTo>
                  <a:pt x="44" y="72"/>
                  <a:pt x="44" y="79"/>
                  <a:pt x="40" y="83"/>
                </a:cubicBezTo>
                <a:cubicBezTo>
                  <a:pt x="38" y="85"/>
                  <a:pt x="35" y="86"/>
                  <a:pt x="33" y="86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91" name="Freeform 44"/>
          <p:cNvSpPr>
            <a:spLocks noEditPoints="1"/>
          </p:cNvSpPr>
          <p:nvPr/>
        </p:nvSpPr>
        <p:spPr bwMode="auto">
          <a:xfrm>
            <a:off x="7577032" y="2374477"/>
            <a:ext cx="510117" cy="510117"/>
          </a:xfrm>
          <a:custGeom>
            <a:avLst/>
            <a:gdLst>
              <a:gd name="T0" fmla="*/ 84 w 168"/>
              <a:gd name="T1" fmla="*/ 0 h 168"/>
              <a:gd name="T2" fmla="*/ 0 w 168"/>
              <a:gd name="T3" fmla="*/ 84 h 168"/>
              <a:gd name="T4" fmla="*/ 6 w 168"/>
              <a:gd name="T5" fmla="*/ 114 h 168"/>
              <a:gd name="T6" fmla="*/ 9 w 168"/>
              <a:gd name="T7" fmla="*/ 121 h 168"/>
              <a:gd name="T8" fmla="*/ 38 w 168"/>
              <a:gd name="T9" fmla="*/ 154 h 168"/>
              <a:gd name="T10" fmla="*/ 44 w 168"/>
              <a:gd name="T11" fmla="*/ 158 h 168"/>
              <a:gd name="T12" fmla="*/ 84 w 168"/>
              <a:gd name="T13" fmla="*/ 168 h 168"/>
              <a:gd name="T14" fmla="*/ 124 w 168"/>
              <a:gd name="T15" fmla="*/ 158 h 168"/>
              <a:gd name="T16" fmla="*/ 130 w 168"/>
              <a:gd name="T17" fmla="*/ 154 h 168"/>
              <a:gd name="T18" fmla="*/ 159 w 168"/>
              <a:gd name="T19" fmla="*/ 121 h 168"/>
              <a:gd name="T20" fmla="*/ 162 w 168"/>
              <a:gd name="T21" fmla="*/ 114 h 168"/>
              <a:gd name="T22" fmla="*/ 168 w 168"/>
              <a:gd name="T23" fmla="*/ 84 h 168"/>
              <a:gd name="T24" fmla="*/ 84 w 168"/>
              <a:gd name="T25" fmla="*/ 0 h 168"/>
              <a:gd name="T26" fmla="*/ 49 w 168"/>
              <a:gd name="T27" fmla="*/ 147 h 168"/>
              <a:gd name="T28" fmla="*/ 18 w 168"/>
              <a:gd name="T29" fmla="*/ 112 h 168"/>
              <a:gd name="T30" fmla="*/ 30 w 168"/>
              <a:gd name="T31" fmla="*/ 108 h 168"/>
              <a:gd name="T32" fmla="*/ 54 w 168"/>
              <a:gd name="T33" fmla="*/ 132 h 168"/>
              <a:gd name="T34" fmla="*/ 49 w 168"/>
              <a:gd name="T35" fmla="*/ 147 h 168"/>
              <a:gd name="T36" fmla="*/ 119 w 168"/>
              <a:gd name="T37" fmla="*/ 147 h 168"/>
              <a:gd name="T38" fmla="*/ 114 w 168"/>
              <a:gd name="T39" fmla="*/ 132 h 168"/>
              <a:gd name="T40" fmla="*/ 138 w 168"/>
              <a:gd name="T41" fmla="*/ 108 h 168"/>
              <a:gd name="T42" fmla="*/ 150 w 168"/>
              <a:gd name="T43" fmla="*/ 112 h 168"/>
              <a:gd name="T44" fmla="*/ 119 w 168"/>
              <a:gd name="T45" fmla="*/ 147 h 168"/>
              <a:gd name="T46" fmla="*/ 153 w 168"/>
              <a:gd name="T47" fmla="*/ 106 h 168"/>
              <a:gd name="T48" fmla="*/ 138 w 168"/>
              <a:gd name="T49" fmla="*/ 102 h 168"/>
              <a:gd name="T50" fmla="*/ 108 w 168"/>
              <a:gd name="T51" fmla="*/ 132 h 168"/>
              <a:gd name="T52" fmla="*/ 114 w 168"/>
              <a:gd name="T53" fmla="*/ 149 h 168"/>
              <a:gd name="T54" fmla="*/ 84 w 168"/>
              <a:gd name="T55" fmla="*/ 156 h 168"/>
              <a:gd name="T56" fmla="*/ 54 w 168"/>
              <a:gd name="T57" fmla="*/ 149 h 168"/>
              <a:gd name="T58" fmla="*/ 60 w 168"/>
              <a:gd name="T59" fmla="*/ 132 h 168"/>
              <a:gd name="T60" fmla="*/ 30 w 168"/>
              <a:gd name="T61" fmla="*/ 102 h 168"/>
              <a:gd name="T62" fmla="*/ 15 w 168"/>
              <a:gd name="T63" fmla="*/ 106 h 168"/>
              <a:gd name="T64" fmla="*/ 12 w 168"/>
              <a:gd name="T65" fmla="*/ 84 h 168"/>
              <a:gd name="T66" fmla="*/ 84 w 168"/>
              <a:gd name="T67" fmla="*/ 12 h 168"/>
              <a:gd name="T68" fmla="*/ 156 w 168"/>
              <a:gd name="T69" fmla="*/ 84 h 168"/>
              <a:gd name="T70" fmla="*/ 153 w 168"/>
              <a:gd name="T71" fmla="*/ 10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8" h="168">
                <a:moveTo>
                  <a:pt x="84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95"/>
                  <a:pt x="2" y="105"/>
                  <a:pt x="6" y="114"/>
                </a:cubicBezTo>
                <a:cubicBezTo>
                  <a:pt x="7" y="117"/>
                  <a:pt x="8" y="119"/>
                  <a:pt x="9" y="121"/>
                </a:cubicBezTo>
                <a:cubicBezTo>
                  <a:pt x="15" y="135"/>
                  <a:pt x="26" y="146"/>
                  <a:pt x="38" y="154"/>
                </a:cubicBezTo>
                <a:cubicBezTo>
                  <a:pt x="40" y="156"/>
                  <a:pt x="42" y="157"/>
                  <a:pt x="44" y="158"/>
                </a:cubicBezTo>
                <a:cubicBezTo>
                  <a:pt x="56" y="164"/>
                  <a:pt x="70" y="168"/>
                  <a:pt x="84" y="168"/>
                </a:cubicBezTo>
                <a:cubicBezTo>
                  <a:pt x="98" y="168"/>
                  <a:pt x="112" y="164"/>
                  <a:pt x="124" y="158"/>
                </a:cubicBezTo>
                <a:cubicBezTo>
                  <a:pt x="126" y="157"/>
                  <a:pt x="128" y="156"/>
                  <a:pt x="130" y="154"/>
                </a:cubicBezTo>
                <a:cubicBezTo>
                  <a:pt x="142" y="146"/>
                  <a:pt x="153" y="135"/>
                  <a:pt x="159" y="121"/>
                </a:cubicBezTo>
                <a:cubicBezTo>
                  <a:pt x="160" y="119"/>
                  <a:pt x="161" y="117"/>
                  <a:pt x="162" y="114"/>
                </a:cubicBezTo>
                <a:cubicBezTo>
                  <a:pt x="166" y="105"/>
                  <a:pt x="168" y="95"/>
                  <a:pt x="168" y="84"/>
                </a:cubicBezTo>
                <a:cubicBezTo>
                  <a:pt x="168" y="38"/>
                  <a:pt x="130" y="0"/>
                  <a:pt x="84" y="0"/>
                </a:cubicBezTo>
                <a:moveTo>
                  <a:pt x="49" y="147"/>
                </a:moveTo>
                <a:cubicBezTo>
                  <a:pt x="35" y="139"/>
                  <a:pt x="24" y="127"/>
                  <a:pt x="18" y="112"/>
                </a:cubicBezTo>
                <a:cubicBezTo>
                  <a:pt x="21" y="109"/>
                  <a:pt x="25" y="108"/>
                  <a:pt x="30" y="108"/>
                </a:cubicBezTo>
                <a:cubicBezTo>
                  <a:pt x="43" y="108"/>
                  <a:pt x="54" y="119"/>
                  <a:pt x="54" y="132"/>
                </a:cubicBezTo>
                <a:cubicBezTo>
                  <a:pt x="54" y="138"/>
                  <a:pt x="52" y="143"/>
                  <a:pt x="49" y="147"/>
                </a:cubicBezTo>
                <a:moveTo>
                  <a:pt x="119" y="147"/>
                </a:moveTo>
                <a:cubicBezTo>
                  <a:pt x="116" y="143"/>
                  <a:pt x="114" y="138"/>
                  <a:pt x="114" y="132"/>
                </a:cubicBezTo>
                <a:cubicBezTo>
                  <a:pt x="114" y="119"/>
                  <a:pt x="125" y="108"/>
                  <a:pt x="138" y="108"/>
                </a:cubicBezTo>
                <a:cubicBezTo>
                  <a:pt x="143" y="108"/>
                  <a:pt x="147" y="109"/>
                  <a:pt x="150" y="112"/>
                </a:cubicBezTo>
                <a:cubicBezTo>
                  <a:pt x="144" y="127"/>
                  <a:pt x="133" y="139"/>
                  <a:pt x="119" y="147"/>
                </a:cubicBezTo>
                <a:moveTo>
                  <a:pt x="153" y="106"/>
                </a:moveTo>
                <a:cubicBezTo>
                  <a:pt x="148" y="103"/>
                  <a:pt x="143" y="102"/>
                  <a:pt x="138" y="102"/>
                </a:cubicBezTo>
                <a:cubicBezTo>
                  <a:pt x="121" y="102"/>
                  <a:pt x="108" y="115"/>
                  <a:pt x="108" y="132"/>
                </a:cubicBezTo>
                <a:cubicBezTo>
                  <a:pt x="108" y="139"/>
                  <a:pt x="110" y="145"/>
                  <a:pt x="114" y="149"/>
                </a:cubicBezTo>
                <a:cubicBezTo>
                  <a:pt x="105" y="154"/>
                  <a:pt x="95" y="156"/>
                  <a:pt x="84" y="156"/>
                </a:cubicBezTo>
                <a:cubicBezTo>
                  <a:pt x="73" y="156"/>
                  <a:pt x="63" y="154"/>
                  <a:pt x="54" y="149"/>
                </a:cubicBezTo>
                <a:cubicBezTo>
                  <a:pt x="58" y="145"/>
                  <a:pt x="60" y="139"/>
                  <a:pt x="60" y="132"/>
                </a:cubicBezTo>
                <a:cubicBezTo>
                  <a:pt x="60" y="115"/>
                  <a:pt x="47" y="102"/>
                  <a:pt x="30" y="102"/>
                </a:cubicBezTo>
                <a:cubicBezTo>
                  <a:pt x="25" y="102"/>
                  <a:pt x="20" y="103"/>
                  <a:pt x="15" y="106"/>
                </a:cubicBezTo>
                <a:cubicBezTo>
                  <a:pt x="13" y="99"/>
                  <a:pt x="12" y="92"/>
                  <a:pt x="12" y="84"/>
                </a:cubicBezTo>
                <a:cubicBezTo>
                  <a:pt x="12" y="44"/>
                  <a:pt x="44" y="12"/>
                  <a:pt x="84" y="12"/>
                </a:cubicBezTo>
                <a:cubicBezTo>
                  <a:pt x="124" y="12"/>
                  <a:pt x="156" y="44"/>
                  <a:pt x="156" y="84"/>
                </a:cubicBezTo>
                <a:cubicBezTo>
                  <a:pt x="156" y="92"/>
                  <a:pt x="155" y="99"/>
                  <a:pt x="153" y="106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92" name="Oval 45"/>
          <p:cNvSpPr>
            <a:spLocks noChangeArrowheads="1"/>
          </p:cNvSpPr>
          <p:nvPr/>
        </p:nvSpPr>
        <p:spPr bwMode="auto">
          <a:xfrm>
            <a:off x="7811982" y="2446443"/>
            <a:ext cx="35983" cy="35984"/>
          </a:xfrm>
          <a:prstGeom prst="ellipse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93" name="Freeform 46"/>
          <p:cNvSpPr/>
          <p:nvPr/>
        </p:nvSpPr>
        <p:spPr bwMode="auto">
          <a:xfrm>
            <a:off x="7892416" y="2465494"/>
            <a:ext cx="40216" cy="42333"/>
          </a:xfrm>
          <a:custGeom>
            <a:avLst/>
            <a:gdLst>
              <a:gd name="T0" fmla="*/ 10 w 14"/>
              <a:gd name="T1" fmla="*/ 2 h 14"/>
              <a:gd name="T2" fmla="*/ 2 w 14"/>
              <a:gd name="T3" fmla="*/ 4 h 14"/>
              <a:gd name="T4" fmla="*/ 4 w 14"/>
              <a:gd name="T5" fmla="*/ 12 h 14"/>
              <a:gd name="T6" fmla="*/ 12 w 14"/>
              <a:gd name="T7" fmla="*/ 10 h 14"/>
              <a:gd name="T8" fmla="*/ 10 w 14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10" y="2"/>
                </a:moveTo>
                <a:cubicBezTo>
                  <a:pt x="7" y="0"/>
                  <a:pt x="3" y="1"/>
                  <a:pt x="2" y="4"/>
                </a:cubicBezTo>
                <a:cubicBezTo>
                  <a:pt x="0" y="7"/>
                  <a:pt x="1" y="11"/>
                  <a:pt x="4" y="12"/>
                </a:cubicBezTo>
                <a:cubicBezTo>
                  <a:pt x="7" y="14"/>
                  <a:pt x="11" y="13"/>
                  <a:pt x="12" y="10"/>
                </a:cubicBezTo>
                <a:cubicBezTo>
                  <a:pt x="14" y="7"/>
                  <a:pt x="13" y="4"/>
                  <a:pt x="10" y="2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94" name="Freeform 47"/>
          <p:cNvSpPr/>
          <p:nvPr/>
        </p:nvSpPr>
        <p:spPr bwMode="auto">
          <a:xfrm>
            <a:off x="7953798" y="2524761"/>
            <a:ext cx="40217" cy="44449"/>
          </a:xfrm>
          <a:custGeom>
            <a:avLst/>
            <a:gdLst>
              <a:gd name="T0" fmla="*/ 4 w 14"/>
              <a:gd name="T1" fmla="*/ 2 h 14"/>
              <a:gd name="T2" fmla="*/ 2 w 14"/>
              <a:gd name="T3" fmla="*/ 10 h 14"/>
              <a:gd name="T4" fmla="*/ 10 w 14"/>
              <a:gd name="T5" fmla="*/ 12 h 14"/>
              <a:gd name="T6" fmla="*/ 12 w 14"/>
              <a:gd name="T7" fmla="*/ 4 h 14"/>
              <a:gd name="T8" fmla="*/ 4 w 14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4" y="2"/>
                </a:moveTo>
                <a:cubicBezTo>
                  <a:pt x="1" y="3"/>
                  <a:pt x="0" y="7"/>
                  <a:pt x="2" y="10"/>
                </a:cubicBezTo>
                <a:cubicBezTo>
                  <a:pt x="3" y="13"/>
                  <a:pt x="7" y="14"/>
                  <a:pt x="10" y="12"/>
                </a:cubicBezTo>
                <a:cubicBezTo>
                  <a:pt x="13" y="11"/>
                  <a:pt x="14" y="7"/>
                  <a:pt x="12" y="4"/>
                </a:cubicBezTo>
                <a:cubicBezTo>
                  <a:pt x="10" y="1"/>
                  <a:pt x="7" y="0"/>
                  <a:pt x="4" y="2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95" name="Oval 48"/>
          <p:cNvSpPr>
            <a:spLocks noChangeArrowheads="1"/>
          </p:cNvSpPr>
          <p:nvPr/>
        </p:nvSpPr>
        <p:spPr bwMode="auto">
          <a:xfrm>
            <a:off x="7977082" y="2609427"/>
            <a:ext cx="33867" cy="38100"/>
          </a:xfrm>
          <a:prstGeom prst="ellipse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96" name="Freeform 49"/>
          <p:cNvSpPr/>
          <p:nvPr/>
        </p:nvSpPr>
        <p:spPr bwMode="auto">
          <a:xfrm>
            <a:off x="7727316" y="2465494"/>
            <a:ext cx="40216" cy="42333"/>
          </a:xfrm>
          <a:custGeom>
            <a:avLst/>
            <a:gdLst>
              <a:gd name="T0" fmla="*/ 12 w 14"/>
              <a:gd name="T1" fmla="*/ 4 h 14"/>
              <a:gd name="T2" fmla="*/ 4 w 14"/>
              <a:gd name="T3" fmla="*/ 2 h 14"/>
              <a:gd name="T4" fmla="*/ 2 w 14"/>
              <a:gd name="T5" fmla="*/ 10 h 14"/>
              <a:gd name="T6" fmla="*/ 10 w 14"/>
              <a:gd name="T7" fmla="*/ 12 h 14"/>
              <a:gd name="T8" fmla="*/ 12 w 14"/>
              <a:gd name="T9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12" y="4"/>
                </a:moveTo>
                <a:cubicBezTo>
                  <a:pt x="11" y="1"/>
                  <a:pt x="7" y="0"/>
                  <a:pt x="4" y="2"/>
                </a:cubicBezTo>
                <a:cubicBezTo>
                  <a:pt x="1" y="4"/>
                  <a:pt x="0" y="7"/>
                  <a:pt x="2" y="10"/>
                </a:cubicBezTo>
                <a:cubicBezTo>
                  <a:pt x="3" y="13"/>
                  <a:pt x="7" y="14"/>
                  <a:pt x="10" y="12"/>
                </a:cubicBezTo>
                <a:cubicBezTo>
                  <a:pt x="13" y="11"/>
                  <a:pt x="14" y="7"/>
                  <a:pt x="12" y="4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97" name="Freeform 50"/>
          <p:cNvSpPr/>
          <p:nvPr/>
        </p:nvSpPr>
        <p:spPr bwMode="auto">
          <a:xfrm>
            <a:off x="7665932" y="2524761"/>
            <a:ext cx="44451" cy="44449"/>
          </a:xfrm>
          <a:custGeom>
            <a:avLst/>
            <a:gdLst>
              <a:gd name="T0" fmla="*/ 10 w 14"/>
              <a:gd name="T1" fmla="*/ 2 h 14"/>
              <a:gd name="T2" fmla="*/ 2 w 14"/>
              <a:gd name="T3" fmla="*/ 4 h 14"/>
              <a:gd name="T4" fmla="*/ 4 w 14"/>
              <a:gd name="T5" fmla="*/ 12 h 14"/>
              <a:gd name="T6" fmla="*/ 12 w 14"/>
              <a:gd name="T7" fmla="*/ 10 h 14"/>
              <a:gd name="T8" fmla="*/ 10 w 14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10" y="2"/>
                </a:move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2"/>
                </a:cubicBezTo>
                <a:cubicBezTo>
                  <a:pt x="7" y="14"/>
                  <a:pt x="11" y="13"/>
                  <a:pt x="12" y="10"/>
                </a:cubicBezTo>
                <a:cubicBezTo>
                  <a:pt x="14" y="7"/>
                  <a:pt x="13" y="3"/>
                  <a:pt x="10" y="2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98" name="Oval 51"/>
          <p:cNvSpPr>
            <a:spLocks noChangeArrowheads="1"/>
          </p:cNvSpPr>
          <p:nvPr/>
        </p:nvSpPr>
        <p:spPr bwMode="auto">
          <a:xfrm>
            <a:off x="7648998" y="2609427"/>
            <a:ext cx="38100" cy="38100"/>
          </a:xfrm>
          <a:prstGeom prst="ellipse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99" name="Freeform 52"/>
          <p:cNvSpPr/>
          <p:nvPr/>
        </p:nvSpPr>
        <p:spPr bwMode="auto">
          <a:xfrm>
            <a:off x="7761182" y="2541694"/>
            <a:ext cx="105833" cy="139700"/>
          </a:xfrm>
          <a:custGeom>
            <a:avLst/>
            <a:gdLst>
              <a:gd name="T0" fmla="*/ 24 w 35"/>
              <a:gd name="T1" fmla="*/ 23 h 47"/>
              <a:gd name="T2" fmla="*/ 0 w 35"/>
              <a:gd name="T3" fmla="*/ 0 h 47"/>
              <a:gd name="T4" fmla="*/ 12 w 35"/>
              <a:gd name="T5" fmla="*/ 31 h 47"/>
              <a:gd name="T6" fmla="*/ 11 w 35"/>
              <a:gd name="T7" fmla="*/ 35 h 47"/>
              <a:gd name="T8" fmla="*/ 23 w 35"/>
              <a:gd name="T9" fmla="*/ 47 h 47"/>
              <a:gd name="T10" fmla="*/ 29 w 35"/>
              <a:gd name="T11" fmla="*/ 45 h 47"/>
              <a:gd name="T12" fmla="*/ 30 w 35"/>
              <a:gd name="T13" fmla="*/ 45 h 47"/>
              <a:gd name="T14" fmla="*/ 30 w 35"/>
              <a:gd name="T15" fmla="*/ 45 h 47"/>
              <a:gd name="T16" fmla="*/ 35 w 35"/>
              <a:gd name="T17" fmla="*/ 35 h 47"/>
              <a:gd name="T18" fmla="*/ 24 w 35"/>
              <a:gd name="T19" fmla="*/ 2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" h="47">
                <a:moveTo>
                  <a:pt x="24" y="23"/>
                </a:moveTo>
                <a:cubicBezTo>
                  <a:pt x="14" y="11"/>
                  <a:pt x="0" y="0"/>
                  <a:pt x="0" y="0"/>
                </a:cubicBezTo>
                <a:cubicBezTo>
                  <a:pt x="0" y="0"/>
                  <a:pt x="5" y="18"/>
                  <a:pt x="12" y="31"/>
                </a:cubicBezTo>
                <a:cubicBezTo>
                  <a:pt x="11" y="33"/>
                  <a:pt x="11" y="34"/>
                  <a:pt x="11" y="35"/>
                </a:cubicBezTo>
                <a:cubicBezTo>
                  <a:pt x="11" y="42"/>
                  <a:pt x="16" y="47"/>
                  <a:pt x="23" y="47"/>
                </a:cubicBezTo>
                <a:cubicBezTo>
                  <a:pt x="25" y="47"/>
                  <a:pt x="27" y="46"/>
                  <a:pt x="29" y="45"/>
                </a:cubicBezTo>
                <a:cubicBezTo>
                  <a:pt x="29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3" y="43"/>
                  <a:pt x="35" y="39"/>
                  <a:pt x="35" y="35"/>
                </a:cubicBezTo>
                <a:cubicBezTo>
                  <a:pt x="35" y="29"/>
                  <a:pt x="30" y="24"/>
                  <a:pt x="24" y="23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00" name="Freeform 53"/>
          <p:cNvSpPr>
            <a:spLocks noEditPoints="1"/>
          </p:cNvSpPr>
          <p:nvPr/>
        </p:nvSpPr>
        <p:spPr bwMode="auto">
          <a:xfrm>
            <a:off x="8430049" y="2353310"/>
            <a:ext cx="550333" cy="552451"/>
          </a:xfrm>
          <a:custGeom>
            <a:avLst/>
            <a:gdLst>
              <a:gd name="T0" fmla="*/ 91 w 182"/>
              <a:gd name="T1" fmla="*/ 0 h 182"/>
              <a:gd name="T2" fmla="*/ 0 w 182"/>
              <a:gd name="T3" fmla="*/ 91 h 182"/>
              <a:gd name="T4" fmla="*/ 91 w 182"/>
              <a:gd name="T5" fmla="*/ 182 h 182"/>
              <a:gd name="T6" fmla="*/ 182 w 182"/>
              <a:gd name="T7" fmla="*/ 91 h 182"/>
              <a:gd name="T8" fmla="*/ 91 w 182"/>
              <a:gd name="T9" fmla="*/ 0 h 182"/>
              <a:gd name="T10" fmla="*/ 91 w 182"/>
              <a:gd name="T11" fmla="*/ 161 h 182"/>
              <a:gd name="T12" fmla="*/ 21 w 182"/>
              <a:gd name="T13" fmla="*/ 91 h 182"/>
              <a:gd name="T14" fmla="*/ 91 w 182"/>
              <a:gd name="T15" fmla="*/ 21 h 182"/>
              <a:gd name="T16" fmla="*/ 161 w 182"/>
              <a:gd name="T17" fmla="*/ 91 h 182"/>
              <a:gd name="T18" fmla="*/ 91 w 182"/>
              <a:gd name="T19" fmla="*/ 16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" h="182">
                <a:moveTo>
                  <a:pt x="91" y="0"/>
                </a:moveTo>
                <a:cubicBezTo>
                  <a:pt x="41" y="0"/>
                  <a:pt x="0" y="41"/>
                  <a:pt x="0" y="91"/>
                </a:cubicBezTo>
                <a:cubicBezTo>
                  <a:pt x="0" y="141"/>
                  <a:pt x="41" y="182"/>
                  <a:pt x="91" y="182"/>
                </a:cubicBezTo>
                <a:cubicBezTo>
                  <a:pt x="141" y="182"/>
                  <a:pt x="182" y="141"/>
                  <a:pt x="182" y="91"/>
                </a:cubicBezTo>
                <a:cubicBezTo>
                  <a:pt x="182" y="41"/>
                  <a:pt x="141" y="0"/>
                  <a:pt x="91" y="0"/>
                </a:cubicBezTo>
                <a:moveTo>
                  <a:pt x="91" y="161"/>
                </a:moveTo>
                <a:cubicBezTo>
                  <a:pt x="52" y="161"/>
                  <a:pt x="21" y="130"/>
                  <a:pt x="21" y="91"/>
                </a:cubicBezTo>
                <a:cubicBezTo>
                  <a:pt x="21" y="52"/>
                  <a:pt x="52" y="21"/>
                  <a:pt x="91" y="21"/>
                </a:cubicBezTo>
                <a:cubicBezTo>
                  <a:pt x="130" y="21"/>
                  <a:pt x="161" y="52"/>
                  <a:pt x="161" y="91"/>
                </a:cubicBezTo>
                <a:cubicBezTo>
                  <a:pt x="161" y="130"/>
                  <a:pt x="130" y="161"/>
                  <a:pt x="91" y="161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01" name="Freeform 54"/>
          <p:cNvSpPr>
            <a:spLocks noEditPoints="1"/>
          </p:cNvSpPr>
          <p:nvPr/>
        </p:nvSpPr>
        <p:spPr bwMode="auto">
          <a:xfrm>
            <a:off x="8584565" y="2507827"/>
            <a:ext cx="243417" cy="243416"/>
          </a:xfrm>
          <a:custGeom>
            <a:avLst/>
            <a:gdLst>
              <a:gd name="T0" fmla="*/ 0 w 71"/>
              <a:gd name="T1" fmla="*/ 71 h 71"/>
              <a:gd name="T2" fmla="*/ 48 w 71"/>
              <a:gd name="T3" fmla="*/ 49 h 71"/>
              <a:gd name="T4" fmla="*/ 71 w 71"/>
              <a:gd name="T5" fmla="*/ 0 h 71"/>
              <a:gd name="T6" fmla="*/ 22 w 71"/>
              <a:gd name="T7" fmla="*/ 22 h 71"/>
              <a:gd name="T8" fmla="*/ 0 w 71"/>
              <a:gd name="T9" fmla="*/ 71 h 71"/>
              <a:gd name="T10" fmla="*/ 44 w 71"/>
              <a:gd name="T11" fmla="*/ 44 h 71"/>
              <a:gd name="T12" fmla="*/ 9 w 71"/>
              <a:gd name="T13" fmla="*/ 62 h 71"/>
              <a:gd name="T14" fmla="*/ 26 w 71"/>
              <a:gd name="T15" fmla="*/ 27 h 71"/>
              <a:gd name="T16" fmla="*/ 44 w 71"/>
              <a:gd name="T17" fmla="*/ 4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71">
                <a:moveTo>
                  <a:pt x="0" y="71"/>
                </a:moveTo>
                <a:lnTo>
                  <a:pt x="48" y="49"/>
                </a:lnTo>
                <a:lnTo>
                  <a:pt x="71" y="0"/>
                </a:lnTo>
                <a:lnTo>
                  <a:pt x="22" y="22"/>
                </a:lnTo>
                <a:lnTo>
                  <a:pt x="0" y="71"/>
                </a:lnTo>
                <a:close/>
                <a:moveTo>
                  <a:pt x="44" y="44"/>
                </a:moveTo>
                <a:lnTo>
                  <a:pt x="9" y="62"/>
                </a:lnTo>
                <a:lnTo>
                  <a:pt x="26" y="27"/>
                </a:lnTo>
                <a:lnTo>
                  <a:pt x="44" y="44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02" name="Freeform 55"/>
          <p:cNvSpPr>
            <a:spLocks noEditPoints="1"/>
          </p:cNvSpPr>
          <p:nvPr/>
        </p:nvSpPr>
        <p:spPr bwMode="auto">
          <a:xfrm>
            <a:off x="9335982" y="2421043"/>
            <a:ext cx="436033" cy="440267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79 w 144"/>
              <a:gd name="T11" fmla="*/ 129 h 144"/>
              <a:gd name="T12" fmla="*/ 79 w 144"/>
              <a:gd name="T13" fmla="*/ 108 h 144"/>
              <a:gd name="T14" fmla="*/ 65 w 144"/>
              <a:gd name="T15" fmla="*/ 108 h 144"/>
              <a:gd name="T16" fmla="*/ 65 w 144"/>
              <a:gd name="T17" fmla="*/ 129 h 144"/>
              <a:gd name="T18" fmla="*/ 15 w 144"/>
              <a:gd name="T19" fmla="*/ 79 h 144"/>
              <a:gd name="T20" fmla="*/ 36 w 144"/>
              <a:gd name="T21" fmla="*/ 79 h 144"/>
              <a:gd name="T22" fmla="*/ 36 w 144"/>
              <a:gd name="T23" fmla="*/ 65 h 144"/>
              <a:gd name="T24" fmla="*/ 15 w 144"/>
              <a:gd name="T25" fmla="*/ 65 h 144"/>
              <a:gd name="T26" fmla="*/ 65 w 144"/>
              <a:gd name="T27" fmla="*/ 15 h 144"/>
              <a:gd name="T28" fmla="*/ 65 w 144"/>
              <a:gd name="T29" fmla="*/ 36 h 144"/>
              <a:gd name="T30" fmla="*/ 79 w 144"/>
              <a:gd name="T31" fmla="*/ 36 h 144"/>
              <a:gd name="T32" fmla="*/ 79 w 144"/>
              <a:gd name="T33" fmla="*/ 15 h 144"/>
              <a:gd name="T34" fmla="*/ 129 w 144"/>
              <a:gd name="T35" fmla="*/ 65 h 144"/>
              <a:gd name="T36" fmla="*/ 108 w 144"/>
              <a:gd name="T37" fmla="*/ 65 h 144"/>
              <a:gd name="T38" fmla="*/ 108 w 144"/>
              <a:gd name="T39" fmla="*/ 79 h 144"/>
              <a:gd name="T40" fmla="*/ 129 w 144"/>
              <a:gd name="T41" fmla="*/ 79 h 144"/>
              <a:gd name="T42" fmla="*/ 79 w 144"/>
              <a:gd name="T43" fmla="*/ 12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moveTo>
                  <a:pt x="79" y="129"/>
                </a:moveTo>
                <a:cubicBezTo>
                  <a:pt x="79" y="108"/>
                  <a:pt x="79" y="108"/>
                  <a:pt x="79" y="108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5" y="129"/>
                  <a:pt x="65" y="129"/>
                  <a:pt x="65" y="129"/>
                </a:cubicBezTo>
                <a:cubicBezTo>
                  <a:pt x="39" y="126"/>
                  <a:pt x="18" y="105"/>
                  <a:pt x="15" y="79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65"/>
                  <a:pt x="36" y="65"/>
                  <a:pt x="36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8" y="39"/>
                  <a:pt x="39" y="18"/>
                  <a:pt x="65" y="15"/>
                </a:cubicBezTo>
                <a:cubicBezTo>
                  <a:pt x="65" y="36"/>
                  <a:pt x="65" y="36"/>
                  <a:pt x="65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9" y="15"/>
                  <a:pt x="79" y="15"/>
                  <a:pt x="79" y="15"/>
                </a:cubicBezTo>
                <a:cubicBezTo>
                  <a:pt x="105" y="18"/>
                  <a:pt x="126" y="39"/>
                  <a:pt x="129" y="65"/>
                </a:cubicBezTo>
                <a:cubicBezTo>
                  <a:pt x="108" y="65"/>
                  <a:pt x="108" y="65"/>
                  <a:pt x="108" y="65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26" y="105"/>
                  <a:pt x="105" y="126"/>
                  <a:pt x="79" y="129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03" name="Freeform 56"/>
          <p:cNvSpPr/>
          <p:nvPr/>
        </p:nvSpPr>
        <p:spPr bwMode="auto">
          <a:xfrm>
            <a:off x="10349865" y="2541694"/>
            <a:ext cx="82551" cy="194733"/>
          </a:xfrm>
          <a:custGeom>
            <a:avLst/>
            <a:gdLst>
              <a:gd name="T0" fmla="*/ 21 w 28"/>
              <a:gd name="T1" fmla="*/ 31 h 65"/>
              <a:gd name="T2" fmla="*/ 21 w 28"/>
              <a:gd name="T3" fmla="*/ 0 h 65"/>
              <a:gd name="T4" fmla="*/ 7 w 28"/>
              <a:gd name="T5" fmla="*/ 0 h 65"/>
              <a:gd name="T6" fmla="*/ 7 w 28"/>
              <a:gd name="T7" fmla="*/ 31 h 65"/>
              <a:gd name="T8" fmla="*/ 0 w 28"/>
              <a:gd name="T9" fmla="*/ 43 h 65"/>
              <a:gd name="T10" fmla="*/ 7 w 28"/>
              <a:gd name="T11" fmla="*/ 56 h 65"/>
              <a:gd name="T12" fmla="*/ 7 w 28"/>
              <a:gd name="T13" fmla="*/ 65 h 65"/>
              <a:gd name="T14" fmla="*/ 21 w 28"/>
              <a:gd name="T15" fmla="*/ 65 h 65"/>
              <a:gd name="T16" fmla="*/ 21 w 28"/>
              <a:gd name="T17" fmla="*/ 56 h 65"/>
              <a:gd name="T18" fmla="*/ 28 w 28"/>
              <a:gd name="T19" fmla="*/ 43 h 65"/>
              <a:gd name="T20" fmla="*/ 21 w 28"/>
              <a:gd name="T21" fmla="*/ 3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65">
                <a:moveTo>
                  <a:pt x="21" y="31"/>
                </a:moveTo>
                <a:cubicBezTo>
                  <a:pt x="21" y="0"/>
                  <a:pt x="21" y="0"/>
                  <a:pt x="21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31"/>
                  <a:pt x="7" y="31"/>
                  <a:pt x="7" y="31"/>
                </a:cubicBezTo>
                <a:cubicBezTo>
                  <a:pt x="3" y="33"/>
                  <a:pt x="0" y="38"/>
                  <a:pt x="0" y="43"/>
                </a:cubicBezTo>
                <a:cubicBezTo>
                  <a:pt x="0" y="49"/>
                  <a:pt x="3" y="53"/>
                  <a:pt x="7" y="56"/>
                </a:cubicBezTo>
                <a:cubicBezTo>
                  <a:pt x="7" y="65"/>
                  <a:pt x="7" y="65"/>
                  <a:pt x="7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56"/>
                  <a:pt x="21" y="56"/>
                  <a:pt x="21" y="56"/>
                </a:cubicBezTo>
                <a:cubicBezTo>
                  <a:pt x="25" y="53"/>
                  <a:pt x="28" y="49"/>
                  <a:pt x="28" y="43"/>
                </a:cubicBezTo>
                <a:cubicBezTo>
                  <a:pt x="28" y="38"/>
                  <a:pt x="25" y="33"/>
                  <a:pt x="21" y="31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04" name="Freeform 57"/>
          <p:cNvSpPr>
            <a:spLocks noEditPoints="1"/>
          </p:cNvSpPr>
          <p:nvPr/>
        </p:nvSpPr>
        <p:spPr bwMode="auto">
          <a:xfrm>
            <a:off x="10153016" y="2342727"/>
            <a:ext cx="478367" cy="571500"/>
          </a:xfrm>
          <a:custGeom>
            <a:avLst/>
            <a:gdLst>
              <a:gd name="T0" fmla="*/ 142 w 158"/>
              <a:gd name="T1" fmla="*/ 61 h 188"/>
              <a:gd name="T2" fmla="*/ 158 w 158"/>
              <a:gd name="T3" fmla="*/ 45 h 188"/>
              <a:gd name="T4" fmla="*/ 143 w 158"/>
              <a:gd name="T5" fmla="*/ 30 h 188"/>
              <a:gd name="T6" fmla="*/ 127 w 158"/>
              <a:gd name="T7" fmla="*/ 45 h 188"/>
              <a:gd name="T8" fmla="*/ 86 w 158"/>
              <a:gd name="T9" fmla="*/ 30 h 188"/>
              <a:gd name="T10" fmla="*/ 86 w 158"/>
              <a:gd name="T11" fmla="*/ 15 h 188"/>
              <a:gd name="T12" fmla="*/ 93 w 158"/>
              <a:gd name="T13" fmla="*/ 15 h 188"/>
              <a:gd name="T14" fmla="*/ 93 w 158"/>
              <a:gd name="T15" fmla="*/ 0 h 188"/>
              <a:gd name="T16" fmla="*/ 65 w 158"/>
              <a:gd name="T17" fmla="*/ 0 h 188"/>
              <a:gd name="T18" fmla="*/ 65 w 158"/>
              <a:gd name="T19" fmla="*/ 15 h 188"/>
              <a:gd name="T20" fmla="*/ 72 w 158"/>
              <a:gd name="T21" fmla="*/ 15 h 188"/>
              <a:gd name="T22" fmla="*/ 72 w 158"/>
              <a:gd name="T23" fmla="*/ 30 h 188"/>
              <a:gd name="T24" fmla="*/ 0 w 158"/>
              <a:gd name="T25" fmla="*/ 108 h 188"/>
              <a:gd name="T26" fmla="*/ 79 w 158"/>
              <a:gd name="T27" fmla="*/ 188 h 188"/>
              <a:gd name="T28" fmla="*/ 158 w 158"/>
              <a:gd name="T29" fmla="*/ 108 h 188"/>
              <a:gd name="T30" fmla="*/ 142 w 158"/>
              <a:gd name="T31" fmla="*/ 61 h 188"/>
              <a:gd name="T32" fmla="*/ 79 w 158"/>
              <a:gd name="T33" fmla="*/ 173 h 188"/>
              <a:gd name="T34" fmla="*/ 14 w 158"/>
              <a:gd name="T35" fmla="*/ 108 h 188"/>
              <a:gd name="T36" fmla="*/ 79 w 158"/>
              <a:gd name="T37" fmla="*/ 44 h 188"/>
              <a:gd name="T38" fmla="*/ 144 w 158"/>
              <a:gd name="T39" fmla="*/ 108 h 188"/>
              <a:gd name="T40" fmla="*/ 79 w 158"/>
              <a:gd name="T41" fmla="*/ 17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8" h="188">
                <a:moveTo>
                  <a:pt x="142" y="61"/>
                </a:moveTo>
                <a:cubicBezTo>
                  <a:pt x="158" y="45"/>
                  <a:pt x="158" y="45"/>
                  <a:pt x="158" y="45"/>
                </a:cubicBezTo>
                <a:cubicBezTo>
                  <a:pt x="143" y="30"/>
                  <a:pt x="143" y="30"/>
                  <a:pt x="143" y="30"/>
                </a:cubicBezTo>
                <a:cubicBezTo>
                  <a:pt x="127" y="45"/>
                  <a:pt x="127" y="45"/>
                  <a:pt x="127" y="45"/>
                </a:cubicBezTo>
                <a:cubicBezTo>
                  <a:pt x="115" y="37"/>
                  <a:pt x="101" y="31"/>
                  <a:pt x="86" y="30"/>
                </a:cubicBezTo>
                <a:cubicBezTo>
                  <a:pt x="86" y="15"/>
                  <a:pt x="86" y="15"/>
                  <a:pt x="86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0"/>
                  <a:pt x="93" y="0"/>
                  <a:pt x="93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15"/>
                  <a:pt x="65" y="15"/>
                  <a:pt x="65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30"/>
                  <a:pt x="72" y="30"/>
                  <a:pt x="72" y="30"/>
                </a:cubicBezTo>
                <a:cubicBezTo>
                  <a:pt x="31" y="33"/>
                  <a:pt x="0" y="67"/>
                  <a:pt x="0" y="108"/>
                </a:cubicBezTo>
                <a:cubicBezTo>
                  <a:pt x="0" y="152"/>
                  <a:pt x="35" y="188"/>
                  <a:pt x="79" y="188"/>
                </a:cubicBezTo>
                <a:cubicBezTo>
                  <a:pt x="123" y="188"/>
                  <a:pt x="158" y="152"/>
                  <a:pt x="158" y="108"/>
                </a:cubicBezTo>
                <a:cubicBezTo>
                  <a:pt x="158" y="90"/>
                  <a:pt x="152" y="74"/>
                  <a:pt x="142" y="61"/>
                </a:cubicBezTo>
                <a:moveTo>
                  <a:pt x="79" y="173"/>
                </a:moveTo>
                <a:cubicBezTo>
                  <a:pt x="43" y="173"/>
                  <a:pt x="14" y="144"/>
                  <a:pt x="14" y="108"/>
                </a:cubicBezTo>
                <a:cubicBezTo>
                  <a:pt x="14" y="73"/>
                  <a:pt x="43" y="44"/>
                  <a:pt x="79" y="44"/>
                </a:cubicBezTo>
                <a:cubicBezTo>
                  <a:pt x="115" y="44"/>
                  <a:pt x="144" y="73"/>
                  <a:pt x="144" y="108"/>
                </a:cubicBezTo>
                <a:cubicBezTo>
                  <a:pt x="144" y="144"/>
                  <a:pt x="115" y="173"/>
                  <a:pt x="79" y="173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19038" y="3199977"/>
            <a:ext cx="433493" cy="437727"/>
            <a:chOff x="1418" y="3970"/>
            <a:chExt cx="512" cy="517"/>
          </a:xfrm>
          <a:solidFill>
            <a:srgbClr val="9FCA95"/>
          </a:solidFill>
        </p:grpSpPr>
        <p:sp>
          <p:nvSpPr>
            <p:cNvPr id="405" name="Freeform 58"/>
            <p:cNvSpPr/>
            <p:nvPr/>
          </p:nvSpPr>
          <p:spPr bwMode="auto">
            <a:xfrm>
              <a:off x="1568" y="3970"/>
              <a:ext cx="212" cy="323"/>
            </a:xfrm>
            <a:custGeom>
              <a:avLst/>
              <a:gdLst>
                <a:gd name="T0" fmla="*/ 37 w 53"/>
                <a:gd name="T1" fmla="*/ 48 h 80"/>
                <a:gd name="T2" fmla="*/ 37 w 53"/>
                <a:gd name="T3" fmla="*/ 0 h 80"/>
                <a:gd name="T4" fmla="*/ 16 w 53"/>
                <a:gd name="T5" fmla="*/ 0 h 80"/>
                <a:gd name="T6" fmla="*/ 16 w 53"/>
                <a:gd name="T7" fmla="*/ 48 h 80"/>
                <a:gd name="T8" fmla="*/ 0 w 53"/>
                <a:gd name="T9" fmla="*/ 48 h 80"/>
                <a:gd name="T10" fmla="*/ 27 w 53"/>
                <a:gd name="T11" fmla="*/ 80 h 80"/>
                <a:gd name="T12" fmla="*/ 53 w 53"/>
                <a:gd name="T13" fmla="*/ 48 h 80"/>
                <a:gd name="T14" fmla="*/ 37 w 53"/>
                <a:gd name="T15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0">
                  <a:moveTo>
                    <a:pt x="37" y="48"/>
                  </a:moveTo>
                  <a:lnTo>
                    <a:pt x="37" y="0"/>
                  </a:lnTo>
                  <a:lnTo>
                    <a:pt x="16" y="0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27" y="80"/>
                  </a:lnTo>
                  <a:lnTo>
                    <a:pt x="53" y="48"/>
                  </a:lnTo>
                  <a:lnTo>
                    <a:pt x="3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6" name="Freeform 59"/>
            <p:cNvSpPr/>
            <p:nvPr/>
          </p:nvSpPr>
          <p:spPr bwMode="auto">
            <a:xfrm>
              <a:off x="1418" y="4015"/>
              <a:ext cx="512" cy="473"/>
            </a:xfrm>
            <a:custGeom>
              <a:avLst/>
              <a:gdLst>
                <a:gd name="T0" fmla="*/ 99 w 127"/>
                <a:gd name="T1" fmla="*/ 0 h 117"/>
                <a:gd name="T2" fmla="*/ 85 w 127"/>
                <a:gd name="T3" fmla="*/ 0 h 117"/>
                <a:gd name="T4" fmla="*/ 85 w 127"/>
                <a:gd name="T5" fmla="*/ 10 h 117"/>
                <a:gd name="T6" fmla="*/ 92 w 127"/>
                <a:gd name="T7" fmla="*/ 10 h 117"/>
                <a:gd name="T8" fmla="*/ 116 w 127"/>
                <a:gd name="T9" fmla="*/ 63 h 117"/>
                <a:gd name="T10" fmla="*/ 88 w 127"/>
                <a:gd name="T11" fmla="*/ 63 h 117"/>
                <a:gd name="T12" fmla="*/ 77 w 127"/>
                <a:gd name="T13" fmla="*/ 79 h 117"/>
                <a:gd name="T14" fmla="*/ 50 w 127"/>
                <a:gd name="T15" fmla="*/ 79 h 117"/>
                <a:gd name="T16" fmla="*/ 40 w 127"/>
                <a:gd name="T17" fmla="*/ 63 h 117"/>
                <a:gd name="T18" fmla="*/ 12 w 127"/>
                <a:gd name="T19" fmla="*/ 63 h 117"/>
                <a:gd name="T20" fmla="*/ 35 w 127"/>
                <a:gd name="T21" fmla="*/ 10 h 117"/>
                <a:gd name="T22" fmla="*/ 43 w 127"/>
                <a:gd name="T23" fmla="*/ 10 h 117"/>
                <a:gd name="T24" fmla="*/ 43 w 127"/>
                <a:gd name="T25" fmla="*/ 0 h 117"/>
                <a:gd name="T26" fmla="*/ 28 w 127"/>
                <a:gd name="T27" fmla="*/ 0 h 117"/>
                <a:gd name="T28" fmla="*/ 0 w 127"/>
                <a:gd name="T29" fmla="*/ 63 h 117"/>
                <a:gd name="T30" fmla="*/ 0 w 127"/>
                <a:gd name="T31" fmla="*/ 117 h 117"/>
                <a:gd name="T32" fmla="*/ 127 w 127"/>
                <a:gd name="T33" fmla="*/ 117 h 117"/>
                <a:gd name="T34" fmla="*/ 127 w 127"/>
                <a:gd name="T35" fmla="*/ 63 h 117"/>
                <a:gd name="T36" fmla="*/ 99 w 127"/>
                <a:gd name="T3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117">
                  <a:moveTo>
                    <a:pt x="99" y="0"/>
                  </a:moveTo>
                  <a:lnTo>
                    <a:pt x="85" y="0"/>
                  </a:lnTo>
                  <a:lnTo>
                    <a:pt x="85" y="10"/>
                  </a:lnTo>
                  <a:lnTo>
                    <a:pt x="92" y="10"/>
                  </a:lnTo>
                  <a:lnTo>
                    <a:pt x="116" y="63"/>
                  </a:lnTo>
                  <a:lnTo>
                    <a:pt x="88" y="63"/>
                  </a:lnTo>
                  <a:lnTo>
                    <a:pt x="77" y="79"/>
                  </a:lnTo>
                  <a:lnTo>
                    <a:pt x="50" y="79"/>
                  </a:lnTo>
                  <a:lnTo>
                    <a:pt x="40" y="63"/>
                  </a:lnTo>
                  <a:lnTo>
                    <a:pt x="12" y="63"/>
                  </a:lnTo>
                  <a:lnTo>
                    <a:pt x="35" y="10"/>
                  </a:lnTo>
                  <a:lnTo>
                    <a:pt x="43" y="10"/>
                  </a:lnTo>
                  <a:lnTo>
                    <a:pt x="43" y="0"/>
                  </a:lnTo>
                  <a:lnTo>
                    <a:pt x="28" y="0"/>
                  </a:lnTo>
                  <a:lnTo>
                    <a:pt x="0" y="63"/>
                  </a:lnTo>
                  <a:lnTo>
                    <a:pt x="0" y="117"/>
                  </a:lnTo>
                  <a:lnTo>
                    <a:pt x="127" y="117"/>
                  </a:lnTo>
                  <a:lnTo>
                    <a:pt x="127" y="63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29205" y="3284643"/>
            <a:ext cx="436033" cy="291253"/>
            <a:chOff x="2493" y="4070"/>
            <a:chExt cx="515" cy="344"/>
          </a:xfrm>
          <a:solidFill>
            <a:srgbClr val="9FCA95"/>
          </a:solidFill>
        </p:grpSpPr>
        <p:sp>
          <p:nvSpPr>
            <p:cNvPr id="407" name="Freeform 60"/>
            <p:cNvSpPr/>
            <p:nvPr/>
          </p:nvSpPr>
          <p:spPr bwMode="auto">
            <a:xfrm>
              <a:off x="2510" y="4070"/>
              <a:ext cx="480" cy="200"/>
            </a:xfrm>
            <a:custGeom>
              <a:avLst/>
              <a:gdLst>
                <a:gd name="T0" fmla="*/ 67 w 134"/>
                <a:gd name="T1" fmla="*/ 56 h 56"/>
                <a:gd name="T2" fmla="*/ 134 w 134"/>
                <a:gd name="T3" fmla="*/ 0 h 56"/>
                <a:gd name="T4" fmla="*/ 133 w 134"/>
                <a:gd name="T5" fmla="*/ 0 h 56"/>
                <a:gd name="T6" fmla="*/ 1 w 134"/>
                <a:gd name="T7" fmla="*/ 0 h 56"/>
                <a:gd name="T8" fmla="*/ 0 w 134"/>
                <a:gd name="T9" fmla="*/ 0 h 56"/>
                <a:gd name="T10" fmla="*/ 67 w 134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56">
                  <a:moveTo>
                    <a:pt x="67" y="5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67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8" name="Freeform 61"/>
            <p:cNvSpPr/>
            <p:nvPr/>
          </p:nvSpPr>
          <p:spPr bwMode="auto">
            <a:xfrm>
              <a:off x="2838" y="4083"/>
              <a:ext cx="170" cy="312"/>
            </a:xfrm>
            <a:custGeom>
              <a:avLst/>
              <a:gdLst>
                <a:gd name="T0" fmla="*/ 48 w 48"/>
                <a:gd name="T1" fmla="*/ 2 h 87"/>
                <a:gd name="T2" fmla="*/ 48 w 48"/>
                <a:gd name="T3" fmla="*/ 0 h 87"/>
                <a:gd name="T4" fmla="*/ 0 w 48"/>
                <a:gd name="T5" fmla="*/ 40 h 87"/>
                <a:gd name="T6" fmla="*/ 48 w 48"/>
                <a:gd name="T7" fmla="*/ 87 h 87"/>
                <a:gd name="T8" fmla="*/ 48 w 48"/>
                <a:gd name="T9" fmla="*/ 86 h 87"/>
                <a:gd name="T10" fmla="*/ 48 w 48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48" y="2"/>
                  </a:moveTo>
                  <a:cubicBezTo>
                    <a:pt x="48" y="1"/>
                    <a:pt x="48" y="1"/>
                    <a:pt x="4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6"/>
                  </a:cubicBezTo>
                  <a:lnTo>
                    <a:pt x="48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9" name="Freeform 62"/>
            <p:cNvSpPr/>
            <p:nvPr/>
          </p:nvSpPr>
          <p:spPr bwMode="auto">
            <a:xfrm>
              <a:off x="2493" y="4083"/>
              <a:ext cx="170" cy="312"/>
            </a:xfrm>
            <a:custGeom>
              <a:avLst/>
              <a:gdLst>
                <a:gd name="T0" fmla="*/ 0 w 48"/>
                <a:gd name="T1" fmla="*/ 0 h 87"/>
                <a:gd name="T2" fmla="*/ 0 w 48"/>
                <a:gd name="T3" fmla="*/ 2 h 87"/>
                <a:gd name="T4" fmla="*/ 0 w 48"/>
                <a:gd name="T5" fmla="*/ 86 h 87"/>
                <a:gd name="T6" fmla="*/ 0 w 48"/>
                <a:gd name="T7" fmla="*/ 87 h 87"/>
                <a:gd name="T8" fmla="*/ 48 w 48"/>
                <a:gd name="T9" fmla="*/ 40 h 87"/>
                <a:gd name="T10" fmla="*/ 0 w 48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0" name="Freeform 63"/>
            <p:cNvSpPr/>
            <p:nvPr/>
          </p:nvSpPr>
          <p:spPr bwMode="auto">
            <a:xfrm>
              <a:off x="2510" y="4240"/>
              <a:ext cx="480" cy="175"/>
            </a:xfrm>
            <a:custGeom>
              <a:avLst/>
              <a:gdLst>
                <a:gd name="T0" fmla="*/ 86 w 134"/>
                <a:gd name="T1" fmla="*/ 0 h 48"/>
                <a:gd name="T2" fmla="*/ 69 w 134"/>
                <a:gd name="T3" fmla="*/ 14 h 48"/>
                <a:gd name="T4" fmla="*/ 67 w 134"/>
                <a:gd name="T5" fmla="*/ 15 h 48"/>
                <a:gd name="T6" fmla="*/ 65 w 134"/>
                <a:gd name="T7" fmla="*/ 14 h 48"/>
                <a:gd name="T8" fmla="*/ 48 w 134"/>
                <a:gd name="T9" fmla="*/ 0 h 48"/>
                <a:gd name="T10" fmla="*/ 0 w 134"/>
                <a:gd name="T11" fmla="*/ 48 h 48"/>
                <a:gd name="T12" fmla="*/ 1 w 134"/>
                <a:gd name="T13" fmla="*/ 48 h 48"/>
                <a:gd name="T14" fmla="*/ 133 w 134"/>
                <a:gd name="T15" fmla="*/ 48 h 48"/>
                <a:gd name="T16" fmla="*/ 134 w 134"/>
                <a:gd name="T17" fmla="*/ 48 h 48"/>
                <a:gd name="T18" fmla="*/ 86 w 13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8">
                  <a:moveTo>
                    <a:pt x="86" y="0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7" y="15"/>
                  </a:cubicBezTo>
                  <a:cubicBezTo>
                    <a:pt x="66" y="15"/>
                    <a:pt x="66" y="15"/>
                    <a:pt x="6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411" name="Freeform 64"/>
          <p:cNvSpPr>
            <a:spLocks noEditPoints="1"/>
          </p:cNvSpPr>
          <p:nvPr/>
        </p:nvSpPr>
        <p:spPr bwMode="auto">
          <a:xfrm>
            <a:off x="3481282" y="3233843"/>
            <a:ext cx="397933" cy="397933"/>
          </a:xfrm>
          <a:custGeom>
            <a:avLst/>
            <a:gdLst>
              <a:gd name="T0" fmla="*/ 123 w 131"/>
              <a:gd name="T1" fmla="*/ 72 h 131"/>
              <a:gd name="T2" fmla="*/ 51 w 131"/>
              <a:gd name="T3" fmla="*/ 0 h 131"/>
              <a:gd name="T4" fmla="*/ 0 w 131"/>
              <a:gd name="T5" fmla="*/ 0 h 131"/>
              <a:gd name="T6" fmla="*/ 0 w 131"/>
              <a:gd name="T7" fmla="*/ 51 h 131"/>
              <a:gd name="T8" fmla="*/ 72 w 131"/>
              <a:gd name="T9" fmla="*/ 123 h 131"/>
              <a:gd name="T10" fmla="*/ 89 w 131"/>
              <a:gd name="T11" fmla="*/ 123 h 131"/>
              <a:gd name="T12" fmla="*/ 123 w 131"/>
              <a:gd name="T13" fmla="*/ 89 h 131"/>
              <a:gd name="T14" fmla="*/ 123 w 131"/>
              <a:gd name="T15" fmla="*/ 72 h 131"/>
              <a:gd name="T16" fmla="*/ 34 w 131"/>
              <a:gd name="T17" fmla="*/ 34 h 131"/>
              <a:gd name="T18" fmla="*/ 17 w 131"/>
              <a:gd name="T19" fmla="*/ 34 h 131"/>
              <a:gd name="T20" fmla="*/ 17 w 131"/>
              <a:gd name="T21" fmla="*/ 17 h 131"/>
              <a:gd name="T22" fmla="*/ 34 w 131"/>
              <a:gd name="T23" fmla="*/ 17 h 131"/>
              <a:gd name="T24" fmla="*/ 34 w 131"/>
              <a:gd name="T25" fmla="*/ 3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" h="131">
                <a:moveTo>
                  <a:pt x="123" y="72"/>
                </a:moveTo>
                <a:cubicBezTo>
                  <a:pt x="114" y="63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80" y="131"/>
                  <a:pt x="89" y="12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89"/>
                  <a:pt x="131" y="80"/>
                  <a:pt x="123" y="72"/>
                </a:cubicBezTo>
                <a:moveTo>
                  <a:pt x="34" y="34"/>
                </a:moveTo>
                <a:cubicBezTo>
                  <a:pt x="29" y="38"/>
                  <a:pt x="21" y="38"/>
                  <a:pt x="17" y="34"/>
                </a:cubicBezTo>
                <a:cubicBezTo>
                  <a:pt x="12" y="29"/>
                  <a:pt x="12" y="21"/>
                  <a:pt x="17" y="17"/>
                </a:cubicBezTo>
                <a:cubicBezTo>
                  <a:pt x="21" y="12"/>
                  <a:pt x="29" y="12"/>
                  <a:pt x="34" y="17"/>
                </a:cubicBezTo>
                <a:cubicBezTo>
                  <a:pt x="38" y="21"/>
                  <a:pt x="38" y="29"/>
                  <a:pt x="34" y="34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281805" y="3278717"/>
            <a:ext cx="433493" cy="291253"/>
            <a:chOff x="4563" y="4063"/>
            <a:chExt cx="512" cy="344"/>
          </a:xfrm>
          <a:solidFill>
            <a:srgbClr val="9FCA95"/>
          </a:solidFill>
        </p:grpSpPr>
        <p:sp>
          <p:nvSpPr>
            <p:cNvPr id="412" name="Oval 65"/>
            <p:cNvSpPr>
              <a:spLocks noChangeArrowheads="1"/>
            </p:cNvSpPr>
            <p:nvPr/>
          </p:nvSpPr>
          <p:spPr bwMode="auto">
            <a:xfrm>
              <a:off x="4775" y="4193"/>
              <a:ext cx="85" cy="8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3" name="Freeform 66"/>
            <p:cNvSpPr>
              <a:spLocks noEditPoints="1"/>
            </p:cNvSpPr>
            <p:nvPr/>
          </p:nvSpPr>
          <p:spPr bwMode="auto">
            <a:xfrm>
              <a:off x="4563" y="4063"/>
              <a:ext cx="512" cy="345"/>
            </a:xfrm>
            <a:custGeom>
              <a:avLst/>
              <a:gdLst>
                <a:gd name="T0" fmla="*/ 72 w 144"/>
                <a:gd name="T1" fmla="*/ 0 h 96"/>
                <a:gd name="T2" fmla="*/ 0 w 144"/>
                <a:gd name="T3" fmla="*/ 48 h 96"/>
                <a:gd name="T4" fmla="*/ 72 w 144"/>
                <a:gd name="T5" fmla="*/ 96 h 96"/>
                <a:gd name="T6" fmla="*/ 144 w 144"/>
                <a:gd name="T7" fmla="*/ 48 h 96"/>
                <a:gd name="T8" fmla="*/ 72 w 144"/>
                <a:gd name="T9" fmla="*/ 0 h 96"/>
                <a:gd name="T10" fmla="*/ 72 w 144"/>
                <a:gd name="T11" fmla="*/ 78 h 96"/>
                <a:gd name="T12" fmla="*/ 42 w 144"/>
                <a:gd name="T13" fmla="*/ 48 h 96"/>
                <a:gd name="T14" fmla="*/ 72 w 144"/>
                <a:gd name="T15" fmla="*/ 18 h 96"/>
                <a:gd name="T16" fmla="*/ 102 w 144"/>
                <a:gd name="T17" fmla="*/ 48 h 96"/>
                <a:gd name="T18" fmla="*/ 72 w 144"/>
                <a:gd name="T19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96">
                  <a:moveTo>
                    <a:pt x="72" y="0"/>
                  </a:moveTo>
                  <a:cubicBezTo>
                    <a:pt x="32" y="0"/>
                    <a:pt x="0" y="48"/>
                    <a:pt x="0" y="48"/>
                  </a:cubicBezTo>
                  <a:cubicBezTo>
                    <a:pt x="0" y="48"/>
                    <a:pt x="32" y="96"/>
                    <a:pt x="72" y="96"/>
                  </a:cubicBezTo>
                  <a:cubicBezTo>
                    <a:pt x="112" y="96"/>
                    <a:pt x="144" y="48"/>
                    <a:pt x="144" y="48"/>
                  </a:cubicBezTo>
                  <a:cubicBezTo>
                    <a:pt x="144" y="48"/>
                    <a:pt x="112" y="0"/>
                    <a:pt x="72" y="0"/>
                  </a:cubicBezTo>
                  <a:moveTo>
                    <a:pt x="72" y="78"/>
                  </a:moveTo>
                  <a:cubicBezTo>
                    <a:pt x="55" y="78"/>
                    <a:pt x="42" y="65"/>
                    <a:pt x="42" y="48"/>
                  </a:cubicBezTo>
                  <a:cubicBezTo>
                    <a:pt x="42" y="31"/>
                    <a:pt x="55" y="18"/>
                    <a:pt x="72" y="18"/>
                  </a:cubicBezTo>
                  <a:cubicBezTo>
                    <a:pt x="89" y="18"/>
                    <a:pt x="102" y="31"/>
                    <a:pt x="102" y="48"/>
                  </a:cubicBezTo>
                  <a:cubicBezTo>
                    <a:pt x="102" y="65"/>
                    <a:pt x="89" y="78"/>
                    <a:pt x="72" y="7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414" name="Oval 67"/>
          <p:cNvSpPr>
            <a:spLocks noChangeArrowheads="1"/>
          </p:cNvSpPr>
          <p:nvPr/>
        </p:nvSpPr>
        <p:spPr bwMode="auto">
          <a:xfrm>
            <a:off x="5227532" y="3373543"/>
            <a:ext cx="71967" cy="76200"/>
          </a:xfrm>
          <a:prstGeom prst="ellipse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15" name="Freeform 68"/>
          <p:cNvSpPr>
            <a:spLocks noEditPoints="1"/>
          </p:cNvSpPr>
          <p:nvPr/>
        </p:nvSpPr>
        <p:spPr bwMode="auto">
          <a:xfrm>
            <a:off x="5117465" y="3267710"/>
            <a:ext cx="292100" cy="292100"/>
          </a:xfrm>
          <a:custGeom>
            <a:avLst/>
            <a:gdLst>
              <a:gd name="T0" fmla="*/ 48 w 96"/>
              <a:gd name="T1" fmla="*/ 18 h 96"/>
              <a:gd name="T2" fmla="*/ 78 w 96"/>
              <a:gd name="T3" fmla="*/ 48 h 96"/>
              <a:gd name="T4" fmla="*/ 48 w 96"/>
              <a:gd name="T5" fmla="*/ 78 h 96"/>
              <a:gd name="T6" fmla="*/ 18 w 96"/>
              <a:gd name="T7" fmla="*/ 48 h 96"/>
              <a:gd name="T8" fmla="*/ 48 w 96"/>
              <a:gd name="T9" fmla="*/ 18 h 96"/>
              <a:gd name="T10" fmla="*/ 48 w 96"/>
              <a:gd name="T11" fmla="*/ 0 h 96"/>
              <a:gd name="T12" fmla="*/ 0 w 96"/>
              <a:gd name="T13" fmla="*/ 48 h 96"/>
              <a:gd name="T14" fmla="*/ 48 w 96"/>
              <a:gd name="T15" fmla="*/ 96 h 96"/>
              <a:gd name="T16" fmla="*/ 96 w 96"/>
              <a:gd name="T17" fmla="*/ 48 h 96"/>
              <a:gd name="T18" fmla="*/ 48 w 96"/>
              <a:gd name="T1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" h="96">
                <a:moveTo>
                  <a:pt x="48" y="18"/>
                </a:moveTo>
                <a:cubicBezTo>
                  <a:pt x="65" y="18"/>
                  <a:pt x="78" y="31"/>
                  <a:pt x="78" y="48"/>
                </a:cubicBezTo>
                <a:cubicBezTo>
                  <a:pt x="78" y="65"/>
                  <a:pt x="65" y="78"/>
                  <a:pt x="48" y="78"/>
                </a:cubicBezTo>
                <a:cubicBezTo>
                  <a:pt x="31" y="78"/>
                  <a:pt x="18" y="65"/>
                  <a:pt x="18" y="48"/>
                </a:cubicBezTo>
                <a:cubicBezTo>
                  <a:pt x="18" y="31"/>
                  <a:pt x="31" y="18"/>
                  <a:pt x="48" y="18"/>
                </a:cubicBezTo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5"/>
                  <a:pt x="21" y="96"/>
                  <a:pt x="48" y="96"/>
                </a:cubicBezTo>
                <a:cubicBezTo>
                  <a:pt x="75" y="96"/>
                  <a:pt x="96" y="75"/>
                  <a:pt x="96" y="48"/>
                </a:cubicBezTo>
                <a:cubicBezTo>
                  <a:pt x="96" y="21"/>
                  <a:pt x="75" y="0"/>
                  <a:pt x="48" y="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16" name="Freeform 69"/>
          <p:cNvSpPr>
            <a:spLocks noEditPoints="1"/>
          </p:cNvSpPr>
          <p:nvPr/>
        </p:nvSpPr>
        <p:spPr bwMode="auto">
          <a:xfrm>
            <a:off x="5009516" y="3157643"/>
            <a:ext cx="510116" cy="508000"/>
          </a:xfrm>
          <a:custGeom>
            <a:avLst/>
            <a:gdLst>
              <a:gd name="T0" fmla="*/ 84 w 168"/>
              <a:gd name="T1" fmla="*/ 18 h 168"/>
              <a:gd name="T2" fmla="*/ 150 w 168"/>
              <a:gd name="T3" fmla="*/ 84 h 168"/>
              <a:gd name="T4" fmla="*/ 84 w 168"/>
              <a:gd name="T5" fmla="*/ 150 h 168"/>
              <a:gd name="T6" fmla="*/ 18 w 168"/>
              <a:gd name="T7" fmla="*/ 84 h 168"/>
              <a:gd name="T8" fmla="*/ 84 w 168"/>
              <a:gd name="T9" fmla="*/ 18 h 168"/>
              <a:gd name="T10" fmla="*/ 84 w 168"/>
              <a:gd name="T11" fmla="*/ 0 h 168"/>
              <a:gd name="T12" fmla="*/ 0 w 168"/>
              <a:gd name="T13" fmla="*/ 84 h 168"/>
              <a:gd name="T14" fmla="*/ 84 w 168"/>
              <a:gd name="T15" fmla="*/ 168 h 168"/>
              <a:gd name="T16" fmla="*/ 168 w 168"/>
              <a:gd name="T17" fmla="*/ 84 h 168"/>
              <a:gd name="T18" fmla="*/ 84 w 168"/>
              <a:gd name="T1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8" h="168">
                <a:moveTo>
                  <a:pt x="84" y="18"/>
                </a:moveTo>
                <a:cubicBezTo>
                  <a:pt x="120" y="18"/>
                  <a:pt x="150" y="48"/>
                  <a:pt x="150" y="84"/>
                </a:cubicBezTo>
                <a:cubicBezTo>
                  <a:pt x="150" y="120"/>
                  <a:pt x="120" y="150"/>
                  <a:pt x="84" y="150"/>
                </a:cubicBezTo>
                <a:cubicBezTo>
                  <a:pt x="48" y="150"/>
                  <a:pt x="18" y="120"/>
                  <a:pt x="18" y="84"/>
                </a:cubicBezTo>
                <a:cubicBezTo>
                  <a:pt x="18" y="48"/>
                  <a:pt x="48" y="18"/>
                  <a:pt x="84" y="18"/>
                </a:cubicBezTo>
                <a:moveTo>
                  <a:pt x="84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130"/>
                  <a:pt x="38" y="168"/>
                  <a:pt x="84" y="168"/>
                </a:cubicBezTo>
                <a:cubicBezTo>
                  <a:pt x="130" y="168"/>
                  <a:pt x="168" y="130"/>
                  <a:pt x="168" y="84"/>
                </a:cubicBezTo>
                <a:cubicBezTo>
                  <a:pt x="168" y="38"/>
                  <a:pt x="130" y="0"/>
                  <a:pt x="84" y="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17" name="Freeform 70"/>
          <p:cNvSpPr/>
          <p:nvPr/>
        </p:nvSpPr>
        <p:spPr bwMode="auto">
          <a:xfrm>
            <a:off x="5913332" y="3189394"/>
            <a:ext cx="472017" cy="448733"/>
          </a:xfrm>
          <a:custGeom>
            <a:avLst/>
            <a:gdLst>
              <a:gd name="T0" fmla="*/ 69 w 138"/>
              <a:gd name="T1" fmla="*/ 0 h 131"/>
              <a:gd name="T2" fmla="*/ 86 w 138"/>
              <a:gd name="T3" fmla="*/ 48 h 131"/>
              <a:gd name="T4" fmla="*/ 138 w 138"/>
              <a:gd name="T5" fmla="*/ 49 h 131"/>
              <a:gd name="T6" fmla="*/ 96 w 138"/>
              <a:gd name="T7" fmla="*/ 81 h 131"/>
              <a:gd name="T8" fmla="*/ 111 w 138"/>
              <a:gd name="T9" fmla="*/ 131 h 131"/>
              <a:gd name="T10" fmla="*/ 69 w 138"/>
              <a:gd name="T11" fmla="*/ 101 h 131"/>
              <a:gd name="T12" fmla="*/ 26 w 138"/>
              <a:gd name="T13" fmla="*/ 131 h 131"/>
              <a:gd name="T14" fmla="*/ 41 w 138"/>
              <a:gd name="T15" fmla="*/ 81 h 131"/>
              <a:gd name="T16" fmla="*/ 0 w 138"/>
              <a:gd name="T17" fmla="*/ 49 h 131"/>
              <a:gd name="T18" fmla="*/ 52 w 138"/>
              <a:gd name="T19" fmla="*/ 48 h 131"/>
              <a:gd name="T20" fmla="*/ 69 w 138"/>
              <a:gd name="T2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131">
                <a:moveTo>
                  <a:pt x="69" y="0"/>
                </a:moveTo>
                <a:lnTo>
                  <a:pt x="86" y="48"/>
                </a:lnTo>
                <a:lnTo>
                  <a:pt x="138" y="49"/>
                </a:lnTo>
                <a:lnTo>
                  <a:pt x="96" y="81"/>
                </a:lnTo>
                <a:lnTo>
                  <a:pt x="111" y="131"/>
                </a:lnTo>
                <a:lnTo>
                  <a:pt x="69" y="101"/>
                </a:lnTo>
                <a:lnTo>
                  <a:pt x="26" y="131"/>
                </a:lnTo>
                <a:lnTo>
                  <a:pt x="41" y="81"/>
                </a:lnTo>
                <a:lnTo>
                  <a:pt x="0" y="49"/>
                </a:lnTo>
                <a:lnTo>
                  <a:pt x="52" y="48"/>
                </a:lnTo>
                <a:lnTo>
                  <a:pt x="69" y="0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848898" y="3168650"/>
            <a:ext cx="289560" cy="509693"/>
            <a:chOff x="7595" y="3933"/>
            <a:chExt cx="342" cy="602"/>
          </a:xfrm>
          <a:solidFill>
            <a:srgbClr val="9FCA95"/>
          </a:solidFill>
        </p:grpSpPr>
        <p:sp>
          <p:nvSpPr>
            <p:cNvPr id="418" name="Oval 71"/>
            <p:cNvSpPr>
              <a:spLocks noChangeArrowheads="1"/>
            </p:cNvSpPr>
            <p:nvPr/>
          </p:nvSpPr>
          <p:spPr bwMode="auto">
            <a:xfrm>
              <a:off x="7715" y="4313"/>
              <a:ext cx="103" cy="102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9" name="Freeform 72"/>
            <p:cNvSpPr>
              <a:spLocks noEditPoints="1"/>
            </p:cNvSpPr>
            <p:nvPr/>
          </p:nvSpPr>
          <p:spPr bwMode="auto">
            <a:xfrm>
              <a:off x="7595" y="3933"/>
              <a:ext cx="343" cy="602"/>
            </a:xfrm>
            <a:custGeom>
              <a:avLst/>
              <a:gdLst>
                <a:gd name="T0" fmla="*/ 84 w 96"/>
                <a:gd name="T1" fmla="*/ 0 h 168"/>
                <a:gd name="T2" fmla="*/ 12 w 96"/>
                <a:gd name="T3" fmla="*/ 0 h 168"/>
                <a:gd name="T4" fmla="*/ 0 w 96"/>
                <a:gd name="T5" fmla="*/ 12 h 168"/>
                <a:gd name="T6" fmla="*/ 0 w 96"/>
                <a:gd name="T7" fmla="*/ 156 h 168"/>
                <a:gd name="T8" fmla="*/ 12 w 96"/>
                <a:gd name="T9" fmla="*/ 168 h 168"/>
                <a:gd name="T10" fmla="*/ 84 w 96"/>
                <a:gd name="T11" fmla="*/ 168 h 168"/>
                <a:gd name="T12" fmla="*/ 96 w 96"/>
                <a:gd name="T13" fmla="*/ 156 h 168"/>
                <a:gd name="T14" fmla="*/ 96 w 96"/>
                <a:gd name="T15" fmla="*/ 12 h 168"/>
                <a:gd name="T16" fmla="*/ 84 w 96"/>
                <a:gd name="T17" fmla="*/ 0 h 168"/>
                <a:gd name="T18" fmla="*/ 48 w 96"/>
                <a:gd name="T19" fmla="*/ 156 h 168"/>
                <a:gd name="T20" fmla="*/ 12 w 96"/>
                <a:gd name="T21" fmla="*/ 120 h 168"/>
                <a:gd name="T22" fmla="*/ 48 w 96"/>
                <a:gd name="T23" fmla="*/ 84 h 168"/>
                <a:gd name="T24" fmla="*/ 84 w 96"/>
                <a:gd name="T25" fmla="*/ 120 h 168"/>
                <a:gd name="T26" fmla="*/ 48 w 96"/>
                <a:gd name="T27" fmla="*/ 156 h 168"/>
                <a:gd name="T28" fmla="*/ 84 w 96"/>
                <a:gd name="T29" fmla="*/ 64 h 168"/>
                <a:gd name="T30" fmla="*/ 76 w 96"/>
                <a:gd name="T31" fmla="*/ 72 h 168"/>
                <a:gd name="T32" fmla="*/ 20 w 96"/>
                <a:gd name="T33" fmla="*/ 72 h 168"/>
                <a:gd name="T34" fmla="*/ 12 w 96"/>
                <a:gd name="T35" fmla="*/ 64 h 168"/>
                <a:gd name="T36" fmla="*/ 12 w 96"/>
                <a:gd name="T37" fmla="*/ 20 h 168"/>
                <a:gd name="T38" fmla="*/ 20 w 96"/>
                <a:gd name="T39" fmla="*/ 12 h 168"/>
                <a:gd name="T40" fmla="*/ 76 w 96"/>
                <a:gd name="T41" fmla="*/ 12 h 168"/>
                <a:gd name="T42" fmla="*/ 84 w 96"/>
                <a:gd name="T43" fmla="*/ 20 h 168"/>
                <a:gd name="T44" fmla="*/ 84 w 96"/>
                <a:gd name="T45" fmla="*/ 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68">
                  <a:moveTo>
                    <a:pt x="8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3"/>
                    <a:pt x="5" y="168"/>
                    <a:pt x="12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91" y="168"/>
                    <a:pt x="96" y="163"/>
                    <a:pt x="96" y="156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5"/>
                    <a:pt x="91" y="0"/>
                    <a:pt x="84" y="0"/>
                  </a:cubicBezTo>
                  <a:moveTo>
                    <a:pt x="48" y="156"/>
                  </a:moveTo>
                  <a:cubicBezTo>
                    <a:pt x="28" y="156"/>
                    <a:pt x="12" y="140"/>
                    <a:pt x="12" y="120"/>
                  </a:cubicBezTo>
                  <a:cubicBezTo>
                    <a:pt x="12" y="100"/>
                    <a:pt x="28" y="84"/>
                    <a:pt x="48" y="84"/>
                  </a:cubicBezTo>
                  <a:cubicBezTo>
                    <a:pt x="68" y="84"/>
                    <a:pt x="84" y="100"/>
                    <a:pt x="84" y="120"/>
                  </a:cubicBezTo>
                  <a:cubicBezTo>
                    <a:pt x="84" y="140"/>
                    <a:pt x="68" y="156"/>
                    <a:pt x="48" y="156"/>
                  </a:cubicBezTo>
                  <a:moveTo>
                    <a:pt x="84" y="64"/>
                  </a:moveTo>
                  <a:cubicBezTo>
                    <a:pt x="84" y="68"/>
                    <a:pt x="80" y="72"/>
                    <a:pt x="76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6" y="72"/>
                    <a:pt x="12" y="68"/>
                    <a:pt x="12" y="6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0" y="12"/>
                    <a:pt x="84" y="16"/>
                    <a:pt x="84" y="20"/>
                  </a:cubicBezTo>
                  <a:lnTo>
                    <a:pt x="84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420" name="Freeform 73"/>
          <p:cNvSpPr>
            <a:spLocks noEditPoints="1"/>
          </p:cNvSpPr>
          <p:nvPr/>
        </p:nvSpPr>
        <p:spPr bwMode="auto">
          <a:xfrm>
            <a:off x="7697682" y="3151294"/>
            <a:ext cx="292100" cy="546100"/>
          </a:xfrm>
          <a:custGeom>
            <a:avLst/>
            <a:gdLst>
              <a:gd name="T0" fmla="*/ 81 w 96"/>
              <a:gd name="T1" fmla="*/ 0 h 180"/>
              <a:gd name="T2" fmla="*/ 15 w 96"/>
              <a:gd name="T3" fmla="*/ 0 h 180"/>
              <a:gd name="T4" fmla="*/ 0 w 96"/>
              <a:gd name="T5" fmla="*/ 15 h 180"/>
              <a:gd name="T6" fmla="*/ 0 w 96"/>
              <a:gd name="T7" fmla="*/ 165 h 180"/>
              <a:gd name="T8" fmla="*/ 15 w 96"/>
              <a:gd name="T9" fmla="*/ 180 h 180"/>
              <a:gd name="T10" fmla="*/ 81 w 96"/>
              <a:gd name="T11" fmla="*/ 180 h 180"/>
              <a:gd name="T12" fmla="*/ 96 w 96"/>
              <a:gd name="T13" fmla="*/ 165 h 180"/>
              <a:gd name="T14" fmla="*/ 96 w 96"/>
              <a:gd name="T15" fmla="*/ 15 h 180"/>
              <a:gd name="T16" fmla="*/ 81 w 96"/>
              <a:gd name="T17" fmla="*/ 0 h 180"/>
              <a:gd name="T18" fmla="*/ 39 w 96"/>
              <a:gd name="T19" fmla="*/ 12 h 180"/>
              <a:gd name="T20" fmla="*/ 57 w 96"/>
              <a:gd name="T21" fmla="*/ 12 h 180"/>
              <a:gd name="T22" fmla="*/ 60 w 96"/>
              <a:gd name="T23" fmla="*/ 15 h 180"/>
              <a:gd name="T24" fmla="*/ 57 w 96"/>
              <a:gd name="T25" fmla="*/ 18 h 180"/>
              <a:gd name="T26" fmla="*/ 39 w 96"/>
              <a:gd name="T27" fmla="*/ 18 h 180"/>
              <a:gd name="T28" fmla="*/ 36 w 96"/>
              <a:gd name="T29" fmla="*/ 15 h 180"/>
              <a:gd name="T30" fmla="*/ 39 w 96"/>
              <a:gd name="T31" fmla="*/ 12 h 180"/>
              <a:gd name="T32" fmla="*/ 48 w 96"/>
              <a:gd name="T33" fmla="*/ 174 h 180"/>
              <a:gd name="T34" fmla="*/ 39 w 96"/>
              <a:gd name="T35" fmla="*/ 165 h 180"/>
              <a:gd name="T36" fmla="*/ 48 w 96"/>
              <a:gd name="T37" fmla="*/ 156 h 180"/>
              <a:gd name="T38" fmla="*/ 57 w 96"/>
              <a:gd name="T39" fmla="*/ 165 h 180"/>
              <a:gd name="T40" fmla="*/ 48 w 96"/>
              <a:gd name="T41" fmla="*/ 174 h 180"/>
              <a:gd name="T42" fmla="*/ 90 w 96"/>
              <a:gd name="T43" fmla="*/ 150 h 180"/>
              <a:gd name="T44" fmla="*/ 6 w 96"/>
              <a:gd name="T45" fmla="*/ 150 h 180"/>
              <a:gd name="T46" fmla="*/ 6 w 96"/>
              <a:gd name="T47" fmla="*/ 30 h 180"/>
              <a:gd name="T48" fmla="*/ 90 w 96"/>
              <a:gd name="T49" fmla="*/ 30 h 180"/>
              <a:gd name="T50" fmla="*/ 90 w 96"/>
              <a:gd name="T51" fmla="*/ 15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6" h="180">
                <a:moveTo>
                  <a:pt x="81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89" y="180"/>
                  <a:pt x="96" y="173"/>
                  <a:pt x="96" y="16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89" y="0"/>
                  <a:pt x="81" y="0"/>
                </a:cubicBezTo>
                <a:moveTo>
                  <a:pt x="39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9" y="12"/>
                  <a:pt x="60" y="13"/>
                  <a:pt x="60" y="15"/>
                </a:cubicBezTo>
                <a:cubicBezTo>
                  <a:pt x="60" y="17"/>
                  <a:pt x="59" y="18"/>
                  <a:pt x="5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5"/>
                </a:cubicBezTo>
                <a:cubicBezTo>
                  <a:pt x="36" y="13"/>
                  <a:pt x="37" y="12"/>
                  <a:pt x="39" y="12"/>
                </a:cubicBezTo>
                <a:moveTo>
                  <a:pt x="48" y="174"/>
                </a:moveTo>
                <a:cubicBezTo>
                  <a:pt x="43" y="174"/>
                  <a:pt x="39" y="170"/>
                  <a:pt x="39" y="165"/>
                </a:cubicBezTo>
                <a:cubicBezTo>
                  <a:pt x="39" y="160"/>
                  <a:pt x="43" y="156"/>
                  <a:pt x="48" y="156"/>
                </a:cubicBezTo>
                <a:cubicBezTo>
                  <a:pt x="53" y="156"/>
                  <a:pt x="57" y="160"/>
                  <a:pt x="57" y="165"/>
                </a:cubicBezTo>
                <a:cubicBezTo>
                  <a:pt x="57" y="170"/>
                  <a:pt x="53" y="174"/>
                  <a:pt x="48" y="174"/>
                </a:cubicBezTo>
                <a:moveTo>
                  <a:pt x="90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6" y="30"/>
                  <a:pt x="6" y="30"/>
                  <a:pt x="6" y="30"/>
                </a:cubicBezTo>
                <a:cubicBezTo>
                  <a:pt x="90" y="30"/>
                  <a:pt x="90" y="30"/>
                  <a:pt x="90" y="30"/>
                </a:cubicBezTo>
                <a:lnTo>
                  <a:pt x="90" y="150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21" name="Rectangle 74"/>
          <p:cNvSpPr>
            <a:spLocks noChangeArrowheads="1"/>
          </p:cNvSpPr>
          <p:nvPr/>
        </p:nvSpPr>
        <p:spPr bwMode="auto">
          <a:xfrm>
            <a:off x="1682116" y="4135543"/>
            <a:ext cx="330200" cy="162984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22" name="Rectangle 75"/>
          <p:cNvSpPr>
            <a:spLocks noChangeArrowheads="1"/>
          </p:cNvSpPr>
          <p:nvPr/>
        </p:nvSpPr>
        <p:spPr bwMode="auto">
          <a:xfrm>
            <a:off x="1682116" y="4135543"/>
            <a:ext cx="330200" cy="162984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23" name="Rectangle 76"/>
          <p:cNvSpPr>
            <a:spLocks noChangeArrowheads="1"/>
          </p:cNvSpPr>
          <p:nvPr/>
        </p:nvSpPr>
        <p:spPr bwMode="auto">
          <a:xfrm>
            <a:off x="1682116" y="4135543"/>
            <a:ext cx="330200" cy="162984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24" name="Rectangle 77"/>
          <p:cNvSpPr>
            <a:spLocks noChangeArrowheads="1"/>
          </p:cNvSpPr>
          <p:nvPr/>
        </p:nvSpPr>
        <p:spPr bwMode="auto">
          <a:xfrm>
            <a:off x="1682116" y="4135543"/>
            <a:ext cx="330200" cy="162984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25" name="Freeform 78"/>
          <p:cNvSpPr>
            <a:spLocks noEditPoints="1"/>
          </p:cNvSpPr>
          <p:nvPr/>
        </p:nvSpPr>
        <p:spPr bwMode="auto">
          <a:xfrm>
            <a:off x="1631316" y="4080510"/>
            <a:ext cx="436033" cy="361951"/>
          </a:xfrm>
          <a:custGeom>
            <a:avLst/>
            <a:gdLst>
              <a:gd name="T0" fmla="*/ 132 w 144"/>
              <a:gd name="T1" fmla="*/ 0 h 120"/>
              <a:gd name="T2" fmla="*/ 12 w 144"/>
              <a:gd name="T3" fmla="*/ 0 h 120"/>
              <a:gd name="T4" fmla="*/ 0 w 144"/>
              <a:gd name="T5" fmla="*/ 12 h 120"/>
              <a:gd name="T6" fmla="*/ 0 w 144"/>
              <a:gd name="T7" fmla="*/ 78 h 120"/>
              <a:gd name="T8" fmla="*/ 12 w 144"/>
              <a:gd name="T9" fmla="*/ 90 h 120"/>
              <a:gd name="T10" fmla="*/ 60 w 144"/>
              <a:gd name="T11" fmla="*/ 90 h 120"/>
              <a:gd name="T12" fmla="*/ 60 w 144"/>
              <a:gd name="T13" fmla="*/ 114 h 120"/>
              <a:gd name="T14" fmla="*/ 54 w 144"/>
              <a:gd name="T15" fmla="*/ 114 h 120"/>
              <a:gd name="T16" fmla="*/ 48 w 144"/>
              <a:gd name="T17" fmla="*/ 120 h 120"/>
              <a:gd name="T18" fmla="*/ 96 w 144"/>
              <a:gd name="T19" fmla="*/ 120 h 120"/>
              <a:gd name="T20" fmla="*/ 90 w 144"/>
              <a:gd name="T21" fmla="*/ 114 h 120"/>
              <a:gd name="T22" fmla="*/ 84 w 144"/>
              <a:gd name="T23" fmla="*/ 114 h 120"/>
              <a:gd name="T24" fmla="*/ 84 w 144"/>
              <a:gd name="T25" fmla="*/ 90 h 120"/>
              <a:gd name="T26" fmla="*/ 132 w 144"/>
              <a:gd name="T27" fmla="*/ 90 h 120"/>
              <a:gd name="T28" fmla="*/ 144 w 144"/>
              <a:gd name="T29" fmla="*/ 78 h 120"/>
              <a:gd name="T30" fmla="*/ 144 w 144"/>
              <a:gd name="T31" fmla="*/ 12 h 120"/>
              <a:gd name="T32" fmla="*/ 132 w 144"/>
              <a:gd name="T33" fmla="*/ 0 h 120"/>
              <a:gd name="T34" fmla="*/ 132 w 144"/>
              <a:gd name="T35" fmla="*/ 78 h 120"/>
              <a:gd name="T36" fmla="*/ 12 w 144"/>
              <a:gd name="T37" fmla="*/ 78 h 120"/>
              <a:gd name="T38" fmla="*/ 12 w 144"/>
              <a:gd name="T39" fmla="*/ 12 h 120"/>
              <a:gd name="T40" fmla="*/ 132 w 144"/>
              <a:gd name="T41" fmla="*/ 12 h 120"/>
              <a:gd name="T42" fmla="*/ 132 w 144"/>
              <a:gd name="T43" fmla="*/ 7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4" h="120">
                <a:moveTo>
                  <a:pt x="132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5"/>
                  <a:pt x="5" y="90"/>
                  <a:pt x="12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48" y="114"/>
                  <a:pt x="48" y="120"/>
                  <a:pt x="48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14"/>
                  <a:pt x="90" y="114"/>
                  <a:pt x="90" y="114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90"/>
                  <a:pt x="84" y="90"/>
                  <a:pt x="84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9" y="90"/>
                  <a:pt x="144" y="85"/>
                  <a:pt x="144" y="7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9" y="0"/>
                  <a:pt x="132" y="0"/>
                </a:cubicBezTo>
                <a:moveTo>
                  <a:pt x="132" y="78"/>
                </a:moveTo>
                <a:cubicBezTo>
                  <a:pt x="12" y="78"/>
                  <a:pt x="12" y="78"/>
                  <a:pt x="12" y="78"/>
                </a:cubicBezTo>
                <a:cubicBezTo>
                  <a:pt x="12" y="12"/>
                  <a:pt x="12" y="12"/>
                  <a:pt x="12" y="12"/>
                </a:cubicBezTo>
                <a:cubicBezTo>
                  <a:pt x="132" y="12"/>
                  <a:pt x="132" y="12"/>
                  <a:pt x="132" y="12"/>
                </a:cubicBezTo>
                <a:lnTo>
                  <a:pt x="132" y="78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26" name="Freeform 79"/>
          <p:cNvSpPr>
            <a:spLocks noEditPoints="1"/>
          </p:cNvSpPr>
          <p:nvPr/>
        </p:nvSpPr>
        <p:spPr bwMode="auto">
          <a:xfrm>
            <a:off x="2473749" y="4114377"/>
            <a:ext cx="546100" cy="347133"/>
          </a:xfrm>
          <a:custGeom>
            <a:avLst/>
            <a:gdLst>
              <a:gd name="T0" fmla="*/ 168 w 180"/>
              <a:gd name="T1" fmla="*/ 0 h 114"/>
              <a:gd name="T2" fmla="*/ 12 w 180"/>
              <a:gd name="T3" fmla="*/ 0 h 114"/>
              <a:gd name="T4" fmla="*/ 0 w 180"/>
              <a:gd name="T5" fmla="*/ 12 h 114"/>
              <a:gd name="T6" fmla="*/ 0 w 180"/>
              <a:gd name="T7" fmla="*/ 90 h 114"/>
              <a:gd name="T8" fmla="*/ 12 w 180"/>
              <a:gd name="T9" fmla="*/ 102 h 114"/>
              <a:gd name="T10" fmla="*/ 78 w 180"/>
              <a:gd name="T11" fmla="*/ 102 h 114"/>
              <a:gd name="T12" fmla="*/ 78 w 180"/>
              <a:gd name="T13" fmla="*/ 108 h 114"/>
              <a:gd name="T14" fmla="*/ 66 w 180"/>
              <a:gd name="T15" fmla="*/ 108 h 114"/>
              <a:gd name="T16" fmla="*/ 60 w 180"/>
              <a:gd name="T17" fmla="*/ 114 h 114"/>
              <a:gd name="T18" fmla="*/ 120 w 180"/>
              <a:gd name="T19" fmla="*/ 114 h 114"/>
              <a:gd name="T20" fmla="*/ 114 w 180"/>
              <a:gd name="T21" fmla="*/ 108 h 114"/>
              <a:gd name="T22" fmla="*/ 102 w 180"/>
              <a:gd name="T23" fmla="*/ 108 h 114"/>
              <a:gd name="T24" fmla="*/ 102 w 180"/>
              <a:gd name="T25" fmla="*/ 102 h 114"/>
              <a:gd name="T26" fmla="*/ 168 w 180"/>
              <a:gd name="T27" fmla="*/ 102 h 114"/>
              <a:gd name="T28" fmla="*/ 180 w 180"/>
              <a:gd name="T29" fmla="*/ 90 h 114"/>
              <a:gd name="T30" fmla="*/ 180 w 180"/>
              <a:gd name="T31" fmla="*/ 12 h 114"/>
              <a:gd name="T32" fmla="*/ 168 w 180"/>
              <a:gd name="T33" fmla="*/ 0 h 114"/>
              <a:gd name="T34" fmla="*/ 174 w 180"/>
              <a:gd name="T35" fmla="*/ 90 h 114"/>
              <a:gd name="T36" fmla="*/ 168 w 180"/>
              <a:gd name="T37" fmla="*/ 96 h 114"/>
              <a:gd name="T38" fmla="*/ 12 w 180"/>
              <a:gd name="T39" fmla="*/ 96 h 114"/>
              <a:gd name="T40" fmla="*/ 6 w 180"/>
              <a:gd name="T41" fmla="*/ 90 h 114"/>
              <a:gd name="T42" fmla="*/ 6 w 180"/>
              <a:gd name="T43" fmla="*/ 12 h 114"/>
              <a:gd name="T44" fmla="*/ 12 w 180"/>
              <a:gd name="T45" fmla="*/ 6 h 114"/>
              <a:gd name="T46" fmla="*/ 168 w 180"/>
              <a:gd name="T47" fmla="*/ 6 h 114"/>
              <a:gd name="T48" fmla="*/ 174 w 180"/>
              <a:gd name="T49" fmla="*/ 12 h 114"/>
              <a:gd name="T50" fmla="*/ 174 w 180"/>
              <a:gd name="T51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0" h="114">
                <a:moveTo>
                  <a:pt x="16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7"/>
                  <a:pt x="5" y="102"/>
                  <a:pt x="12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0" y="108"/>
                  <a:pt x="60" y="114"/>
                  <a:pt x="60" y="114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08"/>
                  <a:pt x="114" y="108"/>
                  <a:pt x="114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5" y="102"/>
                  <a:pt x="180" y="97"/>
                  <a:pt x="180" y="9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75" y="0"/>
                  <a:pt x="168" y="0"/>
                </a:cubicBezTo>
                <a:moveTo>
                  <a:pt x="174" y="90"/>
                </a:moveTo>
                <a:cubicBezTo>
                  <a:pt x="174" y="93"/>
                  <a:pt x="171" y="96"/>
                  <a:pt x="16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9" y="96"/>
                  <a:pt x="6" y="93"/>
                  <a:pt x="6" y="9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9" y="6"/>
                  <a:pt x="12" y="6"/>
                </a:cubicBezTo>
                <a:cubicBezTo>
                  <a:pt x="168" y="6"/>
                  <a:pt x="168" y="6"/>
                  <a:pt x="168" y="6"/>
                </a:cubicBezTo>
                <a:cubicBezTo>
                  <a:pt x="171" y="6"/>
                  <a:pt x="174" y="9"/>
                  <a:pt x="174" y="12"/>
                </a:cubicBezTo>
                <a:lnTo>
                  <a:pt x="174" y="90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27" name="Freeform 80"/>
          <p:cNvSpPr>
            <a:spLocks noEditPoints="1"/>
          </p:cNvSpPr>
          <p:nvPr/>
        </p:nvSpPr>
        <p:spPr bwMode="auto">
          <a:xfrm>
            <a:off x="3402965" y="4008543"/>
            <a:ext cx="436033" cy="433917"/>
          </a:xfrm>
          <a:custGeom>
            <a:avLst/>
            <a:gdLst>
              <a:gd name="T0" fmla="*/ 132 w 144"/>
              <a:gd name="T1" fmla="*/ 36 h 144"/>
              <a:gd name="T2" fmla="*/ 81 w 144"/>
              <a:gd name="T3" fmla="*/ 36 h 144"/>
              <a:gd name="T4" fmla="*/ 101 w 144"/>
              <a:gd name="T5" fmla="*/ 12 h 144"/>
              <a:gd name="T6" fmla="*/ 102 w 144"/>
              <a:gd name="T7" fmla="*/ 12 h 144"/>
              <a:gd name="T8" fmla="*/ 108 w 144"/>
              <a:gd name="T9" fmla="*/ 6 h 144"/>
              <a:gd name="T10" fmla="*/ 102 w 144"/>
              <a:gd name="T11" fmla="*/ 0 h 144"/>
              <a:gd name="T12" fmla="*/ 96 w 144"/>
              <a:gd name="T13" fmla="*/ 6 h 144"/>
              <a:gd name="T14" fmla="*/ 96 w 144"/>
              <a:gd name="T15" fmla="*/ 8 h 144"/>
              <a:gd name="T16" fmla="*/ 73 w 144"/>
              <a:gd name="T17" fmla="*/ 36 h 144"/>
              <a:gd name="T18" fmla="*/ 71 w 144"/>
              <a:gd name="T19" fmla="*/ 36 h 144"/>
              <a:gd name="T20" fmla="*/ 48 w 144"/>
              <a:gd name="T21" fmla="*/ 8 h 144"/>
              <a:gd name="T22" fmla="*/ 48 w 144"/>
              <a:gd name="T23" fmla="*/ 6 h 144"/>
              <a:gd name="T24" fmla="*/ 42 w 144"/>
              <a:gd name="T25" fmla="*/ 0 h 144"/>
              <a:gd name="T26" fmla="*/ 36 w 144"/>
              <a:gd name="T27" fmla="*/ 6 h 144"/>
              <a:gd name="T28" fmla="*/ 42 w 144"/>
              <a:gd name="T29" fmla="*/ 12 h 144"/>
              <a:gd name="T30" fmla="*/ 43 w 144"/>
              <a:gd name="T31" fmla="*/ 12 h 144"/>
              <a:gd name="T32" fmla="*/ 63 w 144"/>
              <a:gd name="T33" fmla="*/ 36 h 144"/>
              <a:gd name="T34" fmla="*/ 12 w 144"/>
              <a:gd name="T35" fmla="*/ 36 h 144"/>
              <a:gd name="T36" fmla="*/ 0 w 144"/>
              <a:gd name="T37" fmla="*/ 48 h 144"/>
              <a:gd name="T38" fmla="*/ 0 w 144"/>
              <a:gd name="T39" fmla="*/ 132 h 144"/>
              <a:gd name="T40" fmla="*/ 12 w 144"/>
              <a:gd name="T41" fmla="*/ 144 h 144"/>
              <a:gd name="T42" fmla="*/ 132 w 144"/>
              <a:gd name="T43" fmla="*/ 144 h 144"/>
              <a:gd name="T44" fmla="*/ 144 w 144"/>
              <a:gd name="T45" fmla="*/ 132 h 144"/>
              <a:gd name="T46" fmla="*/ 144 w 144"/>
              <a:gd name="T47" fmla="*/ 48 h 144"/>
              <a:gd name="T48" fmla="*/ 132 w 144"/>
              <a:gd name="T49" fmla="*/ 36 h 144"/>
              <a:gd name="T50" fmla="*/ 108 w 144"/>
              <a:gd name="T51" fmla="*/ 120 h 144"/>
              <a:gd name="T52" fmla="*/ 96 w 144"/>
              <a:gd name="T53" fmla="*/ 132 h 144"/>
              <a:gd name="T54" fmla="*/ 24 w 144"/>
              <a:gd name="T55" fmla="*/ 132 h 144"/>
              <a:gd name="T56" fmla="*/ 12 w 144"/>
              <a:gd name="T57" fmla="*/ 120 h 144"/>
              <a:gd name="T58" fmla="*/ 12 w 144"/>
              <a:gd name="T59" fmla="*/ 60 h 144"/>
              <a:gd name="T60" fmla="*/ 24 w 144"/>
              <a:gd name="T61" fmla="*/ 48 h 144"/>
              <a:gd name="T62" fmla="*/ 96 w 144"/>
              <a:gd name="T63" fmla="*/ 48 h 144"/>
              <a:gd name="T64" fmla="*/ 108 w 144"/>
              <a:gd name="T65" fmla="*/ 60 h 144"/>
              <a:gd name="T66" fmla="*/ 108 w 144"/>
              <a:gd name="T67" fmla="*/ 120 h 144"/>
              <a:gd name="T68" fmla="*/ 126 w 144"/>
              <a:gd name="T69" fmla="*/ 102 h 144"/>
              <a:gd name="T70" fmla="*/ 114 w 144"/>
              <a:gd name="T71" fmla="*/ 90 h 144"/>
              <a:gd name="T72" fmla="*/ 126 w 144"/>
              <a:gd name="T73" fmla="*/ 78 h 144"/>
              <a:gd name="T74" fmla="*/ 138 w 144"/>
              <a:gd name="T75" fmla="*/ 90 h 144"/>
              <a:gd name="T76" fmla="*/ 126 w 144"/>
              <a:gd name="T77" fmla="*/ 102 h 144"/>
              <a:gd name="T78" fmla="*/ 126 w 144"/>
              <a:gd name="T79" fmla="*/ 72 h 144"/>
              <a:gd name="T80" fmla="*/ 114 w 144"/>
              <a:gd name="T81" fmla="*/ 60 h 144"/>
              <a:gd name="T82" fmla="*/ 126 w 144"/>
              <a:gd name="T83" fmla="*/ 48 h 144"/>
              <a:gd name="T84" fmla="*/ 138 w 144"/>
              <a:gd name="T85" fmla="*/ 60 h 144"/>
              <a:gd name="T86" fmla="*/ 126 w 144"/>
              <a:gd name="T87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81" y="36"/>
                  <a:pt x="81" y="36"/>
                  <a:pt x="81" y="36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2" y="12"/>
                  <a:pt x="102" y="12"/>
                </a:cubicBezTo>
                <a:cubicBezTo>
                  <a:pt x="105" y="12"/>
                  <a:pt x="108" y="9"/>
                  <a:pt x="108" y="6"/>
                </a:cubicBezTo>
                <a:cubicBezTo>
                  <a:pt x="108" y="3"/>
                  <a:pt x="105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7"/>
                  <a:pt x="96" y="7"/>
                  <a:pt x="96" y="8"/>
                </a:cubicBezTo>
                <a:cubicBezTo>
                  <a:pt x="73" y="36"/>
                  <a:pt x="73" y="36"/>
                  <a:pt x="73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6"/>
                </a:cubicBezTo>
                <a:cubicBezTo>
                  <a:pt x="48" y="3"/>
                  <a:pt x="45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9"/>
                  <a:pt x="39" y="12"/>
                  <a:pt x="42" y="12"/>
                </a:cubicBezTo>
                <a:cubicBezTo>
                  <a:pt x="42" y="12"/>
                  <a:pt x="43" y="12"/>
                  <a:pt x="43" y="12"/>
                </a:cubicBezTo>
                <a:cubicBezTo>
                  <a:pt x="63" y="36"/>
                  <a:pt x="63" y="36"/>
                  <a:pt x="6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8" y="120"/>
                </a:moveTo>
                <a:cubicBezTo>
                  <a:pt x="108" y="127"/>
                  <a:pt x="103" y="132"/>
                  <a:pt x="9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17" y="132"/>
                  <a:pt x="12" y="127"/>
                  <a:pt x="12" y="12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7" y="48"/>
                  <a:pt x="2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3" y="48"/>
                  <a:pt x="108" y="53"/>
                  <a:pt x="108" y="60"/>
                </a:cubicBezTo>
                <a:lnTo>
                  <a:pt x="108" y="120"/>
                </a:lnTo>
                <a:close/>
                <a:moveTo>
                  <a:pt x="126" y="102"/>
                </a:moveTo>
                <a:cubicBezTo>
                  <a:pt x="119" y="102"/>
                  <a:pt x="114" y="97"/>
                  <a:pt x="114" y="90"/>
                </a:cubicBezTo>
                <a:cubicBezTo>
                  <a:pt x="114" y="83"/>
                  <a:pt x="119" y="78"/>
                  <a:pt x="126" y="78"/>
                </a:cubicBezTo>
                <a:cubicBezTo>
                  <a:pt x="133" y="78"/>
                  <a:pt x="138" y="83"/>
                  <a:pt x="138" y="90"/>
                </a:cubicBezTo>
                <a:cubicBezTo>
                  <a:pt x="138" y="97"/>
                  <a:pt x="133" y="102"/>
                  <a:pt x="126" y="102"/>
                </a:cubicBezTo>
                <a:moveTo>
                  <a:pt x="126" y="72"/>
                </a:moveTo>
                <a:cubicBezTo>
                  <a:pt x="119" y="72"/>
                  <a:pt x="114" y="67"/>
                  <a:pt x="114" y="60"/>
                </a:cubicBezTo>
                <a:cubicBezTo>
                  <a:pt x="114" y="53"/>
                  <a:pt x="119" y="48"/>
                  <a:pt x="126" y="48"/>
                </a:cubicBezTo>
                <a:cubicBezTo>
                  <a:pt x="133" y="48"/>
                  <a:pt x="138" y="53"/>
                  <a:pt x="138" y="60"/>
                </a:cubicBezTo>
                <a:cubicBezTo>
                  <a:pt x="138" y="67"/>
                  <a:pt x="133" y="72"/>
                  <a:pt x="126" y="72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28" name="Freeform 81"/>
          <p:cNvSpPr/>
          <p:nvPr/>
        </p:nvSpPr>
        <p:spPr bwMode="auto">
          <a:xfrm>
            <a:off x="4372398" y="4152477"/>
            <a:ext cx="220133" cy="289984"/>
          </a:xfrm>
          <a:custGeom>
            <a:avLst/>
            <a:gdLst>
              <a:gd name="T0" fmla="*/ 72 w 72"/>
              <a:gd name="T1" fmla="*/ 30 h 96"/>
              <a:gd name="T2" fmla="*/ 72 w 72"/>
              <a:gd name="T3" fmla="*/ 6 h 96"/>
              <a:gd name="T4" fmla="*/ 66 w 72"/>
              <a:gd name="T5" fmla="*/ 0 h 96"/>
              <a:gd name="T6" fmla="*/ 60 w 72"/>
              <a:gd name="T7" fmla="*/ 6 h 96"/>
              <a:gd name="T8" fmla="*/ 60 w 72"/>
              <a:gd name="T9" fmla="*/ 30 h 96"/>
              <a:gd name="T10" fmla="*/ 36 w 72"/>
              <a:gd name="T11" fmla="*/ 54 h 96"/>
              <a:gd name="T12" fmla="*/ 12 w 72"/>
              <a:gd name="T13" fmla="*/ 30 h 96"/>
              <a:gd name="T14" fmla="*/ 12 w 72"/>
              <a:gd name="T15" fmla="*/ 6 h 96"/>
              <a:gd name="T16" fmla="*/ 6 w 72"/>
              <a:gd name="T17" fmla="*/ 0 h 96"/>
              <a:gd name="T18" fmla="*/ 0 w 72"/>
              <a:gd name="T19" fmla="*/ 6 h 96"/>
              <a:gd name="T20" fmla="*/ 0 w 72"/>
              <a:gd name="T21" fmla="*/ 30 h 96"/>
              <a:gd name="T22" fmla="*/ 30 w 72"/>
              <a:gd name="T23" fmla="*/ 66 h 96"/>
              <a:gd name="T24" fmla="*/ 30 w 72"/>
              <a:gd name="T25" fmla="*/ 84 h 96"/>
              <a:gd name="T26" fmla="*/ 6 w 72"/>
              <a:gd name="T27" fmla="*/ 84 h 96"/>
              <a:gd name="T28" fmla="*/ 0 w 72"/>
              <a:gd name="T29" fmla="*/ 90 h 96"/>
              <a:gd name="T30" fmla="*/ 6 w 72"/>
              <a:gd name="T31" fmla="*/ 96 h 96"/>
              <a:gd name="T32" fmla="*/ 66 w 72"/>
              <a:gd name="T33" fmla="*/ 96 h 96"/>
              <a:gd name="T34" fmla="*/ 72 w 72"/>
              <a:gd name="T35" fmla="*/ 90 h 96"/>
              <a:gd name="T36" fmla="*/ 66 w 72"/>
              <a:gd name="T37" fmla="*/ 84 h 96"/>
              <a:gd name="T38" fmla="*/ 42 w 72"/>
              <a:gd name="T39" fmla="*/ 84 h 96"/>
              <a:gd name="T40" fmla="*/ 42 w 72"/>
              <a:gd name="T41" fmla="*/ 66 h 96"/>
              <a:gd name="T42" fmla="*/ 72 w 72"/>
              <a:gd name="T43" fmla="*/ 3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96">
                <a:moveTo>
                  <a:pt x="72" y="30"/>
                </a:moveTo>
                <a:cubicBezTo>
                  <a:pt x="72" y="6"/>
                  <a:pt x="72" y="6"/>
                  <a:pt x="72" y="6"/>
                </a:cubicBezTo>
                <a:cubicBezTo>
                  <a:pt x="72" y="3"/>
                  <a:pt x="69" y="0"/>
                  <a:pt x="66" y="0"/>
                </a:cubicBezTo>
                <a:cubicBezTo>
                  <a:pt x="63" y="0"/>
                  <a:pt x="60" y="3"/>
                  <a:pt x="60" y="6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1"/>
                  <a:pt x="60" y="54"/>
                  <a:pt x="36" y="54"/>
                </a:cubicBezTo>
                <a:cubicBezTo>
                  <a:pt x="13" y="54"/>
                  <a:pt x="12" y="32"/>
                  <a:pt x="12" y="30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42"/>
                  <a:pt x="6" y="63"/>
                  <a:pt x="30" y="66"/>
                </a:cubicBezTo>
                <a:cubicBezTo>
                  <a:pt x="30" y="84"/>
                  <a:pt x="30" y="84"/>
                  <a:pt x="30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3" y="84"/>
                  <a:pt x="0" y="87"/>
                  <a:pt x="0" y="90"/>
                </a:cubicBezTo>
                <a:cubicBezTo>
                  <a:pt x="0" y="93"/>
                  <a:pt x="3" y="96"/>
                  <a:pt x="6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9" y="96"/>
                  <a:pt x="72" y="93"/>
                  <a:pt x="72" y="90"/>
                </a:cubicBezTo>
                <a:cubicBezTo>
                  <a:pt x="72" y="87"/>
                  <a:pt x="69" y="84"/>
                  <a:pt x="66" y="84"/>
                </a:cubicBezTo>
                <a:cubicBezTo>
                  <a:pt x="42" y="84"/>
                  <a:pt x="42" y="84"/>
                  <a:pt x="42" y="84"/>
                </a:cubicBezTo>
                <a:cubicBezTo>
                  <a:pt x="42" y="66"/>
                  <a:pt x="42" y="66"/>
                  <a:pt x="42" y="66"/>
                </a:cubicBezTo>
                <a:cubicBezTo>
                  <a:pt x="66" y="63"/>
                  <a:pt x="72" y="42"/>
                  <a:pt x="72" y="3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29" name="Freeform 82"/>
          <p:cNvSpPr/>
          <p:nvPr/>
        </p:nvSpPr>
        <p:spPr bwMode="auto">
          <a:xfrm>
            <a:off x="4427432" y="4008543"/>
            <a:ext cx="110067" cy="289984"/>
          </a:xfrm>
          <a:custGeom>
            <a:avLst/>
            <a:gdLst>
              <a:gd name="T0" fmla="*/ 18 w 36"/>
              <a:gd name="T1" fmla="*/ 96 h 96"/>
              <a:gd name="T2" fmla="*/ 36 w 36"/>
              <a:gd name="T3" fmla="*/ 78 h 96"/>
              <a:gd name="T4" fmla="*/ 36 w 36"/>
              <a:gd name="T5" fmla="*/ 54 h 96"/>
              <a:gd name="T6" fmla="*/ 0 w 36"/>
              <a:gd name="T7" fmla="*/ 54 h 96"/>
              <a:gd name="T8" fmla="*/ 0 w 36"/>
              <a:gd name="T9" fmla="*/ 48 h 96"/>
              <a:gd name="T10" fmla="*/ 36 w 36"/>
              <a:gd name="T11" fmla="*/ 48 h 96"/>
              <a:gd name="T12" fmla="*/ 36 w 36"/>
              <a:gd name="T13" fmla="*/ 18 h 96"/>
              <a:gd name="T14" fmla="*/ 18 w 36"/>
              <a:gd name="T15" fmla="*/ 0 h 96"/>
              <a:gd name="T16" fmla="*/ 0 w 36"/>
              <a:gd name="T17" fmla="*/ 18 h 96"/>
              <a:gd name="T18" fmla="*/ 0 w 36"/>
              <a:gd name="T19" fmla="*/ 78 h 96"/>
              <a:gd name="T20" fmla="*/ 18 w 36"/>
              <a:gd name="T21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96">
                <a:moveTo>
                  <a:pt x="18" y="96"/>
                </a:moveTo>
                <a:cubicBezTo>
                  <a:pt x="28" y="96"/>
                  <a:pt x="36" y="88"/>
                  <a:pt x="36" y="78"/>
                </a:cubicBezTo>
                <a:cubicBezTo>
                  <a:pt x="36" y="54"/>
                  <a:pt x="36" y="54"/>
                  <a:pt x="36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48"/>
                  <a:pt x="0" y="48"/>
                  <a:pt x="0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8"/>
                  <a:pt x="8" y="96"/>
                  <a:pt x="18" y="96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30" name="Freeform 83"/>
          <p:cNvSpPr/>
          <p:nvPr/>
        </p:nvSpPr>
        <p:spPr bwMode="auto">
          <a:xfrm>
            <a:off x="5164032" y="4019127"/>
            <a:ext cx="302684" cy="459316"/>
          </a:xfrm>
          <a:custGeom>
            <a:avLst/>
            <a:gdLst>
              <a:gd name="T0" fmla="*/ 57 w 99"/>
              <a:gd name="T1" fmla="*/ 0 h 151"/>
              <a:gd name="T2" fmla="*/ 45 w 99"/>
              <a:gd name="T3" fmla="*/ 0 h 151"/>
              <a:gd name="T4" fmla="*/ 45 w 99"/>
              <a:gd name="T5" fmla="*/ 102 h 151"/>
              <a:gd name="T6" fmla="*/ 1 w 99"/>
              <a:gd name="T7" fmla="*/ 122 h 151"/>
              <a:gd name="T8" fmla="*/ 5 w 99"/>
              <a:gd name="T9" fmla="*/ 136 h 151"/>
              <a:gd name="T10" fmla="*/ 58 w 99"/>
              <a:gd name="T11" fmla="*/ 128 h 151"/>
              <a:gd name="T12" fmla="*/ 63 w 99"/>
              <a:gd name="T13" fmla="*/ 98 h 151"/>
              <a:gd name="T14" fmla="*/ 63 w 99"/>
              <a:gd name="T15" fmla="*/ 36 h 151"/>
              <a:gd name="T16" fmla="*/ 83 w 99"/>
              <a:gd name="T17" fmla="*/ 58 h 151"/>
              <a:gd name="T18" fmla="*/ 80 w 99"/>
              <a:gd name="T19" fmla="*/ 80 h 151"/>
              <a:gd name="T20" fmla="*/ 79 w 99"/>
              <a:gd name="T21" fmla="*/ 85 h 151"/>
              <a:gd name="T22" fmla="*/ 89 w 99"/>
              <a:gd name="T23" fmla="*/ 77 h 151"/>
              <a:gd name="T24" fmla="*/ 93 w 99"/>
              <a:gd name="T25" fmla="*/ 65 h 151"/>
              <a:gd name="T26" fmla="*/ 57 w 99"/>
              <a:gd name="T2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9" h="151">
                <a:moveTo>
                  <a:pt x="57" y="0"/>
                </a:moveTo>
                <a:cubicBezTo>
                  <a:pt x="45" y="0"/>
                  <a:pt x="45" y="0"/>
                  <a:pt x="45" y="0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27" y="93"/>
                  <a:pt x="5" y="105"/>
                  <a:pt x="1" y="122"/>
                </a:cubicBezTo>
                <a:cubicBezTo>
                  <a:pt x="0" y="127"/>
                  <a:pt x="2" y="133"/>
                  <a:pt x="5" y="136"/>
                </a:cubicBezTo>
                <a:cubicBezTo>
                  <a:pt x="17" y="151"/>
                  <a:pt x="45" y="144"/>
                  <a:pt x="58" y="128"/>
                </a:cubicBezTo>
                <a:cubicBezTo>
                  <a:pt x="64" y="120"/>
                  <a:pt x="63" y="114"/>
                  <a:pt x="63" y="98"/>
                </a:cubicBezTo>
                <a:cubicBezTo>
                  <a:pt x="63" y="36"/>
                  <a:pt x="63" y="36"/>
                  <a:pt x="63" y="36"/>
                </a:cubicBezTo>
                <a:cubicBezTo>
                  <a:pt x="71" y="42"/>
                  <a:pt x="80" y="47"/>
                  <a:pt x="83" y="58"/>
                </a:cubicBezTo>
                <a:cubicBezTo>
                  <a:pt x="85" y="64"/>
                  <a:pt x="83" y="75"/>
                  <a:pt x="80" y="80"/>
                </a:cubicBezTo>
                <a:cubicBezTo>
                  <a:pt x="80" y="82"/>
                  <a:pt x="78" y="83"/>
                  <a:pt x="79" y="85"/>
                </a:cubicBezTo>
                <a:cubicBezTo>
                  <a:pt x="84" y="89"/>
                  <a:pt x="87" y="81"/>
                  <a:pt x="89" y="77"/>
                </a:cubicBezTo>
                <a:cubicBezTo>
                  <a:pt x="90" y="73"/>
                  <a:pt x="92" y="68"/>
                  <a:pt x="93" y="65"/>
                </a:cubicBezTo>
                <a:cubicBezTo>
                  <a:pt x="99" y="29"/>
                  <a:pt x="60" y="27"/>
                  <a:pt x="57" y="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31" name="Freeform 84"/>
          <p:cNvSpPr>
            <a:spLocks noEditPoints="1"/>
          </p:cNvSpPr>
          <p:nvPr/>
        </p:nvSpPr>
        <p:spPr bwMode="auto">
          <a:xfrm>
            <a:off x="5911216" y="4042410"/>
            <a:ext cx="465667" cy="438151"/>
          </a:xfrm>
          <a:custGeom>
            <a:avLst/>
            <a:gdLst>
              <a:gd name="T0" fmla="*/ 104 w 154"/>
              <a:gd name="T1" fmla="*/ 69 h 144"/>
              <a:gd name="T2" fmla="*/ 115 w 154"/>
              <a:gd name="T3" fmla="*/ 66 h 144"/>
              <a:gd name="T4" fmla="*/ 149 w 154"/>
              <a:gd name="T5" fmla="*/ 6 h 144"/>
              <a:gd name="T6" fmla="*/ 129 w 154"/>
              <a:gd name="T7" fmla="*/ 6 h 144"/>
              <a:gd name="T8" fmla="*/ 119 w 154"/>
              <a:gd name="T9" fmla="*/ 6 h 144"/>
              <a:gd name="T10" fmla="*/ 119 w 154"/>
              <a:gd name="T11" fmla="*/ 0 h 144"/>
              <a:gd name="T12" fmla="*/ 35 w 154"/>
              <a:gd name="T13" fmla="*/ 0 h 144"/>
              <a:gd name="T14" fmla="*/ 35 w 154"/>
              <a:gd name="T15" fmla="*/ 6 h 144"/>
              <a:gd name="T16" fmla="*/ 25 w 154"/>
              <a:gd name="T17" fmla="*/ 6 h 144"/>
              <a:gd name="T18" fmla="*/ 5 w 154"/>
              <a:gd name="T19" fmla="*/ 6 h 144"/>
              <a:gd name="T20" fmla="*/ 39 w 154"/>
              <a:gd name="T21" fmla="*/ 66 h 144"/>
              <a:gd name="T22" fmla="*/ 50 w 154"/>
              <a:gd name="T23" fmla="*/ 69 h 144"/>
              <a:gd name="T24" fmla="*/ 71 w 154"/>
              <a:gd name="T25" fmla="*/ 83 h 144"/>
              <a:gd name="T26" fmla="*/ 71 w 154"/>
              <a:gd name="T27" fmla="*/ 126 h 144"/>
              <a:gd name="T28" fmla="*/ 35 w 154"/>
              <a:gd name="T29" fmla="*/ 144 h 144"/>
              <a:gd name="T30" fmla="*/ 119 w 154"/>
              <a:gd name="T31" fmla="*/ 144 h 144"/>
              <a:gd name="T32" fmla="*/ 83 w 154"/>
              <a:gd name="T33" fmla="*/ 126 h 144"/>
              <a:gd name="T34" fmla="*/ 83 w 154"/>
              <a:gd name="T35" fmla="*/ 83 h 144"/>
              <a:gd name="T36" fmla="*/ 104 w 154"/>
              <a:gd name="T37" fmla="*/ 69 h 144"/>
              <a:gd name="T38" fmla="*/ 119 w 154"/>
              <a:gd name="T39" fmla="*/ 26 h 144"/>
              <a:gd name="T40" fmla="*/ 119 w 154"/>
              <a:gd name="T41" fmla="*/ 12 h 144"/>
              <a:gd name="T42" fmla="*/ 129 w 154"/>
              <a:gd name="T43" fmla="*/ 12 h 144"/>
              <a:gd name="T44" fmla="*/ 143 w 154"/>
              <a:gd name="T45" fmla="*/ 12 h 144"/>
              <a:gd name="T46" fmla="*/ 113 w 154"/>
              <a:gd name="T47" fmla="*/ 60 h 144"/>
              <a:gd name="T48" fmla="*/ 109 w 154"/>
              <a:gd name="T49" fmla="*/ 62 h 144"/>
              <a:gd name="T50" fmla="*/ 119 w 154"/>
              <a:gd name="T51" fmla="*/ 26 h 144"/>
              <a:gd name="T52" fmla="*/ 41 w 154"/>
              <a:gd name="T53" fmla="*/ 60 h 144"/>
              <a:gd name="T54" fmla="*/ 11 w 154"/>
              <a:gd name="T55" fmla="*/ 12 h 144"/>
              <a:gd name="T56" fmla="*/ 25 w 154"/>
              <a:gd name="T57" fmla="*/ 12 h 144"/>
              <a:gd name="T58" fmla="*/ 35 w 154"/>
              <a:gd name="T59" fmla="*/ 12 h 144"/>
              <a:gd name="T60" fmla="*/ 35 w 154"/>
              <a:gd name="T61" fmla="*/ 26 h 144"/>
              <a:gd name="T62" fmla="*/ 45 w 154"/>
              <a:gd name="T63" fmla="*/ 62 h 144"/>
              <a:gd name="T64" fmla="*/ 41 w 154"/>
              <a:gd name="T65" fmla="*/ 60 h 144"/>
              <a:gd name="T66" fmla="*/ 77 w 154"/>
              <a:gd name="T67" fmla="*/ 53 h 144"/>
              <a:gd name="T68" fmla="*/ 58 w 154"/>
              <a:gd name="T69" fmla="*/ 66 h 144"/>
              <a:gd name="T70" fmla="*/ 65 w 154"/>
              <a:gd name="T71" fmla="*/ 44 h 144"/>
              <a:gd name="T72" fmla="*/ 47 w 154"/>
              <a:gd name="T73" fmla="*/ 31 h 144"/>
              <a:gd name="T74" fmla="*/ 70 w 154"/>
              <a:gd name="T75" fmla="*/ 30 h 144"/>
              <a:gd name="T76" fmla="*/ 77 w 154"/>
              <a:gd name="T77" fmla="*/ 9 h 144"/>
              <a:gd name="T78" fmla="*/ 84 w 154"/>
              <a:gd name="T79" fmla="*/ 30 h 144"/>
              <a:gd name="T80" fmla="*/ 107 w 154"/>
              <a:gd name="T81" fmla="*/ 31 h 144"/>
              <a:gd name="T82" fmla="*/ 89 w 154"/>
              <a:gd name="T83" fmla="*/ 44 h 144"/>
              <a:gd name="T84" fmla="*/ 96 w 154"/>
              <a:gd name="T85" fmla="*/ 66 h 144"/>
              <a:gd name="T86" fmla="*/ 77 w 154"/>
              <a:gd name="T87" fmla="*/ 5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14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751532" y="4063577"/>
            <a:ext cx="433493" cy="325120"/>
            <a:chOff x="7480" y="4990"/>
            <a:chExt cx="512" cy="384"/>
          </a:xfrm>
          <a:solidFill>
            <a:srgbClr val="9FCA95"/>
          </a:solidFill>
        </p:grpSpPr>
        <p:sp>
          <p:nvSpPr>
            <p:cNvPr id="432" name="Oval 85"/>
            <p:cNvSpPr>
              <a:spLocks noChangeArrowheads="1"/>
            </p:cNvSpPr>
            <p:nvPr/>
          </p:nvSpPr>
          <p:spPr bwMode="auto">
            <a:xfrm>
              <a:off x="7693" y="5140"/>
              <a:ext cx="130" cy="12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3" name="Freeform 86"/>
            <p:cNvSpPr>
              <a:spLocks noEditPoints="1"/>
            </p:cNvSpPr>
            <p:nvPr/>
          </p:nvSpPr>
          <p:spPr bwMode="auto">
            <a:xfrm>
              <a:off x="7480" y="4990"/>
              <a:ext cx="513" cy="385"/>
            </a:xfrm>
            <a:custGeom>
              <a:avLst/>
              <a:gdLst>
                <a:gd name="T0" fmla="*/ 132 w 144"/>
                <a:gd name="T1" fmla="*/ 12 h 108"/>
                <a:gd name="T2" fmla="*/ 60 w 144"/>
                <a:gd name="T3" fmla="*/ 12 h 108"/>
                <a:gd name="T4" fmla="*/ 48 w 144"/>
                <a:gd name="T5" fmla="*/ 0 h 108"/>
                <a:gd name="T6" fmla="*/ 36 w 144"/>
                <a:gd name="T7" fmla="*/ 0 h 108"/>
                <a:gd name="T8" fmla="*/ 24 w 144"/>
                <a:gd name="T9" fmla="*/ 12 h 108"/>
                <a:gd name="T10" fmla="*/ 12 w 144"/>
                <a:gd name="T11" fmla="*/ 12 h 108"/>
                <a:gd name="T12" fmla="*/ 0 w 144"/>
                <a:gd name="T13" fmla="*/ 24 h 108"/>
                <a:gd name="T14" fmla="*/ 12 w 144"/>
                <a:gd name="T15" fmla="*/ 24 h 108"/>
                <a:gd name="T16" fmla="*/ 24 w 144"/>
                <a:gd name="T17" fmla="*/ 36 h 108"/>
                <a:gd name="T18" fmla="*/ 24 w 144"/>
                <a:gd name="T19" fmla="*/ 84 h 108"/>
                <a:gd name="T20" fmla="*/ 12 w 144"/>
                <a:gd name="T21" fmla="*/ 96 h 108"/>
                <a:gd name="T22" fmla="*/ 0 w 144"/>
                <a:gd name="T23" fmla="*/ 96 h 108"/>
                <a:gd name="T24" fmla="*/ 12 w 144"/>
                <a:gd name="T25" fmla="*/ 108 h 108"/>
                <a:gd name="T26" fmla="*/ 132 w 144"/>
                <a:gd name="T27" fmla="*/ 108 h 108"/>
                <a:gd name="T28" fmla="*/ 144 w 144"/>
                <a:gd name="T29" fmla="*/ 96 h 108"/>
                <a:gd name="T30" fmla="*/ 144 w 144"/>
                <a:gd name="T31" fmla="*/ 24 h 108"/>
                <a:gd name="T32" fmla="*/ 132 w 144"/>
                <a:gd name="T33" fmla="*/ 12 h 108"/>
                <a:gd name="T34" fmla="*/ 78 w 144"/>
                <a:gd name="T35" fmla="*/ 90 h 108"/>
                <a:gd name="T36" fmla="*/ 48 w 144"/>
                <a:gd name="T37" fmla="*/ 60 h 108"/>
                <a:gd name="T38" fmla="*/ 78 w 144"/>
                <a:gd name="T39" fmla="*/ 30 h 108"/>
                <a:gd name="T40" fmla="*/ 108 w 144"/>
                <a:gd name="T41" fmla="*/ 60 h 108"/>
                <a:gd name="T42" fmla="*/ 78 w 144"/>
                <a:gd name="T43" fmla="*/ 90 h 108"/>
                <a:gd name="T44" fmla="*/ 123 w 144"/>
                <a:gd name="T45" fmla="*/ 48 h 108"/>
                <a:gd name="T46" fmla="*/ 114 w 144"/>
                <a:gd name="T47" fmla="*/ 39 h 108"/>
                <a:gd name="T48" fmla="*/ 123 w 144"/>
                <a:gd name="T49" fmla="*/ 30 h 108"/>
                <a:gd name="T50" fmla="*/ 132 w 144"/>
                <a:gd name="T51" fmla="*/ 39 h 108"/>
                <a:gd name="T52" fmla="*/ 123 w 144"/>
                <a:gd name="T5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08">
                  <a:moveTo>
                    <a:pt x="132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7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9" y="24"/>
                    <a:pt x="24" y="29"/>
                    <a:pt x="24" y="3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1"/>
                    <a:pt x="19" y="96"/>
                    <a:pt x="1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9" y="108"/>
                    <a:pt x="144" y="103"/>
                    <a:pt x="144" y="96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17"/>
                    <a:pt x="139" y="12"/>
                    <a:pt x="132" y="12"/>
                  </a:cubicBezTo>
                  <a:moveTo>
                    <a:pt x="78" y="90"/>
                  </a:moveTo>
                  <a:cubicBezTo>
                    <a:pt x="61" y="90"/>
                    <a:pt x="48" y="77"/>
                    <a:pt x="48" y="60"/>
                  </a:cubicBezTo>
                  <a:cubicBezTo>
                    <a:pt x="48" y="43"/>
                    <a:pt x="61" y="30"/>
                    <a:pt x="78" y="30"/>
                  </a:cubicBezTo>
                  <a:cubicBezTo>
                    <a:pt x="95" y="30"/>
                    <a:pt x="108" y="43"/>
                    <a:pt x="108" y="60"/>
                  </a:cubicBezTo>
                  <a:cubicBezTo>
                    <a:pt x="108" y="77"/>
                    <a:pt x="95" y="90"/>
                    <a:pt x="78" y="90"/>
                  </a:cubicBezTo>
                  <a:moveTo>
                    <a:pt x="123" y="48"/>
                  </a:moveTo>
                  <a:cubicBezTo>
                    <a:pt x="118" y="48"/>
                    <a:pt x="114" y="44"/>
                    <a:pt x="114" y="39"/>
                  </a:cubicBezTo>
                  <a:cubicBezTo>
                    <a:pt x="114" y="34"/>
                    <a:pt x="118" y="30"/>
                    <a:pt x="123" y="30"/>
                  </a:cubicBezTo>
                  <a:cubicBezTo>
                    <a:pt x="128" y="30"/>
                    <a:pt x="132" y="34"/>
                    <a:pt x="132" y="39"/>
                  </a:cubicBezTo>
                  <a:cubicBezTo>
                    <a:pt x="132" y="44"/>
                    <a:pt x="128" y="48"/>
                    <a:pt x="123" y="4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4" name="Rectangle 87"/>
            <p:cNvSpPr>
              <a:spLocks noChangeArrowheads="1"/>
            </p:cNvSpPr>
            <p:nvPr/>
          </p:nvSpPr>
          <p:spPr bwMode="auto">
            <a:xfrm>
              <a:off x="7888" y="5095"/>
              <a:ext cx="65" cy="6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5" name="Rectangle 88"/>
            <p:cNvSpPr>
              <a:spLocks noChangeArrowheads="1"/>
            </p:cNvSpPr>
            <p:nvPr/>
          </p:nvSpPr>
          <p:spPr bwMode="auto">
            <a:xfrm>
              <a:off x="7888" y="5095"/>
              <a:ext cx="65" cy="6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6" name="Oval 89"/>
            <p:cNvSpPr>
              <a:spLocks noChangeArrowheads="1"/>
            </p:cNvSpPr>
            <p:nvPr/>
          </p:nvSpPr>
          <p:spPr bwMode="auto">
            <a:xfrm>
              <a:off x="7888" y="5095"/>
              <a:ext cx="65" cy="6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7" name="Freeform 90"/>
            <p:cNvSpPr/>
            <p:nvPr/>
          </p:nvSpPr>
          <p:spPr bwMode="auto">
            <a:xfrm>
              <a:off x="7480" y="5075"/>
              <a:ext cx="0" cy="258"/>
            </a:xfrm>
            <a:custGeom>
              <a:avLst/>
              <a:gdLst>
                <a:gd name="T0" fmla="*/ 64 h 64"/>
                <a:gd name="T1" fmla="*/ 64 h 64"/>
                <a:gd name="T2" fmla="*/ 0 h 64"/>
                <a:gd name="T3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4">
                  <a:moveTo>
                    <a:pt x="0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8" name="Rectangle 91"/>
            <p:cNvSpPr>
              <a:spLocks noChangeArrowheads="1"/>
            </p:cNvSpPr>
            <p:nvPr/>
          </p:nvSpPr>
          <p:spPr bwMode="auto">
            <a:xfrm>
              <a:off x="7480" y="5075"/>
              <a:ext cx="85" cy="25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7480" y="5075"/>
              <a:ext cx="85" cy="25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0" name="Freeform 93"/>
            <p:cNvSpPr/>
            <p:nvPr/>
          </p:nvSpPr>
          <p:spPr bwMode="auto">
            <a:xfrm>
              <a:off x="7480" y="5075"/>
              <a:ext cx="85" cy="258"/>
            </a:xfrm>
            <a:custGeom>
              <a:avLst/>
              <a:gdLst>
                <a:gd name="T0" fmla="*/ 12 w 24"/>
                <a:gd name="T1" fmla="*/ 0 h 72"/>
                <a:gd name="T2" fmla="*/ 0 w 24"/>
                <a:gd name="T3" fmla="*/ 0 h 72"/>
                <a:gd name="T4" fmla="*/ 0 w 24"/>
                <a:gd name="T5" fmla="*/ 0 h 72"/>
                <a:gd name="T6" fmla="*/ 0 w 24"/>
                <a:gd name="T7" fmla="*/ 72 h 72"/>
                <a:gd name="T8" fmla="*/ 12 w 24"/>
                <a:gd name="T9" fmla="*/ 72 h 72"/>
                <a:gd name="T10" fmla="*/ 24 w 24"/>
                <a:gd name="T11" fmla="*/ 60 h 72"/>
                <a:gd name="T12" fmla="*/ 24 w 24"/>
                <a:gd name="T13" fmla="*/ 12 h 72"/>
                <a:gd name="T14" fmla="*/ 12 w 2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2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661698" y="4038177"/>
            <a:ext cx="364067" cy="447887"/>
            <a:chOff x="8555" y="4960"/>
            <a:chExt cx="430" cy="529"/>
          </a:xfrm>
          <a:solidFill>
            <a:srgbClr val="9FCA95"/>
          </a:solidFill>
        </p:grpSpPr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885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885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3" name="Rectangle 96"/>
            <p:cNvSpPr>
              <a:spLocks noChangeArrowheads="1"/>
            </p:cNvSpPr>
            <p:nvPr/>
          </p:nvSpPr>
          <p:spPr bwMode="auto">
            <a:xfrm>
              <a:off x="885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4" name="Rectangle 97"/>
            <p:cNvSpPr>
              <a:spLocks noChangeArrowheads="1"/>
            </p:cNvSpPr>
            <p:nvPr/>
          </p:nvSpPr>
          <p:spPr bwMode="auto">
            <a:xfrm>
              <a:off x="885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5" name="Rectangle 98"/>
            <p:cNvSpPr>
              <a:spLocks noChangeArrowheads="1"/>
            </p:cNvSpPr>
            <p:nvPr/>
          </p:nvSpPr>
          <p:spPr bwMode="auto">
            <a:xfrm>
              <a:off x="859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6" name="Rectangle 99"/>
            <p:cNvSpPr>
              <a:spLocks noChangeArrowheads="1"/>
            </p:cNvSpPr>
            <p:nvPr/>
          </p:nvSpPr>
          <p:spPr bwMode="auto">
            <a:xfrm>
              <a:off x="859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7" name="Rectangle 100"/>
            <p:cNvSpPr>
              <a:spLocks noChangeArrowheads="1"/>
            </p:cNvSpPr>
            <p:nvPr/>
          </p:nvSpPr>
          <p:spPr bwMode="auto">
            <a:xfrm>
              <a:off x="859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8" name="Rectangle 101"/>
            <p:cNvSpPr>
              <a:spLocks noChangeArrowheads="1"/>
            </p:cNvSpPr>
            <p:nvPr/>
          </p:nvSpPr>
          <p:spPr bwMode="auto">
            <a:xfrm>
              <a:off x="8595" y="4960"/>
              <a:ext cx="85" cy="25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9" name="Freeform 102"/>
            <p:cNvSpPr/>
            <p:nvPr/>
          </p:nvSpPr>
          <p:spPr bwMode="auto">
            <a:xfrm>
              <a:off x="8555" y="5083"/>
              <a:ext cx="430" cy="407"/>
            </a:xfrm>
            <a:custGeom>
              <a:avLst/>
              <a:gdLst>
                <a:gd name="T0" fmla="*/ 53 w 106"/>
                <a:gd name="T1" fmla="*/ 0 h 101"/>
                <a:gd name="T2" fmla="*/ 66 w 106"/>
                <a:gd name="T3" fmla="*/ 38 h 101"/>
                <a:gd name="T4" fmla="*/ 106 w 106"/>
                <a:gd name="T5" fmla="*/ 39 h 101"/>
                <a:gd name="T6" fmla="*/ 74 w 106"/>
                <a:gd name="T7" fmla="*/ 63 h 101"/>
                <a:gd name="T8" fmla="*/ 85 w 106"/>
                <a:gd name="T9" fmla="*/ 101 h 101"/>
                <a:gd name="T10" fmla="*/ 53 w 106"/>
                <a:gd name="T11" fmla="*/ 78 h 101"/>
                <a:gd name="T12" fmla="*/ 20 w 106"/>
                <a:gd name="T13" fmla="*/ 101 h 101"/>
                <a:gd name="T14" fmla="*/ 31 w 106"/>
                <a:gd name="T15" fmla="*/ 63 h 101"/>
                <a:gd name="T16" fmla="*/ 0 w 106"/>
                <a:gd name="T17" fmla="*/ 39 h 101"/>
                <a:gd name="T18" fmla="*/ 39 w 106"/>
                <a:gd name="T19" fmla="*/ 38 h 101"/>
                <a:gd name="T20" fmla="*/ 53 w 106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01">
                  <a:moveTo>
                    <a:pt x="53" y="0"/>
                  </a:moveTo>
                  <a:lnTo>
                    <a:pt x="66" y="38"/>
                  </a:lnTo>
                  <a:lnTo>
                    <a:pt x="106" y="39"/>
                  </a:lnTo>
                  <a:lnTo>
                    <a:pt x="74" y="63"/>
                  </a:lnTo>
                  <a:lnTo>
                    <a:pt x="85" y="101"/>
                  </a:lnTo>
                  <a:lnTo>
                    <a:pt x="53" y="78"/>
                  </a:lnTo>
                  <a:lnTo>
                    <a:pt x="20" y="101"/>
                  </a:lnTo>
                  <a:lnTo>
                    <a:pt x="31" y="63"/>
                  </a:lnTo>
                  <a:lnTo>
                    <a:pt x="0" y="39"/>
                  </a:lnTo>
                  <a:lnTo>
                    <a:pt x="39" y="38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0" name="Freeform 103"/>
            <p:cNvSpPr/>
            <p:nvPr/>
          </p:nvSpPr>
          <p:spPr bwMode="auto">
            <a:xfrm>
              <a:off x="8555" y="5083"/>
              <a:ext cx="430" cy="407"/>
            </a:xfrm>
            <a:custGeom>
              <a:avLst/>
              <a:gdLst>
                <a:gd name="T0" fmla="*/ 53 w 106"/>
                <a:gd name="T1" fmla="*/ 0 h 101"/>
                <a:gd name="T2" fmla="*/ 66 w 106"/>
                <a:gd name="T3" fmla="*/ 38 h 101"/>
                <a:gd name="T4" fmla="*/ 106 w 106"/>
                <a:gd name="T5" fmla="*/ 39 h 101"/>
                <a:gd name="T6" fmla="*/ 74 w 106"/>
                <a:gd name="T7" fmla="*/ 63 h 101"/>
                <a:gd name="T8" fmla="*/ 85 w 106"/>
                <a:gd name="T9" fmla="*/ 101 h 101"/>
                <a:gd name="T10" fmla="*/ 53 w 106"/>
                <a:gd name="T11" fmla="*/ 78 h 101"/>
                <a:gd name="T12" fmla="*/ 20 w 106"/>
                <a:gd name="T13" fmla="*/ 101 h 101"/>
                <a:gd name="T14" fmla="*/ 31 w 106"/>
                <a:gd name="T15" fmla="*/ 63 h 101"/>
                <a:gd name="T16" fmla="*/ 0 w 106"/>
                <a:gd name="T17" fmla="*/ 39 h 101"/>
                <a:gd name="T18" fmla="*/ 39 w 106"/>
                <a:gd name="T19" fmla="*/ 38 h 101"/>
                <a:gd name="T20" fmla="*/ 53 w 106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01">
                  <a:moveTo>
                    <a:pt x="53" y="0"/>
                  </a:moveTo>
                  <a:lnTo>
                    <a:pt x="66" y="38"/>
                  </a:lnTo>
                  <a:lnTo>
                    <a:pt x="106" y="39"/>
                  </a:lnTo>
                  <a:lnTo>
                    <a:pt x="74" y="63"/>
                  </a:lnTo>
                  <a:lnTo>
                    <a:pt x="85" y="101"/>
                  </a:lnTo>
                  <a:lnTo>
                    <a:pt x="53" y="78"/>
                  </a:lnTo>
                  <a:lnTo>
                    <a:pt x="20" y="101"/>
                  </a:lnTo>
                  <a:lnTo>
                    <a:pt x="31" y="63"/>
                  </a:lnTo>
                  <a:lnTo>
                    <a:pt x="0" y="39"/>
                  </a:lnTo>
                  <a:lnTo>
                    <a:pt x="39" y="38"/>
                  </a:lnTo>
                  <a:lnTo>
                    <a:pt x="53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1" name="Rectangle 104"/>
            <p:cNvSpPr>
              <a:spLocks noChangeArrowheads="1"/>
            </p:cNvSpPr>
            <p:nvPr/>
          </p:nvSpPr>
          <p:spPr bwMode="auto">
            <a:xfrm>
              <a:off x="8725" y="4960"/>
              <a:ext cx="85" cy="19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2" name="Rectangle 105"/>
            <p:cNvSpPr>
              <a:spLocks noChangeArrowheads="1"/>
            </p:cNvSpPr>
            <p:nvPr/>
          </p:nvSpPr>
          <p:spPr bwMode="auto">
            <a:xfrm>
              <a:off x="8725" y="4960"/>
              <a:ext cx="85" cy="19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3" name="Freeform 106"/>
            <p:cNvSpPr/>
            <p:nvPr/>
          </p:nvSpPr>
          <p:spPr bwMode="auto">
            <a:xfrm>
              <a:off x="8725" y="4960"/>
              <a:ext cx="85" cy="190"/>
            </a:xfrm>
            <a:custGeom>
              <a:avLst/>
              <a:gdLst>
                <a:gd name="T0" fmla="*/ 21 w 21"/>
                <a:gd name="T1" fmla="*/ 0 h 47"/>
                <a:gd name="T2" fmla="*/ 0 w 21"/>
                <a:gd name="T3" fmla="*/ 0 h 47"/>
                <a:gd name="T4" fmla="*/ 0 w 21"/>
                <a:gd name="T5" fmla="*/ 47 h 47"/>
                <a:gd name="T6" fmla="*/ 11 w 21"/>
                <a:gd name="T7" fmla="*/ 16 h 47"/>
                <a:gd name="T8" fmla="*/ 21 w 21"/>
                <a:gd name="T9" fmla="*/ 47 h 47"/>
                <a:gd name="T10" fmla="*/ 21 w 2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7">
                  <a:moveTo>
                    <a:pt x="21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1" y="16"/>
                  </a:lnTo>
                  <a:lnTo>
                    <a:pt x="21" y="47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4" name="Freeform 107"/>
            <p:cNvSpPr/>
            <p:nvPr/>
          </p:nvSpPr>
          <p:spPr bwMode="auto">
            <a:xfrm>
              <a:off x="8725" y="4960"/>
              <a:ext cx="85" cy="190"/>
            </a:xfrm>
            <a:custGeom>
              <a:avLst/>
              <a:gdLst>
                <a:gd name="T0" fmla="*/ 21 w 21"/>
                <a:gd name="T1" fmla="*/ 0 h 47"/>
                <a:gd name="T2" fmla="*/ 0 w 21"/>
                <a:gd name="T3" fmla="*/ 0 h 47"/>
                <a:gd name="T4" fmla="*/ 0 w 21"/>
                <a:gd name="T5" fmla="*/ 47 h 47"/>
                <a:gd name="T6" fmla="*/ 11 w 21"/>
                <a:gd name="T7" fmla="*/ 16 h 47"/>
                <a:gd name="T8" fmla="*/ 21 w 21"/>
                <a:gd name="T9" fmla="*/ 47 h 47"/>
                <a:gd name="T10" fmla="*/ 21 w 2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7">
                  <a:moveTo>
                    <a:pt x="21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1" y="16"/>
                  </a:lnTo>
                  <a:lnTo>
                    <a:pt x="21" y="47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455" name="Freeform 108"/>
          <p:cNvSpPr/>
          <p:nvPr/>
        </p:nvSpPr>
        <p:spPr bwMode="auto">
          <a:xfrm>
            <a:off x="8838565" y="4127077"/>
            <a:ext cx="91017" cy="292100"/>
          </a:xfrm>
          <a:custGeom>
            <a:avLst/>
            <a:gdLst>
              <a:gd name="T0" fmla="*/ 24 w 30"/>
              <a:gd name="T1" fmla="*/ 0 h 96"/>
              <a:gd name="T2" fmla="*/ 0 w 30"/>
              <a:gd name="T3" fmla="*/ 0 h 96"/>
              <a:gd name="T4" fmla="*/ 0 w 30"/>
              <a:gd name="T5" fmla="*/ 96 h 96"/>
              <a:gd name="T6" fmla="*/ 24 w 30"/>
              <a:gd name="T7" fmla="*/ 96 h 96"/>
              <a:gd name="T8" fmla="*/ 30 w 30"/>
              <a:gd name="T9" fmla="*/ 90 h 96"/>
              <a:gd name="T10" fmla="*/ 30 w 30"/>
              <a:gd name="T11" fmla="*/ 6 h 96"/>
              <a:gd name="T12" fmla="*/ 24 w 30"/>
              <a:gd name="T1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96">
                <a:moveTo>
                  <a:pt x="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7" y="96"/>
                  <a:pt x="30" y="93"/>
                  <a:pt x="30" y="90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56" name="Freeform 109"/>
          <p:cNvSpPr>
            <a:spLocks noEditPoints="1"/>
          </p:cNvSpPr>
          <p:nvPr/>
        </p:nvSpPr>
        <p:spPr bwMode="auto">
          <a:xfrm>
            <a:off x="8546465" y="4057227"/>
            <a:ext cx="273051" cy="361949"/>
          </a:xfrm>
          <a:custGeom>
            <a:avLst/>
            <a:gdLst>
              <a:gd name="T0" fmla="*/ 84 w 90"/>
              <a:gd name="T1" fmla="*/ 24 h 120"/>
              <a:gd name="T2" fmla="*/ 84 w 90"/>
              <a:gd name="T3" fmla="*/ 24 h 120"/>
              <a:gd name="T4" fmla="*/ 84 w 90"/>
              <a:gd name="T5" fmla="*/ 23 h 120"/>
              <a:gd name="T6" fmla="*/ 84 w 90"/>
              <a:gd name="T7" fmla="*/ 18 h 120"/>
              <a:gd name="T8" fmla="*/ 66 w 90"/>
              <a:gd name="T9" fmla="*/ 0 h 120"/>
              <a:gd name="T10" fmla="*/ 30 w 90"/>
              <a:gd name="T11" fmla="*/ 0 h 120"/>
              <a:gd name="T12" fmla="*/ 12 w 90"/>
              <a:gd name="T13" fmla="*/ 18 h 120"/>
              <a:gd name="T14" fmla="*/ 12 w 90"/>
              <a:gd name="T15" fmla="*/ 24 h 120"/>
              <a:gd name="T16" fmla="*/ 0 w 90"/>
              <a:gd name="T17" fmla="*/ 24 h 120"/>
              <a:gd name="T18" fmla="*/ 0 w 90"/>
              <a:gd name="T19" fmla="*/ 120 h 120"/>
              <a:gd name="T20" fmla="*/ 90 w 90"/>
              <a:gd name="T21" fmla="*/ 120 h 120"/>
              <a:gd name="T22" fmla="*/ 90 w 90"/>
              <a:gd name="T23" fmla="*/ 24 h 120"/>
              <a:gd name="T24" fmla="*/ 84 w 90"/>
              <a:gd name="T25" fmla="*/ 24 h 120"/>
              <a:gd name="T26" fmla="*/ 72 w 90"/>
              <a:gd name="T27" fmla="*/ 24 h 120"/>
              <a:gd name="T28" fmla="*/ 72 w 90"/>
              <a:gd name="T29" fmla="*/ 24 h 120"/>
              <a:gd name="T30" fmla="*/ 24 w 90"/>
              <a:gd name="T31" fmla="*/ 24 h 120"/>
              <a:gd name="T32" fmla="*/ 24 w 90"/>
              <a:gd name="T33" fmla="*/ 18 h 120"/>
              <a:gd name="T34" fmla="*/ 30 w 90"/>
              <a:gd name="T35" fmla="*/ 12 h 120"/>
              <a:gd name="T36" fmla="*/ 66 w 90"/>
              <a:gd name="T37" fmla="*/ 12 h 120"/>
              <a:gd name="T38" fmla="*/ 72 w 90"/>
              <a:gd name="T39" fmla="*/ 18 h 120"/>
              <a:gd name="T40" fmla="*/ 72 w 90"/>
              <a:gd name="T41" fmla="*/ 2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120">
                <a:moveTo>
                  <a:pt x="84" y="24"/>
                </a:moveTo>
                <a:cubicBezTo>
                  <a:pt x="84" y="24"/>
                  <a:pt x="84" y="24"/>
                  <a:pt x="84" y="24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6"/>
                  <a:pt x="75" y="0"/>
                  <a:pt x="6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8" y="0"/>
                  <a:pt x="12" y="9"/>
                  <a:pt x="12" y="18"/>
                </a:cubicBezTo>
                <a:cubicBezTo>
                  <a:pt x="12" y="24"/>
                  <a:pt x="12" y="24"/>
                  <a:pt x="1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20"/>
                  <a:pt x="0" y="120"/>
                  <a:pt x="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24"/>
                  <a:pt x="90" y="24"/>
                  <a:pt x="90" y="24"/>
                </a:cubicBezTo>
                <a:lnTo>
                  <a:pt x="84" y="24"/>
                </a:lnTo>
                <a:close/>
                <a:moveTo>
                  <a:pt x="72" y="24"/>
                </a:moveTo>
                <a:cubicBezTo>
                  <a:pt x="72" y="24"/>
                  <a:pt x="72" y="24"/>
                  <a:pt x="72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2"/>
                  <a:pt x="30" y="12"/>
                </a:cubicBezTo>
                <a:cubicBezTo>
                  <a:pt x="66" y="12"/>
                  <a:pt x="66" y="12"/>
                  <a:pt x="66" y="12"/>
                </a:cubicBezTo>
                <a:cubicBezTo>
                  <a:pt x="66" y="12"/>
                  <a:pt x="72" y="12"/>
                  <a:pt x="72" y="18"/>
                </a:cubicBezTo>
                <a:lnTo>
                  <a:pt x="72" y="24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57" name="Freeform 110"/>
          <p:cNvSpPr/>
          <p:nvPr/>
        </p:nvSpPr>
        <p:spPr bwMode="auto">
          <a:xfrm>
            <a:off x="8457565" y="4127077"/>
            <a:ext cx="71967" cy="292100"/>
          </a:xfrm>
          <a:custGeom>
            <a:avLst/>
            <a:gdLst>
              <a:gd name="T0" fmla="*/ 24 w 24"/>
              <a:gd name="T1" fmla="*/ 0 h 96"/>
              <a:gd name="T2" fmla="*/ 6 w 24"/>
              <a:gd name="T3" fmla="*/ 0 h 96"/>
              <a:gd name="T4" fmla="*/ 0 w 24"/>
              <a:gd name="T5" fmla="*/ 6 h 96"/>
              <a:gd name="T6" fmla="*/ 0 w 24"/>
              <a:gd name="T7" fmla="*/ 90 h 96"/>
              <a:gd name="T8" fmla="*/ 6 w 24"/>
              <a:gd name="T9" fmla="*/ 96 h 96"/>
              <a:gd name="T10" fmla="*/ 24 w 24"/>
              <a:gd name="T11" fmla="*/ 96 h 96"/>
              <a:gd name="T12" fmla="*/ 24 w 24"/>
              <a:gd name="T1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96">
                <a:moveTo>
                  <a:pt x="2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3"/>
                  <a:pt x="3" y="96"/>
                  <a:pt x="6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0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58" name="Rectangle 111"/>
          <p:cNvSpPr>
            <a:spLocks noChangeArrowheads="1"/>
          </p:cNvSpPr>
          <p:nvPr/>
        </p:nvSpPr>
        <p:spPr bwMode="auto">
          <a:xfrm>
            <a:off x="9433349" y="4196927"/>
            <a:ext cx="33867" cy="71967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59" name="Freeform 112"/>
          <p:cNvSpPr>
            <a:spLocks noEditPoints="1"/>
          </p:cNvSpPr>
          <p:nvPr/>
        </p:nvSpPr>
        <p:spPr bwMode="auto">
          <a:xfrm>
            <a:off x="9340216" y="4010661"/>
            <a:ext cx="474133" cy="203200"/>
          </a:xfrm>
          <a:custGeom>
            <a:avLst/>
            <a:gdLst>
              <a:gd name="T0" fmla="*/ 114 w 156"/>
              <a:gd name="T1" fmla="*/ 24 h 66"/>
              <a:gd name="T2" fmla="*/ 114 w 156"/>
              <a:gd name="T3" fmla="*/ 23 h 66"/>
              <a:gd name="T4" fmla="*/ 114 w 156"/>
              <a:gd name="T5" fmla="*/ 18 h 66"/>
              <a:gd name="T6" fmla="*/ 96 w 156"/>
              <a:gd name="T7" fmla="*/ 0 h 66"/>
              <a:gd name="T8" fmla="*/ 60 w 156"/>
              <a:gd name="T9" fmla="*/ 0 h 66"/>
              <a:gd name="T10" fmla="*/ 42 w 156"/>
              <a:gd name="T11" fmla="*/ 18 h 66"/>
              <a:gd name="T12" fmla="*/ 42 w 156"/>
              <a:gd name="T13" fmla="*/ 24 h 66"/>
              <a:gd name="T14" fmla="*/ 0 w 156"/>
              <a:gd name="T15" fmla="*/ 24 h 66"/>
              <a:gd name="T16" fmla="*/ 0 w 156"/>
              <a:gd name="T17" fmla="*/ 66 h 66"/>
              <a:gd name="T18" fmla="*/ 24 w 156"/>
              <a:gd name="T19" fmla="*/ 66 h 66"/>
              <a:gd name="T20" fmla="*/ 24 w 156"/>
              <a:gd name="T21" fmla="*/ 54 h 66"/>
              <a:gd name="T22" fmla="*/ 48 w 156"/>
              <a:gd name="T23" fmla="*/ 54 h 66"/>
              <a:gd name="T24" fmla="*/ 48 w 156"/>
              <a:gd name="T25" fmla="*/ 66 h 66"/>
              <a:gd name="T26" fmla="*/ 108 w 156"/>
              <a:gd name="T27" fmla="*/ 66 h 66"/>
              <a:gd name="T28" fmla="*/ 108 w 156"/>
              <a:gd name="T29" fmla="*/ 54 h 66"/>
              <a:gd name="T30" fmla="*/ 132 w 156"/>
              <a:gd name="T31" fmla="*/ 54 h 66"/>
              <a:gd name="T32" fmla="*/ 132 w 156"/>
              <a:gd name="T33" fmla="*/ 66 h 66"/>
              <a:gd name="T34" fmla="*/ 156 w 156"/>
              <a:gd name="T35" fmla="*/ 66 h 66"/>
              <a:gd name="T36" fmla="*/ 156 w 156"/>
              <a:gd name="T37" fmla="*/ 24 h 66"/>
              <a:gd name="T38" fmla="*/ 114 w 156"/>
              <a:gd name="T39" fmla="*/ 24 h 66"/>
              <a:gd name="T40" fmla="*/ 54 w 156"/>
              <a:gd name="T41" fmla="*/ 18 h 66"/>
              <a:gd name="T42" fmla="*/ 60 w 156"/>
              <a:gd name="T43" fmla="*/ 12 h 66"/>
              <a:gd name="T44" fmla="*/ 96 w 156"/>
              <a:gd name="T45" fmla="*/ 12 h 66"/>
              <a:gd name="T46" fmla="*/ 102 w 156"/>
              <a:gd name="T47" fmla="*/ 18 h 66"/>
              <a:gd name="T48" fmla="*/ 102 w 156"/>
              <a:gd name="T49" fmla="*/ 24 h 66"/>
              <a:gd name="T50" fmla="*/ 54 w 156"/>
              <a:gd name="T51" fmla="*/ 24 h 66"/>
              <a:gd name="T52" fmla="*/ 54 w 156"/>
              <a:gd name="T53" fmla="*/ 18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" h="66">
                <a:moveTo>
                  <a:pt x="114" y="24"/>
                </a:moveTo>
                <a:cubicBezTo>
                  <a:pt x="114" y="23"/>
                  <a:pt x="114" y="23"/>
                  <a:pt x="114" y="23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6"/>
                  <a:pt x="105" y="0"/>
                  <a:pt x="9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42" y="9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66"/>
                  <a:pt x="0" y="66"/>
                  <a:pt x="0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54"/>
                  <a:pt x="24" y="54"/>
                  <a:pt x="2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66"/>
                  <a:pt x="48" y="66"/>
                  <a:pt x="4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66"/>
                  <a:pt x="132" y="66"/>
                  <a:pt x="132" y="66"/>
                </a:cubicBezTo>
                <a:cubicBezTo>
                  <a:pt x="156" y="66"/>
                  <a:pt x="156" y="66"/>
                  <a:pt x="156" y="66"/>
                </a:cubicBezTo>
                <a:cubicBezTo>
                  <a:pt x="156" y="24"/>
                  <a:pt x="156" y="24"/>
                  <a:pt x="156" y="24"/>
                </a:cubicBezTo>
                <a:lnTo>
                  <a:pt x="114" y="24"/>
                </a:lnTo>
                <a:close/>
                <a:moveTo>
                  <a:pt x="54" y="18"/>
                </a:moveTo>
                <a:cubicBezTo>
                  <a:pt x="54" y="18"/>
                  <a:pt x="54" y="12"/>
                  <a:pt x="60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102" y="12"/>
                  <a:pt x="102" y="18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18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60" name="Freeform 113"/>
          <p:cNvSpPr/>
          <p:nvPr/>
        </p:nvSpPr>
        <p:spPr bwMode="auto">
          <a:xfrm>
            <a:off x="9359265" y="4230794"/>
            <a:ext cx="438151" cy="182033"/>
          </a:xfrm>
          <a:custGeom>
            <a:avLst/>
            <a:gdLst>
              <a:gd name="T0" fmla="*/ 112 w 128"/>
              <a:gd name="T1" fmla="*/ 16 h 53"/>
              <a:gd name="T2" fmla="*/ 91 w 128"/>
              <a:gd name="T3" fmla="*/ 16 h 53"/>
              <a:gd name="T4" fmla="*/ 91 w 128"/>
              <a:gd name="T5" fmla="*/ 0 h 53"/>
              <a:gd name="T6" fmla="*/ 38 w 128"/>
              <a:gd name="T7" fmla="*/ 0 h 53"/>
              <a:gd name="T8" fmla="*/ 38 w 128"/>
              <a:gd name="T9" fmla="*/ 16 h 53"/>
              <a:gd name="T10" fmla="*/ 16 w 128"/>
              <a:gd name="T11" fmla="*/ 16 h 53"/>
              <a:gd name="T12" fmla="*/ 16 w 128"/>
              <a:gd name="T13" fmla="*/ 0 h 53"/>
              <a:gd name="T14" fmla="*/ 0 w 128"/>
              <a:gd name="T15" fmla="*/ 0 h 53"/>
              <a:gd name="T16" fmla="*/ 0 w 128"/>
              <a:gd name="T17" fmla="*/ 53 h 53"/>
              <a:gd name="T18" fmla="*/ 128 w 128"/>
              <a:gd name="T19" fmla="*/ 53 h 53"/>
              <a:gd name="T20" fmla="*/ 128 w 128"/>
              <a:gd name="T21" fmla="*/ 0 h 53"/>
              <a:gd name="T22" fmla="*/ 112 w 128"/>
              <a:gd name="T23" fmla="*/ 0 h 53"/>
              <a:gd name="T24" fmla="*/ 112 w 128"/>
              <a:gd name="T25" fmla="*/ 1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8" h="53">
                <a:moveTo>
                  <a:pt x="112" y="16"/>
                </a:moveTo>
                <a:lnTo>
                  <a:pt x="91" y="16"/>
                </a:lnTo>
                <a:lnTo>
                  <a:pt x="91" y="0"/>
                </a:lnTo>
                <a:lnTo>
                  <a:pt x="38" y="0"/>
                </a:lnTo>
                <a:lnTo>
                  <a:pt x="38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  <a:lnTo>
                  <a:pt x="0" y="53"/>
                </a:lnTo>
                <a:lnTo>
                  <a:pt x="128" y="53"/>
                </a:lnTo>
                <a:lnTo>
                  <a:pt x="128" y="0"/>
                </a:lnTo>
                <a:lnTo>
                  <a:pt x="112" y="0"/>
                </a:lnTo>
                <a:lnTo>
                  <a:pt x="112" y="16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61" name="Rectangle 114"/>
          <p:cNvSpPr>
            <a:spLocks noChangeArrowheads="1"/>
          </p:cNvSpPr>
          <p:nvPr/>
        </p:nvSpPr>
        <p:spPr bwMode="auto">
          <a:xfrm>
            <a:off x="9687349" y="4196927"/>
            <a:ext cx="38100" cy="71967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62" name="Freeform 115"/>
          <p:cNvSpPr>
            <a:spLocks noEditPoints="1"/>
          </p:cNvSpPr>
          <p:nvPr/>
        </p:nvSpPr>
        <p:spPr bwMode="auto">
          <a:xfrm>
            <a:off x="10246149" y="4008543"/>
            <a:ext cx="433916" cy="433917"/>
          </a:xfrm>
          <a:custGeom>
            <a:avLst/>
            <a:gdLst>
              <a:gd name="T0" fmla="*/ 132 w 144"/>
              <a:gd name="T1" fmla="*/ 36 h 144"/>
              <a:gd name="T2" fmla="*/ 108 w 144"/>
              <a:gd name="T3" fmla="*/ 36 h 144"/>
              <a:gd name="T4" fmla="*/ 108 w 144"/>
              <a:gd name="T5" fmla="*/ 36 h 144"/>
              <a:gd name="T6" fmla="*/ 72 w 144"/>
              <a:gd name="T7" fmla="*/ 0 h 144"/>
              <a:gd name="T8" fmla="*/ 36 w 144"/>
              <a:gd name="T9" fmla="*/ 36 h 144"/>
              <a:gd name="T10" fmla="*/ 36 w 144"/>
              <a:gd name="T11" fmla="*/ 36 h 144"/>
              <a:gd name="T12" fmla="*/ 12 w 144"/>
              <a:gd name="T13" fmla="*/ 36 h 144"/>
              <a:gd name="T14" fmla="*/ 0 w 144"/>
              <a:gd name="T15" fmla="*/ 36 h 144"/>
              <a:gd name="T16" fmla="*/ 0 w 144"/>
              <a:gd name="T17" fmla="*/ 48 h 144"/>
              <a:gd name="T18" fmla="*/ 0 w 144"/>
              <a:gd name="T19" fmla="*/ 48 h 144"/>
              <a:gd name="T20" fmla="*/ 0 w 144"/>
              <a:gd name="T21" fmla="*/ 132 h 144"/>
              <a:gd name="T22" fmla="*/ 12 w 144"/>
              <a:gd name="T23" fmla="*/ 144 h 144"/>
              <a:gd name="T24" fmla="*/ 132 w 144"/>
              <a:gd name="T25" fmla="*/ 144 h 144"/>
              <a:gd name="T26" fmla="*/ 144 w 144"/>
              <a:gd name="T27" fmla="*/ 132 h 144"/>
              <a:gd name="T28" fmla="*/ 144 w 144"/>
              <a:gd name="T29" fmla="*/ 120 h 144"/>
              <a:gd name="T30" fmla="*/ 0 w 144"/>
              <a:gd name="T31" fmla="*/ 120 h 144"/>
              <a:gd name="T32" fmla="*/ 0 w 144"/>
              <a:gd name="T33" fmla="*/ 114 h 144"/>
              <a:gd name="T34" fmla="*/ 144 w 144"/>
              <a:gd name="T35" fmla="*/ 114 h 144"/>
              <a:gd name="T36" fmla="*/ 144 w 144"/>
              <a:gd name="T37" fmla="*/ 54 h 144"/>
              <a:gd name="T38" fmla="*/ 144 w 144"/>
              <a:gd name="T39" fmla="*/ 48 h 144"/>
              <a:gd name="T40" fmla="*/ 144 w 144"/>
              <a:gd name="T41" fmla="*/ 36 h 144"/>
              <a:gd name="T42" fmla="*/ 132 w 144"/>
              <a:gd name="T43" fmla="*/ 36 h 144"/>
              <a:gd name="T44" fmla="*/ 96 w 144"/>
              <a:gd name="T45" fmla="*/ 36 h 144"/>
              <a:gd name="T46" fmla="*/ 48 w 144"/>
              <a:gd name="T47" fmla="*/ 36 h 144"/>
              <a:gd name="T48" fmla="*/ 48 w 144"/>
              <a:gd name="T49" fmla="*/ 36 h 144"/>
              <a:gd name="T50" fmla="*/ 72 w 144"/>
              <a:gd name="T51" fmla="*/ 12 h 144"/>
              <a:gd name="T52" fmla="*/ 96 w 144"/>
              <a:gd name="T53" fmla="*/ 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16"/>
                  <a:pt x="92" y="0"/>
                  <a:pt x="72" y="0"/>
                </a:cubicBezTo>
                <a:cubicBezTo>
                  <a:pt x="52" y="0"/>
                  <a:pt x="36" y="1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14"/>
                  <a:pt x="0" y="114"/>
                  <a:pt x="0" y="114"/>
                </a:cubicBezTo>
                <a:cubicBezTo>
                  <a:pt x="144" y="114"/>
                  <a:pt x="144" y="114"/>
                  <a:pt x="144" y="114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6"/>
                  <a:pt x="144" y="36"/>
                  <a:pt x="144" y="36"/>
                </a:cubicBezTo>
                <a:lnTo>
                  <a:pt x="132" y="36"/>
                </a:lnTo>
                <a:close/>
                <a:moveTo>
                  <a:pt x="96" y="36"/>
                </a:moveTo>
                <a:cubicBezTo>
                  <a:pt x="48" y="36"/>
                  <a:pt x="48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23"/>
                  <a:pt x="59" y="12"/>
                  <a:pt x="72" y="12"/>
                </a:cubicBezTo>
                <a:cubicBezTo>
                  <a:pt x="85" y="12"/>
                  <a:pt x="96" y="23"/>
                  <a:pt x="96" y="36"/>
                </a:cubicBez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63" name="Freeform 116"/>
          <p:cNvSpPr/>
          <p:nvPr/>
        </p:nvSpPr>
        <p:spPr bwMode="auto">
          <a:xfrm>
            <a:off x="11149965" y="3993727"/>
            <a:ext cx="325967" cy="38100"/>
          </a:xfrm>
          <a:custGeom>
            <a:avLst/>
            <a:gdLst>
              <a:gd name="T0" fmla="*/ 0 w 95"/>
              <a:gd name="T1" fmla="*/ 11 h 11"/>
              <a:gd name="T2" fmla="*/ 10 w 95"/>
              <a:gd name="T3" fmla="*/ 0 h 11"/>
              <a:gd name="T4" fmla="*/ 85 w 95"/>
              <a:gd name="T5" fmla="*/ 0 h 11"/>
              <a:gd name="T6" fmla="*/ 95 w 95"/>
              <a:gd name="T7" fmla="*/ 11 h 11"/>
              <a:gd name="T8" fmla="*/ 0 w 95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11">
                <a:moveTo>
                  <a:pt x="0" y="11"/>
                </a:moveTo>
                <a:lnTo>
                  <a:pt x="10" y="0"/>
                </a:lnTo>
                <a:lnTo>
                  <a:pt x="85" y="0"/>
                </a:lnTo>
                <a:lnTo>
                  <a:pt x="95" y="11"/>
                </a:lnTo>
                <a:lnTo>
                  <a:pt x="0" y="11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64" name="Freeform 117"/>
          <p:cNvSpPr>
            <a:spLocks noEditPoints="1"/>
          </p:cNvSpPr>
          <p:nvPr/>
        </p:nvSpPr>
        <p:spPr bwMode="auto">
          <a:xfrm>
            <a:off x="11128798" y="4048761"/>
            <a:ext cx="368300" cy="127000"/>
          </a:xfrm>
          <a:custGeom>
            <a:avLst/>
            <a:gdLst>
              <a:gd name="T0" fmla="*/ 0 w 107"/>
              <a:gd name="T1" fmla="*/ 37 h 37"/>
              <a:gd name="T2" fmla="*/ 107 w 107"/>
              <a:gd name="T3" fmla="*/ 37 h 37"/>
              <a:gd name="T4" fmla="*/ 107 w 107"/>
              <a:gd name="T5" fmla="*/ 0 h 37"/>
              <a:gd name="T6" fmla="*/ 0 w 107"/>
              <a:gd name="T7" fmla="*/ 0 h 37"/>
              <a:gd name="T8" fmla="*/ 0 w 107"/>
              <a:gd name="T9" fmla="*/ 37 h 37"/>
              <a:gd name="T10" fmla="*/ 75 w 107"/>
              <a:gd name="T11" fmla="*/ 21 h 37"/>
              <a:gd name="T12" fmla="*/ 75 w 107"/>
              <a:gd name="T13" fmla="*/ 27 h 37"/>
              <a:gd name="T14" fmla="*/ 69 w 107"/>
              <a:gd name="T15" fmla="*/ 27 h 37"/>
              <a:gd name="T16" fmla="*/ 69 w 107"/>
              <a:gd name="T17" fmla="*/ 21 h 37"/>
              <a:gd name="T18" fmla="*/ 38 w 107"/>
              <a:gd name="T19" fmla="*/ 21 h 37"/>
              <a:gd name="T20" fmla="*/ 38 w 107"/>
              <a:gd name="T21" fmla="*/ 27 h 37"/>
              <a:gd name="T22" fmla="*/ 32 w 107"/>
              <a:gd name="T23" fmla="*/ 27 h 37"/>
              <a:gd name="T24" fmla="*/ 32 w 107"/>
              <a:gd name="T25" fmla="*/ 21 h 37"/>
              <a:gd name="T26" fmla="*/ 32 w 107"/>
              <a:gd name="T27" fmla="*/ 16 h 37"/>
              <a:gd name="T28" fmla="*/ 75 w 107"/>
              <a:gd name="T29" fmla="*/ 16 h 37"/>
              <a:gd name="T30" fmla="*/ 75 w 107"/>
              <a:gd name="T31" fmla="*/ 2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7"/>
                </a:lnTo>
                <a:lnTo>
                  <a:pt x="69" y="27"/>
                </a:lnTo>
                <a:lnTo>
                  <a:pt x="69" y="21"/>
                </a:lnTo>
                <a:lnTo>
                  <a:pt x="38" y="21"/>
                </a:lnTo>
                <a:lnTo>
                  <a:pt x="38" y="27"/>
                </a:lnTo>
                <a:lnTo>
                  <a:pt x="32" y="27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65" name="Freeform 118"/>
          <p:cNvSpPr>
            <a:spLocks noEditPoints="1"/>
          </p:cNvSpPr>
          <p:nvPr/>
        </p:nvSpPr>
        <p:spPr bwMode="auto">
          <a:xfrm>
            <a:off x="11128798" y="4196927"/>
            <a:ext cx="368300" cy="127000"/>
          </a:xfrm>
          <a:custGeom>
            <a:avLst/>
            <a:gdLst>
              <a:gd name="T0" fmla="*/ 0 w 107"/>
              <a:gd name="T1" fmla="*/ 37 h 37"/>
              <a:gd name="T2" fmla="*/ 107 w 107"/>
              <a:gd name="T3" fmla="*/ 37 h 37"/>
              <a:gd name="T4" fmla="*/ 107 w 107"/>
              <a:gd name="T5" fmla="*/ 0 h 37"/>
              <a:gd name="T6" fmla="*/ 0 w 107"/>
              <a:gd name="T7" fmla="*/ 0 h 37"/>
              <a:gd name="T8" fmla="*/ 0 w 107"/>
              <a:gd name="T9" fmla="*/ 37 h 37"/>
              <a:gd name="T10" fmla="*/ 75 w 107"/>
              <a:gd name="T11" fmla="*/ 21 h 37"/>
              <a:gd name="T12" fmla="*/ 75 w 107"/>
              <a:gd name="T13" fmla="*/ 26 h 37"/>
              <a:gd name="T14" fmla="*/ 69 w 107"/>
              <a:gd name="T15" fmla="*/ 26 h 37"/>
              <a:gd name="T16" fmla="*/ 69 w 107"/>
              <a:gd name="T17" fmla="*/ 21 h 37"/>
              <a:gd name="T18" fmla="*/ 38 w 107"/>
              <a:gd name="T19" fmla="*/ 21 h 37"/>
              <a:gd name="T20" fmla="*/ 38 w 107"/>
              <a:gd name="T21" fmla="*/ 26 h 37"/>
              <a:gd name="T22" fmla="*/ 32 w 107"/>
              <a:gd name="T23" fmla="*/ 26 h 37"/>
              <a:gd name="T24" fmla="*/ 32 w 107"/>
              <a:gd name="T25" fmla="*/ 21 h 37"/>
              <a:gd name="T26" fmla="*/ 32 w 107"/>
              <a:gd name="T27" fmla="*/ 16 h 37"/>
              <a:gd name="T28" fmla="*/ 75 w 107"/>
              <a:gd name="T29" fmla="*/ 16 h 37"/>
              <a:gd name="T30" fmla="*/ 75 w 107"/>
              <a:gd name="T31" fmla="*/ 2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6"/>
                </a:lnTo>
                <a:lnTo>
                  <a:pt x="69" y="26"/>
                </a:lnTo>
                <a:lnTo>
                  <a:pt x="69" y="21"/>
                </a:lnTo>
                <a:lnTo>
                  <a:pt x="38" y="21"/>
                </a:lnTo>
                <a:lnTo>
                  <a:pt x="38" y="26"/>
                </a:lnTo>
                <a:lnTo>
                  <a:pt x="32" y="26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66" name="Freeform 119"/>
          <p:cNvSpPr>
            <a:spLocks noEditPoints="1"/>
          </p:cNvSpPr>
          <p:nvPr/>
        </p:nvSpPr>
        <p:spPr bwMode="auto">
          <a:xfrm>
            <a:off x="11128798" y="4340861"/>
            <a:ext cx="368300" cy="127000"/>
          </a:xfrm>
          <a:custGeom>
            <a:avLst/>
            <a:gdLst>
              <a:gd name="T0" fmla="*/ 0 w 107"/>
              <a:gd name="T1" fmla="*/ 37 h 37"/>
              <a:gd name="T2" fmla="*/ 107 w 107"/>
              <a:gd name="T3" fmla="*/ 37 h 37"/>
              <a:gd name="T4" fmla="*/ 107 w 107"/>
              <a:gd name="T5" fmla="*/ 0 h 37"/>
              <a:gd name="T6" fmla="*/ 0 w 107"/>
              <a:gd name="T7" fmla="*/ 0 h 37"/>
              <a:gd name="T8" fmla="*/ 0 w 107"/>
              <a:gd name="T9" fmla="*/ 37 h 37"/>
              <a:gd name="T10" fmla="*/ 75 w 107"/>
              <a:gd name="T11" fmla="*/ 21 h 37"/>
              <a:gd name="T12" fmla="*/ 75 w 107"/>
              <a:gd name="T13" fmla="*/ 27 h 37"/>
              <a:gd name="T14" fmla="*/ 69 w 107"/>
              <a:gd name="T15" fmla="*/ 27 h 37"/>
              <a:gd name="T16" fmla="*/ 69 w 107"/>
              <a:gd name="T17" fmla="*/ 21 h 37"/>
              <a:gd name="T18" fmla="*/ 38 w 107"/>
              <a:gd name="T19" fmla="*/ 21 h 37"/>
              <a:gd name="T20" fmla="*/ 38 w 107"/>
              <a:gd name="T21" fmla="*/ 27 h 37"/>
              <a:gd name="T22" fmla="*/ 32 w 107"/>
              <a:gd name="T23" fmla="*/ 27 h 37"/>
              <a:gd name="T24" fmla="*/ 32 w 107"/>
              <a:gd name="T25" fmla="*/ 21 h 37"/>
              <a:gd name="T26" fmla="*/ 32 w 107"/>
              <a:gd name="T27" fmla="*/ 16 h 37"/>
              <a:gd name="T28" fmla="*/ 75 w 107"/>
              <a:gd name="T29" fmla="*/ 16 h 37"/>
              <a:gd name="T30" fmla="*/ 75 w 107"/>
              <a:gd name="T31" fmla="*/ 2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7"/>
                </a:lnTo>
                <a:lnTo>
                  <a:pt x="69" y="27"/>
                </a:lnTo>
                <a:lnTo>
                  <a:pt x="69" y="21"/>
                </a:lnTo>
                <a:lnTo>
                  <a:pt x="38" y="21"/>
                </a:lnTo>
                <a:lnTo>
                  <a:pt x="38" y="27"/>
                </a:lnTo>
                <a:lnTo>
                  <a:pt x="32" y="27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67" name="Freeform 120"/>
          <p:cNvSpPr>
            <a:spLocks noEditPoints="1"/>
          </p:cNvSpPr>
          <p:nvPr/>
        </p:nvSpPr>
        <p:spPr bwMode="auto">
          <a:xfrm>
            <a:off x="1631316" y="4867910"/>
            <a:ext cx="436033" cy="402167"/>
          </a:xfrm>
          <a:custGeom>
            <a:avLst/>
            <a:gdLst>
              <a:gd name="T0" fmla="*/ 110 w 127"/>
              <a:gd name="T1" fmla="*/ 0 h 117"/>
              <a:gd name="T2" fmla="*/ 100 w 127"/>
              <a:gd name="T3" fmla="*/ 0 h 117"/>
              <a:gd name="T4" fmla="*/ 95 w 127"/>
              <a:gd name="T5" fmla="*/ 0 h 117"/>
              <a:gd name="T6" fmla="*/ 31 w 127"/>
              <a:gd name="T7" fmla="*/ 0 h 117"/>
              <a:gd name="T8" fmla="*/ 26 w 127"/>
              <a:gd name="T9" fmla="*/ 0 h 117"/>
              <a:gd name="T10" fmla="*/ 16 w 127"/>
              <a:gd name="T11" fmla="*/ 0 h 117"/>
              <a:gd name="T12" fmla="*/ 0 w 127"/>
              <a:gd name="T13" fmla="*/ 62 h 117"/>
              <a:gd name="T14" fmla="*/ 0 w 127"/>
              <a:gd name="T15" fmla="*/ 117 h 117"/>
              <a:gd name="T16" fmla="*/ 127 w 127"/>
              <a:gd name="T17" fmla="*/ 117 h 117"/>
              <a:gd name="T18" fmla="*/ 127 w 127"/>
              <a:gd name="T19" fmla="*/ 64 h 117"/>
              <a:gd name="T20" fmla="*/ 110 w 127"/>
              <a:gd name="T21" fmla="*/ 0 h 117"/>
              <a:gd name="T22" fmla="*/ 25 w 127"/>
              <a:gd name="T23" fmla="*/ 11 h 117"/>
              <a:gd name="T24" fmla="*/ 26 w 127"/>
              <a:gd name="T25" fmla="*/ 11 h 117"/>
              <a:gd name="T26" fmla="*/ 31 w 127"/>
              <a:gd name="T27" fmla="*/ 11 h 117"/>
              <a:gd name="T28" fmla="*/ 95 w 127"/>
              <a:gd name="T29" fmla="*/ 11 h 117"/>
              <a:gd name="T30" fmla="*/ 100 w 127"/>
              <a:gd name="T31" fmla="*/ 11 h 117"/>
              <a:gd name="T32" fmla="*/ 101 w 127"/>
              <a:gd name="T33" fmla="*/ 11 h 117"/>
              <a:gd name="T34" fmla="*/ 116 w 127"/>
              <a:gd name="T35" fmla="*/ 64 h 117"/>
              <a:gd name="T36" fmla="*/ 87 w 127"/>
              <a:gd name="T37" fmla="*/ 64 h 117"/>
              <a:gd name="T38" fmla="*/ 77 w 127"/>
              <a:gd name="T39" fmla="*/ 80 h 117"/>
              <a:gd name="T40" fmla="*/ 50 w 127"/>
              <a:gd name="T41" fmla="*/ 80 h 117"/>
              <a:gd name="T42" fmla="*/ 39 w 127"/>
              <a:gd name="T43" fmla="*/ 64 h 117"/>
              <a:gd name="T44" fmla="*/ 10 w 127"/>
              <a:gd name="T45" fmla="*/ 64 h 117"/>
              <a:gd name="T46" fmla="*/ 25 w 127"/>
              <a:gd name="T47" fmla="*/ 11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7" h="117">
                <a:moveTo>
                  <a:pt x="110" y="0"/>
                </a:moveTo>
                <a:lnTo>
                  <a:pt x="100" y="0"/>
                </a:lnTo>
                <a:lnTo>
                  <a:pt x="95" y="0"/>
                </a:lnTo>
                <a:lnTo>
                  <a:pt x="31" y="0"/>
                </a:lnTo>
                <a:lnTo>
                  <a:pt x="26" y="0"/>
                </a:lnTo>
                <a:lnTo>
                  <a:pt x="16" y="0"/>
                </a:lnTo>
                <a:lnTo>
                  <a:pt x="0" y="62"/>
                </a:lnTo>
                <a:lnTo>
                  <a:pt x="0" y="117"/>
                </a:lnTo>
                <a:lnTo>
                  <a:pt x="127" y="117"/>
                </a:lnTo>
                <a:lnTo>
                  <a:pt x="127" y="64"/>
                </a:lnTo>
                <a:lnTo>
                  <a:pt x="110" y="0"/>
                </a:lnTo>
                <a:close/>
                <a:moveTo>
                  <a:pt x="25" y="11"/>
                </a:moveTo>
                <a:lnTo>
                  <a:pt x="26" y="11"/>
                </a:lnTo>
                <a:lnTo>
                  <a:pt x="31" y="11"/>
                </a:lnTo>
                <a:lnTo>
                  <a:pt x="95" y="11"/>
                </a:lnTo>
                <a:lnTo>
                  <a:pt x="100" y="11"/>
                </a:lnTo>
                <a:lnTo>
                  <a:pt x="101" y="11"/>
                </a:lnTo>
                <a:lnTo>
                  <a:pt x="116" y="64"/>
                </a:lnTo>
                <a:lnTo>
                  <a:pt x="87" y="64"/>
                </a:lnTo>
                <a:lnTo>
                  <a:pt x="77" y="80"/>
                </a:lnTo>
                <a:lnTo>
                  <a:pt x="50" y="80"/>
                </a:lnTo>
                <a:lnTo>
                  <a:pt x="39" y="64"/>
                </a:lnTo>
                <a:lnTo>
                  <a:pt x="10" y="64"/>
                </a:lnTo>
                <a:lnTo>
                  <a:pt x="25" y="11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09732" y="4955117"/>
            <a:ext cx="472440" cy="250613"/>
            <a:chOff x="2470" y="6043"/>
            <a:chExt cx="558" cy="296"/>
          </a:xfrm>
          <a:solidFill>
            <a:srgbClr val="9FCA95"/>
          </a:solidFill>
        </p:grpSpPr>
        <p:sp>
          <p:nvSpPr>
            <p:cNvPr id="468" name="Rectangle 121"/>
            <p:cNvSpPr>
              <a:spLocks noChangeArrowheads="1"/>
            </p:cNvSpPr>
            <p:nvPr/>
          </p:nvSpPr>
          <p:spPr bwMode="auto">
            <a:xfrm>
              <a:off x="2533" y="6108"/>
              <a:ext cx="390" cy="17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9" name="Rectangle 122"/>
            <p:cNvSpPr>
              <a:spLocks noChangeArrowheads="1"/>
            </p:cNvSpPr>
            <p:nvPr/>
          </p:nvSpPr>
          <p:spPr bwMode="auto">
            <a:xfrm>
              <a:off x="2533" y="6108"/>
              <a:ext cx="390" cy="17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0" name="Rectangle 123"/>
            <p:cNvSpPr>
              <a:spLocks noChangeArrowheads="1"/>
            </p:cNvSpPr>
            <p:nvPr/>
          </p:nvSpPr>
          <p:spPr bwMode="auto">
            <a:xfrm>
              <a:off x="2533" y="6108"/>
              <a:ext cx="390" cy="17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1" name="Rectangle 124"/>
            <p:cNvSpPr>
              <a:spLocks noChangeArrowheads="1"/>
            </p:cNvSpPr>
            <p:nvPr/>
          </p:nvSpPr>
          <p:spPr bwMode="auto">
            <a:xfrm>
              <a:off x="2533" y="6108"/>
              <a:ext cx="390" cy="17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2" name="Freeform 125"/>
            <p:cNvSpPr>
              <a:spLocks noEditPoints="1"/>
            </p:cNvSpPr>
            <p:nvPr/>
          </p:nvSpPr>
          <p:spPr bwMode="auto">
            <a:xfrm>
              <a:off x="2470" y="6043"/>
              <a:ext cx="558" cy="297"/>
            </a:xfrm>
            <a:custGeom>
              <a:avLst/>
              <a:gdLst>
                <a:gd name="T0" fmla="*/ 151 w 156"/>
                <a:gd name="T1" fmla="*/ 24 h 84"/>
                <a:gd name="T2" fmla="*/ 144 w 156"/>
                <a:gd name="T3" fmla="*/ 24 h 84"/>
                <a:gd name="T4" fmla="*/ 144 w 156"/>
                <a:gd name="T5" fmla="*/ 6 h 84"/>
                <a:gd name="T6" fmla="*/ 138 w 156"/>
                <a:gd name="T7" fmla="*/ 0 h 84"/>
                <a:gd name="T8" fmla="*/ 6 w 156"/>
                <a:gd name="T9" fmla="*/ 0 h 84"/>
                <a:gd name="T10" fmla="*/ 0 w 156"/>
                <a:gd name="T11" fmla="*/ 6 h 84"/>
                <a:gd name="T12" fmla="*/ 0 w 156"/>
                <a:gd name="T13" fmla="*/ 78 h 84"/>
                <a:gd name="T14" fmla="*/ 6 w 156"/>
                <a:gd name="T15" fmla="*/ 84 h 84"/>
                <a:gd name="T16" fmla="*/ 138 w 156"/>
                <a:gd name="T17" fmla="*/ 84 h 84"/>
                <a:gd name="T18" fmla="*/ 144 w 156"/>
                <a:gd name="T19" fmla="*/ 78 h 84"/>
                <a:gd name="T20" fmla="*/ 144 w 156"/>
                <a:gd name="T21" fmla="*/ 60 h 84"/>
                <a:gd name="T22" fmla="*/ 151 w 156"/>
                <a:gd name="T23" fmla="*/ 60 h 84"/>
                <a:gd name="T24" fmla="*/ 156 w 156"/>
                <a:gd name="T25" fmla="*/ 55 h 84"/>
                <a:gd name="T26" fmla="*/ 156 w 156"/>
                <a:gd name="T27" fmla="*/ 29 h 84"/>
                <a:gd name="T28" fmla="*/ 151 w 156"/>
                <a:gd name="T29" fmla="*/ 24 h 84"/>
                <a:gd name="T30" fmla="*/ 132 w 156"/>
                <a:gd name="T31" fmla="*/ 72 h 84"/>
                <a:gd name="T32" fmla="*/ 12 w 156"/>
                <a:gd name="T33" fmla="*/ 72 h 84"/>
                <a:gd name="T34" fmla="*/ 12 w 156"/>
                <a:gd name="T35" fmla="*/ 12 h 84"/>
                <a:gd name="T36" fmla="*/ 132 w 156"/>
                <a:gd name="T37" fmla="*/ 12 h 84"/>
                <a:gd name="T38" fmla="*/ 132 w 156"/>
                <a:gd name="T3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84">
                  <a:moveTo>
                    <a:pt x="151" y="24"/>
                  </a:moveTo>
                  <a:cubicBezTo>
                    <a:pt x="144" y="24"/>
                    <a:pt x="144" y="24"/>
                    <a:pt x="144" y="24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3" y="84"/>
                    <a:pt x="6" y="84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41" y="84"/>
                    <a:pt x="144" y="81"/>
                    <a:pt x="144" y="78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4" y="60"/>
                    <a:pt x="156" y="58"/>
                    <a:pt x="156" y="55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6" y="26"/>
                    <a:pt x="154" y="24"/>
                    <a:pt x="151" y="24"/>
                  </a:cubicBezTo>
                  <a:moveTo>
                    <a:pt x="132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2" y="12"/>
                    <a:pt x="132" y="12"/>
                    <a:pt x="132" y="12"/>
                  </a:cubicBezTo>
                  <a:lnTo>
                    <a:pt x="132" y="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473" name="Freeform 126"/>
          <p:cNvSpPr>
            <a:spLocks noEditPoints="1"/>
          </p:cNvSpPr>
          <p:nvPr/>
        </p:nvSpPr>
        <p:spPr bwMode="auto">
          <a:xfrm>
            <a:off x="4222116" y="4899661"/>
            <a:ext cx="497416" cy="361949"/>
          </a:xfrm>
          <a:custGeom>
            <a:avLst/>
            <a:gdLst>
              <a:gd name="T0" fmla="*/ 124 w 164"/>
              <a:gd name="T1" fmla="*/ 0 h 120"/>
              <a:gd name="T2" fmla="*/ 41 w 164"/>
              <a:gd name="T3" fmla="*/ 0 h 120"/>
              <a:gd name="T4" fmla="*/ 41 w 164"/>
              <a:gd name="T5" fmla="*/ 120 h 120"/>
              <a:gd name="T6" fmla="*/ 124 w 164"/>
              <a:gd name="T7" fmla="*/ 120 h 120"/>
              <a:gd name="T8" fmla="*/ 124 w 164"/>
              <a:gd name="T9" fmla="*/ 0 h 120"/>
              <a:gd name="T10" fmla="*/ 64 w 164"/>
              <a:gd name="T11" fmla="*/ 60 h 120"/>
              <a:gd name="T12" fmla="*/ 58 w 164"/>
              <a:gd name="T13" fmla="*/ 66 h 120"/>
              <a:gd name="T14" fmla="*/ 52 w 164"/>
              <a:gd name="T15" fmla="*/ 60 h 120"/>
              <a:gd name="T16" fmla="*/ 52 w 164"/>
              <a:gd name="T17" fmla="*/ 36 h 120"/>
              <a:gd name="T18" fmla="*/ 58 w 164"/>
              <a:gd name="T19" fmla="*/ 30 h 120"/>
              <a:gd name="T20" fmla="*/ 64 w 164"/>
              <a:gd name="T21" fmla="*/ 36 h 120"/>
              <a:gd name="T22" fmla="*/ 64 w 164"/>
              <a:gd name="T23" fmla="*/ 60 h 120"/>
              <a:gd name="T24" fmla="*/ 94 w 164"/>
              <a:gd name="T25" fmla="*/ 102 h 120"/>
              <a:gd name="T26" fmla="*/ 70 w 164"/>
              <a:gd name="T27" fmla="*/ 102 h 120"/>
              <a:gd name="T28" fmla="*/ 70 w 164"/>
              <a:gd name="T29" fmla="*/ 96 h 120"/>
              <a:gd name="T30" fmla="*/ 82 w 164"/>
              <a:gd name="T31" fmla="*/ 84 h 120"/>
              <a:gd name="T32" fmla="*/ 94 w 164"/>
              <a:gd name="T33" fmla="*/ 96 h 120"/>
              <a:gd name="T34" fmla="*/ 94 w 164"/>
              <a:gd name="T35" fmla="*/ 102 h 120"/>
              <a:gd name="T36" fmla="*/ 112 w 164"/>
              <a:gd name="T37" fmla="*/ 60 h 120"/>
              <a:gd name="T38" fmla="*/ 106 w 164"/>
              <a:gd name="T39" fmla="*/ 66 h 120"/>
              <a:gd name="T40" fmla="*/ 100 w 164"/>
              <a:gd name="T41" fmla="*/ 60 h 120"/>
              <a:gd name="T42" fmla="*/ 100 w 164"/>
              <a:gd name="T43" fmla="*/ 36 h 120"/>
              <a:gd name="T44" fmla="*/ 106 w 164"/>
              <a:gd name="T45" fmla="*/ 30 h 120"/>
              <a:gd name="T46" fmla="*/ 112 w 164"/>
              <a:gd name="T47" fmla="*/ 36 h 120"/>
              <a:gd name="T48" fmla="*/ 112 w 164"/>
              <a:gd name="T49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4" h="120">
                <a:moveTo>
                  <a:pt x="124" y="0"/>
                </a:move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120"/>
                  <a:pt x="41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64" y="120"/>
                  <a:pt x="164" y="0"/>
                  <a:pt x="124" y="0"/>
                </a:cubicBezTo>
                <a:moveTo>
                  <a:pt x="64" y="60"/>
                </a:moveTo>
                <a:cubicBezTo>
                  <a:pt x="64" y="63"/>
                  <a:pt x="61" y="66"/>
                  <a:pt x="58" y="66"/>
                </a:cubicBezTo>
                <a:cubicBezTo>
                  <a:pt x="55" y="66"/>
                  <a:pt x="52" y="63"/>
                  <a:pt x="52" y="60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3"/>
                  <a:pt x="55" y="30"/>
                  <a:pt x="58" y="30"/>
                </a:cubicBezTo>
                <a:cubicBezTo>
                  <a:pt x="61" y="30"/>
                  <a:pt x="64" y="33"/>
                  <a:pt x="64" y="36"/>
                </a:cubicBezTo>
                <a:lnTo>
                  <a:pt x="64" y="60"/>
                </a:lnTo>
                <a:close/>
                <a:moveTo>
                  <a:pt x="94" y="102"/>
                </a:moveTo>
                <a:cubicBezTo>
                  <a:pt x="70" y="102"/>
                  <a:pt x="70" y="102"/>
                  <a:pt x="70" y="102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89"/>
                  <a:pt x="75" y="84"/>
                  <a:pt x="82" y="84"/>
                </a:cubicBezTo>
                <a:cubicBezTo>
                  <a:pt x="89" y="84"/>
                  <a:pt x="94" y="89"/>
                  <a:pt x="94" y="96"/>
                </a:cubicBezTo>
                <a:lnTo>
                  <a:pt x="94" y="102"/>
                </a:lnTo>
                <a:close/>
                <a:moveTo>
                  <a:pt x="112" y="60"/>
                </a:moveTo>
                <a:cubicBezTo>
                  <a:pt x="112" y="63"/>
                  <a:pt x="109" y="66"/>
                  <a:pt x="106" y="66"/>
                </a:cubicBezTo>
                <a:cubicBezTo>
                  <a:pt x="103" y="66"/>
                  <a:pt x="100" y="63"/>
                  <a:pt x="100" y="60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0" y="33"/>
                  <a:pt x="103" y="30"/>
                  <a:pt x="106" y="30"/>
                </a:cubicBezTo>
                <a:cubicBezTo>
                  <a:pt x="109" y="30"/>
                  <a:pt x="112" y="33"/>
                  <a:pt x="112" y="36"/>
                </a:cubicBezTo>
                <a:lnTo>
                  <a:pt x="112" y="60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74" name="Freeform 127"/>
          <p:cNvSpPr/>
          <p:nvPr/>
        </p:nvSpPr>
        <p:spPr bwMode="auto">
          <a:xfrm>
            <a:off x="5142865" y="4857327"/>
            <a:ext cx="325967" cy="436033"/>
          </a:xfrm>
          <a:custGeom>
            <a:avLst/>
            <a:gdLst>
              <a:gd name="T0" fmla="*/ 70 w 95"/>
              <a:gd name="T1" fmla="*/ 76 h 127"/>
              <a:gd name="T2" fmla="*/ 90 w 95"/>
              <a:gd name="T3" fmla="*/ 76 h 127"/>
              <a:gd name="T4" fmla="*/ 66 w 95"/>
              <a:gd name="T5" fmla="*/ 47 h 127"/>
              <a:gd name="T6" fmla="*/ 79 w 95"/>
              <a:gd name="T7" fmla="*/ 47 h 127"/>
              <a:gd name="T8" fmla="*/ 56 w 95"/>
              <a:gd name="T9" fmla="*/ 21 h 127"/>
              <a:gd name="T10" fmla="*/ 64 w 95"/>
              <a:gd name="T11" fmla="*/ 21 h 127"/>
              <a:gd name="T12" fmla="*/ 48 w 95"/>
              <a:gd name="T13" fmla="*/ 0 h 127"/>
              <a:gd name="T14" fmla="*/ 32 w 95"/>
              <a:gd name="T15" fmla="*/ 21 h 127"/>
              <a:gd name="T16" fmla="*/ 40 w 95"/>
              <a:gd name="T17" fmla="*/ 21 h 127"/>
              <a:gd name="T18" fmla="*/ 16 w 95"/>
              <a:gd name="T19" fmla="*/ 47 h 127"/>
              <a:gd name="T20" fmla="*/ 29 w 95"/>
              <a:gd name="T21" fmla="*/ 47 h 127"/>
              <a:gd name="T22" fmla="*/ 5 w 95"/>
              <a:gd name="T23" fmla="*/ 76 h 127"/>
              <a:gd name="T24" fmla="*/ 25 w 95"/>
              <a:gd name="T25" fmla="*/ 76 h 127"/>
              <a:gd name="T26" fmla="*/ 0 w 95"/>
              <a:gd name="T27" fmla="*/ 108 h 127"/>
              <a:gd name="T28" fmla="*/ 37 w 95"/>
              <a:gd name="T29" fmla="*/ 108 h 127"/>
              <a:gd name="T30" fmla="*/ 37 w 95"/>
              <a:gd name="T31" fmla="*/ 127 h 127"/>
              <a:gd name="T32" fmla="*/ 58 w 95"/>
              <a:gd name="T33" fmla="*/ 127 h 127"/>
              <a:gd name="T34" fmla="*/ 58 w 95"/>
              <a:gd name="T35" fmla="*/ 108 h 127"/>
              <a:gd name="T36" fmla="*/ 95 w 95"/>
              <a:gd name="T37" fmla="*/ 108 h 127"/>
              <a:gd name="T38" fmla="*/ 70 w 95"/>
              <a:gd name="T39" fmla="*/ 7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5" h="127">
                <a:moveTo>
                  <a:pt x="70" y="76"/>
                </a:moveTo>
                <a:lnTo>
                  <a:pt x="90" y="76"/>
                </a:lnTo>
                <a:lnTo>
                  <a:pt x="66" y="47"/>
                </a:lnTo>
                <a:lnTo>
                  <a:pt x="79" y="47"/>
                </a:lnTo>
                <a:lnTo>
                  <a:pt x="56" y="21"/>
                </a:lnTo>
                <a:lnTo>
                  <a:pt x="64" y="21"/>
                </a:lnTo>
                <a:lnTo>
                  <a:pt x="48" y="0"/>
                </a:lnTo>
                <a:lnTo>
                  <a:pt x="32" y="21"/>
                </a:lnTo>
                <a:lnTo>
                  <a:pt x="40" y="21"/>
                </a:lnTo>
                <a:lnTo>
                  <a:pt x="16" y="47"/>
                </a:lnTo>
                <a:lnTo>
                  <a:pt x="29" y="47"/>
                </a:lnTo>
                <a:lnTo>
                  <a:pt x="5" y="76"/>
                </a:lnTo>
                <a:lnTo>
                  <a:pt x="25" y="76"/>
                </a:lnTo>
                <a:lnTo>
                  <a:pt x="0" y="108"/>
                </a:lnTo>
                <a:lnTo>
                  <a:pt x="37" y="108"/>
                </a:lnTo>
                <a:lnTo>
                  <a:pt x="37" y="127"/>
                </a:lnTo>
                <a:lnTo>
                  <a:pt x="58" y="127"/>
                </a:lnTo>
                <a:lnTo>
                  <a:pt x="58" y="108"/>
                </a:lnTo>
                <a:lnTo>
                  <a:pt x="95" y="108"/>
                </a:lnTo>
                <a:lnTo>
                  <a:pt x="70" y="76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75" name="Freeform 128"/>
          <p:cNvSpPr/>
          <p:nvPr/>
        </p:nvSpPr>
        <p:spPr bwMode="auto">
          <a:xfrm>
            <a:off x="5926032" y="4834043"/>
            <a:ext cx="438151" cy="472017"/>
          </a:xfrm>
          <a:custGeom>
            <a:avLst/>
            <a:gdLst>
              <a:gd name="T0" fmla="*/ 78 w 144"/>
              <a:gd name="T1" fmla="*/ 12 h 156"/>
              <a:gd name="T2" fmla="*/ 78 w 144"/>
              <a:gd name="T3" fmla="*/ 6 h 156"/>
              <a:gd name="T4" fmla="*/ 72 w 144"/>
              <a:gd name="T5" fmla="*/ 0 h 156"/>
              <a:gd name="T6" fmla="*/ 66 w 144"/>
              <a:gd name="T7" fmla="*/ 6 h 156"/>
              <a:gd name="T8" fmla="*/ 66 w 144"/>
              <a:gd name="T9" fmla="*/ 12 h 156"/>
              <a:gd name="T10" fmla="*/ 0 w 144"/>
              <a:gd name="T11" fmla="*/ 84 h 156"/>
              <a:gd name="T12" fmla="*/ 1 w 144"/>
              <a:gd name="T13" fmla="*/ 84 h 156"/>
              <a:gd name="T14" fmla="*/ 24 w 144"/>
              <a:gd name="T15" fmla="*/ 66 h 156"/>
              <a:gd name="T16" fmla="*/ 47 w 144"/>
              <a:gd name="T17" fmla="*/ 84 h 156"/>
              <a:gd name="T18" fmla="*/ 49 w 144"/>
              <a:gd name="T19" fmla="*/ 84 h 156"/>
              <a:gd name="T20" fmla="*/ 66 w 144"/>
              <a:gd name="T21" fmla="*/ 67 h 156"/>
              <a:gd name="T22" fmla="*/ 66 w 144"/>
              <a:gd name="T23" fmla="*/ 132 h 156"/>
              <a:gd name="T24" fmla="*/ 54 w 144"/>
              <a:gd name="T25" fmla="*/ 144 h 156"/>
              <a:gd name="T26" fmla="*/ 42 w 144"/>
              <a:gd name="T27" fmla="*/ 132 h 156"/>
              <a:gd name="T28" fmla="*/ 36 w 144"/>
              <a:gd name="T29" fmla="*/ 126 h 156"/>
              <a:gd name="T30" fmla="*/ 30 w 144"/>
              <a:gd name="T31" fmla="*/ 132 h 156"/>
              <a:gd name="T32" fmla="*/ 54 w 144"/>
              <a:gd name="T33" fmla="*/ 156 h 156"/>
              <a:gd name="T34" fmla="*/ 78 w 144"/>
              <a:gd name="T35" fmla="*/ 132 h 156"/>
              <a:gd name="T36" fmla="*/ 78 w 144"/>
              <a:gd name="T37" fmla="*/ 67 h 156"/>
              <a:gd name="T38" fmla="*/ 95 w 144"/>
              <a:gd name="T39" fmla="*/ 84 h 156"/>
              <a:gd name="T40" fmla="*/ 97 w 144"/>
              <a:gd name="T41" fmla="*/ 84 h 156"/>
              <a:gd name="T42" fmla="*/ 120 w 144"/>
              <a:gd name="T43" fmla="*/ 66 h 156"/>
              <a:gd name="T44" fmla="*/ 143 w 144"/>
              <a:gd name="T45" fmla="*/ 84 h 156"/>
              <a:gd name="T46" fmla="*/ 144 w 144"/>
              <a:gd name="T47" fmla="*/ 84 h 156"/>
              <a:gd name="T48" fmla="*/ 78 w 144"/>
              <a:gd name="T49" fmla="*/ 1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56">
                <a:moveTo>
                  <a:pt x="78" y="12"/>
                </a:moveTo>
                <a:cubicBezTo>
                  <a:pt x="78" y="6"/>
                  <a:pt x="78" y="6"/>
                  <a:pt x="78" y="6"/>
                </a:cubicBezTo>
                <a:cubicBezTo>
                  <a:pt x="78" y="3"/>
                  <a:pt x="75" y="0"/>
                  <a:pt x="72" y="0"/>
                </a:cubicBezTo>
                <a:cubicBezTo>
                  <a:pt x="69" y="0"/>
                  <a:pt x="66" y="3"/>
                  <a:pt x="66" y="6"/>
                </a:cubicBezTo>
                <a:cubicBezTo>
                  <a:pt x="66" y="12"/>
                  <a:pt x="66" y="12"/>
                  <a:pt x="66" y="12"/>
                </a:cubicBezTo>
                <a:cubicBezTo>
                  <a:pt x="29" y="15"/>
                  <a:pt x="0" y="46"/>
                  <a:pt x="0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4" y="74"/>
                  <a:pt x="13" y="66"/>
                  <a:pt x="24" y="66"/>
                </a:cubicBezTo>
                <a:cubicBezTo>
                  <a:pt x="35" y="66"/>
                  <a:pt x="44" y="74"/>
                  <a:pt x="47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51" y="76"/>
                  <a:pt x="58" y="69"/>
                  <a:pt x="66" y="67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66" y="134"/>
                  <a:pt x="65" y="144"/>
                  <a:pt x="54" y="144"/>
                </a:cubicBezTo>
                <a:cubicBezTo>
                  <a:pt x="43" y="144"/>
                  <a:pt x="42" y="135"/>
                  <a:pt x="42" y="132"/>
                </a:cubicBezTo>
                <a:cubicBezTo>
                  <a:pt x="42" y="129"/>
                  <a:pt x="39" y="126"/>
                  <a:pt x="36" y="126"/>
                </a:cubicBezTo>
                <a:cubicBezTo>
                  <a:pt x="33" y="126"/>
                  <a:pt x="30" y="129"/>
                  <a:pt x="30" y="132"/>
                </a:cubicBezTo>
                <a:cubicBezTo>
                  <a:pt x="30" y="142"/>
                  <a:pt x="36" y="156"/>
                  <a:pt x="54" y="156"/>
                </a:cubicBezTo>
                <a:cubicBezTo>
                  <a:pt x="72" y="156"/>
                  <a:pt x="78" y="142"/>
                  <a:pt x="78" y="132"/>
                </a:cubicBezTo>
                <a:cubicBezTo>
                  <a:pt x="78" y="67"/>
                  <a:pt x="78" y="67"/>
                  <a:pt x="78" y="67"/>
                </a:cubicBezTo>
                <a:cubicBezTo>
                  <a:pt x="86" y="69"/>
                  <a:pt x="93" y="76"/>
                  <a:pt x="95" y="84"/>
                </a:cubicBezTo>
                <a:cubicBezTo>
                  <a:pt x="97" y="84"/>
                  <a:pt x="97" y="84"/>
                  <a:pt x="97" y="84"/>
                </a:cubicBezTo>
                <a:cubicBezTo>
                  <a:pt x="100" y="74"/>
                  <a:pt x="109" y="66"/>
                  <a:pt x="120" y="66"/>
                </a:cubicBezTo>
                <a:cubicBezTo>
                  <a:pt x="131" y="66"/>
                  <a:pt x="140" y="74"/>
                  <a:pt x="143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46"/>
                  <a:pt x="115" y="15"/>
                  <a:pt x="78" y="12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76" name="Oval 129"/>
          <p:cNvSpPr>
            <a:spLocks noChangeArrowheads="1"/>
          </p:cNvSpPr>
          <p:nvPr/>
        </p:nvSpPr>
        <p:spPr bwMode="auto">
          <a:xfrm>
            <a:off x="8584565" y="5187527"/>
            <a:ext cx="71967" cy="71967"/>
          </a:xfrm>
          <a:prstGeom prst="ellipse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77" name="Oval 130"/>
          <p:cNvSpPr>
            <a:spLocks noChangeArrowheads="1"/>
          </p:cNvSpPr>
          <p:nvPr/>
        </p:nvSpPr>
        <p:spPr bwMode="auto">
          <a:xfrm>
            <a:off x="8783532" y="5187527"/>
            <a:ext cx="71967" cy="71967"/>
          </a:xfrm>
          <a:prstGeom prst="ellipse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78" name="Freeform 131"/>
          <p:cNvSpPr>
            <a:spLocks noEditPoints="1"/>
          </p:cNvSpPr>
          <p:nvPr/>
        </p:nvSpPr>
        <p:spPr bwMode="auto">
          <a:xfrm>
            <a:off x="8436398" y="4912361"/>
            <a:ext cx="510117" cy="241300"/>
          </a:xfrm>
          <a:custGeom>
            <a:avLst/>
            <a:gdLst>
              <a:gd name="T0" fmla="*/ 9 w 168"/>
              <a:gd name="T1" fmla="*/ 0 h 78"/>
              <a:gd name="T2" fmla="*/ 14 w 168"/>
              <a:gd name="T3" fmla="*/ 18 h 78"/>
              <a:gd name="T4" fmla="*/ 168 w 168"/>
              <a:gd name="T5" fmla="*/ 18 h 78"/>
              <a:gd name="T6" fmla="*/ 39 w 168"/>
              <a:gd name="T7" fmla="*/ 30 h 78"/>
              <a:gd name="T8" fmla="*/ 42 w 168"/>
              <a:gd name="T9" fmla="*/ 33 h 78"/>
              <a:gd name="T10" fmla="*/ 108 w 168"/>
              <a:gd name="T11" fmla="*/ 45 h 78"/>
              <a:gd name="T12" fmla="*/ 102 w 168"/>
              <a:gd name="T13" fmla="*/ 27 h 78"/>
              <a:gd name="T14" fmla="*/ 99 w 168"/>
              <a:gd name="T15" fmla="*/ 30 h 78"/>
              <a:gd name="T16" fmla="*/ 99 w 168"/>
              <a:gd name="T17" fmla="*/ 42 h 78"/>
              <a:gd name="T18" fmla="*/ 96 w 168"/>
              <a:gd name="T19" fmla="*/ 39 h 78"/>
              <a:gd name="T20" fmla="*/ 78 w 168"/>
              <a:gd name="T21" fmla="*/ 33 h 78"/>
              <a:gd name="T22" fmla="*/ 66 w 168"/>
              <a:gd name="T23" fmla="*/ 27 h 78"/>
              <a:gd name="T24" fmla="*/ 63 w 168"/>
              <a:gd name="T25" fmla="*/ 30 h 78"/>
              <a:gd name="T26" fmla="*/ 57 w 168"/>
              <a:gd name="T27" fmla="*/ 30 h 78"/>
              <a:gd name="T28" fmla="*/ 54 w 168"/>
              <a:gd name="T29" fmla="*/ 27 h 78"/>
              <a:gd name="T30" fmla="*/ 48 w 168"/>
              <a:gd name="T31" fmla="*/ 39 h 78"/>
              <a:gd name="T32" fmla="*/ 54 w 168"/>
              <a:gd name="T33" fmla="*/ 57 h 78"/>
              <a:gd name="T34" fmla="*/ 57 w 168"/>
              <a:gd name="T35" fmla="*/ 54 h 78"/>
              <a:gd name="T36" fmla="*/ 63 w 168"/>
              <a:gd name="T37" fmla="*/ 42 h 78"/>
              <a:gd name="T38" fmla="*/ 60 w 168"/>
              <a:gd name="T39" fmla="*/ 39 h 78"/>
              <a:gd name="T40" fmla="*/ 60 w 168"/>
              <a:gd name="T41" fmla="*/ 63 h 78"/>
              <a:gd name="T42" fmla="*/ 66 w 168"/>
              <a:gd name="T43" fmla="*/ 57 h 78"/>
              <a:gd name="T44" fmla="*/ 69 w 168"/>
              <a:gd name="T45" fmla="*/ 54 h 78"/>
              <a:gd name="T46" fmla="*/ 75 w 168"/>
              <a:gd name="T47" fmla="*/ 42 h 78"/>
              <a:gd name="T48" fmla="*/ 72 w 168"/>
              <a:gd name="T49" fmla="*/ 39 h 78"/>
              <a:gd name="T50" fmla="*/ 72 w 168"/>
              <a:gd name="T51" fmla="*/ 63 h 78"/>
              <a:gd name="T52" fmla="*/ 78 w 168"/>
              <a:gd name="T53" fmla="*/ 57 h 78"/>
              <a:gd name="T54" fmla="*/ 81 w 168"/>
              <a:gd name="T55" fmla="*/ 54 h 78"/>
              <a:gd name="T56" fmla="*/ 87 w 168"/>
              <a:gd name="T57" fmla="*/ 42 h 78"/>
              <a:gd name="T58" fmla="*/ 84 w 168"/>
              <a:gd name="T59" fmla="*/ 39 h 78"/>
              <a:gd name="T60" fmla="*/ 84 w 168"/>
              <a:gd name="T61" fmla="*/ 63 h 78"/>
              <a:gd name="T62" fmla="*/ 90 w 168"/>
              <a:gd name="T63" fmla="*/ 57 h 78"/>
              <a:gd name="T64" fmla="*/ 93 w 168"/>
              <a:gd name="T65" fmla="*/ 54 h 78"/>
              <a:gd name="T66" fmla="*/ 87 w 168"/>
              <a:gd name="T67" fmla="*/ 30 h 78"/>
              <a:gd name="T68" fmla="*/ 90 w 168"/>
              <a:gd name="T69" fmla="*/ 33 h 78"/>
              <a:gd name="T70" fmla="*/ 96 w 168"/>
              <a:gd name="T71" fmla="*/ 63 h 78"/>
              <a:gd name="T72" fmla="*/ 102 w 168"/>
              <a:gd name="T73" fmla="*/ 57 h 78"/>
              <a:gd name="T74" fmla="*/ 105 w 168"/>
              <a:gd name="T75" fmla="*/ 54 h 78"/>
              <a:gd name="T76" fmla="*/ 105 w 168"/>
              <a:gd name="T77" fmla="*/ 66 h 78"/>
              <a:gd name="T78" fmla="*/ 108 w 168"/>
              <a:gd name="T79" fmla="*/ 69 h 78"/>
              <a:gd name="T80" fmla="*/ 114 w 168"/>
              <a:gd name="T81" fmla="*/ 51 h 78"/>
              <a:gd name="T82" fmla="*/ 114 w 168"/>
              <a:gd name="T83" fmla="*/ 33 h 78"/>
              <a:gd name="T84" fmla="*/ 117 w 168"/>
              <a:gd name="T85" fmla="*/ 30 h 78"/>
              <a:gd name="T86" fmla="*/ 123 w 168"/>
              <a:gd name="T87" fmla="*/ 42 h 78"/>
              <a:gd name="T88" fmla="*/ 120 w 168"/>
              <a:gd name="T89" fmla="*/ 39 h 78"/>
              <a:gd name="T90" fmla="*/ 120 w 168"/>
              <a:gd name="T91" fmla="*/ 63 h 78"/>
              <a:gd name="T92" fmla="*/ 126 w 168"/>
              <a:gd name="T93" fmla="*/ 57 h 78"/>
              <a:gd name="T94" fmla="*/ 129 w 168"/>
              <a:gd name="T95" fmla="*/ 54 h 78"/>
              <a:gd name="T96" fmla="*/ 123 w 168"/>
              <a:gd name="T97" fmla="*/ 30 h 78"/>
              <a:gd name="T98" fmla="*/ 126 w 168"/>
              <a:gd name="T99" fmla="*/ 33 h 78"/>
              <a:gd name="T100" fmla="*/ 132 w 168"/>
              <a:gd name="T101" fmla="*/ 63 h 78"/>
              <a:gd name="T102" fmla="*/ 132 w 168"/>
              <a:gd name="T103" fmla="*/ 45 h 78"/>
              <a:gd name="T104" fmla="*/ 135 w 168"/>
              <a:gd name="T105" fmla="*/ 42 h 78"/>
              <a:gd name="T106" fmla="*/ 135 w 168"/>
              <a:gd name="T107" fmla="*/ 54 h 78"/>
              <a:gd name="T108" fmla="*/ 138 w 168"/>
              <a:gd name="T109" fmla="*/ 57 h 78"/>
              <a:gd name="T110" fmla="*/ 138 w 168"/>
              <a:gd name="T111" fmla="*/ 27 h 78"/>
              <a:gd name="T112" fmla="*/ 144 w 168"/>
              <a:gd name="T113" fmla="*/ 45 h 78"/>
              <a:gd name="T114" fmla="*/ 147 w 168"/>
              <a:gd name="T115" fmla="*/ 42 h 78"/>
              <a:gd name="T116" fmla="*/ 147 w 168"/>
              <a:gd name="T117" fmla="*/ 30 h 78"/>
              <a:gd name="T118" fmla="*/ 150 w 168"/>
              <a:gd name="T119" fmla="*/ 33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8" h="78">
                <a:moveTo>
                  <a:pt x="33" y="18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45" y="78"/>
                  <a:pt x="45" y="78"/>
                  <a:pt x="45" y="78"/>
                </a:cubicBezTo>
                <a:cubicBezTo>
                  <a:pt x="148" y="78"/>
                  <a:pt x="148" y="78"/>
                  <a:pt x="148" y="78"/>
                </a:cubicBezTo>
                <a:cubicBezTo>
                  <a:pt x="168" y="18"/>
                  <a:pt x="168" y="18"/>
                  <a:pt x="168" y="18"/>
                </a:cubicBezTo>
                <a:lnTo>
                  <a:pt x="33" y="18"/>
                </a:lnTo>
                <a:close/>
                <a:moveTo>
                  <a:pt x="42" y="33"/>
                </a:moveTo>
                <a:cubicBezTo>
                  <a:pt x="40" y="33"/>
                  <a:pt x="39" y="32"/>
                  <a:pt x="39" y="30"/>
                </a:cubicBezTo>
                <a:cubicBezTo>
                  <a:pt x="39" y="28"/>
                  <a:pt x="40" y="27"/>
                  <a:pt x="42" y="27"/>
                </a:cubicBezTo>
                <a:cubicBezTo>
                  <a:pt x="44" y="27"/>
                  <a:pt x="45" y="28"/>
                  <a:pt x="45" y="30"/>
                </a:cubicBezTo>
                <a:cubicBezTo>
                  <a:pt x="45" y="32"/>
                  <a:pt x="44" y="33"/>
                  <a:pt x="42" y="33"/>
                </a:cubicBezTo>
                <a:moveTo>
                  <a:pt x="108" y="39"/>
                </a:moveTo>
                <a:cubicBezTo>
                  <a:pt x="110" y="39"/>
                  <a:pt x="111" y="40"/>
                  <a:pt x="111" y="42"/>
                </a:cubicBezTo>
                <a:cubicBezTo>
                  <a:pt x="111" y="44"/>
                  <a:pt x="110" y="45"/>
                  <a:pt x="108" y="45"/>
                </a:cubicBezTo>
                <a:cubicBezTo>
                  <a:pt x="106" y="45"/>
                  <a:pt x="105" y="44"/>
                  <a:pt x="105" y="42"/>
                </a:cubicBezTo>
                <a:cubicBezTo>
                  <a:pt x="105" y="40"/>
                  <a:pt x="106" y="39"/>
                  <a:pt x="108" y="39"/>
                </a:cubicBezTo>
                <a:moveTo>
                  <a:pt x="102" y="27"/>
                </a:moveTo>
                <a:cubicBezTo>
                  <a:pt x="104" y="27"/>
                  <a:pt x="105" y="28"/>
                  <a:pt x="105" y="30"/>
                </a:cubicBezTo>
                <a:cubicBezTo>
                  <a:pt x="105" y="32"/>
                  <a:pt x="104" y="33"/>
                  <a:pt x="102" y="33"/>
                </a:cubicBezTo>
                <a:cubicBezTo>
                  <a:pt x="100" y="33"/>
                  <a:pt x="99" y="32"/>
                  <a:pt x="99" y="30"/>
                </a:cubicBezTo>
                <a:cubicBezTo>
                  <a:pt x="99" y="28"/>
                  <a:pt x="100" y="27"/>
                  <a:pt x="102" y="27"/>
                </a:cubicBezTo>
                <a:moveTo>
                  <a:pt x="96" y="39"/>
                </a:moveTo>
                <a:cubicBezTo>
                  <a:pt x="98" y="39"/>
                  <a:pt x="99" y="40"/>
                  <a:pt x="99" y="42"/>
                </a:cubicBezTo>
                <a:cubicBezTo>
                  <a:pt x="99" y="44"/>
                  <a:pt x="98" y="45"/>
                  <a:pt x="96" y="45"/>
                </a:cubicBezTo>
                <a:cubicBezTo>
                  <a:pt x="94" y="45"/>
                  <a:pt x="93" y="44"/>
                  <a:pt x="93" y="42"/>
                </a:cubicBezTo>
                <a:cubicBezTo>
                  <a:pt x="93" y="40"/>
                  <a:pt x="94" y="39"/>
                  <a:pt x="96" y="39"/>
                </a:cubicBezTo>
                <a:moveTo>
                  <a:pt x="78" y="27"/>
                </a:moveTo>
                <a:cubicBezTo>
                  <a:pt x="80" y="27"/>
                  <a:pt x="81" y="28"/>
                  <a:pt x="81" y="30"/>
                </a:cubicBezTo>
                <a:cubicBezTo>
                  <a:pt x="81" y="32"/>
                  <a:pt x="80" y="33"/>
                  <a:pt x="78" y="33"/>
                </a:cubicBezTo>
                <a:cubicBezTo>
                  <a:pt x="76" y="33"/>
                  <a:pt x="75" y="32"/>
                  <a:pt x="75" y="30"/>
                </a:cubicBezTo>
                <a:cubicBezTo>
                  <a:pt x="75" y="28"/>
                  <a:pt x="76" y="27"/>
                  <a:pt x="78" y="27"/>
                </a:cubicBezTo>
                <a:moveTo>
                  <a:pt x="66" y="27"/>
                </a:moveTo>
                <a:cubicBezTo>
                  <a:pt x="68" y="27"/>
                  <a:pt x="69" y="28"/>
                  <a:pt x="69" y="30"/>
                </a:cubicBezTo>
                <a:cubicBezTo>
                  <a:pt x="69" y="32"/>
                  <a:pt x="68" y="33"/>
                  <a:pt x="66" y="33"/>
                </a:cubicBezTo>
                <a:cubicBezTo>
                  <a:pt x="64" y="33"/>
                  <a:pt x="63" y="32"/>
                  <a:pt x="63" y="30"/>
                </a:cubicBezTo>
                <a:cubicBezTo>
                  <a:pt x="63" y="28"/>
                  <a:pt x="64" y="27"/>
                  <a:pt x="66" y="27"/>
                </a:cubicBezTo>
                <a:moveTo>
                  <a:pt x="54" y="27"/>
                </a:moveTo>
                <a:cubicBezTo>
                  <a:pt x="56" y="27"/>
                  <a:pt x="57" y="28"/>
                  <a:pt x="57" y="30"/>
                </a:cubicBezTo>
                <a:cubicBezTo>
                  <a:pt x="57" y="32"/>
                  <a:pt x="56" y="33"/>
                  <a:pt x="54" y="33"/>
                </a:cubicBezTo>
                <a:cubicBezTo>
                  <a:pt x="52" y="33"/>
                  <a:pt x="51" y="32"/>
                  <a:pt x="51" y="30"/>
                </a:cubicBezTo>
                <a:cubicBezTo>
                  <a:pt x="51" y="28"/>
                  <a:pt x="52" y="27"/>
                  <a:pt x="54" y="27"/>
                </a:cubicBezTo>
                <a:moveTo>
                  <a:pt x="48" y="45"/>
                </a:moveTo>
                <a:cubicBezTo>
                  <a:pt x="46" y="45"/>
                  <a:pt x="45" y="44"/>
                  <a:pt x="45" y="42"/>
                </a:cubicBezTo>
                <a:cubicBezTo>
                  <a:pt x="45" y="40"/>
                  <a:pt x="46" y="39"/>
                  <a:pt x="48" y="39"/>
                </a:cubicBezTo>
                <a:cubicBezTo>
                  <a:pt x="50" y="39"/>
                  <a:pt x="51" y="40"/>
                  <a:pt x="51" y="42"/>
                </a:cubicBezTo>
                <a:cubicBezTo>
                  <a:pt x="51" y="44"/>
                  <a:pt x="50" y="45"/>
                  <a:pt x="48" y="45"/>
                </a:cubicBezTo>
                <a:moveTo>
                  <a:pt x="54" y="57"/>
                </a:moveTo>
                <a:cubicBezTo>
                  <a:pt x="52" y="57"/>
                  <a:pt x="51" y="56"/>
                  <a:pt x="51" y="54"/>
                </a:cubicBezTo>
                <a:cubicBezTo>
                  <a:pt x="51" y="52"/>
                  <a:pt x="52" y="51"/>
                  <a:pt x="54" y="51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6" y="57"/>
                  <a:pt x="54" y="57"/>
                </a:cubicBezTo>
                <a:moveTo>
                  <a:pt x="60" y="39"/>
                </a:moveTo>
                <a:cubicBezTo>
                  <a:pt x="62" y="39"/>
                  <a:pt x="63" y="40"/>
                  <a:pt x="63" y="42"/>
                </a:cubicBezTo>
                <a:cubicBezTo>
                  <a:pt x="63" y="44"/>
                  <a:pt x="62" y="45"/>
                  <a:pt x="60" y="45"/>
                </a:cubicBezTo>
                <a:cubicBezTo>
                  <a:pt x="58" y="45"/>
                  <a:pt x="57" y="44"/>
                  <a:pt x="57" y="42"/>
                </a:cubicBezTo>
                <a:cubicBezTo>
                  <a:pt x="57" y="40"/>
                  <a:pt x="58" y="39"/>
                  <a:pt x="60" y="39"/>
                </a:cubicBezTo>
                <a:moveTo>
                  <a:pt x="60" y="69"/>
                </a:moveTo>
                <a:cubicBezTo>
                  <a:pt x="58" y="69"/>
                  <a:pt x="57" y="68"/>
                  <a:pt x="57" y="66"/>
                </a:cubicBezTo>
                <a:cubicBezTo>
                  <a:pt x="57" y="64"/>
                  <a:pt x="58" y="63"/>
                  <a:pt x="60" y="63"/>
                </a:cubicBezTo>
                <a:cubicBezTo>
                  <a:pt x="62" y="63"/>
                  <a:pt x="63" y="64"/>
                  <a:pt x="63" y="66"/>
                </a:cubicBezTo>
                <a:cubicBezTo>
                  <a:pt x="63" y="68"/>
                  <a:pt x="62" y="69"/>
                  <a:pt x="60" y="69"/>
                </a:cubicBezTo>
                <a:moveTo>
                  <a:pt x="66" y="57"/>
                </a:moveTo>
                <a:cubicBezTo>
                  <a:pt x="64" y="57"/>
                  <a:pt x="63" y="56"/>
                  <a:pt x="63" y="54"/>
                </a:cubicBezTo>
                <a:cubicBezTo>
                  <a:pt x="63" y="52"/>
                  <a:pt x="64" y="51"/>
                  <a:pt x="66" y="51"/>
                </a:cubicBezTo>
                <a:cubicBezTo>
                  <a:pt x="68" y="51"/>
                  <a:pt x="69" y="52"/>
                  <a:pt x="69" y="54"/>
                </a:cubicBezTo>
                <a:cubicBezTo>
                  <a:pt x="69" y="56"/>
                  <a:pt x="68" y="57"/>
                  <a:pt x="66" y="57"/>
                </a:cubicBezTo>
                <a:moveTo>
                  <a:pt x="72" y="39"/>
                </a:moveTo>
                <a:cubicBezTo>
                  <a:pt x="74" y="39"/>
                  <a:pt x="75" y="40"/>
                  <a:pt x="75" y="42"/>
                </a:cubicBezTo>
                <a:cubicBezTo>
                  <a:pt x="75" y="44"/>
                  <a:pt x="74" y="45"/>
                  <a:pt x="72" y="45"/>
                </a:cubicBezTo>
                <a:cubicBezTo>
                  <a:pt x="70" y="45"/>
                  <a:pt x="69" y="44"/>
                  <a:pt x="69" y="42"/>
                </a:cubicBezTo>
                <a:cubicBezTo>
                  <a:pt x="69" y="40"/>
                  <a:pt x="70" y="39"/>
                  <a:pt x="72" y="39"/>
                </a:cubicBezTo>
                <a:moveTo>
                  <a:pt x="72" y="69"/>
                </a:moveTo>
                <a:cubicBezTo>
                  <a:pt x="70" y="69"/>
                  <a:pt x="69" y="68"/>
                  <a:pt x="69" y="66"/>
                </a:cubicBezTo>
                <a:cubicBezTo>
                  <a:pt x="69" y="64"/>
                  <a:pt x="70" y="63"/>
                  <a:pt x="72" y="63"/>
                </a:cubicBezTo>
                <a:cubicBezTo>
                  <a:pt x="74" y="63"/>
                  <a:pt x="75" y="64"/>
                  <a:pt x="75" y="66"/>
                </a:cubicBezTo>
                <a:cubicBezTo>
                  <a:pt x="75" y="68"/>
                  <a:pt x="74" y="69"/>
                  <a:pt x="72" y="69"/>
                </a:cubicBezTo>
                <a:moveTo>
                  <a:pt x="78" y="57"/>
                </a:moveTo>
                <a:cubicBezTo>
                  <a:pt x="76" y="57"/>
                  <a:pt x="75" y="56"/>
                  <a:pt x="75" y="54"/>
                </a:cubicBezTo>
                <a:cubicBezTo>
                  <a:pt x="75" y="52"/>
                  <a:pt x="76" y="51"/>
                  <a:pt x="78" y="51"/>
                </a:cubicBezTo>
                <a:cubicBezTo>
                  <a:pt x="80" y="51"/>
                  <a:pt x="81" y="52"/>
                  <a:pt x="81" y="54"/>
                </a:cubicBezTo>
                <a:cubicBezTo>
                  <a:pt x="81" y="56"/>
                  <a:pt x="80" y="57"/>
                  <a:pt x="78" y="57"/>
                </a:cubicBezTo>
                <a:moveTo>
                  <a:pt x="84" y="39"/>
                </a:moveTo>
                <a:cubicBezTo>
                  <a:pt x="86" y="39"/>
                  <a:pt x="87" y="40"/>
                  <a:pt x="87" y="42"/>
                </a:cubicBezTo>
                <a:cubicBezTo>
                  <a:pt x="87" y="44"/>
                  <a:pt x="86" y="45"/>
                  <a:pt x="84" y="45"/>
                </a:cubicBezTo>
                <a:cubicBezTo>
                  <a:pt x="82" y="45"/>
                  <a:pt x="81" y="44"/>
                  <a:pt x="81" y="42"/>
                </a:cubicBezTo>
                <a:cubicBezTo>
                  <a:pt x="81" y="40"/>
                  <a:pt x="82" y="39"/>
                  <a:pt x="84" y="39"/>
                </a:cubicBezTo>
                <a:moveTo>
                  <a:pt x="84" y="69"/>
                </a:moveTo>
                <a:cubicBezTo>
                  <a:pt x="82" y="69"/>
                  <a:pt x="81" y="68"/>
                  <a:pt x="81" y="66"/>
                </a:cubicBezTo>
                <a:cubicBezTo>
                  <a:pt x="81" y="64"/>
                  <a:pt x="82" y="63"/>
                  <a:pt x="84" y="63"/>
                </a:cubicBezTo>
                <a:cubicBezTo>
                  <a:pt x="86" y="63"/>
                  <a:pt x="87" y="64"/>
                  <a:pt x="87" y="66"/>
                </a:cubicBezTo>
                <a:cubicBezTo>
                  <a:pt x="87" y="68"/>
                  <a:pt x="86" y="69"/>
                  <a:pt x="84" y="69"/>
                </a:cubicBezTo>
                <a:moveTo>
                  <a:pt x="90" y="57"/>
                </a:moveTo>
                <a:cubicBezTo>
                  <a:pt x="88" y="57"/>
                  <a:pt x="87" y="56"/>
                  <a:pt x="87" y="54"/>
                </a:cubicBezTo>
                <a:cubicBezTo>
                  <a:pt x="87" y="52"/>
                  <a:pt x="88" y="51"/>
                  <a:pt x="90" y="51"/>
                </a:cubicBezTo>
                <a:cubicBezTo>
                  <a:pt x="92" y="51"/>
                  <a:pt x="93" y="52"/>
                  <a:pt x="93" y="54"/>
                </a:cubicBezTo>
                <a:cubicBezTo>
                  <a:pt x="93" y="56"/>
                  <a:pt x="92" y="57"/>
                  <a:pt x="90" y="57"/>
                </a:cubicBezTo>
                <a:moveTo>
                  <a:pt x="90" y="33"/>
                </a:moveTo>
                <a:cubicBezTo>
                  <a:pt x="88" y="33"/>
                  <a:pt x="87" y="32"/>
                  <a:pt x="87" y="30"/>
                </a:cubicBezTo>
                <a:cubicBezTo>
                  <a:pt x="87" y="28"/>
                  <a:pt x="88" y="27"/>
                  <a:pt x="90" y="27"/>
                </a:cubicBezTo>
                <a:cubicBezTo>
                  <a:pt x="92" y="27"/>
                  <a:pt x="93" y="28"/>
                  <a:pt x="93" y="30"/>
                </a:cubicBezTo>
                <a:cubicBezTo>
                  <a:pt x="93" y="32"/>
                  <a:pt x="92" y="33"/>
                  <a:pt x="90" y="33"/>
                </a:cubicBezTo>
                <a:moveTo>
                  <a:pt x="96" y="69"/>
                </a:moveTo>
                <a:cubicBezTo>
                  <a:pt x="94" y="69"/>
                  <a:pt x="93" y="68"/>
                  <a:pt x="93" y="66"/>
                </a:cubicBezTo>
                <a:cubicBezTo>
                  <a:pt x="93" y="64"/>
                  <a:pt x="94" y="63"/>
                  <a:pt x="96" y="63"/>
                </a:cubicBezTo>
                <a:cubicBezTo>
                  <a:pt x="98" y="63"/>
                  <a:pt x="99" y="64"/>
                  <a:pt x="99" y="66"/>
                </a:cubicBezTo>
                <a:cubicBezTo>
                  <a:pt x="99" y="68"/>
                  <a:pt x="98" y="69"/>
                  <a:pt x="96" y="69"/>
                </a:cubicBezTo>
                <a:moveTo>
                  <a:pt x="102" y="57"/>
                </a:moveTo>
                <a:cubicBezTo>
                  <a:pt x="100" y="57"/>
                  <a:pt x="99" y="56"/>
                  <a:pt x="99" y="54"/>
                </a:cubicBezTo>
                <a:cubicBezTo>
                  <a:pt x="99" y="52"/>
                  <a:pt x="100" y="51"/>
                  <a:pt x="102" y="51"/>
                </a:cubicBezTo>
                <a:cubicBezTo>
                  <a:pt x="104" y="51"/>
                  <a:pt x="105" y="52"/>
                  <a:pt x="105" y="54"/>
                </a:cubicBezTo>
                <a:cubicBezTo>
                  <a:pt x="105" y="56"/>
                  <a:pt x="104" y="57"/>
                  <a:pt x="102" y="57"/>
                </a:cubicBezTo>
                <a:moveTo>
                  <a:pt x="108" y="69"/>
                </a:moveTo>
                <a:cubicBezTo>
                  <a:pt x="106" y="69"/>
                  <a:pt x="105" y="68"/>
                  <a:pt x="105" y="66"/>
                </a:cubicBezTo>
                <a:cubicBezTo>
                  <a:pt x="105" y="64"/>
                  <a:pt x="106" y="63"/>
                  <a:pt x="108" y="63"/>
                </a:cubicBezTo>
                <a:cubicBezTo>
                  <a:pt x="110" y="63"/>
                  <a:pt x="111" y="64"/>
                  <a:pt x="111" y="66"/>
                </a:cubicBezTo>
                <a:cubicBezTo>
                  <a:pt x="111" y="68"/>
                  <a:pt x="110" y="69"/>
                  <a:pt x="108" y="69"/>
                </a:cubicBezTo>
                <a:moveTo>
                  <a:pt x="114" y="57"/>
                </a:moveTo>
                <a:cubicBezTo>
                  <a:pt x="112" y="57"/>
                  <a:pt x="111" y="56"/>
                  <a:pt x="111" y="54"/>
                </a:cubicBezTo>
                <a:cubicBezTo>
                  <a:pt x="111" y="52"/>
                  <a:pt x="112" y="51"/>
                  <a:pt x="114" y="51"/>
                </a:cubicBezTo>
                <a:cubicBezTo>
                  <a:pt x="116" y="51"/>
                  <a:pt x="117" y="52"/>
                  <a:pt x="117" y="54"/>
                </a:cubicBezTo>
                <a:cubicBezTo>
                  <a:pt x="117" y="56"/>
                  <a:pt x="116" y="57"/>
                  <a:pt x="114" y="57"/>
                </a:cubicBezTo>
                <a:moveTo>
                  <a:pt x="114" y="33"/>
                </a:moveTo>
                <a:cubicBezTo>
                  <a:pt x="112" y="33"/>
                  <a:pt x="111" y="32"/>
                  <a:pt x="111" y="30"/>
                </a:cubicBezTo>
                <a:cubicBezTo>
                  <a:pt x="111" y="28"/>
                  <a:pt x="112" y="27"/>
                  <a:pt x="114" y="27"/>
                </a:cubicBezTo>
                <a:cubicBezTo>
                  <a:pt x="116" y="27"/>
                  <a:pt x="117" y="28"/>
                  <a:pt x="117" y="30"/>
                </a:cubicBezTo>
                <a:cubicBezTo>
                  <a:pt x="117" y="32"/>
                  <a:pt x="116" y="33"/>
                  <a:pt x="114" y="33"/>
                </a:cubicBezTo>
                <a:moveTo>
                  <a:pt x="120" y="39"/>
                </a:moveTo>
                <a:cubicBezTo>
                  <a:pt x="122" y="39"/>
                  <a:pt x="123" y="40"/>
                  <a:pt x="123" y="42"/>
                </a:cubicBezTo>
                <a:cubicBezTo>
                  <a:pt x="123" y="44"/>
                  <a:pt x="122" y="45"/>
                  <a:pt x="120" y="45"/>
                </a:cubicBezTo>
                <a:cubicBezTo>
                  <a:pt x="118" y="45"/>
                  <a:pt x="117" y="44"/>
                  <a:pt x="117" y="42"/>
                </a:cubicBezTo>
                <a:cubicBezTo>
                  <a:pt x="117" y="40"/>
                  <a:pt x="118" y="39"/>
                  <a:pt x="120" y="39"/>
                </a:cubicBezTo>
                <a:moveTo>
                  <a:pt x="120" y="69"/>
                </a:moveTo>
                <a:cubicBezTo>
                  <a:pt x="118" y="69"/>
                  <a:pt x="117" y="68"/>
                  <a:pt x="117" y="66"/>
                </a:cubicBezTo>
                <a:cubicBezTo>
                  <a:pt x="117" y="64"/>
                  <a:pt x="118" y="63"/>
                  <a:pt x="120" y="63"/>
                </a:cubicBezTo>
                <a:cubicBezTo>
                  <a:pt x="122" y="63"/>
                  <a:pt x="123" y="64"/>
                  <a:pt x="123" y="66"/>
                </a:cubicBezTo>
                <a:cubicBezTo>
                  <a:pt x="123" y="68"/>
                  <a:pt x="122" y="69"/>
                  <a:pt x="120" y="69"/>
                </a:cubicBezTo>
                <a:moveTo>
                  <a:pt x="126" y="57"/>
                </a:moveTo>
                <a:cubicBezTo>
                  <a:pt x="124" y="57"/>
                  <a:pt x="123" y="56"/>
                  <a:pt x="123" y="54"/>
                </a:cubicBezTo>
                <a:cubicBezTo>
                  <a:pt x="123" y="52"/>
                  <a:pt x="124" y="51"/>
                  <a:pt x="126" y="51"/>
                </a:cubicBezTo>
                <a:cubicBezTo>
                  <a:pt x="128" y="51"/>
                  <a:pt x="129" y="52"/>
                  <a:pt x="129" y="54"/>
                </a:cubicBezTo>
                <a:cubicBezTo>
                  <a:pt x="129" y="56"/>
                  <a:pt x="128" y="57"/>
                  <a:pt x="126" y="57"/>
                </a:cubicBezTo>
                <a:moveTo>
                  <a:pt x="126" y="33"/>
                </a:moveTo>
                <a:cubicBezTo>
                  <a:pt x="124" y="33"/>
                  <a:pt x="123" y="32"/>
                  <a:pt x="123" y="30"/>
                </a:cubicBezTo>
                <a:cubicBezTo>
                  <a:pt x="123" y="28"/>
                  <a:pt x="124" y="27"/>
                  <a:pt x="126" y="27"/>
                </a:cubicBezTo>
                <a:cubicBezTo>
                  <a:pt x="128" y="27"/>
                  <a:pt x="129" y="28"/>
                  <a:pt x="129" y="30"/>
                </a:cubicBezTo>
                <a:cubicBezTo>
                  <a:pt x="129" y="32"/>
                  <a:pt x="128" y="33"/>
                  <a:pt x="126" y="33"/>
                </a:cubicBezTo>
                <a:moveTo>
                  <a:pt x="132" y="69"/>
                </a:moveTo>
                <a:cubicBezTo>
                  <a:pt x="130" y="69"/>
                  <a:pt x="129" y="68"/>
                  <a:pt x="129" y="66"/>
                </a:cubicBezTo>
                <a:cubicBezTo>
                  <a:pt x="129" y="64"/>
                  <a:pt x="130" y="63"/>
                  <a:pt x="132" y="63"/>
                </a:cubicBezTo>
                <a:cubicBezTo>
                  <a:pt x="134" y="63"/>
                  <a:pt x="135" y="64"/>
                  <a:pt x="135" y="66"/>
                </a:cubicBezTo>
                <a:cubicBezTo>
                  <a:pt x="135" y="68"/>
                  <a:pt x="134" y="69"/>
                  <a:pt x="132" y="69"/>
                </a:cubicBezTo>
                <a:moveTo>
                  <a:pt x="132" y="45"/>
                </a:moveTo>
                <a:cubicBezTo>
                  <a:pt x="130" y="45"/>
                  <a:pt x="129" y="44"/>
                  <a:pt x="129" y="42"/>
                </a:cubicBezTo>
                <a:cubicBezTo>
                  <a:pt x="129" y="40"/>
                  <a:pt x="130" y="39"/>
                  <a:pt x="132" y="39"/>
                </a:cubicBezTo>
                <a:cubicBezTo>
                  <a:pt x="134" y="39"/>
                  <a:pt x="135" y="40"/>
                  <a:pt x="135" y="42"/>
                </a:cubicBezTo>
                <a:cubicBezTo>
                  <a:pt x="135" y="44"/>
                  <a:pt x="134" y="45"/>
                  <a:pt x="132" y="45"/>
                </a:cubicBezTo>
                <a:moveTo>
                  <a:pt x="138" y="57"/>
                </a:moveTo>
                <a:cubicBezTo>
                  <a:pt x="136" y="57"/>
                  <a:pt x="135" y="56"/>
                  <a:pt x="135" y="54"/>
                </a:cubicBezTo>
                <a:cubicBezTo>
                  <a:pt x="135" y="52"/>
                  <a:pt x="136" y="51"/>
                  <a:pt x="138" y="51"/>
                </a:cubicBezTo>
                <a:cubicBezTo>
                  <a:pt x="140" y="51"/>
                  <a:pt x="141" y="52"/>
                  <a:pt x="141" y="54"/>
                </a:cubicBezTo>
                <a:cubicBezTo>
                  <a:pt x="141" y="56"/>
                  <a:pt x="140" y="57"/>
                  <a:pt x="138" y="57"/>
                </a:cubicBezTo>
                <a:moveTo>
                  <a:pt x="138" y="33"/>
                </a:moveTo>
                <a:cubicBezTo>
                  <a:pt x="136" y="33"/>
                  <a:pt x="135" y="32"/>
                  <a:pt x="135" y="30"/>
                </a:cubicBezTo>
                <a:cubicBezTo>
                  <a:pt x="135" y="28"/>
                  <a:pt x="136" y="27"/>
                  <a:pt x="138" y="27"/>
                </a:cubicBezTo>
                <a:cubicBezTo>
                  <a:pt x="140" y="27"/>
                  <a:pt x="141" y="28"/>
                  <a:pt x="141" y="30"/>
                </a:cubicBezTo>
                <a:cubicBezTo>
                  <a:pt x="141" y="32"/>
                  <a:pt x="140" y="33"/>
                  <a:pt x="138" y="33"/>
                </a:cubicBezTo>
                <a:moveTo>
                  <a:pt x="144" y="45"/>
                </a:moveTo>
                <a:cubicBezTo>
                  <a:pt x="142" y="45"/>
                  <a:pt x="141" y="44"/>
                  <a:pt x="141" y="42"/>
                </a:cubicBezTo>
                <a:cubicBezTo>
                  <a:pt x="141" y="40"/>
                  <a:pt x="142" y="39"/>
                  <a:pt x="144" y="39"/>
                </a:cubicBezTo>
                <a:cubicBezTo>
                  <a:pt x="146" y="39"/>
                  <a:pt x="147" y="40"/>
                  <a:pt x="147" y="42"/>
                </a:cubicBezTo>
                <a:cubicBezTo>
                  <a:pt x="147" y="44"/>
                  <a:pt x="146" y="45"/>
                  <a:pt x="144" y="45"/>
                </a:cubicBezTo>
                <a:moveTo>
                  <a:pt x="150" y="33"/>
                </a:moveTo>
                <a:cubicBezTo>
                  <a:pt x="148" y="33"/>
                  <a:pt x="147" y="32"/>
                  <a:pt x="147" y="30"/>
                </a:cubicBezTo>
                <a:cubicBezTo>
                  <a:pt x="147" y="28"/>
                  <a:pt x="148" y="27"/>
                  <a:pt x="150" y="27"/>
                </a:cubicBezTo>
                <a:cubicBezTo>
                  <a:pt x="152" y="27"/>
                  <a:pt x="153" y="28"/>
                  <a:pt x="153" y="30"/>
                </a:cubicBezTo>
                <a:cubicBezTo>
                  <a:pt x="153" y="32"/>
                  <a:pt x="152" y="33"/>
                  <a:pt x="150" y="33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79" name="Freeform 132"/>
          <p:cNvSpPr>
            <a:spLocks noEditPoints="1"/>
          </p:cNvSpPr>
          <p:nvPr/>
        </p:nvSpPr>
        <p:spPr bwMode="auto">
          <a:xfrm>
            <a:off x="9348682" y="4882727"/>
            <a:ext cx="433916" cy="361949"/>
          </a:xfrm>
          <a:custGeom>
            <a:avLst/>
            <a:gdLst>
              <a:gd name="T0" fmla="*/ 132 w 144"/>
              <a:gd name="T1" fmla="*/ 36 h 120"/>
              <a:gd name="T2" fmla="*/ 114 w 144"/>
              <a:gd name="T3" fmla="*/ 36 h 120"/>
              <a:gd name="T4" fmla="*/ 72 w 144"/>
              <a:gd name="T5" fmla="*/ 0 h 120"/>
              <a:gd name="T6" fmla="*/ 30 w 144"/>
              <a:gd name="T7" fmla="*/ 36 h 120"/>
              <a:gd name="T8" fmla="*/ 12 w 144"/>
              <a:gd name="T9" fmla="*/ 36 h 120"/>
              <a:gd name="T10" fmla="*/ 0 w 144"/>
              <a:gd name="T11" fmla="*/ 48 h 120"/>
              <a:gd name="T12" fmla="*/ 0 w 144"/>
              <a:gd name="T13" fmla="*/ 120 h 120"/>
              <a:gd name="T14" fmla="*/ 144 w 144"/>
              <a:gd name="T15" fmla="*/ 120 h 120"/>
              <a:gd name="T16" fmla="*/ 144 w 144"/>
              <a:gd name="T17" fmla="*/ 48 h 120"/>
              <a:gd name="T18" fmla="*/ 132 w 144"/>
              <a:gd name="T19" fmla="*/ 36 h 120"/>
              <a:gd name="T20" fmla="*/ 102 w 144"/>
              <a:gd name="T21" fmla="*/ 90 h 120"/>
              <a:gd name="T22" fmla="*/ 84 w 144"/>
              <a:gd name="T23" fmla="*/ 90 h 120"/>
              <a:gd name="T24" fmla="*/ 84 w 144"/>
              <a:gd name="T25" fmla="*/ 108 h 120"/>
              <a:gd name="T26" fmla="*/ 60 w 144"/>
              <a:gd name="T27" fmla="*/ 108 h 120"/>
              <a:gd name="T28" fmla="*/ 60 w 144"/>
              <a:gd name="T29" fmla="*/ 90 h 120"/>
              <a:gd name="T30" fmla="*/ 42 w 144"/>
              <a:gd name="T31" fmla="*/ 90 h 120"/>
              <a:gd name="T32" fmla="*/ 42 w 144"/>
              <a:gd name="T33" fmla="*/ 66 h 120"/>
              <a:gd name="T34" fmla="*/ 60 w 144"/>
              <a:gd name="T35" fmla="*/ 66 h 120"/>
              <a:gd name="T36" fmla="*/ 60 w 144"/>
              <a:gd name="T37" fmla="*/ 48 h 120"/>
              <a:gd name="T38" fmla="*/ 84 w 144"/>
              <a:gd name="T39" fmla="*/ 48 h 120"/>
              <a:gd name="T40" fmla="*/ 84 w 144"/>
              <a:gd name="T41" fmla="*/ 66 h 120"/>
              <a:gd name="T42" fmla="*/ 102 w 144"/>
              <a:gd name="T43" fmla="*/ 66 h 120"/>
              <a:gd name="T44" fmla="*/ 102 w 144"/>
              <a:gd name="T45" fmla="*/ 90 h 120"/>
              <a:gd name="T46" fmla="*/ 42 w 144"/>
              <a:gd name="T47" fmla="*/ 36 h 120"/>
              <a:gd name="T48" fmla="*/ 72 w 144"/>
              <a:gd name="T49" fmla="*/ 12 h 120"/>
              <a:gd name="T50" fmla="*/ 102 w 144"/>
              <a:gd name="T51" fmla="*/ 36 h 120"/>
              <a:gd name="T52" fmla="*/ 42 w 144"/>
              <a:gd name="T53" fmla="*/ 3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20">
                <a:moveTo>
                  <a:pt x="132" y="36"/>
                </a:moveTo>
                <a:cubicBezTo>
                  <a:pt x="114" y="36"/>
                  <a:pt x="114" y="36"/>
                  <a:pt x="114" y="36"/>
                </a:cubicBezTo>
                <a:cubicBezTo>
                  <a:pt x="114" y="16"/>
                  <a:pt x="95" y="0"/>
                  <a:pt x="72" y="0"/>
                </a:cubicBezTo>
                <a:cubicBezTo>
                  <a:pt x="49" y="0"/>
                  <a:pt x="30" y="16"/>
                  <a:pt x="3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20"/>
                  <a:pt x="0" y="120"/>
                  <a:pt x="0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2" y="90"/>
                </a:moveTo>
                <a:cubicBezTo>
                  <a:pt x="84" y="90"/>
                  <a:pt x="84" y="90"/>
                  <a:pt x="84" y="9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90"/>
                  <a:pt x="60" y="90"/>
                  <a:pt x="60" y="90"/>
                </a:cubicBezTo>
                <a:cubicBezTo>
                  <a:pt x="42" y="90"/>
                  <a:pt x="42" y="90"/>
                  <a:pt x="42" y="90"/>
                </a:cubicBezTo>
                <a:cubicBezTo>
                  <a:pt x="42" y="66"/>
                  <a:pt x="42" y="66"/>
                  <a:pt x="42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48"/>
                  <a:pt x="60" y="48"/>
                  <a:pt x="60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66"/>
                  <a:pt x="84" y="66"/>
                  <a:pt x="84" y="66"/>
                </a:cubicBezTo>
                <a:cubicBezTo>
                  <a:pt x="102" y="66"/>
                  <a:pt x="102" y="66"/>
                  <a:pt x="102" y="66"/>
                </a:cubicBezTo>
                <a:lnTo>
                  <a:pt x="102" y="90"/>
                </a:lnTo>
                <a:close/>
                <a:moveTo>
                  <a:pt x="42" y="36"/>
                </a:moveTo>
                <a:cubicBezTo>
                  <a:pt x="42" y="23"/>
                  <a:pt x="55" y="12"/>
                  <a:pt x="72" y="12"/>
                </a:cubicBezTo>
                <a:cubicBezTo>
                  <a:pt x="89" y="12"/>
                  <a:pt x="102" y="23"/>
                  <a:pt x="102" y="36"/>
                </a:cubicBezTo>
                <a:lnTo>
                  <a:pt x="42" y="36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80" name="Freeform 133"/>
          <p:cNvSpPr/>
          <p:nvPr/>
        </p:nvSpPr>
        <p:spPr bwMode="auto">
          <a:xfrm>
            <a:off x="10239798" y="4867910"/>
            <a:ext cx="472017" cy="414867"/>
          </a:xfrm>
          <a:custGeom>
            <a:avLst/>
            <a:gdLst>
              <a:gd name="T0" fmla="*/ 144 w 156"/>
              <a:gd name="T1" fmla="*/ 80 h 136"/>
              <a:gd name="T2" fmla="*/ 134 w 156"/>
              <a:gd name="T3" fmla="*/ 86 h 136"/>
              <a:gd name="T4" fmla="*/ 112 w 156"/>
              <a:gd name="T5" fmla="*/ 86 h 136"/>
              <a:gd name="T6" fmla="*/ 94 w 156"/>
              <a:gd name="T7" fmla="*/ 51 h 136"/>
              <a:gd name="T8" fmla="*/ 81 w 156"/>
              <a:gd name="T9" fmla="*/ 100 h 136"/>
              <a:gd name="T10" fmla="*/ 72 w 156"/>
              <a:gd name="T11" fmla="*/ 1 h 136"/>
              <a:gd name="T12" fmla="*/ 60 w 156"/>
              <a:gd name="T13" fmla="*/ 0 h 136"/>
              <a:gd name="T14" fmla="*/ 37 w 156"/>
              <a:gd name="T15" fmla="*/ 86 h 136"/>
              <a:gd name="T16" fmla="*/ 0 w 156"/>
              <a:gd name="T17" fmla="*/ 86 h 136"/>
              <a:gd name="T18" fmla="*/ 0 w 156"/>
              <a:gd name="T19" fmla="*/ 98 h 136"/>
              <a:gd name="T20" fmla="*/ 47 w 156"/>
              <a:gd name="T21" fmla="*/ 98 h 136"/>
              <a:gd name="T22" fmla="*/ 63 w 156"/>
              <a:gd name="T23" fmla="*/ 36 h 136"/>
              <a:gd name="T24" fmla="*/ 72 w 156"/>
              <a:gd name="T25" fmla="*/ 135 h 136"/>
              <a:gd name="T26" fmla="*/ 84 w 156"/>
              <a:gd name="T27" fmla="*/ 136 h 136"/>
              <a:gd name="T28" fmla="*/ 98 w 156"/>
              <a:gd name="T29" fmla="*/ 85 h 136"/>
              <a:gd name="T30" fmla="*/ 104 w 156"/>
              <a:gd name="T31" fmla="*/ 98 h 136"/>
              <a:gd name="T32" fmla="*/ 134 w 156"/>
              <a:gd name="T33" fmla="*/ 98 h 136"/>
              <a:gd name="T34" fmla="*/ 144 w 156"/>
              <a:gd name="T35" fmla="*/ 104 h 136"/>
              <a:gd name="T36" fmla="*/ 156 w 156"/>
              <a:gd name="T37" fmla="*/ 92 h 136"/>
              <a:gd name="T38" fmla="*/ 144 w 156"/>
              <a:gd name="T39" fmla="*/ 8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136">
                <a:moveTo>
                  <a:pt x="144" y="80"/>
                </a:moveTo>
                <a:cubicBezTo>
                  <a:pt x="140" y="80"/>
                  <a:pt x="136" y="82"/>
                  <a:pt x="13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94" y="51"/>
                  <a:pt x="94" y="51"/>
                  <a:pt x="94" y="51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72" y="1"/>
                  <a:pt x="72" y="1"/>
                  <a:pt x="72" y="1"/>
                </a:cubicBezTo>
                <a:cubicBezTo>
                  <a:pt x="60" y="0"/>
                  <a:pt x="60" y="0"/>
                  <a:pt x="60" y="0"/>
                </a:cubicBezTo>
                <a:cubicBezTo>
                  <a:pt x="37" y="86"/>
                  <a:pt x="37" y="86"/>
                  <a:pt x="37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8"/>
                  <a:pt x="0" y="98"/>
                  <a:pt x="0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3" y="36"/>
                  <a:pt x="63" y="36"/>
                  <a:pt x="63" y="36"/>
                </a:cubicBezTo>
                <a:cubicBezTo>
                  <a:pt x="72" y="135"/>
                  <a:pt x="72" y="135"/>
                  <a:pt x="72" y="135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98" y="85"/>
                  <a:pt x="98" y="85"/>
                  <a:pt x="98" y="85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6" y="102"/>
                  <a:pt x="140" y="104"/>
                  <a:pt x="144" y="104"/>
                </a:cubicBezTo>
                <a:cubicBezTo>
                  <a:pt x="151" y="104"/>
                  <a:pt x="156" y="99"/>
                  <a:pt x="156" y="92"/>
                </a:cubicBezTo>
                <a:cubicBezTo>
                  <a:pt x="156" y="85"/>
                  <a:pt x="151" y="80"/>
                  <a:pt x="144" y="8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81" name="Freeform 134"/>
          <p:cNvSpPr/>
          <p:nvPr/>
        </p:nvSpPr>
        <p:spPr bwMode="auto">
          <a:xfrm>
            <a:off x="11238865" y="4867910"/>
            <a:ext cx="220133" cy="438151"/>
          </a:xfrm>
          <a:custGeom>
            <a:avLst/>
            <a:gdLst>
              <a:gd name="T0" fmla="*/ 19 w 64"/>
              <a:gd name="T1" fmla="*/ 0 h 128"/>
              <a:gd name="T2" fmla="*/ 59 w 64"/>
              <a:gd name="T3" fmla="*/ 0 h 128"/>
              <a:gd name="T4" fmla="*/ 46 w 64"/>
              <a:gd name="T5" fmla="*/ 30 h 128"/>
              <a:gd name="T6" fmla="*/ 64 w 64"/>
              <a:gd name="T7" fmla="*/ 30 h 128"/>
              <a:gd name="T8" fmla="*/ 32 w 64"/>
              <a:gd name="T9" fmla="*/ 76 h 128"/>
              <a:gd name="T10" fmla="*/ 51 w 64"/>
              <a:gd name="T11" fmla="*/ 76 h 128"/>
              <a:gd name="T12" fmla="*/ 19 w 64"/>
              <a:gd name="T13" fmla="*/ 128 h 128"/>
              <a:gd name="T14" fmla="*/ 19 w 64"/>
              <a:gd name="T15" fmla="*/ 92 h 128"/>
              <a:gd name="T16" fmla="*/ 0 w 64"/>
              <a:gd name="T17" fmla="*/ 92 h 128"/>
              <a:gd name="T18" fmla="*/ 18 w 64"/>
              <a:gd name="T19" fmla="*/ 47 h 128"/>
              <a:gd name="T20" fmla="*/ 0 w 64"/>
              <a:gd name="T21" fmla="*/ 47 h 128"/>
              <a:gd name="T22" fmla="*/ 19 w 64"/>
              <a:gd name="T2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" h="128">
                <a:moveTo>
                  <a:pt x="19" y="0"/>
                </a:moveTo>
                <a:lnTo>
                  <a:pt x="59" y="0"/>
                </a:lnTo>
                <a:lnTo>
                  <a:pt x="46" y="30"/>
                </a:lnTo>
                <a:lnTo>
                  <a:pt x="64" y="30"/>
                </a:lnTo>
                <a:lnTo>
                  <a:pt x="32" y="76"/>
                </a:lnTo>
                <a:lnTo>
                  <a:pt x="51" y="76"/>
                </a:lnTo>
                <a:lnTo>
                  <a:pt x="19" y="128"/>
                </a:lnTo>
                <a:lnTo>
                  <a:pt x="19" y="92"/>
                </a:lnTo>
                <a:lnTo>
                  <a:pt x="0" y="92"/>
                </a:lnTo>
                <a:lnTo>
                  <a:pt x="18" y="47"/>
                </a:lnTo>
                <a:lnTo>
                  <a:pt x="0" y="47"/>
                </a:lnTo>
                <a:lnTo>
                  <a:pt x="19" y="0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82" name="Rectangle 135"/>
          <p:cNvSpPr>
            <a:spLocks noChangeArrowheads="1"/>
          </p:cNvSpPr>
          <p:nvPr/>
        </p:nvSpPr>
        <p:spPr bwMode="auto">
          <a:xfrm>
            <a:off x="1730798" y="5682827"/>
            <a:ext cx="33867" cy="93133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83" name="Rectangle 136"/>
          <p:cNvSpPr>
            <a:spLocks noChangeArrowheads="1"/>
          </p:cNvSpPr>
          <p:nvPr/>
        </p:nvSpPr>
        <p:spPr bwMode="auto">
          <a:xfrm>
            <a:off x="1730798" y="5682827"/>
            <a:ext cx="33867" cy="93133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84" name="Rectangle 137"/>
          <p:cNvSpPr>
            <a:spLocks noChangeArrowheads="1"/>
          </p:cNvSpPr>
          <p:nvPr/>
        </p:nvSpPr>
        <p:spPr bwMode="auto">
          <a:xfrm>
            <a:off x="1730798" y="5682827"/>
            <a:ext cx="33867" cy="93133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85" name="Rectangle 138"/>
          <p:cNvSpPr>
            <a:spLocks noChangeArrowheads="1"/>
          </p:cNvSpPr>
          <p:nvPr/>
        </p:nvSpPr>
        <p:spPr bwMode="auto">
          <a:xfrm>
            <a:off x="1730798" y="5682827"/>
            <a:ext cx="33867" cy="93133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86" name="Rectangle 139"/>
          <p:cNvSpPr>
            <a:spLocks noChangeArrowheads="1"/>
          </p:cNvSpPr>
          <p:nvPr/>
        </p:nvSpPr>
        <p:spPr bwMode="auto">
          <a:xfrm>
            <a:off x="1929765" y="5682827"/>
            <a:ext cx="38100" cy="93133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87" name="Rectangle 140"/>
          <p:cNvSpPr>
            <a:spLocks noChangeArrowheads="1"/>
          </p:cNvSpPr>
          <p:nvPr/>
        </p:nvSpPr>
        <p:spPr bwMode="auto">
          <a:xfrm>
            <a:off x="1929765" y="5682827"/>
            <a:ext cx="38100" cy="93133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88" name="Rectangle 141"/>
          <p:cNvSpPr>
            <a:spLocks noChangeArrowheads="1"/>
          </p:cNvSpPr>
          <p:nvPr/>
        </p:nvSpPr>
        <p:spPr bwMode="auto">
          <a:xfrm>
            <a:off x="1929765" y="5682827"/>
            <a:ext cx="38100" cy="93133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89" name="Rectangle 142"/>
          <p:cNvSpPr>
            <a:spLocks noChangeArrowheads="1"/>
          </p:cNvSpPr>
          <p:nvPr/>
        </p:nvSpPr>
        <p:spPr bwMode="auto">
          <a:xfrm>
            <a:off x="1929765" y="5682827"/>
            <a:ext cx="38100" cy="93133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90" name="Freeform 143"/>
          <p:cNvSpPr/>
          <p:nvPr/>
        </p:nvSpPr>
        <p:spPr bwMode="auto">
          <a:xfrm>
            <a:off x="1637665" y="5737861"/>
            <a:ext cx="419100" cy="55033"/>
          </a:xfrm>
          <a:custGeom>
            <a:avLst/>
            <a:gdLst>
              <a:gd name="T0" fmla="*/ 132 w 138"/>
              <a:gd name="T1" fmla="*/ 0 h 18"/>
              <a:gd name="T2" fmla="*/ 108 w 138"/>
              <a:gd name="T3" fmla="*/ 0 h 18"/>
              <a:gd name="T4" fmla="*/ 108 w 138"/>
              <a:gd name="T5" fmla="*/ 12 h 18"/>
              <a:gd name="T6" fmla="*/ 96 w 138"/>
              <a:gd name="T7" fmla="*/ 12 h 18"/>
              <a:gd name="T8" fmla="*/ 96 w 138"/>
              <a:gd name="T9" fmla="*/ 0 h 18"/>
              <a:gd name="T10" fmla="*/ 42 w 138"/>
              <a:gd name="T11" fmla="*/ 0 h 18"/>
              <a:gd name="T12" fmla="*/ 42 w 138"/>
              <a:gd name="T13" fmla="*/ 12 h 18"/>
              <a:gd name="T14" fmla="*/ 30 w 138"/>
              <a:gd name="T15" fmla="*/ 12 h 18"/>
              <a:gd name="T16" fmla="*/ 30 w 138"/>
              <a:gd name="T17" fmla="*/ 0 h 18"/>
              <a:gd name="T18" fmla="*/ 6 w 138"/>
              <a:gd name="T19" fmla="*/ 0 h 18"/>
              <a:gd name="T20" fmla="*/ 0 w 138"/>
              <a:gd name="T21" fmla="*/ 6 h 18"/>
              <a:gd name="T22" fmla="*/ 0 w 138"/>
              <a:gd name="T23" fmla="*/ 18 h 18"/>
              <a:gd name="T24" fmla="*/ 138 w 138"/>
              <a:gd name="T25" fmla="*/ 18 h 18"/>
              <a:gd name="T26" fmla="*/ 138 w 138"/>
              <a:gd name="T27" fmla="*/ 6 h 18"/>
              <a:gd name="T28" fmla="*/ 132 w 138"/>
              <a:gd name="T2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8" h="18">
                <a:moveTo>
                  <a:pt x="132" y="0"/>
                </a:moveTo>
                <a:cubicBezTo>
                  <a:pt x="108" y="0"/>
                  <a:pt x="108" y="0"/>
                  <a:pt x="108" y="0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0"/>
                  <a:pt x="96" y="0"/>
                  <a:pt x="96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2"/>
                  <a:pt x="42" y="12"/>
                  <a:pt x="42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8"/>
                  <a:pt x="0" y="18"/>
                  <a:pt x="0" y="18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6"/>
                  <a:pt x="138" y="6"/>
                  <a:pt x="138" y="6"/>
                </a:cubicBezTo>
                <a:cubicBezTo>
                  <a:pt x="138" y="3"/>
                  <a:pt x="135" y="0"/>
                  <a:pt x="132" y="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91" name="Freeform 144"/>
          <p:cNvSpPr>
            <a:spLocks noEditPoints="1"/>
          </p:cNvSpPr>
          <p:nvPr/>
        </p:nvSpPr>
        <p:spPr bwMode="auto">
          <a:xfrm>
            <a:off x="1637665" y="5814061"/>
            <a:ext cx="419100" cy="325967"/>
          </a:xfrm>
          <a:custGeom>
            <a:avLst/>
            <a:gdLst>
              <a:gd name="T0" fmla="*/ 6 w 138"/>
              <a:gd name="T1" fmla="*/ 108 h 108"/>
              <a:gd name="T2" fmla="*/ 138 w 138"/>
              <a:gd name="T3" fmla="*/ 102 h 108"/>
              <a:gd name="T4" fmla="*/ 0 w 138"/>
              <a:gd name="T5" fmla="*/ 0 h 108"/>
              <a:gd name="T6" fmla="*/ 102 w 138"/>
              <a:gd name="T7" fmla="*/ 12 h 108"/>
              <a:gd name="T8" fmla="*/ 126 w 138"/>
              <a:gd name="T9" fmla="*/ 36 h 108"/>
              <a:gd name="T10" fmla="*/ 102 w 138"/>
              <a:gd name="T11" fmla="*/ 12 h 108"/>
              <a:gd name="T12" fmla="*/ 126 w 138"/>
              <a:gd name="T13" fmla="*/ 42 h 108"/>
              <a:gd name="T14" fmla="*/ 102 w 138"/>
              <a:gd name="T15" fmla="*/ 66 h 108"/>
              <a:gd name="T16" fmla="*/ 102 w 138"/>
              <a:gd name="T17" fmla="*/ 72 h 108"/>
              <a:gd name="T18" fmla="*/ 126 w 138"/>
              <a:gd name="T19" fmla="*/ 96 h 108"/>
              <a:gd name="T20" fmla="*/ 102 w 138"/>
              <a:gd name="T21" fmla="*/ 72 h 108"/>
              <a:gd name="T22" fmla="*/ 96 w 138"/>
              <a:gd name="T23" fmla="*/ 12 h 108"/>
              <a:gd name="T24" fmla="*/ 72 w 138"/>
              <a:gd name="T25" fmla="*/ 36 h 108"/>
              <a:gd name="T26" fmla="*/ 72 w 138"/>
              <a:gd name="T27" fmla="*/ 42 h 108"/>
              <a:gd name="T28" fmla="*/ 96 w 138"/>
              <a:gd name="T29" fmla="*/ 66 h 108"/>
              <a:gd name="T30" fmla="*/ 72 w 138"/>
              <a:gd name="T31" fmla="*/ 42 h 108"/>
              <a:gd name="T32" fmla="*/ 96 w 138"/>
              <a:gd name="T33" fmla="*/ 72 h 108"/>
              <a:gd name="T34" fmla="*/ 72 w 138"/>
              <a:gd name="T35" fmla="*/ 96 h 108"/>
              <a:gd name="T36" fmla="*/ 42 w 138"/>
              <a:gd name="T37" fmla="*/ 12 h 108"/>
              <a:gd name="T38" fmla="*/ 66 w 138"/>
              <a:gd name="T39" fmla="*/ 36 h 108"/>
              <a:gd name="T40" fmla="*/ 42 w 138"/>
              <a:gd name="T41" fmla="*/ 12 h 108"/>
              <a:gd name="T42" fmla="*/ 66 w 138"/>
              <a:gd name="T43" fmla="*/ 42 h 108"/>
              <a:gd name="T44" fmla="*/ 42 w 138"/>
              <a:gd name="T45" fmla="*/ 66 h 108"/>
              <a:gd name="T46" fmla="*/ 42 w 138"/>
              <a:gd name="T47" fmla="*/ 72 h 108"/>
              <a:gd name="T48" fmla="*/ 66 w 138"/>
              <a:gd name="T49" fmla="*/ 96 h 108"/>
              <a:gd name="T50" fmla="*/ 42 w 138"/>
              <a:gd name="T51" fmla="*/ 72 h 108"/>
              <a:gd name="T52" fmla="*/ 36 w 138"/>
              <a:gd name="T53" fmla="*/ 12 h 108"/>
              <a:gd name="T54" fmla="*/ 12 w 138"/>
              <a:gd name="T55" fmla="*/ 36 h 108"/>
              <a:gd name="T56" fmla="*/ 12 w 138"/>
              <a:gd name="T57" fmla="*/ 42 h 108"/>
              <a:gd name="T58" fmla="*/ 36 w 138"/>
              <a:gd name="T59" fmla="*/ 66 h 108"/>
              <a:gd name="T60" fmla="*/ 12 w 138"/>
              <a:gd name="T61" fmla="*/ 42 h 108"/>
              <a:gd name="T62" fmla="*/ 36 w 138"/>
              <a:gd name="T63" fmla="*/ 72 h 108"/>
              <a:gd name="T64" fmla="*/ 12 w 138"/>
              <a:gd name="T65" fmla="*/ 9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8" h="108">
                <a:moveTo>
                  <a:pt x="0" y="102"/>
                </a:moveTo>
                <a:cubicBezTo>
                  <a:pt x="0" y="105"/>
                  <a:pt x="3" y="108"/>
                  <a:pt x="6" y="108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5" y="108"/>
                  <a:pt x="138" y="105"/>
                  <a:pt x="138" y="102"/>
                </a:cubicBezTo>
                <a:cubicBezTo>
                  <a:pt x="138" y="0"/>
                  <a:pt x="138" y="0"/>
                  <a:pt x="138" y="0"/>
                </a:cubicBezTo>
                <a:cubicBezTo>
                  <a:pt x="0" y="0"/>
                  <a:pt x="0" y="0"/>
                  <a:pt x="0" y="0"/>
                </a:cubicBezTo>
                <a:lnTo>
                  <a:pt x="0" y="102"/>
                </a:lnTo>
                <a:close/>
                <a:moveTo>
                  <a:pt x="102" y="12"/>
                </a:moveTo>
                <a:cubicBezTo>
                  <a:pt x="126" y="12"/>
                  <a:pt x="126" y="12"/>
                  <a:pt x="126" y="12"/>
                </a:cubicBezTo>
                <a:cubicBezTo>
                  <a:pt x="126" y="36"/>
                  <a:pt x="126" y="36"/>
                  <a:pt x="126" y="36"/>
                </a:cubicBezTo>
                <a:cubicBezTo>
                  <a:pt x="102" y="36"/>
                  <a:pt x="102" y="36"/>
                  <a:pt x="102" y="36"/>
                </a:cubicBezTo>
                <a:lnTo>
                  <a:pt x="102" y="12"/>
                </a:lnTo>
                <a:close/>
                <a:moveTo>
                  <a:pt x="102" y="42"/>
                </a:moveTo>
                <a:cubicBezTo>
                  <a:pt x="126" y="42"/>
                  <a:pt x="126" y="42"/>
                  <a:pt x="126" y="42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02" y="66"/>
                  <a:pt x="102" y="66"/>
                  <a:pt x="102" y="66"/>
                </a:cubicBezTo>
                <a:lnTo>
                  <a:pt x="102" y="42"/>
                </a:lnTo>
                <a:close/>
                <a:moveTo>
                  <a:pt x="102" y="72"/>
                </a:moveTo>
                <a:cubicBezTo>
                  <a:pt x="126" y="72"/>
                  <a:pt x="126" y="72"/>
                  <a:pt x="126" y="72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02" y="96"/>
                  <a:pt x="102" y="96"/>
                  <a:pt x="102" y="96"/>
                </a:cubicBezTo>
                <a:lnTo>
                  <a:pt x="102" y="72"/>
                </a:lnTo>
                <a:close/>
                <a:moveTo>
                  <a:pt x="72" y="12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36"/>
                  <a:pt x="96" y="36"/>
                  <a:pt x="96" y="36"/>
                </a:cubicBezTo>
                <a:cubicBezTo>
                  <a:pt x="72" y="36"/>
                  <a:pt x="72" y="36"/>
                  <a:pt x="72" y="36"/>
                </a:cubicBezTo>
                <a:lnTo>
                  <a:pt x="72" y="12"/>
                </a:lnTo>
                <a:close/>
                <a:moveTo>
                  <a:pt x="72" y="42"/>
                </a:moveTo>
                <a:cubicBezTo>
                  <a:pt x="96" y="42"/>
                  <a:pt x="96" y="42"/>
                  <a:pt x="96" y="42"/>
                </a:cubicBezTo>
                <a:cubicBezTo>
                  <a:pt x="96" y="66"/>
                  <a:pt x="96" y="66"/>
                  <a:pt x="96" y="66"/>
                </a:cubicBezTo>
                <a:cubicBezTo>
                  <a:pt x="72" y="66"/>
                  <a:pt x="72" y="66"/>
                  <a:pt x="72" y="66"/>
                </a:cubicBezTo>
                <a:lnTo>
                  <a:pt x="72" y="42"/>
                </a:lnTo>
                <a:close/>
                <a:moveTo>
                  <a:pt x="72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6" y="96"/>
                  <a:pt x="96" y="96"/>
                  <a:pt x="96" y="96"/>
                </a:cubicBezTo>
                <a:cubicBezTo>
                  <a:pt x="72" y="96"/>
                  <a:pt x="72" y="96"/>
                  <a:pt x="72" y="96"/>
                </a:cubicBezTo>
                <a:lnTo>
                  <a:pt x="72" y="72"/>
                </a:lnTo>
                <a:close/>
                <a:moveTo>
                  <a:pt x="42" y="12"/>
                </a:moveTo>
                <a:cubicBezTo>
                  <a:pt x="66" y="12"/>
                  <a:pt x="66" y="12"/>
                  <a:pt x="66" y="12"/>
                </a:cubicBezTo>
                <a:cubicBezTo>
                  <a:pt x="66" y="36"/>
                  <a:pt x="66" y="36"/>
                  <a:pt x="66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12"/>
                </a:lnTo>
                <a:close/>
                <a:moveTo>
                  <a:pt x="42" y="42"/>
                </a:moveTo>
                <a:cubicBezTo>
                  <a:pt x="66" y="42"/>
                  <a:pt x="66" y="42"/>
                  <a:pt x="66" y="42"/>
                </a:cubicBezTo>
                <a:cubicBezTo>
                  <a:pt x="66" y="66"/>
                  <a:pt x="66" y="66"/>
                  <a:pt x="66" y="66"/>
                </a:cubicBezTo>
                <a:cubicBezTo>
                  <a:pt x="42" y="66"/>
                  <a:pt x="42" y="66"/>
                  <a:pt x="42" y="66"/>
                </a:cubicBezTo>
                <a:lnTo>
                  <a:pt x="42" y="42"/>
                </a:lnTo>
                <a:close/>
                <a:moveTo>
                  <a:pt x="42" y="72"/>
                </a:moveTo>
                <a:cubicBezTo>
                  <a:pt x="66" y="72"/>
                  <a:pt x="66" y="72"/>
                  <a:pt x="66" y="72"/>
                </a:cubicBezTo>
                <a:cubicBezTo>
                  <a:pt x="66" y="96"/>
                  <a:pt x="66" y="96"/>
                  <a:pt x="66" y="96"/>
                </a:cubicBezTo>
                <a:cubicBezTo>
                  <a:pt x="42" y="96"/>
                  <a:pt x="42" y="96"/>
                  <a:pt x="42" y="96"/>
                </a:cubicBezTo>
                <a:lnTo>
                  <a:pt x="42" y="72"/>
                </a:lnTo>
                <a:close/>
                <a:moveTo>
                  <a:pt x="12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36"/>
                  <a:pt x="36" y="36"/>
                  <a:pt x="36" y="36"/>
                </a:cubicBezTo>
                <a:cubicBezTo>
                  <a:pt x="12" y="36"/>
                  <a:pt x="12" y="36"/>
                  <a:pt x="12" y="36"/>
                </a:cubicBezTo>
                <a:lnTo>
                  <a:pt x="12" y="12"/>
                </a:lnTo>
                <a:close/>
                <a:moveTo>
                  <a:pt x="12" y="42"/>
                </a:moveTo>
                <a:cubicBezTo>
                  <a:pt x="36" y="42"/>
                  <a:pt x="36" y="42"/>
                  <a:pt x="36" y="42"/>
                </a:cubicBezTo>
                <a:cubicBezTo>
                  <a:pt x="36" y="66"/>
                  <a:pt x="36" y="66"/>
                  <a:pt x="36" y="66"/>
                </a:cubicBezTo>
                <a:cubicBezTo>
                  <a:pt x="12" y="66"/>
                  <a:pt x="12" y="66"/>
                  <a:pt x="12" y="66"/>
                </a:cubicBezTo>
                <a:lnTo>
                  <a:pt x="12" y="42"/>
                </a:lnTo>
                <a:close/>
                <a:moveTo>
                  <a:pt x="12" y="72"/>
                </a:moveTo>
                <a:cubicBezTo>
                  <a:pt x="36" y="72"/>
                  <a:pt x="36" y="72"/>
                  <a:pt x="36" y="72"/>
                </a:cubicBezTo>
                <a:cubicBezTo>
                  <a:pt x="36" y="96"/>
                  <a:pt x="36" y="96"/>
                  <a:pt x="36" y="96"/>
                </a:cubicBezTo>
                <a:cubicBezTo>
                  <a:pt x="12" y="96"/>
                  <a:pt x="12" y="96"/>
                  <a:pt x="12" y="96"/>
                </a:cubicBezTo>
                <a:lnTo>
                  <a:pt x="12" y="72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92" name="Freeform 145"/>
          <p:cNvSpPr/>
          <p:nvPr/>
        </p:nvSpPr>
        <p:spPr bwMode="auto">
          <a:xfrm>
            <a:off x="6700732" y="5657427"/>
            <a:ext cx="546100" cy="455083"/>
          </a:xfrm>
          <a:custGeom>
            <a:avLst/>
            <a:gdLst>
              <a:gd name="T0" fmla="*/ 108 w 179"/>
              <a:gd name="T1" fmla="*/ 0 h 150"/>
              <a:gd name="T2" fmla="*/ 132 w 179"/>
              <a:gd name="T3" fmla="*/ 36 h 150"/>
              <a:gd name="T4" fmla="*/ 135 w 179"/>
              <a:gd name="T5" fmla="*/ 34 h 150"/>
              <a:gd name="T6" fmla="*/ 173 w 179"/>
              <a:gd name="T7" fmla="*/ 33 h 150"/>
              <a:gd name="T8" fmla="*/ 142 w 179"/>
              <a:gd name="T9" fmla="*/ 58 h 150"/>
              <a:gd name="T10" fmla="*/ 161 w 179"/>
              <a:gd name="T11" fmla="*/ 97 h 150"/>
              <a:gd name="T12" fmla="*/ 127 w 179"/>
              <a:gd name="T13" fmla="*/ 116 h 150"/>
              <a:gd name="T14" fmla="*/ 124 w 179"/>
              <a:gd name="T15" fmla="*/ 113 h 150"/>
              <a:gd name="T16" fmla="*/ 90 w 179"/>
              <a:gd name="T17" fmla="*/ 96 h 150"/>
              <a:gd name="T18" fmla="*/ 107 w 179"/>
              <a:gd name="T19" fmla="*/ 130 h 150"/>
              <a:gd name="T20" fmla="*/ 74 w 179"/>
              <a:gd name="T21" fmla="*/ 150 h 150"/>
              <a:gd name="T22" fmla="*/ 51 w 179"/>
              <a:gd name="T23" fmla="*/ 113 h 150"/>
              <a:gd name="T24" fmla="*/ 47 w 179"/>
              <a:gd name="T25" fmla="*/ 115 h 150"/>
              <a:gd name="T26" fmla="*/ 8 w 179"/>
              <a:gd name="T27" fmla="*/ 119 h 150"/>
              <a:gd name="T28" fmla="*/ 36 w 179"/>
              <a:gd name="T29" fmla="*/ 94 h 150"/>
              <a:gd name="T30" fmla="*/ 38 w 179"/>
              <a:gd name="T31" fmla="*/ 92 h 150"/>
              <a:gd name="T32" fmla="*/ 18 w 179"/>
              <a:gd name="T33" fmla="*/ 53 h 150"/>
              <a:gd name="T34" fmla="*/ 53 w 179"/>
              <a:gd name="T35" fmla="*/ 33 h 150"/>
              <a:gd name="T36" fmla="*/ 72 w 179"/>
              <a:gd name="T37" fmla="*/ 65 h 150"/>
              <a:gd name="T38" fmla="*/ 90 w 179"/>
              <a:gd name="T39" fmla="*/ 31 h 150"/>
              <a:gd name="T40" fmla="*/ 74 w 179"/>
              <a:gd name="T41" fmla="*/ 24 h 150"/>
              <a:gd name="T42" fmla="*/ 75 w 179"/>
              <a:gd name="T43" fmla="*/ 19 h 150"/>
              <a:gd name="T44" fmla="*/ 108 w 179"/>
              <a:gd name="T4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9" h="150">
                <a:moveTo>
                  <a:pt x="108" y="0"/>
                </a:moveTo>
                <a:cubicBezTo>
                  <a:pt x="114" y="11"/>
                  <a:pt x="124" y="33"/>
                  <a:pt x="132" y="36"/>
                </a:cubicBezTo>
                <a:cubicBezTo>
                  <a:pt x="133" y="36"/>
                  <a:pt x="134" y="35"/>
                  <a:pt x="135" y="34"/>
                </a:cubicBezTo>
                <a:cubicBezTo>
                  <a:pt x="137" y="14"/>
                  <a:pt x="168" y="6"/>
                  <a:pt x="173" y="33"/>
                </a:cubicBezTo>
                <a:cubicBezTo>
                  <a:pt x="179" y="61"/>
                  <a:pt x="154" y="50"/>
                  <a:pt x="142" y="58"/>
                </a:cubicBezTo>
                <a:cubicBezTo>
                  <a:pt x="148" y="71"/>
                  <a:pt x="155" y="84"/>
                  <a:pt x="161" y="97"/>
                </a:cubicBezTo>
                <a:cubicBezTo>
                  <a:pt x="152" y="102"/>
                  <a:pt x="137" y="114"/>
                  <a:pt x="127" y="116"/>
                </a:cubicBezTo>
                <a:cubicBezTo>
                  <a:pt x="125" y="116"/>
                  <a:pt x="125" y="114"/>
                  <a:pt x="124" y="113"/>
                </a:cubicBezTo>
                <a:cubicBezTo>
                  <a:pt x="128" y="90"/>
                  <a:pt x="112" y="72"/>
                  <a:pt x="90" y="96"/>
                </a:cubicBezTo>
                <a:cubicBezTo>
                  <a:pt x="72" y="115"/>
                  <a:pt x="109" y="125"/>
                  <a:pt x="107" y="130"/>
                </a:cubicBezTo>
                <a:cubicBezTo>
                  <a:pt x="96" y="137"/>
                  <a:pt x="85" y="143"/>
                  <a:pt x="74" y="150"/>
                </a:cubicBezTo>
                <a:cubicBezTo>
                  <a:pt x="66" y="138"/>
                  <a:pt x="59" y="125"/>
                  <a:pt x="51" y="113"/>
                </a:cubicBezTo>
                <a:cubicBezTo>
                  <a:pt x="50" y="114"/>
                  <a:pt x="48" y="115"/>
                  <a:pt x="47" y="115"/>
                </a:cubicBezTo>
                <a:cubicBezTo>
                  <a:pt x="42" y="132"/>
                  <a:pt x="18" y="149"/>
                  <a:pt x="8" y="119"/>
                </a:cubicBezTo>
                <a:cubicBezTo>
                  <a:pt x="0" y="94"/>
                  <a:pt x="22" y="96"/>
                  <a:pt x="36" y="94"/>
                </a:cubicBezTo>
                <a:cubicBezTo>
                  <a:pt x="37" y="93"/>
                  <a:pt x="38" y="93"/>
                  <a:pt x="38" y="92"/>
                </a:cubicBezTo>
                <a:cubicBezTo>
                  <a:pt x="32" y="79"/>
                  <a:pt x="24" y="66"/>
                  <a:pt x="18" y="53"/>
                </a:cubicBezTo>
                <a:cubicBezTo>
                  <a:pt x="29" y="47"/>
                  <a:pt x="41" y="40"/>
                  <a:pt x="53" y="33"/>
                </a:cubicBezTo>
                <a:cubicBezTo>
                  <a:pt x="62" y="42"/>
                  <a:pt x="48" y="65"/>
                  <a:pt x="72" y="65"/>
                </a:cubicBezTo>
                <a:cubicBezTo>
                  <a:pt x="87" y="64"/>
                  <a:pt x="100" y="45"/>
                  <a:pt x="90" y="31"/>
                </a:cubicBezTo>
                <a:cubicBezTo>
                  <a:pt x="84" y="28"/>
                  <a:pt x="76" y="28"/>
                  <a:pt x="74" y="24"/>
                </a:cubicBezTo>
                <a:cubicBezTo>
                  <a:pt x="72" y="19"/>
                  <a:pt x="74" y="21"/>
                  <a:pt x="75" y="19"/>
                </a:cubicBezTo>
                <a:cubicBezTo>
                  <a:pt x="86" y="13"/>
                  <a:pt x="97" y="6"/>
                  <a:pt x="108" y="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93" name="Freeform 146"/>
          <p:cNvSpPr>
            <a:spLocks noEditPoints="1"/>
          </p:cNvSpPr>
          <p:nvPr/>
        </p:nvSpPr>
        <p:spPr bwMode="auto">
          <a:xfrm>
            <a:off x="3396616" y="4872143"/>
            <a:ext cx="438149" cy="433917"/>
          </a:xfrm>
          <a:custGeom>
            <a:avLst/>
            <a:gdLst>
              <a:gd name="T0" fmla="*/ 0 w 144"/>
              <a:gd name="T1" fmla="*/ 12 h 144"/>
              <a:gd name="T2" fmla="*/ 0 w 144"/>
              <a:gd name="T3" fmla="*/ 132 h 144"/>
              <a:gd name="T4" fmla="*/ 12 w 144"/>
              <a:gd name="T5" fmla="*/ 144 h 144"/>
              <a:gd name="T6" fmla="*/ 132 w 144"/>
              <a:gd name="T7" fmla="*/ 144 h 144"/>
              <a:gd name="T8" fmla="*/ 144 w 144"/>
              <a:gd name="T9" fmla="*/ 132 h 144"/>
              <a:gd name="T10" fmla="*/ 144 w 144"/>
              <a:gd name="T11" fmla="*/ 12 h 144"/>
              <a:gd name="T12" fmla="*/ 132 w 144"/>
              <a:gd name="T13" fmla="*/ 0 h 144"/>
              <a:gd name="T14" fmla="*/ 12 w 144"/>
              <a:gd name="T15" fmla="*/ 0 h 144"/>
              <a:gd name="T16" fmla="*/ 0 w 144"/>
              <a:gd name="T17" fmla="*/ 12 h 144"/>
              <a:gd name="T18" fmla="*/ 96 w 144"/>
              <a:gd name="T19" fmla="*/ 60 h 144"/>
              <a:gd name="T20" fmla="*/ 108 w 144"/>
              <a:gd name="T21" fmla="*/ 60 h 144"/>
              <a:gd name="T22" fmla="*/ 108 w 144"/>
              <a:gd name="T23" fmla="*/ 24 h 144"/>
              <a:gd name="T24" fmla="*/ 120 w 144"/>
              <a:gd name="T25" fmla="*/ 24 h 144"/>
              <a:gd name="T26" fmla="*/ 120 w 144"/>
              <a:gd name="T27" fmla="*/ 60 h 144"/>
              <a:gd name="T28" fmla="*/ 132 w 144"/>
              <a:gd name="T29" fmla="*/ 60 h 144"/>
              <a:gd name="T30" fmla="*/ 132 w 144"/>
              <a:gd name="T31" fmla="*/ 78 h 144"/>
              <a:gd name="T32" fmla="*/ 120 w 144"/>
              <a:gd name="T33" fmla="*/ 78 h 144"/>
              <a:gd name="T34" fmla="*/ 120 w 144"/>
              <a:gd name="T35" fmla="*/ 120 h 144"/>
              <a:gd name="T36" fmla="*/ 108 w 144"/>
              <a:gd name="T37" fmla="*/ 120 h 144"/>
              <a:gd name="T38" fmla="*/ 108 w 144"/>
              <a:gd name="T39" fmla="*/ 78 h 144"/>
              <a:gd name="T40" fmla="*/ 96 w 144"/>
              <a:gd name="T41" fmla="*/ 78 h 144"/>
              <a:gd name="T42" fmla="*/ 96 w 144"/>
              <a:gd name="T43" fmla="*/ 60 h 144"/>
              <a:gd name="T44" fmla="*/ 54 w 144"/>
              <a:gd name="T45" fmla="*/ 78 h 144"/>
              <a:gd name="T46" fmla="*/ 66 w 144"/>
              <a:gd name="T47" fmla="*/ 78 h 144"/>
              <a:gd name="T48" fmla="*/ 66 w 144"/>
              <a:gd name="T49" fmla="*/ 24 h 144"/>
              <a:gd name="T50" fmla="*/ 78 w 144"/>
              <a:gd name="T51" fmla="*/ 24 h 144"/>
              <a:gd name="T52" fmla="*/ 78 w 144"/>
              <a:gd name="T53" fmla="*/ 78 h 144"/>
              <a:gd name="T54" fmla="*/ 90 w 144"/>
              <a:gd name="T55" fmla="*/ 78 h 144"/>
              <a:gd name="T56" fmla="*/ 90 w 144"/>
              <a:gd name="T57" fmla="*/ 96 h 144"/>
              <a:gd name="T58" fmla="*/ 78 w 144"/>
              <a:gd name="T59" fmla="*/ 96 h 144"/>
              <a:gd name="T60" fmla="*/ 78 w 144"/>
              <a:gd name="T61" fmla="*/ 120 h 144"/>
              <a:gd name="T62" fmla="*/ 66 w 144"/>
              <a:gd name="T63" fmla="*/ 120 h 144"/>
              <a:gd name="T64" fmla="*/ 66 w 144"/>
              <a:gd name="T65" fmla="*/ 96 h 144"/>
              <a:gd name="T66" fmla="*/ 54 w 144"/>
              <a:gd name="T67" fmla="*/ 96 h 144"/>
              <a:gd name="T68" fmla="*/ 54 w 144"/>
              <a:gd name="T69" fmla="*/ 78 h 144"/>
              <a:gd name="T70" fmla="*/ 12 w 144"/>
              <a:gd name="T71" fmla="*/ 48 h 144"/>
              <a:gd name="T72" fmla="*/ 24 w 144"/>
              <a:gd name="T73" fmla="*/ 48 h 144"/>
              <a:gd name="T74" fmla="*/ 24 w 144"/>
              <a:gd name="T75" fmla="*/ 24 h 144"/>
              <a:gd name="T76" fmla="*/ 36 w 144"/>
              <a:gd name="T77" fmla="*/ 24 h 144"/>
              <a:gd name="T78" fmla="*/ 36 w 144"/>
              <a:gd name="T79" fmla="*/ 48 h 144"/>
              <a:gd name="T80" fmla="*/ 48 w 144"/>
              <a:gd name="T81" fmla="*/ 48 h 144"/>
              <a:gd name="T82" fmla="*/ 48 w 144"/>
              <a:gd name="T83" fmla="*/ 66 h 144"/>
              <a:gd name="T84" fmla="*/ 36 w 144"/>
              <a:gd name="T85" fmla="*/ 66 h 144"/>
              <a:gd name="T86" fmla="*/ 36 w 144"/>
              <a:gd name="T87" fmla="*/ 120 h 144"/>
              <a:gd name="T88" fmla="*/ 24 w 144"/>
              <a:gd name="T89" fmla="*/ 120 h 144"/>
              <a:gd name="T90" fmla="*/ 24 w 144"/>
              <a:gd name="T91" fmla="*/ 66 h 144"/>
              <a:gd name="T92" fmla="*/ 12 w 144"/>
              <a:gd name="T93" fmla="*/ 66 h 144"/>
              <a:gd name="T94" fmla="*/ 12 w 144"/>
              <a:gd name="T95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4" h="144">
                <a:moveTo>
                  <a:pt x="0" y="12"/>
                </a:move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9" y="0"/>
                  <a:pt x="13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moveTo>
                  <a:pt x="96" y="60"/>
                </a:moveTo>
                <a:cubicBezTo>
                  <a:pt x="108" y="60"/>
                  <a:pt x="108" y="60"/>
                  <a:pt x="108" y="60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20" y="78"/>
                  <a:pt x="120" y="78"/>
                  <a:pt x="120" y="78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96" y="78"/>
                  <a:pt x="96" y="78"/>
                  <a:pt x="96" y="78"/>
                </a:cubicBezTo>
                <a:cubicBezTo>
                  <a:pt x="96" y="60"/>
                  <a:pt x="96" y="60"/>
                  <a:pt x="96" y="60"/>
                </a:cubicBezTo>
                <a:moveTo>
                  <a:pt x="54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66" y="24"/>
                  <a:pt x="66" y="24"/>
                  <a:pt x="66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78"/>
                  <a:pt x="78" y="78"/>
                  <a:pt x="78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90" y="96"/>
                  <a:pt x="90" y="96"/>
                  <a:pt x="90" y="96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66" y="96"/>
                  <a:pt x="66" y="96"/>
                  <a:pt x="66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78"/>
                  <a:pt x="54" y="78"/>
                  <a:pt x="54" y="78"/>
                </a:cubicBezTo>
                <a:moveTo>
                  <a:pt x="12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24"/>
                  <a:pt x="24" y="24"/>
                  <a:pt x="24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48"/>
                  <a:pt x="36" y="48"/>
                  <a:pt x="36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66"/>
                  <a:pt x="48" y="66"/>
                  <a:pt x="48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66"/>
                  <a:pt x="24" y="66"/>
                  <a:pt x="24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48"/>
                  <a:pt x="12" y="48"/>
                  <a:pt x="12" y="48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94" name="Rectangle 147"/>
          <p:cNvSpPr>
            <a:spLocks noChangeArrowheads="1"/>
          </p:cNvSpPr>
          <p:nvPr/>
        </p:nvSpPr>
        <p:spPr bwMode="auto">
          <a:xfrm>
            <a:off x="3686598" y="5054177"/>
            <a:ext cx="110067" cy="33867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95" name="Rectangle 148"/>
          <p:cNvSpPr>
            <a:spLocks noChangeArrowheads="1"/>
          </p:cNvSpPr>
          <p:nvPr/>
        </p:nvSpPr>
        <p:spPr bwMode="auto">
          <a:xfrm>
            <a:off x="3686598" y="5054177"/>
            <a:ext cx="110067" cy="33867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96" name="Freeform 149"/>
          <p:cNvSpPr/>
          <p:nvPr/>
        </p:nvSpPr>
        <p:spPr bwMode="auto">
          <a:xfrm>
            <a:off x="3686598" y="5054177"/>
            <a:ext cx="110067" cy="33867"/>
          </a:xfrm>
          <a:custGeom>
            <a:avLst/>
            <a:gdLst>
              <a:gd name="T0" fmla="*/ 32 w 32"/>
              <a:gd name="T1" fmla="*/ 0 h 10"/>
              <a:gd name="T2" fmla="*/ 22 w 32"/>
              <a:gd name="T3" fmla="*/ 0 h 10"/>
              <a:gd name="T4" fmla="*/ 11 w 32"/>
              <a:gd name="T5" fmla="*/ 0 h 10"/>
              <a:gd name="T6" fmla="*/ 0 w 32"/>
              <a:gd name="T7" fmla="*/ 0 h 10"/>
              <a:gd name="T8" fmla="*/ 0 w 32"/>
              <a:gd name="T9" fmla="*/ 10 h 10"/>
              <a:gd name="T10" fmla="*/ 32 w 32"/>
              <a:gd name="T11" fmla="*/ 10 h 10"/>
              <a:gd name="T12" fmla="*/ 32 w 32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97" name="Freeform 150"/>
          <p:cNvSpPr/>
          <p:nvPr/>
        </p:nvSpPr>
        <p:spPr bwMode="auto">
          <a:xfrm>
            <a:off x="3686598" y="5054177"/>
            <a:ext cx="110067" cy="33867"/>
          </a:xfrm>
          <a:custGeom>
            <a:avLst/>
            <a:gdLst>
              <a:gd name="T0" fmla="*/ 32 w 32"/>
              <a:gd name="T1" fmla="*/ 0 h 10"/>
              <a:gd name="T2" fmla="*/ 22 w 32"/>
              <a:gd name="T3" fmla="*/ 0 h 10"/>
              <a:gd name="T4" fmla="*/ 11 w 32"/>
              <a:gd name="T5" fmla="*/ 0 h 10"/>
              <a:gd name="T6" fmla="*/ 0 w 32"/>
              <a:gd name="T7" fmla="*/ 0 h 10"/>
              <a:gd name="T8" fmla="*/ 0 w 32"/>
              <a:gd name="T9" fmla="*/ 10 h 10"/>
              <a:gd name="T10" fmla="*/ 32 w 32"/>
              <a:gd name="T11" fmla="*/ 10 h 10"/>
              <a:gd name="T12" fmla="*/ 32 w 32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98" name="Rectangle 151"/>
          <p:cNvSpPr>
            <a:spLocks noChangeArrowheads="1"/>
          </p:cNvSpPr>
          <p:nvPr/>
        </p:nvSpPr>
        <p:spPr bwMode="auto">
          <a:xfrm>
            <a:off x="3561716" y="5107094"/>
            <a:ext cx="107949" cy="35983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99" name="Rectangle 152"/>
          <p:cNvSpPr>
            <a:spLocks noChangeArrowheads="1"/>
          </p:cNvSpPr>
          <p:nvPr/>
        </p:nvSpPr>
        <p:spPr bwMode="auto">
          <a:xfrm>
            <a:off x="3561716" y="5107094"/>
            <a:ext cx="107949" cy="35983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00" name="Freeform 153"/>
          <p:cNvSpPr/>
          <p:nvPr/>
        </p:nvSpPr>
        <p:spPr bwMode="auto">
          <a:xfrm>
            <a:off x="3561716" y="5107094"/>
            <a:ext cx="107949" cy="35983"/>
          </a:xfrm>
          <a:custGeom>
            <a:avLst/>
            <a:gdLst>
              <a:gd name="T0" fmla="*/ 32 w 32"/>
              <a:gd name="T1" fmla="*/ 0 h 10"/>
              <a:gd name="T2" fmla="*/ 21 w 32"/>
              <a:gd name="T3" fmla="*/ 0 h 10"/>
              <a:gd name="T4" fmla="*/ 11 w 32"/>
              <a:gd name="T5" fmla="*/ 0 h 10"/>
              <a:gd name="T6" fmla="*/ 0 w 32"/>
              <a:gd name="T7" fmla="*/ 0 h 10"/>
              <a:gd name="T8" fmla="*/ 0 w 32"/>
              <a:gd name="T9" fmla="*/ 10 h 10"/>
              <a:gd name="T10" fmla="*/ 32 w 32"/>
              <a:gd name="T11" fmla="*/ 10 h 10"/>
              <a:gd name="T12" fmla="*/ 32 w 32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01" name="Freeform 154"/>
          <p:cNvSpPr/>
          <p:nvPr/>
        </p:nvSpPr>
        <p:spPr bwMode="auto">
          <a:xfrm>
            <a:off x="3561716" y="5107094"/>
            <a:ext cx="107949" cy="35983"/>
          </a:xfrm>
          <a:custGeom>
            <a:avLst/>
            <a:gdLst>
              <a:gd name="T0" fmla="*/ 32 w 32"/>
              <a:gd name="T1" fmla="*/ 0 h 10"/>
              <a:gd name="T2" fmla="*/ 21 w 32"/>
              <a:gd name="T3" fmla="*/ 0 h 10"/>
              <a:gd name="T4" fmla="*/ 11 w 32"/>
              <a:gd name="T5" fmla="*/ 0 h 10"/>
              <a:gd name="T6" fmla="*/ 0 w 32"/>
              <a:gd name="T7" fmla="*/ 0 h 10"/>
              <a:gd name="T8" fmla="*/ 0 w 32"/>
              <a:gd name="T9" fmla="*/ 10 h 10"/>
              <a:gd name="T10" fmla="*/ 32 w 32"/>
              <a:gd name="T11" fmla="*/ 10 h 10"/>
              <a:gd name="T12" fmla="*/ 32 w 32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02" name="Rectangle 155"/>
          <p:cNvSpPr>
            <a:spLocks noChangeArrowheads="1"/>
          </p:cNvSpPr>
          <p:nvPr/>
        </p:nvSpPr>
        <p:spPr bwMode="auto">
          <a:xfrm>
            <a:off x="3434716" y="5016077"/>
            <a:ext cx="107949" cy="38100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03" name="Rectangle 156"/>
          <p:cNvSpPr>
            <a:spLocks noChangeArrowheads="1"/>
          </p:cNvSpPr>
          <p:nvPr/>
        </p:nvSpPr>
        <p:spPr bwMode="auto">
          <a:xfrm>
            <a:off x="3434716" y="5016077"/>
            <a:ext cx="107949" cy="38100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04" name="Freeform 157"/>
          <p:cNvSpPr/>
          <p:nvPr/>
        </p:nvSpPr>
        <p:spPr bwMode="auto">
          <a:xfrm>
            <a:off x="3434716" y="5016077"/>
            <a:ext cx="107949" cy="38100"/>
          </a:xfrm>
          <a:custGeom>
            <a:avLst/>
            <a:gdLst>
              <a:gd name="T0" fmla="*/ 32 w 32"/>
              <a:gd name="T1" fmla="*/ 0 h 11"/>
              <a:gd name="T2" fmla="*/ 21 w 32"/>
              <a:gd name="T3" fmla="*/ 0 h 11"/>
              <a:gd name="T4" fmla="*/ 11 w 32"/>
              <a:gd name="T5" fmla="*/ 0 h 11"/>
              <a:gd name="T6" fmla="*/ 0 w 32"/>
              <a:gd name="T7" fmla="*/ 0 h 11"/>
              <a:gd name="T8" fmla="*/ 0 w 32"/>
              <a:gd name="T9" fmla="*/ 11 h 11"/>
              <a:gd name="T10" fmla="*/ 32 w 32"/>
              <a:gd name="T11" fmla="*/ 11 h 11"/>
              <a:gd name="T12" fmla="*/ 32 w 32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1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32" y="11"/>
                </a:lnTo>
                <a:lnTo>
                  <a:pt x="32" y="0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05" name="Freeform 158"/>
          <p:cNvSpPr/>
          <p:nvPr/>
        </p:nvSpPr>
        <p:spPr bwMode="auto">
          <a:xfrm>
            <a:off x="3434716" y="5016077"/>
            <a:ext cx="107949" cy="38100"/>
          </a:xfrm>
          <a:custGeom>
            <a:avLst/>
            <a:gdLst>
              <a:gd name="T0" fmla="*/ 32 w 32"/>
              <a:gd name="T1" fmla="*/ 0 h 11"/>
              <a:gd name="T2" fmla="*/ 21 w 32"/>
              <a:gd name="T3" fmla="*/ 0 h 11"/>
              <a:gd name="T4" fmla="*/ 11 w 32"/>
              <a:gd name="T5" fmla="*/ 0 h 11"/>
              <a:gd name="T6" fmla="*/ 0 w 32"/>
              <a:gd name="T7" fmla="*/ 0 h 11"/>
              <a:gd name="T8" fmla="*/ 0 w 32"/>
              <a:gd name="T9" fmla="*/ 11 h 11"/>
              <a:gd name="T10" fmla="*/ 32 w 32"/>
              <a:gd name="T11" fmla="*/ 11 h 11"/>
              <a:gd name="T12" fmla="*/ 32 w 32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1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32" y="11"/>
                </a:lnTo>
                <a:lnTo>
                  <a:pt x="32" y="0"/>
                </a:ln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06" name="Freeform 159"/>
          <p:cNvSpPr/>
          <p:nvPr/>
        </p:nvSpPr>
        <p:spPr bwMode="auto">
          <a:xfrm>
            <a:off x="6787516" y="4884843"/>
            <a:ext cx="143933" cy="383117"/>
          </a:xfrm>
          <a:custGeom>
            <a:avLst/>
            <a:gdLst>
              <a:gd name="T0" fmla="*/ 42 w 42"/>
              <a:gd name="T1" fmla="*/ 96 h 112"/>
              <a:gd name="T2" fmla="*/ 0 w 42"/>
              <a:gd name="T3" fmla="*/ 112 h 112"/>
              <a:gd name="T4" fmla="*/ 0 w 42"/>
              <a:gd name="T5" fmla="*/ 16 h 112"/>
              <a:gd name="T6" fmla="*/ 42 w 42"/>
              <a:gd name="T7" fmla="*/ 0 h 112"/>
              <a:gd name="T8" fmla="*/ 42 w 42"/>
              <a:gd name="T9" fmla="*/ 9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112">
                <a:moveTo>
                  <a:pt x="42" y="96"/>
                </a:moveTo>
                <a:lnTo>
                  <a:pt x="0" y="112"/>
                </a:lnTo>
                <a:lnTo>
                  <a:pt x="0" y="16"/>
                </a:lnTo>
                <a:lnTo>
                  <a:pt x="42" y="0"/>
                </a:lnTo>
                <a:lnTo>
                  <a:pt x="42" y="96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07" name="Freeform 160"/>
          <p:cNvSpPr/>
          <p:nvPr/>
        </p:nvSpPr>
        <p:spPr bwMode="auto">
          <a:xfrm>
            <a:off x="7113482" y="4884843"/>
            <a:ext cx="146049" cy="383117"/>
          </a:xfrm>
          <a:custGeom>
            <a:avLst/>
            <a:gdLst>
              <a:gd name="T0" fmla="*/ 43 w 43"/>
              <a:gd name="T1" fmla="*/ 96 h 112"/>
              <a:gd name="T2" fmla="*/ 0 w 43"/>
              <a:gd name="T3" fmla="*/ 112 h 112"/>
              <a:gd name="T4" fmla="*/ 0 w 43"/>
              <a:gd name="T5" fmla="*/ 16 h 112"/>
              <a:gd name="T6" fmla="*/ 43 w 43"/>
              <a:gd name="T7" fmla="*/ 0 h 112"/>
              <a:gd name="T8" fmla="*/ 43 w 43"/>
              <a:gd name="T9" fmla="*/ 9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112">
                <a:moveTo>
                  <a:pt x="43" y="96"/>
                </a:moveTo>
                <a:lnTo>
                  <a:pt x="0" y="112"/>
                </a:lnTo>
                <a:lnTo>
                  <a:pt x="0" y="16"/>
                </a:lnTo>
                <a:lnTo>
                  <a:pt x="43" y="0"/>
                </a:lnTo>
                <a:lnTo>
                  <a:pt x="43" y="96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08" name="Freeform 161"/>
          <p:cNvSpPr/>
          <p:nvPr/>
        </p:nvSpPr>
        <p:spPr bwMode="auto">
          <a:xfrm>
            <a:off x="6948382" y="4884843"/>
            <a:ext cx="148167" cy="383117"/>
          </a:xfrm>
          <a:custGeom>
            <a:avLst/>
            <a:gdLst>
              <a:gd name="T0" fmla="*/ 0 w 43"/>
              <a:gd name="T1" fmla="*/ 96 h 112"/>
              <a:gd name="T2" fmla="*/ 43 w 43"/>
              <a:gd name="T3" fmla="*/ 112 h 112"/>
              <a:gd name="T4" fmla="*/ 43 w 43"/>
              <a:gd name="T5" fmla="*/ 16 h 112"/>
              <a:gd name="T6" fmla="*/ 0 w 43"/>
              <a:gd name="T7" fmla="*/ 0 h 112"/>
              <a:gd name="T8" fmla="*/ 0 w 43"/>
              <a:gd name="T9" fmla="*/ 9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112">
                <a:moveTo>
                  <a:pt x="0" y="96"/>
                </a:moveTo>
                <a:lnTo>
                  <a:pt x="43" y="112"/>
                </a:lnTo>
                <a:lnTo>
                  <a:pt x="43" y="16"/>
                </a:lnTo>
                <a:lnTo>
                  <a:pt x="0" y="0"/>
                </a:lnTo>
                <a:lnTo>
                  <a:pt x="0" y="96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09" name="Freeform 162"/>
          <p:cNvSpPr/>
          <p:nvPr/>
        </p:nvSpPr>
        <p:spPr bwMode="auto">
          <a:xfrm>
            <a:off x="7583382" y="4984327"/>
            <a:ext cx="543983" cy="220133"/>
          </a:xfrm>
          <a:custGeom>
            <a:avLst/>
            <a:gdLst>
              <a:gd name="T0" fmla="*/ 168 w 180"/>
              <a:gd name="T1" fmla="*/ 10 h 72"/>
              <a:gd name="T2" fmla="*/ 143 w 180"/>
              <a:gd name="T3" fmla="*/ 25 h 72"/>
              <a:gd name="T4" fmla="*/ 113 w 180"/>
              <a:gd name="T5" fmla="*/ 0 h 72"/>
              <a:gd name="T6" fmla="*/ 76 w 180"/>
              <a:gd name="T7" fmla="*/ 23 h 72"/>
              <a:gd name="T8" fmla="*/ 61 w 180"/>
              <a:gd name="T9" fmla="*/ 23 h 72"/>
              <a:gd name="T10" fmla="*/ 38 w 180"/>
              <a:gd name="T11" fmla="*/ 23 h 72"/>
              <a:gd name="T12" fmla="*/ 20 w 180"/>
              <a:gd name="T13" fmla="*/ 8 h 72"/>
              <a:gd name="T14" fmla="*/ 23 w 180"/>
              <a:gd name="T15" fmla="*/ 34 h 72"/>
              <a:gd name="T16" fmla="*/ 23 w 180"/>
              <a:gd name="T17" fmla="*/ 35 h 72"/>
              <a:gd name="T18" fmla="*/ 20 w 180"/>
              <a:gd name="T19" fmla="*/ 61 h 72"/>
              <a:gd name="T20" fmla="*/ 38 w 180"/>
              <a:gd name="T21" fmla="*/ 46 h 72"/>
              <a:gd name="T22" fmla="*/ 61 w 180"/>
              <a:gd name="T23" fmla="*/ 46 h 72"/>
              <a:gd name="T24" fmla="*/ 76 w 180"/>
              <a:gd name="T25" fmla="*/ 46 h 72"/>
              <a:gd name="T26" fmla="*/ 135 w 180"/>
              <a:gd name="T27" fmla="*/ 72 h 72"/>
              <a:gd name="T28" fmla="*/ 180 w 180"/>
              <a:gd name="T29" fmla="*/ 38 h 72"/>
              <a:gd name="T30" fmla="*/ 168 w 180"/>
              <a:gd name="T31" fmla="*/ 1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0" h="72">
                <a:moveTo>
                  <a:pt x="168" y="10"/>
                </a:moveTo>
                <a:cubicBezTo>
                  <a:pt x="163" y="19"/>
                  <a:pt x="154" y="25"/>
                  <a:pt x="143" y="25"/>
                </a:cubicBezTo>
                <a:cubicBezTo>
                  <a:pt x="128" y="25"/>
                  <a:pt x="116" y="14"/>
                  <a:pt x="113" y="0"/>
                </a:cubicBezTo>
                <a:cubicBezTo>
                  <a:pt x="88" y="7"/>
                  <a:pt x="76" y="23"/>
                  <a:pt x="76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41" y="0"/>
                  <a:pt x="20" y="8"/>
                </a:cubicBezTo>
                <a:cubicBezTo>
                  <a:pt x="0" y="17"/>
                  <a:pt x="23" y="34"/>
                  <a:pt x="23" y="34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0" y="52"/>
                  <a:pt x="20" y="61"/>
                </a:cubicBezTo>
                <a:cubicBezTo>
                  <a:pt x="41" y="70"/>
                  <a:pt x="38" y="46"/>
                  <a:pt x="38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6"/>
                  <a:pt x="95" y="72"/>
                  <a:pt x="135" y="72"/>
                </a:cubicBezTo>
                <a:cubicBezTo>
                  <a:pt x="175" y="72"/>
                  <a:pt x="180" y="47"/>
                  <a:pt x="180" y="38"/>
                </a:cubicBezTo>
                <a:cubicBezTo>
                  <a:pt x="180" y="34"/>
                  <a:pt x="178" y="21"/>
                  <a:pt x="168" y="1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10" name="Freeform 163"/>
          <p:cNvSpPr/>
          <p:nvPr/>
        </p:nvSpPr>
        <p:spPr bwMode="auto">
          <a:xfrm>
            <a:off x="7689216" y="5845810"/>
            <a:ext cx="387349" cy="287867"/>
          </a:xfrm>
          <a:custGeom>
            <a:avLst/>
            <a:gdLst>
              <a:gd name="T0" fmla="*/ 123 w 128"/>
              <a:gd name="T1" fmla="*/ 58 h 94"/>
              <a:gd name="T2" fmla="*/ 99 w 128"/>
              <a:gd name="T3" fmla="*/ 39 h 94"/>
              <a:gd name="T4" fmla="*/ 64 w 128"/>
              <a:gd name="T5" fmla="*/ 0 h 94"/>
              <a:gd name="T6" fmla="*/ 29 w 128"/>
              <a:gd name="T7" fmla="*/ 39 h 94"/>
              <a:gd name="T8" fmla="*/ 5 w 128"/>
              <a:gd name="T9" fmla="*/ 58 h 94"/>
              <a:gd name="T10" fmla="*/ 14 w 128"/>
              <a:gd name="T11" fmla="*/ 85 h 94"/>
              <a:gd name="T12" fmla="*/ 59 w 128"/>
              <a:gd name="T13" fmla="*/ 84 h 94"/>
              <a:gd name="T14" fmla="*/ 64 w 128"/>
              <a:gd name="T15" fmla="*/ 83 h 94"/>
              <a:gd name="T16" fmla="*/ 69 w 128"/>
              <a:gd name="T17" fmla="*/ 84 h 94"/>
              <a:gd name="T18" fmla="*/ 114 w 128"/>
              <a:gd name="T19" fmla="*/ 85 h 94"/>
              <a:gd name="T20" fmla="*/ 123 w 128"/>
              <a:gd name="T21" fmla="*/ 58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8" h="94">
                <a:moveTo>
                  <a:pt x="123" y="58"/>
                </a:moveTo>
                <a:cubicBezTo>
                  <a:pt x="119" y="48"/>
                  <a:pt x="105" y="45"/>
                  <a:pt x="99" y="39"/>
                </a:cubicBezTo>
                <a:cubicBezTo>
                  <a:pt x="85" y="25"/>
                  <a:pt x="88" y="2"/>
                  <a:pt x="64" y="0"/>
                </a:cubicBezTo>
                <a:cubicBezTo>
                  <a:pt x="40" y="2"/>
                  <a:pt x="43" y="25"/>
                  <a:pt x="29" y="39"/>
                </a:cubicBezTo>
                <a:cubicBezTo>
                  <a:pt x="23" y="45"/>
                  <a:pt x="9" y="48"/>
                  <a:pt x="5" y="58"/>
                </a:cubicBezTo>
                <a:cubicBezTo>
                  <a:pt x="0" y="69"/>
                  <a:pt x="8" y="80"/>
                  <a:pt x="14" y="85"/>
                </a:cubicBezTo>
                <a:cubicBezTo>
                  <a:pt x="26" y="94"/>
                  <a:pt x="45" y="85"/>
                  <a:pt x="59" y="84"/>
                </a:cubicBezTo>
                <a:cubicBezTo>
                  <a:pt x="60" y="83"/>
                  <a:pt x="62" y="83"/>
                  <a:pt x="64" y="83"/>
                </a:cubicBezTo>
                <a:cubicBezTo>
                  <a:pt x="66" y="83"/>
                  <a:pt x="68" y="83"/>
                  <a:pt x="69" y="84"/>
                </a:cubicBezTo>
                <a:cubicBezTo>
                  <a:pt x="83" y="85"/>
                  <a:pt x="102" y="94"/>
                  <a:pt x="114" y="85"/>
                </a:cubicBezTo>
                <a:cubicBezTo>
                  <a:pt x="120" y="80"/>
                  <a:pt x="128" y="69"/>
                  <a:pt x="123" y="58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11" name="Freeform 164"/>
          <p:cNvSpPr/>
          <p:nvPr/>
        </p:nvSpPr>
        <p:spPr bwMode="auto">
          <a:xfrm>
            <a:off x="7991898" y="5778077"/>
            <a:ext cx="116417" cy="143933"/>
          </a:xfrm>
          <a:custGeom>
            <a:avLst/>
            <a:gdLst>
              <a:gd name="T0" fmla="*/ 35 w 38"/>
              <a:gd name="T1" fmla="*/ 28 h 47"/>
              <a:gd name="T2" fmla="*/ 13 w 38"/>
              <a:gd name="T3" fmla="*/ 45 h 47"/>
              <a:gd name="T4" fmla="*/ 3 w 38"/>
              <a:gd name="T5" fmla="*/ 19 h 47"/>
              <a:gd name="T6" fmla="*/ 25 w 38"/>
              <a:gd name="T7" fmla="*/ 2 h 47"/>
              <a:gd name="T8" fmla="*/ 35 w 38"/>
              <a:gd name="T9" fmla="*/ 2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47">
                <a:moveTo>
                  <a:pt x="35" y="28"/>
                </a:moveTo>
                <a:cubicBezTo>
                  <a:pt x="32" y="40"/>
                  <a:pt x="22" y="47"/>
                  <a:pt x="13" y="45"/>
                </a:cubicBezTo>
                <a:cubicBezTo>
                  <a:pt x="4" y="43"/>
                  <a:pt x="0" y="31"/>
                  <a:pt x="3" y="19"/>
                </a:cubicBezTo>
                <a:cubicBezTo>
                  <a:pt x="6" y="8"/>
                  <a:pt x="16" y="0"/>
                  <a:pt x="25" y="2"/>
                </a:cubicBezTo>
                <a:cubicBezTo>
                  <a:pt x="34" y="5"/>
                  <a:pt x="38" y="16"/>
                  <a:pt x="35" y="28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12" name="Freeform 165"/>
          <p:cNvSpPr/>
          <p:nvPr/>
        </p:nvSpPr>
        <p:spPr bwMode="auto">
          <a:xfrm>
            <a:off x="7659582" y="5778077"/>
            <a:ext cx="112183" cy="143933"/>
          </a:xfrm>
          <a:custGeom>
            <a:avLst/>
            <a:gdLst>
              <a:gd name="T0" fmla="*/ 35 w 38"/>
              <a:gd name="T1" fmla="*/ 19 h 47"/>
              <a:gd name="T2" fmla="*/ 25 w 38"/>
              <a:gd name="T3" fmla="*/ 45 h 47"/>
              <a:gd name="T4" fmla="*/ 3 w 38"/>
              <a:gd name="T5" fmla="*/ 28 h 47"/>
              <a:gd name="T6" fmla="*/ 13 w 38"/>
              <a:gd name="T7" fmla="*/ 2 h 47"/>
              <a:gd name="T8" fmla="*/ 35 w 38"/>
              <a:gd name="T9" fmla="*/ 1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47">
                <a:moveTo>
                  <a:pt x="35" y="19"/>
                </a:moveTo>
                <a:cubicBezTo>
                  <a:pt x="38" y="31"/>
                  <a:pt x="34" y="43"/>
                  <a:pt x="25" y="45"/>
                </a:cubicBezTo>
                <a:cubicBezTo>
                  <a:pt x="16" y="47"/>
                  <a:pt x="6" y="40"/>
                  <a:pt x="3" y="28"/>
                </a:cubicBezTo>
                <a:cubicBezTo>
                  <a:pt x="0" y="16"/>
                  <a:pt x="4" y="5"/>
                  <a:pt x="13" y="2"/>
                </a:cubicBezTo>
                <a:cubicBezTo>
                  <a:pt x="22" y="0"/>
                  <a:pt x="32" y="8"/>
                  <a:pt x="35" y="19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13" name="Freeform 166"/>
          <p:cNvSpPr/>
          <p:nvPr/>
        </p:nvSpPr>
        <p:spPr bwMode="auto">
          <a:xfrm>
            <a:off x="7759065" y="5674361"/>
            <a:ext cx="116417" cy="143933"/>
          </a:xfrm>
          <a:custGeom>
            <a:avLst/>
            <a:gdLst>
              <a:gd name="T0" fmla="*/ 35 w 38"/>
              <a:gd name="T1" fmla="*/ 20 h 48"/>
              <a:gd name="T2" fmla="*/ 25 w 38"/>
              <a:gd name="T3" fmla="*/ 45 h 48"/>
              <a:gd name="T4" fmla="*/ 3 w 38"/>
              <a:gd name="T5" fmla="*/ 28 h 48"/>
              <a:gd name="T6" fmla="*/ 13 w 38"/>
              <a:gd name="T7" fmla="*/ 2 h 48"/>
              <a:gd name="T8" fmla="*/ 35 w 38"/>
              <a:gd name="T9" fmla="*/ 2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48">
                <a:moveTo>
                  <a:pt x="35" y="20"/>
                </a:moveTo>
                <a:cubicBezTo>
                  <a:pt x="38" y="31"/>
                  <a:pt x="33" y="43"/>
                  <a:pt x="25" y="45"/>
                </a:cubicBezTo>
                <a:cubicBezTo>
                  <a:pt x="16" y="48"/>
                  <a:pt x="6" y="40"/>
                  <a:pt x="3" y="28"/>
                </a:cubicBezTo>
                <a:cubicBezTo>
                  <a:pt x="0" y="16"/>
                  <a:pt x="4" y="5"/>
                  <a:pt x="13" y="2"/>
                </a:cubicBezTo>
                <a:cubicBezTo>
                  <a:pt x="22" y="0"/>
                  <a:pt x="32" y="8"/>
                  <a:pt x="35" y="2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14" name="Freeform 167"/>
          <p:cNvSpPr/>
          <p:nvPr/>
        </p:nvSpPr>
        <p:spPr bwMode="auto">
          <a:xfrm>
            <a:off x="7892416" y="5674361"/>
            <a:ext cx="116416" cy="143933"/>
          </a:xfrm>
          <a:custGeom>
            <a:avLst/>
            <a:gdLst>
              <a:gd name="T0" fmla="*/ 35 w 38"/>
              <a:gd name="T1" fmla="*/ 28 h 48"/>
              <a:gd name="T2" fmla="*/ 13 w 38"/>
              <a:gd name="T3" fmla="*/ 45 h 48"/>
              <a:gd name="T4" fmla="*/ 3 w 38"/>
              <a:gd name="T5" fmla="*/ 20 h 48"/>
              <a:gd name="T6" fmla="*/ 25 w 38"/>
              <a:gd name="T7" fmla="*/ 2 h 48"/>
              <a:gd name="T8" fmla="*/ 35 w 38"/>
              <a:gd name="T9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48">
                <a:moveTo>
                  <a:pt x="35" y="28"/>
                </a:moveTo>
                <a:cubicBezTo>
                  <a:pt x="32" y="40"/>
                  <a:pt x="22" y="48"/>
                  <a:pt x="13" y="45"/>
                </a:cubicBezTo>
                <a:cubicBezTo>
                  <a:pt x="5" y="43"/>
                  <a:pt x="0" y="31"/>
                  <a:pt x="3" y="20"/>
                </a:cubicBezTo>
                <a:cubicBezTo>
                  <a:pt x="6" y="8"/>
                  <a:pt x="16" y="0"/>
                  <a:pt x="25" y="2"/>
                </a:cubicBezTo>
                <a:cubicBezTo>
                  <a:pt x="34" y="5"/>
                  <a:pt x="38" y="16"/>
                  <a:pt x="35" y="28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15" name="Freeform 168"/>
          <p:cNvSpPr/>
          <p:nvPr/>
        </p:nvSpPr>
        <p:spPr bwMode="auto">
          <a:xfrm>
            <a:off x="8531649" y="5824643"/>
            <a:ext cx="474133" cy="182033"/>
          </a:xfrm>
          <a:custGeom>
            <a:avLst/>
            <a:gdLst>
              <a:gd name="T0" fmla="*/ 156 w 156"/>
              <a:gd name="T1" fmla="*/ 24 h 60"/>
              <a:gd name="T2" fmla="*/ 144 w 156"/>
              <a:gd name="T3" fmla="*/ 24 h 60"/>
              <a:gd name="T4" fmla="*/ 144 w 156"/>
              <a:gd name="T5" fmla="*/ 12 h 60"/>
              <a:gd name="T6" fmla="*/ 138 w 156"/>
              <a:gd name="T7" fmla="*/ 6 h 60"/>
              <a:gd name="T8" fmla="*/ 126 w 156"/>
              <a:gd name="T9" fmla="*/ 6 h 60"/>
              <a:gd name="T10" fmla="*/ 120 w 156"/>
              <a:gd name="T11" fmla="*/ 12 h 60"/>
              <a:gd name="T12" fmla="*/ 120 w 156"/>
              <a:gd name="T13" fmla="*/ 6 h 60"/>
              <a:gd name="T14" fmla="*/ 114 w 156"/>
              <a:gd name="T15" fmla="*/ 0 h 60"/>
              <a:gd name="T16" fmla="*/ 102 w 156"/>
              <a:gd name="T17" fmla="*/ 0 h 60"/>
              <a:gd name="T18" fmla="*/ 96 w 156"/>
              <a:gd name="T19" fmla="*/ 6 h 60"/>
              <a:gd name="T20" fmla="*/ 96 w 156"/>
              <a:gd name="T21" fmla="*/ 24 h 60"/>
              <a:gd name="T22" fmla="*/ 60 w 156"/>
              <a:gd name="T23" fmla="*/ 24 h 60"/>
              <a:gd name="T24" fmla="*/ 60 w 156"/>
              <a:gd name="T25" fmla="*/ 6 h 60"/>
              <a:gd name="T26" fmla="*/ 54 w 156"/>
              <a:gd name="T27" fmla="*/ 0 h 60"/>
              <a:gd name="T28" fmla="*/ 42 w 156"/>
              <a:gd name="T29" fmla="*/ 0 h 60"/>
              <a:gd name="T30" fmla="*/ 36 w 156"/>
              <a:gd name="T31" fmla="*/ 6 h 60"/>
              <a:gd name="T32" fmla="*/ 36 w 156"/>
              <a:gd name="T33" fmla="*/ 12 h 60"/>
              <a:gd name="T34" fmla="*/ 30 w 156"/>
              <a:gd name="T35" fmla="*/ 6 h 60"/>
              <a:gd name="T36" fmla="*/ 18 w 156"/>
              <a:gd name="T37" fmla="*/ 6 h 60"/>
              <a:gd name="T38" fmla="*/ 12 w 156"/>
              <a:gd name="T39" fmla="*/ 12 h 60"/>
              <a:gd name="T40" fmla="*/ 12 w 156"/>
              <a:gd name="T41" fmla="*/ 24 h 60"/>
              <a:gd name="T42" fmla="*/ 0 w 156"/>
              <a:gd name="T43" fmla="*/ 24 h 60"/>
              <a:gd name="T44" fmla="*/ 0 w 156"/>
              <a:gd name="T45" fmla="*/ 36 h 60"/>
              <a:gd name="T46" fmla="*/ 12 w 156"/>
              <a:gd name="T47" fmla="*/ 36 h 60"/>
              <a:gd name="T48" fmla="*/ 12 w 156"/>
              <a:gd name="T49" fmla="*/ 48 h 60"/>
              <a:gd name="T50" fmla="*/ 18 w 156"/>
              <a:gd name="T51" fmla="*/ 54 h 60"/>
              <a:gd name="T52" fmla="*/ 30 w 156"/>
              <a:gd name="T53" fmla="*/ 54 h 60"/>
              <a:gd name="T54" fmla="*/ 36 w 156"/>
              <a:gd name="T55" fmla="*/ 48 h 60"/>
              <a:gd name="T56" fmla="*/ 36 w 156"/>
              <a:gd name="T57" fmla="*/ 54 h 60"/>
              <a:gd name="T58" fmla="*/ 42 w 156"/>
              <a:gd name="T59" fmla="*/ 60 h 60"/>
              <a:gd name="T60" fmla="*/ 54 w 156"/>
              <a:gd name="T61" fmla="*/ 60 h 60"/>
              <a:gd name="T62" fmla="*/ 60 w 156"/>
              <a:gd name="T63" fmla="*/ 54 h 60"/>
              <a:gd name="T64" fmla="*/ 60 w 156"/>
              <a:gd name="T65" fmla="*/ 36 h 60"/>
              <a:gd name="T66" fmla="*/ 96 w 156"/>
              <a:gd name="T67" fmla="*/ 36 h 60"/>
              <a:gd name="T68" fmla="*/ 96 w 156"/>
              <a:gd name="T69" fmla="*/ 54 h 60"/>
              <a:gd name="T70" fmla="*/ 102 w 156"/>
              <a:gd name="T71" fmla="*/ 60 h 60"/>
              <a:gd name="T72" fmla="*/ 114 w 156"/>
              <a:gd name="T73" fmla="*/ 60 h 60"/>
              <a:gd name="T74" fmla="*/ 120 w 156"/>
              <a:gd name="T75" fmla="*/ 54 h 60"/>
              <a:gd name="T76" fmla="*/ 120 w 156"/>
              <a:gd name="T77" fmla="*/ 48 h 60"/>
              <a:gd name="T78" fmla="*/ 126 w 156"/>
              <a:gd name="T79" fmla="*/ 54 h 60"/>
              <a:gd name="T80" fmla="*/ 138 w 156"/>
              <a:gd name="T81" fmla="*/ 54 h 60"/>
              <a:gd name="T82" fmla="*/ 144 w 156"/>
              <a:gd name="T83" fmla="*/ 48 h 60"/>
              <a:gd name="T84" fmla="*/ 144 w 156"/>
              <a:gd name="T85" fmla="*/ 36 h 60"/>
              <a:gd name="T86" fmla="*/ 156 w 156"/>
              <a:gd name="T87" fmla="*/ 36 h 60"/>
              <a:gd name="T88" fmla="*/ 156 w 156"/>
              <a:gd name="T89" fmla="*/ 2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6" h="60">
                <a:moveTo>
                  <a:pt x="156" y="24"/>
                </a:moveTo>
                <a:cubicBezTo>
                  <a:pt x="144" y="24"/>
                  <a:pt x="144" y="24"/>
                  <a:pt x="144" y="2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9"/>
                  <a:pt x="141" y="6"/>
                  <a:pt x="138" y="6"/>
                </a:cubicBezTo>
                <a:cubicBezTo>
                  <a:pt x="126" y="6"/>
                  <a:pt x="126" y="6"/>
                  <a:pt x="126" y="6"/>
                </a:cubicBezTo>
                <a:cubicBezTo>
                  <a:pt x="123" y="6"/>
                  <a:pt x="120" y="9"/>
                  <a:pt x="120" y="12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3"/>
                  <a:pt x="117" y="0"/>
                  <a:pt x="114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24"/>
                  <a:pt x="96" y="24"/>
                  <a:pt x="96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"/>
                  <a:pt x="57" y="0"/>
                  <a:pt x="54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3" y="6"/>
                  <a:pt x="30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5" y="6"/>
                  <a:pt x="12" y="9"/>
                  <a:pt x="12" y="12"/>
                </a:cubicBezTo>
                <a:cubicBezTo>
                  <a:pt x="12" y="24"/>
                  <a:pt x="12" y="24"/>
                  <a:pt x="1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36"/>
                  <a:pt x="0" y="36"/>
                  <a:pt x="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1"/>
                  <a:pt x="15" y="54"/>
                  <a:pt x="18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3" y="54"/>
                  <a:pt x="36" y="51"/>
                  <a:pt x="36" y="48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7"/>
                  <a:pt x="39" y="60"/>
                  <a:pt x="42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60" y="57"/>
                  <a:pt x="60" y="54"/>
                </a:cubicBezTo>
                <a:cubicBezTo>
                  <a:pt x="60" y="36"/>
                  <a:pt x="60" y="36"/>
                  <a:pt x="60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96" y="54"/>
                  <a:pt x="96" y="54"/>
                  <a:pt x="96" y="54"/>
                </a:cubicBezTo>
                <a:cubicBezTo>
                  <a:pt x="96" y="57"/>
                  <a:pt x="99" y="60"/>
                  <a:pt x="102" y="60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7" y="60"/>
                  <a:pt x="120" y="57"/>
                  <a:pt x="120" y="54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20" y="51"/>
                  <a:pt x="123" y="54"/>
                  <a:pt x="126" y="54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41" y="54"/>
                  <a:pt x="144" y="51"/>
                  <a:pt x="144" y="48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56" y="36"/>
                  <a:pt x="156" y="36"/>
                  <a:pt x="156" y="36"/>
                </a:cubicBezTo>
                <a:lnTo>
                  <a:pt x="156" y="24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16" name="Freeform 169"/>
          <p:cNvSpPr>
            <a:spLocks noEditPoints="1"/>
          </p:cNvSpPr>
          <p:nvPr/>
        </p:nvSpPr>
        <p:spPr bwMode="auto">
          <a:xfrm>
            <a:off x="9594216" y="5833110"/>
            <a:ext cx="143933" cy="143933"/>
          </a:xfrm>
          <a:custGeom>
            <a:avLst/>
            <a:gdLst>
              <a:gd name="T0" fmla="*/ 24 w 48"/>
              <a:gd name="T1" fmla="*/ 12 h 48"/>
              <a:gd name="T2" fmla="*/ 36 w 48"/>
              <a:gd name="T3" fmla="*/ 24 h 48"/>
              <a:gd name="T4" fmla="*/ 24 w 48"/>
              <a:gd name="T5" fmla="*/ 36 h 48"/>
              <a:gd name="T6" fmla="*/ 12 w 48"/>
              <a:gd name="T7" fmla="*/ 24 h 48"/>
              <a:gd name="T8" fmla="*/ 24 w 48"/>
              <a:gd name="T9" fmla="*/ 12 h 48"/>
              <a:gd name="T10" fmla="*/ 24 w 48"/>
              <a:gd name="T11" fmla="*/ 0 h 48"/>
              <a:gd name="T12" fmla="*/ 0 w 48"/>
              <a:gd name="T13" fmla="*/ 24 h 48"/>
              <a:gd name="T14" fmla="*/ 24 w 48"/>
              <a:gd name="T15" fmla="*/ 48 h 48"/>
              <a:gd name="T16" fmla="*/ 48 w 48"/>
              <a:gd name="T17" fmla="*/ 24 h 48"/>
              <a:gd name="T18" fmla="*/ 24 w 48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8">
                <a:moveTo>
                  <a:pt x="24" y="12"/>
                </a:moveTo>
                <a:cubicBezTo>
                  <a:pt x="31" y="12"/>
                  <a:pt x="36" y="17"/>
                  <a:pt x="36" y="24"/>
                </a:cubicBezTo>
                <a:cubicBezTo>
                  <a:pt x="36" y="31"/>
                  <a:pt x="31" y="36"/>
                  <a:pt x="24" y="36"/>
                </a:cubicBezTo>
                <a:cubicBezTo>
                  <a:pt x="17" y="36"/>
                  <a:pt x="12" y="31"/>
                  <a:pt x="12" y="24"/>
                </a:cubicBezTo>
                <a:cubicBezTo>
                  <a:pt x="12" y="17"/>
                  <a:pt x="17" y="12"/>
                  <a:pt x="24" y="12"/>
                </a:cubicBezTo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7"/>
                  <a:pt x="11" y="48"/>
                  <a:pt x="24" y="48"/>
                </a:cubicBezTo>
                <a:cubicBezTo>
                  <a:pt x="37" y="48"/>
                  <a:pt x="48" y="37"/>
                  <a:pt x="48" y="24"/>
                </a:cubicBezTo>
                <a:cubicBezTo>
                  <a:pt x="48" y="11"/>
                  <a:pt x="37" y="0"/>
                  <a:pt x="24" y="0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17" name="Freeform 170"/>
          <p:cNvSpPr/>
          <p:nvPr/>
        </p:nvSpPr>
        <p:spPr bwMode="auto">
          <a:xfrm>
            <a:off x="9649249" y="5723043"/>
            <a:ext cx="33867" cy="71967"/>
          </a:xfrm>
          <a:custGeom>
            <a:avLst/>
            <a:gdLst>
              <a:gd name="T0" fmla="*/ 6 w 12"/>
              <a:gd name="T1" fmla="*/ 24 h 24"/>
              <a:gd name="T2" fmla="*/ 0 w 12"/>
              <a:gd name="T3" fmla="*/ 18 h 24"/>
              <a:gd name="T4" fmla="*/ 0 w 12"/>
              <a:gd name="T5" fmla="*/ 6 h 24"/>
              <a:gd name="T6" fmla="*/ 6 w 12"/>
              <a:gd name="T7" fmla="*/ 0 h 24"/>
              <a:gd name="T8" fmla="*/ 12 w 12"/>
              <a:gd name="T9" fmla="*/ 6 h 24"/>
              <a:gd name="T10" fmla="*/ 12 w 12"/>
              <a:gd name="T11" fmla="*/ 18 h 24"/>
              <a:gd name="T12" fmla="*/ 6 w 12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4">
                <a:moveTo>
                  <a:pt x="6" y="24"/>
                </a:moveTo>
                <a:cubicBezTo>
                  <a:pt x="3" y="24"/>
                  <a:pt x="0" y="21"/>
                  <a:pt x="0" y="1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1"/>
                  <a:pt x="9" y="24"/>
                  <a:pt x="6" y="24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18" name="Freeform 171"/>
          <p:cNvSpPr/>
          <p:nvPr/>
        </p:nvSpPr>
        <p:spPr bwMode="auto">
          <a:xfrm>
            <a:off x="9736032" y="5767494"/>
            <a:ext cx="67733" cy="65616"/>
          </a:xfrm>
          <a:custGeom>
            <a:avLst/>
            <a:gdLst>
              <a:gd name="T0" fmla="*/ 7 w 22"/>
              <a:gd name="T1" fmla="*/ 21 h 21"/>
              <a:gd name="T2" fmla="*/ 2 w 22"/>
              <a:gd name="T3" fmla="*/ 20 h 21"/>
              <a:gd name="T4" fmla="*/ 2 w 22"/>
              <a:gd name="T5" fmla="*/ 11 h 21"/>
              <a:gd name="T6" fmla="*/ 11 w 22"/>
              <a:gd name="T7" fmla="*/ 3 h 21"/>
              <a:gd name="T8" fmla="*/ 19 w 22"/>
              <a:gd name="T9" fmla="*/ 3 h 21"/>
              <a:gd name="T10" fmla="*/ 19 w 22"/>
              <a:gd name="T11" fmla="*/ 11 h 21"/>
              <a:gd name="T12" fmla="*/ 11 w 22"/>
              <a:gd name="T13" fmla="*/ 20 h 21"/>
              <a:gd name="T14" fmla="*/ 7 w 22"/>
              <a:gd name="T1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21">
                <a:moveTo>
                  <a:pt x="7" y="21"/>
                </a:moveTo>
                <a:cubicBezTo>
                  <a:pt x="5" y="21"/>
                  <a:pt x="4" y="21"/>
                  <a:pt x="2" y="20"/>
                </a:cubicBezTo>
                <a:cubicBezTo>
                  <a:pt x="0" y="17"/>
                  <a:pt x="0" y="13"/>
                  <a:pt x="2" y="11"/>
                </a:cubicBezTo>
                <a:cubicBezTo>
                  <a:pt x="11" y="3"/>
                  <a:pt x="11" y="3"/>
                  <a:pt x="11" y="3"/>
                </a:cubicBezTo>
                <a:cubicBezTo>
                  <a:pt x="13" y="0"/>
                  <a:pt x="17" y="0"/>
                  <a:pt x="19" y="3"/>
                </a:cubicBezTo>
                <a:cubicBezTo>
                  <a:pt x="22" y="5"/>
                  <a:pt x="22" y="9"/>
                  <a:pt x="19" y="11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8" y="21"/>
                  <a:pt x="7" y="21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19" name="Freeform 172"/>
          <p:cNvSpPr/>
          <p:nvPr/>
        </p:nvSpPr>
        <p:spPr bwMode="auto">
          <a:xfrm>
            <a:off x="9776249" y="5888143"/>
            <a:ext cx="71967" cy="35984"/>
          </a:xfrm>
          <a:custGeom>
            <a:avLst/>
            <a:gdLst>
              <a:gd name="T0" fmla="*/ 18 w 24"/>
              <a:gd name="T1" fmla="*/ 12 h 12"/>
              <a:gd name="T2" fmla="*/ 6 w 24"/>
              <a:gd name="T3" fmla="*/ 12 h 12"/>
              <a:gd name="T4" fmla="*/ 0 w 24"/>
              <a:gd name="T5" fmla="*/ 6 h 12"/>
              <a:gd name="T6" fmla="*/ 6 w 24"/>
              <a:gd name="T7" fmla="*/ 0 h 12"/>
              <a:gd name="T8" fmla="*/ 18 w 24"/>
              <a:gd name="T9" fmla="*/ 0 h 12"/>
              <a:gd name="T10" fmla="*/ 24 w 24"/>
              <a:gd name="T11" fmla="*/ 6 h 12"/>
              <a:gd name="T12" fmla="*/ 18 w 24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2">
                <a:moveTo>
                  <a:pt x="1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4" y="3"/>
                  <a:pt x="24" y="6"/>
                </a:cubicBezTo>
                <a:cubicBezTo>
                  <a:pt x="24" y="9"/>
                  <a:pt x="21" y="12"/>
                  <a:pt x="18" y="12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20" name="Freeform 173"/>
          <p:cNvSpPr/>
          <p:nvPr/>
        </p:nvSpPr>
        <p:spPr bwMode="auto">
          <a:xfrm>
            <a:off x="9736032" y="5977043"/>
            <a:ext cx="67733" cy="61384"/>
          </a:xfrm>
          <a:custGeom>
            <a:avLst/>
            <a:gdLst>
              <a:gd name="T0" fmla="*/ 15 w 22"/>
              <a:gd name="T1" fmla="*/ 21 h 21"/>
              <a:gd name="T2" fmla="*/ 11 w 22"/>
              <a:gd name="T3" fmla="*/ 19 h 21"/>
              <a:gd name="T4" fmla="*/ 2 w 22"/>
              <a:gd name="T5" fmla="*/ 11 h 21"/>
              <a:gd name="T6" fmla="*/ 2 w 22"/>
              <a:gd name="T7" fmla="*/ 2 h 21"/>
              <a:gd name="T8" fmla="*/ 11 w 22"/>
              <a:gd name="T9" fmla="*/ 2 h 21"/>
              <a:gd name="T10" fmla="*/ 19 w 22"/>
              <a:gd name="T11" fmla="*/ 11 h 21"/>
              <a:gd name="T12" fmla="*/ 19 w 22"/>
              <a:gd name="T13" fmla="*/ 19 h 21"/>
              <a:gd name="T14" fmla="*/ 15 w 22"/>
              <a:gd name="T1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21">
                <a:moveTo>
                  <a:pt x="15" y="21"/>
                </a:moveTo>
                <a:cubicBezTo>
                  <a:pt x="14" y="21"/>
                  <a:pt x="12" y="21"/>
                  <a:pt x="11" y="1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9"/>
                  <a:pt x="0" y="5"/>
                  <a:pt x="2" y="2"/>
                </a:cubicBezTo>
                <a:cubicBezTo>
                  <a:pt x="5" y="0"/>
                  <a:pt x="9" y="0"/>
                  <a:pt x="11" y="2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13"/>
                  <a:pt x="22" y="17"/>
                  <a:pt x="19" y="19"/>
                </a:cubicBezTo>
                <a:cubicBezTo>
                  <a:pt x="18" y="21"/>
                  <a:pt x="17" y="21"/>
                  <a:pt x="15" y="21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21" name="Freeform 174"/>
          <p:cNvSpPr/>
          <p:nvPr/>
        </p:nvSpPr>
        <p:spPr bwMode="auto">
          <a:xfrm>
            <a:off x="9649249" y="6013027"/>
            <a:ext cx="33867" cy="71967"/>
          </a:xfrm>
          <a:custGeom>
            <a:avLst/>
            <a:gdLst>
              <a:gd name="T0" fmla="*/ 6 w 12"/>
              <a:gd name="T1" fmla="*/ 24 h 24"/>
              <a:gd name="T2" fmla="*/ 0 w 12"/>
              <a:gd name="T3" fmla="*/ 18 h 24"/>
              <a:gd name="T4" fmla="*/ 0 w 12"/>
              <a:gd name="T5" fmla="*/ 6 h 24"/>
              <a:gd name="T6" fmla="*/ 6 w 12"/>
              <a:gd name="T7" fmla="*/ 0 h 24"/>
              <a:gd name="T8" fmla="*/ 12 w 12"/>
              <a:gd name="T9" fmla="*/ 6 h 24"/>
              <a:gd name="T10" fmla="*/ 12 w 12"/>
              <a:gd name="T11" fmla="*/ 18 h 24"/>
              <a:gd name="T12" fmla="*/ 6 w 12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4">
                <a:moveTo>
                  <a:pt x="6" y="24"/>
                </a:moveTo>
                <a:cubicBezTo>
                  <a:pt x="3" y="24"/>
                  <a:pt x="0" y="21"/>
                  <a:pt x="0" y="1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1"/>
                  <a:pt x="9" y="24"/>
                  <a:pt x="6" y="24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22" name="Freeform 175"/>
          <p:cNvSpPr/>
          <p:nvPr/>
        </p:nvSpPr>
        <p:spPr bwMode="auto">
          <a:xfrm>
            <a:off x="9530716" y="5977043"/>
            <a:ext cx="67733" cy="61384"/>
          </a:xfrm>
          <a:custGeom>
            <a:avLst/>
            <a:gdLst>
              <a:gd name="T0" fmla="*/ 7 w 22"/>
              <a:gd name="T1" fmla="*/ 21 h 21"/>
              <a:gd name="T2" fmla="*/ 3 w 22"/>
              <a:gd name="T3" fmla="*/ 19 h 21"/>
              <a:gd name="T4" fmla="*/ 3 w 22"/>
              <a:gd name="T5" fmla="*/ 11 h 21"/>
              <a:gd name="T6" fmla="*/ 11 w 22"/>
              <a:gd name="T7" fmla="*/ 2 h 21"/>
              <a:gd name="T8" fmla="*/ 20 w 22"/>
              <a:gd name="T9" fmla="*/ 2 h 21"/>
              <a:gd name="T10" fmla="*/ 20 w 22"/>
              <a:gd name="T11" fmla="*/ 11 h 21"/>
              <a:gd name="T12" fmla="*/ 11 w 22"/>
              <a:gd name="T13" fmla="*/ 19 h 21"/>
              <a:gd name="T14" fmla="*/ 7 w 22"/>
              <a:gd name="T1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21">
                <a:moveTo>
                  <a:pt x="7" y="21"/>
                </a:moveTo>
                <a:cubicBezTo>
                  <a:pt x="5" y="21"/>
                  <a:pt x="4" y="21"/>
                  <a:pt x="3" y="19"/>
                </a:cubicBezTo>
                <a:cubicBezTo>
                  <a:pt x="0" y="17"/>
                  <a:pt x="0" y="13"/>
                  <a:pt x="3" y="11"/>
                </a:cubicBezTo>
                <a:cubicBezTo>
                  <a:pt x="11" y="2"/>
                  <a:pt x="11" y="2"/>
                  <a:pt x="11" y="2"/>
                </a:cubicBezTo>
                <a:cubicBezTo>
                  <a:pt x="13" y="0"/>
                  <a:pt x="17" y="0"/>
                  <a:pt x="20" y="2"/>
                </a:cubicBezTo>
                <a:cubicBezTo>
                  <a:pt x="22" y="5"/>
                  <a:pt x="22" y="9"/>
                  <a:pt x="20" y="11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21"/>
                  <a:pt x="8" y="21"/>
                  <a:pt x="7" y="21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23" name="Freeform 176"/>
          <p:cNvSpPr/>
          <p:nvPr/>
        </p:nvSpPr>
        <p:spPr bwMode="auto">
          <a:xfrm>
            <a:off x="9486265" y="5888143"/>
            <a:ext cx="71967" cy="35984"/>
          </a:xfrm>
          <a:custGeom>
            <a:avLst/>
            <a:gdLst>
              <a:gd name="T0" fmla="*/ 18 w 24"/>
              <a:gd name="T1" fmla="*/ 12 h 12"/>
              <a:gd name="T2" fmla="*/ 6 w 24"/>
              <a:gd name="T3" fmla="*/ 12 h 12"/>
              <a:gd name="T4" fmla="*/ 0 w 24"/>
              <a:gd name="T5" fmla="*/ 6 h 12"/>
              <a:gd name="T6" fmla="*/ 6 w 24"/>
              <a:gd name="T7" fmla="*/ 0 h 12"/>
              <a:gd name="T8" fmla="*/ 18 w 24"/>
              <a:gd name="T9" fmla="*/ 0 h 12"/>
              <a:gd name="T10" fmla="*/ 24 w 24"/>
              <a:gd name="T11" fmla="*/ 6 h 12"/>
              <a:gd name="T12" fmla="*/ 18 w 24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2">
                <a:moveTo>
                  <a:pt x="1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4" y="3"/>
                  <a:pt x="24" y="6"/>
                </a:cubicBezTo>
                <a:cubicBezTo>
                  <a:pt x="24" y="9"/>
                  <a:pt x="21" y="12"/>
                  <a:pt x="18" y="12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24" name="Freeform 177"/>
          <p:cNvSpPr/>
          <p:nvPr/>
        </p:nvSpPr>
        <p:spPr bwMode="auto">
          <a:xfrm>
            <a:off x="9530716" y="5767494"/>
            <a:ext cx="67733" cy="65616"/>
          </a:xfrm>
          <a:custGeom>
            <a:avLst/>
            <a:gdLst>
              <a:gd name="T0" fmla="*/ 15 w 22"/>
              <a:gd name="T1" fmla="*/ 21 h 21"/>
              <a:gd name="T2" fmla="*/ 11 w 22"/>
              <a:gd name="T3" fmla="*/ 20 h 21"/>
              <a:gd name="T4" fmla="*/ 3 w 22"/>
              <a:gd name="T5" fmla="*/ 11 h 21"/>
              <a:gd name="T6" fmla="*/ 3 w 22"/>
              <a:gd name="T7" fmla="*/ 3 h 21"/>
              <a:gd name="T8" fmla="*/ 11 w 22"/>
              <a:gd name="T9" fmla="*/ 3 h 21"/>
              <a:gd name="T10" fmla="*/ 20 w 22"/>
              <a:gd name="T11" fmla="*/ 11 h 21"/>
              <a:gd name="T12" fmla="*/ 20 w 22"/>
              <a:gd name="T13" fmla="*/ 20 h 21"/>
              <a:gd name="T14" fmla="*/ 15 w 22"/>
              <a:gd name="T1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21">
                <a:moveTo>
                  <a:pt x="15" y="21"/>
                </a:moveTo>
                <a:cubicBezTo>
                  <a:pt x="14" y="21"/>
                  <a:pt x="12" y="21"/>
                  <a:pt x="11" y="20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9"/>
                  <a:pt x="0" y="5"/>
                  <a:pt x="3" y="3"/>
                </a:cubicBezTo>
                <a:cubicBezTo>
                  <a:pt x="5" y="0"/>
                  <a:pt x="9" y="0"/>
                  <a:pt x="11" y="3"/>
                </a:cubicBezTo>
                <a:cubicBezTo>
                  <a:pt x="20" y="11"/>
                  <a:pt x="20" y="11"/>
                  <a:pt x="20" y="11"/>
                </a:cubicBezTo>
                <a:cubicBezTo>
                  <a:pt x="22" y="13"/>
                  <a:pt x="22" y="17"/>
                  <a:pt x="20" y="20"/>
                </a:cubicBezTo>
                <a:cubicBezTo>
                  <a:pt x="18" y="21"/>
                  <a:pt x="17" y="21"/>
                  <a:pt x="15" y="21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094932" y="3202517"/>
            <a:ext cx="325120" cy="440267"/>
            <a:chOff x="12610" y="3973"/>
            <a:chExt cx="384" cy="520"/>
          </a:xfrm>
          <a:solidFill>
            <a:srgbClr val="9FCA95"/>
          </a:solidFill>
        </p:grpSpPr>
        <p:sp>
          <p:nvSpPr>
            <p:cNvPr id="525" name="Freeform 178"/>
            <p:cNvSpPr/>
            <p:nvPr/>
          </p:nvSpPr>
          <p:spPr bwMode="auto">
            <a:xfrm>
              <a:off x="12610" y="4063"/>
              <a:ext cx="385" cy="430"/>
            </a:xfrm>
            <a:custGeom>
              <a:avLst/>
              <a:gdLst>
                <a:gd name="T0" fmla="*/ 16 w 95"/>
                <a:gd name="T1" fmla="*/ 34 h 106"/>
                <a:gd name="T2" fmla="*/ 37 w 95"/>
                <a:gd name="T3" fmla="*/ 13 h 106"/>
                <a:gd name="T4" fmla="*/ 48 w 95"/>
                <a:gd name="T5" fmla="*/ 13 h 106"/>
                <a:gd name="T6" fmla="*/ 32 w 95"/>
                <a:gd name="T7" fmla="*/ 42 h 106"/>
                <a:gd name="T8" fmla="*/ 32 w 95"/>
                <a:gd name="T9" fmla="*/ 74 h 106"/>
                <a:gd name="T10" fmla="*/ 0 w 95"/>
                <a:gd name="T11" fmla="*/ 74 h 106"/>
                <a:gd name="T12" fmla="*/ 0 w 95"/>
                <a:gd name="T13" fmla="*/ 85 h 106"/>
                <a:gd name="T14" fmla="*/ 42 w 95"/>
                <a:gd name="T15" fmla="*/ 85 h 106"/>
                <a:gd name="T16" fmla="*/ 42 w 95"/>
                <a:gd name="T17" fmla="*/ 53 h 106"/>
                <a:gd name="T18" fmla="*/ 64 w 95"/>
                <a:gd name="T19" fmla="*/ 71 h 106"/>
                <a:gd name="T20" fmla="*/ 64 w 95"/>
                <a:gd name="T21" fmla="*/ 106 h 106"/>
                <a:gd name="T22" fmla="*/ 74 w 95"/>
                <a:gd name="T23" fmla="*/ 106 h 106"/>
                <a:gd name="T24" fmla="*/ 74 w 95"/>
                <a:gd name="T25" fmla="*/ 63 h 106"/>
                <a:gd name="T26" fmla="*/ 53 w 95"/>
                <a:gd name="T27" fmla="*/ 45 h 106"/>
                <a:gd name="T28" fmla="*/ 58 w 95"/>
                <a:gd name="T29" fmla="*/ 32 h 106"/>
                <a:gd name="T30" fmla="*/ 64 w 95"/>
                <a:gd name="T31" fmla="*/ 37 h 106"/>
                <a:gd name="T32" fmla="*/ 95 w 95"/>
                <a:gd name="T33" fmla="*/ 37 h 106"/>
                <a:gd name="T34" fmla="*/ 95 w 95"/>
                <a:gd name="T35" fmla="*/ 26 h 106"/>
                <a:gd name="T36" fmla="*/ 69 w 95"/>
                <a:gd name="T37" fmla="*/ 26 h 106"/>
                <a:gd name="T38" fmla="*/ 69 w 95"/>
                <a:gd name="T39" fmla="*/ 0 h 106"/>
                <a:gd name="T40" fmla="*/ 32 w 95"/>
                <a:gd name="T41" fmla="*/ 0 h 106"/>
                <a:gd name="T42" fmla="*/ 10 w 95"/>
                <a:gd name="T43" fmla="*/ 29 h 106"/>
                <a:gd name="T44" fmla="*/ 16 w 95"/>
                <a:gd name="T45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106">
                  <a:moveTo>
                    <a:pt x="16" y="34"/>
                  </a:moveTo>
                  <a:lnTo>
                    <a:pt x="37" y="13"/>
                  </a:lnTo>
                  <a:lnTo>
                    <a:pt x="48" y="13"/>
                  </a:lnTo>
                  <a:lnTo>
                    <a:pt x="32" y="42"/>
                  </a:lnTo>
                  <a:lnTo>
                    <a:pt x="32" y="74"/>
                  </a:lnTo>
                  <a:lnTo>
                    <a:pt x="0" y="74"/>
                  </a:lnTo>
                  <a:lnTo>
                    <a:pt x="0" y="85"/>
                  </a:lnTo>
                  <a:lnTo>
                    <a:pt x="42" y="85"/>
                  </a:lnTo>
                  <a:lnTo>
                    <a:pt x="42" y="53"/>
                  </a:lnTo>
                  <a:lnTo>
                    <a:pt x="64" y="71"/>
                  </a:lnTo>
                  <a:lnTo>
                    <a:pt x="64" y="106"/>
                  </a:lnTo>
                  <a:lnTo>
                    <a:pt x="74" y="106"/>
                  </a:lnTo>
                  <a:lnTo>
                    <a:pt x="74" y="63"/>
                  </a:lnTo>
                  <a:lnTo>
                    <a:pt x="53" y="45"/>
                  </a:lnTo>
                  <a:lnTo>
                    <a:pt x="58" y="32"/>
                  </a:lnTo>
                  <a:lnTo>
                    <a:pt x="64" y="37"/>
                  </a:lnTo>
                  <a:lnTo>
                    <a:pt x="95" y="37"/>
                  </a:lnTo>
                  <a:lnTo>
                    <a:pt x="95" y="26"/>
                  </a:lnTo>
                  <a:lnTo>
                    <a:pt x="69" y="26"/>
                  </a:lnTo>
                  <a:lnTo>
                    <a:pt x="69" y="0"/>
                  </a:lnTo>
                  <a:lnTo>
                    <a:pt x="32" y="0"/>
                  </a:lnTo>
                  <a:lnTo>
                    <a:pt x="10" y="29"/>
                  </a:lnTo>
                  <a:lnTo>
                    <a:pt x="16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6" name="Oval 179"/>
            <p:cNvSpPr>
              <a:spLocks noChangeArrowheads="1"/>
            </p:cNvSpPr>
            <p:nvPr/>
          </p:nvSpPr>
          <p:spPr bwMode="auto">
            <a:xfrm>
              <a:off x="12870" y="3973"/>
              <a:ext cx="85" cy="9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527" name="Freeform 180"/>
          <p:cNvSpPr>
            <a:spLocks noEditPoints="1"/>
          </p:cNvSpPr>
          <p:nvPr/>
        </p:nvSpPr>
        <p:spPr bwMode="auto">
          <a:xfrm>
            <a:off x="11094932" y="2499361"/>
            <a:ext cx="254000" cy="55033"/>
          </a:xfrm>
          <a:custGeom>
            <a:avLst/>
            <a:gdLst>
              <a:gd name="T0" fmla="*/ 42 w 84"/>
              <a:gd name="T1" fmla="*/ 0 h 18"/>
              <a:gd name="T2" fmla="*/ 0 w 84"/>
              <a:gd name="T3" fmla="*/ 9 h 18"/>
              <a:gd name="T4" fmla="*/ 42 w 84"/>
              <a:gd name="T5" fmla="*/ 18 h 18"/>
              <a:gd name="T6" fmla="*/ 84 w 84"/>
              <a:gd name="T7" fmla="*/ 9 h 18"/>
              <a:gd name="T8" fmla="*/ 42 w 84"/>
              <a:gd name="T9" fmla="*/ 0 h 18"/>
              <a:gd name="T10" fmla="*/ 42 w 84"/>
              <a:gd name="T11" fmla="*/ 12 h 18"/>
              <a:gd name="T12" fmla="*/ 30 w 84"/>
              <a:gd name="T13" fmla="*/ 8 h 18"/>
              <a:gd name="T14" fmla="*/ 42 w 84"/>
              <a:gd name="T15" fmla="*/ 4 h 18"/>
              <a:gd name="T16" fmla="*/ 54 w 84"/>
              <a:gd name="T17" fmla="*/ 8 h 18"/>
              <a:gd name="T18" fmla="*/ 42 w 84"/>
              <a:gd name="T19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18">
                <a:moveTo>
                  <a:pt x="42" y="0"/>
                </a:moveTo>
                <a:cubicBezTo>
                  <a:pt x="19" y="0"/>
                  <a:pt x="0" y="4"/>
                  <a:pt x="0" y="9"/>
                </a:cubicBezTo>
                <a:cubicBezTo>
                  <a:pt x="0" y="14"/>
                  <a:pt x="19" y="18"/>
                  <a:pt x="42" y="18"/>
                </a:cubicBezTo>
                <a:cubicBezTo>
                  <a:pt x="65" y="18"/>
                  <a:pt x="84" y="14"/>
                  <a:pt x="84" y="9"/>
                </a:cubicBezTo>
                <a:cubicBezTo>
                  <a:pt x="84" y="4"/>
                  <a:pt x="65" y="0"/>
                  <a:pt x="42" y="0"/>
                </a:cubicBezTo>
                <a:moveTo>
                  <a:pt x="42" y="12"/>
                </a:moveTo>
                <a:cubicBezTo>
                  <a:pt x="35" y="12"/>
                  <a:pt x="30" y="10"/>
                  <a:pt x="30" y="8"/>
                </a:cubicBezTo>
                <a:cubicBezTo>
                  <a:pt x="30" y="6"/>
                  <a:pt x="35" y="4"/>
                  <a:pt x="42" y="4"/>
                </a:cubicBezTo>
                <a:cubicBezTo>
                  <a:pt x="49" y="4"/>
                  <a:pt x="54" y="6"/>
                  <a:pt x="54" y="8"/>
                </a:cubicBezTo>
                <a:cubicBezTo>
                  <a:pt x="54" y="10"/>
                  <a:pt x="49" y="12"/>
                  <a:pt x="42" y="12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28" name="Freeform 181"/>
          <p:cNvSpPr>
            <a:spLocks noEditPoints="1"/>
          </p:cNvSpPr>
          <p:nvPr/>
        </p:nvSpPr>
        <p:spPr bwMode="auto">
          <a:xfrm>
            <a:off x="11094932" y="2554394"/>
            <a:ext cx="474133" cy="309033"/>
          </a:xfrm>
          <a:custGeom>
            <a:avLst/>
            <a:gdLst>
              <a:gd name="T0" fmla="*/ 84 w 156"/>
              <a:gd name="T1" fmla="*/ 6 h 102"/>
              <a:gd name="T2" fmla="*/ 42 w 156"/>
              <a:gd name="T3" fmla="*/ 6 h 102"/>
              <a:gd name="T4" fmla="*/ 0 w 156"/>
              <a:gd name="T5" fmla="*/ 96 h 102"/>
              <a:gd name="T6" fmla="*/ 84 w 156"/>
              <a:gd name="T7" fmla="*/ 96 h 102"/>
              <a:gd name="T8" fmla="*/ 150 w 156"/>
              <a:gd name="T9" fmla="*/ 84 h 102"/>
              <a:gd name="T10" fmla="*/ 156 w 156"/>
              <a:gd name="T11" fmla="*/ 12 h 102"/>
              <a:gd name="T12" fmla="*/ 138 w 156"/>
              <a:gd name="T13" fmla="*/ 12 h 102"/>
              <a:gd name="T14" fmla="*/ 144 w 156"/>
              <a:gd name="T15" fmla="*/ 18 h 102"/>
              <a:gd name="T16" fmla="*/ 138 w 156"/>
              <a:gd name="T17" fmla="*/ 12 h 102"/>
              <a:gd name="T18" fmla="*/ 132 w 156"/>
              <a:gd name="T19" fmla="*/ 12 h 102"/>
              <a:gd name="T20" fmla="*/ 126 w 156"/>
              <a:gd name="T21" fmla="*/ 18 h 102"/>
              <a:gd name="T22" fmla="*/ 114 w 156"/>
              <a:gd name="T23" fmla="*/ 12 h 102"/>
              <a:gd name="T24" fmla="*/ 120 w 156"/>
              <a:gd name="T25" fmla="*/ 18 h 102"/>
              <a:gd name="T26" fmla="*/ 114 w 156"/>
              <a:gd name="T27" fmla="*/ 12 h 102"/>
              <a:gd name="T28" fmla="*/ 108 w 156"/>
              <a:gd name="T29" fmla="*/ 12 h 102"/>
              <a:gd name="T30" fmla="*/ 102 w 156"/>
              <a:gd name="T31" fmla="*/ 18 h 102"/>
              <a:gd name="T32" fmla="*/ 96 w 156"/>
              <a:gd name="T33" fmla="*/ 78 h 102"/>
              <a:gd name="T34" fmla="*/ 90 w 156"/>
              <a:gd name="T35" fmla="*/ 72 h 102"/>
              <a:gd name="T36" fmla="*/ 96 w 156"/>
              <a:gd name="T37" fmla="*/ 78 h 102"/>
              <a:gd name="T38" fmla="*/ 84 w 156"/>
              <a:gd name="T39" fmla="*/ 66 h 102"/>
              <a:gd name="T40" fmla="*/ 96 w 156"/>
              <a:gd name="T41" fmla="*/ 24 h 102"/>
              <a:gd name="T42" fmla="*/ 96 w 156"/>
              <a:gd name="T43" fmla="*/ 18 h 102"/>
              <a:gd name="T44" fmla="*/ 90 w 156"/>
              <a:gd name="T45" fmla="*/ 12 h 102"/>
              <a:gd name="T46" fmla="*/ 96 w 156"/>
              <a:gd name="T47" fmla="*/ 18 h 102"/>
              <a:gd name="T48" fmla="*/ 102 w 156"/>
              <a:gd name="T49" fmla="*/ 78 h 102"/>
              <a:gd name="T50" fmla="*/ 108 w 156"/>
              <a:gd name="T51" fmla="*/ 72 h 102"/>
              <a:gd name="T52" fmla="*/ 120 w 156"/>
              <a:gd name="T53" fmla="*/ 78 h 102"/>
              <a:gd name="T54" fmla="*/ 114 w 156"/>
              <a:gd name="T55" fmla="*/ 72 h 102"/>
              <a:gd name="T56" fmla="*/ 120 w 156"/>
              <a:gd name="T57" fmla="*/ 78 h 102"/>
              <a:gd name="T58" fmla="*/ 126 w 156"/>
              <a:gd name="T59" fmla="*/ 78 h 102"/>
              <a:gd name="T60" fmla="*/ 132 w 156"/>
              <a:gd name="T61" fmla="*/ 72 h 102"/>
              <a:gd name="T62" fmla="*/ 144 w 156"/>
              <a:gd name="T63" fmla="*/ 78 h 102"/>
              <a:gd name="T64" fmla="*/ 138 w 156"/>
              <a:gd name="T65" fmla="*/ 72 h 102"/>
              <a:gd name="T66" fmla="*/ 144 w 156"/>
              <a:gd name="T67" fmla="*/ 78 h 102"/>
              <a:gd name="T68" fmla="*/ 102 w 156"/>
              <a:gd name="T69" fmla="*/ 66 h 102"/>
              <a:gd name="T70" fmla="*/ 150 w 156"/>
              <a:gd name="T71" fmla="*/ 2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6" h="102">
                <a:moveTo>
                  <a:pt x="150" y="6"/>
                </a:moveTo>
                <a:cubicBezTo>
                  <a:pt x="84" y="6"/>
                  <a:pt x="84" y="6"/>
                  <a:pt x="84" y="6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78" y="6"/>
                  <a:pt x="42" y="6"/>
                </a:cubicBezTo>
                <a:cubicBezTo>
                  <a:pt x="6" y="6"/>
                  <a:pt x="0" y="0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6" y="102"/>
                  <a:pt x="42" y="102"/>
                </a:cubicBezTo>
                <a:cubicBezTo>
                  <a:pt x="78" y="102"/>
                  <a:pt x="84" y="96"/>
                  <a:pt x="84" y="96"/>
                </a:cubicBezTo>
                <a:cubicBezTo>
                  <a:pt x="84" y="84"/>
                  <a:pt x="84" y="84"/>
                  <a:pt x="84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3" y="84"/>
                  <a:pt x="156" y="81"/>
                  <a:pt x="156" y="78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9"/>
                  <a:pt x="153" y="6"/>
                  <a:pt x="150" y="6"/>
                </a:cubicBezTo>
                <a:moveTo>
                  <a:pt x="138" y="12"/>
                </a:moveTo>
                <a:cubicBezTo>
                  <a:pt x="144" y="12"/>
                  <a:pt x="144" y="12"/>
                  <a:pt x="144" y="12"/>
                </a:cubicBezTo>
                <a:cubicBezTo>
                  <a:pt x="144" y="18"/>
                  <a:pt x="144" y="18"/>
                  <a:pt x="144" y="18"/>
                </a:cubicBezTo>
                <a:cubicBezTo>
                  <a:pt x="138" y="18"/>
                  <a:pt x="138" y="18"/>
                  <a:pt x="138" y="18"/>
                </a:cubicBezTo>
                <a:lnTo>
                  <a:pt x="138" y="12"/>
                </a:lnTo>
                <a:close/>
                <a:moveTo>
                  <a:pt x="126" y="12"/>
                </a:moveTo>
                <a:cubicBezTo>
                  <a:pt x="132" y="12"/>
                  <a:pt x="132" y="12"/>
                  <a:pt x="132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8"/>
                  <a:pt x="126" y="18"/>
                  <a:pt x="126" y="18"/>
                </a:cubicBezTo>
                <a:lnTo>
                  <a:pt x="126" y="12"/>
                </a:lnTo>
                <a:close/>
                <a:moveTo>
                  <a:pt x="114" y="12"/>
                </a:moveTo>
                <a:cubicBezTo>
                  <a:pt x="120" y="12"/>
                  <a:pt x="120" y="12"/>
                  <a:pt x="120" y="12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14" y="18"/>
                  <a:pt x="114" y="18"/>
                  <a:pt x="114" y="18"/>
                </a:cubicBezTo>
                <a:lnTo>
                  <a:pt x="114" y="12"/>
                </a:lnTo>
                <a:close/>
                <a:moveTo>
                  <a:pt x="102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2" y="18"/>
                  <a:pt x="102" y="18"/>
                  <a:pt x="102" y="18"/>
                </a:cubicBezTo>
                <a:lnTo>
                  <a:pt x="102" y="12"/>
                </a:lnTo>
                <a:close/>
                <a:moveTo>
                  <a:pt x="96" y="78"/>
                </a:moveTo>
                <a:cubicBezTo>
                  <a:pt x="90" y="78"/>
                  <a:pt x="90" y="78"/>
                  <a:pt x="90" y="78"/>
                </a:cubicBezTo>
                <a:cubicBezTo>
                  <a:pt x="90" y="72"/>
                  <a:pt x="90" y="72"/>
                  <a:pt x="90" y="72"/>
                </a:cubicBezTo>
                <a:cubicBezTo>
                  <a:pt x="96" y="72"/>
                  <a:pt x="96" y="72"/>
                  <a:pt x="96" y="72"/>
                </a:cubicBezTo>
                <a:lnTo>
                  <a:pt x="96" y="78"/>
                </a:lnTo>
                <a:close/>
                <a:moveTo>
                  <a:pt x="96" y="66"/>
                </a:moveTo>
                <a:cubicBezTo>
                  <a:pt x="84" y="66"/>
                  <a:pt x="84" y="66"/>
                  <a:pt x="84" y="66"/>
                </a:cubicBezTo>
                <a:cubicBezTo>
                  <a:pt x="84" y="24"/>
                  <a:pt x="84" y="24"/>
                  <a:pt x="84" y="24"/>
                </a:cubicBezTo>
                <a:cubicBezTo>
                  <a:pt x="96" y="24"/>
                  <a:pt x="96" y="24"/>
                  <a:pt x="96" y="24"/>
                </a:cubicBezTo>
                <a:lnTo>
                  <a:pt x="96" y="66"/>
                </a:lnTo>
                <a:close/>
                <a:moveTo>
                  <a:pt x="96" y="18"/>
                </a:moveTo>
                <a:cubicBezTo>
                  <a:pt x="90" y="18"/>
                  <a:pt x="90" y="18"/>
                  <a:pt x="90" y="18"/>
                </a:cubicBezTo>
                <a:cubicBezTo>
                  <a:pt x="90" y="12"/>
                  <a:pt x="90" y="12"/>
                  <a:pt x="90" y="12"/>
                </a:cubicBezTo>
                <a:cubicBezTo>
                  <a:pt x="96" y="12"/>
                  <a:pt x="96" y="12"/>
                  <a:pt x="96" y="12"/>
                </a:cubicBezTo>
                <a:lnTo>
                  <a:pt x="96" y="18"/>
                </a:lnTo>
                <a:close/>
                <a:moveTo>
                  <a:pt x="108" y="78"/>
                </a:moveTo>
                <a:cubicBezTo>
                  <a:pt x="102" y="78"/>
                  <a:pt x="102" y="78"/>
                  <a:pt x="102" y="78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108" y="72"/>
                  <a:pt x="108" y="72"/>
                  <a:pt x="108" y="72"/>
                </a:cubicBezTo>
                <a:lnTo>
                  <a:pt x="108" y="78"/>
                </a:lnTo>
                <a:close/>
                <a:moveTo>
                  <a:pt x="120" y="78"/>
                </a:moveTo>
                <a:cubicBezTo>
                  <a:pt x="114" y="78"/>
                  <a:pt x="114" y="78"/>
                  <a:pt x="114" y="78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78"/>
                </a:lnTo>
                <a:close/>
                <a:moveTo>
                  <a:pt x="132" y="78"/>
                </a:moveTo>
                <a:cubicBezTo>
                  <a:pt x="126" y="78"/>
                  <a:pt x="126" y="78"/>
                  <a:pt x="126" y="78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32" y="72"/>
                  <a:pt x="132" y="72"/>
                  <a:pt x="132" y="72"/>
                </a:cubicBezTo>
                <a:lnTo>
                  <a:pt x="132" y="78"/>
                </a:lnTo>
                <a:close/>
                <a:moveTo>
                  <a:pt x="144" y="78"/>
                </a:moveTo>
                <a:cubicBezTo>
                  <a:pt x="138" y="78"/>
                  <a:pt x="138" y="78"/>
                  <a:pt x="138" y="78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44" y="72"/>
                  <a:pt x="144" y="72"/>
                  <a:pt x="144" y="72"/>
                </a:cubicBezTo>
                <a:lnTo>
                  <a:pt x="144" y="78"/>
                </a:lnTo>
                <a:close/>
                <a:moveTo>
                  <a:pt x="150" y="66"/>
                </a:moveTo>
                <a:cubicBezTo>
                  <a:pt x="102" y="66"/>
                  <a:pt x="102" y="66"/>
                  <a:pt x="102" y="66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50" y="24"/>
                  <a:pt x="150" y="24"/>
                  <a:pt x="150" y="24"/>
                </a:cubicBezTo>
                <a:lnTo>
                  <a:pt x="150" y="66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63398" y="3238077"/>
            <a:ext cx="252307" cy="382693"/>
            <a:chOff x="9620" y="4015"/>
            <a:chExt cx="298" cy="452"/>
          </a:xfrm>
          <a:solidFill>
            <a:srgbClr val="9FCA95"/>
          </a:solidFill>
        </p:grpSpPr>
        <p:sp>
          <p:nvSpPr>
            <p:cNvPr id="529" name="Rectangle 182"/>
            <p:cNvSpPr>
              <a:spLocks noChangeArrowheads="1"/>
            </p:cNvSpPr>
            <p:nvPr/>
          </p:nvSpPr>
          <p:spPr bwMode="auto">
            <a:xfrm>
              <a:off x="9748" y="4443"/>
              <a:ext cx="42" cy="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0" name="Rectangle 183"/>
            <p:cNvSpPr>
              <a:spLocks noChangeArrowheads="1"/>
            </p:cNvSpPr>
            <p:nvPr/>
          </p:nvSpPr>
          <p:spPr bwMode="auto">
            <a:xfrm>
              <a:off x="9705" y="4358"/>
              <a:ext cx="128" cy="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1" name="Rectangle 184"/>
            <p:cNvSpPr>
              <a:spLocks noChangeArrowheads="1"/>
            </p:cNvSpPr>
            <p:nvPr/>
          </p:nvSpPr>
          <p:spPr bwMode="auto">
            <a:xfrm>
              <a:off x="9705" y="4403"/>
              <a:ext cx="128" cy="2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2" name="Freeform 185"/>
            <p:cNvSpPr/>
            <p:nvPr/>
          </p:nvSpPr>
          <p:spPr bwMode="auto">
            <a:xfrm>
              <a:off x="9620" y="4015"/>
              <a:ext cx="298" cy="323"/>
            </a:xfrm>
            <a:custGeom>
              <a:avLst/>
              <a:gdLst>
                <a:gd name="T0" fmla="*/ 84 w 84"/>
                <a:gd name="T1" fmla="*/ 42 h 90"/>
                <a:gd name="T2" fmla="*/ 42 w 84"/>
                <a:gd name="T3" fmla="*/ 0 h 90"/>
                <a:gd name="T4" fmla="*/ 0 w 84"/>
                <a:gd name="T5" fmla="*/ 42 h 90"/>
                <a:gd name="T6" fmla="*/ 24 w 84"/>
                <a:gd name="T7" fmla="*/ 80 h 90"/>
                <a:gd name="T8" fmla="*/ 24 w 84"/>
                <a:gd name="T9" fmla="*/ 90 h 90"/>
                <a:gd name="T10" fmla="*/ 60 w 84"/>
                <a:gd name="T11" fmla="*/ 90 h 90"/>
                <a:gd name="T12" fmla="*/ 60 w 84"/>
                <a:gd name="T13" fmla="*/ 80 h 90"/>
                <a:gd name="T14" fmla="*/ 84 w 84"/>
                <a:gd name="T15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0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9"/>
                    <a:pt x="10" y="73"/>
                    <a:pt x="24" y="8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74" y="73"/>
                    <a:pt x="84" y="59"/>
                    <a:pt x="84" y="4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533" name="Freeform 186"/>
          <p:cNvSpPr/>
          <p:nvPr/>
        </p:nvSpPr>
        <p:spPr bwMode="auto">
          <a:xfrm>
            <a:off x="9460865" y="3193627"/>
            <a:ext cx="251884" cy="472016"/>
          </a:xfrm>
          <a:custGeom>
            <a:avLst/>
            <a:gdLst>
              <a:gd name="T0" fmla="*/ 84 w 84"/>
              <a:gd name="T1" fmla="*/ 24 h 156"/>
              <a:gd name="T2" fmla="*/ 84 w 84"/>
              <a:gd name="T3" fmla="*/ 114 h 156"/>
              <a:gd name="T4" fmla="*/ 42 w 84"/>
              <a:gd name="T5" fmla="*/ 156 h 156"/>
              <a:gd name="T6" fmla="*/ 0 w 84"/>
              <a:gd name="T7" fmla="*/ 114 h 156"/>
              <a:gd name="T8" fmla="*/ 0 w 84"/>
              <a:gd name="T9" fmla="*/ 30 h 156"/>
              <a:gd name="T10" fmla="*/ 4 w 84"/>
              <a:gd name="T11" fmla="*/ 15 h 156"/>
              <a:gd name="T12" fmla="*/ 30 w 84"/>
              <a:gd name="T13" fmla="*/ 0 h 156"/>
              <a:gd name="T14" fmla="*/ 56 w 84"/>
              <a:gd name="T15" fmla="*/ 15 h 156"/>
              <a:gd name="T16" fmla="*/ 60 w 84"/>
              <a:gd name="T17" fmla="*/ 30 h 156"/>
              <a:gd name="T18" fmla="*/ 60 w 84"/>
              <a:gd name="T19" fmla="*/ 108 h 156"/>
              <a:gd name="T20" fmla="*/ 42 w 84"/>
              <a:gd name="T21" fmla="*/ 126 h 156"/>
              <a:gd name="T22" fmla="*/ 24 w 84"/>
              <a:gd name="T23" fmla="*/ 108 h 156"/>
              <a:gd name="T24" fmla="*/ 24 w 84"/>
              <a:gd name="T25" fmla="*/ 54 h 156"/>
              <a:gd name="T26" fmla="*/ 30 w 84"/>
              <a:gd name="T27" fmla="*/ 48 h 156"/>
              <a:gd name="T28" fmla="*/ 36 w 84"/>
              <a:gd name="T29" fmla="*/ 54 h 156"/>
              <a:gd name="T30" fmla="*/ 36 w 84"/>
              <a:gd name="T31" fmla="*/ 108 h 156"/>
              <a:gd name="T32" fmla="*/ 42 w 84"/>
              <a:gd name="T33" fmla="*/ 114 h 156"/>
              <a:gd name="T34" fmla="*/ 48 w 84"/>
              <a:gd name="T35" fmla="*/ 108 h 156"/>
              <a:gd name="T36" fmla="*/ 48 w 84"/>
              <a:gd name="T37" fmla="*/ 30 h 156"/>
              <a:gd name="T38" fmla="*/ 30 w 84"/>
              <a:gd name="T39" fmla="*/ 12 h 156"/>
              <a:gd name="T40" fmla="*/ 14 w 84"/>
              <a:gd name="T41" fmla="*/ 21 h 156"/>
              <a:gd name="T42" fmla="*/ 12 w 84"/>
              <a:gd name="T43" fmla="*/ 30 h 156"/>
              <a:gd name="T44" fmla="*/ 12 w 84"/>
              <a:gd name="T45" fmla="*/ 114 h 156"/>
              <a:gd name="T46" fmla="*/ 42 w 84"/>
              <a:gd name="T47" fmla="*/ 144 h 156"/>
              <a:gd name="T48" fmla="*/ 72 w 84"/>
              <a:gd name="T49" fmla="*/ 114 h 156"/>
              <a:gd name="T50" fmla="*/ 72 w 84"/>
              <a:gd name="T51" fmla="*/ 24 h 156"/>
              <a:gd name="T52" fmla="*/ 78 w 84"/>
              <a:gd name="T53" fmla="*/ 18 h 156"/>
              <a:gd name="T54" fmla="*/ 84 w 84"/>
              <a:gd name="T55" fmla="*/ 2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4" h="156">
                <a:moveTo>
                  <a:pt x="84" y="24"/>
                </a:moveTo>
                <a:cubicBezTo>
                  <a:pt x="84" y="114"/>
                  <a:pt x="84" y="114"/>
                  <a:pt x="84" y="114"/>
                </a:cubicBezTo>
                <a:cubicBezTo>
                  <a:pt x="84" y="129"/>
                  <a:pt x="75" y="156"/>
                  <a:pt x="42" y="156"/>
                </a:cubicBezTo>
                <a:cubicBezTo>
                  <a:pt x="9" y="156"/>
                  <a:pt x="0" y="129"/>
                  <a:pt x="0" y="114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0" y="22"/>
                  <a:pt x="4" y="15"/>
                </a:cubicBezTo>
                <a:cubicBezTo>
                  <a:pt x="9" y="5"/>
                  <a:pt x="18" y="0"/>
                  <a:pt x="30" y="0"/>
                </a:cubicBezTo>
                <a:cubicBezTo>
                  <a:pt x="42" y="0"/>
                  <a:pt x="51" y="5"/>
                  <a:pt x="56" y="15"/>
                </a:cubicBezTo>
                <a:cubicBezTo>
                  <a:pt x="60" y="22"/>
                  <a:pt x="60" y="29"/>
                  <a:pt x="60" y="30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15"/>
                  <a:pt x="55" y="126"/>
                  <a:pt x="42" y="126"/>
                </a:cubicBezTo>
                <a:cubicBezTo>
                  <a:pt x="29" y="126"/>
                  <a:pt x="24" y="115"/>
                  <a:pt x="24" y="108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1"/>
                  <a:pt x="27" y="48"/>
                  <a:pt x="30" y="48"/>
                </a:cubicBezTo>
                <a:cubicBezTo>
                  <a:pt x="33" y="48"/>
                  <a:pt x="36" y="51"/>
                  <a:pt x="36" y="54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11"/>
                  <a:pt x="37" y="114"/>
                  <a:pt x="42" y="114"/>
                </a:cubicBezTo>
                <a:cubicBezTo>
                  <a:pt x="47" y="114"/>
                  <a:pt x="48" y="111"/>
                  <a:pt x="48" y="108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7"/>
                  <a:pt x="47" y="12"/>
                  <a:pt x="30" y="12"/>
                </a:cubicBezTo>
                <a:cubicBezTo>
                  <a:pt x="22" y="12"/>
                  <a:pt x="17" y="15"/>
                  <a:pt x="14" y="21"/>
                </a:cubicBezTo>
                <a:cubicBezTo>
                  <a:pt x="12" y="25"/>
                  <a:pt x="12" y="30"/>
                  <a:pt x="12" y="30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7"/>
                  <a:pt x="13" y="144"/>
                  <a:pt x="42" y="144"/>
                </a:cubicBezTo>
                <a:cubicBezTo>
                  <a:pt x="72" y="144"/>
                  <a:pt x="72" y="115"/>
                  <a:pt x="72" y="114"/>
                </a:cubicBezTo>
                <a:cubicBezTo>
                  <a:pt x="72" y="24"/>
                  <a:pt x="72" y="24"/>
                  <a:pt x="72" y="24"/>
                </a:cubicBezTo>
                <a:cubicBezTo>
                  <a:pt x="72" y="21"/>
                  <a:pt x="75" y="18"/>
                  <a:pt x="78" y="18"/>
                </a:cubicBezTo>
                <a:cubicBezTo>
                  <a:pt x="81" y="18"/>
                  <a:pt x="84" y="21"/>
                  <a:pt x="84" y="24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34" name="Freeform 187"/>
          <p:cNvSpPr/>
          <p:nvPr/>
        </p:nvSpPr>
        <p:spPr bwMode="auto">
          <a:xfrm>
            <a:off x="10186882" y="3278294"/>
            <a:ext cx="476249" cy="325967"/>
          </a:xfrm>
          <a:custGeom>
            <a:avLst/>
            <a:gdLst>
              <a:gd name="T0" fmla="*/ 120 w 156"/>
              <a:gd name="T1" fmla="*/ 0 h 108"/>
              <a:gd name="T2" fmla="*/ 101 w 156"/>
              <a:gd name="T3" fmla="*/ 0 h 108"/>
              <a:gd name="T4" fmla="*/ 78 w 156"/>
              <a:gd name="T5" fmla="*/ 18 h 108"/>
              <a:gd name="T6" fmla="*/ 55 w 156"/>
              <a:gd name="T7" fmla="*/ 0 h 108"/>
              <a:gd name="T8" fmla="*/ 36 w 156"/>
              <a:gd name="T9" fmla="*/ 0 h 108"/>
              <a:gd name="T10" fmla="*/ 36 w 156"/>
              <a:gd name="T11" fmla="*/ 0 h 108"/>
              <a:gd name="T12" fmla="*/ 36 w 156"/>
              <a:gd name="T13" fmla="*/ 0 h 108"/>
              <a:gd name="T14" fmla="*/ 36 w 156"/>
              <a:gd name="T15" fmla="*/ 0 h 108"/>
              <a:gd name="T16" fmla="*/ 0 w 156"/>
              <a:gd name="T17" fmla="*/ 18 h 108"/>
              <a:gd name="T18" fmla="*/ 12 w 156"/>
              <a:gd name="T19" fmla="*/ 48 h 108"/>
              <a:gd name="T20" fmla="*/ 36 w 156"/>
              <a:gd name="T21" fmla="*/ 36 h 108"/>
              <a:gd name="T22" fmla="*/ 36 w 156"/>
              <a:gd name="T23" fmla="*/ 108 h 108"/>
              <a:gd name="T24" fmla="*/ 120 w 156"/>
              <a:gd name="T25" fmla="*/ 108 h 108"/>
              <a:gd name="T26" fmla="*/ 120 w 156"/>
              <a:gd name="T27" fmla="*/ 36 h 108"/>
              <a:gd name="T28" fmla="*/ 144 w 156"/>
              <a:gd name="T29" fmla="*/ 48 h 108"/>
              <a:gd name="T30" fmla="*/ 156 w 156"/>
              <a:gd name="T31" fmla="*/ 18 h 108"/>
              <a:gd name="T32" fmla="*/ 120 w 156"/>
              <a:gd name="T33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6" h="108">
                <a:moveTo>
                  <a:pt x="12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98" y="10"/>
                  <a:pt x="89" y="18"/>
                  <a:pt x="78" y="18"/>
                </a:cubicBezTo>
                <a:cubicBezTo>
                  <a:pt x="67" y="18"/>
                  <a:pt x="58" y="10"/>
                  <a:pt x="55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12" y="48"/>
                  <a:pt x="12" y="48"/>
                  <a:pt x="12" y="48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56" y="18"/>
                  <a:pt x="156" y="18"/>
                  <a:pt x="156" y="18"/>
                </a:cubicBezTo>
                <a:lnTo>
                  <a:pt x="120" y="0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42" name="Freeform 284"/>
          <p:cNvSpPr>
            <a:spLocks noEditPoints="1"/>
          </p:cNvSpPr>
          <p:nvPr/>
        </p:nvSpPr>
        <p:spPr bwMode="auto">
          <a:xfrm>
            <a:off x="11092816" y="5782310"/>
            <a:ext cx="438149" cy="292100"/>
          </a:xfrm>
          <a:custGeom>
            <a:avLst/>
            <a:gdLst>
              <a:gd name="T0" fmla="*/ 108 w 144"/>
              <a:gd name="T1" fmla="*/ 0 h 96"/>
              <a:gd name="T2" fmla="*/ 0 w 144"/>
              <a:gd name="T3" fmla="*/ 0 h 96"/>
              <a:gd name="T4" fmla="*/ 0 w 144"/>
              <a:gd name="T5" fmla="*/ 12 h 96"/>
              <a:gd name="T6" fmla="*/ 0 w 144"/>
              <a:gd name="T7" fmla="*/ 12 h 96"/>
              <a:gd name="T8" fmla="*/ 0 w 144"/>
              <a:gd name="T9" fmla="*/ 72 h 96"/>
              <a:gd name="T10" fmla="*/ 24 w 144"/>
              <a:gd name="T11" fmla="*/ 96 h 96"/>
              <a:gd name="T12" fmla="*/ 84 w 144"/>
              <a:gd name="T13" fmla="*/ 96 h 96"/>
              <a:gd name="T14" fmla="*/ 108 w 144"/>
              <a:gd name="T15" fmla="*/ 72 h 96"/>
              <a:gd name="T16" fmla="*/ 144 w 144"/>
              <a:gd name="T17" fmla="*/ 36 h 96"/>
              <a:gd name="T18" fmla="*/ 108 w 144"/>
              <a:gd name="T19" fmla="*/ 0 h 96"/>
              <a:gd name="T20" fmla="*/ 108 w 144"/>
              <a:gd name="T21" fmla="*/ 54 h 96"/>
              <a:gd name="T22" fmla="*/ 108 w 144"/>
              <a:gd name="T23" fmla="*/ 18 h 96"/>
              <a:gd name="T24" fmla="*/ 126 w 144"/>
              <a:gd name="T25" fmla="*/ 36 h 96"/>
              <a:gd name="T26" fmla="*/ 108 w 144"/>
              <a:gd name="T27" fmla="*/ 5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" h="96">
                <a:moveTo>
                  <a:pt x="10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6"/>
                  <a:pt x="11" y="96"/>
                  <a:pt x="24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97" y="96"/>
                  <a:pt x="108" y="86"/>
                  <a:pt x="108" y="72"/>
                </a:cubicBezTo>
                <a:cubicBezTo>
                  <a:pt x="128" y="72"/>
                  <a:pt x="144" y="56"/>
                  <a:pt x="144" y="36"/>
                </a:cubicBezTo>
                <a:cubicBezTo>
                  <a:pt x="144" y="17"/>
                  <a:pt x="128" y="0"/>
                  <a:pt x="108" y="0"/>
                </a:cubicBezTo>
                <a:moveTo>
                  <a:pt x="108" y="54"/>
                </a:moveTo>
                <a:cubicBezTo>
                  <a:pt x="108" y="18"/>
                  <a:pt x="108" y="18"/>
                  <a:pt x="108" y="18"/>
                </a:cubicBezTo>
                <a:cubicBezTo>
                  <a:pt x="118" y="18"/>
                  <a:pt x="126" y="27"/>
                  <a:pt x="126" y="36"/>
                </a:cubicBezTo>
                <a:cubicBezTo>
                  <a:pt x="126" y="46"/>
                  <a:pt x="118" y="54"/>
                  <a:pt x="108" y="54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43" name="Freeform 285"/>
          <p:cNvSpPr/>
          <p:nvPr/>
        </p:nvSpPr>
        <p:spPr bwMode="auto">
          <a:xfrm>
            <a:off x="11194416" y="5606627"/>
            <a:ext cx="143933" cy="148167"/>
          </a:xfrm>
          <a:custGeom>
            <a:avLst/>
            <a:gdLst>
              <a:gd name="T0" fmla="*/ 27 w 48"/>
              <a:gd name="T1" fmla="*/ 48 h 48"/>
              <a:gd name="T2" fmla="*/ 12 w 48"/>
              <a:gd name="T3" fmla="*/ 39 h 48"/>
              <a:gd name="T4" fmla="*/ 29 w 48"/>
              <a:gd name="T5" fmla="*/ 31 h 48"/>
              <a:gd name="T6" fmla="*/ 41 w 48"/>
              <a:gd name="T7" fmla="*/ 28 h 48"/>
              <a:gd name="T8" fmla="*/ 24 w 48"/>
              <a:gd name="T9" fmla="*/ 24 h 48"/>
              <a:gd name="T10" fmla="*/ 0 w 48"/>
              <a:gd name="T11" fmla="*/ 15 h 48"/>
              <a:gd name="T12" fmla="*/ 45 w 48"/>
              <a:gd name="T13" fmla="*/ 0 h 48"/>
              <a:gd name="T14" fmla="*/ 48 w 48"/>
              <a:gd name="T15" fmla="*/ 3 h 48"/>
              <a:gd name="T16" fmla="*/ 45 w 48"/>
              <a:gd name="T17" fmla="*/ 6 h 48"/>
              <a:gd name="T18" fmla="*/ 7 w 48"/>
              <a:gd name="T19" fmla="*/ 15 h 48"/>
              <a:gd name="T20" fmla="*/ 24 w 48"/>
              <a:gd name="T21" fmla="*/ 19 h 48"/>
              <a:gd name="T22" fmla="*/ 48 w 48"/>
              <a:gd name="T23" fmla="*/ 27 h 48"/>
              <a:gd name="T24" fmla="*/ 31 w 48"/>
              <a:gd name="T25" fmla="*/ 36 h 48"/>
              <a:gd name="T26" fmla="*/ 18 w 48"/>
              <a:gd name="T27" fmla="*/ 40 h 48"/>
              <a:gd name="T28" fmla="*/ 27 w 48"/>
              <a:gd name="T29" fmla="*/ 42 h 48"/>
              <a:gd name="T30" fmla="*/ 30 w 48"/>
              <a:gd name="T31" fmla="*/ 45 h 48"/>
              <a:gd name="T32" fmla="*/ 27 w 48"/>
              <a:gd name="T3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" h="48">
                <a:moveTo>
                  <a:pt x="27" y="48"/>
                </a:moveTo>
                <a:cubicBezTo>
                  <a:pt x="20" y="48"/>
                  <a:pt x="12" y="46"/>
                  <a:pt x="12" y="39"/>
                </a:cubicBezTo>
                <a:cubicBezTo>
                  <a:pt x="12" y="34"/>
                  <a:pt x="20" y="33"/>
                  <a:pt x="29" y="31"/>
                </a:cubicBezTo>
                <a:cubicBezTo>
                  <a:pt x="33" y="30"/>
                  <a:pt x="38" y="29"/>
                  <a:pt x="41" y="28"/>
                </a:cubicBezTo>
                <a:cubicBezTo>
                  <a:pt x="37" y="26"/>
                  <a:pt x="29" y="25"/>
                  <a:pt x="24" y="24"/>
                </a:cubicBezTo>
                <a:cubicBezTo>
                  <a:pt x="8" y="22"/>
                  <a:pt x="0" y="21"/>
                  <a:pt x="0" y="15"/>
                </a:cubicBezTo>
                <a:cubicBezTo>
                  <a:pt x="0" y="5"/>
                  <a:pt x="42" y="0"/>
                  <a:pt x="45" y="0"/>
                </a:cubicBezTo>
                <a:cubicBezTo>
                  <a:pt x="47" y="0"/>
                  <a:pt x="48" y="2"/>
                  <a:pt x="48" y="3"/>
                </a:cubicBezTo>
                <a:cubicBezTo>
                  <a:pt x="48" y="5"/>
                  <a:pt x="47" y="6"/>
                  <a:pt x="45" y="6"/>
                </a:cubicBezTo>
                <a:cubicBezTo>
                  <a:pt x="36" y="6"/>
                  <a:pt x="12" y="11"/>
                  <a:pt x="7" y="15"/>
                </a:cubicBezTo>
                <a:cubicBezTo>
                  <a:pt x="10" y="16"/>
                  <a:pt x="19" y="18"/>
                  <a:pt x="24" y="19"/>
                </a:cubicBezTo>
                <a:cubicBezTo>
                  <a:pt x="40" y="21"/>
                  <a:pt x="48" y="22"/>
                  <a:pt x="48" y="27"/>
                </a:cubicBezTo>
                <a:cubicBezTo>
                  <a:pt x="48" y="33"/>
                  <a:pt x="40" y="34"/>
                  <a:pt x="31" y="36"/>
                </a:cubicBezTo>
                <a:cubicBezTo>
                  <a:pt x="27" y="37"/>
                  <a:pt x="20" y="39"/>
                  <a:pt x="18" y="40"/>
                </a:cubicBezTo>
                <a:cubicBezTo>
                  <a:pt x="19" y="41"/>
                  <a:pt x="24" y="42"/>
                  <a:pt x="27" y="42"/>
                </a:cubicBezTo>
                <a:cubicBezTo>
                  <a:pt x="29" y="42"/>
                  <a:pt x="30" y="44"/>
                  <a:pt x="30" y="45"/>
                </a:cubicBezTo>
                <a:cubicBezTo>
                  <a:pt x="30" y="47"/>
                  <a:pt x="29" y="48"/>
                  <a:pt x="27" y="48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58" name="Freeform 300"/>
          <p:cNvSpPr/>
          <p:nvPr/>
        </p:nvSpPr>
        <p:spPr bwMode="auto">
          <a:xfrm>
            <a:off x="10203816" y="6017261"/>
            <a:ext cx="535516" cy="55033"/>
          </a:xfrm>
          <a:custGeom>
            <a:avLst/>
            <a:gdLst>
              <a:gd name="T0" fmla="*/ 176 w 176"/>
              <a:gd name="T1" fmla="*/ 18 h 18"/>
              <a:gd name="T2" fmla="*/ 165 w 176"/>
              <a:gd name="T3" fmla="*/ 16 h 18"/>
              <a:gd name="T4" fmla="*/ 154 w 176"/>
              <a:gd name="T5" fmla="*/ 14 h 18"/>
              <a:gd name="T6" fmla="*/ 143 w 176"/>
              <a:gd name="T7" fmla="*/ 16 h 18"/>
              <a:gd name="T8" fmla="*/ 132 w 176"/>
              <a:gd name="T9" fmla="*/ 18 h 18"/>
              <a:gd name="T10" fmla="*/ 121 w 176"/>
              <a:gd name="T11" fmla="*/ 16 h 18"/>
              <a:gd name="T12" fmla="*/ 110 w 176"/>
              <a:gd name="T13" fmla="*/ 14 h 18"/>
              <a:gd name="T14" fmla="*/ 99 w 176"/>
              <a:gd name="T15" fmla="*/ 16 h 18"/>
              <a:gd name="T16" fmla="*/ 88 w 176"/>
              <a:gd name="T17" fmla="*/ 18 h 18"/>
              <a:gd name="T18" fmla="*/ 77 w 176"/>
              <a:gd name="T19" fmla="*/ 16 h 18"/>
              <a:gd name="T20" fmla="*/ 66 w 176"/>
              <a:gd name="T21" fmla="*/ 14 h 18"/>
              <a:gd name="T22" fmla="*/ 55 w 176"/>
              <a:gd name="T23" fmla="*/ 16 h 18"/>
              <a:gd name="T24" fmla="*/ 44 w 176"/>
              <a:gd name="T25" fmla="*/ 18 h 18"/>
              <a:gd name="T26" fmla="*/ 33 w 176"/>
              <a:gd name="T27" fmla="*/ 16 h 18"/>
              <a:gd name="T28" fmla="*/ 22 w 176"/>
              <a:gd name="T29" fmla="*/ 14 h 18"/>
              <a:gd name="T30" fmla="*/ 11 w 176"/>
              <a:gd name="T31" fmla="*/ 16 h 18"/>
              <a:gd name="T32" fmla="*/ 0 w 176"/>
              <a:gd name="T33" fmla="*/ 18 h 18"/>
              <a:gd name="T34" fmla="*/ 0 w 176"/>
              <a:gd name="T35" fmla="*/ 4 h 18"/>
              <a:gd name="T36" fmla="*/ 11 w 176"/>
              <a:gd name="T37" fmla="*/ 2 h 18"/>
              <a:gd name="T38" fmla="*/ 22 w 176"/>
              <a:gd name="T39" fmla="*/ 0 h 18"/>
              <a:gd name="T40" fmla="*/ 33 w 176"/>
              <a:gd name="T41" fmla="*/ 2 h 18"/>
              <a:gd name="T42" fmla="*/ 44 w 176"/>
              <a:gd name="T43" fmla="*/ 4 h 18"/>
              <a:gd name="T44" fmla="*/ 55 w 176"/>
              <a:gd name="T45" fmla="*/ 2 h 18"/>
              <a:gd name="T46" fmla="*/ 66 w 176"/>
              <a:gd name="T47" fmla="*/ 0 h 18"/>
              <a:gd name="T48" fmla="*/ 77 w 176"/>
              <a:gd name="T49" fmla="*/ 2 h 18"/>
              <a:gd name="T50" fmla="*/ 88 w 176"/>
              <a:gd name="T51" fmla="*/ 4 h 18"/>
              <a:gd name="T52" fmla="*/ 99 w 176"/>
              <a:gd name="T53" fmla="*/ 2 h 18"/>
              <a:gd name="T54" fmla="*/ 110 w 176"/>
              <a:gd name="T55" fmla="*/ 0 h 18"/>
              <a:gd name="T56" fmla="*/ 121 w 176"/>
              <a:gd name="T57" fmla="*/ 2 h 18"/>
              <a:gd name="T58" fmla="*/ 132 w 176"/>
              <a:gd name="T59" fmla="*/ 4 h 18"/>
              <a:gd name="T60" fmla="*/ 143 w 176"/>
              <a:gd name="T61" fmla="*/ 2 h 18"/>
              <a:gd name="T62" fmla="*/ 154 w 176"/>
              <a:gd name="T63" fmla="*/ 0 h 18"/>
              <a:gd name="T64" fmla="*/ 165 w 176"/>
              <a:gd name="T65" fmla="*/ 2 h 18"/>
              <a:gd name="T66" fmla="*/ 176 w 176"/>
              <a:gd name="T67" fmla="*/ 4 h 18"/>
              <a:gd name="T68" fmla="*/ 176 w 176"/>
              <a:gd name="T6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8">
                <a:moveTo>
                  <a:pt x="176" y="18"/>
                </a:moveTo>
                <a:cubicBezTo>
                  <a:pt x="172" y="18"/>
                  <a:pt x="168" y="17"/>
                  <a:pt x="165" y="16"/>
                </a:cubicBezTo>
                <a:cubicBezTo>
                  <a:pt x="162" y="15"/>
                  <a:pt x="158" y="14"/>
                  <a:pt x="154" y="14"/>
                </a:cubicBezTo>
                <a:cubicBezTo>
                  <a:pt x="150" y="14"/>
                  <a:pt x="146" y="15"/>
                  <a:pt x="143" y="16"/>
                </a:cubicBezTo>
                <a:cubicBezTo>
                  <a:pt x="139" y="17"/>
                  <a:pt x="136" y="18"/>
                  <a:pt x="132" y="18"/>
                </a:cubicBezTo>
                <a:cubicBezTo>
                  <a:pt x="128" y="18"/>
                  <a:pt x="124" y="17"/>
                  <a:pt x="121" y="16"/>
                </a:cubicBezTo>
                <a:cubicBezTo>
                  <a:pt x="118" y="15"/>
                  <a:pt x="114" y="14"/>
                  <a:pt x="110" y="14"/>
                </a:cubicBezTo>
                <a:cubicBezTo>
                  <a:pt x="106" y="14"/>
                  <a:pt x="102" y="15"/>
                  <a:pt x="99" y="16"/>
                </a:cubicBezTo>
                <a:cubicBezTo>
                  <a:pt x="96" y="17"/>
                  <a:pt x="92" y="18"/>
                  <a:pt x="88" y="18"/>
                </a:cubicBezTo>
                <a:cubicBezTo>
                  <a:pt x="84" y="18"/>
                  <a:pt x="81" y="17"/>
                  <a:pt x="77" y="16"/>
                </a:cubicBezTo>
                <a:cubicBezTo>
                  <a:pt x="74" y="15"/>
                  <a:pt x="70" y="14"/>
                  <a:pt x="66" y="14"/>
                </a:cubicBezTo>
                <a:cubicBezTo>
                  <a:pt x="62" y="14"/>
                  <a:pt x="58" y="15"/>
                  <a:pt x="55" y="16"/>
                </a:cubicBezTo>
                <a:cubicBezTo>
                  <a:pt x="52" y="17"/>
                  <a:pt x="48" y="18"/>
                  <a:pt x="44" y="18"/>
                </a:cubicBezTo>
                <a:cubicBezTo>
                  <a:pt x="40" y="18"/>
                  <a:pt x="37" y="17"/>
                  <a:pt x="33" y="16"/>
                </a:cubicBezTo>
                <a:cubicBezTo>
                  <a:pt x="30" y="15"/>
                  <a:pt x="26" y="14"/>
                  <a:pt x="22" y="14"/>
                </a:cubicBezTo>
                <a:cubicBezTo>
                  <a:pt x="18" y="14"/>
                  <a:pt x="14" y="15"/>
                  <a:pt x="11" y="16"/>
                </a:cubicBezTo>
                <a:cubicBezTo>
                  <a:pt x="8" y="17"/>
                  <a:pt x="4" y="18"/>
                  <a:pt x="0" y="18"/>
                </a:cubicBezTo>
                <a:cubicBezTo>
                  <a:pt x="0" y="4"/>
                  <a:pt x="0" y="4"/>
                  <a:pt x="0" y="4"/>
                </a:cubicBezTo>
                <a:cubicBezTo>
                  <a:pt x="4" y="4"/>
                  <a:pt x="8" y="4"/>
                  <a:pt x="11" y="2"/>
                </a:cubicBezTo>
                <a:cubicBezTo>
                  <a:pt x="14" y="1"/>
                  <a:pt x="18" y="0"/>
                  <a:pt x="22" y="0"/>
                </a:cubicBezTo>
                <a:cubicBezTo>
                  <a:pt x="26" y="0"/>
                  <a:pt x="30" y="1"/>
                  <a:pt x="33" y="2"/>
                </a:cubicBezTo>
                <a:cubicBezTo>
                  <a:pt x="37" y="4"/>
                  <a:pt x="40" y="4"/>
                  <a:pt x="44" y="4"/>
                </a:cubicBezTo>
                <a:cubicBezTo>
                  <a:pt x="48" y="4"/>
                  <a:pt x="52" y="4"/>
                  <a:pt x="55" y="2"/>
                </a:cubicBezTo>
                <a:cubicBezTo>
                  <a:pt x="58" y="1"/>
                  <a:pt x="62" y="0"/>
                  <a:pt x="66" y="0"/>
                </a:cubicBezTo>
                <a:cubicBezTo>
                  <a:pt x="70" y="0"/>
                  <a:pt x="74" y="1"/>
                  <a:pt x="77" y="2"/>
                </a:cubicBezTo>
                <a:cubicBezTo>
                  <a:pt x="81" y="4"/>
                  <a:pt x="84" y="4"/>
                  <a:pt x="88" y="4"/>
                </a:cubicBezTo>
                <a:cubicBezTo>
                  <a:pt x="92" y="4"/>
                  <a:pt x="96" y="4"/>
                  <a:pt x="99" y="2"/>
                </a:cubicBezTo>
                <a:cubicBezTo>
                  <a:pt x="102" y="1"/>
                  <a:pt x="106" y="0"/>
                  <a:pt x="110" y="0"/>
                </a:cubicBezTo>
                <a:cubicBezTo>
                  <a:pt x="114" y="0"/>
                  <a:pt x="118" y="1"/>
                  <a:pt x="121" y="2"/>
                </a:cubicBezTo>
                <a:cubicBezTo>
                  <a:pt x="124" y="4"/>
                  <a:pt x="128" y="4"/>
                  <a:pt x="132" y="4"/>
                </a:cubicBezTo>
                <a:cubicBezTo>
                  <a:pt x="136" y="4"/>
                  <a:pt x="139" y="4"/>
                  <a:pt x="143" y="2"/>
                </a:cubicBezTo>
                <a:cubicBezTo>
                  <a:pt x="146" y="1"/>
                  <a:pt x="150" y="0"/>
                  <a:pt x="154" y="0"/>
                </a:cubicBezTo>
                <a:cubicBezTo>
                  <a:pt x="158" y="0"/>
                  <a:pt x="162" y="1"/>
                  <a:pt x="165" y="2"/>
                </a:cubicBezTo>
                <a:cubicBezTo>
                  <a:pt x="168" y="4"/>
                  <a:pt x="172" y="4"/>
                  <a:pt x="176" y="4"/>
                </a:cubicBezTo>
                <a:lnTo>
                  <a:pt x="176" y="18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59" name="Freeform 301"/>
          <p:cNvSpPr/>
          <p:nvPr/>
        </p:nvSpPr>
        <p:spPr bwMode="auto">
          <a:xfrm>
            <a:off x="10595398" y="5816177"/>
            <a:ext cx="127000" cy="124884"/>
          </a:xfrm>
          <a:custGeom>
            <a:avLst/>
            <a:gdLst>
              <a:gd name="T0" fmla="*/ 21 w 42"/>
              <a:gd name="T1" fmla="*/ 42 h 42"/>
              <a:gd name="T2" fmla="*/ 42 w 42"/>
              <a:gd name="T3" fmla="*/ 21 h 42"/>
              <a:gd name="T4" fmla="*/ 21 w 42"/>
              <a:gd name="T5" fmla="*/ 0 h 42"/>
              <a:gd name="T6" fmla="*/ 0 w 42"/>
              <a:gd name="T7" fmla="*/ 21 h 42"/>
              <a:gd name="T8" fmla="*/ 21 w 42"/>
              <a:gd name="T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2">
                <a:moveTo>
                  <a:pt x="21" y="42"/>
                </a:moveTo>
                <a:cubicBezTo>
                  <a:pt x="33" y="42"/>
                  <a:pt x="42" y="33"/>
                  <a:pt x="42" y="21"/>
                </a:cubicBezTo>
                <a:cubicBezTo>
                  <a:pt x="42" y="10"/>
                  <a:pt x="33" y="0"/>
                  <a:pt x="21" y="0"/>
                </a:cubicBezTo>
                <a:cubicBezTo>
                  <a:pt x="10" y="0"/>
                  <a:pt x="0" y="10"/>
                  <a:pt x="0" y="21"/>
                </a:cubicBezTo>
                <a:cubicBezTo>
                  <a:pt x="0" y="33"/>
                  <a:pt x="9" y="42"/>
                  <a:pt x="21" y="42"/>
                </a:cubicBezTo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60" name="Freeform 302"/>
          <p:cNvSpPr/>
          <p:nvPr/>
        </p:nvSpPr>
        <p:spPr bwMode="auto">
          <a:xfrm>
            <a:off x="10284249" y="5701877"/>
            <a:ext cx="393700" cy="298451"/>
          </a:xfrm>
          <a:custGeom>
            <a:avLst/>
            <a:gdLst>
              <a:gd name="T0" fmla="*/ 0 w 130"/>
              <a:gd name="T1" fmla="*/ 98 h 98"/>
              <a:gd name="T2" fmla="*/ 117 w 130"/>
              <a:gd name="T3" fmla="*/ 98 h 98"/>
              <a:gd name="T4" fmla="*/ 79 w 130"/>
              <a:gd name="T5" fmla="*/ 31 h 98"/>
              <a:gd name="T6" fmla="*/ 120 w 130"/>
              <a:gd name="T7" fmla="*/ 23 h 98"/>
              <a:gd name="T8" fmla="*/ 130 w 130"/>
              <a:gd name="T9" fmla="*/ 12 h 98"/>
              <a:gd name="T10" fmla="*/ 118 w 130"/>
              <a:gd name="T11" fmla="*/ 0 h 98"/>
              <a:gd name="T12" fmla="*/ 117 w 130"/>
              <a:gd name="T13" fmla="*/ 0 h 98"/>
              <a:gd name="T14" fmla="*/ 54 w 130"/>
              <a:gd name="T15" fmla="*/ 11 h 98"/>
              <a:gd name="T16" fmla="*/ 47 w 130"/>
              <a:gd name="T17" fmla="*/ 27 h 98"/>
              <a:gd name="T18" fmla="*/ 48 w 130"/>
              <a:gd name="T19" fmla="*/ 28 h 98"/>
              <a:gd name="T20" fmla="*/ 64 w 130"/>
              <a:gd name="T21" fmla="*/ 57 h 98"/>
              <a:gd name="T22" fmla="*/ 0 w 130"/>
              <a:gd name="T2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0" h="98">
                <a:moveTo>
                  <a:pt x="0" y="98"/>
                </a:moveTo>
                <a:cubicBezTo>
                  <a:pt x="117" y="98"/>
                  <a:pt x="117" y="98"/>
                  <a:pt x="117" y="98"/>
                </a:cubicBezTo>
                <a:cubicBezTo>
                  <a:pt x="79" y="31"/>
                  <a:pt x="79" y="31"/>
                  <a:pt x="79" y="31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26" y="22"/>
                  <a:pt x="130" y="18"/>
                  <a:pt x="130" y="12"/>
                </a:cubicBezTo>
                <a:cubicBezTo>
                  <a:pt x="130" y="5"/>
                  <a:pt x="125" y="0"/>
                  <a:pt x="118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54" y="11"/>
                  <a:pt x="54" y="11"/>
                  <a:pt x="54" y="11"/>
                </a:cubicBezTo>
                <a:cubicBezTo>
                  <a:pt x="50" y="12"/>
                  <a:pt x="44" y="19"/>
                  <a:pt x="47" y="27"/>
                </a:cubicBezTo>
                <a:cubicBezTo>
                  <a:pt x="47" y="27"/>
                  <a:pt x="47" y="27"/>
                  <a:pt x="48" y="28"/>
                </a:cubicBezTo>
                <a:cubicBezTo>
                  <a:pt x="64" y="57"/>
                  <a:pt x="64" y="57"/>
                  <a:pt x="64" y="57"/>
                </a:cubicBezTo>
                <a:lnTo>
                  <a:pt x="0" y="98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41" name="Freeform 383"/>
          <p:cNvSpPr/>
          <p:nvPr/>
        </p:nvSpPr>
        <p:spPr bwMode="auto">
          <a:xfrm>
            <a:off x="5898516" y="5627794"/>
            <a:ext cx="499533" cy="472016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42" name="Freeform 384"/>
          <p:cNvSpPr>
            <a:spLocks noEditPoints="1"/>
          </p:cNvSpPr>
          <p:nvPr/>
        </p:nvSpPr>
        <p:spPr bwMode="auto">
          <a:xfrm>
            <a:off x="5092065" y="5562177"/>
            <a:ext cx="491067" cy="575733"/>
          </a:xfrm>
          <a:custGeom>
            <a:avLst/>
            <a:gdLst>
              <a:gd name="T0" fmla="*/ 30 w 162"/>
              <a:gd name="T1" fmla="*/ 23 h 190"/>
              <a:gd name="T2" fmla="*/ 30 w 162"/>
              <a:gd name="T3" fmla="*/ 47 h 190"/>
              <a:gd name="T4" fmla="*/ 0 w 162"/>
              <a:gd name="T5" fmla="*/ 47 h 190"/>
              <a:gd name="T6" fmla="*/ 0 w 162"/>
              <a:gd name="T7" fmla="*/ 135 h 190"/>
              <a:gd name="T8" fmla="*/ 30 w 162"/>
              <a:gd name="T9" fmla="*/ 135 h 190"/>
              <a:gd name="T10" fmla="*/ 83 w 162"/>
              <a:gd name="T11" fmla="*/ 190 h 190"/>
              <a:gd name="T12" fmla="*/ 135 w 162"/>
              <a:gd name="T13" fmla="*/ 135 h 190"/>
              <a:gd name="T14" fmla="*/ 162 w 162"/>
              <a:gd name="T15" fmla="*/ 135 h 190"/>
              <a:gd name="T16" fmla="*/ 162 w 162"/>
              <a:gd name="T17" fmla="*/ 47 h 190"/>
              <a:gd name="T18" fmla="*/ 115 w 162"/>
              <a:gd name="T19" fmla="*/ 47 h 190"/>
              <a:gd name="T20" fmla="*/ 115 w 162"/>
              <a:gd name="T21" fmla="*/ 16 h 190"/>
              <a:gd name="T22" fmla="*/ 98 w 162"/>
              <a:gd name="T23" fmla="*/ 16 h 190"/>
              <a:gd name="T24" fmla="*/ 98 w 162"/>
              <a:gd name="T25" fmla="*/ 47 h 190"/>
              <a:gd name="T26" fmla="*/ 92 w 162"/>
              <a:gd name="T27" fmla="*/ 47 h 190"/>
              <a:gd name="T28" fmla="*/ 92 w 162"/>
              <a:gd name="T29" fmla="*/ 9 h 190"/>
              <a:gd name="T30" fmla="*/ 75 w 162"/>
              <a:gd name="T31" fmla="*/ 9 h 190"/>
              <a:gd name="T32" fmla="*/ 75 w 162"/>
              <a:gd name="T33" fmla="*/ 47 h 190"/>
              <a:gd name="T34" fmla="*/ 69 w 162"/>
              <a:gd name="T35" fmla="*/ 47 h 190"/>
              <a:gd name="T36" fmla="*/ 69 w 162"/>
              <a:gd name="T37" fmla="*/ 16 h 190"/>
              <a:gd name="T38" fmla="*/ 52 w 162"/>
              <a:gd name="T39" fmla="*/ 16 h 190"/>
              <a:gd name="T40" fmla="*/ 52 w 162"/>
              <a:gd name="T41" fmla="*/ 47 h 190"/>
              <a:gd name="T42" fmla="*/ 46 w 162"/>
              <a:gd name="T43" fmla="*/ 47 h 190"/>
              <a:gd name="T44" fmla="*/ 46 w 162"/>
              <a:gd name="T45" fmla="*/ 23 h 190"/>
              <a:gd name="T46" fmla="*/ 30 w 162"/>
              <a:gd name="T47" fmla="*/ 23 h 190"/>
              <a:gd name="T48" fmla="*/ 118 w 162"/>
              <a:gd name="T49" fmla="*/ 90 h 190"/>
              <a:gd name="T50" fmla="*/ 135 w 162"/>
              <a:gd name="T51" fmla="*/ 90 h 190"/>
              <a:gd name="T52" fmla="*/ 135 w 162"/>
              <a:gd name="T53" fmla="*/ 130 h 190"/>
              <a:gd name="T54" fmla="*/ 157 w 162"/>
              <a:gd name="T55" fmla="*/ 130 h 190"/>
              <a:gd name="T56" fmla="*/ 157 w 162"/>
              <a:gd name="T57" fmla="*/ 52 h 190"/>
              <a:gd name="T58" fmla="*/ 5 w 162"/>
              <a:gd name="T59" fmla="*/ 52 h 190"/>
              <a:gd name="T60" fmla="*/ 5 w 162"/>
              <a:gd name="T61" fmla="*/ 130 h 190"/>
              <a:gd name="T62" fmla="*/ 118 w 162"/>
              <a:gd name="T63" fmla="*/ 130 h 190"/>
              <a:gd name="T64" fmla="*/ 118 w 162"/>
              <a:gd name="T65" fmla="*/ 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" h="190">
                <a:moveTo>
                  <a:pt x="30" y="23"/>
                </a:moveTo>
                <a:cubicBezTo>
                  <a:pt x="30" y="47"/>
                  <a:pt x="30" y="47"/>
                  <a:pt x="3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135"/>
                  <a:pt x="0" y="135"/>
                  <a:pt x="0" y="135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1" y="165"/>
                  <a:pt x="55" y="190"/>
                  <a:pt x="83" y="190"/>
                </a:cubicBezTo>
                <a:cubicBezTo>
                  <a:pt x="111" y="190"/>
                  <a:pt x="135" y="165"/>
                  <a:pt x="135" y="135"/>
                </a:cubicBezTo>
                <a:cubicBezTo>
                  <a:pt x="162" y="135"/>
                  <a:pt x="162" y="135"/>
                  <a:pt x="162" y="135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3" y="6"/>
                  <a:pt x="101" y="7"/>
                  <a:pt x="98" y="16"/>
                </a:cubicBezTo>
                <a:cubicBezTo>
                  <a:pt x="98" y="47"/>
                  <a:pt x="98" y="47"/>
                  <a:pt x="98" y="47"/>
                </a:cubicBezTo>
                <a:cubicBezTo>
                  <a:pt x="92" y="47"/>
                  <a:pt x="92" y="47"/>
                  <a:pt x="92" y="47"/>
                </a:cubicBezTo>
                <a:cubicBezTo>
                  <a:pt x="92" y="9"/>
                  <a:pt x="92" y="9"/>
                  <a:pt x="92" y="9"/>
                </a:cubicBezTo>
                <a:cubicBezTo>
                  <a:pt x="88" y="0"/>
                  <a:pt x="79" y="0"/>
                  <a:pt x="75" y="9"/>
                </a:cubicBezTo>
                <a:cubicBezTo>
                  <a:pt x="75" y="47"/>
                  <a:pt x="75" y="47"/>
                  <a:pt x="75" y="47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16"/>
                  <a:pt x="69" y="16"/>
                  <a:pt x="69" y="16"/>
                </a:cubicBezTo>
                <a:cubicBezTo>
                  <a:pt x="66" y="8"/>
                  <a:pt x="57" y="6"/>
                  <a:pt x="52" y="16"/>
                </a:cubicBezTo>
                <a:cubicBezTo>
                  <a:pt x="52" y="47"/>
                  <a:pt x="52" y="47"/>
                  <a:pt x="52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23"/>
                  <a:pt x="46" y="23"/>
                  <a:pt x="46" y="23"/>
                </a:cubicBezTo>
                <a:cubicBezTo>
                  <a:pt x="43" y="15"/>
                  <a:pt x="34" y="13"/>
                  <a:pt x="30" y="23"/>
                </a:cubicBezTo>
                <a:close/>
                <a:moveTo>
                  <a:pt x="118" y="90"/>
                </a:moveTo>
                <a:cubicBezTo>
                  <a:pt x="122" y="70"/>
                  <a:pt x="132" y="75"/>
                  <a:pt x="135" y="90"/>
                </a:cubicBezTo>
                <a:cubicBezTo>
                  <a:pt x="135" y="130"/>
                  <a:pt x="135" y="130"/>
                  <a:pt x="135" y="130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130"/>
                  <a:pt x="5" y="130"/>
                  <a:pt x="5" y="130"/>
                </a:cubicBezTo>
                <a:cubicBezTo>
                  <a:pt x="118" y="130"/>
                  <a:pt x="118" y="130"/>
                  <a:pt x="118" y="130"/>
                </a:cubicBezTo>
                <a:lnTo>
                  <a:pt x="118" y="90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43" name="Freeform 385"/>
          <p:cNvSpPr>
            <a:spLocks noEditPoints="1"/>
          </p:cNvSpPr>
          <p:nvPr/>
        </p:nvSpPr>
        <p:spPr bwMode="auto">
          <a:xfrm>
            <a:off x="5214832" y="5733627"/>
            <a:ext cx="209551" cy="209549"/>
          </a:xfrm>
          <a:custGeom>
            <a:avLst/>
            <a:gdLst>
              <a:gd name="T0" fmla="*/ 0 w 69"/>
              <a:gd name="T1" fmla="*/ 29 h 69"/>
              <a:gd name="T2" fmla="*/ 0 w 69"/>
              <a:gd name="T3" fmla="*/ 41 h 69"/>
              <a:gd name="T4" fmla="*/ 16 w 69"/>
              <a:gd name="T5" fmla="*/ 41 h 69"/>
              <a:gd name="T6" fmla="*/ 12 w 69"/>
              <a:gd name="T7" fmla="*/ 44 h 69"/>
              <a:gd name="T8" fmla="*/ 12 w 69"/>
              <a:gd name="T9" fmla="*/ 53 h 69"/>
              <a:gd name="T10" fmla="*/ 47 w 69"/>
              <a:gd name="T11" fmla="*/ 53 h 69"/>
              <a:gd name="T12" fmla="*/ 21 w 69"/>
              <a:gd name="T13" fmla="*/ 58 h 69"/>
              <a:gd name="T14" fmla="*/ 25 w 69"/>
              <a:gd name="T15" fmla="*/ 68 h 69"/>
              <a:gd name="T16" fmla="*/ 57 w 69"/>
              <a:gd name="T17" fmla="*/ 64 h 69"/>
              <a:gd name="T18" fmla="*/ 62 w 69"/>
              <a:gd name="T19" fmla="*/ 43 h 69"/>
              <a:gd name="T20" fmla="*/ 31 w 69"/>
              <a:gd name="T21" fmla="*/ 43 h 69"/>
              <a:gd name="T22" fmla="*/ 33 w 69"/>
              <a:gd name="T23" fmla="*/ 41 h 69"/>
              <a:gd name="T24" fmla="*/ 69 w 69"/>
              <a:gd name="T25" fmla="*/ 41 h 69"/>
              <a:gd name="T26" fmla="*/ 69 w 69"/>
              <a:gd name="T27" fmla="*/ 29 h 69"/>
              <a:gd name="T28" fmla="*/ 0 w 69"/>
              <a:gd name="T29" fmla="*/ 29 h 69"/>
              <a:gd name="T30" fmla="*/ 6 w 69"/>
              <a:gd name="T31" fmla="*/ 0 h 69"/>
              <a:gd name="T32" fmla="*/ 6 w 69"/>
              <a:gd name="T33" fmla="*/ 27 h 69"/>
              <a:gd name="T34" fmla="*/ 62 w 69"/>
              <a:gd name="T35" fmla="*/ 27 h 69"/>
              <a:gd name="T36" fmla="*/ 62 w 69"/>
              <a:gd name="T37" fmla="*/ 0 h 69"/>
              <a:gd name="T38" fmla="*/ 6 w 69"/>
              <a:gd name="T39" fmla="*/ 0 h 69"/>
              <a:gd name="T40" fmla="*/ 48 w 69"/>
              <a:gd name="T41" fmla="*/ 16 h 69"/>
              <a:gd name="T42" fmla="*/ 20 w 69"/>
              <a:gd name="T43" fmla="*/ 16 h 69"/>
              <a:gd name="T44" fmla="*/ 20 w 69"/>
              <a:gd name="T45" fmla="*/ 12 h 69"/>
              <a:gd name="T46" fmla="*/ 48 w 69"/>
              <a:gd name="T47" fmla="*/ 12 h 69"/>
              <a:gd name="T48" fmla="*/ 48 w 69"/>
              <a:gd name="T49" fmla="*/ 1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9" h="69">
                <a:moveTo>
                  <a:pt x="0" y="29"/>
                </a:moveTo>
                <a:cubicBezTo>
                  <a:pt x="0" y="41"/>
                  <a:pt x="0" y="41"/>
                  <a:pt x="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5" y="42"/>
                  <a:pt x="14" y="43"/>
                  <a:pt x="12" y="44"/>
                </a:cubicBezTo>
                <a:cubicBezTo>
                  <a:pt x="12" y="53"/>
                  <a:pt x="12" y="53"/>
                  <a:pt x="12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9" y="57"/>
                  <a:pt x="40" y="58"/>
                  <a:pt x="21" y="58"/>
                </a:cubicBezTo>
                <a:cubicBezTo>
                  <a:pt x="25" y="68"/>
                  <a:pt x="25" y="68"/>
                  <a:pt x="25" y="68"/>
                </a:cubicBezTo>
                <a:cubicBezTo>
                  <a:pt x="43" y="69"/>
                  <a:pt x="53" y="67"/>
                  <a:pt x="57" y="64"/>
                </a:cubicBezTo>
                <a:cubicBezTo>
                  <a:pt x="61" y="62"/>
                  <a:pt x="63" y="55"/>
                  <a:pt x="62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3" y="41"/>
                  <a:pt x="33" y="41"/>
                  <a:pt x="33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9" y="29"/>
                  <a:pt x="69" y="29"/>
                  <a:pt x="69" y="29"/>
                </a:cubicBezTo>
                <a:lnTo>
                  <a:pt x="0" y="29"/>
                </a:lnTo>
                <a:close/>
                <a:moveTo>
                  <a:pt x="6" y="0"/>
                </a:moveTo>
                <a:cubicBezTo>
                  <a:pt x="6" y="27"/>
                  <a:pt x="6" y="27"/>
                  <a:pt x="6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0"/>
                  <a:pt x="62" y="0"/>
                  <a:pt x="62" y="0"/>
                </a:cubicBezTo>
                <a:lnTo>
                  <a:pt x="6" y="0"/>
                </a:lnTo>
                <a:close/>
                <a:moveTo>
                  <a:pt x="48" y="16"/>
                </a:moveTo>
                <a:cubicBezTo>
                  <a:pt x="20" y="16"/>
                  <a:pt x="20" y="16"/>
                  <a:pt x="20" y="16"/>
                </a:cubicBezTo>
                <a:cubicBezTo>
                  <a:pt x="20" y="12"/>
                  <a:pt x="20" y="12"/>
                  <a:pt x="20" y="12"/>
                </a:cubicBezTo>
                <a:cubicBezTo>
                  <a:pt x="48" y="12"/>
                  <a:pt x="48" y="12"/>
                  <a:pt x="48" y="12"/>
                </a:cubicBezTo>
                <a:lnTo>
                  <a:pt x="48" y="16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44" name="Freeform 386"/>
          <p:cNvSpPr>
            <a:spLocks noEditPoints="1"/>
          </p:cNvSpPr>
          <p:nvPr/>
        </p:nvSpPr>
        <p:spPr bwMode="auto">
          <a:xfrm>
            <a:off x="4184016" y="5591810"/>
            <a:ext cx="586316" cy="522817"/>
          </a:xfrm>
          <a:custGeom>
            <a:avLst/>
            <a:gdLst>
              <a:gd name="T0" fmla="*/ 166 w 193"/>
              <a:gd name="T1" fmla="*/ 98 h 172"/>
              <a:gd name="T2" fmla="*/ 184 w 193"/>
              <a:gd name="T3" fmla="*/ 98 h 172"/>
              <a:gd name="T4" fmla="*/ 193 w 193"/>
              <a:gd name="T5" fmla="*/ 103 h 172"/>
              <a:gd name="T6" fmla="*/ 191 w 193"/>
              <a:gd name="T7" fmla="*/ 111 h 172"/>
              <a:gd name="T8" fmla="*/ 179 w 193"/>
              <a:gd name="T9" fmla="*/ 109 h 172"/>
              <a:gd name="T10" fmla="*/ 166 w 193"/>
              <a:gd name="T11" fmla="*/ 106 h 172"/>
              <a:gd name="T12" fmla="*/ 166 w 193"/>
              <a:gd name="T13" fmla="*/ 152 h 172"/>
              <a:gd name="T14" fmla="*/ 146 w 193"/>
              <a:gd name="T15" fmla="*/ 172 h 172"/>
              <a:gd name="T16" fmla="*/ 47 w 193"/>
              <a:gd name="T17" fmla="*/ 172 h 172"/>
              <a:gd name="T18" fmla="*/ 27 w 193"/>
              <a:gd name="T19" fmla="*/ 152 h 172"/>
              <a:gd name="T20" fmla="*/ 27 w 193"/>
              <a:gd name="T21" fmla="*/ 106 h 172"/>
              <a:gd name="T22" fmla="*/ 15 w 193"/>
              <a:gd name="T23" fmla="*/ 109 h 172"/>
              <a:gd name="T24" fmla="*/ 2 w 193"/>
              <a:gd name="T25" fmla="*/ 111 h 172"/>
              <a:gd name="T26" fmla="*/ 1 w 193"/>
              <a:gd name="T27" fmla="*/ 103 h 172"/>
              <a:gd name="T28" fmla="*/ 9 w 193"/>
              <a:gd name="T29" fmla="*/ 98 h 172"/>
              <a:gd name="T30" fmla="*/ 27 w 193"/>
              <a:gd name="T31" fmla="*/ 98 h 172"/>
              <a:gd name="T32" fmla="*/ 31 w 193"/>
              <a:gd name="T33" fmla="*/ 98 h 172"/>
              <a:gd name="T34" fmla="*/ 162 w 193"/>
              <a:gd name="T35" fmla="*/ 98 h 172"/>
              <a:gd name="T36" fmla="*/ 166 w 193"/>
              <a:gd name="T37" fmla="*/ 98 h 172"/>
              <a:gd name="T38" fmla="*/ 119 w 193"/>
              <a:gd name="T39" fmla="*/ 36 h 172"/>
              <a:gd name="T40" fmla="*/ 122 w 193"/>
              <a:gd name="T41" fmla="*/ 24 h 172"/>
              <a:gd name="T42" fmla="*/ 122 w 193"/>
              <a:gd name="T43" fmla="*/ 0 h 172"/>
              <a:gd name="T44" fmla="*/ 132 w 193"/>
              <a:gd name="T45" fmla="*/ 7 h 172"/>
              <a:gd name="T46" fmla="*/ 133 w 193"/>
              <a:gd name="T47" fmla="*/ 18 h 172"/>
              <a:gd name="T48" fmla="*/ 126 w 193"/>
              <a:gd name="T49" fmla="*/ 46 h 172"/>
              <a:gd name="T50" fmla="*/ 119 w 193"/>
              <a:gd name="T51" fmla="*/ 36 h 172"/>
              <a:gd name="T52" fmla="*/ 86 w 193"/>
              <a:gd name="T53" fmla="*/ 36 h 172"/>
              <a:gd name="T54" fmla="*/ 89 w 193"/>
              <a:gd name="T55" fmla="*/ 24 h 172"/>
              <a:gd name="T56" fmla="*/ 88 w 193"/>
              <a:gd name="T57" fmla="*/ 0 h 172"/>
              <a:gd name="T58" fmla="*/ 99 w 193"/>
              <a:gd name="T59" fmla="*/ 7 h 172"/>
              <a:gd name="T60" fmla="*/ 100 w 193"/>
              <a:gd name="T61" fmla="*/ 18 h 172"/>
              <a:gd name="T62" fmla="*/ 93 w 193"/>
              <a:gd name="T63" fmla="*/ 46 h 172"/>
              <a:gd name="T64" fmla="*/ 86 w 193"/>
              <a:gd name="T65" fmla="*/ 36 h 172"/>
              <a:gd name="T66" fmla="*/ 51 w 193"/>
              <a:gd name="T67" fmla="*/ 36 h 172"/>
              <a:gd name="T68" fmla="*/ 53 w 193"/>
              <a:gd name="T69" fmla="*/ 24 h 172"/>
              <a:gd name="T70" fmla="*/ 53 w 193"/>
              <a:gd name="T71" fmla="*/ 0 h 172"/>
              <a:gd name="T72" fmla="*/ 64 w 193"/>
              <a:gd name="T73" fmla="*/ 7 h 172"/>
              <a:gd name="T74" fmla="*/ 65 w 193"/>
              <a:gd name="T75" fmla="*/ 18 h 172"/>
              <a:gd name="T76" fmla="*/ 58 w 193"/>
              <a:gd name="T77" fmla="*/ 46 h 172"/>
              <a:gd name="T78" fmla="*/ 51 w 193"/>
              <a:gd name="T79" fmla="*/ 36 h 172"/>
              <a:gd name="T80" fmla="*/ 37 w 193"/>
              <a:gd name="T81" fmla="*/ 111 h 172"/>
              <a:gd name="T82" fmla="*/ 37 w 193"/>
              <a:gd name="T83" fmla="*/ 144 h 172"/>
              <a:gd name="T84" fmla="*/ 41 w 193"/>
              <a:gd name="T85" fmla="*/ 149 h 172"/>
              <a:gd name="T86" fmla="*/ 46 w 193"/>
              <a:gd name="T87" fmla="*/ 144 h 172"/>
              <a:gd name="T88" fmla="*/ 46 w 193"/>
              <a:gd name="T89" fmla="*/ 111 h 172"/>
              <a:gd name="T90" fmla="*/ 41 w 193"/>
              <a:gd name="T91" fmla="*/ 107 h 172"/>
              <a:gd name="T92" fmla="*/ 37 w 193"/>
              <a:gd name="T93" fmla="*/ 111 h 172"/>
              <a:gd name="T94" fmla="*/ 47 w 193"/>
              <a:gd name="T95" fmla="*/ 71 h 172"/>
              <a:gd name="T96" fmla="*/ 89 w 193"/>
              <a:gd name="T97" fmla="*/ 71 h 172"/>
              <a:gd name="T98" fmla="*/ 86 w 193"/>
              <a:gd name="T99" fmla="*/ 60 h 172"/>
              <a:gd name="T100" fmla="*/ 92 w 193"/>
              <a:gd name="T101" fmla="*/ 55 h 172"/>
              <a:gd name="T102" fmla="*/ 100 w 193"/>
              <a:gd name="T103" fmla="*/ 55 h 172"/>
              <a:gd name="T104" fmla="*/ 105 w 193"/>
              <a:gd name="T105" fmla="*/ 60 h 172"/>
              <a:gd name="T106" fmla="*/ 103 w 193"/>
              <a:gd name="T107" fmla="*/ 71 h 172"/>
              <a:gd name="T108" fmla="*/ 146 w 193"/>
              <a:gd name="T109" fmla="*/ 71 h 172"/>
              <a:gd name="T110" fmla="*/ 166 w 193"/>
              <a:gd name="T111" fmla="*/ 89 h 172"/>
              <a:gd name="T112" fmla="*/ 27 w 193"/>
              <a:gd name="T113" fmla="*/ 89 h 172"/>
              <a:gd name="T114" fmla="*/ 47 w 193"/>
              <a:gd name="T115" fmla="*/ 7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3" h="172">
                <a:moveTo>
                  <a:pt x="166" y="98"/>
                </a:moveTo>
                <a:cubicBezTo>
                  <a:pt x="184" y="98"/>
                  <a:pt x="184" y="98"/>
                  <a:pt x="184" y="98"/>
                </a:cubicBezTo>
                <a:cubicBezTo>
                  <a:pt x="191" y="98"/>
                  <a:pt x="192" y="99"/>
                  <a:pt x="193" y="103"/>
                </a:cubicBezTo>
                <a:cubicBezTo>
                  <a:pt x="193" y="106"/>
                  <a:pt x="193" y="110"/>
                  <a:pt x="191" y="111"/>
                </a:cubicBezTo>
                <a:cubicBezTo>
                  <a:pt x="189" y="114"/>
                  <a:pt x="183" y="113"/>
                  <a:pt x="179" y="109"/>
                </a:cubicBezTo>
                <a:cubicBezTo>
                  <a:pt x="176" y="106"/>
                  <a:pt x="170" y="106"/>
                  <a:pt x="166" y="106"/>
                </a:cubicBezTo>
                <a:cubicBezTo>
                  <a:pt x="166" y="152"/>
                  <a:pt x="166" y="152"/>
                  <a:pt x="166" y="152"/>
                </a:cubicBezTo>
                <a:cubicBezTo>
                  <a:pt x="166" y="163"/>
                  <a:pt x="157" y="172"/>
                  <a:pt x="146" y="172"/>
                </a:cubicBezTo>
                <a:cubicBezTo>
                  <a:pt x="47" y="172"/>
                  <a:pt x="47" y="172"/>
                  <a:pt x="47" y="172"/>
                </a:cubicBezTo>
                <a:cubicBezTo>
                  <a:pt x="36" y="172"/>
                  <a:pt x="27" y="163"/>
                  <a:pt x="27" y="152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3" y="106"/>
                  <a:pt x="18" y="106"/>
                  <a:pt x="15" y="109"/>
                </a:cubicBezTo>
                <a:cubicBezTo>
                  <a:pt x="10" y="113"/>
                  <a:pt x="4" y="114"/>
                  <a:pt x="2" y="111"/>
                </a:cubicBezTo>
                <a:cubicBezTo>
                  <a:pt x="0" y="110"/>
                  <a:pt x="0" y="106"/>
                  <a:pt x="1" y="103"/>
                </a:cubicBezTo>
                <a:cubicBezTo>
                  <a:pt x="1" y="99"/>
                  <a:pt x="2" y="98"/>
                  <a:pt x="9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162" y="98"/>
                  <a:pt x="162" y="98"/>
                  <a:pt x="162" y="98"/>
                </a:cubicBezTo>
                <a:cubicBezTo>
                  <a:pt x="166" y="98"/>
                  <a:pt x="166" y="98"/>
                  <a:pt x="166" y="98"/>
                </a:cubicBezTo>
                <a:close/>
                <a:moveTo>
                  <a:pt x="119" y="36"/>
                </a:moveTo>
                <a:cubicBezTo>
                  <a:pt x="125" y="32"/>
                  <a:pt x="124" y="28"/>
                  <a:pt x="122" y="24"/>
                </a:cubicBezTo>
                <a:cubicBezTo>
                  <a:pt x="118" y="16"/>
                  <a:pt x="115" y="9"/>
                  <a:pt x="122" y="0"/>
                </a:cubicBezTo>
                <a:cubicBezTo>
                  <a:pt x="132" y="7"/>
                  <a:pt x="132" y="7"/>
                  <a:pt x="132" y="7"/>
                </a:cubicBezTo>
                <a:cubicBezTo>
                  <a:pt x="130" y="11"/>
                  <a:pt x="131" y="14"/>
                  <a:pt x="133" y="18"/>
                </a:cubicBezTo>
                <a:cubicBezTo>
                  <a:pt x="137" y="28"/>
                  <a:pt x="142" y="37"/>
                  <a:pt x="126" y="46"/>
                </a:cubicBezTo>
                <a:cubicBezTo>
                  <a:pt x="119" y="36"/>
                  <a:pt x="119" y="36"/>
                  <a:pt x="119" y="36"/>
                </a:cubicBezTo>
                <a:close/>
                <a:moveTo>
                  <a:pt x="86" y="36"/>
                </a:moveTo>
                <a:cubicBezTo>
                  <a:pt x="92" y="32"/>
                  <a:pt x="91" y="28"/>
                  <a:pt x="89" y="24"/>
                </a:cubicBezTo>
                <a:cubicBezTo>
                  <a:pt x="85" y="16"/>
                  <a:pt x="82" y="9"/>
                  <a:pt x="88" y="0"/>
                </a:cubicBezTo>
                <a:cubicBezTo>
                  <a:pt x="99" y="7"/>
                  <a:pt x="99" y="7"/>
                  <a:pt x="99" y="7"/>
                </a:cubicBezTo>
                <a:cubicBezTo>
                  <a:pt x="97" y="11"/>
                  <a:pt x="98" y="14"/>
                  <a:pt x="100" y="18"/>
                </a:cubicBezTo>
                <a:cubicBezTo>
                  <a:pt x="104" y="28"/>
                  <a:pt x="109" y="37"/>
                  <a:pt x="93" y="46"/>
                </a:cubicBezTo>
                <a:cubicBezTo>
                  <a:pt x="86" y="36"/>
                  <a:pt x="86" y="36"/>
                  <a:pt x="86" y="36"/>
                </a:cubicBezTo>
                <a:close/>
                <a:moveTo>
                  <a:pt x="51" y="36"/>
                </a:moveTo>
                <a:cubicBezTo>
                  <a:pt x="57" y="32"/>
                  <a:pt x="55" y="28"/>
                  <a:pt x="53" y="24"/>
                </a:cubicBezTo>
                <a:cubicBezTo>
                  <a:pt x="50" y="16"/>
                  <a:pt x="47" y="9"/>
                  <a:pt x="53" y="0"/>
                </a:cubicBezTo>
                <a:cubicBezTo>
                  <a:pt x="64" y="7"/>
                  <a:pt x="64" y="7"/>
                  <a:pt x="64" y="7"/>
                </a:cubicBezTo>
                <a:cubicBezTo>
                  <a:pt x="61" y="11"/>
                  <a:pt x="63" y="14"/>
                  <a:pt x="65" y="18"/>
                </a:cubicBezTo>
                <a:cubicBezTo>
                  <a:pt x="69" y="28"/>
                  <a:pt x="73" y="37"/>
                  <a:pt x="58" y="46"/>
                </a:cubicBezTo>
                <a:cubicBezTo>
                  <a:pt x="51" y="36"/>
                  <a:pt x="51" y="36"/>
                  <a:pt x="51" y="36"/>
                </a:cubicBezTo>
                <a:close/>
                <a:moveTo>
                  <a:pt x="37" y="111"/>
                </a:moveTo>
                <a:cubicBezTo>
                  <a:pt x="37" y="144"/>
                  <a:pt x="37" y="144"/>
                  <a:pt x="37" y="144"/>
                </a:cubicBezTo>
                <a:cubicBezTo>
                  <a:pt x="37" y="147"/>
                  <a:pt x="39" y="149"/>
                  <a:pt x="41" y="149"/>
                </a:cubicBezTo>
                <a:cubicBezTo>
                  <a:pt x="44" y="149"/>
                  <a:pt x="46" y="147"/>
                  <a:pt x="46" y="144"/>
                </a:cubicBezTo>
                <a:cubicBezTo>
                  <a:pt x="46" y="111"/>
                  <a:pt x="46" y="111"/>
                  <a:pt x="46" y="111"/>
                </a:cubicBezTo>
                <a:cubicBezTo>
                  <a:pt x="46" y="109"/>
                  <a:pt x="44" y="107"/>
                  <a:pt x="41" y="107"/>
                </a:cubicBezTo>
                <a:cubicBezTo>
                  <a:pt x="39" y="107"/>
                  <a:pt x="37" y="109"/>
                  <a:pt x="37" y="111"/>
                </a:cubicBezTo>
                <a:close/>
                <a:moveTo>
                  <a:pt x="47" y="71"/>
                </a:moveTo>
                <a:cubicBezTo>
                  <a:pt x="89" y="71"/>
                  <a:pt x="89" y="71"/>
                  <a:pt x="89" y="71"/>
                </a:cubicBezTo>
                <a:cubicBezTo>
                  <a:pt x="86" y="60"/>
                  <a:pt x="86" y="60"/>
                  <a:pt x="86" y="60"/>
                </a:cubicBezTo>
                <a:cubicBezTo>
                  <a:pt x="86" y="57"/>
                  <a:pt x="89" y="55"/>
                  <a:pt x="92" y="55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3" y="55"/>
                  <a:pt x="106" y="57"/>
                  <a:pt x="105" y="60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46" y="71"/>
                  <a:pt x="146" y="71"/>
                  <a:pt x="146" y="71"/>
                </a:cubicBezTo>
                <a:cubicBezTo>
                  <a:pt x="157" y="71"/>
                  <a:pt x="165" y="79"/>
                  <a:pt x="166" y="89"/>
                </a:cubicBezTo>
                <a:cubicBezTo>
                  <a:pt x="27" y="89"/>
                  <a:pt x="27" y="89"/>
                  <a:pt x="27" y="89"/>
                </a:cubicBezTo>
                <a:cubicBezTo>
                  <a:pt x="28" y="79"/>
                  <a:pt x="37" y="71"/>
                  <a:pt x="47" y="71"/>
                </a:cubicBez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45" name="Freeform 387"/>
          <p:cNvSpPr/>
          <p:nvPr/>
        </p:nvSpPr>
        <p:spPr bwMode="auto">
          <a:xfrm>
            <a:off x="3347932" y="5602394"/>
            <a:ext cx="510117" cy="249767"/>
          </a:xfrm>
          <a:custGeom>
            <a:avLst/>
            <a:gdLst>
              <a:gd name="T0" fmla="*/ 14 w 168"/>
              <a:gd name="T1" fmla="*/ 27 h 82"/>
              <a:gd name="T2" fmla="*/ 27 w 168"/>
              <a:gd name="T3" fmla="*/ 14 h 82"/>
              <a:gd name="T4" fmla="*/ 141 w 168"/>
              <a:gd name="T5" fmla="*/ 14 h 82"/>
              <a:gd name="T6" fmla="*/ 155 w 168"/>
              <a:gd name="T7" fmla="*/ 27 h 82"/>
              <a:gd name="T8" fmla="*/ 155 w 168"/>
              <a:gd name="T9" fmla="*/ 82 h 82"/>
              <a:gd name="T10" fmla="*/ 168 w 168"/>
              <a:gd name="T11" fmla="*/ 82 h 82"/>
              <a:gd name="T12" fmla="*/ 168 w 168"/>
              <a:gd name="T13" fmla="*/ 27 h 82"/>
              <a:gd name="T14" fmla="*/ 141 w 168"/>
              <a:gd name="T15" fmla="*/ 0 h 82"/>
              <a:gd name="T16" fmla="*/ 27 w 168"/>
              <a:gd name="T17" fmla="*/ 0 h 82"/>
              <a:gd name="T18" fmla="*/ 0 w 168"/>
              <a:gd name="T19" fmla="*/ 27 h 82"/>
              <a:gd name="T20" fmla="*/ 0 w 168"/>
              <a:gd name="T21" fmla="*/ 82 h 82"/>
              <a:gd name="T22" fmla="*/ 14 w 168"/>
              <a:gd name="T23" fmla="*/ 82 h 82"/>
              <a:gd name="T24" fmla="*/ 14 w 168"/>
              <a:gd name="T25" fmla="*/ 2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82">
                <a:moveTo>
                  <a:pt x="14" y="27"/>
                </a:moveTo>
                <a:cubicBezTo>
                  <a:pt x="14" y="20"/>
                  <a:pt x="20" y="14"/>
                  <a:pt x="27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9" y="14"/>
                  <a:pt x="155" y="20"/>
                  <a:pt x="155" y="27"/>
                </a:cubicBezTo>
                <a:cubicBezTo>
                  <a:pt x="155" y="82"/>
                  <a:pt x="155" y="82"/>
                  <a:pt x="155" y="82"/>
                </a:cubicBezTo>
                <a:cubicBezTo>
                  <a:pt x="168" y="82"/>
                  <a:pt x="168" y="82"/>
                  <a:pt x="168" y="82"/>
                </a:cubicBezTo>
                <a:cubicBezTo>
                  <a:pt x="168" y="27"/>
                  <a:pt x="168" y="27"/>
                  <a:pt x="168" y="27"/>
                </a:cubicBezTo>
                <a:cubicBezTo>
                  <a:pt x="168" y="12"/>
                  <a:pt x="156" y="0"/>
                  <a:pt x="141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82"/>
                  <a:pt x="0" y="82"/>
                  <a:pt x="0" y="82"/>
                </a:cubicBezTo>
                <a:cubicBezTo>
                  <a:pt x="14" y="82"/>
                  <a:pt x="14" y="82"/>
                  <a:pt x="14" y="82"/>
                </a:cubicBezTo>
                <a:lnTo>
                  <a:pt x="14" y="27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46" name="Freeform 388"/>
          <p:cNvSpPr/>
          <p:nvPr/>
        </p:nvSpPr>
        <p:spPr bwMode="auto">
          <a:xfrm>
            <a:off x="3347932" y="5862743"/>
            <a:ext cx="510117" cy="251884"/>
          </a:xfrm>
          <a:custGeom>
            <a:avLst/>
            <a:gdLst>
              <a:gd name="T0" fmla="*/ 155 w 168"/>
              <a:gd name="T1" fmla="*/ 55 h 82"/>
              <a:gd name="T2" fmla="*/ 141 w 168"/>
              <a:gd name="T3" fmla="*/ 68 h 82"/>
              <a:gd name="T4" fmla="*/ 27 w 168"/>
              <a:gd name="T5" fmla="*/ 68 h 82"/>
              <a:gd name="T6" fmla="*/ 14 w 168"/>
              <a:gd name="T7" fmla="*/ 55 h 82"/>
              <a:gd name="T8" fmla="*/ 14 w 168"/>
              <a:gd name="T9" fmla="*/ 0 h 82"/>
              <a:gd name="T10" fmla="*/ 0 w 168"/>
              <a:gd name="T11" fmla="*/ 0 h 82"/>
              <a:gd name="T12" fmla="*/ 0 w 168"/>
              <a:gd name="T13" fmla="*/ 55 h 82"/>
              <a:gd name="T14" fmla="*/ 27 w 168"/>
              <a:gd name="T15" fmla="*/ 82 h 82"/>
              <a:gd name="T16" fmla="*/ 141 w 168"/>
              <a:gd name="T17" fmla="*/ 82 h 82"/>
              <a:gd name="T18" fmla="*/ 168 w 168"/>
              <a:gd name="T19" fmla="*/ 55 h 82"/>
              <a:gd name="T20" fmla="*/ 168 w 168"/>
              <a:gd name="T21" fmla="*/ 0 h 82"/>
              <a:gd name="T22" fmla="*/ 155 w 168"/>
              <a:gd name="T23" fmla="*/ 0 h 82"/>
              <a:gd name="T24" fmla="*/ 155 w 168"/>
              <a:gd name="T25" fmla="*/ 5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82">
                <a:moveTo>
                  <a:pt x="155" y="55"/>
                </a:moveTo>
                <a:cubicBezTo>
                  <a:pt x="155" y="62"/>
                  <a:pt x="149" y="68"/>
                  <a:pt x="14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0" y="68"/>
                  <a:pt x="14" y="62"/>
                  <a:pt x="14" y="55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70"/>
                  <a:pt x="13" y="82"/>
                  <a:pt x="27" y="82"/>
                </a:cubicBezTo>
                <a:cubicBezTo>
                  <a:pt x="141" y="82"/>
                  <a:pt x="141" y="82"/>
                  <a:pt x="141" y="82"/>
                </a:cubicBezTo>
                <a:cubicBezTo>
                  <a:pt x="156" y="82"/>
                  <a:pt x="168" y="70"/>
                  <a:pt x="168" y="55"/>
                </a:cubicBezTo>
                <a:cubicBezTo>
                  <a:pt x="168" y="0"/>
                  <a:pt x="168" y="0"/>
                  <a:pt x="168" y="0"/>
                </a:cubicBezTo>
                <a:cubicBezTo>
                  <a:pt x="155" y="0"/>
                  <a:pt x="155" y="0"/>
                  <a:pt x="155" y="0"/>
                </a:cubicBezTo>
                <a:lnTo>
                  <a:pt x="155" y="55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47" name="Freeform 389"/>
          <p:cNvSpPr/>
          <p:nvPr/>
        </p:nvSpPr>
        <p:spPr bwMode="auto">
          <a:xfrm>
            <a:off x="3489749" y="5668010"/>
            <a:ext cx="224367" cy="103717"/>
          </a:xfrm>
          <a:custGeom>
            <a:avLst/>
            <a:gdLst>
              <a:gd name="T0" fmla="*/ 33 w 74"/>
              <a:gd name="T1" fmla="*/ 8 h 34"/>
              <a:gd name="T2" fmla="*/ 18 w 74"/>
              <a:gd name="T3" fmla="*/ 0 h 34"/>
              <a:gd name="T4" fmla="*/ 0 w 74"/>
              <a:gd name="T5" fmla="*/ 15 h 34"/>
              <a:gd name="T6" fmla="*/ 5 w 74"/>
              <a:gd name="T7" fmla="*/ 15 h 34"/>
              <a:gd name="T8" fmla="*/ 10 w 74"/>
              <a:gd name="T9" fmla="*/ 12 h 34"/>
              <a:gd name="T10" fmla="*/ 15 w 74"/>
              <a:gd name="T11" fmla="*/ 17 h 34"/>
              <a:gd name="T12" fmla="*/ 10 w 74"/>
              <a:gd name="T13" fmla="*/ 22 h 34"/>
              <a:gd name="T14" fmla="*/ 5 w 74"/>
              <a:gd name="T15" fmla="*/ 18 h 34"/>
              <a:gd name="T16" fmla="*/ 0 w 74"/>
              <a:gd name="T17" fmla="*/ 18 h 34"/>
              <a:gd name="T18" fmla="*/ 18 w 74"/>
              <a:gd name="T19" fmla="*/ 34 h 34"/>
              <a:gd name="T20" fmla="*/ 33 w 74"/>
              <a:gd name="T21" fmla="*/ 25 h 34"/>
              <a:gd name="T22" fmla="*/ 40 w 74"/>
              <a:gd name="T23" fmla="*/ 25 h 34"/>
              <a:gd name="T24" fmla="*/ 45 w 74"/>
              <a:gd name="T25" fmla="*/ 20 h 34"/>
              <a:gd name="T26" fmla="*/ 49 w 74"/>
              <a:gd name="T27" fmla="*/ 24 h 34"/>
              <a:gd name="T28" fmla="*/ 54 w 74"/>
              <a:gd name="T29" fmla="*/ 20 h 34"/>
              <a:gd name="T30" fmla="*/ 58 w 74"/>
              <a:gd name="T31" fmla="*/ 24 h 34"/>
              <a:gd name="T32" fmla="*/ 62 w 74"/>
              <a:gd name="T33" fmla="*/ 20 h 34"/>
              <a:gd name="T34" fmla="*/ 66 w 74"/>
              <a:gd name="T35" fmla="*/ 24 h 34"/>
              <a:gd name="T36" fmla="*/ 74 w 74"/>
              <a:gd name="T37" fmla="*/ 16 h 34"/>
              <a:gd name="T38" fmla="*/ 66 w 74"/>
              <a:gd name="T39" fmla="*/ 8 h 34"/>
              <a:gd name="T40" fmla="*/ 33 w 74"/>
              <a:gd name="T41" fmla="*/ 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4" h="34">
                <a:moveTo>
                  <a:pt x="33" y="8"/>
                </a:moveTo>
                <a:cubicBezTo>
                  <a:pt x="30" y="3"/>
                  <a:pt x="24" y="0"/>
                  <a:pt x="18" y="0"/>
                </a:cubicBezTo>
                <a:cubicBezTo>
                  <a:pt x="9" y="0"/>
                  <a:pt x="1" y="7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6" y="13"/>
                  <a:pt x="8" y="12"/>
                  <a:pt x="10" y="12"/>
                </a:cubicBezTo>
                <a:cubicBezTo>
                  <a:pt x="13" y="12"/>
                  <a:pt x="15" y="14"/>
                  <a:pt x="15" y="17"/>
                </a:cubicBezTo>
                <a:cubicBezTo>
                  <a:pt x="15" y="19"/>
                  <a:pt x="13" y="22"/>
                  <a:pt x="10" y="22"/>
                </a:cubicBezTo>
                <a:cubicBezTo>
                  <a:pt x="8" y="22"/>
                  <a:pt x="6" y="20"/>
                  <a:pt x="5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27"/>
                  <a:pt x="9" y="34"/>
                  <a:pt x="18" y="34"/>
                </a:cubicBezTo>
                <a:cubicBezTo>
                  <a:pt x="24" y="34"/>
                  <a:pt x="30" y="30"/>
                  <a:pt x="33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5" y="20"/>
                  <a:pt x="45" y="20"/>
                  <a:pt x="45" y="20"/>
                </a:cubicBezTo>
                <a:cubicBezTo>
                  <a:pt x="49" y="24"/>
                  <a:pt x="49" y="24"/>
                  <a:pt x="49" y="24"/>
                </a:cubicBezTo>
                <a:cubicBezTo>
                  <a:pt x="54" y="20"/>
                  <a:pt x="54" y="20"/>
                  <a:pt x="54" y="20"/>
                </a:cubicBezTo>
                <a:cubicBezTo>
                  <a:pt x="58" y="24"/>
                  <a:pt x="58" y="24"/>
                  <a:pt x="58" y="24"/>
                </a:cubicBezTo>
                <a:cubicBezTo>
                  <a:pt x="62" y="20"/>
                  <a:pt x="62" y="20"/>
                  <a:pt x="62" y="20"/>
                </a:cubicBezTo>
                <a:cubicBezTo>
                  <a:pt x="66" y="24"/>
                  <a:pt x="66" y="24"/>
                  <a:pt x="66" y="24"/>
                </a:cubicBezTo>
                <a:cubicBezTo>
                  <a:pt x="74" y="16"/>
                  <a:pt x="74" y="16"/>
                  <a:pt x="74" y="16"/>
                </a:cubicBezTo>
                <a:cubicBezTo>
                  <a:pt x="66" y="8"/>
                  <a:pt x="66" y="8"/>
                  <a:pt x="66" y="8"/>
                </a:cubicBezTo>
                <a:lnTo>
                  <a:pt x="33" y="8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48" name="Freeform 390"/>
          <p:cNvSpPr/>
          <p:nvPr/>
        </p:nvSpPr>
        <p:spPr bwMode="auto">
          <a:xfrm>
            <a:off x="3436832" y="5866977"/>
            <a:ext cx="52917" cy="184151"/>
          </a:xfrm>
          <a:custGeom>
            <a:avLst/>
            <a:gdLst>
              <a:gd name="T0" fmla="*/ 10 w 18"/>
              <a:gd name="T1" fmla="*/ 61 h 61"/>
              <a:gd name="T2" fmla="*/ 18 w 18"/>
              <a:gd name="T3" fmla="*/ 61 h 61"/>
              <a:gd name="T4" fmla="*/ 18 w 18"/>
              <a:gd name="T5" fmla="*/ 0 h 61"/>
              <a:gd name="T6" fmla="*/ 10 w 18"/>
              <a:gd name="T7" fmla="*/ 0 h 61"/>
              <a:gd name="T8" fmla="*/ 0 w 18"/>
              <a:gd name="T9" fmla="*/ 8 h 61"/>
              <a:gd name="T10" fmla="*/ 0 w 18"/>
              <a:gd name="T11" fmla="*/ 52 h 61"/>
              <a:gd name="T12" fmla="*/ 10 w 18"/>
              <a:gd name="T1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61">
                <a:moveTo>
                  <a:pt x="10" y="61"/>
                </a:moveTo>
                <a:cubicBezTo>
                  <a:pt x="18" y="61"/>
                  <a:pt x="18" y="61"/>
                  <a:pt x="18" y="61"/>
                </a:cubicBezTo>
                <a:cubicBezTo>
                  <a:pt x="18" y="0"/>
                  <a:pt x="18" y="0"/>
                  <a:pt x="1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4" y="61"/>
                  <a:pt x="10" y="61"/>
                </a:cubicBez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49" name="Freeform 391"/>
          <p:cNvSpPr/>
          <p:nvPr/>
        </p:nvSpPr>
        <p:spPr bwMode="auto">
          <a:xfrm>
            <a:off x="3705649" y="5866977"/>
            <a:ext cx="52916" cy="184151"/>
          </a:xfrm>
          <a:custGeom>
            <a:avLst/>
            <a:gdLst>
              <a:gd name="T0" fmla="*/ 18 w 18"/>
              <a:gd name="T1" fmla="*/ 52 h 61"/>
              <a:gd name="T2" fmla="*/ 18 w 18"/>
              <a:gd name="T3" fmla="*/ 8 h 61"/>
              <a:gd name="T4" fmla="*/ 8 w 18"/>
              <a:gd name="T5" fmla="*/ 0 h 61"/>
              <a:gd name="T6" fmla="*/ 0 w 18"/>
              <a:gd name="T7" fmla="*/ 0 h 61"/>
              <a:gd name="T8" fmla="*/ 0 w 18"/>
              <a:gd name="T9" fmla="*/ 61 h 61"/>
              <a:gd name="T10" fmla="*/ 8 w 18"/>
              <a:gd name="T11" fmla="*/ 61 h 61"/>
              <a:gd name="T12" fmla="*/ 18 w 18"/>
              <a:gd name="T13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61">
                <a:moveTo>
                  <a:pt x="18" y="52"/>
                </a:moveTo>
                <a:cubicBezTo>
                  <a:pt x="18" y="8"/>
                  <a:pt x="18" y="8"/>
                  <a:pt x="18" y="8"/>
                </a:cubicBezTo>
                <a:cubicBezTo>
                  <a:pt x="18" y="3"/>
                  <a:pt x="14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4" y="61"/>
                  <a:pt x="18" y="57"/>
                  <a:pt x="18" y="52"/>
                </a:cubicBez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50" name="Rectangle 392"/>
          <p:cNvSpPr>
            <a:spLocks noChangeArrowheads="1"/>
          </p:cNvSpPr>
          <p:nvPr/>
        </p:nvSpPr>
        <p:spPr bwMode="auto">
          <a:xfrm>
            <a:off x="3519382" y="5866977"/>
            <a:ext cx="154516" cy="184151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51" name="Freeform 393"/>
          <p:cNvSpPr/>
          <p:nvPr/>
        </p:nvSpPr>
        <p:spPr bwMode="auto">
          <a:xfrm>
            <a:off x="3523616" y="5799243"/>
            <a:ext cx="150283" cy="57151"/>
          </a:xfrm>
          <a:custGeom>
            <a:avLst/>
            <a:gdLst>
              <a:gd name="T0" fmla="*/ 0 w 49"/>
              <a:gd name="T1" fmla="*/ 15 h 19"/>
              <a:gd name="T2" fmla="*/ 0 w 49"/>
              <a:gd name="T3" fmla="*/ 19 h 19"/>
              <a:gd name="T4" fmla="*/ 11 w 49"/>
              <a:gd name="T5" fmla="*/ 19 h 19"/>
              <a:gd name="T6" fmla="*/ 11 w 49"/>
              <a:gd name="T7" fmla="*/ 15 h 19"/>
              <a:gd name="T8" fmla="*/ 11 w 49"/>
              <a:gd name="T9" fmla="*/ 10 h 19"/>
              <a:gd name="T10" fmla="*/ 13 w 49"/>
              <a:gd name="T11" fmla="*/ 9 h 19"/>
              <a:gd name="T12" fmla="*/ 36 w 49"/>
              <a:gd name="T13" fmla="*/ 9 h 19"/>
              <a:gd name="T14" fmla="*/ 38 w 49"/>
              <a:gd name="T15" fmla="*/ 10 h 19"/>
              <a:gd name="T16" fmla="*/ 38 w 49"/>
              <a:gd name="T17" fmla="*/ 15 h 19"/>
              <a:gd name="T18" fmla="*/ 38 w 49"/>
              <a:gd name="T19" fmla="*/ 19 h 19"/>
              <a:gd name="T20" fmla="*/ 49 w 49"/>
              <a:gd name="T21" fmla="*/ 19 h 19"/>
              <a:gd name="T22" fmla="*/ 49 w 49"/>
              <a:gd name="T23" fmla="*/ 15 h 19"/>
              <a:gd name="T24" fmla="*/ 49 w 49"/>
              <a:gd name="T25" fmla="*/ 10 h 19"/>
              <a:gd name="T26" fmla="*/ 49 w 49"/>
              <a:gd name="T27" fmla="*/ 9 h 19"/>
              <a:gd name="T28" fmla="*/ 36 w 49"/>
              <a:gd name="T29" fmla="*/ 0 h 19"/>
              <a:gd name="T30" fmla="*/ 13 w 49"/>
              <a:gd name="T31" fmla="*/ 0 h 19"/>
              <a:gd name="T32" fmla="*/ 0 w 49"/>
              <a:gd name="T33" fmla="*/ 9 h 19"/>
              <a:gd name="T34" fmla="*/ 0 w 49"/>
              <a:gd name="T35" fmla="*/ 10 h 19"/>
              <a:gd name="T36" fmla="*/ 0 w 49"/>
              <a:gd name="T37" fmla="*/ 1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" h="19">
                <a:moveTo>
                  <a:pt x="0" y="15"/>
                </a:moveTo>
                <a:cubicBezTo>
                  <a:pt x="0" y="19"/>
                  <a:pt x="0" y="19"/>
                  <a:pt x="0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2" y="9"/>
                  <a:pt x="1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8" y="10"/>
                  <a:pt x="38" y="10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9"/>
                  <a:pt x="38" y="19"/>
                  <a:pt x="38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9"/>
                  <a:pt x="49" y="9"/>
                </a:cubicBezTo>
                <a:cubicBezTo>
                  <a:pt x="48" y="4"/>
                  <a:pt x="43" y="0"/>
                  <a:pt x="36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1" y="4"/>
                  <a:pt x="0" y="9"/>
                </a:cubicBezTo>
                <a:cubicBezTo>
                  <a:pt x="0" y="9"/>
                  <a:pt x="0" y="10"/>
                  <a:pt x="0" y="10"/>
                </a:cubicBezTo>
                <a:lnTo>
                  <a:pt x="0" y="15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508532" y="695144"/>
            <a:ext cx="3800491" cy="447040"/>
            <a:chOff x="3268303" y="296394"/>
            <a:chExt cx="5067320" cy="596053"/>
          </a:xfrm>
          <a:solidFill>
            <a:srgbClr val="FFFFFF"/>
          </a:solidFill>
        </p:grpSpPr>
        <p:sp>
          <p:nvSpPr>
            <p:cNvPr id="17" name="Freeform 60"/>
            <p:cNvSpPr>
              <a:spLocks noEditPoints="1"/>
            </p:cNvSpPr>
            <p:nvPr/>
          </p:nvSpPr>
          <p:spPr bwMode="auto">
            <a:xfrm>
              <a:off x="3268303" y="296394"/>
              <a:ext cx="547793" cy="596053"/>
            </a:xfrm>
            <a:custGeom>
              <a:avLst/>
              <a:gdLst>
                <a:gd name="T0" fmla="*/ 181761 w 101"/>
                <a:gd name="T1" fmla="*/ 55263 h 106"/>
                <a:gd name="T2" fmla="*/ 132470 w 101"/>
                <a:gd name="T3" fmla="*/ 70614 h 106"/>
                <a:gd name="T4" fmla="*/ 132470 w 101"/>
                <a:gd name="T5" fmla="*/ 79824 h 106"/>
                <a:gd name="T6" fmla="*/ 138631 w 101"/>
                <a:gd name="T7" fmla="*/ 82895 h 106"/>
                <a:gd name="T8" fmla="*/ 141712 w 101"/>
                <a:gd name="T9" fmla="*/ 79824 h 106"/>
                <a:gd name="T10" fmla="*/ 181761 w 101"/>
                <a:gd name="T11" fmla="*/ 64474 h 106"/>
                <a:gd name="T12" fmla="*/ 209487 w 101"/>
                <a:gd name="T13" fmla="*/ 73684 h 106"/>
                <a:gd name="T14" fmla="*/ 212568 w 101"/>
                <a:gd name="T15" fmla="*/ 73684 h 106"/>
                <a:gd name="T16" fmla="*/ 218729 w 101"/>
                <a:gd name="T17" fmla="*/ 70614 h 106"/>
                <a:gd name="T18" fmla="*/ 215649 w 101"/>
                <a:gd name="T19" fmla="*/ 64474 h 106"/>
                <a:gd name="T20" fmla="*/ 181761 w 101"/>
                <a:gd name="T21" fmla="*/ 55263 h 106"/>
                <a:gd name="T22" fmla="*/ 33888 w 101"/>
                <a:gd name="T23" fmla="*/ 303947 h 106"/>
                <a:gd name="T24" fmla="*/ 27726 w 101"/>
                <a:gd name="T25" fmla="*/ 300877 h 106"/>
                <a:gd name="T26" fmla="*/ 24646 w 101"/>
                <a:gd name="T27" fmla="*/ 291666 h 106"/>
                <a:gd name="T28" fmla="*/ 27726 w 101"/>
                <a:gd name="T29" fmla="*/ 282456 h 106"/>
                <a:gd name="T30" fmla="*/ 70856 w 101"/>
                <a:gd name="T31" fmla="*/ 239473 h 106"/>
                <a:gd name="T32" fmla="*/ 73937 w 101"/>
                <a:gd name="T33" fmla="*/ 239473 h 106"/>
                <a:gd name="T34" fmla="*/ 77017 w 101"/>
                <a:gd name="T35" fmla="*/ 239473 h 106"/>
                <a:gd name="T36" fmla="*/ 77017 w 101"/>
                <a:gd name="T37" fmla="*/ 248684 h 106"/>
                <a:gd name="T38" fmla="*/ 36968 w 101"/>
                <a:gd name="T39" fmla="*/ 288596 h 106"/>
                <a:gd name="T40" fmla="*/ 36968 w 101"/>
                <a:gd name="T41" fmla="*/ 291666 h 106"/>
                <a:gd name="T42" fmla="*/ 36968 w 101"/>
                <a:gd name="T43" fmla="*/ 294736 h 106"/>
                <a:gd name="T44" fmla="*/ 36968 w 101"/>
                <a:gd name="T45" fmla="*/ 300877 h 106"/>
                <a:gd name="T46" fmla="*/ 33888 w 101"/>
                <a:gd name="T47" fmla="*/ 303947 h 106"/>
                <a:gd name="T48" fmla="*/ 181761 w 101"/>
                <a:gd name="T49" fmla="*/ 221052 h 106"/>
                <a:gd name="T50" fmla="*/ 117066 w 101"/>
                <a:gd name="T51" fmla="*/ 193421 h 106"/>
                <a:gd name="T52" fmla="*/ 89340 w 101"/>
                <a:gd name="T53" fmla="*/ 128947 h 106"/>
                <a:gd name="T54" fmla="*/ 117066 w 101"/>
                <a:gd name="T55" fmla="*/ 61403 h 106"/>
                <a:gd name="T56" fmla="*/ 181761 w 101"/>
                <a:gd name="T57" fmla="*/ 36842 h 106"/>
                <a:gd name="T58" fmla="*/ 246455 w 101"/>
                <a:gd name="T59" fmla="*/ 61403 h 106"/>
                <a:gd name="T60" fmla="*/ 274182 w 101"/>
                <a:gd name="T61" fmla="*/ 128947 h 106"/>
                <a:gd name="T62" fmla="*/ 246455 w 101"/>
                <a:gd name="T63" fmla="*/ 193421 h 106"/>
                <a:gd name="T64" fmla="*/ 181761 w 101"/>
                <a:gd name="T65" fmla="*/ 221052 h 106"/>
                <a:gd name="T66" fmla="*/ 181761 w 101"/>
                <a:gd name="T67" fmla="*/ 0 h 106"/>
                <a:gd name="T68" fmla="*/ 52372 w 101"/>
                <a:gd name="T69" fmla="*/ 128947 h 106"/>
                <a:gd name="T70" fmla="*/ 77017 w 101"/>
                <a:gd name="T71" fmla="*/ 202631 h 106"/>
                <a:gd name="T72" fmla="*/ 15403 w 101"/>
                <a:gd name="T73" fmla="*/ 267105 h 106"/>
                <a:gd name="T74" fmla="*/ 15403 w 101"/>
                <a:gd name="T75" fmla="*/ 316227 h 106"/>
                <a:gd name="T76" fmla="*/ 40049 w 101"/>
                <a:gd name="T77" fmla="*/ 325438 h 106"/>
                <a:gd name="T78" fmla="*/ 64695 w 101"/>
                <a:gd name="T79" fmla="*/ 316227 h 106"/>
                <a:gd name="T80" fmla="*/ 126308 w 101"/>
                <a:gd name="T81" fmla="*/ 254824 h 106"/>
                <a:gd name="T82" fmla="*/ 132470 w 101"/>
                <a:gd name="T83" fmla="*/ 245614 h 106"/>
                <a:gd name="T84" fmla="*/ 181761 w 101"/>
                <a:gd name="T85" fmla="*/ 254824 h 106"/>
                <a:gd name="T86" fmla="*/ 311150 w 101"/>
                <a:gd name="T87" fmla="*/ 128947 h 106"/>
                <a:gd name="T88" fmla="*/ 181761 w 101"/>
                <a:gd name="T89" fmla="*/ 0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1" h="106">
                  <a:moveTo>
                    <a:pt x="59" y="18"/>
                  </a:moveTo>
                  <a:cubicBezTo>
                    <a:pt x="53" y="18"/>
                    <a:pt x="48" y="20"/>
                    <a:pt x="43" y="23"/>
                  </a:cubicBezTo>
                  <a:cubicBezTo>
                    <a:pt x="43" y="24"/>
                    <a:pt x="43" y="25"/>
                    <a:pt x="43" y="26"/>
                  </a:cubicBezTo>
                  <a:cubicBezTo>
                    <a:pt x="44" y="26"/>
                    <a:pt x="44" y="27"/>
                    <a:pt x="45" y="27"/>
                  </a:cubicBezTo>
                  <a:cubicBezTo>
                    <a:pt x="45" y="27"/>
                    <a:pt x="46" y="27"/>
                    <a:pt x="46" y="26"/>
                  </a:cubicBezTo>
                  <a:cubicBezTo>
                    <a:pt x="49" y="23"/>
                    <a:pt x="54" y="21"/>
                    <a:pt x="59" y="21"/>
                  </a:cubicBezTo>
                  <a:cubicBezTo>
                    <a:pt x="62" y="21"/>
                    <a:pt x="65" y="22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4"/>
                    <a:pt x="70" y="24"/>
                    <a:pt x="71" y="23"/>
                  </a:cubicBezTo>
                  <a:cubicBezTo>
                    <a:pt x="71" y="22"/>
                    <a:pt x="71" y="21"/>
                    <a:pt x="70" y="21"/>
                  </a:cubicBezTo>
                  <a:cubicBezTo>
                    <a:pt x="67" y="19"/>
                    <a:pt x="63" y="18"/>
                    <a:pt x="59" y="18"/>
                  </a:cubicBezTo>
                  <a:moveTo>
                    <a:pt x="11" y="99"/>
                  </a:moveTo>
                  <a:cubicBezTo>
                    <a:pt x="10" y="99"/>
                    <a:pt x="10" y="99"/>
                    <a:pt x="9" y="98"/>
                  </a:cubicBezTo>
                  <a:cubicBezTo>
                    <a:pt x="8" y="97"/>
                    <a:pt x="8" y="96"/>
                    <a:pt x="8" y="95"/>
                  </a:cubicBezTo>
                  <a:cubicBezTo>
                    <a:pt x="8" y="94"/>
                    <a:pt x="8" y="93"/>
                    <a:pt x="9" y="92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4" y="78"/>
                  </a:cubicBezTo>
                  <a:cubicBezTo>
                    <a:pt x="24" y="78"/>
                    <a:pt x="25" y="78"/>
                    <a:pt x="25" y="78"/>
                  </a:cubicBezTo>
                  <a:cubicBezTo>
                    <a:pt x="26" y="79"/>
                    <a:pt x="26" y="80"/>
                    <a:pt x="25" y="81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3" y="96"/>
                    <a:pt x="13" y="98"/>
                    <a:pt x="12" y="98"/>
                  </a:cubicBezTo>
                  <a:cubicBezTo>
                    <a:pt x="12" y="99"/>
                    <a:pt x="11" y="99"/>
                    <a:pt x="11" y="99"/>
                  </a:cubicBezTo>
                  <a:moveTo>
                    <a:pt x="59" y="72"/>
                  </a:moveTo>
                  <a:cubicBezTo>
                    <a:pt x="51" y="72"/>
                    <a:pt x="43" y="69"/>
                    <a:pt x="38" y="63"/>
                  </a:cubicBezTo>
                  <a:cubicBezTo>
                    <a:pt x="32" y="58"/>
                    <a:pt x="29" y="50"/>
                    <a:pt x="29" y="42"/>
                  </a:cubicBezTo>
                  <a:cubicBezTo>
                    <a:pt x="29" y="33"/>
                    <a:pt x="32" y="26"/>
                    <a:pt x="38" y="20"/>
                  </a:cubicBezTo>
                  <a:cubicBezTo>
                    <a:pt x="43" y="15"/>
                    <a:pt x="51" y="12"/>
                    <a:pt x="59" y="12"/>
                  </a:cubicBezTo>
                  <a:cubicBezTo>
                    <a:pt x="67" y="12"/>
                    <a:pt x="75" y="15"/>
                    <a:pt x="80" y="20"/>
                  </a:cubicBezTo>
                  <a:cubicBezTo>
                    <a:pt x="86" y="26"/>
                    <a:pt x="89" y="33"/>
                    <a:pt x="89" y="42"/>
                  </a:cubicBezTo>
                  <a:cubicBezTo>
                    <a:pt x="89" y="50"/>
                    <a:pt x="86" y="58"/>
                    <a:pt x="80" y="63"/>
                  </a:cubicBezTo>
                  <a:cubicBezTo>
                    <a:pt x="75" y="69"/>
                    <a:pt x="67" y="72"/>
                    <a:pt x="59" y="72"/>
                  </a:cubicBezTo>
                  <a:moveTo>
                    <a:pt x="59" y="0"/>
                  </a:moveTo>
                  <a:cubicBezTo>
                    <a:pt x="36" y="0"/>
                    <a:pt x="17" y="19"/>
                    <a:pt x="17" y="42"/>
                  </a:cubicBezTo>
                  <a:cubicBezTo>
                    <a:pt x="17" y="51"/>
                    <a:pt x="20" y="59"/>
                    <a:pt x="25" y="66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1"/>
                    <a:pt x="0" y="99"/>
                    <a:pt x="5" y="103"/>
                  </a:cubicBezTo>
                  <a:cubicBezTo>
                    <a:pt x="7" y="105"/>
                    <a:pt x="10" y="106"/>
                    <a:pt x="13" y="106"/>
                  </a:cubicBezTo>
                  <a:cubicBezTo>
                    <a:pt x="16" y="106"/>
                    <a:pt x="19" y="105"/>
                    <a:pt x="21" y="10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8" y="82"/>
                    <a:pt x="53" y="83"/>
                    <a:pt x="59" y="83"/>
                  </a:cubicBezTo>
                  <a:cubicBezTo>
                    <a:pt x="82" y="83"/>
                    <a:pt x="101" y="65"/>
                    <a:pt x="101" y="42"/>
                  </a:cubicBezTo>
                  <a:cubicBezTo>
                    <a:pt x="101" y="19"/>
                    <a:pt x="82" y="0"/>
                    <a:pt x="59" y="0"/>
                  </a:cubicBezTo>
                </a:path>
              </a:pathLst>
            </a:custGeom>
            <a:solidFill>
              <a:srgbClr val="8BBE71"/>
            </a:solidFill>
            <a:ln>
              <a:noFill/>
            </a:ln>
          </p:spPr>
          <p:txBody>
            <a:bodyPr lIns="51435" tIns="25718" rIns="51435" bIns="25718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kern="0">
                <a:solidFill>
                  <a:srgbClr val="9FCA9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extBox 129"/>
            <p:cNvSpPr txBox="1"/>
            <p:nvPr/>
          </p:nvSpPr>
          <p:spPr>
            <a:xfrm>
              <a:off x="3842086" y="352989"/>
              <a:ext cx="4493537" cy="46166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dirty="0">
                  <a:solidFill>
                    <a:srgbClr val="9FCA95"/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charset="0"/>
                </a:rPr>
                <a:t>更多作品请在夕小觉搜索夕小觉</a:t>
              </a:r>
            </a:p>
          </p:txBody>
        </p:sp>
      </p:grpSp>
      <p:sp>
        <p:nvSpPr>
          <p:cNvPr id="687" name="Freeform 20"/>
          <p:cNvSpPr>
            <a:spLocks noEditPoints="1"/>
          </p:cNvSpPr>
          <p:nvPr/>
        </p:nvSpPr>
        <p:spPr bwMode="auto">
          <a:xfrm>
            <a:off x="808778" y="1591099"/>
            <a:ext cx="482600" cy="444500"/>
          </a:xfrm>
          <a:custGeom>
            <a:avLst/>
            <a:gdLst>
              <a:gd name="T0" fmla="*/ 146 w 160"/>
              <a:gd name="T1" fmla="*/ 60 h 148"/>
              <a:gd name="T2" fmla="*/ 133 w 160"/>
              <a:gd name="T3" fmla="*/ 26 h 148"/>
              <a:gd name="T4" fmla="*/ 115 w 160"/>
              <a:gd name="T5" fmla="*/ 14 h 148"/>
              <a:gd name="T6" fmla="*/ 96 w 160"/>
              <a:gd name="T7" fmla="*/ 14 h 148"/>
              <a:gd name="T8" fmla="*/ 87 w 160"/>
              <a:gd name="T9" fmla="*/ 0 h 148"/>
              <a:gd name="T10" fmla="*/ 73 w 160"/>
              <a:gd name="T11" fmla="*/ 0 h 148"/>
              <a:gd name="T12" fmla="*/ 64 w 160"/>
              <a:gd name="T13" fmla="*/ 14 h 148"/>
              <a:gd name="T14" fmla="*/ 45 w 160"/>
              <a:gd name="T15" fmla="*/ 14 h 148"/>
              <a:gd name="T16" fmla="*/ 27 w 160"/>
              <a:gd name="T17" fmla="*/ 26 h 148"/>
              <a:gd name="T18" fmla="*/ 14 w 160"/>
              <a:gd name="T19" fmla="*/ 60 h 148"/>
              <a:gd name="T20" fmla="*/ 0 w 160"/>
              <a:gd name="T21" fmla="*/ 78 h 148"/>
              <a:gd name="T22" fmla="*/ 0 w 160"/>
              <a:gd name="T23" fmla="*/ 121 h 148"/>
              <a:gd name="T24" fmla="*/ 15 w 160"/>
              <a:gd name="T25" fmla="*/ 121 h 148"/>
              <a:gd name="T26" fmla="*/ 15 w 160"/>
              <a:gd name="T27" fmla="*/ 131 h 148"/>
              <a:gd name="T28" fmla="*/ 35 w 160"/>
              <a:gd name="T29" fmla="*/ 131 h 148"/>
              <a:gd name="T30" fmla="*/ 35 w 160"/>
              <a:gd name="T31" fmla="*/ 121 h 148"/>
              <a:gd name="T32" fmla="*/ 125 w 160"/>
              <a:gd name="T33" fmla="*/ 121 h 148"/>
              <a:gd name="T34" fmla="*/ 125 w 160"/>
              <a:gd name="T35" fmla="*/ 131 h 148"/>
              <a:gd name="T36" fmla="*/ 145 w 160"/>
              <a:gd name="T37" fmla="*/ 131 h 148"/>
              <a:gd name="T38" fmla="*/ 145 w 160"/>
              <a:gd name="T39" fmla="*/ 121 h 148"/>
              <a:gd name="T40" fmla="*/ 160 w 160"/>
              <a:gd name="T41" fmla="*/ 121 h 148"/>
              <a:gd name="T42" fmla="*/ 160 w 160"/>
              <a:gd name="T43" fmla="*/ 78 h 148"/>
              <a:gd name="T44" fmla="*/ 146 w 160"/>
              <a:gd name="T45" fmla="*/ 60 h 148"/>
              <a:gd name="T46" fmla="*/ 32 w 160"/>
              <a:gd name="T47" fmla="*/ 95 h 148"/>
              <a:gd name="T48" fmla="*/ 21 w 160"/>
              <a:gd name="T49" fmla="*/ 83 h 148"/>
              <a:gd name="T50" fmla="*/ 32 w 160"/>
              <a:gd name="T51" fmla="*/ 72 h 148"/>
              <a:gd name="T52" fmla="*/ 43 w 160"/>
              <a:gd name="T53" fmla="*/ 83 h 148"/>
              <a:gd name="T54" fmla="*/ 32 w 160"/>
              <a:gd name="T55" fmla="*/ 95 h 148"/>
              <a:gd name="T56" fmla="*/ 28 w 160"/>
              <a:gd name="T57" fmla="*/ 59 h 148"/>
              <a:gd name="T58" fmla="*/ 38 w 160"/>
              <a:gd name="T59" fmla="*/ 33 h 148"/>
              <a:gd name="T60" fmla="*/ 45 w 160"/>
              <a:gd name="T61" fmla="*/ 26 h 148"/>
              <a:gd name="T62" fmla="*/ 115 w 160"/>
              <a:gd name="T63" fmla="*/ 26 h 148"/>
              <a:gd name="T64" fmla="*/ 122 w 160"/>
              <a:gd name="T65" fmla="*/ 33 h 148"/>
              <a:gd name="T66" fmla="*/ 132 w 160"/>
              <a:gd name="T67" fmla="*/ 59 h 148"/>
              <a:gd name="T68" fmla="*/ 28 w 160"/>
              <a:gd name="T69" fmla="*/ 59 h 148"/>
              <a:gd name="T70" fmla="*/ 128 w 160"/>
              <a:gd name="T71" fmla="*/ 95 h 148"/>
              <a:gd name="T72" fmla="*/ 117 w 160"/>
              <a:gd name="T73" fmla="*/ 83 h 148"/>
              <a:gd name="T74" fmla="*/ 128 w 160"/>
              <a:gd name="T75" fmla="*/ 72 h 148"/>
              <a:gd name="T76" fmla="*/ 139 w 160"/>
              <a:gd name="T77" fmla="*/ 83 h 148"/>
              <a:gd name="T78" fmla="*/ 128 w 160"/>
              <a:gd name="T79" fmla="*/ 9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148">
                <a:moveTo>
                  <a:pt x="146" y="60"/>
                </a:moveTo>
                <a:cubicBezTo>
                  <a:pt x="133" y="26"/>
                  <a:pt x="133" y="26"/>
                  <a:pt x="133" y="26"/>
                </a:cubicBezTo>
                <a:cubicBezTo>
                  <a:pt x="130" y="20"/>
                  <a:pt x="125" y="14"/>
                  <a:pt x="115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0" y="0"/>
                  <a:pt x="87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0" y="0"/>
                  <a:pt x="64" y="14"/>
                  <a:pt x="64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35" y="14"/>
                  <a:pt x="30" y="20"/>
                  <a:pt x="27" y="26"/>
                </a:cubicBezTo>
                <a:cubicBezTo>
                  <a:pt x="14" y="60"/>
                  <a:pt x="14" y="60"/>
                  <a:pt x="14" y="60"/>
                </a:cubicBezTo>
                <a:cubicBezTo>
                  <a:pt x="9" y="60"/>
                  <a:pt x="0" y="66"/>
                  <a:pt x="0" y="78"/>
                </a:cubicBezTo>
                <a:cubicBezTo>
                  <a:pt x="0" y="121"/>
                  <a:pt x="0" y="121"/>
                  <a:pt x="0" y="121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5" y="131"/>
                  <a:pt x="15" y="131"/>
                  <a:pt x="15" y="131"/>
                </a:cubicBezTo>
                <a:cubicBezTo>
                  <a:pt x="15" y="148"/>
                  <a:pt x="35" y="148"/>
                  <a:pt x="35" y="13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125" y="121"/>
                  <a:pt x="125" y="121"/>
                  <a:pt x="125" y="121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148"/>
                  <a:pt x="145" y="148"/>
                  <a:pt x="145" y="131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0" y="66"/>
                  <a:pt x="151" y="60"/>
                  <a:pt x="146" y="60"/>
                </a:cubicBezTo>
                <a:close/>
                <a:moveTo>
                  <a:pt x="32" y="95"/>
                </a:moveTo>
                <a:cubicBezTo>
                  <a:pt x="26" y="95"/>
                  <a:pt x="21" y="90"/>
                  <a:pt x="21" y="83"/>
                </a:cubicBezTo>
                <a:cubicBezTo>
                  <a:pt x="21" y="77"/>
                  <a:pt x="26" y="72"/>
                  <a:pt x="32" y="72"/>
                </a:cubicBezTo>
                <a:cubicBezTo>
                  <a:pt x="38" y="72"/>
                  <a:pt x="43" y="77"/>
                  <a:pt x="43" y="83"/>
                </a:cubicBezTo>
                <a:cubicBezTo>
                  <a:pt x="43" y="90"/>
                  <a:pt x="38" y="95"/>
                  <a:pt x="32" y="95"/>
                </a:cubicBezTo>
                <a:close/>
                <a:moveTo>
                  <a:pt x="28" y="59"/>
                </a:moveTo>
                <a:cubicBezTo>
                  <a:pt x="38" y="33"/>
                  <a:pt x="38" y="33"/>
                  <a:pt x="38" y="33"/>
                </a:cubicBezTo>
                <a:cubicBezTo>
                  <a:pt x="39" y="29"/>
                  <a:pt x="41" y="26"/>
                  <a:pt x="45" y="26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9" y="26"/>
                  <a:pt x="121" y="29"/>
                  <a:pt x="122" y="33"/>
                </a:cubicBezTo>
                <a:cubicBezTo>
                  <a:pt x="132" y="59"/>
                  <a:pt x="132" y="59"/>
                  <a:pt x="132" y="59"/>
                </a:cubicBezTo>
                <a:lnTo>
                  <a:pt x="28" y="59"/>
                </a:lnTo>
                <a:close/>
                <a:moveTo>
                  <a:pt x="128" y="95"/>
                </a:moveTo>
                <a:cubicBezTo>
                  <a:pt x="122" y="95"/>
                  <a:pt x="117" y="90"/>
                  <a:pt x="117" y="83"/>
                </a:cubicBezTo>
                <a:cubicBezTo>
                  <a:pt x="117" y="77"/>
                  <a:pt x="122" y="72"/>
                  <a:pt x="128" y="72"/>
                </a:cubicBezTo>
                <a:cubicBezTo>
                  <a:pt x="134" y="72"/>
                  <a:pt x="139" y="77"/>
                  <a:pt x="139" y="83"/>
                </a:cubicBezTo>
                <a:cubicBezTo>
                  <a:pt x="139" y="90"/>
                  <a:pt x="134" y="95"/>
                  <a:pt x="128" y="95"/>
                </a:cubicBez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36" name="Freeform 69"/>
          <p:cNvSpPr/>
          <p:nvPr/>
        </p:nvSpPr>
        <p:spPr bwMode="auto">
          <a:xfrm>
            <a:off x="1046057" y="2460837"/>
            <a:ext cx="101600" cy="319616"/>
          </a:xfrm>
          <a:custGeom>
            <a:avLst/>
            <a:gdLst>
              <a:gd name="T0" fmla="*/ 33 w 34"/>
              <a:gd name="T1" fmla="*/ 65 h 106"/>
              <a:gd name="T2" fmla="*/ 22 w 34"/>
              <a:gd name="T3" fmla="*/ 41 h 106"/>
              <a:gd name="T4" fmla="*/ 9 w 34"/>
              <a:gd name="T5" fmla="*/ 0 h 106"/>
              <a:gd name="T6" fmla="*/ 0 w 34"/>
              <a:gd name="T7" fmla="*/ 18 h 106"/>
              <a:gd name="T8" fmla="*/ 3 w 34"/>
              <a:gd name="T9" fmla="*/ 45 h 106"/>
              <a:gd name="T10" fmla="*/ 7 w 34"/>
              <a:gd name="T11" fmla="*/ 62 h 106"/>
              <a:gd name="T12" fmla="*/ 14 w 34"/>
              <a:gd name="T13" fmla="*/ 79 h 106"/>
              <a:gd name="T14" fmla="*/ 5 w 34"/>
              <a:gd name="T15" fmla="*/ 106 h 106"/>
              <a:gd name="T16" fmla="*/ 9 w 34"/>
              <a:gd name="T17" fmla="*/ 104 h 106"/>
              <a:gd name="T18" fmla="*/ 33 w 34"/>
              <a:gd name="T19" fmla="*/ 6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" h="106">
                <a:moveTo>
                  <a:pt x="33" y="65"/>
                </a:moveTo>
                <a:cubicBezTo>
                  <a:pt x="32" y="55"/>
                  <a:pt x="28" y="47"/>
                  <a:pt x="22" y="41"/>
                </a:cubicBezTo>
                <a:cubicBezTo>
                  <a:pt x="13" y="30"/>
                  <a:pt x="9" y="20"/>
                  <a:pt x="9" y="0"/>
                </a:cubicBezTo>
                <a:cubicBezTo>
                  <a:pt x="4" y="6"/>
                  <a:pt x="2" y="12"/>
                  <a:pt x="0" y="18"/>
                </a:cubicBezTo>
                <a:cubicBezTo>
                  <a:pt x="0" y="27"/>
                  <a:pt x="1" y="36"/>
                  <a:pt x="3" y="45"/>
                </a:cubicBezTo>
                <a:cubicBezTo>
                  <a:pt x="4" y="51"/>
                  <a:pt x="5" y="56"/>
                  <a:pt x="7" y="62"/>
                </a:cubicBezTo>
                <a:cubicBezTo>
                  <a:pt x="9" y="68"/>
                  <a:pt x="13" y="73"/>
                  <a:pt x="14" y="79"/>
                </a:cubicBezTo>
                <a:cubicBezTo>
                  <a:pt x="16" y="90"/>
                  <a:pt x="11" y="98"/>
                  <a:pt x="5" y="106"/>
                </a:cubicBezTo>
                <a:cubicBezTo>
                  <a:pt x="6" y="106"/>
                  <a:pt x="8" y="105"/>
                  <a:pt x="9" y="104"/>
                </a:cubicBezTo>
                <a:cubicBezTo>
                  <a:pt x="19" y="99"/>
                  <a:pt x="34" y="82"/>
                  <a:pt x="33" y="65"/>
                </a:cubicBez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37" name="Freeform 70"/>
          <p:cNvSpPr/>
          <p:nvPr/>
        </p:nvSpPr>
        <p:spPr bwMode="auto">
          <a:xfrm>
            <a:off x="948691" y="2388871"/>
            <a:ext cx="135467" cy="397933"/>
          </a:xfrm>
          <a:custGeom>
            <a:avLst/>
            <a:gdLst>
              <a:gd name="T0" fmla="*/ 32 w 45"/>
              <a:gd name="T1" fmla="*/ 132 h 132"/>
              <a:gd name="T2" fmla="*/ 39 w 45"/>
              <a:gd name="T3" fmla="*/ 122 h 132"/>
              <a:gd name="T4" fmla="*/ 38 w 45"/>
              <a:gd name="T5" fmla="*/ 92 h 132"/>
              <a:gd name="T6" fmla="*/ 29 w 45"/>
              <a:gd name="T7" fmla="*/ 39 h 132"/>
              <a:gd name="T8" fmla="*/ 13 w 45"/>
              <a:gd name="T9" fmla="*/ 0 h 132"/>
              <a:gd name="T10" fmla="*/ 14 w 45"/>
              <a:gd name="T11" fmla="*/ 12 h 132"/>
              <a:gd name="T12" fmla="*/ 0 w 45"/>
              <a:gd name="T13" fmla="*/ 58 h 132"/>
              <a:gd name="T14" fmla="*/ 17 w 45"/>
              <a:gd name="T15" fmla="*/ 103 h 132"/>
              <a:gd name="T16" fmla="*/ 19 w 45"/>
              <a:gd name="T17" fmla="*/ 132 h 132"/>
              <a:gd name="T18" fmla="*/ 32 w 45"/>
              <a:gd name="T1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" h="132">
                <a:moveTo>
                  <a:pt x="32" y="132"/>
                </a:moveTo>
                <a:cubicBezTo>
                  <a:pt x="35" y="128"/>
                  <a:pt x="37" y="125"/>
                  <a:pt x="39" y="122"/>
                </a:cubicBezTo>
                <a:cubicBezTo>
                  <a:pt x="45" y="111"/>
                  <a:pt x="43" y="103"/>
                  <a:pt x="38" y="92"/>
                </a:cubicBezTo>
                <a:cubicBezTo>
                  <a:pt x="32" y="75"/>
                  <a:pt x="29" y="57"/>
                  <a:pt x="29" y="39"/>
                </a:cubicBezTo>
                <a:cubicBezTo>
                  <a:pt x="26" y="25"/>
                  <a:pt x="20" y="12"/>
                  <a:pt x="13" y="0"/>
                </a:cubicBezTo>
                <a:cubicBezTo>
                  <a:pt x="13" y="3"/>
                  <a:pt x="14" y="9"/>
                  <a:pt x="14" y="12"/>
                </a:cubicBezTo>
                <a:cubicBezTo>
                  <a:pt x="15" y="30"/>
                  <a:pt x="12" y="42"/>
                  <a:pt x="0" y="58"/>
                </a:cubicBezTo>
                <a:cubicBezTo>
                  <a:pt x="5" y="74"/>
                  <a:pt x="14" y="87"/>
                  <a:pt x="17" y="103"/>
                </a:cubicBezTo>
                <a:cubicBezTo>
                  <a:pt x="19" y="113"/>
                  <a:pt x="20" y="122"/>
                  <a:pt x="19" y="132"/>
                </a:cubicBezTo>
                <a:cubicBezTo>
                  <a:pt x="24" y="132"/>
                  <a:pt x="28" y="132"/>
                  <a:pt x="32" y="132"/>
                </a:cubicBez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38" name="Freeform 71"/>
          <p:cNvSpPr/>
          <p:nvPr/>
        </p:nvSpPr>
        <p:spPr bwMode="auto">
          <a:xfrm>
            <a:off x="897891" y="2511637"/>
            <a:ext cx="101600" cy="275167"/>
          </a:xfrm>
          <a:custGeom>
            <a:avLst/>
            <a:gdLst>
              <a:gd name="T0" fmla="*/ 30 w 34"/>
              <a:gd name="T1" fmla="*/ 58 h 91"/>
              <a:gd name="T2" fmla="*/ 7 w 34"/>
              <a:gd name="T3" fmla="*/ 0 h 91"/>
              <a:gd name="T4" fmla="*/ 5 w 34"/>
              <a:gd name="T5" fmla="*/ 24 h 91"/>
              <a:gd name="T6" fmla="*/ 0 w 34"/>
              <a:gd name="T7" fmla="*/ 54 h 91"/>
              <a:gd name="T8" fmla="*/ 23 w 34"/>
              <a:gd name="T9" fmla="*/ 87 h 91"/>
              <a:gd name="T10" fmla="*/ 33 w 34"/>
              <a:gd name="T11" fmla="*/ 91 h 91"/>
              <a:gd name="T12" fmla="*/ 30 w 34"/>
              <a:gd name="T13" fmla="*/ 58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91">
                <a:moveTo>
                  <a:pt x="30" y="58"/>
                </a:moveTo>
                <a:cubicBezTo>
                  <a:pt x="26" y="45"/>
                  <a:pt x="12" y="14"/>
                  <a:pt x="7" y="0"/>
                </a:cubicBezTo>
                <a:cubicBezTo>
                  <a:pt x="7" y="11"/>
                  <a:pt x="6" y="20"/>
                  <a:pt x="5" y="24"/>
                </a:cubicBezTo>
                <a:cubicBezTo>
                  <a:pt x="3" y="34"/>
                  <a:pt x="0" y="45"/>
                  <a:pt x="0" y="54"/>
                </a:cubicBezTo>
                <a:cubicBezTo>
                  <a:pt x="0" y="69"/>
                  <a:pt x="15" y="82"/>
                  <a:pt x="23" y="87"/>
                </a:cubicBezTo>
                <a:cubicBezTo>
                  <a:pt x="26" y="89"/>
                  <a:pt x="30" y="90"/>
                  <a:pt x="33" y="91"/>
                </a:cubicBezTo>
                <a:cubicBezTo>
                  <a:pt x="34" y="80"/>
                  <a:pt x="33" y="69"/>
                  <a:pt x="30" y="58"/>
                </a:cubicBez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39" name="Freeform 72"/>
          <p:cNvSpPr/>
          <p:nvPr/>
        </p:nvSpPr>
        <p:spPr bwMode="auto">
          <a:xfrm>
            <a:off x="844973" y="2767753"/>
            <a:ext cx="353484" cy="150284"/>
          </a:xfrm>
          <a:custGeom>
            <a:avLst/>
            <a:gdLst>
              <a:gd name="T0" fmla="*/ 160 w 167"/>
              <a:gd name="T1" fmla="*/ 71 h 71"/>
              <a:gd name="T2" fmla="*/ 159 w 167"/>
              <a:gd name="T3" fmla="*/ 70 h 71"/>
              <a:gd name="T4" fmla="*/ 1 w 167"/>
              <a:gd name="T5" fmla="*/ 26 h 71"/>
              <a:gd name="T6" fmla="*/ 0 w 167"/>
              <a:gd name="T7" fmla="*/ 24 h 71"/>
              <a:gd name="T8" fmla="*/ 0 w 167"/>
              <a:gd name="T9" fmla="*/ 23 h 71"/>
              <a:gd name="T10" fmla="*/ 5 w 167"/>
              <a:gd name="T11" fmla="*/ 1 h 71"/>
              <a:gd name="T12" fmla="*/ 7 w 167"/>
              <a:gd name="T13" fmla="*/ 0 h 71"/>
              <a:gd name="T14" fmla="*/ 8 w 167"/>
              <a:gd name="T15" fmla="*/ 0 h 71"/>
              <a:gd name="T16" fmla="*/ 166 w 167"/>
              <a:gd name="T17" fmla="*/ 46 h 71"/>
              <a:gd name="T18" fmla="*/ 167 w 167"/>
              <a:gd name="T19" fmla="*/ 46 h 71"/>
              <a:gd name="T20" fmla="*/ 167 w 167"/>
              <a:gd name="T21" fmla="*/ 48 h 71"/>
              <a:gd name="T22" fmla="*/ 162 w 167"/>
              <a:gd name="T23" fmla="*/ 68 h 71"/>
              <a:gd name="T24" fmla="*/ 160 w 167"/>
              <a:gd name="T2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" h="71">
                <a:moveTo>
                  <a:pt x="160" y="71"/>
                </a:moveTo>
                <a:lnTo>
                  <a:pt x="159" y="70"/>
                </a:lnTo>
                <a:lnTo>
                  <a:pt x="1" y="26"/>
                </a:lnTo>
                <a:lnTo>
                  <a:pt x="0" y="24"/>
                </a:lnTo>
                <a:lnTo>
                  <a:pt x="0" y="23"/>
                </a:lnTo>
                <a:lnTo>
                  <a:pt x="5" y="1"/>
                </a:lnTo>
                <a:lnTo>
                  <a:pt x="7" y="0"/>
                </a:lnTo>
                <a:lnTo>
                  <a:pt x="8" y="0"/>
                </a:lnTo>
                <a:lnTo>
                  <a:pt x="166" y="46"/>
                </a:lnTo>
                <a:lnTo>
                  <a:pt x="167" y="46"/>
                </a:lnTo>
                <a:lnTo>
                  <a:pt x="167" y="48"/>
                </a:lnTo>
                <a:lnTo>
                  <a:pt x="162" y="68"/>
                </a:lnTo>
                <a:lnTo>
                  <a:pt x="160" y="71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40" name="Freeform 73"/>
          <p:cNvSpPr/>
          <p:nvPr/>
        </p:nvSpPr>
        <p:spPr bwMode="auto">
          <a:xfrm>
            <a:off x="1039707" y="2774104"/>
            <a:ext cx="152400" cy="63500"/>
          </a:xfrm>
          <a:custGeom>
            <a:avLst/>
            <a:gdLst>
              <a:gd name="T0" fmla="*/ 67 w 72"/>
              <a:gd name="T1" fmla="*/ 0 h 30"/>
              <a:gd name="T2" fmla="*/ 0 w 72"/>
              <a:gd name="T3" fmla="*/ 18 h 30"/>
              <a:gd name="T4" fmla="*/ 38 w 72"/>
              <a:gd name="T5" fmla="*/ 30 h 30"/>
              <a:gd name="T6" fmla="*/ 72 w 72"/>
              <a:gd name="T7" fmla="*/ 20 h 30"/>
              <a:gd name="T8" fmla="*/ 67 w 72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30">
                <a:moveTo>
                  <a:pt x="67" y="0"/>
                </a:moveTo>
                <a:lnTo>
                  <a:pt x="0" y="18"/>
                </a:lnTo>
                <a:lnTo>
                  <a:pt x="38" y="30"/>
                </a:lnTo>
                <a:lnTo>
                  <a:pt x="72" y="20"/>
                </a:lnTo>
                <a:lnTo>
                  <a:pt x="67" y="0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41" name="Freeform 74"/>
          <p:cNvSpPr/>
          <p:nvPr/>
        </p:nvSpPr>
        <p:spPr bwMode="auto">
          <a:xfrm>
            <a:off x="849207" y="2846071"/>
            <a:ext cx="154517" cy="65616"/>
          </a:xfrm>
          <a:custGeom>
            <a:avLst/>
            <a:gdLst>
              <a:gd name="T0" fmla="*/ 0 w 73"/>
              <a:gd name="T1" fmla="*/ 10 h 31"/>
              <a:gd name="T2" fmla="*/ 6 w 73"/>
              <a:gd name="T3" fmla="*/ 31 h 31"/>
              <a:gd name="T4" fmla="*/ 73 w 73"/>
              <a:gd name="T5" fmla="*/ 11 h 31"/>
              <a:gd name="T6" fmla="*/ 35 w 73"/>
              <a:gd name="T7" fmla="*/ 0 h 31"/>
              <a:gd name="T8" fmla="*/ 0 w 73"/>
              <a:gd name="T9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31">
                <a:moveTo>
                  <a:pt x="0" y="10"/>
                </a:moveTo>
                <a:lnTo>
                  <a:pt x="6" y="31"/>
                </a:lnTo>
                <a:lnTo>
                  <a:pt x="73" y="11"/>
                </a:lnTo>
                <a:lnTo>
                  <a:pt x="35" y="0"/>
                </a:lnTo>
                <a:lnTo>
                  <a:pt x="0" y="10"/>
                </a:ln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73" name="Oval 106"/>
          <p:cNvSpPr>
            <a:spLocks noChangeArrowheads="1"/>
          </p:cNvSpPr>
          <p:nvPr/>
        </p:nvSpPr>
        <p:spPr bwMode="auto">
          <a:xfrm>
            <a:off x="1016424" y="3400637"/>
            <a:ext cx="131233" cy="131233"/>
          </a:xfrm>
          <a:prstGeom prst="ellipse">
            <a:avLst/>
          </a:pr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74" name="Freeform 107"/>
          <p:cNvSpPr/>
          <p:nvPr/>
        </p:nvSpPr>
        <p:spPr bwMode="auto">
          <a:xfrm>
            <a:off x="988907" y="3553037"/>
            <a:ext cx="188384" cy="175683"/>
          </a:xfrm>
          <a:custGeom>
            <a:avLst/>
            <a:gdLst>
              <a:gd name="T0" fmla="*/ 31 w 63"/>
              <a:gd name="T1" fmla="*/ 0 h 58"/>
              <a:gd name="T2" fmla="*/ 0 w 63"/>
              <a:gd name="T3" fmla="*/ 31 h 58"/>
              <a:gd name="T4" fmla="*/ 0 w 63"/>
              <a:gd name="T5" fmla="*/ 58 h 58"/>
              <a:gd name="T6" fmla="*/ 63 w 63"/>
              <a:gd name="T7" fmla="*/ 58 h 58"/>
              <a:gd name="T8" fmla="*/ 63 w 63"/>
              <a:gd name="T9" fmla="*/ 31 h 58"/>
              <a:gd name="T10" fmla="*/ 31 w 63"/>
              <a:gd name="T11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58">
                <a:moveTo>
                  <a:pt x="31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58"/>
                  <a:pt x="0" y="58"/>
                  <a:pt x="0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31"/>
                  <a:pt x="63" y="31"/>
                  <a:pt x="63" y="31"/>
                </a:cubicBezTo>
                <a:cubicBezTo>
                  <a:pt x="63" y="14"/>
                  <a:pt x="49" y="0"/>
                  <a:pt x="31" y="0"/>
                </a:cubicBez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775" name="Freeform 108"/>
          <p:cNvSpPr>
            <a:spLocks noEditPoints="1"/>
          </p:cNvSpPr>
          <p:nvPr/>
        </p:nvSpPr>
        <p:spPr bwMode="auto">
          <a:xfrm>
            <a:off x="756073" y="3275753"/>
            <a:ext cx="499533" cy="469900"/>
          </a:xfrm>
          <a:custGeom>
            <a:avLst/>
            <a:gdLst>
              <a:gd name="T0" fmla="*/ 142 w 166"/>
              <a:gd name="T1" fmla="*/ 99 h 156"/>
              <a:gd name="T2" fmla="*/ 147 w 166"/>
              <a:gd name="T3" fmla="*/ 24 h 156"/>
              <a:gd name="T4" fmla="*/ 71 w 166"/>
              <a:gd name="T5" fmla="*/ 19 h 156"/>
              <a:gd name="T6" fmla="*/ 65 w 166"/>
              <a:gd name="T7" fmla="*/ 92 h 156"/>
              <a:gd name="T8" fmla="*/ 52 w 166"/>
              <a:gd name="T9" fmla="*/ 103 h 156"/>
              <a:gd name="T10" fmla="*/ 47 w 166"/>
              <a:gd name="T11" fmla="*/ 98 h 156"/>
              <a:gd name="T12" fmla="*/ 0 w 166"/>
              <a:gd name="T13" fmla="*/ 140 h 156"/>
              <a:gd name="T14" fmla="*/ 14 w 166"/>
              <a:gd name="T15" fmla="*/ 156 h 156"/>
              <a:gd name="T16" fmla="*/ 61 w 166"/>
              <a:gd name="T17" fmla="*/ 114 h 156"/>
              <a:gd name="T18" fmla="*/ 57 w 166"/>
              <a:gd name="T19" fmla="*/ 109 h 156"/>
              <a:gd name="T20" fmla="*/ 70 w 166"/>
              <a:gd name="T21" fmla="*/ 97 h 156"/>
              <a:gd name="T22" fmla="*/ 142 w 166"/>
              <a:gd name="T23" fmla="*/ 99 h 156"/>
              <a:gd name="T24" fmla="*/ 75 w 166"/>
              <a:gd name="T25" fmla="*/ 23 h 156"/>
              <a:gd name="T26" fmla="*/ 143 w 166"/>
              <a:gd name="T27" fmla="*/ 27 h 156"/>
              <a:gd name="T28" fmla="*/ 139 w 166"/>
              <a:gd name="T29" fmla="*/ 95 h 156"/>
              <a:gd name="T30" fmla="*/ 71 w 166"/>
              <a:gd name="T31" fmla="*/ 91 h 156"/>
              <a:gd name="T32" fmla="*/ 75 w 166"/>
              <a:gd name="T33" fmla="*/ 23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6" h="156">
                <a:moveTo>
                  <a:pt x="142" y="99"/>
                </a:moveTo>
                <a:cubicBezTo>
                  <a:pt x="165" y="80"/>
                  <a:pt x="166" y="46"/>
                  <a:pt x="147" y="24"/>
                </a:cubicBezTo>
                <a:cubicBezTo>
                  <a:pt x="127" y="2"/>
                  <a:pt x="93" y="0"/>
                  <a:pt x="71" y="19"/>
                </a:cubicBezTo>
                <a:cubicBezTo>
                  <a:pt x="50" y="38"/>
                  <a:pt x="48" y="70"/>
                  <a:pt x="65" y="92"/>
                </a:cubicBezTo>
                <a:cubicBezTo>
                  <a:pt x="52" y="103"/>
                  <a:pt x="52" y="103"/>
                  <a:pt x="52" y="103"/>
                </a:cubicBezTo>
                <a:cubicBezTo>
                  <a:pt x="47" y="98"/>
                  <a:pt x="47" y="98"/>
                  <a:pt x="47" y="98"/>
                </a:cubicBezTo>
                <a:cubicBezTo>
                  <a:pt x="0" y="140"/>
                  <a:pt x="0" y="140"/>
                  <a:pt x="0" y="140"/>
                </a:cubicBezTo>
                <a:cubicBezTo>
                  <a:pt x="14" y="156"/>
                  <a:pt x="14" y="156"/>
                  <a:pt x="14" y="15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70" y="97"/>
                  <a:pt x="70" y="97"/>
                  <a:pt x="70" y="97"/>
                </a:cubicBezTo>
                <a:cubicBezTo>
                  <a:pt x="89" y="117"/>
                  <a:pt x="121" y="118"/>
                  <a:pt x="142" y="99"/>
                </a:cubicBezTo>
                <a:close/>
                <a:moveTo>
                  <a:pt x="75" y="23"/>
                </a:moveTo>
                <a:cubicBezTo>
                  <a:pt x="95" y="5"/>
                  <a:pt x="125" y="7"/>
                  <a:pt x="143" y="27"/>
                </a:cubicBezTo>
                <a:cubicBezTo>
                  <a:pt x="161" y="47"/>
                  <a:pt x="159" y="78"/>
                  <a:pt x="139" y="95"/>
                </a:cubicBezTo>
                <a:cubicBezTo>
                  <a:pt x="119" y="113"/>
                  <a:pt x="88" y="111"/>
                  <a:pt x="71" y="91"/>
                </a:cubicBezTo>
                <a:cubicBezTo>
                  <a:pt x="53" y="71"/>
                  <a:pt x="55" y="41"/>
                  <a:pt x="75" y="23"/>
                </a:cubicBez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846" name="Freeform 179"/>
          <p:cNvSpPr>
            <a:spLocks noEditPoints="1"/>
          </p:cNvSpPr>
          <p:nvPr/>
        </p:nvSpPr>
        <p:spPr bwMode="auto">
          <a:xfrm>
            <a:off x="808991" y="4137237"/>
            <a:ext cx="425449" cy="419100"/>
          </a:xfrm>
          <a:custGeom>
            <a:avLst/>
            <a:gdLst>
              <a:gd name="T0" fmla="*/ 90 w 142"/>
              <a:gd name="T1" fmla="*/ 9 h 139"/>
              <a:gd name="T2" fmla="*/ 142 w 142"/>
              <a:gd name="T3" fmla="*/ 38 h 139"/>
              <a:gd name="T4" fmla="*/ 140 w 142"/>
              <a:gd name="T5" fmla="*/ 21 h 139"/>
              <a:gd name="T6" fmla="*/ 76 w 142"/>
              <a:gd name="T7" fmla="*/ 6 h 139"/>
              <a:gd name="T8" fmla="*/ 67 w 142"/>
              <a:gd name="T9" fmla="*/ 5 h 139"/>
              <a:gd name="T10" fmla="*/ 0 w 142"/>
              <a:gd name="T11" fmla="*/ 72 h 139"/>
              <a:gd name="T12" fmla="*/ 67 w 142"/>
              <a:gd name="T13" fmla="*/ 139 h 139"/>
              <a:gd name="T14" fmla="*/ 134 w 142"/>
              <a:gd name="T15" fmla="*/ 72 h 139"/>
              <a:gd name="T16" fmla="*/ 90 w 142"/>
              <a:gd name="T17" fmla="*/ 9 h 139"/>
              <a:gd name="T18" fmla="*/ 43 w 142"/>
              <a:gd name="T19" fmla="*/ 114 h 139"/>
              <a:gd name="T20" fmla="*/ 25 w 142"/>
              <a:gd name="T21" fmla="*/ 96 h 139"/>
              <a:gd name="T22" fmla="*/ 43 w 142"/>
              <a:gd name="T23" fmla="*/ 78 h 139"/>
              <a:gd name="T24" fmla="*/ 61 w 142"/>
              <a:gd name="T25" fmla="*/ 96 h 139"/>
              <a:gd name="T26" fmla="*/ 43 w 142"/>
              <a:gd name="T27" fmla="*/ 114 h 139"/>
              <a:gd name="T28" fmla="*/ 43 w 142"/>
              <a:gd name="T29" fmla="*/ 66 h 139"/>
              <a:gd name="T30" fmla="*/ 25 w 142"/>
              <a:gd name="T31" fmla="*/ 48 h 139"/>
              <a:gd name="T32" fmla="*/ 43 w 142"/>
              <a:gd name="T33" fmla="*/ 29 h 139"/>
              <a:gd name="T34" fmla="*/ 61 w 142"/>
              <a:gd name="T35" fmla="*/ 48 h 139"/>
              <a:gd name="T36" fmla="*/ 43 w 142"/>
              <a:gd name="T37" fmla="*/ 66 h 139"/>
              <a:gd name="T38" fmla="*/ 91 w 142"/>
              <a:gd name="T39" fmla="*/ 114 h 139"/>
              <a:gd name="T40" fmla="*/ 73 w 142"/>
              <a:gd name="T41" fmla="*/ 96 h 139"/>
              <a:gd name="T42" fmla="*/ 91 w 142"/>
              <a:gd name="T43" fmla="*/ 78 h 139"/>
              <a:gd name="T44" fmla="*/ 109 w 142"/>
              <a:gd name="T45" fmla="*/ 96 h 139"/>
              <a:gd name="T46" fmla="*/ 91 w 142"/>
              <a:gd name="T47" fmla="*/ 114 h 139"/>
              <a:gd name="T48" fmla="*/ 91 w 142"/>
              <a:gd name="T49" fmla="*/ 66 h 139"/>
              <a:gd name="T50" fmla="*/ 73 w 142"/>
              <a:gd name="T51" fmla="*/ 48 h 139"/>
              <a:gd name="T52" fmla="*/ 91 w 142"/>
              <a:gd name="T53" fmla="*/ 29 h 139"/>
              <a:gd name="T54" fmla="*/ 109 w 142"/>
              <a:gd name="T55" fmla="*/ 48 h 139"/>
              <a:gd name="T56" fmla="*/ 91 w 142"/>
              <a:gd name="T57" fmla="*/ 66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2" h="139">
                <a:moveTo>
                  <a:pt x="90" y="9"/>
                </a:moveTo>
                <a:cubicBezTo>
                  <a:pt x="132" y="12"/>
                  <a:pt x="142" y="38"/>
                  <a:pt x="142" y="38"/>
                </a:cubicBezTo>
                <a:cubicBezTo>
                  <a:pt x="140" y="21"/>
                  <a:pt x="140" y="21"/>
                  <a:pt x="140" y="21"/>
                </a:cubicBezTo>
                <a:cubicBezTo>
                  <a:pt x="125" y="0"/>
                  <a:pt x="96" y="1"/>
                  <a:pt x="76" y="6"/>
                </a:cubicBezTo>
                <a:cubicBezTo>
                  <a:pt x="73" y="5"/>
                  <a:pt x="70" y="5"/>
                  <a:pt x="67" y="5"/>
                </a:cubicBezTo>
                <a:cubicBezTo>
                  <a:pt x="30" y="5"/>
                  <a:pt x="0" y="35"/>
                  <a:pt x="0" y="72"/>
                </a:cubicBezTo>
                <a:cubicBezTo>
                  <a:pt x="0" y="109"/>
                  <a:pt x="30" y="139"/>
                  <a:pt x="67" y="139"/>
                </a:cubicBezTo>
                <a:cubicBezTo>
                  <a:pt x="104" y="139"/>
                  <a:pt x="134" y="109"/>
                  <a:pt x="134" y="72"/>
                </a:cubicBezTo>
                <a:cubicBezTo>
                  <a:pt x="134" y="43"/>
                  <a:pt x="116" y="18"/>
                  <a:pt x="90" y="9"/>
                </a:cubicBezTo>
                <a:close/>
                <a:moveTo>
                  <a:pt x="43" y="114"/>
                </a:moveTo>
                <a:cubicBezTo>
                  <a:pt x="33" y="114"/>
                  <a:pt x="25" y="106"/>
                  <a:pt x="25" y="96"/>
                </a:cubicBezTo>
                <a:cubicBezTo>
                  <a:pt x="25" y="86"/>
                  <a:pt x="33" y="78"/>
                  <a:pt x="43" y="78"/>
                </a:cubicBezTo>
                <a:cubicBezTo>
                  <a:pt x="53" y="78"/>
                  <a:pt x="61" y="86"/>
                  <a:pt x="61" y="96"/>
                </a:cubicBezTo>
                <a:cubicBezTo>
                  <a:pt x="61" y="106"/>
                  <a:pt x="53" y="114"/>
                  <a:pt x="43" y="114"/>
                </a:cubicBezTo>
                <a:close/>
                <a:moveTo>
                  <a:pt x="43" y="66"/>
                </a:moveTo>
                <a:cubicBezTo>
                  <a:pt x="33" y="66"/>
                  <a:pt x="25" y="58"/>
                  <a:pt x="25" y="48"/>
                </a:cubicBezTo>
                <a:cubicBezTo>
                  <a:pt x="25" y="38"/>
                  <a:pt x="33" y="29"/>
                  <a:pt x="43" y="29"/>
                </a:cubicBezTo>
                <a:cubicBezTo>
                  <a:pt x="53" y="29"/>
                  <a:pt x="61" y="38"/>
                  <a:pt x="61" y="48"/>
                </a:cubicBezTo>
                <a:cubicBezTo>
                  <a:pt x="61" y="58"/>
                  <a:pt x="53" y="66"/>
                  <a:pt x="43" y="66"/>
                </a:cubicBezTo>
                <a:close/>
                <a:moveTo>
                  <a:pt x="91" y="114"/>
                </a:moveTo>
                <a:cubicBezTo>
                  <a:pt x="81" y="114"/>
                  <a:pt x="73" y="106"/>
                  <a:pt x="73" y="96"/>
                </a:cubicBezTo>
                <a:cubicBezTo>
                  <a:pt x="73" y="86"/>
                  <a:pt x="81" y="78"/>
                  <a:pt x="91" y="78"/>
                </a:cubicBezTo>
                <a:cubicBezTo>
                  <a:pt x="101" y="78"/>
                  <a:pt x="109" y="86"/>
                  <a:pt x="109" y="96"/>
                </a:cubicBezTo>
                <a:cubicBezTo>
                  <a:pt x="109" y="106"/>
                  <a:pt x="101" y="114"/>
                  <a:pt x="91" y="114"/>
                </a:cubicBezTo>
                <a:close/>
                <a:moveTo>
                  <a:pt x="91" y="66"/>
                </a:moveTo>
                <a:cubicBezTo>
                  <a:pt x="81" y="66"/>
                  <a:pt x="73" y="58"/>
                  <a:pt x="73" y="48"/>
                </a:cubicBezTo>
                <a:cubicBezTo>
                  <a:pt x="73" y="38"/>
                  <a:pt x="81" y="29"/>
                  <a:pt x="91" y="29"/>
                </a:cubicBezTo>
                <a:cubicBezTo>
                  <a:pt x="101" y="29"/>
                  <a:pt x="109" y="38"/>
                  <a:pt x="109" y="48"/>
                </a:cubicBezTo>
                <a:cubicBezTo>
                  <a:pt x="109" y="58"/>
                  <a:pt x="101" y="66"/>
                  <a:pt x="91" y="66"/>
                </a:cubicBez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8" name="Freeform 237"/>
          <p:cNvSpPr/>
          <p:nvPr/>
        </p:nvSpPr>
        <p:spPr bwMode="auto">
          <a:xfrm>
            <a:off x="823384" y="4804411"/>
            <a:ext cx="385233" cy="478367"/>
          </a:xfrm>
          <a:custGeom>
            <a:avLst/>
            <a:gdLst>
              <a:gd name="T0" fmla="*/ 125 w 128"/>
              <a:gd name="T1" fmla="*/ 82 h 159"/>
              <a:gd name="T2" fmla="*/ 68 w 128"/>
              <a:gd name="T3" fmla="*/ 124 h 159"/>
              <a:gd name="T4" fmla="*/ 68 w 128"/>
              <a:gd name="T5" fmla="*/ 94 h 159"/>
              <a:gd name="T6" fmla="*/ 119 w 128"/>
              <a:gd name="T7" fmla="*/ 32 h 159"/>
              <a:gd name="T8" fmla="*/ 119 w 128"/>
              <a:gd name="T9" fmla="*/ 29 h 159"/>
              <a:gd name="T10" fmla="*/ 88 w 128"/>
              <a:gd name="T11" fmla="*/ 1 h 159"/>
              <a:gd name="T12" fmla="*/ 68 w 128"/>
              <a:gd name="T13" fmla="*/ 12 h 159"/>
              <a:gd name="T14" fmla="*/ 67 w 128"/>
              <a:gd name="T15" fmla="*/ 12 h 159"/>
              <a:gd name="T16" fmla="*/ 64 w 128"/>
              <a:gd name="T17" fmla="*/ 17 h 159"/>
              <a:gd name="T18" fmla="*/ 60 w 128"/>
              <a:gd name="T19" fmla="*/ 12 h 159"/>
              <a:gd name="T20" fmla="*/ 59 w 128"/>
              <a:gd name="T21" fmla="*/ 12 h 159"/>
              <a:gd name="T22" fmla="*/ 39 w 128"/>
              <a:gd name="T23" fmla="*/ 1 h 159"/>
              <a:gd name="T24" fmla="*/ 9 w 128"/>
              <a:gd name="T25" fmla="*/ 29 h 159"/>
              <a:gd name="T26" fmla="*/ 9 w 128"/>
              <a:gd name="T27" fmla="*/ 32 h 159"/>
              <a:gd name="T28" fmla="*/ 59 w 128"/>
              <a:gd name="T29" fmla="*/ 94 h 159"/>
              <a:gd name="T30" fmla="*/ 59 w 128"/>
              <a:gd name="T31" fmla="*/ 122 h 159"/>
              <a:gd name="T32" fmla="*/ 3 w 128"/>
              <a:gd name="T33" fmla="*/ 82 h 159"/>
              <a:gd name="T34" fmla="*/ 59 w 128"/>
              <a:gd name="T35" fmla="*/ 158 h 159"/>
              <a:gd name="T36" fmla="*/ 59 w 128"/>
              <a:gd name="T37" fmla="*/ 159 h 159"/>
              <a:gd name="T38" fmla="*/ 68 w 128"/>
              <a:gd name="T39" fmla="*/ 159 h 159"/>
              <a:gd name="T40" fmla="*/ 68 w 128"/>
              <a:gd name="T41" fmla="*/ 158 h 159"/>
              <a:gd name="T42" fmla="*/ 125 w 128"/>
              <a:gd name="T43" fmla="*/ 82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8" h="159">
                <a:moveTo>
                  <a:pt x="125" y="82"/>
                </a:moveTo>
                <a:cubicBezTo>
                  <a:pt x="125" y="82"/>
                  <a:pt x="83" y="85"/>
                  <a:pt x="68" y="124"/>
                </a:cubicBezTo>
                <a:cubicBezTo>
                  <a:pt x="68" y="94"/>
                  <a:pt x="68" y="94"/>
                  <a:pt x="68" y="94"/>
                </a:cubicBezTo>
                <a:cubicBezTo>
                  <a:pt x="112" y="69"/>
                  <a:pt x="118" y="42"/>
                  <a:pt x="119" y="32"/>
                </a:cubicBezTo>
                <a:cubicBezTo>
                  <a:pt x="119" y="31"/>
                  <a:pt x="119" y="30"/>
                  <a:pt x="119" y="29"/>
                </a:cubicBezTo>
                <a:cubicBezTo>
                  <a:pt x="118" y="13"/>
                  <a:pt x="104" y="0"/>
                  <a:pt x="88" y="1"/>
                </a:cubicBezTo>
                <a:cubicBezTo>
                  <a:pt x="80" y="2"/>
                  <a:pt x="73" y="6"/>
                  <a:pt x="68" y="12"/>
                </a:cubicBezTo>
                <a:cubicBezTo>
                  <a:pt x="68" y="12"/>
                  <a:pt x="68" y="12"/>
                  <a:pt x="67" y="12"/>
                </a:cubicBezTo>
                <a:cubicBezTo>
                  <a:pt x="66" y="14"/>
                  <a:pt x="65" y="15"/>
                  <a:pt x="64" y="17"/>
                </a:cubicBezTo>
                <a:cubicBezTo>
                  <a:pt x="63" y="15"/>
                  <a:pt x="61" y="13"/>
                  <a:pt x="60" y="12"/>
                </a:cubicBezTo>
                <a:cubicBezTo>
                  <a:pt x="60" y="12"/>
                  <a:pt x="60" y="12"/>
                  <a:pt x="59" y="12"/>
                </a:cubicBezTo>
                <a:cubicBezTo>
                  <a:pt x="54" y="6"/>
                  <a:pt x="47" y="2"/>
                  <a:pt x="39" y="1"/>
                </a:cubicBezTo>
                <a:cubicBezTo>
                  <a:pt x="23" y="0"/>
                  <a:pt x="10" y="13"/>
                  <a:pt x="9" y="29"/>
                </a:cubicBezTo>
                <a:cubicBezTo>
                  <a:pt x="9" y="30"/>
                  <a:pt x="9" y="31"/>
                  <a:pt x="9" y="32"/>
                </a:cubicBezTo>
                <a:cubicBezTo>
                  <a:pt x="9" y="42"/>
                  <a:pt x="15" y="69"/>
                  <a:pt x="59" y="94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43" y="85"/>
                  <a:pt x="3" y="82"/>
                  <a:pt x="3" y="82"/>
                </a:cubicBezTo>
                <a:cubicBezTo>
                  <a:pt x="0" y="145"/>
                  <a:pt x="43" y="156"/>
                  <a:pt x="59" y="158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68" y="159"/>
                  <a:pt x="68" y="159"/>
                  <a:pt x="68" y="159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84" y="157"/>
                  <a:pt x="128" y="146"/>
                  <a:pt x="125" y="82"/>
                </a:cubicBez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57" name="Freeform 292"/>
          <p:cNvSpPr>
            <a:spLocks noEditPoints="1"/>
          </p:cNvSpPr>
          <p:nvPr/>
        </p:nvSpPr>
        <p:spPr bwMode="auto">
          <a:xfrm>
            <a:off x="764117" y="5604087"/>
            <a:ext cx="493184" cy="541867"/>
          </a:xfrm>
          <a:custGeom>
            <a:avLst/>
            <a:gdLst>
              <a:gd name="T0" fmla="*/ 140 w 164"/>
              <a:gd name="T1" fmla="*/ 99 h 180"/>
              <a:gd name="T2" fmla="*/ 140 w 164"/>
              <a:gd name="T3" fmla="*/ 30 h 180"/>
              <a:gd name="T4" fmla="*/ 140 w 164"/>
              <a:gd name="T5" fmla="*/ 29 h 180"/>
              <a:gd name="T6" fmla="*/ 134 w 164"/>
              <a:gd name="T7" fmla="*/ 24 h 180"/>
              <a:gd name="T8" fmla="*/ 65 w 164"/>
              <a:gd name="T9" fmla="*/ 24 h 180"/>
              <a:gd name="T10" fmla="*/ 41 w 164"/>
              <a:gd name="T11" fmla="*/ 0 h 180"/>
              <a:gd name="T12" fmla="*/ 41 w 164"/>
              <a:gd name="T13" fmla="*/ 123 h 180"/>
              <a:gd name="T14" fmla="*/ 164 w 164"/>
              <a:gd name="T15" fmla="*/ 123 h 180"/>
              <a:gd name="T16" fmla="*/ 140 w 164"/>
              <a:gd name="T17" fmla="*/ 99 h 180"/>
              <a:gd name="T18" fmla="*/ 33 w 164"/>
              <a:gd name="T19" fmla="*/ 103 h 180"/>
              <a:gd name="T20" fmla="*/ 40 w 164"/>
              <a:gd name="T21" fmla="*/ 12 h 180"/>
              <a:gd name="T22" fmla="*/ 47 w 164"/>
              <a:gd name="T23" fmla="*/ 20 h 180"/>
              <a:gd name="T24" fmla="*/ 33 w 164"/>
              <a:gd name="T25" fmla="*/ 103 h 180"/>
              <a:gd name="T26" fmla="*/ 128 w 164"/>
              <a:gd name="T27" fmla="*/ 87 h 180"/>
              <a:gd name="T28" fmla="*/ 76 w 164"/>
              <a:gd name="T29" fmla="*/ 36 h 180"/>
              <a:gd name="T30" fmla="*/ 128 w 164"/>
              <a:gd name="T31" fmla="*/ 36 h 180"/>
              <a:gd name="T32" fmla="*/ 128 w 164"/>
              <a:gd name="T33" fmla="*/ 87 h 180"/>
              <a:gd name="T34" fmla="*/ 54 w 164"/>
              <a:gd name="T35" fmla="*/ 159 h 180"/>
              <a:gd name="T36" fmla="*/ 40 w 164"/>
              <a:gd name="T37" fmla="*/ 136 h 180"/>
              <a:gd name="T38" fmla="*/ 25 w 164"/>
              <a:gd name="T39" fmla="*/ 159 h 180"/>
              <a:gd name="T40" fmla="*/ 0 w 164"/>
              <a:gd name="T41" fmla="*/ 180 h 180"/>
              <a:gd name="T42" fmla="*/ 79 w 164"/>
              <a:gd name="T43" fmla="*/ 180 h 180"/>
              <a:gd name="T44" fmla="*/ 54 w 164"/>
              <a:gd name="T45" fmla="*/ 159 h 180"/>
              <a:gd name="T46" fmla="*/ 29 w 164"/>
              <a:gd name="T47" fmla="*/ 158 h 180"/>
              <a:gd name="T48" fmla="*/ 41 w 164"/>
              <a:gd name="T49" fmla="*/ 138 h 180"/>
              <a:gd name="T50" fmla="*/ 29 w 164"/>
              <a:gd name="T51" fmla="*/ 15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4" h="180">
                <a:moveTo>
                  <a:pt x="140" y="99"/>
                </a:moveTo>
                <a:cubicBezTo>
                  <a:pt x="140" y="30"/>
                  <a:pt x="140" y="30"/>
                  <a:pt x="140" y="30"/>
                </a:cubicBezTo>
                <a:cubicBezTo>
                  <a:pt x="140" y="30"/>
                  <a:pt x="140" y="30"/>
                  <a:pt x="140" y="29"/>
                </a:cubicBezTo>
                <a:cubicBezTo>
                  <a:pt x="140" y="26"/>
                  <a:pt x="137" y="24"/>
                  <a:pt x="134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41" y="0"/>
                  <a:pt x="41" y="0"/>
                  <a:pt x="41" y="0"/>
                </a:cubicBezTo>
                <a:cubicBezTo>
                  <a:pt x="7" y="34"/>
                  <a:pt x="7" y="89"/>
                  <a:pt x="41" y="123"/>
                </a:cubicBezTo>
                <a:cubicBezTo>
                  <a:pt x="75" y="157"/>
                  <a:pt x="130" y="157"/>
                  <a:pt x="164" y="123"/>
                </a:cubicBezTo>
                <a:lnTo>
                  <a:pt x="140" y="99"/>
                </a:lnTo>
                <a:close/>
                <a:moveTo>
                  <a:pt x="33" y="103"/>
                </a:moveTo>
                <a:cubicBezTo>
                  <a:pt x="3" y="49"/>
                  <a:pt x="40" y="12"/>
                  <a:pt x="40" y="1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18" y="48"/>
                  <a:pt x="33" y="103"/>
                </a:cubicBezTo>
                <a:close/>
                <a:moveTo>
                  <a:pt x="128" y="87"/>
                </a:moveTo>
                <a:cubicBezTo>
                  <a:pt x="76" y="36"/>
                  <a:pt x="76" y="36"/>
                  <a:pt x="76" y="36"/>
                </a:cubicBezTo>
                <a:cubicBezTo>
                  <a:pt x="128" y="36"/>
                  <a:pt x="128" y="36"/>
                  <a:pt x="128" y="36"/>
                </a:cubicBezTo>
                <a:lnTo>
                  <a:pt x="128" y="87"/>
                </a:lnTo>
                <a:close/>
                <a:moveTo>
                  <a:pt x="54" y="159"/>
                </a:moveTo>
                <a:cubicBezTo>
                  <a:pt x="53" y="149"/>
                  <a:pt x="54" y="136"/>
                  <a:pt x="40" y="136"/>
                </a:cubicBezTo>
                <a:cubicBezTo>
                  <a:pt x="25" y="136"/>
                  <a:pt x="26" y="149"/>
                  <a:pt x="25" y="159"/>
                </a:cubicBezTo>
                <a:cubicBezTo>
                  <a:pt x="17" y="178"/>
                  <a:pt x="1" y="160"/>
                  <a:pt x="0" y="180"/>
                </a:cubicBezTo>
                <a:cubicBezTo>
                  <a:pt x="79" y="180"/>
                  <a:pt x="79" y="180"/>
                  <a:pt x="79" y="180"/>
                </a:cubicBezTo>
                <a:cubicBezTo>
                  <a:pt x="78" y="160"/>
                  <a:pt x="63" y="178"/>
                  <a:pt x="54" y="159"/>
                </a:cubicBezTo>
                <a:close/>
                <a:moveTo>
                  <a:pt x="29" y="158"/>
                </a:moveTo>
                <a:cubicBezTo>
                  <a:pt x="26" y="136"/>
                  <a:pt x="41" y="138"/>
                  <a:pt x="41" y="138"/>
                </a:cubicBezTo>
                <a:cubicBezTo>
                  <a:pt x="41" y="138"/>
                  <a:pt x="34" y="143"/>
                  <a:pt x="29" y="158"/>
                </a:cubicBezTo>
                <a:close/>
              </a:path>
            </a:pathLst>
          </a:custGeom>
          <a:solidFill>
            <a:srgbClr val="9FCA95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05485" y="1487276"/>
            <a:ext cx="466133" cy="425003"/>
          </a:xfrm>
          <a:custGeom>
            <a:avLst/>
            <a:gdLst>
              <a:gd name="T0" fmla="*/ 1631 w 3261"/>
              <a:gd name="T1" fmla="*/ 822 h 2973"/>
              <a:gd name="T2" fmla="*/ 2853 w 3261"/>
              <a:gd name="T3" fmla="*/ 1744 h 2973"/>
              <a:gd name="T4" fmla="*/ 2853 w 3261"/>
              <a:gd name="T5" fmla="*/ 2973 h 2973"/>
              <a:gd name="T6" fmla="*/ 2038 w 3261"/>
              <a:gd name="T7" fmla="*/ 2973 h 2973"/>
              <a:gd name="T8" fmla="*/ 2038 w 3261"/>
              <a:gd name="T9" fmla="*/ 2154 h 2973"/>
              <a:gd name="T10" fmla="*/ 1222 w 3261"/>
              <a:gd name="T11" fmla="*/ 2154 h 2973"/>
              <a:gd name="T12" fmla="*/ 1222 w 3261"/>
              <a:gd name="T13" fmla="*/ 2973 h 2973"/>
              <a:gd name="T14" fmla="*/ 407 w 3261"/>
              <a:gd name="T15" fmla="*/ 2973 h 2973"/>
              <a:gd name="T16" fmla="*/ 407 w 3261"/>
              <a:gd name="T17" fmla="*/ 1744 h 2973"/>
              <a:gd name="T18" fmla="*/ 1631 w 3261"/>
              <a:gd name="T19" fmla="*/ 822 h 2973"/>
              <a:gd name="T20" fmla="*/ 1631 w 3261"/>
              <a:gd name="T21" fmla="*/ 0 h 2973"/>
              <a:gd name="T22" fmla="*/ 3261 w 3261"/>
              <a:gd name="T23" fmla="*/ 1272 h 2973"/>
              <a:gd name="T24" fmla="*/ 3261 w 3261"/>
              <a:gd name="T25" fmla="*/ 1790 h 2973"/>
              <a:gd name="T26" fmla="*/ 1631 w 3261"/>
              <a:gd name="T27" fmla="*/ 519 h 2973"/>
              <a:gd name="T28" fmla="*/ 0 w 3261"/>
              <a:gd name="T29" fmla="*/ 1790 h 2973"/>
              <a:gd name="T30" fmla="*/ 0 w 3261"/>
              <a:gd name="T31" fmla="*/ 1272 h 2973"/>
              <a:gd name="T32" fmla="*/ 1631 w 3261"/>
              <a:gd name="T33" fmla="*/ 0 h 2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973">
                <a:moveTo>
                  <a:pt x="1631" y="822"/>
                </a:moveTo>
                <a:lnTo>
                  <a:pt x="2853" y="1744"/>
                </a:lnTo>
                <a:lnTo>
                  <a:pt x="2853" y="2973"/>
                </a:lnTo>
                <a:lnTo>
                  <a:pt x="2038" y="2973"/>
                </a:lnTo>
                <a:lnTo>
                  <a:pt x="2038" y="2154"/>
                </a:lnTo>
                <a:lnTo>
                  <a:pt x="1222" y="2154"/>
                </a:lnTo>
                <a:lnTo>
                  <a:pt x="1222" y="2973"/>
                </a:lnTo>
                <a:lnTo>
                  <a:pt x="407" y="2973"/>
                </a:lnTo>
                <a:lnTo>
                  <a:pt x="407" y="1744"/>
                </a:lnTo>
                <a:lnTo>
                  <a:pt x="1631" y="822"/>
                </a:lnTo>
                <a:close/>
                <a:moveTo>
                  <a:pt x="1631" y="0"/>
                </a:moveTo>
                <a:lnTo>
                  <a:pt x="3261" y="1272"/>
                </a:lnTo>
                <a:lnTo>
                  <a:pt x="3261" y="1790"/>
                </a:lnTo>
                <a:lnTo>
                  <a:pt x="1631" y="519"/>
                </a:lnTo>
                <a:lnTo>
                  <a:pt x="0" y="1790"/>
                </a:lnTo>
                <a:lnTo>
                  <a:pt x="0" y="1272"/>
                </a:lnTo>
                <a:lnTo>
                  <a:pt x="163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2" name="Freeform 11"/>
          <p:cNvSpPr/>
          <p:nvPr/>
        </p:nvSpPr>
        <p:spPr bwMode="auto">
          <a:xfrm>
            <a:off x="1523256" y="1502128"/>
            <a:ext cx="466132" cy="395299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3" name="Freeform 16"/>
          <p:cNvSpPr>
            <a:spLocks noEditPoints="1"/>
          </p:cNvSpPr>
          <p:nvPr/>
        </p:nvSpPr>
        <p:spPr bwMode="auto">
          <a:xfrm>
            <a:off x="2241024" y="1487847"/>
            <a:ext cx="466133" cy="423861"/>
          </a:xfrm>
          <a:custGeom>
            <a:avLst/>
            <a:gdLst>
              <a:gd name="T0" fmla="*/ 1631 w 3261"/>
              <a:gd name="T1" fmla="*/ 922 h 2969"/>
              <a:gd name="T2" fmla="*/ 1598 w 3261"/>
              <a:gd name="T3" fmla="*/ 924 h 2969"/>
              <a:gd name="T4" fmla="*/ 1566 w 3261"/>
              <a:gd name="T5" fmla="*/ 932 h 2969"/>
              <a:gd name="T6" fmla="*/ 1537 w 3261"/>
              <a:gd name="T7" fmla="*/ 944 h 2969"/>
              <a:gd name="T8" fmla="*/ 1510 w 3261"/>
              <a:gd name="T9" fmla="*/ 961 h 2969"/>
              <a:gd name="T10" fmla="*/ 1486 w 3261"/>
              <a:gd name="T11" fmla="*/ 982 h 2969"/>
              <a:gd name="T12" fmla="*/ 1466 w 3261"/>
              <a:gd name="T13" fmla="*/ 1006 h 2969"/>
              <a:gd name="T14" fmla="*/ 1449 w 3261"/>
              <a:gd name="T15" fmla="*/ 1033 h 2969"/>
              <a:gd name="T16" fmla="*/ 1437 w 3261"/>
              <a:gd name="T17" fmla="*/ 1062 h 2969"/>
              <a:gd name="T18" fmla="*/ 1429 w 3261"/>
              <a:gd name="T19" fmla="*/ 1094 h 2969"/>
              <a:gd name="T20" fmla="*/ 1426 w 3261"/>
              <a:gd name="T21" fmla="*/ 1127 h 2969"/>
              <a:gd name="T22" fmla="*/ 1429 w 3261"/>
              <a:gd name="T23" fmla="*/ 1160 h 2969"/>
              <a:gd name="T24" fmla="*/ 1437 w 3261"/>
              <a:gd name="T25" fmla="*/ 1191 h 2969"/>
              <a:gd name="T26" fmla="*/ 1449 w 3261"/>
              <a:gd name="T27" fmla="*/ 1221 h 2969"/>
              <a:gd name="T28" fmla="*/ 1466 w 3261"/>
              <a:gd name="T29" fmla="*/ 1248 h 2969"/>
              <a:gd name="T30" fmla="*/ 1486 w 3261"/>
              <a:gd name="T31" fmla="*/ 1272 h 2969"/>
              <a:gd name="T32" fmla="*/ 1510 w 3261"/>
              <a:gd name="T33" fmla="*/ 1292 h 2969"/>
              <a:gd name="T34" fmla="*/ 1537 w 3261"/>
              <a:gd name="T35" fmla="*/ 1308 h 2969"/>
              <a:gd name="T36" fmla="*/ 1566 w 3261"/>
              <a:gd name="T37" fmla="*/ 1322 h 2969"/>
              <a:gd name="T38" fmla="*/ 1598 w 3261"/>
              <a:gd name="T39" fmla="*/ 1329 h 2969"/>
              <a:gd name="T40" fmla="*/ 1631 w 3261"/>
              <a:gd name="T41" fmla="*/ 1332 h 2969"/>
              <a:gd name="T42" fmla="*/ 1664 w 3261"/>
              <a:gd name="T43" fmla="*/ 1329 h 2969"/>
              <a:gd name="T44" fmla="*/ 1695 w 3261"/>
              <a:gd name="T45" fmla="*/ 1322 h 2969"/>
              <a:gd name="T46" fmla="*/ 1724 w 3261"/>
              <a:gd name="T47" fmla="*/ 1308 h 2969"/>
              <a:gd name="T48" fmla="*/ 1751 w 3261"/>
              <a:gd name="T49" fmla="*/ 1292 h 2969"/>
              <a:gd name="T50" fmla="*/ 1774 w 3261"/>
              <a:gd name="T51" fmla="*/ 1272 h 2969"/>
              <a:gd name="T52" fmla="*/ 1796 w 3261"/>
              <a:gd name="T53" fmla="*/ 1248 h 2969"/>
              <a:gd name="T54" fmla="*/ 1812 w 3261"/>
              <a:gd name="T55" fmla="*/ 1221 h 2969"/>
              <a:gd name="T56" fmla="*/ 1824 w 3261"/>
              <a:gd name="T57" fmla="*/ 1191 h 2969"/>
              <a:gd name="T58" fmla="*/ 1832 w 3261"/>
              <a:gd name="T59" fmla="*/ 1160 h 2969"/>
              <a:gd name="T60" fmla="*/ 1835 w 3261"/>
              <a:gd name="T61" fmla="*/ 1127 h 2969"/>
              <a:gd name="T62" fmla="*/ 1832 w 3261"/>
              <a:gd name="T63" fmla="*/ 1094 h 2969"/>
              <a:gd name="T64" fmla="*/ 1824 w 3261"/>
              <a:gd name="T65" fmla="*/ 1062 h 2969"/>
              <a:gd name="T66" fmla="*/ 1812 w 3261"/>
              <a:gd name="T67" fmla="*/ 1033 h 2969"/>
              <a:gd name="T68" fmla="*/ 1796 w 3261"/>
              <a:gd name="T69" fmla="*/ 1006 h 2969"/>
              <a:gd name="T70" fmla="*/ 1774 w 3261"/>
              <a:gd name="T71" fmla="*/ 982 h 2969"/>
              <a:gd name="T72" fmla="*/ 1751 w 3261"/>
              <a:gd name="T73" fmla="*/ 961 h 2969"/>
              <a:gd name="T74" fmla="*/ 1724 w 3261"/>
              <a:gd name="T75" fmla="*/ 944 h 2969"/>
              <a:gd name="T76" fmla="*/ 1695 w 3261"/>
              <a:gd name="T77" fmla="*/ 932 h 2969"/>
              <a:gd name="T78" fmla="*/ 1664 w 3261"/>
              <a:gd name="T79" fmla="*/ 924 h 2969"/>
              <a:gd name="T80" fmla="*/ 1631 w 3261"/>
              <a:gd name="T81" fmla="*/ 922 h 2969"/>
              <a:gd name="T82" fmla="*/ 1631 w 3261"/>
              <a:gd name="T83" fmla="*/ 0 h 2969"/>
              <a:gd name="T84" fmla="*/ 3261 w 3261"/>
              <a:gd name="T85" fmla="*/ 1639 h 2969"/>
              <a:gd name="T86" fmla="*/ 2955 w 3261"/>
              <a:gd name="T87" fmla="*/ 1946 h 2969"/>
              <a:gd name="T88" fmla="*/ 2650 w 3261"/>
              <a:gd name="T89" fmla="*/ 1639 h 2969"/>
              <a:gd name="T90" fmla="*/ 2650 w 3261"/>
              <a:gd name="T91" fmla="*/ 2969 h 2969"/>
              <a:gd name="T92" fmla="*/ 1835 w 3261"/>
              <a:gd name="T93" fmla="*/ 2969 h 2969"/>
              <a:gd name="T94" fmla="*/ 1835 w 3261"/>
              <a:gd name="T95" fmla="*/ 2355 h 2969"/>
              <a:gd name="T96" fmla="*/ 1426 w 3261"/>
              <a:gd name="T97" fmla="*/ 2355 h 2969"/>
              <a:gd name="T98" fmla="*/ 1426 w 3261"/>
              <a:gd name="T99" fmla="*/ 2969 h 2969"/>
              <a:gd name="T100" fmla="*/ 611 w 3261"/>
              <a:gd name="T101" fmla="*/ 2969 h 2969"/>
              <a:gd name="T102" fmla="*/ 611 w 3261"/>
              <a:gd name="T103" fmla="*/ 1639 h 2969"/>
              <a:gd name="T104" fmla="*/ 306 w 3261"/>
              <a:gd name="T105" fmla="*/ 1946 h 2969"/>
              <a:gd name="T106" fmla="*/ 0 w 3261"/>
              <a:gd name="T107" fmla="*/ 1639 h 2969"/>
              <a:gd name="T108" fmla="*/ 1631 w 3261"/>
              <a:gd name="T109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969">
                <a:moveTo>
                  <a:pt x="1631" y="922"/>
                </a:moveTo>
                <a:lnTo>
                  <a:pt x="1598" y="924"/>
                </a:lnTo>
                <a:lnTo>
                  <a:pt x="1566" y="932"/>
                </a:lnTo>
                <a:lnTo>
                  <a:pt x="1537" y="944"/>
                </a:lnTo>
                <a:lnTo>
                  <a:pt x="1510" y="961"/>
                </a:lnTo>
                <a:lnTo>
                  <a:pt x="1486" y="982"/>
                </a:lnTo>
                <a:lnTo>
                  <a:pt x="1466" y="1006"/>
                </a:lnTo>
                <a:lnTo>
                  <a:pt x="1449" y="1033"/>
                </a:lnTo>
                <a:lnTo>
                  <a:pt x="1437" y="1062"/>
                </a:lnTo>
                <a:lnTo>
                  <a:pt x="1429" y="1094"/>
                </a:lnTo>
                <a:lnTo>
                  <a:pt x="1426" y="1127"/>
                </a:lnTo>
                <a:lnTo>
                  <a:pt x="1429" y="1160"/>
                </a:lnTo>
                <a:lnTo>
                  <a:pt x="1437" y="1191"/>
                </a:lnTo>
                <a:lnTo>
                  <a:pt x="1449" y="1221"/>
                </a:lnTo>
                <a:lnTo>
                  <a:pt x="1466" y="1248"/>
                </a:lnTo>
                <a:lnTo>
                  <a:pt x="1486" y="1272"/>
                </a:lnTo>
                <a:lnTo>
                  <a:pt x="1510" y="1292"/>
                </a:lnTo>
                <a:lnTo>
                  <a:pt x="1537" y="1308"/>
                </a:lnTo>
                <a:lnTo>
                  <a:pt x="1566" y="1322"/>
                </a:lnTo>
                <a:lnTo>
                  <a:pt x="1598" y="1329"/>
                </a:lnTo>
                <a:lnTo>
                  <a:pt x="1631" y="1332"/>
                </a:lnTo>
                <a:lnTo>
                  <a:pt x="1664" y="1329"/>
                </a:lnTo>
                <a:lnTo>
                  <a:pt x="1695" y="1322"/>
                </a:lnTo>
                <a:lnTo>
                  <a:pt x="1724" y="1308"/>
                </a:lnTo>
                <a:lnTo>
                  <a:pt x="1751" y="1292"/>
                </a:lnTo>
                <a:lnTo>
                  <a:pt x="1774" y="1272"/>
                </a:lnTo>
                <a:lnTo>
                  <a:pt x="1796" y="1248"/>
                </a:lnTo>
                <a:lnTo>
                  <a:pt x="1812" y="1221"/>
                </a:lnTo>
                <a:lnTo>
                  <a:pt x="1824" y="1191"/>
                </a:lnTo>
                <a:lnTo>
                  <a:pt x="1832" y="1160"/>
                </a:lnTo>
                <a:lnTo>
                  <a:pt x="1835" y="1127"/>
                </a:lnTo>
                <a:lnTo>
                  <a:pt x="1832" y="1094"/>
                </a:lnTo>
                <a:lnTo>
                  <a:pt x="1824" y="1062"/>
                </a:lnTo>
                <a:lnTo>
                  <a:pt x="1812" y="1033"/>
                </a:lnTo>
                <a:lnTo>
                  <a:pt x="1796" y="1006"/>
                </a:lnTo>
                <a:lnTo>
                  <a:pt x="1774" y="982"/>
                </a:lnTo>
                <a:lnTo>
                  <a:pt x="1751" y="961"/>
                </a:lnTo>
                <a:lnTo>
                  <a:pt x="1724" y="944"/>
                </a:lnTo>
                <a:lnTo>
                  <a:pt x="1695" y="932"/>
                </a:lnTo>
                <a:lnTo>
                  <a:pt x="1664" y="924"/>
                </a:lnTo>
                <a:lnTo>
                  <a:pt x="1631" y="922"/>
                </a:lnTo>
                <a:close/>
                <a:moveTo>
                  <a:pt x="1631" y="0"/>
                </a:moveTo>
                <a:lnTo>
                  <a:pt x="3261" y="1639"/>
                </a:lnTo>
                <a:lnTo>
                  <a:pt x="2955" y="1946"/>
                </a:lnTo>
                <a:lnTo>
                  <a:pt x="2650" y="1639"/>
                </a:lnTo>
                <a:lnTo>
                  <a:pt x="2650" y="2969"/>
                </a:lnTo>
                <a:lnTo>
                  <a:pt x="1835" y="2969"/>
                </a:lnTo>
                <a:lnTo>
                  <a:pt x="1835" y="2355"/>
                </a:lnTo>
                <a:lnTo>
                  <a:pt x="1426" y="2355"/>
                </a:lnTo>
                <a:lnTo>
                  <a:pt x="1426" y="2969"/>
                </a:lnTo>
                <a:lnTo>
                  <a:pt x="611" y="2969"/>
                </a:lnTo>
                <a:lnTo>
                  <a:pt x="611" y="1639"/>
                </a:lnTo>
                <a:lnTo>
                  <a:pt x="306" y="1946"/>
                </a:lnTo>
                <a:lnTo>
                  <a:pt x="0" y="1639"/>
                </a:lnTo>
                <a:lnTo>
                  <a:pt x="163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4" name="Freeform 21"/>
          <p:cNvSpPr>
            <a:spLocks noEditPoints="1"/>
          </p:cNvSpPr>
          <p:nvPr/>
        </p:nvSpPr>
        <p:spPr bwMode="auto">
          <a:xfrm>
            <a:off x="2958795" y="1464427"/>
            <a:ext cx="466133" cy="470703"/>
          </a:xfrm>
          <a:custGeom>
            <a:avLst/>
            <a:gdLst>
              <a:gd name="T0" fmla="*/ 1019 w 3262"/>
              <a:gd name="T1" fmla="*/ 2057 h 3292"/>
              <a:gd name="T2" fmla="*/ 1019 w 3262"/>
              <a:gd name="T3" fmla="*/ 2469 h 3292"/>
              <a:gd name="T4" fmla="*/ 1427 w 3262"/>
              <a:gd name="T5" fmla="*/ 2469 h 3292"/>
              <a:gd name="T6" fmla="*/ 1427 w 3262"/>
              <a:gd name="T7" fmla="*/ 2057 h 3292"/>
              <a:gd name="T8" fmla="*/ 1019 w 3262"/>
              <a:gd name="T9" fmla="*/ 2057 h 3292"/>
              <a:gd name="T10" fmla="*/ 204 w 3262"/>
              <a:gd name="T11" fmla="*/ 2057 h 3292"/>
              <a:gd name="T12" fmla="*/ 204 w 3262"/>
              <a:gd name="T13" fmla="*/ 2469 h 3292"/>
              <a:gd name="T14" fmla="*/ 612 w 3262"/>
              <a:gd name="T15" fmla="*/ 2469 h 3292"/>
              <a:gd name="T16" fmla="*/ 612 w 3262"/>
              <a:gd name="T17" fmla="*/ 2057 h 3292"/>
              <a:gd name="T18" fmla="*/ 204 w 3262"/>
              <a:gd name="T19" fmla="*/ 2057 h 3292"/>
              <a:gd name="T20" fmla="*/ 1835 w 3262"/>
              <a:gd name="T21" fmla="*/ 1439 h 3292"/>
              <a:gd name="T22" fmla="*/ 3262 w 3262"/>
              <a:gd name="T23" fmla="*/ 1439 h 3292"/>
              <a:gd name="T24" fmla="*/ 3262 w 3262"/>
              <a:gd name="T25" fmla="*/ 3292 h 3292"/>
              <a:gd name="T26" fmla="*/ 2855 w 3262"/>
              <a:gd name="T27" fmla="*/ 3292 h 3292"/>
              <a:gd name="T28" fmla="*/ 2855 w 3262"/>
              <a:gd name="T29" fmla="*/ 2469 h 3292"/>
              <a:gd name="T30" fmla="*/ 2243 w 3262"/>
              <a:gd name="T31" fmla="*/ 2469 h 3292"/>
              <a:gd name="T32" fmla="*/ 2243 w 3262"/>
              <a:gd name="T33" fmla="*/ 3292 h 3292"/>
              <a:gd name="T34" fmla="*/ 1835 w 3262"/>
              <a:gd name="T35" fmla="*/ 3292 h 3292"/>
              <a:gd name="T36" fmla="*/ 1835 w 3262"/>
              <a:gd name="T37" fmla="*/ 1439 h 3292"/>
              <a:gd name="T38" fmla="*/ 1019 w 3262"/>
              <a:gd name="T39" fmla="*/ 1234 h 3292"/>
              <a:gd name="T40" fmla="*/ 1019 w 3262"/>
              <a:gd name="T41" fmla="*/ 1646 h 3292"/>
              <a:gd name="T42" fmla="*/ 1427 w 3262"/>
              <a:gd name="T43" fmla="*/ 1646 h 3292"/>
              <a:gd name="T44" fmla="*/ 1427 w 3262"/>
              <a:gd name="T45" fmla="*/ 1234 h 3292"/>
              <a:gd name="T46" fmla="*/ 1019 w 3262"/>
              <a:gd name="T47" fmla="*/ 1234 h 3292"/>
              <a:gd name="T48" fmla="*/ 204 w 3262"/>
              <a:gd name="T49" fmla="*/ 1234 h 3292"/>
              <a:gd name="T50" fmla="*/ 204 w 3262"/>
              <a:gd name="T51" fmla="*/ 1646 h 3292"/>
              <a:gd name="T52" fmla="*/ 612 w 3262"/>
              <a:gd name="T53" fmla="*/ 1646 h 3292"/>
              <a:gd name="T54" fmla="*/ 612 w 3262"/>
              <a:gd name="T55" fmla="*/ 1234 h 3292"/>
              <a:gd name="T56" fmla="*/ 204 w 3262"/>
              <a:gd name="T57" fmla="*/ 1234 h 3292"/>
              <a:gd name="T58" fmla="*/ 1835 w 3262"/>
              <a:gd name="T59" fmla="*/ 1028 h 3292"/>
              <a:gd name="T60" fmla="*/ 3262 w 3262"/>
              <a:gd name="T61" fmla="*/ 1028 h 3292"/>
              <a:gd name="T62" fmla="*/ 3262 w 3262"/>
              <a:gd name="T63" fmla="*/ 1234 h 3292"/>
              <a:gd name="T64" fmla="*/ 1835 w 3262"/>
              <a:gd name="T65" fmla="*/ 1234 h 3292"/>
              <a:gd name="T66" fmla="*/ 1835 w 3262"/>
              <a:gd name="T67" fmla="*/ 1028 h 3292"/>
              <a:gd name="T68" fmla="*/ 1019 w 3262"/>
              <a:gd name="T69" fmla="*/ 411 h 3292"/>
              <a:gd name="T70" fmla="*/ 1019 w 3262"/>
              <a:gd name="T71" fmla="*/ 823 h 3292"/>
              <a:gd name="T72" fmla="*/ 1427 w 3262"/>
              <a:gd name="T73" fmla="*/ 823 h 3292"/>
              <a:gd name="T74" fmla="*/ 1427 w 3262"/>
              <a:gd name="T75" fmla="*/ 411 h 3292"/>
              <a:gd name="T76" fmla="*/ 1019 w 3262"/>
              <a:gd name="T77" fmla="*/ 411 h 3292"/>
              <a:gd name="T78" fmla="*/ 204 w 3262"/>
              <a:gd name="T79" fmla="*/ 411 h 3292"/>
              <a:gd name="T80" fmla="*/ 204 w 3262"/>
              <a:gd name="T81" fmla="*/ 823 h 3292"/>
              <a:gd name="T82" fmla="*/ 612 w 3262"/>
              <a:gd name="T83" fmla="*/ 823 h 3292"/>
              <a:gd name="T84" fmla="*/ 612 w 3262"/>
              <a:gd name="T85" fmla="*/ 411 h 3292"/>
              <a:gd name="T86" fmla="*/ 204 w 3262"/>
              <a:gd name="T87" fmla="*/ 411 h 3292"/>
              <a:gd name="T88" fmla="*/ 0 w 3262"/>
              <a:gd name="T89" fmla="*/ 0 h 3292"/>
              <a:gd name="T90" fmla="*/ 1631 w 3262"/>
              <a:gd name="T91" fmla="*/ 0 h 3292"/>
              <a:gd name="T92" fmla="*/ 1631 w 3262"/>
              <a:gd name="T93" fmla="*/ 3292 h 3292"/>
              <a:gd name="T94" fmla="*/ 0 w 3262"/>
              <a:gd name="T95" fmla="*/ 3292 h 3292"/>
              <a:gd name="T96" fmla="*/ 0 w 3262"/>
              <a:gd name="T9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1019" y="2057"/>
                </a:moveTo>
                <a:lnTo>
                  <a:pt x="1019" y="2469"/>
                </a:lnTo>
                <a:lnTo>
                  <a:pt x="1427" y="2469"/>
                </a:lnTo>
                <a:lnTo>
                  <a:pt x="1427" y="2057"/>
                </a:lnTo>
                <a:lnTo>
                  <a:pt x="1019" y="2057"/>
                </a:lnTo>
                <a:close/>
                <a:moveTo>
                  <a:pt x="204" y="2057"/>
                </a:moveTo>
                <a:lnTo>
                  <a:pt x="204" y="2469"/>
                </a:lnTo>
                <a:lnTo>
                  <a:pt x="612" y="2469"/>
                </a:lnTo>
                <a:lnTo>
                  <a:pt x="612" y="2057"/>
                </a:lnTo>
                <a:lnTo>
                  <a:pt x="204" y="2057"/>
                </a:lnTo>
                <a:close/>
                <a:moveTo>
                  <a:pt x="1835" y="1439"/>
                </a:moveTo>
                <a:lnTo>
                  <a:pt x="3262" y="1439"/>
                </a:lnTo>
                <a:lnTo>
                  <a:pt x="3262" y="3292"/>
                </a:lnTo>
                <a:lnTo>
                  <a:pt x="2855" y="3292"/>
                </a:lnTo>
                <a:lnTo>
                  <a:pt x="2855" y="2469"/>
                </a:lnTo>
                <a:lnTo>
                  <a:pt x="2243" y="2469"/>
                </a:lnTo>
                <a:lnTo>
                  <a:pt x="2243" y="3292"/>
                </a:lnTo>
                <a:lnTo>
                  <a:pt x="1835" y="3292"/>
                </a:lnTo>
                <a:lnTo>
                  <a:pt x="1835" y="1439"/>
                </a:lnTo>
                <a:close/>
                <a:moveTo>
                  <a:pt x="1019" y="1234"/>
                </a:moveTo>
                <a:lnTo>
                  <a:pt x="1019" y="1646"/>
                </a:lnTo>
                <a:lnTo>
                  <a:pt x="1427" y="1646"/>
                </a:lnTo>
                <a:lnTo>
                  <a:pt x="1427" y="1234"/>
                </a:lnTo>
                <a:lnTo>
                  <a:pt x="1019" y="1234"/>
                </a:lnTo>
                <a:close/>
                <a:moveTo>
                  <a:pt x="204" y="1234"/>
                </a:moveTo>
                <a:lnTo>
                  <a:pt x="204" y="1646"/>
                </a:lnTo>
                <a:lnTo>
                  <a:pt x="612" y="1646"/>
                </a:lnTo>
                <a:lnTo>
                  <a:pt x="612" y="1234"/>
                </a:lnTo>
                <a:lnTo>
                  <a:pt x="204" y="1234"/>
                </a:lnTo>
                <a:close/>
                <a:moveTo>
                  <a:pt x="1835" y="1028"/>
                </a:moveTo>
                <a:lnTo>
                  <a:pt x="3262" y="1028"/>
                </a:lnTo>
                <a:lnTo>
                  <a:pt x="3262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1019" y="411"/>
                </a:moveTo>
                <a:lnTo>
                  <a:pt x="1019" y="823"/>
                </a:lnTo>
                <a:lnTo>
                  <a:pt x="1427" y="823"/>
                </a:lnTo>
                <a:lnTo>
                  <a:pt x="1427" y="411"/>
                </a:lnTo>
                <a:lnTo>
                  <a:pt x="1019" y="411"/>
                </a:lnTo>
                <a:close/>
                <a:moveTo>
                  <a:pt x="204" y="411"/>
                </a:moveTo>
                <a:lnTo>
                  <a:pt x="204" y="823"/>
                </a:lnTo>
                <a:lnTo>
                  <a:pt x="612" y="823"/>
                </a:lnTo>
                <a:lnTo>
                  <a:pt x="612" y="411"/>
                </a:lnTo>
                <a:lnTo>
                  <a:pt x="204" y="411"/>
                </a:lnTo>
                <a:close/>
                <a:moveTo>
                  <a:pt x="0" y="0"/>
                </a:moveTo>
                <a:lnTo>
                  <a:pt x="1631" y="0"/>
                </a:lnTo>
                <a:lnTo>
                  <a:pt x="1631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5" name="Freeform 26"/>
          <p:cNvSpPr>
            <a:spLocks noEditPoints="1"/>
          </p:cNvSpPr>
          <p:nvPr/>
        </p:nvSpPr>
        <p:spPr bwMode="auto">
          <a:xfrm>
            <a:off x="3676564" y="1525549"/>
            <a:ext cx="466132" cy="348457"/>
          </a:xfrm>
          <a:custGeom>
            <a:avLst/>
            <a:gdLst>
              <a:gd name="T0" fmla="*/ 1631 w 3261"/>
              <a:gd name="T1" fmla="*/ 1832 h 2443"/>
              <a:gd name="T2" fmla="*/ 2242 w 3261"/>
              <a:gd name="T3" fmla="*/ 1832 h 2443"/>
              <a:gd name="T4" fmla="*/ 2242 w 3261"/>
              <a:gd name="T5" fmla="*/ 2036 h 2443"/>
              <a:gd name="T6" fmla="*/ 1631 w 3261"/>
              <a:gd name="T7" fmla="*/ 2036 h 2443"/>
              <a:gd name="T8" fmla="*/ 1631 w 3261"/>
              <a:gd name="T9" fmla="*/ 1832 h 2443"/>
              <a:gd name="T10" fmla="*/ 1631 w 3261"/>
              <a:gd name="T11" fmla="*/ 1424 h 2443"/>
              <a:gd name="T12" fmla="*/ 2446 w 3261"/>
              <a:gd name="T13" fmla="*/ 1424 h 2443"/>
              <a:gd name="T14" fmla="*/ 2446 w 3261"/>
              <a:gd name="T15" fmla="*/ 1629 h 2443"/>
              <a:gd name="T16" fmla="*/ 1631 w 3261"/>
              <a:gd name="T17" fmla="*/ 1629 h 2443"/>
              <a:gd name="T18" fmla="*/ 1631 w 3261"/>
              <a:gd name="T19" fmla="*/ 1424 h 2443"/>
              <a:gd name="T20" fmla="*/ 1631 w 3261"/>
              <a:gd name="T21" fmla="*/ 1017 h 2443"/>
              <a:gd name="T22" fmla="*/ 2446 w 3261"/>
              <a:gd name="T23" fmla="*/ 1017 h 2443"/>
              <a:gd name="T24" fmla="*/ 2446 w 3261"/>
              <a:gd name="T25" fmla="*/ 1221 h 2443"/>
              <a:gd name="T26" fmla="*/ 1631 w 3261"/>
              <a:gd name="T27" fmla="*/ 1221 h 2443"/>
              <a:gd name="T28" fmla="*/ 1631 w 3261"/>
              <a:gd name="T29" fmla="*/ 1017 h 2443"/>
              <a:gd name="T30" fmla="*/ 407 w 3261"/>
              <a:gd name="T31" fmla="*/ 1017 h 2443"/>
              <a:gd name="T32" fmla="*/ 1426 w 3261"/>
              <a:gd name="T33" fmla="*/ 1017 h 2443"/>
              <a:gd name="T34" fmla="*/ 1426 w 3261"/>
              <a:gd name="T35" fmla="*/ 2036 h 2443"/>
              <a:gd name="T36" fmla="*/ 407 w 3261"/>
              <a:gd name="T37" fmla="*/ 2036 h 2443"/>
              <a:gd name="T38" fmla="*/ 407 w 3261"/>
              <a:gd name="T39" fmla="*/ 1017 h 2443"/>
              <a:gd name="T40" fmla="*/ 407 w 3261"/>
              <a:gd name="T41" fmla="*/ 611 h 2443"/>
              <a:gd name="T42" fmla="*/ 2446 w 3261"/>
              <a:gd name="T43" fmla="*/ 611 h 2443"/>
              <a:gd name="T44" fmla="*/ 2446 w 3261"/>
              <a:gd name="T45" fmla="*/ 814 h 2443"/>
              <a:gd name="T46" fmla="*/ 407 w 3261"/>
              <a:gd name="T47" fmla="*/ 814 h 2443"/>
              <a:gd name="T48" fmla="*/ 407 w 3261"/>
              <a:gd name="T49" fmla="*/ 611 h 2443"/>
              <a:gd name="T50" fmla="*/ 204 w 3261"/>
              <a:gd name="T51" fmla="*/ 204 h 2443"/>
              <a:gd name="T52" fmla="*/ 204 w 3261"/>
              <a:gd name="T53" fmla="*/ 2239 h 2443"/>
              <a:gd name="T54" fmla="*/ 2650 w 3261"/>
              <a:gd name="T55" fmla="*/ 2239 h 2443"/>
              <a:gd name="T56" fmla="*/ 2650 w 3261"/>
              <a:gd name="T57" fmla="*/ 204 h 2443"/>
              <a:gd name="T58" fmla="*/ 204 w 3261"/>
              <a:gd name="T59" fmla="*/ 204 h 2443"/>
              <a:gd name="T60" fmla="*/ 0 w 3261"/>
              <a:gd name="T61" fmla="*/ 0 h 2443"/>
              <a:gd name="T62" fmla="*/ 2853 w 3261"/>
              <a:gd name="T63" fmla="*/ 0 h 2443"/>
              <a:gd name="T64" fmla="*/ 2853 w 3261"/>
              <a:gd name="T65" fmla="*/ 407 h 2443"/>
              <a:gd name="T66" fmla="*/ 3261 w 3261"/>
              <a:gd name="T67" fmla="*/ 407 h 2443"/>
              <a:gd name="T68" fmla="*/ 3261 w 3261"/>
              <a:gd name="T69" fmla="*/ 2137 h 2443"/>
              <a:gd name="T70" fmla="*/ 3258 w 3261"/>
              <a:gd name="T71" fmla="*/ 2179 h 2443"/>
              <a:gd name="T72" fmla="*/ 3250 w 3261"/>
              <a:gd name="T73" fmla="*/ 2218 h 2443"/>
              <a:gd name="T74" fmla="*/ 3237 w 3261"/>
              <a:gd name="T75" fmla="*/ 2256 h 2443"/>
              <a:gd name="T76" fmla="*/ 3220 w 3261"/>
              <a:gd name="T77" fmla="*/ 2291 h 2443"/>
              <a:gd name="T78" fmla="*/ 3198 w 3261"/>
              <a:gd name="T79" fmla="*/ 2324 h 2443"/>
              <a:gd name="T80" fmla="*/ 3171 w 3261"/>
              <a:gd name="T81" fmla="*/ 2353 h 2443"/>
              <a:gd name="T82" fmla="*/ 3142 w 3261"/>
              <a:gd name="T83" fmla="*/ 2379 h 2443"/>
              <a:gd name="T84" fmla="*/ 3109 w 3261"/>
              <a:gd name="T85" fmla="*/ 2401 h 2443"/>
              <a:gd name="T86" fmla="*/ 3074 w 3261"/>
              <a:gd name="T87" fmla="*/ 2419 h 2443"/>
              <a:gd name="T88" fmla="*/ 3037 w 3261"/>
              <a:gd name="T89" fmla="*/ 2432 h 2443"/>
              <a:gd name="T90" fmla="*/ 2997 w 3261"/>
              <a:gd name="T91" fmla="*/ 2440 h 2443"/>
              <a:gd name="T92" fmla="*/ 2955 w 3261"/>
              <a:gd name="T93" fmla="*/ 2443 h 2443"/>
              <a:gd name="T94" fmla="*/ 204 w 3261"/>
              <a:gd name="T95" fmla="*/ 2443 h 2443"/>
              <a:gd name="T96" fmla="*/ 171 w 3261"/>
              <a:gd name="T97" fmla="*/ 2440 h 2443"/>
              <a:gd name="T98" fmla="*/ 140 w 3261"/>
              <a:gd name="T99" fmla="*/ 2432 h 2443"/>
              <a:gd name="T100" fmla="*/ 110 w 3261"/>
              <a:gd name="T101" fmla="*/ 2420 h 2443"/>
              <a:gd name="T102" fmla="*/ 83 w 3261"/>
              <a:gd name="T103" fmla="*/ 2404 h 2443"/>
              <a:gd name="T104" fmla="*/ 60 w 3261"/>
              <a:gd name="T105" fmla="*/ 2383 h 2443"/>
              <a:gd name="T106" fmla="*/ 39 w 3261"/>
              <a:gd name="T107" fmla="*/ 2360 h 2443"/>
              <a:gd name="T108" fmla="*/ 23 w 3261"/>
              <a:gd name="T109" fmla="*/ 2333 h 2443"/>
              <a:gd name="T110" fmla="*/ 10 w 3261"/>
              <a:gd name="T111" fmla="*/ 2304 h 2443"/>
              <a:gd name="T112" fmla="*/ 3 w 3261"/>
              <a:gd name="T113" fmla="*/ 2272 h 2443"/>
              <a:gd name="T114" fmla="*/ 0 w 3261"/>
              <a:gd name="T115" fmla="*/ 2239 h 2443"/>
              <a:gd name="T116" fmla="*/ 0 w 3261"/>
              <a:gd name="T117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443">
                <a:moveTo>
                  <a:pt x="1631" y="1832"/>
                </a:moveTo>
                <a:lnTo>
                  <a:pt x="2242" y="1832"/>
                </a:lnTo>
                <a:lnTo>
                  <a:pt x="2242" y="2036"/>
                </a:lnTo>
                <a:lnTo>
                  <a:pt x="1631" y="2036"/>
                </a:lnTo>
                <a:lnTo>
                  <a:pt x="1631" y="1832"/>
                </a:lnTo>
                <a:close/>
                <a:moveTo>
                  <a:pt x="1631" y="1424"/>
                </a:moveTo>
                <a:lnTo>
                  <a:pt x="2446" y="1424"/>
                </a:lnTo>
                <a:lnTo>
                  <a:pt x="2446" y="1629"/>
                </a:lnTo>
                <a:lnTo>
                  <a:pt x="1631" y="1629"/>
                </a:lnTo>
                <a:lnTo>
                  <a:pt x="1631" y="1424"/>
                </a:lnTo>
                <a:close/>
                <a:moveTo>
                  <a:pt x="1631" y="1017"/>
                </a:moveTo>
                <a:lnTo>
                  <a:pt x="2446" y="1017"/>
                </a:lnTo>
                <a:lnTo>
                  <a:pt x="2446" y="1221"/>
                </a:lnTo>
                <a:lnTo>
                  <a:pt x="1631" y="1221"/>
                </a:lnTo>
                <a:lnTo>
                  <a:pt x="1631" y="1017"/>
                </a:lnTo>
                <a:close/>
                <a:moveTo>
                  <a:pt x="407" y="1017"/>
                </a:moveTo>
                <a:lnTo>
                  <a:pt x="1426" y="1017"/>
                </a:lnTo>
                <a:lnTo>
                  <a:pt x="1426" y="2036"/>
                </a:lnTo>
                <a:lnTo>
                  <a:pt x="407" y="2036"/>
                </a:lnTo>
                <a:lnTo>
                  <a:pt x="407" y="1017"/>
                </a:lnTo>
                <a:close/>
                <a:moveTo>
                  <a:pt x="407" y="611"/>
                </a:moveTo>
                <a:lnTo>
                  <a:pt x="2446" y="611"/>
                </a:lnTo>
                <a:lnTo>
                  <a:pt x="2446" y="814"/>
                </a:lnTo>
                <a:lnTo>
                  <a:pt x="407" y="814"/>
                </a:lnTo>
                <a:lnTo>
                  <a:pt x="407" y="611"/>
                </a:lnTo>
                <a:close/>
                <a:moveTo>
                  <a:pt x="204" y="204"/>
                </a:moveTo>
                <a:lnTo>
                  <a:pt x="204" y="2239"/>
                </a:lnTo>
                <a:lnTo>
                  <a:pt x="2650" y="2239"/>
                </a:lnTo>
                <a:lnTo>
                  <a:pt x="2650" y="204"/>
                </a:lnTo>
                <a:lnTo>
                  <a:pt x="204" y="204"/>
                </a:lnTo>
                <a:close/>
                <a:moveTo>
                  <a:pt x="0" y="0"/>
                </a:moveTo>
                <a:lnTo>
                  <a:pt x="2853" y="0"/>
                </a:lnTo>
                <a:lnTo>
                  <a:pt x="2853" y="407"/>
                </a:lnTo>
                <a:lnTo>
                  <a:pt x="3261" y="407"/>
                </a:lnTo>
                <a:lnTo>
                  <a:pt x="3261" y="2137"/>
                </a:lnTo>
                <a:lnTo>
                  <a:pt x="3258" y="2179"/>
                </a:lnTo>
                <a:lnTo>
                  <a:pt x="3250" y="2218"/>
                </a:lnTo>
                <a:lnTo>
                  <a:pt x="3237" y="2256"/>
                </a:lnTo>
                <a:lnTo>
                  <a:pt x="3220" y="2291"/>
                </a:lnTo>
                <a:lnTo>
                  <a:pt x="3198" y="2324"/>
                </a:lnTo>
                <a:lnTo>
                  <a:pt x="3171" y="2353"/>
                </a:lnTo>
                <a:lnTo>
                  <a:pt x="3142" y="2379"/>
                </a:lnTo>
                <a:lnTo>
                  <a:pt x="3109" y="2401"/>
                </a:lnTo>
                <a:lnTo>
                  <a:pt x="3074" y="2419"/>
                </a:lnTo>
                <a:lnTo>
                  <a:pt x="3037" y="2432"/>
                </a:lnTo>
                <a:lnTo>
                  <a:pt x="2997" y="2440"/>
                </a:lnTo>
                <a:lnTo>
                  <a:pt x="2955" y="2443"/>
                </a:lnTo>
                <a:lnTo>
                  <a:pt x="204" y="2443"/>
                </a:lnTo>
                <a:lnTo>
                  <a:pt x="171" y="2440"/>
                </a:lnTo>
                <a:lnTo>
                  <a:pt x="140" y="2432"/>
                </a:lnTo>
                <a:lnTo>
                  <a:pt x="110" y="2420"/>
                </a:lnTo>
                <a:lnTo>
                  <a:pt x="83" y="2404"/>
                </a:lnTo>
                <a:lnTo>
                  <a:pt x="60" y="2383"/>
                </a:lnTo>
                <a:lnTo>
                  <a:pt x="39" y="2360"/>
                </a:lnTo>
                <a:lnTo>
                  <a:pt x="23" y="2333"/>
                </a:lnTo>
                <a:lnTo>
                  <a:pt x="10" y="2304"/>
                </a:lnTo>
                <a:lnTo>
                  <a:pt x="3" y="2272"/>
                </a:lnTo>
                <a:lnTo>
                  <a:pt x="0" y="2239"/>
                </a:lnTo>
                <a:lnTo>
                  <a:pt x="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6" name="Freeform 31"/>
          <p:cNvSpPr>
            <a:spLocks noEditPoints="1"/>
          </p:cNvSpPr>
          <p:nvPr/>
        </p:nvSpPr>
        <p:spPr bwMode="auto">
          <a:xfrm>
            <a:off x="4394333" y="1464427"/>
            <a:ext cx="466133" cy="470703"/>
          </a:xfrm>
          <a:custGeom>
            <a:avLst/>
            <a:gdLst>
              <a:gd name="T0" fmla="*/ 2104 w 3262"/>
              <a:gd name="T1" fmla="*/ 991 h 3292"/>
              <a:gd name="T2" fmla="*/ 676 w 3262"/>
              <a:gd name="T3" fmla="*/ 2432 h 3292"/>
              <a:gd name="T4" fmla="*/ 852 w 3262"/>
              <a:gd name="T5" fmla="*/ 2608 h 3292"/>
              <a:gd name="T6" fmla="*/ 2280 w 3262"/>
              <a:gd name="T7" fmla="*/ 1169 h 3292"/>
              <a:gd name="T8" fmla="*/ 2104 w 3262"/>
              <a:gd name="T9" fmla="*/ 991 h 3292"/>
              <a:gd name="T10" fmla="*/ 2089 w 3262"/>
              <a:gd name="T11" fmla="*/ 462 h 3292"/>
              <a:gd name="T12" fmla="*/ 2803 w 3262"/>
              <a:gd name="T13" fmla="*/ 1182 h 3292"/>
              <a:gd name="T14" fmla="*/ 918 w 3262"/>
              <a:gd name="T15" fmla="*/ 3085 h 3292"/>
              <a:gd name="T16" fmla="*/ 0 w 3262"/>
              <a:gd name="T17" fmla="*/ 3292 h 3292"/>
              <a:gd name="T18" fmla="*/ 204 w 3262"/>
              <a:gd name="T19" fmla="*/ 2366 h 3292"/>
              <a:gd name="T20" fmla="*/ 2089 w 3262"/>
              <a:gd name="T21" fmla="*/ 462 h 3292"/>
              <a:gd name="T22" fmla="*/ 2752 w 3262"/>
              <a:gd name="T23" fmla="*/ 0 h 3292"/>
              <a:gd name="T24" fmla="*/ 2752 w 3262"/>
              <a:gd name="T25" fmla="*/ 0 h 3292"/>
              <a:gd name="T26" fmla="*/ 2808 w 3262"/>
              <a:gd name="T27" fmla="*/ 3 h 3292"/>
              <a:gd name="T28" fmla="*/ 2862 w 3262"/>
              <a:gd name="T29" fmla="*/ 11 h 3292"/>
              <a:gd name="T30" fmla="*/ 2913 w 3262"/>
              <a:gd name="T31" fmla="*/ 25 h 3292"/>
              <a:gd name="T32" fmla="*/ 2963 w 3262"/>
              <a:gd name="T33" fmla="*/ 45 h 3292"/>
              <a:gd name="T34" fmla="*/ 3009 w 3262"/>
              <a:gd name="T35" fmla="*/ 70 h 3292"/>
              <a:gd name="T36" fmla="*/ 3053 w 3262"/>
              <a:gd name="T37" fmla="*/ 99 h 3292"/>
              <a:gd name="T38" fmla="*/ 3094 w 3262"/>
              <a:gd name="T39" fmla="*/ 132 h 3292"/>
              <a:gd name="T40" fmla="*/ 3131 w 3262"/>
              <a:gd name="T41" fmla="*/ 169 h 3292"/>
              <a:gd name="T42" fmla="*/ 3164 w 3262"/>
              <a:gd name="T43" fmla="*/ 210 h 3292"/>
              <a:gd name="T44" fmla="*/ 3192 w 3262"/>
              <a:gd name="T45" fmla="*/ 255 h 3292"/>
              <a:gd name="T46" fmla="*/ 3217 w 3262"/>
              <a:gd name="T47" fmla="*/ 301 h 3292"/>
              <a:gd name="T48" fmla="*/ 3236 w 3262"/>
              <a:gd name="T49" fmla="*/ 351 h 3292"/>
              <a:gd name="T50" fmla="*/ 3251 w 3262"/>
              <a:gd name="T51" fmla="*/ 403 h 3292"/>
              <a:gd name="T52" fmla="*/ 3259 w 3262"/>
              <a:gd name="T53" fmla="*/ 458 h 3292"/>
              <a:gd name="T54" fmla="*/ 3262 w 3262"/>
              <a:gd name="T55" fmla="*/ 514 h 3292"/>
              <a:gd name="T56" fmla="*/ 3259 w 3262"/>
              <a:gd name="T57" fmla="*/ 571 h 3292"/>
              <a:gd name="T58" fmla="*/ 3250 w 3262"/>
              <a:gd name="T59" fmla="*/ 627 h 3292"/>
              <a:gd name="T60" fmla="*/ 3235 w 3262"/>
              <a:gd name="T61" fmla="*/ 679 h 3292"/>
              <a:gd name="T62" fmla="*/ 3215 w 3262"/>
              <a:gd name="T63" fmla="*/ 730 h 3292"/>
              <a:gd name="T64" fmla="*/ 3190 w 3262"/>
              <a:gd name="T65" fmla="*/ 778 h 3292"/>
              <a:gd name="T66" fmla="*/ 3161 w 3262"/>
              <a:gd name="T67" fmla="*/ 823 h 3292"/>
              <a:gd name="T68" fmla="*/ 2956 w 3262"/>
              <a:gd name="T69" fmla="*/ 1028 h 3292"/>
              <a:gd name="T70" fmla="*/ 2243 w 3262"/>
              <a:gd name="T71" fmla="*/ 308 h 3292"/>
              <a:gd name="T72" fmla="*/ 2446 w 3262"/>
              <a:gd name="T73" fmla="*/ 103 h 3292"/>
              <a:gd name="T74" fmla="*/ 2490 w 3262"/>
              <a:gd name="T75" fmla="*/ 72 h 3292"/>
              <a:gd name="T76" fmla="*/ 2538 w 3262"/>
              <a:gd name="T77" fmla="*/ 47 h 3292"/>
              <a:gd name="T78" fmla="*/ 2589 w 3262"/>
              <a:gd name="T79" fmla="*/ 26 h 3292"/>
              <a:gd name="T80" fmla="*/ 2641 w 3262"/>
              <a:gd name="T81" fmla="*/ 12 h 3292"/>
              <a:gd name="T82" fmla="*/ 2696 w 3262"/>
              <a:gd name="T83" fmla="*/ 3 h 3292"/>
              <a:gd name="T84" fmla="*/ 2752 w 3262"/>
              <a:gd name="T8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2" h="3292">
                <a:moveTo>
                  <a:pt x="2104" y="991"/>
                </a:moveTo>
                <a:lnTo>
                  <a:pt x="676" y="2432"/>
                </a:lnTo>
                <a:lnTo>
                  <a:pt x="852" y="2608"/>
                </a:lnTo>
                <a:lnTo>
                  <a:pt x="2280" y="1169"/>
                </a:lnTo>
                <a:lnTo>
                  <a:pt x="2104" y="991"/>
                </a:lnTo>
                <a:close/>
                <a:moveTo>
                  <a:pt x="2089" y="462"/>
                </a:moveTo>
                <a:lnTo>
                  <a:pt x="2803" y="1182"/>
                </a:lnTo>
                <a:lnTo>
                  <a:pt x="918" y="3085"/>
                </a:lnTo>
                <a:lnTo>
                  <a:pt x="0" y="3292"/>
                </a:lnTo>
                <a:lnTo>
                  <a:pt x="204" y="2366"/>
                </a:lnTo>
                <a:lnTo>
                  <a:pt x="2089" y="462"/>
                </a:lnTo>
                <a:close/>
                <a:moveTo>
                  <a:pt x="2752" y="0"/>
                </a:moveTo>
                <a:lnTo>
                  <a:pt x="2752" y="0"/>
                </a:lnTo>
                <a:lnTo>
                  <a:pt x="2808" y="3"/>
                </a:lnTo>
                <a:lnTo>
                  <a:pt x="2862" y="11"/>
                </a:lnTo>
                <a:lnTo>
                  <a:pt x="2913" y="25"/>
                </a:lnTo>
                <a:lnTo>
                  <a:pt x="2963" y="45"/>
                </a:lnTo>
                <a:lnTo>
                  <a:pt x="3009" y="70"/>
                </a:lnTo>
                <a:lnTo>
                  <a:pt x="3053" y="99"/>
                </a:lnTo>
                <a:lnTo>
                  <a:pt x="3094" y="132"/>
                </a:lnTo>
                <a:lnTo>
                  <a:pt x="3131" y="169"/>
                </a:lnTo>
                <a:lnTo>
                  <a:pt x="3164" y="210"/>
                </a:lnTo>
                <a:lnTo>
                  <a:pt x="3192" y="255"/>
                </a:lnTo>
                <a:lnTo>
                  <a:pt x="3217" y="301"/>
                </a:lnTo>
                <a:lnTo>
                  <a:pt x="3236" y="351"/>
                </a:lnTo>
                <a:lnTo>
                  <a:pt x="3251" y="403"/>
                </a:lnTo>
                <a:lnTo>
                  <a:pt x="3259" y="458"/>
                </a:lnTo>
                <a:lnTo>
                  <a:pt x="3262" y="514"/>
                </a:lnTo>
                <a:lnTo>
                  <a:pt x="3259" y="571"/>
                </a:lnTo>
                <a:lnTo>
                  <a:pt x="3250" y="627"/>
                </a:lnTo>
                <a:lnTo>
                  <a:pt x="3235" y="679"/>
                </a:lnTo>
                <a:lnTo>
                  <a:pt x="3215" y="730"/>
                </a:lnTo>
                <a:lnTo>
                  <a:pt x="3190" y="778"/>
                </a:lnTo>
                <a:lnTo>
                  <a:pt x="3161" y="823"/>
                </a:lnTo>
                <a:lnTo>
                  <a:pt x="2956" y="1028"/>
                </a:lnTo>
                <a:lnTo>
                  <a:pt x="2243" y="308"/>
                </a:lnTo>
                <a:lnTo>
                  <a:pt x="2446" y="103"/>
                </a:lnTo>
                <a:lnTo>
                  <a:pt x="2490" y="72"/>
                </a:lnTo>
                <a:lnTo>
                  <a:pt x="2538" y="47"/>
                </a:lnTo>
                <a:lnTo>
                  <a:pt x="2589" y="26"/>
                </a:lnTo>
                <a:lnTo>
                  <a:pt x="2641" y="12"/>
                </a:lnTo>
                <a:lnTo>
                  <a:pt x="2696" y="3"/>
                </a:lnTo>
                <a:lnTo>
                  <a:pt x="2752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7" name="Freeform 36"/>
          <p:cNvSpPr>
            <a:spLocks noEditPoints="1"/>
          </p:cNvSpPr>
          <p:nvPr/>
        </p:nvSpPr>
        <p:spPr bwMode="auto">
          <a:xfrm>
            <a:off x="5112104" y="1464427"/>
            <a:ext cx="466133" cy="470703"/>
          </a:xfrm>
          <a:custGeom>
            <a:avLst/>
            <a:gdLst>
              <a:gd name="T0" fmla="*/ 2855 w 3262"/>
              <a:gd name="T1" fmla="*/ 205 h 3292"/>
              <a:gd name="T2" fmla="*/ 3058 w 3262"/>
              <a:gd name="T3" fmla="*/ 411 h 3292"/>
              <a:gd name="T4" fmla="*/ 1631 w 3262"/>
              <a:gd name="T5" fmla="*/ 1851 h 3292"/>
              <a:gd name="T6" fmla="*/ 1224 w 3262"/>
              <a:gd name="T7" fmla="*/ 2057 h 3292"/>
              <a:gd name="T8" fmla="*/ 1427 w 3262"/>
              <a:gd name="T9" fmla="*/ 1646 h 3292"/>
              <a:gd name="T10" fmla="*/ 2855 w 3262"/>
              <a:gd name="T11" fmla="*/ 205 h 3292"/>
              <a:gd name="T12" fmla="*/ 1835 w 3262"/>
              <a:gd name="T13" fmla="*/ 0 h 3292"/>
              <a:gd name="T14" fmla="*/ 2446 w 3262"/>
              <a:gd name="T15" fmla="*/ 0 h 3292"/>
              <a:gd name="T16" fmla="*/ 1224 w 3262"/>
              <a:gd name="T17" fmla="*/ 1234 h 3292"/>
              <a:gd name="T18" fmla="*/ 815 w 3262"/>
              <a:gd name="T19" fmla="*/ 1485 h 3292"/>
              <a:gd name="T20" fmla="*/ 500 w 3262"/>
              <a:gd name="T21" fmla="*/ 2361 h 3292"/>
              <a:gd name="T22" fmla="*/ 561 w 3262"/>
              <a:gd name="T23" fmla="*/ 2392 h 3292"/>
              <a:gd name="T24" fmla="*/ 616 w 3262"/>
              <a:gd name="T25" fmla="*/ 2424 h 3292"/>
              <a:gd name="T26" fmla="*/ 666 w 3262"/>
              <a:gd name="T27" fmla="*/ 2458 h 3292"/>
              <a:gd name="T28" fmla="*/ 711 w 3262"/>
              <a:gd name="T29" fmla="*/ 2494 h 3292"/>
              <a:gd name="T30" fmla="*/ 753 w 3262"/>
              <a:gd name="T31" fmla="*/ 2532 h 3292"/>
              <a:gd name="T32" fmla="*/ 791 w 3262"/>
              <a:gd name="T33" fmla="*/ 2574 h 3292"/>
              <a:gd name="T34" fmla="*/ 827 w 3262"/>
              <a:gd name="T35" fmla="*/ 2620 h 3292"/>
              <a:gd name="T36" fmla="*/ 859 w 3262"/>
              <a:gd name="T37" fmla="*/ 2670 h 3292"/>
              <a:gd name="T38" fmla="*/ 891 w 3262"/>
              <a:gd name="T39" fmla="*/ 2726 h 3292"/>
              <a:gd name="T40" fmla="*/ 922 w 3262"/>
              <a:gd name="T41" fmla="*/ 2787 h 3292"/>
              <a:gd name="T42" fmla="*/ 1791 w 3262"/>
              <a:gd name="T43" fmla="*/ 2469 h 3292"/>
              <a:gd name="T44" fmla="*/ 2039 w 3262"/>
              <a:gd name="T45" fmla="*/ 2057 h 3292"/>
              <a:gd name="T46" fmla="*/ 3262 w 3262"/>
              <a:gd name="T47" fmla="*/ 823 h 3292"/>
              <a:gd name="T48" fmla="*/ 3262 w 3262"/>
              <a:gd name="T49" fmla="*/ 1439 h 3292"/>
              <a:gd name="T50" fmla="*/ 2039 w 3262"/>
              <a:gd name="T51" fmla="*/ 2674 h 3292"/>
              <a:gd name="T52" fmla="*/ 0 w 3262"/>
              <a:gd name="T53" fmla="*/ 3292 h 3292"/>
              <a:gd name="T54" fmla="*/ 612 w 3262"/>
              <a:gd name="T55" fmla="*/ 1234 h 3292"/>
              <a:gd name="T56" fmla="*/ 1835 w 3262"/>
              <a:gd name="T5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262" h="3292">
                <a:moveTo>
                  <a:pt x="2855" y="205"/>
                </a:moveTo>
                <a:lnTo>
                  <a:pt x="3058" y="411"/>
                </a:lnTo>
                <a:lnTo>
                  <a:pt x="1631" y="1851"/>
                </a:lnTo>
                <a:lnTo>
                  <a:pt x="1224" y="2057"/>
                </a:lnTo>
                <a:lnTo>
                  <a:pt x="1427" y="1646"/>
                </a:lnTo>
                <a:lnTo>
                  <a:pt x="2855" y="205"/>
                </a:lnTo>
                <a:close/>
                <a:moveTo>
                  <a:pt x="1835" y="0"/>
                </a:moveTo>
                <a:lnTo>
                  <a:pt x="2446" y="0"/>
                </a:lnTo>
                <a:lnTo>
                  <a:pt x="1224" y="1234"/>
                </a:lnTo>
                <a:lnTo>
                  <a:pt x="815" y="1485"/>
                </a:lnTo>
                <a:lnTo>
                  <a:pt x="500" y="2361"/>
                </a:lnTo>
                <a:lnTo>
                  <a:pt x="561" y="2392"/>
                </a:lnTo>
                <a:lnTo>
                  <a:pt x="616" y="2424"/>
                </a:lnTo>
                <a:lnTo>
                  <a:pt x="666" y="2458"/>
                </a:lnTo>
                <a:lnTo>
                  <a:pt x="711" y="2494"/>
                </a:lnTo>
                <a:lnTo>
                  <a:pt x="753" y="2532"/>
                </a:lnTo>
                <a:lnTo>
                  <a:pt x="791" y="2574"/>
                </a:lnTo>
                <a:lnTo>
                  <a:pt x="827" y="2620"/>
                </a:lnTo>
                <a:lnTo>
                  <a:pt x="859" y="2670"/>
                </a:lnTo>
                <a:lnTo>
                  <a:pt x="891" y="2726"/>
                </a:lnTo>
                <a:lnTo>
                  <a:pt x="922" y="2787"/>
                </a:lnTo>
                <a:lnTo>
                  <a:pt x="1791" y="2469"/>
                </a:lnTo>
                <a:lnTo>
                  <a:pt x="2039" y="2057"/>
                </a:lnTo>
                <a:lnTo>
                  <a:pt x="3262" y="823"/>
                </a:lnTo>
                <a:lnTo>
                  <a:pt x="3262" y="1439"/>
                </a:lnTo>
                <a:lnTo>
                  <a:pt x="2039" y="2674"/>
                </a:lnTo>
                <a:lnTo>
                  <a:pt x="0" y="3292"/>
                </a:lnTo>
                <a:lnTo>
                  <a:pt x="612" y="1234"/>
                </a:lnTo>
                <a:lnTo>
                  <a:pt x="1835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8" name="Freeform 41"/>
          <p:cNvSpPr/>
          <p:nvPr/>
        </p:nvSpPr>
        <p:spPr bwMode="auto">
          <a:xfrm>
            <a:off x="5829873" y="1464427"/>
            <a:ext cx="466133" cy="470703"/>
          </a:xfrm>
          <a:custGeom>
            <a:avLst/>
            <a:gdLst>
              <a:gd name="T0" fmla="*/ 3262 w 3262"/>
              <a:gd name="T1" fmla="*/ 0 h 3292"/>
              <a:gd name="T2" fmla="*/ 3130 w 3262"/>
              <a:gd name="T3" fmla="*/ 117 h 3292"/>
              <a:gd name="T4" fmla="*/ 3005 w 3262"/>
              <a:gd name="T5" fmla="*/ 249 h 3292"/>
              <a:gd name="T6" fmla="*/ 2887 w 3262"/>
              <a:gd name="T7" fmla="*/ 390 h 3292"/>
              <a:gd name="T8" fmla="*/ 2775 w 3262"/>
              <a:gd name="T9" fmla="*/ 542 h 3292"/>
              <a:gd name="T10" fmla="*/ 2668 w 3262"/>
              <a:gd name="T11" fmla="*/ 699 h 3292"/>
              <a:gd name="T12" fmla="*/ 2566 w 3262"/>
              <a:gd name="T13" fmla="*/ 861 h 3292"/>
              <a:gd name="T14" fmla="*/ 2469 w 3262"/>
              <a:gd name="T15" fmla="*/ 1024 h 3292"/>
              <a:gd name="T16" fmla="*/ 2374 w 3262"/>
              <a:gd name="T17" fmla="*/ 1186 h 3292"/>
              <a:gd name="T18" fmla="*/ 2283 w 3262"/>
              <a:gd name="T19" fmla="*/ 1346 h 3292"/>
              <a:gd name="T20" fmla="*/ 2193 w 3262"/>
              <a:gd name="T21" fmla="*/ 1501 h 3292"/>
              <a:gd name="T22" fmla="*/ 2105 w 3262"/>
              <a:gd name="T23" fmla="*/ 1647 h 3292"/>
              <a:gd name="T24" fmla="*/ 2018 w 3262"/>
              <a:gd name="T25" fmla="*/ 1784 h 3292"/>
              <a:gd name="T26" fmla="*/ 1931 w 3262"/>
              <a:gd name="T27" fmla="*/ 1908 h 3292"/>
              <a:gd name="T28" fmla="*/ 1843 w 3262"/>
              <a:gd name="T29" fmla="*/ 2018 h 3292"/>
              <a:gd name="T30" fmla="*/ 1755 w 3262"/>
              <a:gd name="T31" fmla="*/ 2109 h 3292"/>
              <a:gd name="T32" fmla="*/ 1665 w 3262"/>
              <a:gd name="T33" fmla="*/ 2182 h 3292"/>
              <a:gd name="T34" fmla="*/ 1572 w 3262"/>
              <a:gd name="T35" fmla="*/ 2232 h 3292"/>
              <a:gd name="T36" fmla="*/ 1476 w 3262"/>
              <a:gd name="T37" fmla="*/ 2259 h 3292"/>
              <a:gd name="T38" fmla="*/ 815 w 3262"/>
              <a:gd name="T39" fmla="*/ 2262 h 3292"/>
              <a:gd name="T40" fmla="*/ 0 w 3262"/>
              <a:gd name="T41" fmla="*/ 3292 h 3292"/>
              <a:gd name="T42" fmla="*/ 58 w 3262"/>
              <a:gd name="T43" fmla="*/ 3123 h 3292"/>
              <a:gd name="T44" fmla="*/ 125 w 3262"/>
              <a:gd name="T45" fmla="*/ 2945 h 3292"/>
              <a:gd name="T46" fmla="*/ 198 w 3262"/>
              <a:gd name="T47" fmla="*/ 2761 h 3292"/>
              <a:gd name="T48" fmla="*/ 280 w 3262"/>
              <a:gd name="T49" fmla="*/ 2571 h 3292"/>
              <a:gd name="T50" fmla="*/ 370 w 3262"/>
              <a:gd name="T51" fmla="*/ 2378 h 3292"/>
              <a:gd name="T52" fmla="*/ 468 w 3262"/>
              <a:gd name="T53" fmla="*/ 2183 h 3292"/>
              <a:gd name="T54" fmla="*/ 574 w 3262"/>
              <a:gd name="T55" fmla="*/ 1988 h 3292"/>
              <a:gd name="T56" fmla="*/ 688 w 3262"/>
              <a:gd name="T57" fmla="*/ 1792 h 3292"/>
              <a:gd name="T58" fmla="*/ 809 w 3262"/>
              <a:gd name="T59" fmla="*/ 1599 h 3292"/>
              <a:gd name="T60" fmla="*/ 940 w 3262"/>
              <a:gd name="T61" fmla="*/ 1410 h 3292"/>
              <a:gd name="T62" fmla="*/ 1078 w 3262"/>
              <a:gd name="T63" fmla="*/ 1228 h 3292"/>
              <a:gd name="T64" fmla="*/ 1225 w 3262"/>
              <a:gd name="T65" fmla="*/ 1051 h 3292"/>
              <a:gd name="T66" fmla="*/ 1379 w 3262"/>
              <a:gd name="T67" fmla="*/ 883 h 3292"/>
              <a:gd name="T68" fmla="*/ 1542 w 3262"/>
              <a:gd name="T69" fmla="*/ 725 h 3292"/>
              <a:gd name="T70" fmla="*/ 1713 w 3262"/>
              <a:gd name="T71" fmla="*/ 579 h 3292"/>
              <a:gd name="T72" fmla="*/ 1892 w 3262"/>
              <a:gd name="T73" fmla="*/ 445 h 3292"/>
              <a:gd name="T74" fmla="*/ 2080 w 3262"/>
              <a:gd name="T75" fmla="*/ 326 h 3292"/>
              <a:gd name="T76" fmla="*/ 2276 w 3262"/>
              <a:gd name="T77" fmla="*/ 224 h 3292"/>
              <a:gd name="T78" fmla="*/ 2480 w 3262"/>
              <a:gd name="T79" fmla="*/ 138 h 3292"/>
              <a:gd name="T80" fmla="*/ 2693 w 3262"/>
              <a:gd name="T81" fmla="*/ 72 h 3292"/>
              <a:gd name="T82" fmla="*/ 2914 w 3262"/>
              <a:gd name="T83" fmla="*/ 26 h 3292"/>
              <a:gd name="T84" fmla="*/ 3144 w 3262"/>
              <a:gd name="T8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2" h="3292">
                <a:moveTo>
                  <a:pt x="3262" y="0"/>
                </a:moveTo>
                <a:lnTo>
                  <a:pt x="3262" y="0"/>
                </a:lnTo>
                <a:lnTo>
                  <a:pt x="3195" y="56"/>
                </a:lnTo>
                <a:lnTo>
                  <a:pt x="3130" y="117"/>
                </a:lnTo>
                <a:lnTo>
                  <a:pt x="3066" y="181"/>
                </a:lnTo>
                <a:lnTo>
                  <a:pt x="3005" y="249"/>
                </a:lnTo>
                <a:lnTo>
                  <a:pt x="2946" y="318"/>
                </a:lnTo>
                <a:lnTo>
                  <a:pt x="2887" y="390"/>
                </a:lnTo>
                <a:lnTo>
                  <a:pt x="2830" y="465"/>
                </a:lnTo>
                <a:lnTo>
                  <a:pt x="2775" y="542"/>
                </a:lnTo>
                <a:lnTo>
                  <a:pt x="2721" y="619"/>
                </a:lnTo>
                <a:lnTo>
                  <a:pt x="2668" y="699"/>
                </a:lnTo>
                <a:lnTo>
                  <a:pt x="2617" y="779"/>
                </a:lnTo>
                <a:lnTo>
                  <a:pt x="2566" y="861"/>
                </a:lnTo>
                <a:lnTo>
                  <a:pt x="2517" y="943"/>
                </a:lnTo>
                <a:lnTo>
                  <a:pt x="2469" y="1024"/>
                </a:lnTo>
                <a:lnTo>
                  <a:pt x="2421" y="1106"/>
                </a:lnTo>
                <a:lnTo>
                  <a:pt x="2374" y="1186"/>
                </a:lnTo>
                <a:lnTo>
                  <a:pt x="2328" y="1267"/>
                </a:lnTo>
                <a:lnTo>
                  <a:pt x="2283" y="1346"/>
                </a:lnTo>
                <a:lnTo>
                  <a:pt x="2238" y="1425"/>
                </a:lnTo>
                <a:lnTo>
                  <a:pt x="2193" y="1501"/>
                </a:lnTo>
                <a:lnTo>
                  <a:pt x="2149" y="1576"/>
                </a:lnTo>
                <a:lnTo>
                  <a:pt x="2105" y="1647"/>
                </a:lnTo>
                <a:lnTo>
                  <a:pt x="2061" y="1717"/>
                </a:lnTo>
                <a:lnTo>
                  <a:pt x="2018" y="1784"/>
                </a:lnTo>
                <a:lnTo>
                  <a:pt x="1974" y="1847"/>
                </a:lnTo>
                <a:lnTo>
                  <a:pt x="1931" y="1908"/>
                </a:lnTo>
                <a:lnTo>
                  <a:pt x="1887" y="1965"/>
                </a:lnTo>
                <a:lnTo>
                  <a:pt x="1843" y="2018"/>
                </a:lnTo>
                <a:lnTo>
                  <a:pt x="1799" y="2066"/>
                </a:lnTo>
                <a:lnTo>
                  <a:pt x="1755" y="2109"/>
                </a:lnTo>
                <a:lnTo>
                  <a:pt x="1710" y="2149"/>
                </a:lnTo>
                <a:lnTo>
                  <a:pt x="1665" y="2182"/>
                </a:lnTo>
                <a:lnTo>
                  <a:pt x="1619" y="2211"/>
                </a:lnTo>
                <a:lnTo>
                  <a:pt x="1572" y="2232"/>
                </a:lnTo>
                <a:lnTo>
                  <a:pt x="1524" y="2249"/>
                </a:lnTo>
                <a:lnTo>
                  <a:pt x="1476" y="2259"/>
                </a:lnTo>
                <a:lnTo>
                  <a:pt x="1427" y="2262"/>
                </a:lnTo>
                <a:lnTo>
                  <a:pt x="815" y="2262"/>
                </a:lnTo>
                <a:lnTo>
                  <a:pt x="204" y="3292"/>
                </a:lnTo>
                <a:lnTo>
                  <a:pt x="0" y="3292"/>
                </a:lnTo>
                <a:lnTo>
                  <a:pt x="29" y="3208"/>
                </a:lnTo>
                <a:lnTo>
                  <a:pt x="58" y="3123"/>
                </a:lnTo>
                <a:lnTo>
                  <a:pt x="90" y="3035"/>
                </a:lnTo>
                <a:lnTo>
                  <a:pt x="125" y="2945"/>
                </a:lnTo>
                <a:lnTo>
                  <a:pt x="161" y="2854"/>
                </a:lnTo>
                <a:lnTo>
                  <a:pt x="198" y="2761"/>
                </a:lnTo>
                <a:lnTo>
                  <a:pt x="238" y="2666"/>
                </a:lnTo>
                <a:lnTo>
                  <a:pt x="280" y="2571"/>
                </a:lnTo>
                <a:lnTo>
                  <a:pt x="324" y="2475"/>
                </a:lnTo>
                <a:lnTo>
                  <a:pt x="370" y="2378"/>
                </a:lnTo>
                <a:lnTo>
                  <a:pt x="418" y="2281"/>
                </a:lnTo>
                <a:lnTo>
                  <a:pt x="468" y="2183"/>
                </a:lnTo>
                <a:lnTo>
                  <a:pt x="520" y="2085"/>
                </a:lnTo>
                <a:lnTo>
                  <a:pt x="574" y="1988"/>
                </a:lnTo>
                <a:lnTo>
                  <a:pt x="630" y="1890"/>
                </a:lnTo>
                <a:lnTo>
                  <a:pt x="688" y="1792"/>
                </a:lnTo>
                <a:lnTo>
                  <a:pt x="748" y="1695"/>
                </a:lnTo>
                <a:lnTo>
                  <a:pt x="809" y="1599"/>
                </a:lnTo>
                <a:lnTo>
                  <a:pt x="874" y="1504"/>
                </a:lnTo>
                <a:lnTo>
                  <a:pt x="940" y="1410"/>
                </a:lnTo>
                <a:lnTo>
                  <a:pt x="1008" y="1318"/>
                </a:lnTo>
                <a:lnTo>
                  <a:pt x="1078" y="1228"/>
                </a:lnTo>
                <a:lnTo>
                  <a:pt x="1150" y="1139"/>
                </a:lnTo>
                <a:lnTo>
                  <a:pt x="1225" y="1051"/>
                </a:lnTo>
                <a:lnTo>
                  <a:pt x="1300" y="966"/>
                </a:lnTo>
                <a:lnTo>
                  <a:pt x="1379" y="883"/>
                </a:lnTo>
                <a:lnTo>
                  <a:pt x="1459" y="803"/>
                </a:lnTo>
                <a:lnTo>
                  <a:pt x="1542" y="725"/>
                </a:lnTo>
                <a:lnTo>
                  <a:pt x="1626" y="650"/>
                </a:lnTo>
                <a:lnTo>
                  <a:pt x="1713" y="579"/>
                </a:lnTo>
                <a:lnTo>
                  <a:pt x="1802" y="510"/>
                </a:lnTo>
                <a:lnTo>
                  <a:pt x="1892" y="445"/>
                </a:lnTo>
                <a:lnTo>
                  <a:pt x="1985" y="384"/>
                </a:lnTo>
                <a:lnTo>
                  <a:pt x="2080" y="326"/>
                </a:lnTo>
                <a:lnTo>
                  <a:pt x="2176" y="272"/>
                </a:lnTo>
                <a:lnTo>
                  <a:pt x="2276" y="224"/>
                </a:lnTo>
                <a:lnTo>
                  <a:pt x="2377" y="178"/>
                </a:lnTo>
                <a:lnTo>
                  <a:pt x="2480" y="138"/>
                </a:lnTo>
                <a:lnTo>
                  <a:pt x="2586" y="102"/>
                </a:lnTo>
                <a:lnTo>
                  <a:pt x="2693" y="72"/>
                </a:lnTo>
                <a:lnTo>
                  <a:pt x="2802" y="46"/>
                </a:lnTo>
                <a:lnTo>
                  <a:pt x="2914" y="26"/>
                </a:lnTo>
                <a:lnTo>
                  <a:pt x="3028" y="11"/>
                </a:lnTo>
                <a:lnTo>
                  <a:pt x="3144" y="3"/>
                </a:lnTo>
                <a:lnTo>
                  <a:pt x="3262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19" name="Group 44"/>
          <p:cNvGrpSpPr>
            <a:grpSpLocks noChangeAspect="1"/>
          </p:cNvGrpSpPr>
          <p:nvPr/>
        </p:nvGrpSpPr>
        <p:grpSpPr bwMode="auto">
          <a:xfrm>
            <a:off x="6547644" y="1464427"/>
            <a:ext cx="466133" cy="470703"/>
            <a:chOff x="4079" y="733"/>
            <a:chExt cx="408" cy="412"/>
          </a:xfrm>
          <a:solidFill>
            <a:srgbClr val="9FCA95"/>
          </a:solidFill>
        </p:grpSpPr>
        <p:sp>
          <p:nvSpPr>
            <p:cNvPr id="20" name="Freeform 46"/>
            <p:cNvSpPr/>
            <p:nvPr/>
          </p:nvSpPr>
          <p:spPr bwMode="auto">
            <a:xfrm>
              <a:off x="4232" y="733"/>
              <a:ext cx="255" cy="258"/>
            </a:xfrm>
            <a:custGeom>
              <a:avLst/>
              <a:gdLst>
                <a:gd name="T0" fmla="*/ 0 w 2038"/>
                <a:gd name="T1" fmla="*/ 0 h 2057"/>
                <a:gd name="T2" fmla="*/ 0 w 2038"/>
                <a:gd name="T3" fmla="*/ 0 h 2057"/>
                <a:gd name="T4" fmla="*/ 115 w 2038"/>
                <a:gd name="T5" fmla="*/ 3 h 2057"/>
                <a:gd name="T6" fmla="*/ 229 w 2038"/>
                <a:gd name="T7" fmla="*/ 12 h 2057"/>
                <a:gd name="T8" fmla="*/ 341 w 2038"/>
                <a:gd name="T9" fmla="*/ 29 h 2057"/>
                <a:gd name="T10" fmla="*/ 451 w 2038"/>
                <a:gd name="T11" fmla="*/ 50 h 2057"/>
                <a:gd name="T12" fmla="*/ 559 w 2038"/>
                <a:gd name="T13" fmla="*/ 78 h 2057"/>
                <a:gd name="T14" fmla="*/ 665 w 2038"/>
                <a:gd name="T15" fmla="*/ 111 h 2057"/>
                <a:gd name="T16" fmla="*/ 767 w 2038"/>
                <a:gd name="T17" fmla="*/ 150 h 2057"/>
                <a:gd name="T18" fmla="*/ 867 w 2038"/>
                <a:gd name="T19" fmla="*/ 195 h 2057"/>
                <a:gd name="T20" fmla="*/ 965 w 2038"/>
                <a:gd name="T21" fmla="*/ 244 h 2057"/>
                <a:gd name="T22" fmla="*/ 1060 w 2038"/>
                <a:gd name="T23" fmla="*/ 299 h 2057"/>
                <a:gd name="T24" fmla="*/ 1150 w 2038"/>
                <a:gd name="T25" fmla="*/ 358 h 2057"/>
                <a:gd name="T26" fmla="*/ 1238 w 2038"/>
                <a:gd name="T27" fmla="*/ 423 h 2057"/>
                <a:gd name="T28" fmla="*/ 1322 w 2038"/>
                <a:gd name="T29" fmla="*/ 491 h 2057"/>
                <a:gd name="T30" fmla="*/ 1402 w 2038"/>
                <a:gd name="T31" fmla="*/ 565 h 2057"/>
                <a:gd name="T32" fmla="*/ 1478 w 2038"/>
                <a:gd name="T33" fmla="*/ 641 h 2057"/>
                <a:gd name="T34" fmla="*/ 1551 w 2038"/>
                <a:gd name="T35" fmla="*/ 723 h 2057"/>
                <a:gd name="T36" fmla="*/ 1618 w 2038"/>
                <a:gd name="T37" fmla="*/ 807 h 2057"/>
                <a:gd name="T38" fmla="*/ 1682 w 2038"/>
                <a:gd name="T39" fmla="*/ 895 h 2057"/>
                <a:gd name="T40" fmla="*/ 1741 w 2038"/>
                <a:gd name="T41" fmla="*/ 987 h 2057"/>
                <a:gd name="T42" fmla="*/ 1795 w 2038"/>
                <a:gd name="T43" fmla="*/ 1082 h 2057"/>
                <a:gd name="T44" fmla="*/ 1844 w 2038"/>
                <a:gd name="T45" fmla="*/ 1180 h 2057"/>
                <a:gd name="T46" fmla="*/ 1888 w 2038"/>
                <a:gd name="T47" fmla="*/ 1281 h 2057"/>
                <a:gd name="T48" fmla="*/ 1926 w 2038"/>
                <a:gd name="T49" fmla="*/ 1386 h 2057"/>
                <a:gd name="T50" fmla="*/ 1960 w 2038"/>
                <a:gd name="T51" fmla="*/ 1492 h 2057"/>
                <a:gd name="T52" fmla="*/ 1988 w 2038"/>
                <a:gd name="T53" fmla="*/ 1601 h 2057"/>
                <a:gd name="T54" fmla="*/ 2009 w 2038"/>
                <a:gd name="T55" fmla="*/ 1712 h 2057"/>
                <a:gd name="T56" fmla="*/ 2025 w 2038"/>
                <a:gd name="T57" fmla="*/ 1825 h 2057"/>
                <a:gd name="T58" fmla="*/ 2035 w 2038"/>
                <a:gd name="T59" fmla="*/ 1940 h 2057"/>
                <a:gd name="T60" fmla="*/ 2038 w 2038"/>
                <a:gd name="T61" fmla="*/ 2057 h 2057"/>
                <a:gd name="T62" fmla="*/ 1732 w 2038"/>
                <a:gd name="T63" fmla="*/ 2057 h 2057"/>
                <a:gd name="T64" fmla="*/ 1729 w 2038"/>
                <a:gd name="T65" fmla="*/ 1957 h 2057"/>
                <a:gd name="T66" fmla="*/ 1721 w 2038"/>
                <a:gd name="T67" fmla="*/ 1856 h 2057"/>
                <a:gd name="T68" fmla="*/ 1707 w 2038"/>
                <a:gd name="T69" fmla="*/ 1758 h 2057"/>
                <a:gd name="T70" fmla="*/ 1688 w 2038"/>
                <a:gd name="T71" fmla="*/ 1660 h 2057"/>
                <a:gd name="T72" fmla="*/ 1662 w 2038"/>
                <a:gd name="T73" fmla="*/ 1564 h 2057"/>
                <a:gd name="T74" fmla="*/ 1632 w 2038"/>
                <a:gd name="T75" fmla="*/ 1469 h 2057"/>
                <a:gd name="T76" fmla="*/ 1596 w 2038"/>
                <a:gd name="T77" fmla="*/ 1376 h 2057"/>
                <a:gd name="T78" fmla="*/ 1556 w 2038"/>
                <a:gd name="T79" fmla="*/ 1288 h 2057"/>
                <a:gd name="T80" fmla="*/ 1512 w 2038"/>
                <a:gd name="T81" fmla="*/ 1203 h 2057"/>
                <a:gd name="T82" fmla="*/ 1464 w 2038"/>
                <a:gd name="T83" fmla="*/ 1121 h 2057"/>
                <a:gd name="T84" fmla="*/ 1411 w 2038"/>
                <a:gd name="T85" fmla="*/ 1041 h 2057"/>
                <a:gd name="T86" fmla="*/ 1352 w 2038"/>
                <a:gd name="T87" fmla="*/ 964 h 2057"/>
                <a:gd name="T88" fmla="*/ 1291 w 2038"/>
                <a:gd name="T89" fmla="*/ 891 h 2057"/>
                <a:gd name="T90" fmla="*/ 1224 w 2038"/>
                <a:gd name="T91" fmla="*/ 821 h 2057"/>
                <a:gd name="T92" fmla="*/ 1155 w 2038"/>
                <a:gd name="T93" fmla="*/ 754 h 2057"/>
                <a:gd name="T94" fmla="*/ 1082 w 2038"/>
                <a:gd name="T95" fmla="*/ 692 h 2057"/>
                <a:gd name="T96" fmla="*/ 1005 w 2038"/>
                <a:gd name="T97" fmla="*/ 633 h 2057"/>
                <a:gd name="T98" fmla="*/ 927 w 2038"/>
                <a:gd name="T99" fmla="*/ 579 h 2057"/>
                <a:gd name="T100" fmla="*/ 845 w 2038"/>
                <a:gd name="T101" fmla="*/ 530 h 2057"/>
                <a:gd name="T102" fmla="*/ 761 w 2038"/>
                <a:gd name="T103" fmla="*/ 485 h 2057"/>
                <a:gd name="T104" fmla="*/ 674 w 2038"/>
                <a:gd name="T105" fmla="*/ 446 h 2057"/>
                <a:gd name="T106" fmla="*/ 581 w 2038"/>
                <a:gd name="T107" fmla="*/ 410 h 2057"/>
                <a:gd name="T108" fmla="*/ 488 w 2038"/>
                <a:gd name="T109" fmla="*/ 379 h 2057"/>
                <a:gd name="T110" fmla="*/ 393 w 2038"/>
                <a:gd name="T111" fmla="*/ 353 h 2057"/>
                <a:gd name="T112" fmla="*/ 295 w 2038"/>
                <a:gd name="T113" fmla="*/ 333 h 2057"/>
                <a:gd name="T114" fmla="*/ 198 w 2038"/>
                <a:gd name="T115" fmla="*/ 320 h 2057"/>
                <a:gd name="T116" fmla="*/ 99 w 2038"/>
                <a:gd name="T117" fmla="*/ 310 h 2057"/>
                <a:gd name="T118" fmla="*/ 0 w 2038"/>
                <a:gd name="T119" fmla="*/ 308 h 2057"/>
                <a:gd name="T120" fmla="*/ 0 w 2038"/>
                <a:gd name="T121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8" h="2057">
                  <a:moveTo>
                    <a:pt x="0" y="0"/>
                  </a:moveTo>
                  <a:lnTo>
                    <a:pt x="0" y="0"/>
                  </a:lnTo>
                  <a:lnTo>
                    <a:pt x="115" y="3"/>
                  </a:lnTo>
                  <a:lnTo>
                    <a:pt x="229" y="12"/>
                  </a:lnTo>
                  <a:lnTo>
                    <a:pt x="341" y="29"/>
                  </a:lnTo>
                  <a:lnTo>
                    <a:pt x="451" y="50"/>
                  </a:lnTo>
                  <a:lnTo>
                    <a:pt x="559" y="78"/>
                  </a:lnTo>
                  <a:lnTo>
                    <a:pt x="665" y="111"/>
                  </a:lnTo>
                  <a:lnTo>
                    <a:pt x="767" y="150"/>
                  </a:lnTo>
                  <a:lnTo>
                    <a:pt x="867" y="195"/>
                  </a:lnTo>
                  <a:lnTo>
                    <a:pt x="965" y="244"/>
                  </a:lnTo>
                  <a:lnTo>
                    <a:pt x="1060" y="299"/>
                  </a:lnTo>
                  <a:lnTo>
                    <a:pt x="1150" y="358"/>
                  </a:lnTo>
                  <a:lnTo>
                    <a:pt x="1238" y="423"/>
                  </a:lnTo>
                  <a:lnTo>
                    <a:pt x="1322" y="491"/>
                  </a:lnTo>
                  <a:lnTo>
                    <a:pt x="1402" y="565"/>
                  </a:lnTo>
                  <a:lnTo>
                    <a:pt x="1478" y="641"/>
                  </a:lnTo>
                  <a:lnTo>
                    <a:pt x="1551" y="723"/>
                  </a:lnTo>
                  <a:lnTo>
                    <a:pt x="1618" y="807"/>
                  </a:lnTo>
                  <a:lnTo>
                    <a:pt x="1682" y="895"/>
                  </a:lnTo>
                  <a:lnTo>
                    <a:pt x="1741" y="987"/>
                  </a:lnTo>
                  <a:lnTo>
                    <a:pt x="1795" y="1082"/>
                  </a:lnTo>
                  <a:lnTo>
                    <a:pt x="1844" y="1180"/>
                  </a:lnTo>
                  <a:lnTo>
                    <a:pt x="1888" y="1281"/>
                  </a:lnTo>
                  <a:lnTo>
                    <a:pt x="1926" y="1386"/>
                  </a:lnTo>
                  <a:lnTo>
                    <a:pt x="1960" y="1492"/>
                  </a:lnTo>
                  <a:lnTo>
                    <a:pt x="1988" y="1601"/>
                  </a:lnTo>
                  <a:lnTo>
                    <a:pt x="2009" y="1712"/>
                  </a:lnTo>
                  <a:lnTo>
                    <a:pt x="2025" y="1825"/>
                  </a:lnTo>
                  <a:lnTo>
                    <a:pt x="2035" y="1940"/>
                  </a:lnTo>
                  <a:lnTo>
                    <a:pt x="2038" y="2057"/>
                  </a:lnTo>
                  <a:lnTo>
                    <a:pt x="1732" y="2057"/>
                  </a:lnTo>
                  <a:lnTo>
                    <a:pt x="1729" y="1957"/>
                  </a:lnTo>
                  <a:lnTo>
                    <a:pt x="1721" y="1856"/>
                  </a:lnTo>
                  <a:lnTo>
                    <a:pt x="1707" y="1758"/>
                  </a:lnTo>
                  <a:lnTo>
                    <a:pt x="1688" y="1660"/>
                  </a:lnTo>
                  <a:lnTo>
                    <a:pt x="1662" y="1564"/>
                  </a:lnTo>
                  <a:lnTo>
                    <a:pt x="1632" y="1469"/>
                  </a:lnTo>
                  <a:lnTo>
                    <a:pt x="1596" y="1376"/>
                  </a:lnTo>
                  <a:lnTo>
                    <a:pt x="1556" y="1288"/>
                  </a:lnTo>
                  <a:lnTo>
                    <a:pt x="1512" y="1203"/>
                  </a:lnTo>
                  <a:lnTo>
                    <a:pt x="1464" y="1121"/>
                  </a:lnTo>
                  <a:lnTo>
                    <a:pt x="1411" y="1041"/>
                  </a:lnTo>
                  <a:lnTo>
                    <a:pt x="1352" y="964"/>
                  </a:lnTo>
                  <a:lnTo>
                    <a:pt x="1291" y="891"/>
                  </a:lnTo>
                  <a:lnTo>
                    <a:pt x="1224" y="821"/>
                  </a:lnTo>
                  <a:lnTo>
                    <a:pt x="1155" y="754"/>
                  </a:lnTo>
                  <a:lnTo>
                    <a:pt x="1082" y="692"/>
                  </a:lnTo>
                  <a:lnTo>
                    <a:pt x="1005" y="633"/>
                  </a:lnTo>
                  <a:lnTo>
                    <a:pt x="927" y="579"/>
                  </a:lnTo>
                  <a:lnTo>
                    <a:pt x="845" y="530"/>
                  </a:lnTo>
                  <a:lnTo>
                    <a:pt x="761" y="485"/>
                  </a:lnTo>
                  <a:lnTo>
                    <a:pt x="674" y="446"/>
                  </a:lnTo>
                  <a:lnTo>
                    <a:pt x="581" y="410"/>
                  </a:lnTo>
                  <a:lnTo>
                    <a:pt x="488" y="379"/>
                  </a:lnTo>
                  <a:lnTo>
                    <a:pt x="393" y="353"/>
                  </a:lnTo>
                  <a:lnTo>
                    <a:pt x="295" y="333"/>
                  </a:lnTo>
                  <a:lnTo>
                    <a:pt x="198" y="320"/>
                  </a:lnTo>
                  <a:lnTo>
                    <a:pt x="99" y="310"/>
                  </a:lnTo>
                  <a:lnTo>
                    <a:pt x="0" y="3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1" name="Freeform 47"/>
            <p:cNvSpPr/>
            <p:nvPr/>
          </p:nvSpPr>
          <p:spPr bwMode="auto">
            <a:xfrm>
              <a:off x="4232" y="811"/>
              <a:ext cx="178" cy="180"/>
            </a:xfrm>
            <a:custGeom>
              <a:avLst/>
              <a:gdLst>
                <a:gd name="T0" fmla="*/ 0 w 1426"/>
                <a:gd name="T1" fmla="*/ 0 h 1440"/>
                <a:gd name="T2" fmla="*/ 93 w 1426"/>
                <a:gd name="T3" fmla="*/ 3 h 1440"/>
                <a:gd name="T4" fmla="*/ 185 w 1426"/>
                <a:gd name="T5" fmla="*/ 12 h 1440"/>
                <a:gd name="T6" fmla="*/ 276 w 1426"/>
                <a:gd name="T7" fmla="*/ 27 h 1440"/>
                <a:gd name="T8" fmla="*/ 364 w 1426"/>
                <a:gd name="T9" fmla="*/ 48 h 1440"/>
                <a:gd name="T10" fmla="*/ 450 w 1426"/>
                <a:gd name="T11" fmla="*/ 74 h 1440"/>
                <a:gd name="T12" fmla="*/ 534 w 1426"/>
                <a:gd name="T13" fmla="*/ 105 h 1440"/>
                <a:gd name="T14" fmla="*/ 616 w 1426"/>
                <a:gd name="T15" fmla="*/ 141 h 1440"/>
                <a:gd name="T16" fmla="*/ 694 w 1426"/>
                <a:gd name="T17" fmla="*/ 182 h 1440"/>
                <a:gd name="T18" fmla="*/ 769 w 1426"/>
                <a:gd name="T19" fmla="*/ 227 h 1440"/>
                <a:gd name="T20" fmla="*/ 842 w 1426"/>
                <a:gd name="T21" fmla="*/ 278 h 1440"/>
                <a:gd name="T22" fmla="*/ 911 w 1426"/>
                <a:gd name="T23" fmla="*/ 332 h 1440"/>
                <a:gd name="T24" fmla="*/ 977 w 1426"/>
                <a:gd name="T25" fmla="*/ 391 h 1440"/>
                <a:gd name="T26" fmla="*/ 1039 w 1426"/>
                <a:gd name="T27" fmla="*/ 454 h 1440"/>
                <a:gd name="T28" fmla="*/ 1097 w 1426"/>
                <a:gd name="T29" fmla="*/ 520 h 1440"/>
                <a:gd name="T30" fmla="*/ 1151 w 1426"/>
                <a:gd name="T31" fmla="*/ 590 h 1440"/>
                <a:gd name="T32" fmla="*/ 1201 w 1426"/>
                <a:gd name="T33" fmla="*/ 662 h 1440"/>
                <a:gd name="T34" fmla="*/ 1246 w 1426"/>
                <a:gd name="T35" fmla="*/ 739 h 1440"/>
                <a:gd name="T36" fmla="*/ 1287 w 1426"/>
                <a:gd name="T37" fmla="*/ 818 h 1440"/>
                <a:gd name="T38" fmla="*/ 1323 w 1426"/>
                <a:gd name="T39" fmla="*/ 900 h 1440"/>
                <a:gd name="T40" fmla="*/ 1353 w 1426"/>
                <a:gd name="T41" fmla="*/ 984 h 1440"/>
                <a:gd name="T42" fmla="*/ 1379 w 1426"/>
                <a:gd name="T43" fmla="*/ 1072 h 1440"/>
                <a:gd name="T44" fmla="*/ 1399 w 1426"/>
                <a:gd name="T45" fmla="*/ 1161 h 1440"/>
                <a:gd name="T46" fmla="*/ 1415 w 1426"/>
                <a:gd name="T47" fmla="*/ 1252 h 1440"/>
                <a:gd name="T48" fmla="*/ 1423 w 1426"/>
                <a:gd name="T49" fmla="*/ 1346 h 1440"/>
                <a:gd name="T50" fmla="*/ 1426 w 1426"/>
                <a:gd name="T51" fmla="*/ 1440 h 1440"/>
                <a:gd name="T52" fmla="*/ 1121 w 1426"/>
                <a:gd name="T53" fmla="*/ 1440 h 1440"/>
                <a:gd name="T54" fmla="*/ 1118 w 1426"/>
                <a:gd name="T55" fmla="*/ 1358 h 1440"/>
                <a:gd name="T56" fmla="*/ 1109 w 1426"/>
                <a:gd name="T57" fmla="*/ 1278 h 1440"/>
                <a:gd name="T58" fmla="*/ 1094 w 1426"/>
                <a:gd name="T59" fmla="*/ 1198 h 1440"/>
                <a:gd name="T60" fmla="*/ 1075 w 1426"/>
                <a:gd name="T61" fmla="*/ 1120 h 1440"/>
                <a:gd name="T62" fmla="*/ 1050 w 1426"/>
                <a:gd name="T63" fmla="*/ 1044 h 1440"/>
                <a:gd name="T64" fmla="*/ 1020 w 1426"/>
                <a:gd name="T65" fmla="*/ 970 h 1440"/>
                <a:gd name="T66" fmla="*/ 984 w 1426"/>
                <a:gd name="T67" fmla="*/ 899 h 1440"/>
                <a:gd name="T68" fmla="*/ 944 w 1426"/>
                <a:gd name="T69" fmla="*/ 829 h 1440"/>
                <a:gd name="T70" fmla="*/ 898 w 1426"/>
                <a:gd name="T71" fmla="*/ 763 h 1440"/>
                <a:gd name="T72" fmla="*/ 848 w 1426"/>
                <a:gd name="T73" fmla="*/ 699 h 1440"/>
                <a:gd name="T74" fmla="*/ 792 w 1426"/>
                <a:gd name="T75" fmla="*/ 639 h 1440"/>
                <a:gd name="T76" fmla="*/ 732 w 1426"/>
                <a:gd name="T77" fmla="*/ 584 h 1440"/>
                <a:gd name="T78" fmla="*/ 670 w 1426"/>
                <a:gd name="T79" fmla="*/ 533 h 1440"/>
                <a:gd name="T80" fmla="*/ 604 w 1426"/>
                <a:gd name="T81" fmla="*/ 487 h 1440"/>
                <a:gd name="T82" fmla="*/ 536 w 1426"/>
                <a:gd name="T83" fmla="*/ 445 h 1440"/>
                <a:gd name="T84" fmla="*/ 465 w 1426"/>
                <a:gd name="T85" fmla="*/ 410 h 1440"/>
                <a:gd name="T86" fmla="*/ 392 w 1426"/>
                <a:gd name="T87" fmla="*/ 379 h 1440"/>
                <a:gd name="T88" fmla="*/ 317 w 1426"/>
                <a:gd name="T89" fmla="*/ 354 h 1440"/>
                <a:gd name="T90" fmla="*/ 239 w 1426"/>
                <a:gd name="T91" fmla="*/ 335 h 1440"/>
                <a:gd name="T92" fmla="*/ 160 w 1426"/>
                <a:gd name="T93" fmla="*/ 320 h 1440"/>
                <a:gd name="T94" fmla="*/ 81 w 1426"/>
                <a:gd name="T95" fmla="*/ 311 h 1440"/>
                <a:gd name="T96" fmla="*/ 0 w 1426"/>
                <a:gd name="T97" fmla="*/ 309 h 1440"/>
                <a:gd name="T98" fmla="*/ 0 w 1426"/>
                <a:gd name="T99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6" h="1440">
                  <a:moveTo>
                    <a:pt x="0" y="0"/>
                  </a:moveTo>
                  <a:lnTo>
                    <a:pt x="93" y="3"/>
                  </a:lnTo>
                  <a:lnTo>
                    <a:pt x="185" y="12"/>
                  </a:lnTo>
                  <a:lnTo>
                    <a:pt x="276" y="27"/>
                  </a:lnTo>
                  <a:lnTo>
                    <a:pt x="364" y="48"/>
                  </a:lnTo>
                  <a:lnTo>
                    <a:pt x="450" y="74"/>
                  </a:lnTo>
                  <a:lnTo>
                    <a:pt x="534" y="105"/>
                  </a:lnTo>
                  <a:lnTo>
                    <a:pt x="616" y="141"/>
                  </a:lnTo>
                  <a:lnTo>
                    <a:pt x="694" y="182"/>
                  </a:lnTo>
                  <a:lnTo>
                    <a:pt x="769" y="227"/>
                  </a:lnTo>
                  <a:lnTo>
                    <a:pt x="842" y="278"/>
                  </a:lnTo>
                  <a:lnTo>
                    <a:pt x="911" y="332"/>
                  </a:lnTo>
                  <a:lnTo>
                    <a:pt x="977" y="391"/>
                  </a:lnTo>
                  <a:lnTo>
                    <a:pt x="1039" y="454"/>
                  </a:lnTo>
                  <a:lnTo>
                    <a:pt x="1097" y="520"/>
                  </a:lnTo>
                  <a:lnTo>
                    <a:pt x="1151" y="590"/>
                  </a:lnTo>
                  <a:lnTo>
                    <a:pt x="1201" y="662"/>
                  </a:lnTo>
                  <a:lnTo>
                    <a:pt x="1246" y="739"/>
                  </a:lnTo>
                  <a:lnTo>
                    <a:pt x="1287" y="818"/>
                  </a:lnTo>
                  <a:lnTo>
                    <a:pt x="1323" y="900"/>
                  </a:lnTo>
                  <a:lnTo>
                    <a:pt x="1353" y="984"/>
                  </a:lnTo>
                  <a:lnTo>
                    <a:pt x="1379" y="1072"/>
                  </a:lnTo>
                  <a:lnTo>
                    <a:pt x="1399" y="1161"/>
                  </a:lnTo>
                  <a:lnTo>
                    <a:pt x="1415" y="1252"/>
                  </a:lnTo>
                  <a:lnTo>
                    <a:pt x="1423" y="1346"/>
                  </a:lnTo>
                  <a:lnTo>
                    <a:pt x="1426" y="1440"/>
                  </a:lnTo>
                  <a:lnTo>
                    <a:pt x="1121" y="1440"/>
                  </a:lnTo>
                  <a:lnTo>
                    <a:pt x="1118" y="1358"/>
                  </a:lnTo>
                  <a:lnTo>
                    <a:pt x="1109" y="1278"/>
                  </a:lnTo>
                  <a:lnTo>
                    <a:pt x="1094" y="1198"/>
                  </a:lnTo>
                  <a:lnTo>
                    <a:pt x="1075" y="1120"/>
                  </a:lnTo>
                  <a:lnTo>
                    <a:pt x="1050" y="1044"/>
                  </a:lnTo>
                  <a:lnTo>
                    <a:pt x="1020" y="970"/>
                  </a:lnTo>
                  <a:lnTo>
                    <a:pt x="984" y="899"/>
                  </a:lnTo>
                  <a:lnTo>
                    <a:pt x="944" y="829"/>
                  </a:lnTo>
                  <a:lnTo>
                    <a:pt x="898" y="763"/>
                  </a:lnTo>
                  <a:lnTo>
                    <a:pt x="848" y="699"/>
                  </a:lnTo>
                  <a:lnTo>
                    <a:pt x="792" y="639"/>
                  </a:lnTo>
                  <a:lnTo>
                    <a:pt x="732" y="584"/>
                  </a:lnTo>
                  <a:lnTo>
                    <a:pt x="670" y="533"/>
                  </a:lnTo>
                  <a:lnTo>
                    <a:pt x="604" y="487"/>
                  </a:lnTo>
                  <a:lnTo>
                    <a:pt x="536" y="445"/>
                  </a:lnTo>
                  <a:lnTo>
                    <a:pt x="465" y="410"/>
                  </a:lnTo>
                  <a:lnTo>
                    <a:pt x="392" y="379"/>
                  </a:lnTo>
                  <a:lnTo>
                    <a:pt x="317" y="354"/>
                  </a:lnTo>
                  <a:lnTo>
                    <a:pt x="239" y="335"/>
                  </a:lnTo>
                  <a:lnTo>
                    <a:pt x="160" y="320"/>
                  </a:lnTo>
                  <a:lnTo>
                    <a:pt x="81" y="311"/>
                  </a:lnTo>
                  <a:lnTo>
                    <a:pt x="0" y="3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2" name="Freeform 48"/>
            <p:cNvSpPr/>
            <p:nvPr/>
          </p:nvSpPr>
          <p:spPr bwMode="auto">
            <a:xfrm>
              <a:off x="4079" y="888"/>
              <a:ext cx="255" cy="257"/>
            </a:xfrm>
            <a:custGeom>
              <a:avLst/>
              <a:gdLst>
                <a:gd name="T0" fmla="*/ 1529 w 2039"/>
                <a:gd name="T1" fmla="*/ 0 h 2058"/>
                <a:gd name="T2" fmla="*/ 2039 w 2039"/>
                <a:gd name="T3" fmla="*/ 514 h 2058"/>
                <a:gd name="T4" fmla="*/ 1835 w 2039"/>
                <a:gd name="T5" fmla="*/ 721 h 2058"/>
                <a:gd name="T6" fmla="*/ 1631 w 2039"/>
                <a:gd name="T7" fmla="*/ 1440 h 2058"/>
                <a:gd name="T8" fmla="*/ 306 w 2039"/>
                <a:gd name="T9" fmla="*/ 2058 h 2058"/>
                <a:gd name="T10" fmla="*/ 225 w 2039"/>
                <a:gd name="T11" fmla="*/ 1976 h 2058"/>
                <a:gd name="T12" fmla="*/ 967 w 2039"/>
                <a:gd name="T13" fmla="*/ 1228 h 2058"/>
                <a:gd name="T14" fmla="*/ 992 w 2039"/>
                <a:gd name="T15" fmla="*/ 1233 h 2058"/>
                <a:gd name="T16" fmla="*/ 1019 w 2039"/>
                <a:gd name="T17" fmla="*/ 1235 h 2058"/>
                <a:gd name="T18" fmla="*/ 1053 w 2039"/>
                <a:gd name="T19" fmla="*/ 1232 h 2058"/>
                <a:gd name="T20" fmla="*/ 1084 w 2039"/>
                <a:gd name="T21" fmla="*/ 1225 h 2058"/>
                <a:gd name="T22" fmla="*/ 1113 w 2039"/>
                <a:gd name="T23" fmla="*/ 1212 h 2058"/>
                <a:gd name="T24" fmla="*/ 1140 w 2039"/>
                <a:gd name="T25" fmla="*/ 1195 h 2058"/>
                <a:gd name="T26" fmla="*/ 1163 w 2039"/>
                <a:gd name="T27" fmla="*/ 1174 h 2058"/>
                <a:gd name="T28" fmla="*/ 1184 w 2039"/>
                <a:gd name="T29" fmla="*/ 1150 h 2058"/>
                <a:gd name="T30" fmla="*/ 1200 w 2039"/>
                <a:gd name="T31" fmla="*/ 1123 h 2058"/>
                <a:gd name="T32" fmla="*/ 1212 w 2039"/>
                <a:gd name="T33" fmla="*/ 1093 h 2058"/>
                <a:gd name="T34" fmla="*/ 1221 w 2039"/>
                <a:gd name="T35" fmla="*/ 1062 h 2058"/>
                <a:gd name="T36" fmla="*/ 1224 w 2039"/>
                <a:gd name="T37" fmla="*/ 1028 h 2058"/>
                <a:gd name="T38" fmla="*/ 1221 w 2039"/>
                <a:gd name="T39" fmla="*/ 995 h 2058"/>
                <a:gd name="T40" fmla="*/ 1212 w 2039"/>
                <a:gd name="T41" fmla="*/ 963 h 2058"/>
                <a:gd name="T42" fmla="*/ 1200 w 2039"/>
                <a:gd name="T43" fmla="*/ 934 h 2058"/>
                <a:gd name="T44" fmla="*/ 1184 w 2039"/>
                <a:gd name="T45" fmla="*/ 908 h 2058"/>
                <a:gd name="T46" fmla="*/ 1163 w 2039"/>
                <a:gd name="T47" fmla="*/ 884 h 2058"/>
                <a:gd name="T48" fmla="*/ 1140 w 2039"/>
                <a:gd name="T49" fmla="*/ 863 h 2058"/>
                <a:gd name="T50" fmla="*/ 1113 w 2039"/>
                <a:gd name="T51" fmla="*/ 846 h 2058"/>
                <a:gd name="T52" fmla="*/ 1084 w 2039"/>
                <a:gd name="T53" fmla="*/ 833 h 2058"/>
                <a:gd name="T54" fmla="*/ 1053 w 2039"/>
                <a:gd name="T55" fmla="*/ 826 h 2058"/>
                <a:gd name="T56" fmla="*/ 1019 w 2039"/>
                <a:gd name="T57" fmla="*/ 823 h 2058"/>
                <a:gd name="T58" fmla="*/ 986 w 2039"/>
                <a:gd name="T59" fmla="*/ 826 h 2058"/>
                <a:gd name="T60" fmla="*/ 955 w 2039"/>
                <a:gd name="T61" fmla="*/ 833 h 2058"/>
                <a:gd name="T62" fmla="*/ 926 w 2039"/>
                <a:gd name="T63" fmla="*/ 846 h 2058"/>
                <a:gd name="T64" fmla="*/ 899 w 2039"/>
                <a:gd name="T65" fmla="*/ 863 h 2058"/>
                <a:gd name="T66" fmla="*/ 876 w 2039"/>
                <a:gd name="T67" fmla="*/ 884 h 2058"/>
                <a:gd name="T68" fmla="*/ 855 w 2039"/>
                <a:gd name="T69" fmla="*/ 908 h 2058"/>
                <a:gd name="T70" fmla="*/ 838 w 2039"/>
                <a:gd name="T71" fmla="*/ 934 h 2058"/>
                <a:gd name="T72" fmla="*/ 826 w 2039"/>
                <a:gd name="T73" fmla="*/ 963 h 2058"/>
                <a:gd name="T74" fmla="*/ 819 w 2039"/>
                <a:gd name="T75" fmla="*/ 995 h 2058"/>
                <a:gd name="T76" fmla="*/ 815 w 2039"/>
                <a:gd name="T77" fmla="*/ 1028 h 2058"/>
                <a:gd name="T78" fmla="*/ 817 w 2039"/>
                <a:gd name="T79" fmla="*/ 1056 h 2058"/>
                <a:gd name="T80" fmla="*/ 823 w 2039"/>
                <a:gd name="T81" fmla="*/ 1082 h 2058"/>
                <a:gd name="T82" fmla="*/ 81 w 2039"/>
                <a:gd name="T83" fmla="*/ 1831 h 2058"/>
                <a:gd name="T84" fmla="*/ 0 w 2039"/>
                <a:gd name="T85" fmla="*/ 1749 h 2058"/>
                <a:gd name="T86" fmla="*/ 612 w 2039"/>
                <a:gd name="T87" fmla="*/ 412 h 2058"/>
                <a:gd name="T88" fmla="*/ 1325 w 2039"/>
                <a:gd name="T89" fmla="*/ 206 h 2058"/>
                <a:gd name="T90" fmla="*/ 1529 w 2039"/>
                <a:gd name="T91" fmla="*/ 0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9" h="2058">
                  <a:moveTo>
                    <a:pt x="1529" y="0"/>
                  </a:moveTo>
                  <a:lnTo>
                    <a:pt x="2039" y="514"/>
                  </a:lnTo>
                  <a:lnTo>
                    <a:pt x="1835" y="721"/>
                  </a:lnTo>
                  <a:lnTo>
                    <a:pt x="1631" y="1440"/>
                  </a:lnTo>
                  <a:lnTo>
                    <a:pt x="306" y="2058"/>
                  </a:lnTo>
                  <a:lnTo>
                    <a:pt x="225" y="1976"/>
                  </a:lnTo>
                  <a:lnTo>
                    <a:pt x="967" y="1228"/>
                  </a:lnTo>
                  <a:lnTo>
                    <a:pt x="992" y="1233"/>
                  </a:lnTo>
                  <a:lnTo>
                    <a:pt x="1019" y="1235"/>
                  </a:lnTo>
                  <a:lnTo>
                    <a:pt x="1053" y="1232"/>
                  </a:lnTo>
                  <a:lnTo>
                    <a:pt x="1084" y="1225"/>
                  </a:lnTo>
                  <a:lnTo>
                    <a:pt x="1113" y="1212"/>
                  </a:lnTo>
                  <a:lnTo>
                    <a:pt x="1140" y="1195"/>
                  </a:lnTo>
                  <a:lnTo>
                    <a:pt x="1163" y="1174"/>
                  </a:lnTo>
                  <a:lnTo>
                    <a:pt x="1184" y="1150"/>
                  </a:lnTo>
                  <a:lnTo>
                    <a:pt x="1200" y="1123"/>
                  </a:lnTo>
                  <a:lnTo>
                    <a:pt x="1212" y="1093"/>
                  </a:lnTo>
                  <a:lnTo>
                    <a:pt x="1221" y="1062"/>
                  </a:lnTo>
                  <a:lnTo>
                    <a:pt x="1224" y="1028"/>
                  </a:lnTo>
                  <a:lnTo>
                    <a:pt x="1221" y="995"/>
                  </a:lnTo>
                  <a:lnTo>
                    <a:pt x="1212" y="963"/>
                  </a:lnTo>
                  <a:lnTo>
                    <a:pt x="1200" y="934"/>
                  </a:lnTo>
                  <a:lnTo>
                    <a:pt x="1184" y="908"/>
                  </a:lnTo>
                  <a:lnTo>
                    <a:pt x="1163" y="884"/>
                  </a:lnTo>
                  <a:lnTo>
                    <a:pt x="1140" y="863"/>
                  </a:lnTo>
                  <a:lnTo>
                    <a:pt x="1113" y="846"/>
                  </a:lnTo>
                  <a:lnTo>
                    <a:pt x="1084" y="833"/>
                  </a:lnTo>
                  <a:lnTo>
                    <a:pt x="1053" y="826"/>
                  </a:lnTo>
                  <a:lnTo>
                    <a:pt x="1019" y="823"/>
                  </a:lnTo>
                  <a:lnTo>
                    <a:pt x="986" y="826"/>
                  </a:lnTo>
                  <a:lnTo>
                    <a:pt x="955" y="833"/>
                  </a:lnTo>
                  <a:lnTo>
                    <a:pt x="926" y="846"/>
                  </a:lnTo>
                  <a:lnTo>
                    <a:pt x="899" y="863"/>
                  </a:lnTo>
                  <a:lnTo>
                    <a:pt x="876" y="884"/>
                  </a:lnTo>
                  <a:lnTo>
                    <a:pt x="855" y="908"/>
                  </a:lnTo>
                  <a:lnTo>
                    <a:pt x="838" y="934"/>
                  </a:lnTo>
                  <a:lnTo>
                    <a:pt x="826" y="963"/>
                  </a:lnTo>
                  <a:lnTo>
                    <a:pt x="819" y="995"/>
                  </a:lnTo>
                  <a:lnTo>
                    <a:pt x="815" y="1028"/>
                  </a:lnTo>
                  <a:lnTo>
                    <a:pt x="817" y="1056"/>
                  </a:lnTo>
                  <a:lnTo>
                    <a:pt x="823" y="1082"/>
                  </a:lnTo>
                  <a:lnTo>
                    <a:pt x="81" y="1831"/>
                  </a:lnTo>
                  <a:lnTo>
                    <a:pt x="0" y="1749"/>
                  </a:lnTo>
                  <a:lnTo>
                    <a:pt x="612" y="412"/>
                  </a:lnTo>
                  <a:lnTo>
                    <a:pt x="1325" y="206"/>
                  </a:lnTo>
                  <a:lnTo>
                    <a:pt x="15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23" name="Group 51"/>
          <p:cNvGrpSpPr>
            <a:grpSpLocks noChangeAspect="1"/>
          </p:cNvGrpSpPr>
          <p:nvPr/>
        </p:nvGrpSpPr>
        <p:grpSpPr bwMode="auto">
          <a:xfrm>
            <a:off x="7265413" y="1464427"/>
            <a:ext cx="466133" cy="470703"/>
            <a:chOff x="4202" y="526"/>
            <a:chExt cx="408" cy="412"/>
          </a:xfrm>
          <a:solidFill>
            <a:srgbClr val="9FCA95"/>
          </a:solidFill>
        </p:grpSpPr>
        <p:sp>
          <p:nvSpPr>
            <p:cNvPr id="24" name="Freeform 53"/>
            <p:cNvSpPr/>
            <p:nvPr/>
          </p:nvSpPr>
          <p:spPr bwMode="auto">
            <a:xfrm>
              <a:off x="4467" y="526"/>
              <a:ext cx="143" cy="144"/>
            </a:xfrm>
            <a:custGeom>
              <a:avLst/>
              <a:gdLst>
                <a:gd name="T0" fmla="*/ 168 w 1139"/>
                <a:gd name="T1" fmla="*/ 0 h 1149"/>
                <a:gd name="T2" fmla="*/ 168 w 1139"/>
                <a:gd name="T3" fmla="*/ 0 h 1149"/>
                <a:gd name="T4" fmla="*/ 182 w 1139"/>
                <a:gd name="T5" fmla="*/ 2 h 1149"/>
                <a:gd name="T6" fmla="*/ 195 w 1139"/>
                <a:gd name="T7" fmla="*/ 8 h 1149"/>
                <a:gd name="T8" fmla="*/ 209 w 1139"/>
                <a:gd name="T9" fmla="*/ 18 h 1149"/>
                <a:gd name="T10" fmla="*/ 1120 w 1139"/>
                <a:gd name="T11" fmla="*/ 937 h 1149"/>
                <a:gd name="T12" fmla="*/ 1131 w 1139"/>
                <a:gd name="T13" fmla="*/ 951 h 1149"/>
                <a:gd name="T14" fmla="*/ 1137 w 1139"/>
                <a:gd name="T15" fmla="*/ 965 h 1149"/>
                <a:gd name="T16" fmla="*/ 1139 w 1139"/>
                <a:gd name="T17" fmla="*/ 980 h 1149"/>
                <a:gd name="T18" fmla="*/ 1137 w 1139"/>
                <a:gd name="T19" fmla="*/ 993 h 1149"/>
                <a:gd name="T20" fmla="*/ 1131 w 1139"/>
                <a:gd name="T21" fmla="*/ 1006 h 1149"/>
                <a:gd name="T22" fmla="*/ 1119 w 1139"/>
                <a:gd name="T23" fmla="*/ 1017 h 1149"/>
                <a:gd name="T24" fmla="*/ 1105 w 1139"/>
                <a:gd name="T25" fmla="*/ 1026 h 1149"/>
                <a:gd name="T26" fmla="*/ 851 w 1139"/>
                <a:gd name="T27" fmla="*/ 1149 h 1149"/>
                <a:gd name="T28" fmla="*/ 0 w 1139"/>
                <a:gd name="T29" fmla="*/ 290 h 1149"/>
                <a:gd name="T30" fmla="*/ 122 w 1139"/>
                <a:gd name="T31" fmla="*/ 33 h 1149"/>
                <a:gd name="T32" fmla="*/ 131 w 1139"/>
                <a:gd name="T33" fmla="*/ 18 h 1149"/>
                <a:gd name="T34" fmla="*/ 142 w 1139"/>
                <a:gd name="T35" fmla="*/ 8 h 1149"/>
                <a:gd name="T36" fmla="*/ 155 w 1139"/>
                <a:gd name="T37" fmla="*/ 2 h 1149"/>
                <a:gd name="T38" fmla="*/ 168 w 1139"/>
                <a:gd name="T39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39" h="1149">
                  <a:moveTo>
                    <a:pt x="168" y="0"/>
                  </a:moveTo>
                  <a:lnTo>
                    <a:pt x="168" y="0"/>
                  </a:lnTo>
                  <a:lnTo>
                    <a:pt x="182" y="2"/>
                  </a:lnTo>
                  <a:lnTo>
                    <a:pt x="195" y="8"/>
                  </a:lnTo>
                  <a:lnTo>
                    <a:pt x="209" y="18"/>
                  </a:lnTo>
                  <a:lnTo>
                    <a:pt x="1120" y="937"/>
                  </a:lnTo>
                  <a:lnTo>
                    <a:pt x="1131" y="951"/>
                  </a:lnTo>
                  <a:lnTo>
                    <a:pt x="1137" y="965"/>
                  </a:lnTo>
                  <a:lnTo>
                    <a:pt x="1139" y="980"/>
                  </a:lnTo>
                  <a:lnTo>
                    <a:pt x="1137" y="993"/>
                  </a:lnTo>
                  <a:lnTo>
                    <a:pt x="1131" y="1006"/>
                  </a:lnTo>
                  <a:lnTo>
                    <a:pt x="1119" y="1017"/>
                  </a:lnTo>
                  <a:lnTo>
                    <a:pt x="1105" y="1026"/>
                  </a:lnTo>
                  <a:lnTo>
                    <a:pt x="851" y="1149"/>
                  </a:lnTo>
                  <a:lnTo>
                    <a:pt x="0" y="290"/>
                  </a:lnTo>
                  <a:lnTo>
                    <a:pt x="122" y="33"/>
                  </a:lnTo>
                  <a:lnTo>
                    <a:pt x="131" y="18"/>
                  </a:lnTo>
                  <a:lnTo>
                    <a:pt x="142" y="8"/>
                  </a:lnTo>
                  <a:lnTo>
                    <a:pt x="155" y="2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25" name="Freeform 54"/>
            <p:cNvSpPr/>
            <p:nvPr/>
          </p:nvSpPr>
          <p:spPr bwMode="auto">
            <a:xfrm>
              <a:off x="4202" y="581"/>
              <a:ext cx="354" cy="357"/>
            </a:xfrm>
            <a:custGeom>
              <a:avLst/>
              <a:gdLst>
                <a:gd name="T0" fmla="*/ 2760 w 2831"/>
                <a:gd name="T1" fmla="*/ 1726 h 2858"/>
                <a:gd name="T2" fmla="*/ 2750 w 2831"/>
                <a:gd name="T3" fmla="*/ 1778 h 2858"/>
                <a:gd name="T4" fmla="*/ 2724 w 2831"/>
                <a:gd name="T5" fmla="*/ 1820 h 2858"/>
                <a:gd name="T6" fmla="*/ 2669 w 2831"/>
                <a:gd name="T7" fmla="*/ 1845 h 2858"/>
                <a:gd name="T8" fmla="*/ 2492 w 2831"/>
                <a:gd name="T9" fmla="*/ 1887 h 2858"/>
                <a:gd name="T10" fmla="*/ 2229 w 2831"/>
                <a:gd name="T11" fmla="*/ 1966 h 2858"/>
                <a:gd name="T12" fmla="*/ 1975 w 2831"/>
                <a:gd name="T13" fmla="*/ 2059 h 2858"/>
                <a:gd name="T14" fmla="*/ 1728 w 2831"/>
                <a:gd name="T15" fmla="*/ 2162 h 2858"/>
                <a:gd name="T16" fmla="*/ 1496 w 2831"/>
                <a:gd name="T17" fmla="*/ 2271 h 2858"/>
                <a:gd name="T18" fmla="*/ 1280 w 2831"/>
                <a:gd name="T19" fmla="*/ 2383 h 2858"/>
                <a:gd name="T20" fmla="*/ 1085 w 2831"/>
                <a:gd name="T21" fmla="*/ 2491 h 2858"/>
                <a:gd name="T22" fmla="*/ 912 w 2831"/>
                <a:gd name="T23" fmla="*/ 2594 h 2858"/>
                <a:gd name="T24" fmla="*/ 765 w 2831"/>
                <a:gd name="T25" fmla="*/ 2686 h 2858"/>
                <a:gd name="T26" fmla="*/ 649 w 2831"/>
                <a:gd name="T27" fmla="*/ 2762 h 2858"/>
                <a:gd name="T28" fmla="*/ 566 w 2831"/>
                <a:gd name="T29" fmla="*/ 2818 h 2858"/>
                <a:gd name="T30" fmla="*/ 519 w 2831"/>
                <a:gd name="T31" fmla="*/ 2851 h 2858"/>
                <a:gd name="T32" fmla="*/ 327 w 2831"/>
                <a:gd name="T33" fmla="*/ 2673 h 2858"/>
                <a:gd name="T34" fmla="*/ 1256 w 2831"/>
                <a:gd name="T35" fmla="*/ 1821 h 2858"/>
                <a:gd name="T36" fmla="*/ 1367 w 2831"/>
                <a:gd name="T37" fmla="*/ 1826 h 2858"/>
                <a:gd name="T38" fmla="*/ 1479 w 2831"/>
                <a:gd name="T39" fmla="*/ 1787 h 2858"/>
                <a:gd name="T40" fmla="*/ 1567 w 2831"/>
                <a:gd name="T41" fmla="*/ 1709 h 2858"/>
                <a:gd name="T42" fmla="*/ 1621 w 2831"/>
                <a:gd name="T43" fmla="*/ 1602 h 2858"/>
                <a:gd name="T44" fmla="*/ 1628 w 2831"/>
                <a:gd name="T45" fmla="*/ 1478 h 2858"/>
                <a:gd name="T46" fmla="*/ 1589 w 2831"/>
                <a:gd name="T47" fmla="*/ 1365 h 2858"/>
                <a:gd name="T48" fmla="*/ 1512 w 2831"/>
                <a:gd name="T49" fmla="*/ 1276 h 2858"/>
                <a:gd name="T50" fmla="*/ 1407 w 2831"/>
                <a:gd name="T51" fmla="*/ 1222 h 2858"/>
                <a:gd name="T52" fmla="*/ 1284 w 2831"/>
                <a:gd name="T53" fmla="*/ 1214 h 2858"/>
                <a:gd name="T54" fmla="*/ 1170 w 2831"/>
                <a:gd name="T55" fmla="*/ 1254 h 2858"/>
                <a:gd name="T56" fmla="*/ 1084 w 2831"/>
                <a:gd name="T57" fmla="*/ 1332 h 2858"/>
                <a:gd name="T58" fmla="*/ 1030 w 2831"/>
                <a:gd name="T59" fmla="*/ 1438 h 2858"/>
                <a:gd name="T60" fmla="*/ 1021 w 2831"/>
                <a:gd name="T61" fmla="*/ 1556 h 2858"/>
                <a:gd name="T62" fmla="*/ 1050 w 2831"/>
                <a:gd name="T63" fmla="*/ 1653 h 2858"/>
                <a:gd name="T64" fmla="*/ 2 w 2831"/>
                <a:gd name="T65" fmla="*/ 2341 h 2858"/>
                <a:gd name="T66" fmla="*/ 26 w 2831"/>
                <a:gd name="T67" fmla="*/ 2306 h 2858"/>
                <a:gd name="T68" fmla="*/ 75 w 2831"/>
                <a:gd name="T69" fmla="*/ 2235 h 2858"/>
                <a:gd name="T70" fmla="*/ 144 w 2831"/>
                <a:gd name="T71" fmla="*/ 2128 h 2858"/>
                <a:gd name="T72" fmla="*/ 230 w 2831"/>
                <a:gd name="T73" fmla="*/ 1990 h 2858"/>
                <a:gd name="T74" fmla="*/ 328 w 2831"/>
                <a:gd name="T75" fmla="*/ 1824 h 2858"/>
                <a:gd name="T76" fmla="*/ 435 w 2831"/>
                <a:gd name="T77" fmla="*/ 1634 h 2858"/>
                <a:gd name="T78" fmla="*/ 544 w 2831"/>
                <a:gd name="T79" fmla="*/ 1422 h 2858"/>
                <a:gd name="T80" fmla="*/ 654 w 2831"/>
                <a:gd name="T81" fmla="*/ 1193 h 2858"/>
                <a:gd name="T82" fmla="*/ 759 w 2831"/>
                <a:gd name="T83" fmla="*/ 949 h 2858"/>
                <a:gd name="T84" fmla="*/ 855 w 2831"/>
                <a:gd name="T85" fmla="*/ 694 h 2858"/>
                <a:gd name="T86" fmla="*/ 938 w 2831"/>
                <a:gd name="T87" fmla="*/ 431 h 2858"/>
                <a:gd name="T88" fmla="*/ 1004 w 2831"/>
                <a:gd name="T89" fmla="*/ 164 h 2858"/>
                <a:gd name="T90" fmla="*/ 1018 w 2831"/>
                <a:gd name="T91" fmla="*/ 123 h 2858"/>
                <a:gd name="T92" fmla="*/ 1055 w 2831"/>
                <a:gd name="T93" fmla="*/ 88 h 2858"/>
                <a:gd name="T94" fmla="*/ 1103 w 2831"/>
                <a:gd name="T95" fmla="*/ 74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1" h="2858">
                  <a:moveTo>
                    <a:pt x="1960" y="0"/>
                  </a:moveTo>
                  <a:lnTo>
                    <a:pt x="2831" y="879"/>
                  </a:lnTo>
                  <a:lnTo>
                    <a:pt x="2760" y="1726"/>
                  </a:lnTo>
                  <a:lnTo>
                    <a:pt x="2758" y="1745"/>
                  </a:lnTo>
                  <a:lnTo>
                    <a:pt x="2754" y="1762"/>
                  </a:lnTo>
                  <a:lnTo>
                    <a:pt x="2750" y="1778"/>
                  </a:lnTo>
                  <a:lnTo>
                    <a:pt x="2744" y="1793"/>
                  </a:lnTo>
                  <a:lnTo>
                    <a:pt x="2735" y="1808"/>
                  </a:lnTo>
                  <a:lnTo>
                    <a:pt x="2724" y="1820"/>
                  </a:lnTo>
                  <a:lnTo>
                    <a:pt x="2709" y="1830"/>
                  </a:lnTo>
                  <a:lnTo>
                    <a:pt x="2691" y="1839"/>
                  </a:lnTo>
                  <a:lnTo>
                    <a:pt x="2669" y="1845"/>
                  </a:lnTo>
                  <a:lnTo>
                    <a:pt x="2668" y="1845"/>
                  </a:lnTo>
                  <a:lnTo>
                    <a:pt x="2580" y="1866"/>
                  </a:lnTo>
                  <a:lnTo>
                    <a:pt x="2492" y="1887"/>
                  </a:lnTo>
                  <a:lnTo>
                    <a:pt x="2404" y="1911"/>
                  </a:lnTo>
                  <a:lnTo>
                    <a:pt x="2316" y="1938"/>
                  </a:lnTo>
                  <a:lnTo>
                    <a:pt x="2229" y="1966"/>
                  </a:lnTo>
                  <a:lnTo>
                    <a:pt x="2144" y="1995"/>
                  </a:lnTo>
                  <a:lnTo>
                    <a:pt x="2059" y="2026"/>
                  </a:lnTo>
                  <a:lnTo>
                    <a:pt x="1975" y="2059"/>
                  </a:lnTo>
                  <a:lnTo>
                    <a:pt x="1891" y="2092"/>
                  </a:lnTo>
                  <a:lnTo>
                    <a:pt x="1809" y="2127"/>
                  </a:lnTo>
                  <a:lnTo>
                    <a:pt x="1728" y="2162"/>
                  </a:lnTo>
                  <a:lnTo>
                    <a:pt x="1649" y="2198"/>
                  </a:lnTo>
                  <a:lnTo>
                    <a:pt x="1572" y="2234"/>
                  </a:lnTo>
                  <a:lnTo>
                    <a:pt x="1496" y="2271"/>
                  </a:lnTo>
                  <a:lnTo>
                    <a:pt x="1422" y="2309"/>
                  </a:lnTo>
                  <a:lnTo>
                    <a:pt x="1351" y="2346"/>
                  </a:lnTo>
                  <a:lnTo>
                    <a:pt x="1280" y="2383"/>
                  </a:lnTo>
                  <a:lnTo>
                    <a:pt x="1212" y="2419"/>
                  </a:lnTo>
                  <a:lnTo>
                    <a:pt x="1147" y="2456"/>
                  </a:lnTo>
                  <a:lnTo>
                    <a:pt x="1085" y="2491"/>
                  </a:lnTo>
                  <a:lnTo>
                    <a:pt x="1024" y="2526"/>
                  </a:lnTo>
                  <a:lnTo>
                    <a:pt x="966" y="2561"/>
                  </a:lnTo>
                  <a:lnTo>
                    <a:pt x="912" y="2594"/>
                  </a:lnTo>
                  <a:lnTo>
                    <a:pt x="859" y="2626"/>
                  </a:lnTo>
                  <a:lnTo>
                    <a:pt x="810" y="2657"/>
                  </a:lnTo>
                  <a:lnTo>
                    <a:pt x="765" y="2686"/>
                  </a:lnTo>
                  <a:lnTo>
                    <a:pt x="723" y="2712"/>
                  </a:lnTo>
                  <a:lnTo>
                    <a:pt x="684" y="2738"/>
                  </a:lnTo>
                  <a:lnTo>
                    <a:pt x="649" y="2762"/>
                  </a:lnTo>
                  <a:lnTo>
                    <a:pt x="617" y="2783"/>
                  </a:lnTo>
                  <a:lnTo>
                    <a:pt x="589" y="2801"/>
                  </a:lnTo>
                  <a:lnTo>
                    <a:pt x="566" y="2818"/>
                  </a:lnTo>
                  <a:lnTo>
                    <a:pt x="546" y="2832"/>
                  </a:lnTo>
                  <a:lnTo>
                    <a:pt x="530" y="2842"/>
                  </a:lnTo>
                  <a:lnTo>
                    <a:pt x="519" y="2851"/>
                  </a:lnTo>
                  <a:lnTo>
                    <a:pt x="513" y="2856"/>
                  </a:lnTo>
                  <a:lnTo>
                    <a:pt x="510" y="2858"/>
                  </a:lnTo>
                  <a:lnTo>
                    <a:pt x="327" y="2673"/>
                  </a:lnTo>
                  <a:lnTo>
                    <a:pt x="1193" y="1798"/>
                  </a:lnTo>
                  <a:lnTo>
                    <a:pt x="1225" y="1812"/>
                  </a:lnTo>
                  <a:lnTo>
                    <a:pt x="1256" y="1821"/>
                  </a:lnTo>
                  <a:lnTo>
                    <a:pt x="1290" y="1827"/>
                  </a:lnTo>
                  <a:lnTo>
                    <a:pt x="1325" y="1829"/>
                  </a:lnTo>
                  <a:lnTo>
                    <a:pt x="1367" y="1826"/>
                  </a:lnTo>
                  <a:lnTo>
                    <a:pt x="1407" y="1818"/>
                  </a:lnTo>
                  <a:lnTo>
                    <a:pt x="1445" y="1805"/>
                  </a:lnTo>
                  <a:lnTo>
                    <a:pt x="1479" y="1787"/>
                  </a:lnTo>
                  <a:lnTo>
                    <a:pt x="1512" y="1764"/>
                  </a:lnTo>
                  <a:lnTo>
                    <a:pt x="1542" y="1738"/>
                  </a:lnTo>
                  <a:lnTo>
                    <a:pt x="1567" y="1709"/>
                  </a:lnTo>
                  <a:lnTo>
                    <a:pt x="1589" y="1675"/>
                  </a:lnTo>
                  <a:lnTo>
                    <a:pt x="1607" y="1640"/>
                  </a:lnTo>
                  <a:lnTo>
                    <a:pt x="1621" y="1602"/>
                  </a:lnTo>
                  <a:lnTo>
                    <a:pt x="1628" y="1562"/>
                  </a:lnTo>
                  <a:lnTo>
                    <a:pt x="1631" y="1521"/>
                  </a:lnTo>
                  <a:lnTo>
                    <a:pt x="1628" y="1478"/>
                  </a:lnTo>
                  <a:lnTo>
                    <a:pt x="1621" y="1438"/>
                  </a:lnTo>
                  <a:lnTo>
                    <a:pt x="1607" y="1400"/>
                  </a:lnTo>
                  <a:lnTo>
                    <a:pt x="1589" y="1365"/>
                  </a:lnTo>
                  <a:lnTo>
                    <a:pt x="1567" y="1332"/>
                  </a:lnTo>
                  <a:lnTo>
                    <a:pt x="1542" y="1302"/>
                  </a:lnTo>
                  <a:lnTo>
                    <a:pt x="1512" y="1276"/>
                  </a:lnTo>
                  <a:lnTo>
                    <a:pt x="1479" y="1254"/>
                  </a:lnTo>
                  <a:lnTo>
                    <a:pt x="1445" y="1236"/>
                  </a:lnTo>
                  <a:lnTo>
                    <a:pt x="1407" y="1222"/>
                  </a:lnTo>
                  <a:lnTo>
                    <a:pt x="1367" y="1214"/>
                  </a:lnTo>
                  <a:lnTo>
                    <a:pt x="1325" y="1212"/>
                  </a:lnTo>
                  <a:lnTo>
                    <a:pt x="1284" y="1214"/>
                  </a:lnTo>
                  <a:lnTo>
                    <a:pt x="1244" y="1222"/>
                  </a:lnTo>
                  <a:lnTo>
                    <a:pt x="1206" y="1236"/>
                  </a:lnTo>
                  <a:lnTo>
                    <a:pt x="1170" y="1254"/>
                  </a:lnTo>
                  <a:lnTo>
                    <a:pt x="1139" y="1276"/>
                  </a:lnTo>
                  <a:lnTo>
                    <a:pt x="1109" y="1302"/>
                  </a:lnTo>
                  <a:lnTo>
                    <a:pt x="1084" y="1332"/>
                  </a:lnTo>
                  <a:lnTo>
                    <a:pt x="1061" y="1365"/>
                  </a:lnTo>
                  <a:lnTo>
                    <a:pt x="1044" y="1400"/>
                  </a:lnTo>
                  <a:lnTo>
                    <a:pt x="1030" y="1438"/>
                  </a:lnTo>
                  <a:lnTo>
                    <a:pt x="1022" y="1478"/>
                  </a:lnTo>
                  <a:lnTo>
                    <a:pt x="1019" y="1521"/>
                  </a:lnTo>
                  <a:lnTo>
                    <a:pt x="1021" y="1556"/>
                  </a:lnTo>
                  <a:lnTo>
                    <a:pt x="1027" y="1590"/>
                  </a:lnTo>
                  <a:lnTo>
                    <a:pt x="1036" y="1622"/>
                  </a:lnTo>
                  <a:lnTo>
                    <a:pt x="1050" y="1653"/>
                  </a:lnTo>
                  <a:lnTo>
                    <a:pt x="183" y="2527"/>
                  </a:lnTo>
                  <a:lnTo>
                    <a:pt x="0" y="2344"/>
                  </a:lnTo>
                  <a:lnTo>
                    <a:pt x="2" y="2341"/>
                  </a:lnTo>
                  <a:lnTo>
                    <a:pt x="7" y="2334"/>
                  </a:lnTo>
                  <a:lnTo>
                    <a:pt x="14" y="2323"/>
                  </a:lnTo>
                  <a:lnTo>
                    <a:pt x="26" y="2306"/>
                  </a:lnTo>
                  <a:lnTo>
                    <a:pt x="39" y="2287"/>
                  </a:lnTo>
                  <a:lnTo>
                    <a:pt x="55" y="2263"/>
                  </a:lnTo>
                  <a:lnTo>
                    <a:pt x="75" y="2235"/>
                  </a:lnTo>
                  <a:lnTo>
                    <a:pt x="95" y="2203"/>
                  </a:lnTo>
                  <a:lnTo>
                    <a:pt x="119" y="2167"/>
                  </a:lnTo>
                  <a:lnTo>
                    <a:pt x="144" y="2128"/>
                  </a:lnTo>
                  <a:lnTo>
                    <a:pt x="171" y="2085"/>
                  </a:lnTo>
                  <a:lnTo>
                    <a:pt x="199" y="2039"/>
                  </a:lnTo>
                  <a:lnTo>
                    <a:pt x="230" y="1990"/>
                  </a:lnTo>
                  <a:lnTo>
                    <a:pt x="262" y="1938"/>
                  </a:lnTo>
                  <a:lnTo>
                    <a:pt x="295" y="1882"/>
                  </a:lnTo>
                  <a:lnTo>
                    <a:pt x="328" y="1824"/>
                  </a:lnTo>
                  <a:lnTo>
                    <a:pt x="363" y="1763"/>
                  </a:lnTo>
                  <a:lnTo>
                    <a:pt x="398" y="1700"/>
                  </a:lnTo>
                  <a:lnTo>
                    <a:pt x="435" y="1634"/>
                  </a:lnTo>
                  <a:lnTo>
                    <a:pt x="471" y="1566"/>
                  </a:lnTo>
                  <a:lnTo>
                    <a:pt x="507" y="1495"/>
                  </a:lnTo>
                  <a:lnTo>
                    <a:pt x="544" y="1422"/>
                  </a:lnTo>
                  <a:lnTo>
                    <a:pt x="581" y="1348"/>
                  </a:lnTo>
                  <a:lnTo>
                    <a:pt x="618" y="1272"/>
                  </a:lnTo>
                  <a:lnTo>
                    <a:pt x="654" y="1193"/>
                  </a:lnTo>
                  <a:lnTo>
                    <a:pt x="690" y="1113"/>
                  </a:lnTo>
                  <a:lnTo>
                    <a:pt x="724" y="1032"/>
                  </a:lnTo>
                  <a:lnTo>
                    <a:pt x="759" y="949"/>
                  </a:lnTo>
                  <a:lnTo>
                    <a:pt x="792" y="865"/>
                  </a:lnTo>
                  <a:lnTo>
                    <a:pt x="825" y="780"/>
                  </a:lnTo>
                  <a:lnTo>
                    <a:pt x="855" y="694"/>
                  </a:lnTo>
                  <a:lnTo>
                    <a:pt x="884" y="607"/>
                  </a:lnTo>
                  <a:lnTo>
                    <a:pt x="912" y="520"/>
                  </a:lnTo>
                  <a:lnTo>
                    <a:pt x="938" y="431"/>
                  </a:lnTo>
                  <a:lnTo>
                    <a:pt x="962" y="342"/>
                  </a:lnTo>
                  <a:lnTo>
                    <a:pt x="983" y="253"/>
                  </a:lnTo>
                  <a:lnTo>
                    <a:pt x="1004" y="164"/>
                  </a:lnTo>
                  <a:lnTo>
                    <a:pt x="1004" y="164"/>
                  </a:lnTo>
                  <a:lnTo>
                    <a:pt x="1010" y="142"/>
                  </a:lnTo>
                  <a:lnTo>
                    <a:pt x="1018" y="123"/>
                  </a:lnTo>
                  <a:lnTo>
                    <a:pt x="1028" y="109"/>
                  </a:lnTo>
                  <a:lnTo>
                    <a:pt x="1041" y="97"/>
                  </a:lnTo>
                  <a:lnTo>
                    <a:pt x="1055" y="88"/>
                  </a:lnTo>
                  <a:lnTo>
                    <a:pt x="1069" y="82"/>
                  </a:lnTo>
                  <a:lnTo>
                    <a:pt x="1086" y="77"/>
                  </a:lnTo>
                  <a:lnTo>
                    <a:pt x="1103" y="74"/>
                  </a:lnTo>
                  <a:lnTo>
                    <a:pt x="1121" y="72"/>
                  </a:lnTo>
                  <a:lnTo>
                    <a:pt x="19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26" name="Freeform 59"/>
          <p:cNvSpPr>
            <a:spLocks noEditPoints="1"/>
          </p:cNvSpPr>
          <p:nvPr/>
        </p:nvSpPr>
        <p:spPr bwMode="auto">
          <a:xfrm>
            <a:off x="7983184" y="1464427"/>
            <a:ext cx="466133" cy="470703"/>
          </a:xfrm>
          <a:custGeom>
            <a:avLst/>
            <a:gdLst>
              <a:gd name="T0" fmla="*/ 204 w 3262"/>
              <a:gd name="T1" fmla="*/ 2735 h 3292"/>
              <a:gd name="T2" fmla="*/ 551 w 3262"/>
              <a:gd name="T3" fmla="*/ 3086 h 3292"/>
              <a:gd name="T4" fmla="*/ 1699 w 3262"/>
              <a:gd name="T5" fmla="*/ 1225 h 3292"/>
              <a:gd name="T6" fmla="*/ 2899 w 3262"/>
              <a:gd name="T7" fmla="*/ 2 h 3292"/>
              <a:gd name="T8" fmla="*/ 2987 w 3262"/>
              <a:gd name="T9" fmla="*/ 21 h 3292"/>
              <a:gd name="T10" fmla="*/ 3068 w 3262"/>
              <a:gd name="T11" fmla="*/ 61 h 3292"/>
              <a:gd name="T12" fmla="*/ 3142 w 3262"/>
              <a:gd name="T13" fmla="*/ 120 h 3292"/>
              <a:gd name="T14" fmla="*/ 3200 w 3262"/>
              <a:gd name="T15" fmla="*/ 195 h 3292"/>
              <a:gd name="T16" fmla="*/ 3240 w 3262"/>
              <a:gd name="T17" fmla="*/ 277 h 3292"/>
              <a:gd name="T18" fmla="*/ 3260 w 3262"/>
              <a:gd name="T19" fmla="*/ 366 h 3292"/>
              <a:gd name="T20" fmla="*/ 3260 w 3262"/>
              <a:gd name="T21" fmla="*/ 456 h 3292"/>
              <a:gd name="T22" fmla="*/ 3240 w 3262"/>
              <a:gd name="T23" fmla="*/ 545 h 3292"/>
              <a:gd name="T24" fmla="*/ 3200 w 3262"/>
              <a:gd name="T25" fmla="*/ 628 h 3292"/>
              <a:gd name="T26" fmla="*/ 3142 w 3262"/>
              <a:gd name="T27" fmla="*/ 702 h 3292"/>
              <a:gd name="T28" fmla="*/ 2980 w 3262"/>
              <a:gd name="T29" fmla="*/ 1646 h 3292"/>
              <a:gd name="T30" fmla="*/ 2209 w 3262"/>
              <a:gd name="T31" fmla="*/ 1740 h 3292"/>
              <a:gd name="T32" fmla="*/ 688 w 3262"/>
              <a:gd name="T33" fmla="*/ 3272 h 3292"/>
              <a:gd name="T34" fmla="*/ 647 w 3262"/>
              <a:gd name="T35" fmla="*/ 3290 h 3292"/>
              <a:gd name="T36" fmla="*/ 102 w 3262"/>
              <a:gd name="T37" fmla="*/ 3292 h 3292"/>
              <a:gd name="T38" fmla="*/ 57 w 3262"/>
              <a:gd name="T39" fmla="*/ 3282 h 3292"/>
              <a:gd name="T40" fmla="*/ 22 w 3262"/>
              <a:gd name="T41" fmla="*/ 3253 h 3292"/>
              <a:gd name="T42" fmla="*/ 3 w 3262"/>
              <a:gd name="T43" fmla="*/ 3212 h 3292"/>
              <a:gd name="T44" fmla="*/ 0 w 3262"/>
              <a:gd name="T45" fmla="*/ 2674 h 3292"/>
              <a:gd name="T46" fmla="*/ 0 w 3262"/>
              <a:gd name="T47" fmla="*/ 2654 h 3292"/>
              <a:gd name="T48" fmla="*/ 10 w 3262"/>
              <a:gd name="T49" fmla="*/ 2615 h 3292"/>
              <a:gd name="T50" fmla="*/ 34 w 3262"/>
              <a:gd name="T51" fmla="*/ 2579 h 3292"/>
              <a:gd name="T52" fmla="*/ 1199 w 3262"/>
              <a:gd name="T53" fmla="*/ 719 h 3292"/>
              <a:gd name="T54" fmla="*/ 2018 w 3262"/>
              <a:gd name="T55" fmla="*/ 673 h 3292"/>
              <a:gd name="T56" fmla="*/ 2601 w 3262"/>
              <a:gd name="T57" fmla="*/ 88 h 3292"/>
              <a:gd name="T58" fmla="*/ 2680 w 3262"/>
              <a:gd name="T59" fmla="*/ 39 h 3292"/>
              <a:gd name="T60" fmla="*/ 2766 w 3262"/>
              <a:gd name="T61" fmla="*/ 9 h 3292"/>
              <a:gd name="T62" fmla="*/ 2854 w 3262"/>
              <a:gd name="T6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62" h="3292">
                <a:moveTo>
                  <a:pt x="1699" y="1225"/>
                </a:moveTo>
                <a:lnTo>
                  <a:pt x="204" y="2735"/>
                </a:lnTo>
                <a:lnTo>
                  <a:pt x="204" y="3086"/>
                </a:lnTo>
                <a:lnTo>
                  <a:pt x="551" y="3086"/>
                </a:lnTo>
                <a:lnTo>
                  <a:pt x="2047" y="1577"/>
                </a:lnTo>
                <a:lnTo>
                  <a:pt x="1699" y="1225"/>
                </a:lnTo>
                <a:close/>
                <a:moveTo>
                  <a:pt x="2854" y="0"/>
                </a:moveTo>
                <a:lnTo>
                  <a:pt x="2899" y="2"/>
                </a:lnTo>
                <a:lnTo>
                  <a:pt x="2943" y="9"/>
                </a:lnTo>
                <a:lnTo>
                  <a:pt x="2987" y="21"/>
                </a:lnTo>
                <a:lnTo>
                  <a:pt x="3029" y="39"/>
                </a:lnTo>
                <a:lnTo>
                  <a:pt x="3068" y="61"/>
                </a:lnTo>
                <a:lnTo>
                  <a:pt x="3106" y="88"/>
                </a:lnTo>
                <a:lnTo>
                  <a:pt x="3142" y="120"/>
                </a:lnTo>
                <a:lnTo>
                  <a:pt x="3174" y="156"/>
                </a:lnTo>
                <a:lnTo>
                  <a:pt x="3200" y="195"/>
                </a:lnTo>
                <a:lnTo>
                  <a:pt x="3223" y="235"/>
                </a:lnTo>
                <a:lnTo>
                  <a:pt x="3240" y="277"/>
                </a:lnTo>
                <a:lnTo>
                  <a:pt x="3252" y="322"/>
                </a:lnTo>
                <a:lnTo>
                  <a:pt x="3260" y="366"/>
                </a:lnTo>
                <a:lnTo>
                  <a:pt x="3262" y="411"/>
                </a:lnTo>
                <a:lnTo>
                  <a:pt x="3260" y="456"/>
                </a:lnTo>
                <a:lnTo>
                  <a:pt x="3252" y="501"/>
                </a:lnTo>
                <a:lnTo>
                  <a:pt x="3240" y="545"/>
                </a:lnTo>
                <a:lnTo>
                  <a:pt x="3223" y="587"/>
                </a:lnTo>
                <a:lnTo>
                  <a:pt x="3200" y="628"/>
                </a:lnTo>
                <a:lnTo>
                  <a:pt x="3174" y="666"/>
                </a:lnTo>
                <a:lnTo>
                  <a:pt x="3142" y="702"/>
                </a:lnTo>
                <a:lnTo>
                  <a:pt x="2594" y="1255"/>
                </a:lnTo>
                <a:lnTo>
                  <a:pt x="2980" y="1646"/>
                </a:lnTo>
                <a:lnTo>
                  <a:pt x="2549" y="2082"/>
                </a:lnTo>
                <a:lnTo>
                  <a:pt x="2209" y="1740"/>
                </a:lnTo>
                <a:lnTo>
                  <a:pt x="706" y="3258"/>
                </a:lnTo>
                <a:lnTo>
                  <a:pt x="688" y="3272"/>
                </a:lnTo>
                <a:lnTo>
                  <a:pt x="668" y="3284"/>
                </a:lnTo>
                <a:lnTo>
                  <a:pt x="647" y="3290"/>
                </a:lnTo>
                <a:lnTo>
                  <a:pt x="624" y="3292"/>
                </a:lnTo>
                <a:lnTo>
                  <a:pt x="102" y="3292"/>
                </a:lnTo>
                <a:lnTo>
                  <a:pt x="79" y="3289"/>
                </a:lnTo>
                <a:lnTo>
                  <a:pt x="57" y="3282"/>
                </a:lnTo>
                <a:lnTo>
                  <a:pt x="38" y="3269"/>
                </a:lnTo>
                <a:lnTo>
                  <a:pt x="22" y="3253"/>
                </a:lnTo>
                <a:lnTo>
                  <a:pt x="10" y="3234"/>
                </a:lnTo>
                <a:lnTo>
                  <a:pt x="3" y="3212"/>
                </a:lnTo>
                <a:lnTo>
                  <a:pt x="0" y="3189"/>
                </a:lnTo>
                <a:lnTo>
                  <a:pt x="0" y="2674"/>
                </a:lnTo>
                <a:lnTo>
                  <a:pt x="1" y="2674"/>
                </a:lnTo>
                <a:lnTo>
                  <a:pt x="0" y="2654"/>
                </a:lnTo>
                <a:lnTo>
                  <a:pt x="3" y="2634"/>
                </a:lnTo>
                <a:lnTo>
                  <a:pt x="10" y="2615"/>
                </a:lnTo>
                <a:lnTo>
                  <a:pt x="20" y="2596"/>
                </a:lnTo>
                <a:lnTo>
                  <a:pt x="34" y="2579"/>
                </a:lnTo>
                <a:lnTo>
                  <a:pt x="1538" y="1061"/>
                </a:lnTo>
                <a:lnTo>
                  <a:pt x="1199" y="719"/>
                </a:lnTo>
                <a:lnTo>
                  <a:pt x="1631" y="283"/>
                </a:lnTo>
                <a:lnTo>
                  <a:pt x="2018" y="673"/>
                </a:lnTo>
                <a:lnTo>
                  <a:pt x="2566" y="120"/>
                </a:lnTo>
                <a:lnTo>
                  <a:pt x="2601" y="88"/>
                </a:lnTo>
                <a:lnTo>
                  <a:pt x="2640" y="61"/>
                </a:lnTo>
                <a:lnTo>
                  <a:pt x="2680" y="39"/>
                </a:lnTo>
                <a:lnTo>
                  <a:pt x="2722" y="21"/>
                </a:lnTo>
                <a:lnTo>
                  <a:pt x="2766" y="9"/>
                </a:lnTo>
                <a:lnTo>
                  <a:pt x="2810" y="2"/>
                </a:lnTo>
                <a:lnTo>
                  <a:pt x="2854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27" name="Freeform 64"/>
          <p:cNvSpPr>
            <a:spLocks noEditPoints="1"/>
          </p:cNvSpPr>
          <p:nvPr/>
        </p:nvSpPr>
        <p:spPr bwMode="auto">
          <a:xfrm>
            <a:off x="8700953" y="1480421"/>
            <a:ext cx="466133" cy="438713"/>
          </a:xfrm>
          <a:custGeom>
            <a:avLst/>
            <a:gdLst>
              <a:gd name="T0" fmla="*/ 204 w 3261"/>
              <a:gd name="T1" fmla="*/ 409 h 3072"/>
              <a:gd name="T2" fmla="*/ 2446 w 3261"/>
              <a:gd name="T3" fmla="*/ 205 h 3072"/>
              <a:gd name="T4" fmla="*/ 204 w 3261"/>
              <a:gd name="T5" fmla="*/ 0 h 3072"/>
              <a:gd name="T6" fmla="*/ 2479 w 3261"/>
              <a:gd name="T7" fmla="*/ 3 h 3072"/>
              <a:gd name="T8" fmla="*/ 2539 w 3261"/>
              <a:gd name="T9" fmla="*/ 23 h 3072"/>
              <a:gd name="T10" fmla="*/ 2589 w 3261"/>
              <a:gd name="T11" fmla="*/ 61 h 3072"/>
              <a:gd name="T12" fmla="*/ 2627 w 3261"/>
              <a:gd name="T13" fmla="*/ 111 h 3072"/>
              <a:gd name="T14" fmla="*/ 2647 w 3261"/>
              <a:gd name="T15" fmla="*/ 171 h 3072"/>
              <a:gd name="T16" fmla="*/ 2650 w 3261"/>
              <a:gd name="T17" fmla="*/ 409 h 3072"/>
              <a:gd name="T18" fmla="*/ 3261 w 3261"/>
              <a:gd name="T19" fmla="*/ 1639 h 3072"/>
              <a:gd name="T20" fmla="*/ 1426 w 3261"/>
              <a:gd name="T21" fmla="*/ 1844 h 3072"/>
              <a:gd name="T22" fmla="*/ 1552 w 3261"/>
              <a:gd name="T23" fmla="*/ 1846 h 3072"/>
              <a:gd name="T24" fmla="*/ 1593 w 3261"/>
              <a:gd name="T25" fmla="*/ 1866 h 3072"/>
              <a:gd name="T26" fmla="*/ 1620 w 3261"/>
              <a:gd name="T27" fmla="*/ 1900 h 3072"/>
              <a:gd name="T28" fmla="*/ 1631 w 3261"/>
              <a:gd name="T29" fmla="*/ 1945 h 3072"/>
              <a:gd name="T30" fmla="*/ 1628 w 3261"/>
              <a:gd name="T31" fmla="*/ 2993 h 3072"/>
              <a:gd name="T32" fmla="*/ 1608 w 3261"/>
              <a:gd name="T33" fmla="*/ 3034 h 3072"/>
              <a:gd name="T34" fmla="*/ 1574 w 3261"/>
              <a:gd name="T35" fmla="*/ 3062 h 3072"/>
              <a:gd name="T36" fmla="*/ 1529 w 3261"/>
              <a:gd name="T37" fmla="*/ 3072 h 3072"/>
              <a:gd name="T38" fmla="*/ 1098 w 3261"/>
              <a:gd name="T39" fmla="*/ 3069 h 3072"/>
              <a:gd name="T40" fmla="*/ 1057 w 3261"/>
              <a:gd name="T41" fmla="*/ 3050 h 3072"/>
              <a:gd name="T42" fmla="*/ 1030 w 3261"/>
              <a:gd name="T43" fmla="*/ 3015 h 3072"/>
              <a:gd name="T44" fmla="*/ 1019 w 3261"/>
              <a:gd name="T45" fmla="*/ 2969 h 3072"/>
              <a:gd name="T46" fmla="*/ 1022 w 3261"/>
              <a:gd name="T47" fmla="*/ 1922 h 3072"/>
              <a:gd name="T48" fmla="*/ 1042 w 3261"/>
              <a:gd name="T49" fmla="*/ 1882 h 3072"/>
              <a:gd name="T50" fmla="*/ 1076 w 3261"/>
              <a:gd name="T51" fmla="*/ 1854 h 3072"/>
              <a:gd name="T52" fmla="*/ 1121 w 3261"/>
              <a:gd name="T53" fmla="*/ 1844 h 3072"/>
              <a:gd name="T54" fmla="*/ 1222 w 3261"/>
              <a:gd name="T55" fmla="*/ 1433 h 3072"/>
              <a:gd name="T56" fmla="*/ 3057 w 3261"/>
              <a:gd name="T57" fmla="*/ 614 h 3072"/>
              <a:gd name="T58" fmla="*/ 2650 w 3261"/>
              <a:gd name="T59" fmla="*/ 819 h 3072"/>
              <a:gd name="T60" fmla="*/ 2640 w 3261"/>
              <a:gd name="T61" fmla="*/ 883 h 3072"/>
              <a:gd name="T62" fmla="*/ 2610 w 3261"/>
              <a:gd name="T63" fmla="*/ 940 h 3072"/>
              <a:gd name="T64" fmla="*/ 2566 w 3261"/>
              <a:gd name="T65" fmla="*/ 984 h 3072"/>
              <a:gd name="T66" fmla="*/ 2510 w 3261"/>
              <a:gd name="T67" fmla="*/ 1014 h 3072"/>
              <a:gd name="T68" fmla="*/ 2446 w 3261"/>
              <a:gd name="T69" fmla="*/ 1024 h 3072"/>
              <a:gd name="T70" fmla="*/ 171 w 3261"/>
              <a:gd name="T71" fmla="*/ 1022 h 3072"/>
              <a:gd name="T72" fmla="*/ 110 w 3261"/>
              <a:gd name="T73" fmla="*/ 1001 h 3072"/>
              <a:gd name="T74" fmla="*/ 60 w 3261"/>
              <a:gd name="T75" fmla="*/ 964 h 3072"/>
              <a:gd name="T76" fmla="*/ 23 w 3261"/>
              <a:gd name="T77" fmla="*/ 913 h 3072"/>
              <a:gd name="T78" fmla="*/ 3 w 3261"/>
              <a:gd name="T79" fmla="*/ 852 h 3072"/>
              <a:gd name="T80" fmla="*/ 0 w 3261"/>
              <a:gd name="T81" fmla="*/ 205 h 3072"/>
              <a:gd name="T82" fmla="*/ 10 w 3261"/>
              <a:gd name="T83" fmla="*/ 140 h 3072"/>
              <a:gd name="T84" fmla="*/ 39 w 3261"/>
              <a:gd name="T85" fmla="*/ 84 h 3072"/>
              <a:gd name="T86" fmla="*/ 83 w 3261"/>
              <a:gd name="T87" fmla="*/ 39 h 3072"/>
              <a:gd name="T88" fmla="*/ 140 w 3261"/>
              <a:gd name="T89" fmla="*/ 10 h 3072"/>
              <a:gd name="T90" fmla="*/ 204 w 3261"/>
              <a:gd name="T91" fmla="*/ 0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61" h="3072">
                <a:moveTo>
                  <a:pt x="204" y="205"/>
                </a:moveTo>
                <a:lnTo>
                  <a:pt x="204" y="409"/>
                </a:lnTo>
                <a:lnTo>
                  <a:pt x="2446" y="409"/>
                </a:lnTo>
                <a:lnTo>
                  <a:pt x="2446" y="205"/>
                </a:lnTo>
                <a:lnTo>
                  <a:pt x="204" y="205"/>
                </a:lnTo>
                <a:close/>
                <a:moveTo>
                  <a:pt x="204" y="0"/>
                </a:moveTo>
                <a:lnTo>
                  <a:pt x="2446" y="0"/>
                </a:lnTo>
                <a:lnTo>
                  <a:pt x="2479" y="3"/>
                </a:lnTo>
                <a:lnTo>
                  <a:pt x="2510" y="10"/>
                </a:lnTo>
                <a:lnTo>
                  <a:pt x="2539" y="23"/>
                </a:lnTo>
                <a:lnTo>
                  <a:pt x="2566" y="39"/>
                </a:lnTo>
                <a:lnTo>
                  <a:pt x="2589" y="61"/>
                </a:lnTo>
                <a:lnTo>
                  <a:pt x="2610" y="84"/>
                </a:lnTo>
                <a:lnTo>
                  <a:pt x="2627" y="111"/>
                </a:lnTo>
                <a:lnTo>
                  <a:pt x="2640" y="140"/>
                </a:lnTo>
                <a:lnTo>
                  <a:pt x="2647" y="171"/>
                </a:lnTo>
                <a:lnTo>
                  <a:pt x="2650" y="205"/>
                </a:lnTo>
                <a:lnTo>
                  <a:pt x="2650" y="409"/>
                </a:lnTo>
                <a:lnTo>
                  <a:pt x="3261" y="409"/>
                </a:lnTo>
                <a:lnTo>
                  <a:pt x="3261" y="1639"/>
                </a:lnTo>
                <a:lnTo>
                  <a:pt x="1426" y="1639"/>
                </a:lnTo>
                <a:lnTo>
                  <a:pt x="1426" y="1844"/>
                </a:lnTo>
                <a:lnTo>
                  <a:pt x="1529" y="1844"/>
                </a:lnTo>
                <a:lnTo>
                  <a:pt x="1552" y="1846"/>
                </a:lnTo>
                <a:lnTo>
                  <a:pt x="1574" y="1854"/>
                </a:lnTo>
                <a:lnTo>
                  <a:pt x="1593" y="1866"/>
                </a:lnTo>
                <a:lnTo>
                  <a:pt x="1608" y="1882"/>
                </a:lnTo>
                <a:lnTo>
                  <a:pt x="1620" y="1900"/>
                </a:lnTo>
                <a:lnTo>
                  <a:pt x="1628" y="1922"/>
                </a:lnTo>
                <a:lnTo>
                  <a:pt x="1631" y="1945"/>
                </a:lnTo>
                <a:lnTo>
                  <a:pt x="1631" y="2969"/>
                </a:lnTo>
                <a:lnTo>
                  <a:pt x="1628" y="2993"/>
                </a:lnTo>
                <a:lnTo>
                  <a:pt x="1620" y="3015"/>
                </a:lnTo>
                <a:lnTo>
                  <a:pt x="1608" y="3034"/>
                </a:lnTo>
                <a:lnTo>
                  <a:pt x="1593" y="3050"/>
                </a:lnTo>
                <a:lnTo>
                  <a:pt x="1574" y="3062"/>
                </a:lnTo>
                <a:lnTo>
                  <a:pt x="1552" y="3069"/>
                </a:lnTo>
                <a:lnTo>
                  <a:pt x="1529" y="3072"/>
                </a:lnTo>
                <a:lnTo>
                  <a:pt x="1121" y="3072"/>
                </a:lnTo>
                <a:lnTo>
                  <a:pt x="1098" y="3069"/>
                </a:lnTo>
                <a:lnTo>
                  <a:pt x="1076" y="3062"/>
                </a:lnTo>
                <a:lnTo>
                  <a:pt x="1057" y="3050"/>
                </a:lnTo>
                <a:lnTo>
                  <a:pt x="1042" y="3034"/>
                </a:lnTo>
                <a:lnTo>
                  <a:pt x="1030" y="3015"/>
                </a:lnTo>
                <a:lnTo>
                  <a:pt x="1022" y="2993"/>
                </a:lnTo>
                <a:lnTo>
                  <a:pt x="1019" y="2969"/>
                </a:lnTo>
                <a:lnTo>
                  <a:pt x="1019" y="1945"/>
                </a:lnTo>
                <a:lnTo>
                  <a:pt x="1022" y="1922"/>
                </a:lnTo>
                <a:lnTo>
                  <a:pt x="1030" y="1900"/>
                </a:lnTo>
                <a:lnTo>
                  <a:pt x="1042" y="1882"/>
                </a:lnTo>
                <a:lnTo>
                  <a:pt x="1057" y="1866"/>
                </a:lnTo>
                <a:lnTo>
                  <a:pt x="1076" y="1854"/>
                </a:lnTo>
                <a:lnTo>
                  <a:pt x="1098" y="1846"/>
                </a:lnTo>
                <a:lnTo>
                  <a:pt x="1121" y="1844"/>
                </a:lnTo>
                <a:lnTo>
                  <a:pt x="1222" y="1844"/>
                </a:lnTo>
                <a:lnTo>
                  <a:pt x="1222" y="1433"/>
                </a:lnTo>
                <a:lnTo>
                  <a:pt x="3057" y="1433"/>
                </a:lnTo>
                <a:lnTo>
                  <a:pt x="3057" y="614"/>
                </a:lnTo>
                <a:lnTo>
                  <a:pt x="2650" y="614"/>
                </a:lnTo>
                <a:lnTo>
                  <a:pt x="2650" y="819"/>
                </a:lnTo>
                <a:lnTo>
                  <a:pt x="2647" y="852"/>
                </a:lnTo>
                <a:lnTo>
                  <a:pt x="2640" y="883"/>
                </a:lnTo>
                <a:lnTo>
                  <a:pt x="2627" y="913"/>
                </a:lnTo>
                <a:lnTo>
                  <a:pt x="2610" y="940"/>
                </a:lnTo>
                <a:lnTo>
                  <a:pt x="2589" y="964"/>
                </a:lnTo>
                <a:lnTo>
                  <a:pt x="2566" y="984"/>
                </a:lnTo>
                <a:lnTo>
                  <a:pt x="2539" y="1001"/>
                </a:lnTo>
                <a:lnTo>
                  <a:pt x="2510" y="1014"/>
                </a:lnTo>
                <a:lnTo>
                  <a:pt x="2479" y="1022"/>
                </a:lnTo>
                <a:lnTo>
                  <a:pt x="2446" y="1024"/>
                </a:lnTo>
                <a:lnTo>
                  <a:pt x="204" y="1024"/>
                </a:lnTo>
                <a:lnTo>
                  <a:pt x="171" y="1022"/>
                </a:lnTo>
                <a:lnTo>
                  <a:pt x="140" y="1014"/>
                </a:lnTo>
                <a:lnTo>
                  <a:pt x="110" y="1001"/>
                </a:lnTo>
                <a:lnTo>
                  <a:pt x="83" y="984"/>
                </a:lnTo>
                <a:lnTo>
                  <a:pt x="60" y="964"/>
                </a:lnTo>
                <a:lnTo>
                  <a:pt x="39" y="940"/>
                </a:lnTo>
                <a:lnTo>
                  <a:pt x="23" y="913"/>
                </a:lnTo>
                <a:lnTo>
                  <a:pt x="10" y="883"/>
                </a:lnTo>
                <a:lnTo>
                  <a:pt x="3" y="852"/>
                </a:lnTo>
                <a:lnTo>
                  <a:pt x="0" y="819"/>
                </a:lnTo>
                <a:lnTo>
                  <a:pt x="0" y="205"/>
                </a:lnTo>
                <a:lnTo>
                  <a:pt x="3" y="171"/>
                </a:lnTo>
                <a:lnTo>
                  <a:pt x="10" y="140"/>
                </a:lnTo>
                <a:lnTo>
                  <a:pt x="23" y="111"/>
                </a:lnTo>
                <a:lnTo>
                  <a:pt x="39" y="84"/>
                </a:lnTo>
                <a:lnTo>
                  <a:pt x="60" y="61"/>
                </a:lnTo>
                <a:lnTo>
                  <a:pt x="83" y="39"/>
                </a:lnTo>
                <a:lnTo>
                  <a:pt x="110" y="23"/>
                </a:lnTo>
                <a:lnTo>
                  <a:pt x="140" y="10"/>
                </a:lnTo>
                <a:lnTo>
                  <a:pt x="171" y="3"/>
                </a:lnTo>
                <a:lnTo>
                  <a:pt x="204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28" name="Freeform 69"/>
          <p:cNvSpPr>
            <a:spLocks noEditPoints="1"/>
          </p:cNvSpPr>
          <p:nvPr/>
        </p:nvSpPr>
        <p:spPr bwMode="auto">
          <a:xfrm>
            <a:off x="9418724" y="1464427"/>
            <a:ext cx="349600" cy="470703"/>
          </a:xfrm>
          <a:custGeom>
            <a:avLst/>
            <a:gdLst>
              <a:gd name="T0" fmla="*/ 1874 w 2452"/>
              <a:gd name="T1" fmla="*/ 1507 h 3292"/>
              <a:gd name="T2" fmla="*/ 1889 w 2452"/>
              <a:gd name="T3" fmla="*/ 1698 h 3292"/>
              <a:gd name="T4" fmla="*/ 1871 w 2452"/>
              <a:gd name="T5" fmla="*/ 1900 h 3292"/>
              <a:gd name="T6" fmla="*/ 1807 w 2452"/>
              <a:gd name="T7" fmla="*/ 2106 h 3292"/>
              <a:gd name="T8" fmla="*/ 1695 w 2452"/>
              <a:gd name="T9" fmla="*/ 2303 h 3292"/>
              <a:gd name="T10" fmla="*/ 1545 w 2452"/>
              <a:gd name="T11" fmla="*/ 2467 h 3292"/>
              <a:gd name="T12" fmla="*/ 1364 w 2452"/>
              <a:gd name="T13" fmla="*/ 2595 h 3292"/>
              <a:gd name="T14" fmla="*/ 1161 w 2452"/>
              <a:gd name="T15" fmla="*/ 2682 h 3292"/>
              <a:gd name="T16" fmla="*/ 943 w 2452"/>
              <a:gd name="T17" fmla="*/ 2723 h 3292"/>
              <a:gd name="T18" fmla="*/ 739 w 2452"/>
              <a:gd name="T19" fmla="*/ 2717 h 3292"/>
              <a:gd name="T20" fmla="*/ 908 w 2452"/>
              <a:gd name="T21" fmla="*/ 2814 h 3292"/>
              <a:gd name="T22" fmla="*/ 1095 w 2452"/>
              <a:gd name="T23" fmla="*/ 2870 h 3292"/>
              <a:gd name="T24" fmla="*/ 1290 w 2452"/>
              <a:gd name="T25" fmla="*/ 2878 h 3292"/>
              <a:gd name="T26" fmla="*/ 1477 w 2452"/>
              <a:gd name="T27" fmla="*/ 2840 h 3292"/>
              <a:gd name="T28" fmla="*/ 1649 w 2452"/>
              <a:gd name="T29" fmla="*/ 2760 h 3292"/>
              <a:gd name="T30" fmla="*/ 1799 w 2452"/>
              <a:gd name="T31" fmla="*/ 2644 h 3292"/>
              <a:gd name="T32" fmla="*/ 1919 w 2452"/>
              <a:gd name="T33" fmla="*/ 2496 h 3292"/>
              <a:gd name="T34" fmla="*/ 2006 w 2452"/>
              <a:gd name="T35" fmla="*/ 2311 h 3292"/>
              <a:gd name="T36" fmla="*/ 2041 w 2452"/>
              <a:gd name="T37" fmla="*/ 2117 h 3292"/>
              <a:gd name="T38" fmla="*/ 2034 w 2452"/>
              <a:gd name="T39" fmla="*/ 1930 h 3292"/>
              <a:gd name="T40" fmla="*/ 2001 w 2452"/>
              <a:gd name="T41" fmla="*/ 1759 h 3292"/>
              <a:gd name="T42" fmla="*/ 1935 w 2452"/>
              <a:gd name="T43" fmla="*/ 1570 h 3292"/>
              <a:gd name="T44" fmla="*/ 1226 w 2452"/>
              <a:gd name="T45" fmla="*/ 0 h 3292"/>
              <a:gd name="T46" fmla="*/ 1412 w 2452"/>
              <a:gd name="T47" fmla="*/ 167 h 3292"/>
              <a:gd name="T48" fmla="*/ 1682 w 2452"/>
              <a:gd name="T49" fmla="*/ 442 h 3292"/>
              <a:gd name="T50" fmla="*/ 1928 w 2452"/>
              <a:gd name="T51" fmla="*/ 741 h 3292"/>
              <a:gd name="T52" fmla="*/ 2140 w 2452"/>
              <a:gd name="T53" fmla="*/ 1063 h 3292"/>
              <a:gd name="T54" fmla="*/ 2310 w 2452"/>
              <a:gd name="T55" fmla="*/ 1404 h 3292"/>
              <a:gd name="T56" fmla="*/ 2402 w 2452"/>
              <a:gd name="T57" fmla="*/ 1679 h 3292"/>
              <a:gd name="T58" fmla="*/ 2446 w 2452"/>
              <a:gd name="T59" fmla="*/ 1919 h 3292"/>
              <a:gd name="T60" fmla="*/ 2448 w 2452"/>
              <a:gd name="T61" fmla="*/ 2162 h 3292"/>
              <a:gd name="T62" fmla="*/ 2406 w 2452"/>
              <a:gd name="T63" fmla="*/ 2401 h 3292"/>
              <a:gd name="T64" fmla="*/ 2314 w 2452"/>
              <a:gd name="T65" fmla="*/ 2631 h 3292"/>
              <a:gd name="T66" fmla="*/ 2183 w 2452"/>
              <a:gd name="T67" fmla="*/ 2830 h 3292"/>
              <a:gd name="T68" fmla="*/ 2019 w 2452"/>
              <a:gd name="T69" fmla="*/ 2999 h 3292"/>
              <a:gd name="T70" fmla="*/ 1827 w 2452"/>
              <a:gd name="T71" fmla="*/ 3132 h 3292"/>
              <a:gd name="T72" fmla="*/ 1613 w 2452"/>
              <a:gd name="T73" fmla="*/ 3228 h 3292"/>
              <a:gd name="T74" fmla="*/ 1385 w 2452"/>
              <a:gd name="T75" fmla="*/ 3281 h 3292"/>
              <a:gd name="T76" fmla="*/ 1146 w 2452"/>
              <a:gd name="T77" fmla="*/ 3289 h 3292"/>
              <a:gd name="T78" fmla="*/ 914 w 2452"/>
              <a:gd name="T79" fmla="*/ 3251 h 3292"/>
              <a:gd name="T80" fmla="*/ 694 w 2452"/>
              <a:gd name="T81" fmla="*/ 3168 h 3292"/>
              <a:gd name="T82" fmla="*/ 494 w 2452"/>
              <a:gd name="T83" fmla="*/ 3047 h 3292"/>
              <a:gd name="T84" fmla="*/ 320 w 2452"/>
              <a:gd name="T85" fmla="*/ 2890 h 3292"/>
              <a:gd name="T86" fmla="*/ 177 w 2452"/>
              <a:gd name="T87" fmla="*/ 2701 h 3292"/>
              <a:gd name="T88" fmla="*/ 71 w 2452"/>
              <a:gd name="T89" fmla="*/ 2479 h 3292"/>
              <a:gd name="T90" fmla="*/ 12 w 2452"/>
              <a:gd name="T91" fmla="*/ 2243 h 3292"/>
              <a:gd name="T92" fmla="*/ 1 w 2452"/>
              <a:gd name="T93" fmla="*/ 2001 h 3292"/>
              <a:gd name="T94" fmla="*/ 31 w 2452"/>
              <a:gd name="T95" fmla="*/ 1758 h 3292"/>
              <a:gd name="T96" fmla="*/ 98 w 2452"/>
              <a:gd name="T97" fmla="*/ 1521 h 3292"/>
              <a:gd name="T98" fmla="*/ 250 w 2452"/>
              <a:gd name="T99" fmla="*/ 1175 h 3292"/>
              <a:gd name="T100" fmla="*/ 449 w 2452"/>
              <a:gd name="T101" fmla="*/ 846 h 3292"/>
              <a:gd name="T102" fmla="*/ 686 w 2452"/>
              <a:gd name="T103" fmla="*/ 539 h 3292"/>
              <a:gd name="T104" fmla="*/ 948 w 2452"/>
              <a:gd name="T105" fmla="*/ 256 h 3292"/>
              <a:gd name="T106" fmla="*/ 1226 w 2452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52" h="3292">
                <a:moveTo>
                  <a:pt x="1851" y="1390"/>
                </a:moveTo>
                <a:lnTo>
                  <a:pt x="1864" y="1448"/>
                </a:lnTo>
                <a:lnTo>
                  <a:pt x="1874" y="1507"/>
                </a:lnTo>
                <a:lnTo>
                  <a:pt x="1882" y="1569"/>
                </a:lnTo>
                <a:lnTo>
                  <a:pt x="1887" y="1633"/>
                </a:lnTo>
                <a:lnTo>
                  <a:pt x="1889" y="1698"/>
                </a:lnTo>
                <a:lnTo>
                  <a:pt x="1887" y="1765"/>
                </a:lnTo>
                <a:lnTo>
                  <a:pt x="1881" y="1832"/>
                </a:lnTo>
                <a:lnTo>
                  <a:pt x="1871" y="1900"/>
                </a:lnTo>
                <a:lnTo>
                  <a:pt x="1855" y="1969"/>
                </a:lnTo>
                <a:lnTo>
                  <a:pt x="1834" y="2037"/>
                </a:lnTo>
                <a:lnTo>
                  <a:pt x="1807" y="2106"/>
                </a:lnTo>
                <a:lnTo>
                  <a:pt x="1774" y="2176"/>
                </a:lnTo>
                <a:lnTo>
                  <a:pt x="1737" y="2241"/>
                </a:lnTo>
                <a:lnTo>
                  <a:pt x="1695" y="2303"/>
                </a:lnTo>
                <a:lnTo>
                  <a:pt x="1649" y="2360"/>
                </a:lnTo>
                <a:lnTo>
                  <a:pt x="1599" y="2415"/>
                </a:lnTo>
                <a:lnTo>
                  <a:pt x="1545" y="2467"/>
                </a:lnTo>
                <a:lnTo>
                  <a:pt x="1488" y="2513"/>
                </a:lnTo>
                <a:lnTo>
                  <a:pt x="1428" y="2557"/>
                </a:lnTo>
                <a:lnTo>
                  <a:pt x="1364" y="2595"/>
                </a:lnTo>
                <a:lnTo>
                  <a:pt x="1298" y="2628"/>
                </a:lnTo>
                <a:lnTo>
                  <a:pt x="1231" y="2657"/>
                </a:lnTo>
                <a:lnTo>
                  <a:pt x="1161" y="2682"/>
                </a:lnTo>
                <a:lnTo>
                  <a:pt x="1090" y="2700"/>
                </a:lnTo>
                <a:lnTo>
                  <a:pt x="1017" y="2715"/>
                </a:lnTo>
                <a:lnTo>
                  <a:pt x="943" y="2723"/>
                </a:lnTo>
                <a:lnTo>
                  <a:pt x="868" y="2726"/>
                </a:lnTo>
                <a:lnTo>
                  <a:pt x="803" y="2724"/>
                </a:lnTo>
                <a:lnTo>
                  <a:pt x="739" y="2717"/>
                </a:lnTo>
                <a:lnTo>
                  <a:pt x="793" y="2754"/>
                </a:lnTo>
                <a:lnTo>
                  <a:pt x="849" y="2786"/>
                </a:lnTo>
                <a:lnTo>
                  <a:pt x="908" y="2814"/>
                </a:lnTo>
                <a:lnTo>
                  <a:pt x="968" y="2838"/>
                </a:lnTo>
                <a:lnTo>
                  <a:pt x="1031" y="2856"/>
                </a:lnTo>
                <a:lnTo>
                  <a:pt x="1095" y="2870"/>
                </a:lnTo>
                <a:lnTo>
                  <a:pt x="1161" y="2878"/>
                </a:lnTo>
                <a:lnTo>
                  <a:pt x="1226" y="2880"/>
                </a:lnTo>
                <a:lnTo>
                  <a:pt x="1290" y="2878"/>
                </a:lnTo>
                <a:lnTo>
                  <a:pt x="1354" y="2870"/>
                </a:lnTo>
                <a:lnTo>
                  <a:pt x="1416" y="2857"/>
                </a:lnTo>
                <a:lnTo>
                  <a:pt x="1477" y="2840"/>
                </a:lnTo>
                <a:lnTo>
                  <a:pt x="1536" y="2818"/>
                </a:lnTo>
                <a:lnTo>
                  <a:pt x="1593" y="2791"/>
                </a:lnTo>
                <a:lnTo>
                  <a:pt x="1649" y="2760"/>
                </a:lnTo>
                <a:lnTo>
                  <a:pt x="1702" y="2725"/>
                </a:lnTo>
                <a:lnTo>
                  <a:pt x="1752" y="2687"/>
                </a:lnTo>
                <a:lnTo>
                  <a:pt x="1799" y="2644"/>
                </a:lnTo>
                <a:lnTo>
                  <a:pt x="1843" y="2598"/>
                </a:lnTo>
                <a:lnTo>
                  <a:pt x="1883" y="2548"/>
                </a:lnTo>
                <a:lnTo>
                  <a:pt x="1919" y="2496"/>
                </a:lnTo>
                <a:lnTo>
                  <a:pt x="1952" y="2440"/>
                </a:lnTo>
                <a:lnTo>
                  <a:pt x="1982" y="2375"/>
                </a:lnTo>
                <a:lnTo>
                  <a:pt x="2006" y="2311"/>
                </a:lnTo>
                <a:lnTo>
                  <a:pt x="2022" y="2246"/>
                </a:lnTo>
                <a:lnTo>
                  <a:pt x="2034" y="2181"/>
                </a:lnTo>
                <a:lnTo>
                  <a:pt x="2041" y="2117"/>
                </a:lnTo>
                <a:lnTo>
                  <a:pt x="2043" y="2053"/>
                </a:lnTo>
                <a:lnTo>
                  <a:pt x="2041" y="1991"/>
                </a:lnTo>
                <a:lnTo>
                  <a:pt x="2034" y="1930"/>
                </a:lnTo>
                <a:lnTo>
                  <a:pt x="2026" y="1871"/>
                </a:lnTo>
                <a:lnTo>
                  <a:pt x="2014" y="1814"/>
                </a:lnTo>
                <a:lnTo>
                  <a:pt x="2001" y="1759"/>
                </a:lnTo>
                <a:lnTo>
                  <a:pt x="1985" y="1708"/>
                </a:lnTo>
                <a:lnTo>
                  <a:pt x="1969" y="1659"/>
                </a:lnTo>
                <a:lnTo>
                  <a:pt x="1935" y="1570"/>
                </a:lnTo>
                <a:lnTo>
                  <a:pt x="1896" y="1480"/>
                </a:lnTo>
                <a:lnTo>
                  <a:pt x="1851" y="1390"/>
                </a:lnTo>
                <a:close/>
                <a:moveTo>
                  <a:pt x="1226" y="0"/>
                </a:moveTo>
                <a:lnTo>
                  <a:pt x="1226" y="0"/>
                </a:lnTo>
                <a:lnTo>
                  <a:pt x="1320" y="81"/>
                </a:lnTo>
                <a:lnTo>
                  <a:pt x="1412" y="167"/>
                </a:lnTo>
                <a:lnTo>
                  <a:pt x="1504" y="256"/>
                </a:lnTo>
                <a:lnTo>
                  <a:pt x="1594" y="347"/>
                </a:lnTo>
                <a:lnTo>
                  <a:pt x="1682" y="442"/>
                </a:lnTo>
                <a:lnTo>
                  <a:pt x="1766" y="539"/>
                </a:lnTo>
                <a:lnTo>
                  <a:pt x="1848" y="639"/>
                </a:lnTo>
                <a:lnTo>
                  <a:pt x="1928" y="741"/>
                </a:lnTo>
                <a:lnTo>
                  <a:pt x="2003" y="846"/>
                </a:lnTo>
                <a:lnTo>
                  <a:pt x="2073" y="954"/>
                </a:lnTo>
                <a:lnTo>
                  <a:pt x="2140" y="1063"/>
                </a:lnTo>
                <a:lnTo>
                  <a:pt x="2202" y="1175"/>
                </a:lnTo>
                <a:lnTo>
                  <a:pt x="2259" y="1288"/>
                </a:lnTo>
                <a:lnTo>
                  <a:pt x="2310" y="1404"/>
                </a:lnTo>
                <a:lnTo>
                  <a:pt x="2354" y="1521"/>
                </a:lnTo>
                <a:lnTo>
                  <a:pt x="2381" y="1599"/>
                </a:lnTo>
                <a:lnTo>
                  <a:pt x="2402" y="1679"/>
                </a:lnTo>
                <a:lnTo>
                  <a:pt x="2421" y="1758"/>
                </a:lnTo>
                <a:lnTo>
                  <a:pt x="2435" y="1839"/>
                </a:lnTo>
                <a:lnTo>
                  <a:pt x="2446" y="1919"/>
                </a:lnTo>
                <a:lnTo>
                  <a:pt x="2451" y="2001"/>
                </a:lnTo>
                <a:lnTo>
                  <a:pt x="2452" y="2082"/>
                </a:lnTo>
                <a:lnTo>
                  <a:pt x="2448" y="2162"/>
                </a:lnTo>
                <a:lnTo>
                  <a:pt x="2439" y="2243"/>
                </a:lnTo>
                <a:lnTo>
                  <a:pt x="2425" y="2322"/>
                </a:lnTo>
                <a:lnTo>
                  <a:pt x="2406" y="2401"/>
                </a:lnTo>
                <a:lnTo>
                  <a:pt x="2381" y="2479"/>
                </a:lnTo>
                <a:lnTo>
                  <a:pt x="2351" y="2556"/>
                </a:lnTo>
                <a:lnTo>
                  <a:pt x="2314" y="2631"/>
                </a:lnTo>
                <a:lnTo>
                  <a:pt x="2275" y="2701"/>
                </a:lnTo>
                <a:lnTo>
                  <a:pt x="2232" y="2767"/>
                </a:lnTo>
                <a:lnTo>
                  <a:pt x="2183" y="2830"/>
                </a:lnTo>
                <a:lnTo>
                  <a:pt x="2132" y="2890"/>
                </a:lnTo>
                <a:lnTo>
                  <a:pt x="2078" y="2946"/>
                </a:lnTo>
                <a:lnTo>
                  <a:pt x="2019" y="2999"/>
                </a:lnTo>
                <a:lnTo>
                  <a:pt x="1958" y="3047"/>
                </a:lnTo>
                <a:lnTo>
                  <a:pt x="1894" y="3092"/>
                </a:lnTo>
                <a:lnTo>
                  <a:pt x="1827" y="3132"/>
                </a:lnTo>
                <a:lnTo>
                  <a:pt x="1758" y="3168"/>
                </a:lnTo>
                <a:lnTo>
                  <a:pt x="1687" y="3200"/>
                </a:lnTo>
                <a:lnTo>
                  <a:pt x="1613" y="3228"/>
                </a:lnTo>
                <a:lnTo>
                  <a:pt x="1539" y="3251"/>
                </a:lnTo>
                <a:lnTo>
                  <a:pt x="1462" y="3268"/>
                </a:lnTo>
                <a:lnTo>
                  <a:pt x="1385" y="3281"/>
                </a:lnTo>
                <a:lnTo>
                  <a:pt x="1306" y="3289"/>
                </a:lnTo>
                <a:lnTo>
                  <a:pt x="1226" y="3292"/>
                </a:lnTo>
                <a:lnTo>
                  <a:pt x="1146" y="3289"/>
                </a:lnTo>
                <a:lnTo>
                  <a:pt x="1068" y="3281"/>
                </a:lnTo>
                <a:lnTo>
                  <a:pt x="990" y="3268"/>
                </a:lnTo>
                <a:lnTo>
                  <a:pt x="914" y="3251"/>
                </a:lnTo>
                <a:lnTo>
                  <a:pt x="839" y="3228"/>
                </a:lnTo>
                <a:lnTo>
                  <a:pt x="765" y="3200"/>
                </a:lnTo>
                <a:lnTo>
                  <a:pt x="694" y="3168"/>
                </a:lnTo>
                <a:lnTo>
                  <a:pt x="625" y="3132"/>
                </a:lnTo>
                <a:lnTo>
                  <a:pt x="558" y="3092"/>
                </a:lnTo>
                <a:lnTo>
                  <a:pt x="494" y="3047"/>
                </a:lnTo>
                <a:lnTo>
                  <a:pt x="433" y="2999"/>
                </a:lnTo>
                <a:lnTo>
                  <a:pt x="374" y="2946"/>
                </a:lnTo>
                <a:lnTo>
                  <a:pt x="320" y="2890"/>
                </a:lnTo>
                <a:lnTo>
                  <a:pt x="268" y="2830"/>
                </a:lnTo>
                <a:lnTo>
                  <a:pt x="221" y="2767"/>
                </a:lnTo>
                <a:lnTo>
                  <a:pt x="177" y="2701"/>
                </a:lnTo>
                <a:lnTo>
                  <a:pt x="138" y="2631"/>
                </a:lnTo>
                <a:lnTo>
                  <a:pt x="102" y="2556"/>
                </a:lnTo>
                <a:lnTo>
                  <a:pt x="71" y="2479"/>
                </a:lnTo>
                <a:lnTo>
                  <a:pt x="46" y="2401"/>
                </a:lnTo>
                <a:lnTo>
                  <a:pt x="27" y="2322"/>
                </a:lnTo>
                <a:lnTo>
                  <a:pt x="12" y="2243"/>
                </a:lnTo>
                <a:lnTo>
                  <a:pt x="4" y="2162"/>
                </a:lnTo>
                <a:lnTo>
                  <a:pt x="0" y="2082"/>
                </a:lnTo>
                <a:lnTo>
                  <a:pt x="1" y="2001"/>
                </a:lnTo>
                <a:lnTo>
                  <a:pt x="6" y="1921"/>
                </a:lnTo>
                <a:lnTo>
                  <a:pt x="16" y="1839"/>
                </a:lnTo>
                <a:lnTo>
                  <a:pt x="31" y="1758"/>
                </a:lnTo>
                <a:lnTo>
                  <a:pt x="49" y="1679"/>
                </a:lnTo>
                <a:lnTo>
                  <a:pt x="71" y="1599"/>
                </a:lnTo>
                <a:lnTo>
                  <a:pt x="98" y="1521"/>
                </a:lnTo>
                <a:lnTo>
                  <a:pt x="143" y="1404"/>
                </a:lnTo>
                <a:lnTo>
                  <a:pt x="193" y="1288"/>
                </a:lnTo>
                <a:lnTo>
                  <a:pt x="250" y="1175"/>
                </a:lnTo>
                <a:lnTo>
                  <a:pt x="313" y="1063"/>
                </a:lnTo>
                <a:lnTo>
                  <a:pt x="378" y="954"/>
                </a:lnTo>
                <a:lnTo>
                  <a:pt x="449" y="846"/>
                </a:lnTo>
                <a:lnTo>
                  <a:pt x="524" y="741"/>
                </a:lnTo>
                <a:lnTo>
                  <a:pt x="603" y="639"/>
                </a:lnTo>
                <a:lnTo>
                  <a:pt x="686" y="539"/>
                </a:lnTo>
                <a:lnTo>
                  <a:pt x="770" y="442"/>
                </a:lnTo>
                <a:lnTo>
                  <a:pt x="857" y="347"/>
                </a:lnTo>
                <a:lnTo>
                  <a:pt x="948" y="256"/>
                </a:lnTo>
                <a:lnTo>
                  <a:pt x="1039" y="167"/>
                </a:lnTo>
                <a:lnTo>
                  <a:pt x="1132" y="81"/>
                </a:lnTo>
                <a:lnTo>
                  <a:pt x="1226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29" name="Group 72"/>
          <p:cNvGrpSpPr>
            <a:grpSpLocks noChangeAspect="1"/>
          </p:cNvGrpSpPr>
          <p:nvPr/>
        </p:nvGrpSpPr>
        <p:grpSpPr bwMode="auto">
          <a:xfrm>
            <a:off x="10019960" y="1464427"/>
            <a:ext cx="524400" cy="470703"/>
            <a:chOff x="5937" y="771"/>
            <a:chExt cx="459" cy="412"/>
          </a:xfrm>
          <a:solidFill>
            <a:srgbClr val="9FCA95"/>
          </a:solidFill>
        </p:grpSpPr>
        <p:sp>
          <p:nvSpPr>
            <p:cNvPr id="30" name="Freeform 74"/>
            <p:cNvSpPr>
              <a:spLocks noEditPoints="1"/>
            </p:cNvSpPr>
            <p:nvPr/>
          </p:nvSpPr>
          <p:spPr bwMode="auto">
            <a:xfrm>
              <a:off x="5937" y="771"/>
              <a:ext cx="459" cy="412"/>
            </a:xfrm>
            <a:custGeom>
              <a:avLst/>
              <a:gdLst>
                <a:gd name="T0" fmla="*/ 612 w 3670"/>
                <a:gd name="T1" fmla="*/ 617 h 3293"/>
                <a:gd name="T2" fmla="*/ 612 w 3670"/>
                <a:gd name="T3" fmla="*/ 3087 h 3293"/>
                <a:gd name="T4" fmla="*/ 3466 w 3670"/>
                <a:gd name="T5" fmla="*/ 3087 h 3293"/>
                <a:gd name="T6" fmla="*/ 3466 w 3670"/>
                <a:gd name="T7" fmla="*/ 617 h 3293"/>
                <a:gd name="T8" fmla="*/ 204 w 3670"/>
                <a:gd name="T9" fmla="*/ 206 h 3293"/>
                <a:gd name="T10" fmla="*/ 204 w 3670"/>
                <a:gd name="T11" fmla="*/ 206 h 3293"/>
                <a:gd name="T12" fmla="*/ 204 w 3670"/>
                <a:gd name="T13" fmla="*/ 2675 h 3293"/>
                <a:gd name="T14" fmla="*/ 408 w 3670"/>
                <a:gd name="T15" fmla="*/ 2675 h 3293"/>
                <a:gd name="T16" fmla="*/ 411 w 3670"/>
                <a:gd name="T17" fmla="*/ 580 h 3293"/>
                <a:gd name="T18" fmla="*/ 436 w 3670"/>
                <a:gd name="T19" fmla="*/ 513 h 3293"/>
                <a:gd name="T20" fmla="*/ 480 w 3670"/>
                <a:gd name="T21" fmla="*/ 460 h 3293"/>
                <a:gd name="T22" fmla="*/ 541 w 3670"/>
                <a:gd name="T23" fmla="*/ 424 h 3293"/>
                <a:gd name="T24" fmla="*/ 612 w 3670"/>
                <a:gd name="T25" fmla="*/ 411 h 3293"/>
                <a:gd name="T26" fmla="*/ 3059 w 3670"/>
                <a:gd name="T27" fmla="*/ 206 h 3293"/>
                <a:gd name="T28" fmla="*/ 204 w 3670"/>
                <a:gd name="T29" fmla="*/ 206 h 3293"/>
                <a:gd name="T30" fmla="*/ 3059 w 3670"/>
                <a:gd name="T31" fmla="*/ 0 h 3293"/>
                <a:gd name="T32" fmla="*/ 3129 w 3670"/>
                <a:gd name="T33" fmla="*/ 12 h 3293"/>
                <a:gd name="T34" fmla="*/ 3190 w 3670"/>
                <a:gd name="T35" fmla="*/ 48 h 3293"/>
                <a:gd name="T36" fmla="*/ 3235 w 3670"/>
                <a:gd name="T37" fmla="*/ 102 h 3293"/>
                <a:gd name="T38" fmla="*/ 3259 w 3670"/>
                <a:gd name="T39" fmla="*/ 168 h 3293"/>
                <a:gd name="T40" fmla="*/ 3263 w 3670"/>
                <a:gd name="T41" fmla="*/ 411 h 3293"/>
                <a:gd name="T42" fmla="*/ 3503 w 3670"/>
                <a:gd name="T43" fmla="*/ 415 h 3293"/>
                <a:gd name="T44" fmla="*/ 3569 w 3670"/>
                <a:gd name="T45" fmla="*/ 440 h 3293"/>
                <a:gd name="T46" fmla="*/ 3622 w 3670"/>
                <a:gd name="T47" fmla="*/ 485 h 3293"/>
                <a:gd name="T48" fmla="*/ 3658 w 3670"/>
                <a:gd name="T49" fmla="*/ 546 h 3293"/>
                <a:gd name="T50" fmla="*/ 3670 w 3670"/>
                <a:gd name="T51" fmla="*/ 617 h 3293"/>
                <a:gd name="T52" fmla="*/ 3667 w 3670"/>
                <a:gd name="T53" fmla="*/ 3123 h 3293"/>
                <a:gd name="T54" fmla="*/ 3642 w 3670"/>
                <a:gd name="T55" fmla="*/ 3191 h 3293"/>
                <a:gd name="T56" fmla="*/ 3597 w 3670"/>
                <a:gd name="T57" fmla="*/ 3244 h 3293"/>
                <a:gd name="T58" fmla="*/ 3537 w 3670"/>
                <a:gd name="T59" fmla="*/ 3279 h 3293"/>
                <a:gd name="T60" fmla="*/ 3466 w 3670"/>
                <a:gd name="T61" fmla="*/ 3293 h 3293"/>
                <a:gd name="T62" fmla="*/ 576 w 3670"/>
                <a:gd name="T63" fmla="*/ 3289 h 3293"/>
                <a:gd name="T64" fmla="*/ 510 w 3670"/>
                <a:gd name="T65" fmla="*/ 3264 h 3293"/>
                <a:gd name="T66" fmla="*/ 456 w 3670"/>
                <a:gd name="T67" fmla="*/ 3219 h 3293"/>
                <a:gd name="T68" fmla="*/ 420 w 3670"/>
                <a:gd name="T69" fmla="*/ 3158 h 3293"/>
                <a:gd name="T70" fmla="*/ 408 w 3670"/>
                <a:gd name="T71" fmla="*/ 3087 h 3293"/>
                <a:gd name="T72" fmla="*/ 204 w 3670"/>
                <a:gd name="T73" fmla="*/ 2881 h 3293"/>
                <a:gd name="T74" fmla="*/ 133 w 3670"/>
                <a:gd name="T75" fmla="*/ 2868 h 3293"/>
                <a:gd name="T76" fmla="*/ 73 w 3670"/>
                <a:gd name="T77" fmla="*/ 2833 h 3293"/>
                <a:gd name="T78" fmla="*/ 28 w 3670"/>
                <a:gd name="T79" fmla="*/ 2778 h 3293"/>
                <a:gd name="T80" fmla="*/ 3 w 3670"/>
                <a:gd name="T81" fmla="*/ 2712 h 3293"/>
                <a:gd name="T82" fmla="*/ 0 w 3670"/>
                <a:gd name="T83" fmla="*/ 206 h 3293"/>
                <a:gd name="T84" fmla="*/ 12 w 3670"/>
                <a:gd name="T85" fmla="*/ 133 h 3293"/>
                <a:gd name="T86" fmla="*/ 48 w 3670"/>
                <a:gd name="T87" fmla="*/ 73 h 3293"/>
                <a:gd name="T88" fmla="*/ 101 w 3670"/>
                <a:gd name="T89" fmla="*/ 28 h 3293"/>
                <a:gd name="T90" fmla="*/ 167 w 3670"/>
                <a:gd name="T91" fmla="*/ 3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70" h="3293">
                  <a:moveTo>
                    <a:pt x="612" y="617"/>
                  </a:moveTo>
                  <a:lnTo>
                    <a:pt x="612" y="617"/>
                  </a:lnTo>
                  <a:lnTo>
                    <a:pt x="612" y="3087"/>
                  </a:lnTo>
                  <a:lnTo>
                    <a:pt x="612" y="3087"/>
                  </a:lnTo>
                  <a:lnTo>
                    <a:pt x="3466" y="3087"/>
                  </a:lnTo>
                  <a:lnTo>
                    <a:pt x="3466" y="3087"/>
                  </a:lnTo>
                  <a:lnTo>
                    <a:pt x="3466" y="617"/>
                  </a:lnTo>
                  <a:lnTo>
                    <a:pt x="3466" y="617"/>
                  </a:lnTo>
                  <a:lnTo>
                    <a:pt x="612" y="617"/>
                  </a:lnTo>
                  <a:close/>
                  <a:moveTo>
                    <a:pt x="204" y="206"/>
                  </a:moveTo>
                  <a:lnTo>
                    <a:pt x="204" y="206"/>
                  </a:lnTo>
                  <a:lnTo>
                    <a:pt x="204" y="206"/>
                  </a:lnTo>
                  <a:lnTo>
                    <a:pt x="204" y="2674"/>
                  </a:lnTo>
                  <a:lnTo>
                    <a:pt x="204" y="2675"/>
                  </a:lnTo>
                  <a:lnTo>
                    <a:pt x="204" y="2675"/>
                  </a:lnTo>
                  <a:lnTo>
                    <a:pt x="408" y="2675"/>
                  </a:lnTo>
                  <a:lnTo>
                    <a:pt x="408" y="617"/>
                  </a:lnTo>
                  <a:lnTo>
                    <a:pt x="411" y="580"/>
                  </a:lnTo>
                  <a:lnTo>
                    <a:pt x="420" y="546"/>
                  </a:lnTo>
                  <a:lnTo>
                    <a:pt x="436" y="513"/>
                  </a:lnTo>
                  <a:lnTo>
                    <a:pt x="456" y="485"/>
                  </a:lnTo>
                  <a:lnTo>
                    <a:pt x="480" y="460"/>
                  </a:lnTo>
                  <a:lnTo>
                    <a:pt x="510" y="440"/>
                  </a:lnTo>
                  <a:lnTo>
                    <a:pt x="541" y="424"/>
                  </a:lnTo>
                  <a:lnTo>
                    <a:pt x="576" y="415"/>
                  </a:lnTo>
                  <a:lnTo>
                    <a:pt x="612" y="411"/>
                  </a:lnTo>
                  <a:lnTo>
                    <a:pt x="3059" y="411"/>
                  </a:lnTo>
                  <a:lnTo>
                    <a:pt x="3059" y="206"/>
                  </a:lnTo>
                  <a:lnTo>
                    <a:pt x="3059" y="206"/>
                  </a:lnTo>
                  <a:lnTo>
                    <a:pt x="204" y="206"/>
                  </a:lnTo>
                  <a:close/>
                  <a:moveTo>
                    <a:pt x="204" y="0"/>
                  </a:moveTo>
                  <a:lnTo>
                    <a:pt x="3059" y="0"/>
                  </a:lnTo>
                  <a:lnTo>
                    <a:pt x="3096" y="3"/>
                  </a:lnTo>
                  <a:lnTo>
                    <a:pt x="3129" y="12"/>
                  </a:lnTo>
                  <a:lnTo>
                    <a:pt x="3162" y="28"/>
                  </a:lnTo>
                  <a:lnTo>
                    <a:pt x="3190" y="48"/>
                  </a:lnTo>
                  <a:lnTo>
                    <a:pt x="3214" y="73"/>
                  </a:lnTo>
                  <a:lnTo>
                    <a:pt x="3235" y="102"/>
                  </a:lnTo>
                  <a:lnTo>
                    <a:pt x="3250" y="133"/>
                  </a:lnTo>
                  <a:lnTo>
                    <a:pt x="3259" y="168"/>
                  </a:lnTo>
                  <a:lnTo>
                    <a:pt x="3263" y="206"/>
                  </a:lnTo>
                  <a:lnTo>
                    <a:pt x="3263" y="411"/>
                  </a:lnTo>
                  <a:lnTo>
                    <a:pt x="3466" y="411"/>
                  </a:lnTo>
                  <a:lnTo>
                    <a:pt x="3503" y="415"/>
                  </a:lnTo>
                  <a:lnTo>
                    <a:pt x="3537" y="424"/>
                  </a:lnTo>
                  <a:lnTo>
                    <a:pt x="3569" y="440"/>
                  </a:lnTo>
                  <a:lnTo>
                    <a:pt x="3597" y="460"/>
                  </a:lnTo>
                  <a:lnTo>
                    <a:pt x="3622" y="485"/>
                  </a:lnTo>
                  <a:lnTo>
                    <a:pt x="3642" y="513"/>
                  </a:lnTo>
                  <a:lnTo>
                    <a:pt x="3658" y="546"/>
                  </a:lnTo>
                  <a:lnTo>
                    <a:pt x="3667" y="580"/>
                  </a:lnTo>
                  <a:lnTo>
                    <a:pt x="3670" y="617"/>
                  </a:lnTo>
                  <a:lnTo>
                    <a:pt x="3670" y="3087"/>
                  </a:lnTo>
                  <a:lnTo>
                    <a:pt x="3667" y="3123"/>
                  </a:lnTo>
                  <a:lnTo>
                    <a:pt x="3658" y="3158"/>
                  </a:lnTo>
                  <a:lnTo>
                    <a:pt x="3642" y="3191"/>
                  </a:lnTo>
                  <a:lnTo>
                    <a:pt x="3622" y="3219"/>
                  </a:lnTo>
                  <a:lnTo>
                    <a:pt x="3597" y="3244"/>
                  </a:lnTo>
                  <a:lnTo>
                    <a:pt x="3569" y="3264"/>
                  </a:lnTo>
                  <a:lnTo>
                    <a:pt x="3537" y="3279"/>
                  </a:lnTo>
                  <a:lnTo>
                    <a:pt x="3503" y="3289"/>
                  </a:lnTo>
                  <a:lnTo>
                    <a:pt x="3466" y="3293"/>
                  </a:lnTo>
                  <a:lnTo>
                    <a:pt x="612" y="3293"/>
                  </a:lnTo>
                  <a:lnTo>
                    <a:pt x="576" y="3289"/>
                  </a:lnTo>
                  <a:lnTo>
                    <a:pt x="541" y="3279"/>
                  </a:lnTo>
                  <a:lnTo>
                    <a:pt x="510" y="3264"/>
                  </a:lnTo>
                  <a:lnTo>
                    <a:pt x="480" y="3244"/>
                  </a:lnTo>
                  <a:lnTo>
                    <a:pt x="456" y="3219"/>
                  </a:lnTo>
                  <a:lnTo>
                    <a:pt x="436" y="3191"/>
                  </a:lnTo>
                  <a:lnTo>
                    <a:pt x="420" y="3158"/>
                  </a:lnTo>
                  <a:lnTo>
                    <a:pt x="411" y="3123"/>
                  </a:lnTo>
                  <a:lnTo>
                    <a:pt x="408" y="3087"/>
                  </a:lnTo>
                  <a:lnTo>
                    <a:pt x="408" y="2881"/>
                  </a:lnTo>
                  <a:lnTo>
                    <a:pt x="204" y="2881"/>
                  </a:lnTo>
                  <a:lnTo>
                    <a:pt x="167" y="2878"/>
                  </a:lnTo>
                  <a:lnTo>
                    <a:pt x="133" y="2868"/>
                  </a:lnTo>
                  <a:lnTo>
                    <a:pt x="101" y="2853"/>
                  </a:lnTo>
                  <a:lnTo>
                    <a:pt x="73" y="2833"/>
                  </a:lnTo>
                  <a:lnTo>
                    <a:pt x="48" y="2808"/>
                  </a:lnTo>
                  <a:lnTo>
                    <a:pt x="28" y="2778"/>
                  </a:lnTo>
                  <a:lnTo>
                    <a:pt x="12" y="2747"/>
                  </a:lnTo>
                  <a:lnTo>
                    <a:pt x="3" y="2712"/>
                  </a:lnTo>
                  <a:lnTo>
                    <a:pt x="0" y="2675"/>
                  </a:lnTo>
                  <a:lnTo>
                    <a:pt x="0" y="206"/>
                  </a:lnTo>
                  <a:lnTo>
                    <a:pt x="3" y="168"/>
                  </a:lnTo>
                  <a:lnTo>
                    <a:pt x="12" y="133"/>
                  </a:lnTo>
                  <a:lnTo>
                    <a:pt x="28" y="102"/>
                  </a:lnTo>
                  <a:lnTo>
                    <a:pt x="48" y="73"/>
                  </a:lnTo>
                  <a:lnTo>
                    <a:pt x="73" y="48"/>
                  </a:lnTo>
                  <a:lnTo>
                    <a:pt x="101" y="28"/>
                  </a:lnTo>
                  <a:lnTo>
                    <a:pt x="133" y="12"/>
                  </a:lnTo>
                  <a:lnTo>
                    <a:pt x="167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31" name="Freeform 75"/>
            <p:cNvSpPr/>
            <p:nvPr/>
          </p:nvSpPr>
          <p:spPr bwMode="auto">
            <a:xfrm>
              <a:off x="6243" y="874"/>
              <a:ext cx="76" cy="77"/>
            </a:xfrm>
            <a:custGeom>
              <a:avLst/>
              <a:gdLst>
                <a:gd name="T0" fmla="*/ 306 w 612"/>
                <a:gd name="T1" fmla="*/ 0 h 617"/>
                <a:gd name="T2" fmla="*/ 351 w 612"/>
                <a:gd name="T3" fmla="*/ 3 h 617"/>
                <a:gd name="T4" fmla="*/ 394 w 612"/>
                <a:gd name="T5" fmla="*/ 13 h 617"/>
                <a:gd name="T6" fmla="*/ 435 w 612"/>
                <a:gd name="T7" fmla="*/ 28 h 617"/>
                <a:gd name="T8" fmla="*/ 473 w 612"/>
                <a:gd name="T9" fmla="*/ 49 h 617"/>
                <a:gd name="T10" fmla="*/ 506 w 612"/>
                <a:gd name="T11" fmla="*/ 75 h 617"/>
                <a:gd name="T12" fmla="*/ 537 w 612"/>
                <a:gd name="T13" fmla="*/ 106 h 617"/>
                <a:gd name="T14" fmla="*/ 562 w 612"/>
                <a:gd name="T15" fmla="*/ 140 h 617"/>
                <a:gd name="T16" fmla="*/ 584 w 612"/>
                <a:gd name="T17" fmla="*/ 178 h 617"/>
                <a:gd name="T18" fmla="*/ 598 w 612"/>
                <a:gd name="T19" fmla="*/ 219 h 617"/>
                <a:gd name="T20" fmla="*/ 608 w 612"/>
                <a:gd name="T21" fmla="*/ 263 h 617"/>
                <a:gd name="T22" fmla="*/ 612 w 612"/>
                <a:gd name="T23" fmla="*/ 308 h 617"/>
                <a:gd name="T24" fmla="*/ 608 w 612"/>
                <a:gd name="T25" fmla="*/ 355 h 617"/>
                <a:gd name="T26" fmla="*/ 598 w 612"/>
                <a:gd name="T27" fmla="*/ 398 h 617"/>
                <a:gd name="T28" fmla="*/ 584 w 612"/>
                <a:gd name="T29" fmla="*/ 438 h 617"/>
                <a:gd name="T30" fmla="*/ 562 w 612"/>
                <a:gd name="T31" fmla="*/ 477 h 617"/>
                <a:gd name="T32" fmla="*/ 537 w 612"/>
                <a:gd name="T33" fmla="*/ 511 h 617"/>
                <a:gd name="T34" fmla="*/ 506 w 612"/>
                <a:gd name="T35" fmla="*/ 541 h 617"/>
                <a:gd name="T36" fmla="*/ 473 w 612"/>
                <a:gd name="T37" fmla="*/ 567 h 617"/>
                <a:gd name="T38" fmla="*/ 435 w 612"/>
                <a:gd name="T39" fmla="*/ 589 h 617"/>
                <a:gd name="T40" fmla="*/ 394 w 612"/>
                <a:gd name="T41" fmla="*/ 604 h 617"/>
                <a:gd name="T42" fmla="*/ 351 w 612"/>
                <a:gd name="T43" fmla="*/ 614 h 617"/>
                <a:gd name="T44" fmla="*/ 306 w 612"/>
                <a:gd name="T45" fmla="*/ 617 h 617"/>
                <a:gd name="T46" fmla="*/ 261 w 612"/>
                <a:gd name="T47" fmla="*/ 614 h 617"/>
                <a:gd name="T48" fmla="*/ 217 w 612"/>
                <a:gd name="T49" fmla="*/ 604 h 617"/>
                <a:gd name="T50" fmla="*/ 177 w 612"/>
                <a:gd name="T51" fmla="*/ 589 h 617"/>
                <a:gd name="T52" fmla="*/ 139 w 612"/>
                <a:gd name="T53" fmla="*/ 567 h 617"/>
                <a:gd name="T54" fmla="*/ 105 w 612"/>
                <a:gd name="T55" fmla="*/ 541 h 617"/>
                <a:gd name="T56" fmla="*/ 75 w 612"/>
                <a:gd name="T57" fmla="*/ 511 h 617"/>
                <a:gd name="T58" fmla="*/ 49 w 612"/>
                <a:gd name="T59" fmla="*/ 477 h 617"/>
                <a:gd name="T60" fmla="*/ 28 w 612"/>
                <a:gd name="T61" fmla="*/ 438 h 617"/>
                <a:gd name="T62" fmla="*/ 13 w 612"/>
                <a:gd name="T63" fmla="*/ 398 h 617"/>
                <a:gd name="T64" fmla="*/ 4 w 612"/>
                <a:gd name="T65" fmla="*/ 355 h 617"/>
                <a:gd name="T66" fmla="*/ 0 w 612"/>
                <a:gd name="T67" fmla="*/ 308 h 617"/>
                <a:gd name="T68" fmla="*/ 4 w 612"/>
                <a:gd name="T69" fmla="*/ 263 h 617"/>
                <a:gd name="T70" fmla="*/ 13 w 612"/>
                <a:gd name="T71" fmla="*/ 219 h 617"/>
                <a:gd name="T72" fmla="*/ 28 w 612"/>
                <a:gd name="T73" fmla="*/ 178 h 617"/>
                <a:gd name="T74" fmla="*/ 49 w 612"/>
                <a:gd name="T75" fmla="*/ 140 h 617"/>
                <a:gd name="T76" fmla="*/ 75 w 612"/>
                <a:gd name="T77" fmla="*/ 106 h 617"/>
                <a:gd name="T78" fmla="*/ 105 w 612"/>
                <a:gd name="T79" fmla="*/ 75 h 617"/>
                <a:gd name="T80" fmla="*/ 139 w 612"/>
                <a:gd name="T81" fmla="*/ 49 h 617"/>
                <a:gd name="T82" fmla="*/ 177 w 612"/>
                <a:gd name="T83" fmla="*/ 28 h 617"/>
                <a:gd name="T84" fmla="*/ 217 w 612"/>
                <a:gd name="T85" fmla="*/ 13 h 617"/>
                <a:gd name="T86" fmla="*/ 261 w 612"/>
                <a:gd name="T87" fmla="*/ 3 h 617"/>
                <a:gd name="T88" fmla="*/ 306 w 612"/>
                <a:gd name="T8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2" h="617">
                  <a:moveTo>
                    <a:pt x="306" y="0"/>
                  </a:moveTo>
                  <a:lnTo>
                    <a:pt x="351" y="3"/>
                  </a:lnTo>
                  <a:lnTo>
                    <a:pt x="394" y="13"/>
                  </a:lnTo>
                  <a:lnTo>
                    <a:pt x="435" y="28"/>
                  </a:lnTo>
                  <a:lnTo>
                    <a:pt x="473" y="49"/>
                  </a:lnTo>
                  <a:lnTo>
                    <a:pt x="506" y="75"/>
                  </a:lnTo>
                  <a:lnTo>
                    <a:pt x="537" y="106"/>
                  </a:lnTo>
                  <a:lnTo>
                    <a:pt x="562" y="140"/>
                  </a:lnTo>
                  <a:lnTo>
                    <a:pt x="584" y="178"/>
                  </a:lnTo>
                  <a:lnTo>
                    <a:pt x="598" y="219"/>
                  </a:lnTo>
                  <a:lnTo>
                    <a:pt x="608" y="263"/>
                  </a:lnTo>
                  <a:lnTo>
                    <a:pt x="612" y="308"/>
                  </a:lnTo>
                  <a:lnTo>
                    <a:pt x="608" y="355"/>
                  </a:lnTo>
                  <a:lnTo>
                    <a:pt x="598" y="398"/>
                  </a:lnTo>
                  <a:lnTo>
                    <a:pt x="584" y="438"/>
                  </a:lnTo>
                  <a:lnTo>
                    <a:pt x="562" y="477"/>
                  </a:lnTo>
                  <a:lnTo>
                    <a:pt x="537" y="511"/>
                  </a:lnTo>
                  <a:lnTo>
                    <a:pt x="506" y="541"/>
                  </a:lnTo>
                  <a:lnTo>
                    <a:pt x="473" y="567"/>
                  </a:lnTo>
                  <a:lnTo>
                    <a:pt x="435" y="589"/>
                  </a:lnTo>
                  <a:lnTo>
                    <a:pt x="394" y="604"/>
                  </a:lnTo>
                  <a:lnTo>
                    <a:pt x="351" y="614"/>
                  </a:lnTo>
                  <a:lnTo>
                    <a:pt x="306" y="617"/>
                  </a:lnTo>
                  <a:lnTo>
                    <a:pt x="261" y="614"/>
                  </a:lnTo>
                  <a:lnTo>
                    <a:pt x="217" y="604"/>
                  </a:lnTo>
                  <a:lnTo>
                    <a:pt x="177" y="589"/>
                  </a:lnTo>
                  <a:lnTo>
                    <a:pt x="139" y="567"/>
                  </a:lnTo>
                  <a:lnTo>
                    <a:pt x="105" y="541"/>
                  </a:lnTo>
                  <a:lnTo>
                    <a:pt x="75" y="511"/>
                  </a:lnTo>
                  <a:lnTo>
                    <a:pt x="49" y="477"/>
                  </a:lnTo>
                  <a:lnTo>
                    <a:pt x="28" y="438"/>
                  </a:lnTo>
                  <a:lnTo>
                    <a:pt x="13" y="398"/>
                  </a:lnTo>
                  <a:lnTo>
                    <a:pt x="4" y="355"/>
                  </a:lnTo>
                  <a:lnTo>
                    <a:pt x="0" y="308"/>
                  </a:lnTo>
                  <a:lnTo>
                    <a:pt x="4" y="263"/>
                  </a:lnTo>
                  <a:lnTo>
                    <a:pt x="13" y="219"/>
                  </a:lnTo>
                  <a:lnTo>
                    <a:pt x="28" y="178"/>
                  </a:lnTo>
                  <a:lnTo>
                    <a:pt x="49" y="140"/>
                  </a:lnTo>
                  <a:lnTo>
                    <a:pt x="75" y="106"/>
                  </a:lnTo>
                  <a:lnTo>
                    <a:pt x="105" y="75"/>
                  </a:lnTo>
                  <a:lnTo>
                    <a:pt x="139" y="49"/>
                  </a:lnTo>
                  <a:lnTo>
                    <a:pt x="177" y="28"/>
                  </a:lnTo>
                  <a:lnTo>
                    <a:pt x="217" y="13"/>
                  </a:lnTo>
                  <a:lnTo>
                    <a:pt x="261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32" name="Freeform 76"/>
            <p:cNvSpPr/>
            <p:nvPr/>
          </p:nvSpPr>
          <p:spPr bwMode="auto">
            <a:xfrm>
              <a:off x="6039" y="926"/>
              <a:ext cx="306" cy="206"/>
            </a:xfrm>
            <a:custGeom>
              <a:avLst/>
              <a:gdLst>
                <a:gd name="T0" fmla="*/ 715 w 2448"/>
                <a:gd name="T1" fmla="*/ 0 h 1647"/>
                <a:gd name="T2" fmla="*/ 1530 w 2448"/>
                <a:gd name="T3" fmla="*/ 1029 h 1647"/>
                <a:gd name="T4" fmla="*/ 1734 w 2448"/>
                <a:gd name="T5" fmla="*/ 1029 h 1647"/>
                <a:gd name="T6" fmla="*/ 2448 w 2448"/>
                <a:gd name="T7" fmla="*/ 412 h 1647"/>
                <a:gd name="T8" fmla="*/ 2448 w 2448"/>
                <a:gd name="T9" fmla="*/ 1647 h 1647"/>
                <a:gd name="T10" fmla="*/ 0 w 2448"/>
                <a:gd name="T11" fmla="*/ 1647 h 1647"/>
                <a:gd name="T12" fmla="*/ 0 w 2448"/>
                <a:gd name="T13" fmla="*/ 1235 h 1647"/>
                <a:gd name="T14" fmla="*/ 715 w 2448"/>
                <a:gd name="T15" fmla="*/ 0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8" h="1647">
                  <a:moveTo>
                    <a:pt x="715" y="0"/>
                  </a:moveTo>
                  <a:lnTo>
                    <a:pt x="1530" y="1029"/>
                  </a:lnTo>
                  <a:lnTo>
                    <a:pt x="1734" y="1029"/>
                  </a:lnTo>
                  <a:lnTo>
                    <a:pt x="2448" y="412"/>
                  </a:lnTo>
                  <a:lnTo>
                    <a:pt x="2448" y="1647"/>
                  </a:lnTo>
                  <a:lnTo>
                    <a:pt x="0" y="1647"/>
                  </a:lnTo>
                  <a:lnTo>
                    <a:pt x="0" y="1235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33" name="Group 79"/>
          <p:cNvGrpSpPr>
            <a:grpSpLocks noChangeAspect="1"/>
          </p:cNvGrpSpPr>
          <p:nvPr/>
        </p:nvGrpSpPr>
        <p:grpSpPr bwMode="auto">
          <a:xfrm>
            <a:off x="10795993" y="1496416"/>
            <a:ext cx="466133" cy="406724"/>
            <a:chOff x="6468" y="776"/>
            <a:chExt cx="408" cy="356"/>
          </a:xfrm>
          <a:solidFill>
            <a:srgbClr val="9FCA95"/>
          </a:solidFill>
        </p:grpSpPr>
        <p:sp>
          <p:nvSpPr>
            <p:cNvPr id="34" name="Freeform 81"/>
            <p:cNvSpPr>
              <a:spLocks noEditPoints="1"/>
            </p:cNvSpPr>
            <p:nvPr/>
          </p:nvSpPr>
          <p:spPr bwMode="auto">
            <a:xfrm>
              <a:off x="6468" y="776"/>
              <a:ext cx="408" cy="356"/>
            </a:xfrm>
            <a:custGeom>
              <a:avLst/>
              <a:gdLst>
                <a:gd name="T0" fmla="*/ 205 w 3261"/>
                <a:gd name="T1" fmla="*/ 204 h 2852"/>
                <a:gd name="T2" fmla="*/ 204 w 3261"/>
                <a:gd name="T3" fmla="*/ 205 h 2852"/>
                <a:gd name="T4" fmla="*/ 204 w 3261"/>
                <a:gd name="T5" fmla="*/ 2648 h 2852"/>
                <a:gd name="T6" fmla="*/ 204 w 3261"/>
                <a:gd name="T7" fmla="*/ 2648 h 2852"/>
                <a:gd name="T8" fmla="*/ 205 w 3261"/>
                <a:gd name="T9" fmla="*/ 2648 h 2852"/>
                <a:gd name="T10" fmla="*/ 3057 w 3261"/>
                <a:gd name="T11" fmla="*/ 2648 h 2852"/>
                <a:gd name="T12" fmla="*/ 3057 w 3261"/>
                <a:gd name="T13" fmla="*/ 2648 h 2852"/>
                <a:gd name="T14" fmla="*/ 3057 w 3261"/>
                <a:gd name="T15" fmla="*/ 205 h 2852"/>
                <a:gd name="T16" fmla="*/ 3057 w 3261"/>
                <a:gd name="T17" fmla="*/ 204 h 2852"/>
                <a:gd name="T18" fmla="*/ 205 w 3261"/>
                <a:gd name="T19" fmla="*/ 204 h 2852"/>
                <a:gd name="T20" fmla="*/ 204 w 3261"/>
                <a:gd name="T21" fmla="*/ 0 h 2852"/>
                <a:gd name="T22" fmla="*/ 3057 w 3261"/>
                <a:gd name="T23" fmla="*/ 0 h 2852"/>
                <a:gd name="T24" fmla="*/ 3090 w 3261"/>
                <a:gd name="T25" fmla="*/ 3 h 2852"/>
                <a:gd name="T26" fmla="*/ 3121 w 3261"/>
                <a:gd name="T27" fmla="*/ 10 h 2852"/>
                <a:gd name="T28" fmla="*/ 3150 w 3261"/>
                <a:gd name="T29" fmla="*/ 23 h 2852"/>
                <a:gd name="T30" fmla="*/ 3178 w 3261"/>
                <a:gd name="T31" fmla="*/ 39 h 2852"/>
                <a:gd name="T32" fmla="*/ 3202 w 3261"/>
                <a:gd name="T33" fmla="*/ 60 h 2852"/>
                <a:gd name="T34" fmla="*/ 3222 w 3261"/>
                <a:gd name="T35" fmla="*/ 83 h 2852"/>
                <a:gd name="T36" fmla="*/ 3238 w 3261"/>
                <a:gd name="T37" fmla="*/ 110 h 2852"/>
                <a:gd name="T38" fmla="*/ 3251 w 3261"/>
                <a:gd name="T39" fmla="*/ 139 h 2852"/>
                <a:gd name="T40" fmla="*/ 3259 w 3261"/>
                <a:gd name="T41" fmla="*/ 171 h 2852"/>
                <a:gd name="T42" fmla="*/ 3261 w 3261"/>
                <a:gd name="T43" fmla="*/ 204 h 2852"/>
                <a:gd name="T44" fmla="*/ 3261 w 3261"/>
                <a:gd name="T45" fmla="*/ 2648 h 2852"/>
                <a:gd name="T46" fmla="*/ 3259 w 3261"/>
                <a:gd name="T47" fmla="*/ 2681 h 2852"/>
                <a:gd name="T48" fmla="*/ 3251 w 3261"/>
                <a:gd name="T49" fmla="*/ 2712 h 2852"/>
                <a:gd name="T50" fmla="*/ 3238 w 3261"/>
                <a:gd name="T51" fmla="*/ 2741 h 2852"/>
                <a:gd name="T52" fmla="*/ 3222 w 3261"/>
                <a:gd name="T53" fmla="*/ 2769 h 2852"/>
                <a:gd name="T54" fmla="*/ 3202 w 3261"/>
                <a:gd name="T55" fmla="*/ 2793 h 2852"/>
                <a:gd name="T56" fmla="*/ 3178 w 3261"/>
                <a:gd name="T57" fmla="*/ 2813 h 2852"/>
                <a:gd name="T58" fmla="*/ 3150 w 3261"/>
                <a:gd name="T59" fmla="*/ 2829 h 2852"/>
                <a:gd name="T60" fmla="*/ 3121 w 3261"/>
                <a:gd name="T61" fmla="*/ 2842 h 2852"/>
                <a:gd name="T62" fmla="*/ 3090 w 3261"/>
                <a:gd name="T63" fmla="*/ 2850 h 2852"/>
                <a:gd name="T64" fmla="*/ 3057 w 3261"/>
                <a:gd name="T65" fmla="*/ 2852 h 2852"/>
                <a:gd name="T66" fmla="*/ 204 w 3261"/>
                <a:gd name="T67" fmla="*/ 2852 h 2852"/>
                <a:gd name="T68" fmla="*/ 171 w 3261"/>
                <a:gd name="T69" fmla="*/ 2850 h 2852"/>
                <a:gd name="T70" fmla="*/ 140 w 3261"/>
                <a:gd name="T71" fmla="*/ 2842 h 2852"/>
                <a:gd name="T72" fmla="*/ 110 w 3261"/>
                <a:gd name="T73" fmla="*/ 2829 h 2852"/>
                <a:gd name="T74" fmla="*/ 83 w 3261"/>
                <a:gd name="T75" fmla="*/ 2813 h 2852"/>
                <a:gd name="T76" fmla="*/ 60 w 3261"/>
                <a:gd name="T77" fmla="*/ 2793 h 2852"/>
                <a:gd name="T78" fmla="*/ 39 w 3261"/>
                <a:gd name="T79" fmla="*/ 2769 h 2852"/>
                <a:gd name="T80" fmla="*/ 23 w 3261"/>
                <a:gd name="T81" fmla="*/ 2741 h 2852"/>
                <a:gd name="T82" fmla="*/ 10 w 3261"/>
                <a:gd name="T83" fmla="*/ 2712 h 2852"/>
                <a:gd name="T84" fmla="*/ 3 w 3261"/>
                <a:gd name="T85" fmla="*/ 2681 h 2852"/>
                <a:gd name="T86" fmla="*/ 0 w 3261"/>
                <a:gd name="T87" fmla="*/ 2648 h 2852"/>
                <a:gd name="T88" fmla="*/ 0 w 3261"/>
                <a:gd name="T89" fmla="*/ 204 h 2852"/>
                <a:gd name="T90" fmla="*/ 3 w 3261"/>
                <a:gd name="T91" fmla="*/ 171 h 2852"/>
                <a:gd name="T92" fmla="*/ 10 w 3261"/>
                <a:gd name="T93" fmla="*/ 139 h 2852"/>
                <a:gd name="T94" fmla="*/ 23 w 3261"/>
                <a:gd name="T95" fmla="*/ 110 h 2852"/>
                <a:gd name="T96" fmla="*/ 39 w 3261"/>
                <a:gd name="T97" fmla="*/ 83 h 2852"/>
                <a:gd name="T98" fmla="*/ 60 w 3261"/>
                <a:gd name="T99" fmla="*/ 60 h 2852"/>
                <a:gd name="T100" fmla="*/ 83 w 3261"/>
                <a:gd name="T101" fmla="*/ 39 h 2852"/>
                <a:gd name="T102" fmla="*/ 110 w 3261"/>
                <a:gd name="T103" fmla="*/ 23 h 2852"/>
                <a:gd name="T104" fmla="*/ 140 w 3261"/>
                <a:gd name="T105" fmla="*/ 10 h 2852"/>
                <a:gd name="T106" fmla="*/ 171 w 3261"/>
                <a:gd name="T107" fmla="*/ 3 h 2852"/>
                <a:gd name="T108" fmla="*/ 204 w 3261"/>
                <a:gd name="T109" fmla="*/ 0 h 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61" h="2852">
                  <a:moveTo>
                    <a:pt x="205" y="204"/>
                  </a:moveTo>
                  <a:lnTo>
                    <a:pt x="204" y="205"/>
                  </a:lnTo>
                  <a:lnTo>
                    <a:pt x="204" y="2648"/>
                  </a:lnTo>
                  <a:lnTo>
                    <a:pt x="204" y="2648"/>
                  </a:lnTo>
                  <a:lnTo>
                    <a:pt x="205" y="2648"/>
                  </a:lnTo>
                  <a:lnTo>
                    <a:pt x="3057" y="2648"/>
                  </a:lnTo>
                  <a:lnTo>
                    <a:pt x="3057" y="2648"/>
                  </a:lnTo>
                  <a:lnTo>
                    <a:pt x="3057" y="205"/>
                  </a:lnTo>
                  <a:lnTo>
                    <a:pt x="3057" y="204"/>
                  </a:lnTo>
                  <a:lnTo>
                    <a:pt x="205" y="204"/>
                  </a:lnTo>
                  <a:close/>
                  <a:moveTo>
                    <a:pt x="204" y="0"/>
                  </a:moveTo>
                  <a:lnTo>
                    <a:pt x="3057" y="0"/>
                  </a:lnTo>
                  <a:lnTo>
                    <a:pt x="3090" y="3"/>
                  </a:lnTo>
                  <a:lnTo>
                    <a:pt x="3121" y="10"/>
                  </a:lnTo>
                  <a:lnTo>
                    <a:pt x="3150" y="23"/>
                  </a:lnTo>
                  <a:lnTo>
                    <a:pt x="3178" y="39"/>
                  </a:lnTo>
                  <a:lnTo>
                    <a:pt x="3202" y="60"/>
                  </a:lnTo>
                  <a:lnTo>
                    <a:pt x="3222" y="83"/>
                  </a:lnTo>
                  <a:lnTo>
                    <a:pt x="3238" y="110"/>
                  </a:lnTo>
                  <a:lnTo>
                    <a:pt x="3251" y="139"/>
                  </a:lnTo>
                  <a:lnTo>
                    <a:pt x="3259" y="171"/>
                  </a:lnTo>
                  <a:lnTo>
                    <a:pt x="3261" y="204"/>
                  </a:lnTo>
                  <a:lnTo>
                    <a:pt x="3261" y="2648"/>
                  </a:lnTo>
                  <a:lnTo>
                    <a:pt x="3259" y="2681"/>
                  </a:lnTo>
                  <a:lnTo>
                    <a:pt x="3251" y="2712"/>
                  </a:lnTo>
                  <a:lnTo>
                    <a:pt x="3238" y="2741"/>
                  </a:lnTo>
                  <a:lnTo>
                    <a:pt x="3222" y="2769"/>
                  </a:lnTo>
                  <a:lnTo>
                    <a:pt x="3202" y="2793"/>
                  </a:lnTo>
                  <a:lnTo>
                    <a:pt x="3178" y="2813"/>
                  </a:lnTo>
                  <a:lnTo>
                    <a:pt x="3150" y="2829"/>
                  </a:lnTo>
                  <a:lnTo>
                    <a:pt x="3121" y="2842"/>
                  </a:lnTo>
                  <a:lnTo>
                    <a:pt x="3090" y="2850"/>
                  </a:lnTo>
                  <a:lnTo>
                    <a:pt x="3057" y="2852"/>
                  </a:lnTo>
                  <a:lnTo>
                    <a:pt x="204" y="2852"/>
                  </a:lnTo>
                  <a:lnTo>
                    <a:pt x="171" y="2850"/>
                  </a:lnTo>
                  <a:lnTo>
                    <a:pt x="140" y="2842"/>
                  </a:lnTo>
                  <a:lnTo>
                    <a:pt x="110" y="2829"/>
                  </a:lnTo>
                  <a:lnTo>
                    <a:pt x="83" y="2813"/>
                  </a:lnTo>
                  <a:lnTo>
                    <a:pt x="60" y="2793"/>
                  </a:lnTo>
                  <a:lnTo>
                    <a:pt x="39" y="2769"/>
                  </a:lnTo>
                  <a:lnTo>
                    <a:pt x="23" y="2741"/>
                  </a:lnTo>
                  <a:lnTo>
                    <a:pt x="10" y="2712"/>
                  </a:lnTo>
                  <a:lnTo>
                    <a:pt x="3" y="2681"/>
                  </a:lnTo>
                  <a:lnTo>
                    <a:pt x="0" y="2648"/>
                  </a:lnTo>
                  <a:lnTo>
                    <a:pt x="0" y="204"/>
                  </a:lnTo>
                  <a:lnTo>
                    <a:pt x="3" y="171"/>
                  </a:lnTo>
                  <a:lnTo>
                    <a:pt x="10" y="139"/>
                  </a:lnTo>
                  <a:lnTo>
                    <a:pt x="23" y="110"/>
                  </a:lnTo>
                  <a:lnTo>
                    <a:pt x="39" y="83"/>
                  </a:lnTo>
                  <a:lnTo>
                    <a:pt x="60" y="60"/>
                  </a:lnTo>
                  <a:lnTo>
                    <a:pt x="83" y="39"/>
                  </a:lnTo>
                  <a:lnTo>
                    <a:pt x="110" y="23"/>
                  </a:lnTo>
                  <a:lnTo>
                    <a:pt x="140" y="10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35" name="Freeform 82"/>
            <p:cNvSpPr/>
            <p:nvPr/>
          </p:nvSpPr>
          <p:spPr bwMode="auto">
            <a:xfrm>
              <a:off x="6723" y="826"/>
              <a:ext cx="76" cy="77"/>
            </a:xfrm>
            <a:custGeom>
              <a:avLst/>
              <a:gdLst>
                <a:gd name="T0" fmla="*/ 305 w 612"/>
                <a:gd name="T1" fmla="*/ 0 h 611"/>
                <a:gd name="T2" fmla="*/ 348 w 612"/>
                <a:gd name="T3" fmla="*/ 3 h 611"/>
                <a:gd name="T4" fmla="*/ 387 w 612"/>
                <a:gd name="T5" fmla="*/ 11 h 611"/>
                <a:gd name="T6" fmla="*/ 425 w 612"/>
                <a:gd name="T7" fmla="*/ 24 h 611"/>
                <a:gd name="T8" fmla="*/ 460 w 612"/>
                <a:gd name="T9" fmla="*/ 42 h 611"/>
                <a:gd name="T10" fmla="*/ 493 w 612"/>
                <a:gd name="T11" fmla="*/ 64 h 611"/>
                <a:gd name="T12" fmla="*/ 522 w 612"/>
                <a:gd name="T13" fmla="*/ 90 h 611"/>
                <a:gd name="T14" fmla="*/ 548 w 612"/>
                <a:gd name="T15" fmla="*/ 120 h 611"/>
                <a:gd name="T16" fmla="*/ 570 w 612"/>
                <a:gd name="T17" fmla="*/ 152 h 611"/>
                <a:gd name="T18" fmla="*/ 588 w 612"/>
                <a:gd name="T19" fmla="*/ 187 h 611"/>
                <a:gd name="T20" fmla="*/ 601 w 612"/>
                <a:gd name="T21" fmla="*/ 225 h 611"/>
                <a:gd name="T22" fmla="*/ 609 w 612"/>
                <a:gd name="T23" fmla="*/ 264 h 611"/>
                <a:gd name="T24" fmla="*/ 612 w 612"/>
                <a:gd name="T25" fmla="*/ 306 h 611"/>
                <a:gd name="T26" fmla="*/ 609 w 612"/>
                <a:gd name="T27" fmla="*/ 347 h 611"/>
                <a:gd name="T28" fmla="*/ 601 w 612"/>
                <a:gd name="T29" fmla="*/ 387 h 611"/>
                <a:gd name="T30" fmla="*/ 588 w 612"/>
                <a:gd name="T31" fmla="*/ 425 h 611"/>
                <a:gd name="T32" fmla="*/ 570 w 612"/>
                <a:gd name="T33" fmla="*/ 461 h 611"/>
                <a:gd name="T34" fmla="*/ 548 w 612"/>
                <a:gd name="T35" fmla="*/ 493 h 611"/>
                <a:gd name="T36" fmla="*/ 522 w 612"/>
                <a:gd name="T37" fmla="*/ 522 h 611"/>
                <a:gd name="T38" fmla="*/ 493 w 612"/>
                <a:gd name="T39" fmla="*/ 548 h 611"/>
                <a:gd name="T40" fmla="*/ 460 w 612"/>
                <a:gd name="T41" fmla="*/ 570 h 611"/>
                <a:gd name="T42" fmla="*/ 425 w 612"/>
                <a:gd name="T43" fmla="*/ 588 h 611"/>
                <a:gd name="T44" fmla="*/ 387 w 612"/>
                <a:gd name="T45" fmla="*/ 601 h 611"/>
                <a:gd name="T46" fmla="*/ 348 w 612"/>
                <a:gd name="T47" fmla="*/ 609 h 611"/>
                <a:gd name="T48" fmla="*/ 305 w 612"/>
                <a:gd name="T49" fmla="*/ 611 h 611"/>
                <a:gd name="T50" fmla="*/ 264 w 612"/>
                <a:gd name="T51" fmla="*/ 609 h 611"/>
                <a:gd name="T52" fmla="*/ 224 w 612"/>
                <a:gd name="T53" fmla="*/ 601 h 611"/>
                <a:gd name="T54" fmla="*/ 187 w 612"/>
                <a:gd name="T55" fmla="*/ 588 h 611"/>
                <a:gd name="T56" fmla="*/ 152 w 612"/>
                <a:gd name="T57" fmla="*/ 570 h 611"/>
                <a:gd name="T58" fmla="*/ 119 w 612"/>
                <a:gd name="T59" fmla="*/ 548 h 611"/>
                <a:gd name="T60" fmla="*/ 90 w 612"/>
                <a:gd name="T61" fmla="*/ 522 h 611"/>
                <a:gd name="T62" fmla="*/ 64 w 612"/>
                <a:gd name="T63" fmla="*/ 493 h 611"/>
                <a:gd name="T64" fmla="*/ 42 w 612"/>
                <a:gd name="T65" fmla="*/ 461 h 611"/>
                <a:gd name="T66" fmla="*/ 24 w 612"/>
                <a:gd name="T67" fmla="*/ 425 h 611"/>
                <a:gd name="T68" fmla="*/ 11 w 612"/>
                <a:gd name="T69" fmla="*/ 387 h 611"/>
                <a:gd name="T70" fmla="*/ 3 w 612"/>
                <a:gd name="T71" fmla="*/ 347 h 611"/>
                <a:gd name="T72" fmla="*/ 0 w 612"/>
                <a:gd name="T73" fmla="*/ 306 h 611"/>
                <a:gd name="T74" fmla="*/ 3 w 612"/>
                <a:gd name="T75" fmla="*/ 264 h 611"/>
                <a:gd name="T76" fmla="*/ 11 w 612"/>
                <a:gd name="T77" fmla="*/ 225 h 611"/>
                <a:gd name="T78" fmla="*/ 24 w 612"/>
                <a:gd name="T79" fmla="*/ 187 h 611"/>
                <a:gd name="T80" fmla="*/ 42 w 612"/>
                <a:gd name="T81" fmla="*/ 152 h 611"/>
                <a:gd name="T82" fmla="*/ 64 w 612"/>
                <a:gd name="T83" fmla="*/ 120 h 611"/>
                <a:gd name="T84" fmla="*/ 90 w 612"/>
                <a:gd name="T85" fmla="*/ 90 h 611"/>
                <a:gd name="T86" fmla="*/ 119 w 612"/>
                <a:gd name="T87" fmla="*/ 64 h 611"/>
                <a:gd name="T88" fmla="*/ 152 w 612"/>
                <a:gd name="T89" fmla="*/ 42 h 611"/>
                <a:gd name="T90" fmla="*/ 187 w 612"/>
                <a:gd name="T91" fmla="*/ 24 h 611"/>
                <a:gd name="T92" fmla="*/ 224 w 612"/>
                <a:gd name="T93" fmla="*/ 11 h 611"/>
                <a:gd name="T94" fmla="*/ 264 w 612"/>
                <a:gd name="T95" fmla="*/ 3 h 611"/>
                <a:gd name="T96" fmla="*/ 305 w 612"/>
                <a:gd name="T97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2" h="611">
                  <a:moveTo>
                    <a:pt x="305" y="0"/>
                  </a:moveTo>
                  <a:lnTo>
                    <a:pt x="348" y="3"/>
                  </a:lnTo>
                  <a:lnTo>
                    <a:pt x="387" y="11"/>
                  </a:lnTo>
                  <a:lnTo>
                    <a:pt x="425" y="24"/>
                  </a:lnTo>
                  <a:lnTo>
                    <a:pt x="460" y="42"/>
                  </a:lnTo>
                  <a:lnTo>
                    <a:pt x="493" y="64"/>
                  </a:lnTo>
                  <a:lnTo>
                    <a:pt x="522" y="90"/>
                  </a:lnTo>
                  <a:lnTo>
                    <a:pt x="548" y="120"/>
                  </a:lnTo>
                  <a:lnTo>
                    <a:pt x="570" y="152"/>
                  </a:lnTo>
                  <a:lnTo>
                    <a:pt x="588" y="187"/>
                  </a:lnTo>
                  <a:lnTo>
                    <a:pt x="601" y="225"/>
                  </a:lnTo>
                  <a:lnTo>
                    <a:pt x="609" y="264"/>
                  </a:lnTo>
                  <a:lnTo>
                    <a:pt x="612" y="306"/>
                  </a:lnTo>
                  <a:lnTo>
                    <a:pt x="609" y="347"/>
                  </a:lnTo>
                  <a:lnTo>
                    <a:pt x="601" y="387"/>
                  </a:lnTo>
                  <a:lnTo>
                    <a:pt x="588" y="425"/>
                  </a:lnTo>
                  <a:lnTo>
                    <a:pt x="570" y="461"/>
                  </a:lnTo>
                  <a:lnTo>
                    <a:pt x="548" y="493"/>
                  </a:lnTo>
                  <a:lnTo>
                    <a:pt x="522" y="522"/>
                  </a:lnTo>
                  <a:lnTo>
                    <a:pt x="493" y="548"/>
                  </a:lnTo>
                  <a:lnTo>
                    <a:pt x="460" y="570"/>
                  </a:lnTo>
                  <a:lnTo>
                    <a:pt x="425" y="588"/>
                  </a:lnTo>
                  <a:lnTo>
                    <a:pt x="387" y="601"/>
                  </a:lnTo>
                  <a:lnTo>
                    <a:pt x="348" y="609"/>
                  </a:lnTo>
                  <a:lnTo>
                    <a:pt x="305" y="611"/>
                  </a:lnTo>
                  <a:lnTo>
                    <a:pt x="264" y="609"/>
                  </a:lnTo>
                  <a:lnTo>
                    <a:pt x="224" y="601"/>
                  </a:lnTo>
                  <a:lnTo>
                    <a:pt x="187" y="588"/>
                  </a:lnTo>
                  <a:lnTo>
                    <a:pt x="152" y="570"/>
                  </a:lnTo>
                  <a:lnTo>
                    <a:pt x="119" y="548"/>
                  </a:lnTo>
                  <a:lnTo>
                    <a:pt x="90" y="522"/>
                  </a:lnTo>
                  <a:lnTo>
                    <a:pt x="64" y="493"/>
                  </a:lnTo>
                  <a:lnTo>
                    <a:pt x="42" y="461"/>
                  </a:lnTo>
                  <a:lnTo>
                    <a:pt x="24" y="425"/>
                  </a:lnTo>
                  <a:lnTo>
                    <a:pt x="11" y="387"/>
                  </a:lnTo>
                  <a:lnTo>
                    <a:pt x="3" y="347"/>
                  </a:lnTo>
                  <a:lnTo>
                    <a:pt x="0" y="306"/>
                  </a:lnTo>
                  <a:lnTo>
                    <a:pt x="3" y="264"/>
                  </a:lnTo>
                  <a:lnTo>
                    <a:pt x="11" y="225"/>
                  </a:lnTo>
                  <a:lnTo>
                    <a:pt x="24" y="187"/>
                  </a:lnTo>
                  <a:lnTo>
                    <a:pt x="42" y="152"/>
                  </a:lnTo>
                  <a:lnTo>
                    <a:pt x="64" y="120"/>
                  </a:lnTo>
                  <a:lnTo>
                    <a:pt x="90" y="90"/>
                  </a:lnTo>
                  <a:lnTo>
                    <a:pt x="119" y="64"/>
                  </a:lnTo>
                  <a:lnTo>
                    <a:pt x="152" y="42"/>
                  </a:lnTo>
                  <a:lnTo>
                    <a:pt x="187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36" name="Freeform 83"/>
            <p:cNvSpPr/>
            <p:nvPr/>
          </p:nvSpPr>
          <p:spPr bwMode="auto">
            <a:xfrm>
              <a:off x="6519" y="877"/>
              <a:ext cx="306" cy="204"/>
            </a:xfrm>
            <a:custGeom>
              <a:avLst/>
              <a:gdLst>
                <a:gd name="T0" fmla="*/ 714 w 2446"/>
                <a:gd name="T1" fmla="*/ 0 h 1630"/>
                <a:gd name="T2" fmla="*/ 1529 w 2446"/>
                <a:gd name="T3" fmla="*/ 1019 h 1630"/>
                <a:gd name="T4" fmla="*/ 1733 w 2446"/>
                <a:gd name="T5" fmla="*/ 1019 h 1630"/>
                <a:gd name="T6" fmla="*/ 2446 w 2446"/>
                <a:gd name="T7" fmla="*/ 407 h 1630"/>
                <a:gd name="T8" fmla="*/ 2446 w 2446"/>
                <a:gd name="T9" fmla="*/ 1630 h 1630"/>
                <a:gd name="T10" fmla="*/ 0 w 2446"/>
                <a:gd name="T11" fmla="*/ 1630 h 1630"/>
                <a:gd name="T12" fmla="*/ 0 w 2446"/>
                <a:gd name="T13" fmla="*/ 1222 h 1630"/>
                <a:gd name="T14" fmla="*/ 714 w 2446"/>
                <a:gd name="T15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6" h="1630">
                  <a:moveTo>
                    <a:pt x="714" y="0"/>
                  </a:moveTo>
                  <a:lnTo>
                    <a:pt x="1529" y="1019"/>
                  </a:lnTo>
                  <a:lnTo>
                    <a:pt x="1733" y="1019"/>
                  </a:lnTo>
                  <a:lnTo>
                    <a:pt x="2446" y="407"/>
                  </a:lnTo>
                  <a:lnTo>
                    <a:pt x="2446" y="1630"/>
                  </a:lnTo>
                  <a:lnTo>
                    <a:pt x="0" y="1630"/>
                  </a:lnTo>
                  <a:lnTo>
                    <a:pt x="0" y="1222"/>
                  </a:lnTo>
                  <a:lnTo>
                    <a:pt x="7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37" name="Freeform 88"/>
          <p:cNvSpPr>
            <a:spLocks noEditPoints="1"/>
          </p:cNvSpPr>
          <p:nvPr/>
        </p:nvSpPr>
        <p:spPr bwMode="auto">
          <a:xfrm>
            <a:off x="803129" y="2378823"/>
            <a:ext cx="466132" cy="378163"/>
          </a:xfrm>
          <a:custGeom>
            <a:avLst/>
            <a:gdLst>
              <a:gd name="T0" fmla="*/ 1817 w 3261"/>
              <a:gd name="T1" fmla="*/ 893 h 2648"/>
              <a:gd name="T2" fmla="*/ 2031 w 3261"/>
              <a:gd name="T3" fmla="*/ 1001 h 2648"/>
              <a:gd name="T4" fmla="*/ 2192 w 3261"/>
              <a:gd name="T5" fmla="*/ 1177 h 2648"/>
              <a:gd name="T6" fmla="*/ 2281 w 3261"/>
              <a:gd name="T7" fmla="*/ 1402 h 2648"/>
              <a:gd name="T8" fmla="*/ 2281 w 3261"/>
              <a:gd name="T9" fmla="*/ 1653 h 2648"/>
              <a:gd name="T10" fmla="*/ 2192 w 3261"/>
              <a:gd name="T11" fmla="*/ 1879 h 2648"/>
              <a:gd name="T12" fmla="*/ 2031 w 3261"/>
              <a:gd name="T13" fmla="*/ 2054 h 2648"/>
              <a:gd name="T14" fmla="*/ 1817 w 3261"/>
              <a:gd name="T15" fmla="*/ 2163 h 2648"/>
              <a:gd name="T16" fmla="*/ 1567 w 3261"/>
              <a:gd name="T17" fmla="*/ 2186 h 2648"/>
              <a:gd name="T18" fmla="*/ 1332 w 3261"/>
              <a:gd name="T19" fmla="*/ 2118 h 2648"/>
              <a:gd name="T20" fmla="*/ 1141 w 3261"/>
              <a:gd name="T21" fmla="*/ 1974 h 2648"/>
              <a:gd name="T22" fmla="*/ 1015 w 3261"/>
              <a:gd name="T23" fmla="*/ 1771 h 2648"/>
              <a:gd name="T24" fmla="*/ 969 w 3261"/>
              <a:gd name="T25" fmla="*/ 1528 h 2648"/>
              <a:gd name="T26" fmla="*/ 1015 w 3261"/>
              <a:gd name="T27" fmla="*/ 1284 h 2648"/>
              <a:gd name="T28" fmla="*/ 1141 w 3261"/>
              <a:gd name="T29" fmla="*/ 1081 h 2648"/>
              <a:gd name="T30" fmla="*/ 1332 w 3261"/>
              <a:gd name="T31" fmla="*/ 937 h 2648"/>
              <a:gd name="T32" fmla="*/ 1567 w 3261"/>
              <a:gd name="T33" fmla="*/ 869 h 2648"/>
              <a:gd name="T34" fmla="*/ 3057 w 3261"/>
              <a:gd name="T35" fmla="*/ 1018 h 2648"/>
              <a:gd name="T36" fmla="*/ 1557 w 3261"/>
              <a:gd name="T37" fmla="*/ 627 h 2648"/>
              <a:gd name="T38" fmla="*/ 1279 w 3261"/>
              <a:gd name="T39" fmla="*/ 695 h 2648"/>
              <a:gd name="T40" fmla="*/ 1042 w 3261"/>
              <a:gd name="T41" fmla="*/ 842 h 2648"/>
              <a:gd name="T42" fmla="*/ 861 w 3261"/>
              <a:gd name="T43" fmla="*/ 1051 h 2648"/>
              <a:gd name="T44" fmla="*/ 753 w 3261"/>
              <a:gd name="T45" fmla="*/ 1310 h 2648"/>
              <a:gd name="T46" fmla="*/ 729 w 3261"/>
              <a:gd name="T47" fmla="*/ 1602 h 2648"/>
              <a:gd name="T48" fmla="*/ 797 w 3261"/>
              <a:gd name="T49" fmla="*/ 1880 h 2648"/>
              <a:gd name="T50" fmla="*/ 943 w 3261"/>
              <a:gd name="T51" fmla="*/ 2116 h 2648"/>
              <a:gd name="T52" fmla="*/ 1154 w 3261"/>
              <a:gd name="T53" fmla="*/ 2296 h 2648"/>
              <a:gd name="T54" fmla="*/ 1413 w 3261"/>
              <a:gd name="T55" fmla="*/ 2405 h 2648"/>
              <a:gd name="T56" fmla="*/ 1705 w 3261"/>
              <a:gd name="T57" fmla="*/ 2428 h 2648"/>
              <a:gd name="T58" fmla="*/ 1982 w 3261"/>
              <a:gd name="T59" fmla="*/ 2360 h 2648"/>
              <a:gd name="T60" fmla="*/ 2219 w 3261"/>
              <a:gd name="T61" fmla="*/ 2214 h 2648"/>
              <a:gd name="T62" fmla="*/ 2400 w 3261"/>
              <a:gd name="T63" fmla="*/ 2004 h 2648"/>
              <a:gd name="T64" fmla="*/ 2509 w 3261"/>
              <a:gd name="T65" fmla="*/ 1745 h 2648"/>
              <a:gd name="T66" fmla="*/ 2532 w 3261"/>
              <a:gd name="T67" fmla="*/ 1453 h 2648"/>
              <a:gd name="T68" fmla="*/ 2464 w 3261"/>
              <a:gd name="T69" fmla="*/ 1176 h 2648"/>
              <a:gd name="T70" fmla="*/ 2317 w 3261"/>
              <a:gd name="T71" fmla="*/ 940 h 2648"/>
              <a:gd name="T72" fmla="*/ 2107 w 3261"/>
              <a:gd name="T73" fmla="*/ 759 h 2648"/>
              <a:gd name="T74" fmla="*/ 1848 w 3261"/>
              <a:gd name="T75" fmla="*/ 650 h 2648"/>
              <a:gd name="T76" fmla="*/ 1222 w 3261"/>
              <a:gd name="T77" fmla="*/ 0 h 2648"/>
              <a:gd name="T78" fmla="*/ 2133 w 3261"/>
              <a:gd name="T79" fmla="*/ 18 h 2648"/>
              <a:gd name="T80" fmla="*/ 2223 w 3261"/>
              <a:gd name="T81" fmla="*/ 89 h 2648"/>
              <a:gd name="T82" fmla="*/ 2283 w 3261"/>
              <a:gd name="T83" fmla="*/ 201 h 2648"/>
              <a:gd name="T84" fmla="*/ 2325 w 3261"/>
              <a:gd name="T85" fmla="*/ 336 h 2648"/>
              <a:gd name="T86" fmla="*/ 3090 w 3261"/>
              <a:gd name="T87" fmla="*/ 410 h 2648"/>
              <a:gd name="T88" fmla="*/ 3202 w 3261"/>
              <a:gd name="T89" fmla="*/ 467 h 2648"/>
              <a:gd name="T90" fmla="*/ 3259 w 3261"/>
              <a:gd name="T91" fmla="*/ 578 h 2648"/>
              <a:gd name="T92" fmla="*/ 3251 w 3261"/>
              <a:gd name="T93" fmla="*/ 2508 h 2648"/>
              <a:gd name="T94" fmla="*/ 3178 w 3261"/>
              <a:gd name="T95" fmla="*/ 2609 h 2648"/>
              <a:gd name="T96" fmla="*/ 3057 w 3261"/>
              <a:gd name="T97" fmla="*/ 2648 h 2648"/>
              <a:gd name="T98" fmla="*/ 110 w 3261"/>
              <a:gd name="T99" fmla="*/ 2625 h 2648"/>
              <a:gd name="T100" fmla="*/ 23 w 3261"/>
              <a:gd name="T101" fmla="*/ 2537 h 2648"/>
              <a:gd name="T102" fmla="*/ 0 w 3261"/>
              <a:gd name="T103" fmla="*/ 611 h 2648"/>
              <a:gd name="T104" fmla="*/ 39 w 3261"/>
              <a:gd name="T105" fmla="*/ 491 h 2648"/>
              <a:gd name="T106" fmla="*/ 140 w 3261"/>
              <a:gd name="T107" fmla="*/ 417 h 2648"/>
              <a:gd name="T108" fmla="*/ 926 w 3261"/>
              <a:gd name="T109" fmla="*/ 371 h 2648"/>
              <a:gd name="T110" fmla="*/ 965 w 3261"/>
              <a:gd name="T111" fmla="*/ 233 h 2648"/>
              <a:gd name="T112" fmla="*/ 1021 w 3261"/>
              <a:gd name="T113" fmla="*/ 114 h 2648"/>
              <a:gd name="T114" fmla="*/ 1102 w 3261"/>
              <a:gd name="T115" fmla="*/ 31 h 2648"/>
              <a:gd name="T116" fmla="*/ 1222 w 3261"/>
              <a:gd name="T11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648">
                <a:moveTo>
                  <a:pt x="1631" y="866"/>
                </a:moveTo>
                <a:lnTo>
                  <a:pt x="1694" y="869"/>
                </a:lnTo>
                <a:lnTo>
                  <a:pt x="1756" y="878"/>
                </a:lnTo>
                <a:lnTo>
                  <a:pt x="1817" y="893"/>
                </a:lnTo>
                <a:lnTo>
                  <a:pt x="1875" y="912"/>
                </a:lnTo>
                <a:lnTo>
                  <a:pt x="1930" y="937"/>
                </a:lnTo>
                <a:lnTo>
                  <a:pt x="1982" y="967"/>
                </a:lnTo>
                <a:lnTo>
                  <a:pt x="2031" y="1001"/>
                </a:lnTo>
                <a:lnTo>
                  <a:pt x="2078" y="1039"/>
                </a:lnTo>
                <a:lnTo>
                  <a:pt x="2120" y="1081"/>
                </a:lnTo>
                <a:lnTo>
                  <a:pt x="2158" y="1127"/>
                </a:lnTo>
                <a:lnTo>
                  <a:pt x="2192" y="1177"/>
                </a:lnTo>
                <a:lnTo>
                  <a:pt x="2222" y="1229"/>
                </a:lnTo>
                <a:lnTo>
                  <a:pt x="2246" y="1284"/>
                </a:lnTo>
                <a:lnTo>
                  <a:pt x="2266" y="1342"/>
                </a:lnTo>
                <a:lnTo>
                  <a:pt x="2281" y="1402"/>
                </a:lnTo>
                <a:lnTo>
                  <a:pt x="2290" y="1463"/>
                </a:lnTo>
                <a:lnTo>
                  <a:pt x="2293" y="1528"/>
                </a:lnTo>
                <a:lnTo>
                  <a:pt x="2290" y="1592"/>
                </a:lnTo>
                <a:lnTo>
                  <a:pt x="2281" y="1653"/>
                </a:lnTo>
                <a:lnTo>
                  <a:pt x="2266" y="1713"/>
                </a:lnTo>
                <a:lnTo>
                  <a:pt x="2246" y="1771"/>
                </a:lnTo>
                <a:lnTo>
                  <a:pt x="2222" y="1826"/>
                </a:lnTo>
                <a:lnTo>
                  <a:pt x="2192" y="1879"/>
                </a:lnTo>
                <a:lnTo>
                  <a:pt x="2158" y="1928"/>
                </a:lnTo>
                <a:lnTo>
                  <a:pt x="2120" y="1974"/>
                </a:lnTo>
                <a:lnTo>
                  <a:pt x="2078" y="2016"/>
                </a:lnTo>
                <a:lnTo>
                  <a:pt x="2031" y="2054"/>
                </a:lnTo>
                <a:lnTo>
                  <a:pt x="1982" y="2088"/>
                </a:lnTo>
                <a:lnTo>
                  <a:pt x="1930" y="2118"/>
                </a:lnTo>
                <a:lnTo>
                  <a:pt x="1875" y="2143"/>
                </a:lnTo>
                <a:lnTo>
                  <a:pt x="1817" y="2163"/>
                </a:lnTo>
                <a:lnTo>
                  <a:pt x="1756" y="2177"/>
                </a:lnTo>
                <a:lnTo>
                  <a:pt x="1694" y="2186"/>
                </a:lnTo>
                <a:lnTo>
                  <a:pt x="1631" y="2189"/>
                </a:lnTo>
                <a:lnTo>
                  <a:pt x="1567" y="2186"/>
                </a:lnTo>
                <a:lnTo>
                  <a:pt x="1504" y="2177"/>
                </a:lnTo>
                <a:lnTo>
                  <a:pt x="1444" y="2163"/>
                </a:lnTo>
                <a:lnTo>
                  <a:pt x="1387" y="2143"/>
                </a:lnTo>
                <a:lnTo>
                  <a:pt x="1332" y="2118"/>
                </a:lnTo>
                <a:lnTo>
                  <a:pt x="1279" y="2088"/>
                </a:lnTo>
                <a:lnTo>
                  <a:pt x="1229" y="2054"/>
                </a:lnTo>
                <a:lnTo>
                  <a:pt x="1183" y="2016"/>
                </a:lnTo>
                <a:lnTo>
                  <a:pt x="1141" y="1974"/>
                </a:lnTo>
                <a:lnTo>
                  <a:pt x="1103" y="1928"/>
                </a:lnTo>
                <a:lnTo>
                  <a:pt x="1069" y="1879"/>
                </a:lnTo>
                <a:lnTo>
                  <a:pt x="1039" y="1826"/>
                </a:lnTo>
                <a:lnTo>
                  <a:pt x="1015" y="1771"/>
                </a:lnTo>
                <a:lnTo>
                  <a:pt x="995" y="1713"/>
                </a:lnTo>
                <a:lnTo>
                  <a:pt x="980" y="1653"/>
                </a:lnTo>
                <a:lnTo>
                  <a:pt x="972" y="1592"/>
                </a:lnTo>
                <a:lnTo>
                  <a:pt x="969" y="1528"/>
                </a:lnTo>
                <a:lnTo>
                  <a:pt x="972" y="1463"/>
                </a:lnTo>
                <a:lnTo>
                  <a:pt x="980" y="1402"/>
                </a:lnTo>
                <a:lnTo>
                  <a:pt x="995" y="1342"/>
                </a:lnTo>
                <a:lnTo>
                  <a:pt x="1015" y="1284"/>
                </a:lnTo>
                <a:lnTo>
                  <a:pt x="1039" y="1229"/>
                </a:lnTo>
                <a:lnTo>
                  <a:pt x="1069" y="1177"/>
                </a:lnTo>
                <a:lnTo>
                  <a:pt x="1103" y="1127"/>
                </a:lnTo>
                <a:lnTo>
                  <a:pt x="1141" y="1081"/>
                </a:lnTo>
                <a:lnTo>
                  <a:pt x="1183" y="1039"/>
                </a:lnTo>
                <a:lnTo>
                  <a:pt x="1229" y="1001"/>
                </a:lnTo>
                <a:lnTo>
                  <a:pt x="1279" y="967"/>
                </a:lnTo>
                <a:lnTo>
                  <a:pt x="1332" y="937"/>
                </a:lnTo>
                <a:lnTo>
                  <a:pt x="1387" y="912"/>
                </a:lnTo>
                <a:lnTo>
                  <a:pt x="1444" y="893"/>
                </a:lnTo>
                <a:lnTo>
                  <a:pt x="1504" y="878"/>
                </a:lnTo>
                <a:lnTo>
                  <a:pt x="1567" y="869"/>
                </a:lnTo>
                <a:lnTo>
                  <a:pt x="1631" y="866"/>
                </a:lnTo>
                <a:close/>
                <a:moveTo>
                  <a:pt x="2650" y="814"/>
                </a:moveTo>
                <a:lnTo>
                  <a:pt x="2650" y="1018"/>
                </a:lnTo>
                <a:lnTo>
                  <a:pt x="3057" y="1018"/>
                </a:lnTo>
                <a:lnTo>
                  <a:pt x="3057" y="814"/>
                </a:lnTo>
                <a:lnTo>
                  <a:pt x="2650" y="814"/>
                </a:lnTo>
                <a:close/>
                <a:moveTo>
                  <a:pt x="1631" y="624"/>
                </a:moveTo>
                <a:lnTo>
                  <a:pt x="1557" y="627"/>
                </a:lnTo>
                <a:lnTo>
                  <a:pt x="1484" y="636"/>
                </a:lnTo>
                <a:lnTo>
                  <a:pt x="1413" y="650"/>
                </a:lnTo>
                <a:lnTo>
                  <a:pt x="1345" y="670"/>
                </a:lnTo>
                <a:lnTo>
                  <a:pt x="1279" y="695"/>
                </a:lnTo>
                <a:lnTo>
                  <a:pt x="1215" y="725"/>
                </a:lnTo>
                <a:lnTo>
                  <a:pt x="1154" y="759"/>
                </a:lnTo>
                <a:lnTo>
                  <a:pt x="1096" y="798"/>
                </a:lnTo>
                <a:lnTo>
                  <a:pt x="1042" y="842"/>
                </a:lnTo>
                <a:lnTo>
                  <a:pt x="991" y="889"/>
                </a:lnTo>
                <a:lnTo>
                  <a:pt x="943" y="940"/>
                </a:lnTo>
                <a:lnTo>
                  <a:pt x="900" y="994"/>
                </a:lnTo>
                <a:lnTo>
                  <a:pt x="861" y="1051"/>
                </a:lnTo>
                <a:lnTo>
                  <a:pt x="827" y="1112"/>
                </a:lnTo>
                <a:lnTo>
                  <a:pt x="797" y="1176"/>
                </a:lnTo>
                <a:lnTo>
                  <a:pt x="772" y="1242"/>
                </a:lnTo>
                <a:lnTo>
                  <a:pt x="753" y="1310"/>
                </a:lnTo>
                <a:lnTo>
                  <a:pt x="738" y="1381"/>
                </a:lnTo>
                <a:lnTo>
                  <a:pt x="729" y="1453"/>
                </a:lnTo>
                <a:lnTo>
                  <a:pt x="726" y="1528"/>
                </a:lnTo>
                <a:lnTo>
                  <a:pt x="729" y="1602"/>
                </a:lnTo>
                <a:lnTo>
                  <a:pt x="738" y="1674"/>
                </a:lnTo>
                <a:lnTo>
                  <a:pt x="753" y="1745"/>
                </a:lnTo>
                <a:lnTo>
                  <a:pt x="772" y="1813"/>
                </a:lnTo>
                <a:lnTo>
                  <a:pt x="797" y="1880"/>
                </a:lnTo>
                <a:lnTo>
                  <a:pt x="827" y="1943"/>
                </a:lnTo>
                <a:lnTo>
                  <a:pt x="861" y="2004"/>
                </a:lnTo>
                <a:lnTo>
                  <a:pt x="900" y="2061"/>
                </a:lnTo>
                <a:lnTo>
                  <a:pt x="943" y="2116"/>
                </a:lnTo>
                <a:lnTo>
                  <a:pt x="991" y="2166"/>
                </a:lnTo>
                <a:lnTo>
                  <a:pt x="1042" y="2214"/>
                </a:lnTo>
                <a:lnTo>
                  <a:pt x="1096" y="2257"/>
                </a:lnTo>
                <a:lnTo>
                  <a:pt x="1154" y="2296"/>
                </a:lnTo>
                <a:lnTo>
                  <a:pt x="1215" y="2331"/>
                </a:lnTo>
                <a:lnTo>
                  <a:pt x="1279" y="2360"/>
                </a:lnTo>
                <a:lnTo>
                  <a:pt x="1345" y="2385"/>
                </a:lnTo>
                <a:lnTo>
                  <a:pt x="1413" y="2405"/>
                </a:lnTo>
                <a:lnTo>
                  <a:pt x="1484" y="2419"/>
                </a:lnTo>
                <a:lnTo>
                  <a:pt x="1557" y="2428"/>
                </a:lnTo>
                <a:lnTo>
                  <a:pt x="1631" y="2431"/>
                </a:lnTo>
                <a:lnTo>
                  <a:pt x="1705" y="2428"/>
                </a:lnTo>
                <a:lnTo>
                  <a:pt x="1777" y="2419"/>
                </a:lnTo>
                <a:lnTo>
                  <a:pt x="1848" y="2405"/>
                </a:lnTo>
                <a:lnTo>
                  <a:pt x="1916" y="2385"/>
                </a:lnTo>
                <a:lnTo>
                  <a:pt x="1982" y="2360"/>
                </a:lnTo>
                <a:lnTo>
                  <a:pt x="2046" y="2331"/>
                </a:lnTo>
                <a:lnTo>
                  <a:pt x="2107" y="2296"/>
                </a:lnTo>
                <a:lnTo>
                  <a:pt x="2165" y="2257"/>
                </a:lnTo>
                <a:lnTo>
                  <a:pt x="2219" y="2214"/>
                </a:lnTo>
                <a:lnTo>
                  <a:pt x="2270" y="2166"/>
                </a:lnTo>
                <a:lnTo>
                  <a:pt x="2317" y="2116"/>
                </a:lnTo>
                <a:lnTo>
                  <a:pt x="2361" y="2061"/>
                </a:lnTo>
                <a:lnTo>
                  <a:pt x="2400" y="2004"/>
                </a:lnTo>
                <a:lnTo>
                  <a:pt x="2434" y="1943"/>
                </a:lnTo>
                <a:lnTo>
                  <a:pt x="2464" y="1880"/>
                </a:lnTo>
                <a:lnTo>
                  <a:pt x="2489" y="1813"/>
                </a:lnTo>
                <a:lnTo>
                  <a:pt x="2509" y="1745"/>
                </a:lnTo>
                <a:lnTo>
                  <a:pt x="2523" y="1674"/>
                </a:lnTo>
                <a:lnTo>
                  <a:pt x="2532" y="1602"/>
                </a:lnTo>
                <a:lnTo>
                  <a:pt x="2535" y="1528"/>
                </a:lnTo>
                <a:lnTo>
                  <a:pt x="2532" y="1453"/>
                </a:lnTo>
                <a:lnTo>
                  <a:pt x="2523" y="1381"/>
                </a:lnTo>
                <a:lnTo>
                  <a:pt x="2509" y="1310"/>
                </a:lnTo>
                <a:lnTo>
                  <a:pt x="2489" y="1242"/>
                </a:lnTo>
                <a:lnTo>
                  <a:pt x="2464" y="1176"/>
                </a:lnTo>
                <a:lnTo>
                  <a:pt x="2434" y="1112"/>
                </a:lnTo>
                <a:lnTo>
                  <a:pt x="2400" y="1051"/>
                </a:lnTo>
                <a:lnTo>
                  <a:pt x="2361" y="994"/>
                </a:lnTo>
                <a:lnTo>
                  <a:pt x="2317" y="940"/>
                </a:lnTo>
                <a:lnTo>
                  <a:pt x="2270" y="889"/>
                </a:lnTo>
                <a:lnTo>
                  <a:pt x="2219" y="842"/>
                </a:lnTo>
                <a:lnTo>
                  <a:pt x="2165" y="798"/>
                </a:lnTo>
                <a:lnTo>
                  <a:pt x="2107" y="759"/>
                </a:lnTo>
                <a:lnTo>
                  <a:pt x="2046" y="725"/>
                </a:lnTo>
                <a:lnTo>
                  <a:pt x="1982" y="695"/>
                </a:lnTo>
                <a:lnTo>
                  <a:pt x="1916" y="670"/>
                </a:lnTo>
                <a:lnTo>
                  <a:pt x="1848" y="650"/>
                </a:lnTo>
                <a:lnTo>
                  <a:pt x="1777" y="636"/>
                </a:lnTo>
                <a:lnTo>
                  <a:pt x="1705" y="627"/>
                </a:lnTo>
                <a:lnTo>
                  <a:pt x="1631" y="624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3" y="2"/>
                </a:lnTo>
                <a:lnTo>
                  <a:pt x="2104" y="8"/>
                </a:lnTo>
                <a:lnTo>
                  <a:pt x="2133" y="18"/>
                </a:lnTo>
                <a:lnTo>
                  <a:pt x="2159" y="31"/>
                </a:lnTo>
                <a:lnTo>
                  <a:pt x="2182" y="47"/>
                </a:lnTo>
                <a:lnTo>
                  <a:pt x="2204" y="67"/>
                </a:lnTo>
                <a:lnTo>
                  <a:pt x="2223" y="89"/>
                </a:lnTo>
                <a:lnTo>
                  <a:pt x="2240" y="114"/>
                </a:lnTo>
                <a:lnTo>
                  <a:pt x="2256" y="141"/>
                </a:lnTo>
                <a:lnTo>
                  <a:pt x="2270" y="170"/>
                </a:lnTo>
                <a:lnTo>
                  <a:pt x="2283" y="201"/>
                </a:lnTo>
                <a:lnTo>
                  <a:pt x="2295" y="233"/>
                </a:lnTo>
                <a:lnTo>
                  <a:pt x="2306" y="266"/>
                </a:lnTo>
                <a:lnTo>
                  <a:pt x="2316" y="301"/>
                </a:lnTo>
                <a:lnTo>
                  <a:pt x="2325" y="336"/>
                </a:lnTo>
                <a:lnTo>
                  <a:pt x="2334" y="371"/>
                </a:lnTo>
                <a:lnTo>
                  <a:pt x="2343" y="407"/>
                </a:lnTo>
                <a:lnTo>
                  <a:pt x="3057" y="407"/>
                </a:lnTo>
                <a:lnTo>
                  <a:pt x="3090" y="410"/>
                </a:lnTo>
                <a:lnTo>
                  <a:pt x="3121" y="417"/>
                </a:lnTo>
                <a:lnTo>
                  <a:pt x="3150" y="430"/>
                </a:lnTo>
                <a:lnTo>
                  <a:pt x="3178" y="446"/>
                </a:lnTo>
                <a:lnTo>
                  <a:pt x="3202" y="467"/>
                </a:lnTo>
                <a:lnTo>
                  <a:pt x="3222" y="491"/>
                </a:lnTo>
                <a:lnTo>
                  <a:pt x="3238" y="518"/>
                </a:lnTo>
                <a:lnTo>
                  <a:pt x="3251" y="547"/>
                </a:lnTo>
                <a:lnTo>
                  <a:pt x="3259" y="578"/>
                </a:lnTo>
                <a:lnTo>
                  <a:pt x="3261" y="611"/>
                </a:lnTo>
                <a:lnTo>
                  <a:pt x="3261" y="2444"/>
                </a:lnTo>
                <a:lnTo>
                  <a:pt x="3259" y="2477"/>
                </a:lnTo>
                <a:lnTo>
                  <a:pt x="3251" y="2508"/>
                </a:lnTo>
                <a:lnTo>
                  <a:pt x="3238" y="2537"/>
                </a:lnTo>
                <a:lnTo>
                  <a:pt x="3222" y="2565"/>
                </a:lnTo>
                <a:lnTo>
                  <a:pt x="3202" y="2588"/>
                </a:lnTo>
                <a:lnTo>
                  <a:pt x="3178" y="2609"/>
                </a:lnTo>
                <a:lnTo>
                  <a:pt x="3150" y="2625"/>
                </a:lnTo>
                <a:lnTo>
                  <a:pt x="3121" y="2638"/>
                </a:lnTo>
                <a:lnTo>
                  <a:pt x="3090" y="2645"/>
                </a:lnTo>
                <a:lnTo>
                  <a:pt x="3057" y="2648"/>
                </a:lnTo>
                <a:lnTo>
                  <a:pt x="204" y="2648"/>
                </a:lnTo>
                <a:lnTo>
                  <a:pt x="171" y="2645"/>
                </a:lnTo>
                <a:lnTo>
                  <a:pt x="140" y="2638"/>
                </a:lnTo>
                <a:lnTo>
                  <a:pt x="110" y="2625"/>
                </a:lnTo>
                <a:lnTo>
                  <a:pt x="83" y="2609"/>
                </a:lnTo>
                <a:lnTo>
                  <a:pt x="60" y="2588"/>
                </a:lnTo>
                <a:lnTo>
                  <a:pt x="39" y="2565"/>
                </a:lnTo>
                <a:lnTo>
                  <a:pt x="23" y="2537"/>
                </a:lnTo>
                <a:lnTo>
                  <a:pt x="10" y="2508"/>
                </a:lnTo>
                <a:lnTo>
                  <a:pt x="3" y="2477"/>
                </a:lnTo>
                <a:lnTo>
                  <a:pt x="0" y="2444"/>
                </a:lnTo>
                <a:lnTo>
                  <a:pt x="0" y="611"/>
                </a:lnTo>
                <a:lnTo>
                  <a:pt x="3" y="578"/>
                </a:lnTo>
                <a:lnTo>
                  <a:pt x="10" y="547"/>
                </a:lnTo>
                <a:lnTo>
                  <a:pt x="23" y="518"/>
                </a:lnTo>
                <a:lnTo>
                  <a:pt x="39" y="491"/>
                </a:lnTo>
                <a:lnTo>
                  <a:pt x="60" y="467"/>
                </a:lnTo>
                <a:lnTo>
                  <a:pt x="83" y="446"/>
                </a:lnTo>
                <a:lnTo>
                  <a:pt x="110" y="430"/>
                </a:lnTo>
                <a:lnTo>
                  <a:pt x="140" y="417"/>
                </a:lnTo>
                <a:lnTo>
                  <a:pt x="171" y="410"/>
                </a:lnTo>
                <a:lnTo>
                  <a:pt x="204" y="407"/>
                </a:lnTo>
                <a:lnTo>
                  <a:pt x="917" y="407"/>
                </a:lnTo>
                <a:lnTo>
                  <a:pt x="926" y="371"/>
                </a:lnTo>
                <a:lnTo>
                  <a:pt x="935" y="336"/>
                </a:lnTo>
                <a:lnTo>
                  <a:pt x="944" y="301"/>
                </a:lnTo>
                <a:lnTo>
                  <a:pt x="955" y="266"/>
                </a:lnTo>
                <a:lnTo>
                  <a:pt x="965" y="233"/>
                </a:lnTo>
                <a:lnTo>
                  <a:pt x="978" y="201"/>
                </a:lnTo>
                <a:lnTo>
                  <a:pt x="991" y="170"/>
                </a:lnTo>
                <a:lnTo>
                  <a:pt x="1005" y="141"/>
                </a:lnTo>
                <a:lnTo>
                  <a:pt x="1021" y="114"/>
                </a:lnTo>
                <a:lnTo>
                  <a:pt x="1038" y="89"/>
                </a:lnTo>
                <a:lnTo>
                  <a:pt x="1058" y="67"/>
                </a:lnTo>
                <a:lnTo>
                  <a:pt x="1079" y="47"/>
                </a:lnTo>
                <a:lnTo>
                  <a:pt x="1102" y="31"/>
                </a:lnTo>
                <a:lnTo>
                  <a:pt x="1128" y="18"/>
                </a:lnTo>
                <a:lnTo>
                  <a:pt x="1157" y="8"/>
                </a:lnTo>
                <a:lnTo>
                  <a:pt x="1188" y="2"/>
                </a:lnTo>
                <a:lnTo>
                  <a:pt x="1222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38" name="Group 91"/>
          <p:cNvGrpSpPr>
            <a:grpSpLocks noChangeAspect="1"/>
          </p:cNvGrpSpPr>
          <p:nvPr/>
        </p:nvGrpSpPr>
        <p:grpSpPr bwMode="auto">
          <a:xfrm>
            <a:off x="1538204" y="2332552"/>
            <a:ext cx="466133" cy="470703"/>
            <a:chOff x="4578" y="1723"/>
            <a:chExt cx="408" cy="412"/>
          </a:xfrm>
          <a:solidFill>
            <a:srgbClr val="9FCA95"/>
          </a:solidFill>
        </p:grpSpPr>
        <p:sp>
          <p:nvSpPr>
            <p:cNvPr id="39" name="Freeform 93"/>
            <p:cNvSpPr/>
            <p:nvPr/>
          </p:nvSpPr>
          <p:spPr bwMode="auto">
            <a:xfrm>
              <a:off x="4667" y="1955"/>
              <a:ext cx="38" cy="180"/>
            </a:xfrm>
            <a:custGeom>
              <a:avLst/>
              <a:gdLst>
                <a:gd name="T0" fmla="*/ 0 w 306"/>
                <a:gd name="T1" fmla="*/ 0 h 1441"/>
                <a:gd name="T2" fmla="*/ 205 w 306"/>
                <a:gd name="T3" fmla="*/ 0 h 1441"/>
                <a:gd name="T4" fmla="*/ 227 w 306"/>
                <a:gd name="T5" fmla="*/ 3 h 1441"/>
                <a:gd name="T6" fmla="*/ 249 w 306"/>
                <a:gd name="T7" fmla="*/ 11 h 1441"/>
                <a:gd name="T8" fmla="*/ 268 w 306"/>
                <a:gd name="T9" fmla="*/ 23 h 1441"/>
                <a:gd name="T10" fmla="*/ 284 w 306"/>
                <a:gd name="T11" fmla="*/ 39 h 1441"/>
                <a:gd name="T12" fmla="*/ 296 w 306"/>
                <a:gd name="T13" fmla="*/ 58 h 1441"/>
                <a:gd name="T14" fmla="*/ 304 w 306"/>
                <a:gd name="T15" fmla="*/ 80 h 1441"/>
                <a:gd name="T16" fmla="*/ 306 w 306"/>
                <a:gd name="T17" fmla="*/ 104 h 1441"/>
                <a:gd name="T18" fmla="*/ 306 w 306"/>
                <a:gd name="T19" fmla="*/ 1338 h 1441"/>
                <a:gd name="T20" fmla="*/ 304 w 306"/>
                <a:gd name="T21" fmla="*/ 1361 h 1441"/>
                <a:gd name="T22" fmla="*/ 296 w 306"/>
                <a:gd name="T23" fmla="*/ 1383 h 1441"/>
                <a:gd name="T24" fmla="*/ 284 w 306"/>
                <a:gd name="T25" fmla="*/ 1402 h 1441"/>
                <a:gd name="T26" fmla="*/ 268 w 306"/>
                <a:gd name="T27" fmla="*/ 1418 h 1441"/>
                <a:gd name="T28" fmla="*/ 249 w 306"/>
                <a:gd name="T29" fmla="*/ 1431 h 1441"/>
                <a:gd name="T30" fmla="*/ 227 w 306"/>
                <a:gd name="T31" fmla="*/ 1438 h 1441"/>
                <a:gd name="T32" fmla="*/ 205 w 306"/>
                <a:gd name="T33" fmla="*/ 1441 h 1441"/>
                <a:gd name="T34" fmla="*/ 0 w 306"/>
                <a:gd name="T35" fmla="*/ 1441 h 1441"/>
                <a:gd name="T36" fmla="*/ 0 w 306"/>
                <a:gd name="T3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" h="1441">
                  <a:moveTo>
                    <a:pt x="0" y="0"/>
                  </a:moveTo>
                  <a:lnTo>
                    <a:pt x="205" y="0"/>
                  </a:lnTo>
                  <a:lnTo>
                    <a:pt x="227" y="3"/>
                  </a:lnTo>
                  <a:lnTo>
                    <a:pt x="249" y="11"/>
                  </a:lnTo>
                  <a:lnTo>
                    <a:pt x="268" y="23"/>
                  </a:lnTo>
                  <a:lnTo>
                    <a:pt x="284" y="39"/>
                  </a:lnTo>
                  <a:lnTo>
                    <a:pt x="296" y="58"/>
                  </a:lnTo>
                  <a:lnTo>
                    <a:pt x="304" y="80"/>
                  </a:lnTo>
                  <a:lnTo>
                    <a:pt x="306" y="104"/>
                  </a:lnTo>
                  <a:lnTo>
                    <a:pt x="306" y="1338"/>
                  </a:lnTo>
                  <a:lnTo>
                    <a:pt x="304" y="1361"/>
                  </a:lnTo>
                  <a:lnTo>
                    <a:pt x="296" y="1383"/>
                  </a:lnTo>
                  <a:lnTo>
                    <a:pt x="284" y="1402"/>
                  </a:lnTo>
                  <a:lnTo>
                    <a:pt x="268" y="1418"/>
                  </a:lnTo>
                  <a:lnTo>
                    <a:pt x="249" y="1431"/>
                  </a:lnTo>
                  <a:lnTo>
                    <a:pt x="227" y="1438"/>
                  </a:lnTo>
                  <a:lnTo>
                    <a:pt x="205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40" name="Freeform 94"/>
            <p:cNvSpPr/>
            <p:nvPr/>
          </p:nvSpPr>
          <p:spPr bwMode="auto">
            <a:xfrm>
              <a:off x="4858" y="1955"/>
              <a:ext cx="38" cy="180"/>
            </a:xfrm>
            <a:custGeom>
              <a:avLst/>
              <a:gdLst>
                <a:gd name="T0" fmla="*/ 102 w 306"/>
                <a:gd name="T1" fmla="*/ 0 h 1441"/>
                <a:gd name="T2" fmla="*/ 306 w 306"/>
                <a:gd name="T3" fmla="*/ 0 h 1441"/>
                <a:gd name="T4" fmla="*/ 306 w 306"/>
                <a:gd name="T5" fmla="*/ 1441 h 1441"/>
                <a:gd name="T6" fmla="*/ 102 w 306"/>
                <a:gd name="T7" fmla="*/ 1441 h 1441"/>
                <a:gd name="T8" fmla="*/ 79 w 306"/>
                <a:gd name="T9" fmla="*/ 1438 h 1441"/>
                <a:gd name="T10" fmla="*/ 57 w 306"/>
                <a:gd name="T11" fmla="*/ 1431 h 1441"/>
                <a:gd name="T12" fmla="*/ 38 w 306"/>
                <a:gd name="T13" fmla="*/ 1418 h 1441"/>
                <a:gd name="T14" fmla="*/ 22 w 306"/>
                <a:gd name="T15" fmla="*/ 1402 h 1441"/>
                <a:gd name="T16" fmla="*/ 10 w 306"/>
                <a:gd name="T17" fmla="*/ 1383 h 1441"/>
                <a:gd name="T18" fmla="*/ 2 w 306"/>
                <a:gd name="T19" fmla="*/ 1361 h 1441"/>
                <a:gd name="T20" fmla="*/ 0 w 306"/>
                <a:gd name="T21" fmla="*/ 1338 h 1441"/>
                <a:gd name="T22" fmla="*/ 0 w 306"/>
                <a:gd name="T23" fmla="*/ 104 h 1441"/>
                <a:gd name="T24" fmla="*/ 2 w 306"/>
                <a:gd name="T25" fmla="*/ 80 h 1441"/>
                <a:gd name="T26" fmla="*/ 10 w 306"/>
                <a:gd name="T27" fmla="*/ 58 h 1441"/>
                <a:gd name="T28" fmla="*/ 22 w 306"/>
                <a:gd name="T29" fmla="*/ 39 h 1441"/>
                <a:gd name="T30" fmla="*/ 38 w 306"/>
                <a:gd name="T31" fmla="*/ 23 h 1441"/>
                <a:gd name="T32" fmla="*/ 57 w 306"/>
                <a:gd name="T33" fmla="*/ 11 h 1441"/>
                <a:gd name="T34" fmla="*/ 79 w 306"/>
                <a:gd name="T35" fmla="*/ 3 h 1441"/>
                <a:gd name="T36" fmla="*/ 102 w 306"/>
                <a:gd name="T3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" h="1441">
                  <a:moveTo>
                    <a:pt x="102" y="0"/>
                  </a:moveTo>
                  <a:lnTo>
                    <a:pt x="306" y="0"/>
                  </a:lnTo>
                  <a:lnTo>
                    <a:pt x="306" y="1441"/>
                  </a:lnTo>
                  <a:lnTo>
                    <a:pt x="102" y="1441"/>
                  </a:lnTo>
                  <a:lnTo>
                    <a:pt x="79" y="1438"/>
                  </a:lnTo>
                  <a:lnTo>
                    <a:pt x="57" y="1431"/>
                  </a:lnTo>
                  <a:lnTo>
                    <a:pt x="38" y="1418"/>
                  </a:lnTo>
                  <a:lnTo>
                    <a:pt x="22" y="1402"/>
                  </a:lnTo>
                  <a:lnTo>
                    <a:pt x="10" y="1383"/>
                  </a:lnTo>
                  <a:lnTo>
                    <a:pt x="2" y="1361"/>
                  </a:lnTo>
                  <a:lnTo>
                    <a:pt x="0" y="1338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41" name="Freeform 95"/>
            <p:cNvSpPr/>
            <p:nvPr/>
          </p:nvSpPr>
          <p:spPr bwMode="auto">
            <a:xfrm>
              <a:off x="4578" y="1723"/>
              <a:ext cx="408" cy="411"/>
            </a:xfrm>
            <a:custGeom>
              <a:avLst/>
              <a:gdLst>
                <a:gd name="T0" fmla="*/ 1734 w 3262"/>
                <a:gd name="T1" fmla="*/ 3 h 3285"/>
                <a:gd name="T2" fmla="*/ 2033 w 3262"/>
                <a:gd name="T3" fmla="*/ 49 h 3285"/>
                <a:gd name="T4" fmla="*/ 2310 w 3262"/>
                <a:gd name="T5" fmla="*/ 148 h 3285"/>
                <a:gd name="T6" fmla="*/ 2563 w 3262"/>
                <a:gd name="T7" fmla="*/ 294 h 3285"/>
                <a:gd name="T8" fmla="*/ 2784 w 3262"/>
                <a:gd name="T9" fmla="*/ 482 h 3285"/>
                <a:gd name="T10" fmla="*/ 2969 w 3262"/>
                <a:gd name="T11" fmla="*/ 705 h 3285"/>
                <a:gd name="T12" fmla="*/ 3113 w 3262"/>
                <a:gd name="T13" fmla="*/ 960 h 3285"/>
                <a:gd name="T14" fmla="*/ 3212 w 3262"/>
                <a:gd name="T15" fmla="*/ 1240 h 3285"/>
                <a:gd name="T16" fmla="*/ 3259 w 3262"/>
                <a:gd name="T17" fmla="*/ 1541 h 3285"/>
                <a:gd name="T18" fmla="*/ 3251 w 3262"/>
                <a:gd name="T19" fmla="*/ 1840 h 3285"/>
                <a:gd name="T20" fmla="*/ 3193 w 3262"/>
                <a:gd name="T21" fmla="*/ 2119 h 3285"/>
                <a:gd name="T22" fmla="*/ 3217 w 3262"/>
                <a:gd name="T23" fmla="*/ 2320 h 3285"/>
                <a:gd name="T24" fmla="*/ 3259 w 3262"/>
                <a:gd name="T25" fmla="*/ 2506 h 3285"/>
                <a:gd name="T26" fmla="*/ 3250 w 3262"/>
                <a:gd name="T27" fmla="*/ 2704 h 3285"/>
                <a:gd name="T28" fmla="*/ 3189 w 3262"/>
                <a:gd name="T29" fmla="*/ 2887 h 3285"/>
                <a:gd name="T30" fmla="*/ 3086 w 3262"/>
                <a:gd name="T31" fmla="*/ 3045 h 3285"/>
                <a:gd name="T32" fmla="*/ 2946 w 3262"/>
                <a:gd name="T33" fmla="*/ 3170 h 3285"/>
                <a:gd name="T34" fmla="*/ 2776 w 3262"/>
                <a:gd name="T35" fmla="*/ 3254 h 3285"/>
                <a:gd name="T36" fmla="*/ 2650 w 3262"/>
                <a:gd name="T37" fmla="*/ 1859 h 3285"/>
                <a:gd name="T38" fmla="*/ 2825 w 3262"/>
                <a:gd name="T39" fmla="*/ 1907 h 3285"/>
                <a:gd name="T40" fmla="*/ 2945 w 3262"/>
                <a:gd name="T41" fmla="*/ 1876 h 3285"/>
                <a:gd name="T42" fmla="*/ 2953 w 3262"/>
                <a:gd name="T43" fmla="*/ 1606 h 3285"/>
                <a:gd name="T44" fmla="*/ 2909 w 3262"/>
                <a:gd name="T45" fmla="*/ 1341 h 3285"/>
                <a:gd name="T46" fmla="*/ 2816 w 3262"/>
                <a:gd name="T47" fmla="*/ 1097 h 3285"/>
                <a:gd name="T48" fmla="*/ 2680 w 3262"/>
                <a:gd name="T49" fmla="*/ 880 h 3285"/>
                <a:gd name="T50" fmla="*/ 2506 w 3262"/>
                <a:gd name="T51" fmla="*/ 693 h 3285"/>
                <a:gd name="T52" fmla="*/ 2300 w 3262"/>
                <a:gd name="T53" fmla="*/ 542 h 3285"/>
                <a:gd name="T54" fmla="*/ 2066 w 3262"/>
                <a:gd name="T55" fmla="*/ 433 h 3285"/>
                <a:gd name="T56" fmla="*/ 1811 w 3262"/>
                <a:gd name="T57" fmla="*/ 371 h 3285"/>
                <a:gd name="T58" fmla="*/ 1541 w 3262"/>
                <a:gd name="T59" fmla="*/ 363 h 3285"/>
                <a:gd name="T60" fmla="*/ 1279 w 3262"/>
                <a:gd name="T61" fmla="*/ 408 h 3285"/>
                <a:gd name="T62" fmla="*/ 1037 w 3262"/>
                <a:gd name="T63" fmla="*/ 502 h 3285"/>
                <a:gd name="T64" fmla="*/ 822 w 3262"/>
                <a:gd name="T65" fmla="*/ 638 h 3285"/>
                <a:gd name="T66" fmla="*/ 636 w 3262"/>
                <a:gd name="T67" fmla="*/ 813 h 3285"/>
                <a:gd name="T68" fmla="*/ 487 w 3262"/>
                <a:gd name="T69" fmla="*/ 1022 h 3285"/>
                <a:gd name="T70" fmla="*/ 380 w 3262"/>
                <a:gd name="T71" fmla="*/ 1257 h 3285"/>
                <a:gd name="T72" fmla="*/ 318 w 3262"/>
                <a:gd name="T73" fmla="*/ 1516 h 3285"/>
                <a:gd name="T74" fmla="*/ 309 w 3262"/>
                <a:gd name="T75" fmla="*/ 1787 h 3285"/>
                <a:gd name="T76" fmla="*/ 384 w 3262"/>
                <a:gd name="T77" fmla="*/ 1933 h 3285"/>
                <a:gd name="T78" fmla="*/ 551 w 3262"/>
                <a:gd name="T79" fmla="*/ 1870 h 3285"/>
                <a:gd name="T80" fmla="*/ 548 w 3262"/>
                <a:gd name="T81" fmla="*/ 3272 h 3285"/>
                <a:gd name="T82" fmla="*/ 370 w 3262"/>
                <a:gd name="T83" fmla="*/ 3203 h 3285"/>
                <a:gd name="T84" fmla="*/ 219 w 3262"/>
                <a:gd name="T85" fmla="*/ 3091 h 3285"/>
                <a:gd name="T86" fmla="*/ 102 w 3262"/>
                <a:gd name="T87" fmla="*/ 2943 h 3285"/>
                <a:gd name="T88" fmla="*/ 27 w 3262"/>
                <a:gd name="T89" fmla="*/ 2767 h 3285"/>
                <a:gd name="T90" fmla="*/ 0 w 3262"/>
                <a:gd name="T91" fmla="*/ 2571 h 3285"/>
                <a:gd name="T92" fmla="*/ 26 w 3262"/>
                <a:gd name="T93" fmla="*/ 2380 h 3285"/>
                <a:gd name="T94" fmla="*/ 97 w 3262"/>
                <a:gd name="T95" fmla="*/ 2208 h 3285"/>
                <a:gd name="T96" fmla="*/ 26 w 3262"/>
                <a:gd name="T97" fmla="*/ 1935 h 3285"/>
                <a:gd name="T98" fmla="*/ 0 w 3262"/>
                <a:gd name="T99" fmla="*/ 1646 h 3285"/>
                <a:gd name="T100" fmla="*/ 29 w 3262"/>
                <a:gd name="T101" fmla="*/ 1339 h 3285"/>
                <a:gd name="T102" fmla="*/ 109 w 3262"/>
                <a:gd name="T103" fmla="*/ 1051 h 3285"/>
                <a:gd name="T104" fmla="*/ 239 w 3262"/>
                <a:gd name="T105" fmla="*/ 787 h 3285"/>
                <a:gd name="T106" fmla="*/ 411 w 3262"/>
                <a:gd name="T107" fmla="*/ 552 h 3285"/>
                <a:gd name="T108" fmla="*/ 622 w 3262"/>
                <a:gd name="T109" fmla="*/ 353 h 3285"/>
                <a:gd name="T110" fmla="*/ 865 w 3262"/>
                <a:gd name="T111" fmla="*/ 193 h 3285"/>
                <a:gd name="T112" fmla="*/ 1135 w 3262"/>
                <a:gd name="T113" fmla="*/ 77 h 3285"/>
                <a:gd name="T114" fmla="*/ 1426 w 3262"/>
                <a:gd name="T115" fmla="*/ 12 h 3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62" h="3285"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44"/>
                  </a:lnTo>
                  <a:lnTo>
                    <a:pt x="3251" y="1840"/>
                  </a:lnTo>
                  <a:lnTo>
                    <a:pt x="3236" y="1935"/>
                  </a:lnTo>
                  <a:lnTo>
                    <a:pt x="3218" y="2028"/>
                  </a:lnTo>
                  <a:lnTo>
                    <a:pt x="3193" y="2119"/>
                  </a:lnTo>
                  <a:lnTo>
                    <a:pt x="3165" y="2208"/>
                  </a:lnTo>
                  <a:lnTo>
                    <a:pt x="3193" y="2262"/>
                  </a:lnTo>
                  <a:lnTo>
                    <a:pt x="3217" y="2320"/>
                  </a:lnTo>
                  <a:lnTo>
                    <a:pt x="3236" y="2380"/>
                  </a:lnTo>
                  <a:lnTo>
                    <a:pt x="3251" y="2442"/>
                  </a:lnTo>
                  <a:lnTo>
                    <a:pt x="3259" y="2506"/>
                  </a:lnTo>
                  <a:lnTo>
                    <a:pt x="3262" y="2571"/>
                  </a:lnTo>
                  <a:lnTo>
                    <a:pt x="3259" y="2638"/>
                  </a:lnTo>
                  <a:lnTo>
                    <a:pt x="3250" y="2704"/>
                  </a:lnTo>
                  <a:lnTo>
                    <a:pt x="3235" y="2767"/>
                  </a:lnTo>
                  <a:lnTo>
                    <a:pt x="3215" y="2829"/>
                  </a:lnTo>
                  <a:lnTo>
                    <a:pt x="3189" y="2887"/>
                  </a:lnTo>
                  <a:lnTo>
                    <a:pt x="3160" y="2943"/>
                  </a:lnTo>
                  <a:lnTo>
                    <a:pt x="3125" y="2996"/>
                  </a:lnTo>
                  <a:lnTo>
                    <a:pt x="3086" y="3045"/>
                  </a:lnTo>
                  <a:lnTo>
                    <a:pt x="3043" y="3091"/>
                  </a:lnTo>
                  <a:lnTo>
                    <a:pt x="2996" y="3133"/>
                  </a:lnTo>
                  <a:lnTo>
                    <a:pt x="2946" y="3170"/>
                  </a:lnTo>
                  <a:lnTo>
                    <a:pt x="2891" y="3203"/>
                  </a:lnTo>
                  <a:lnTo>
                    <a:pt x="2835" y="3231"/>
                  </a:lnTo>
                  <a:lnTo>
                    <a:pt x="2776" y="3254"/>
                  </a:lnTo>
                  <a:lnTo>
                    <a:pt x="2714" y="3272"/>
                  </a:lnTo>
                  <a:lnTo>
                    <a:pt x="2650" y="3285"/>
                  </a:lnTo>
                  <a:lnTo>
                    <a:pt x="2650" y="1859"/>
                  </a:lnTo>
                  <a:lnTo>
                    <a:pt x="2710" y="1870"/>
                  </a:lnTo>
                  <a:lnTo>
                    <a:pt x="2769" y="1886"/>
                  </a:lnTo>
                  <a:lnTo>
                    <a:pt x="2825" y="1907"/>
                  </a:lnTo>
                  <a:lnTo>
                    <a:pt x="2878" y="1933"/>
                  </a:lnTo>
                  <a:lnTo>
                    <a:pt x="2930" y="1963"/>
                  </a:lnTo>
                  <a:lnTo>
                    <a:pt x="2945" y="1876"/>
                  </a:lnTo>
                  <a:lnTo>
                    <a:pt x="2953" y="1787"/>
                  </a:lnTo>
                  <a:lnTo>
                    <a:pt x="2956" y="1696"/>
                  </a:lnTo>
                  <a:lnTo>
                    <a:pt x="2953" y="1606"/>
                  </a:lnTo>
                  <a:lnTo>
                    <a:pt x="2944" y="1516"/>
                  </a:lnTo>
                  <a:lnTo>
                    <a:pt x="2929" y="1428"/>
                  </a:lnTo>
                  <a:lnTo>
                    <a:pt x="2909" y="1341"/>
                  </a:lnTo>
                  <a:lnTo>
                    <a:pt x="2883" y="1257"/>
                  </a:lnTo>
                  <a:lnTo>
                    <a:pt x="2852" y="1176"/>
                  </a:lnTo>
                  <a:lnTo>
                    <a:pt x="2816" y="1097"/>
                  </a:lnTo>
                  <a:lnTo>
                    <a:pt x="2775" y="1022"/>
                  </a:lnTo>
                  <a:lnTo>
                    <a:pt x="2730" y="950"/>
                  </a:lnTo>
                  <a:lnTo>
                    <a:pt x="2680" y="880"/>
                  </a:lnTo>
                  <a:lnTo>
                    <a:pt x="2625" y="813"/>
                  </a:lnTo>
                  <a:lnTo>
                    <a:pt x="2568" y="751"/>
                  </a:lnTo>
                  <a:lnTo>
                    <a:pt x="2506" y="693"/>
                  </a:lnTo>
                  <a:lnTo>
                    <a:pt x="2440" y="638"/>
                  </a:lnTo>
                  <a:lnTo>
                    <a:pt x="2372" y="588"/>
                  </a:lnTo>
                  <a:lnTo>
                    <a:pt x="2300" y="542"/>
                  </a:lnTo>
                  <a:lnTo>
                    <a:pt x="2224" y="502"/>
                  </a:lnTo>
                  <a:lnTo>
                    <a:pt x="2147" y="464"/>
                  </a:lnTo>
                  <a:lnTo>
                    <a:pt x="2066" y="433"/>
                  </a:lnTo>
                  <a:lnTo>
                    <a:pt x="1983" y="408"/>
                  </a:lnTo>
                  <a:lnTo>
                    <a:pt x="1898" y="387"/>
                  </a:lnTo>
                  <a:lnTo>
                    <a:pt x="1811" y="371"/>
                  </a:lnTo>
                  <a:lnTo>
                    <a:pt x="1722" y="363"/>
                  </a:lnTo>
                  <a:lnTo>
                    <a:pt x="1631" y="360"/>
                  </a:lnTo>
                  <a:lnTo>
                    <a:pt x="1541" y="363"/>
                  </a:lnTo>
                  <a:lnTo>
                    <a:pt x="1451" y="371"/>
                  </a:lnTo>
                  <a:lnTo>
                    <a:pt x="1364" y="387"/>
                  </a:lnTo>
                  <a:lnTo>
                    <a:pt x="1279" y="408"/>
                  </a:lnTo>
                  <a:lnTo>
                    <a:pt x="1196" y="433"/>
                  </a:lnTo>
                  <a:lnTo>
                    <a:pt x="1115" y="464"/>
                  </a:lnTo>
                  <a:lnTo>
                    <a:pt x="1037" y="502"/>
                  </a:lnTo>
                  <a:lnTo>
                    <a:pt x="963" y="542"/>
                  </a:lnTo>
                  <a:lnTo>
                    <a:pt x="890" y="588"/>
                  </a:lnTo>
                  <a:lnTo>
                    <a:pt x="822" y="638"/>
                  </a:lnTo>
                  <a:lnTo>
                    <a:pt x="756" y="693"/>
                  </a:lnTo>
                  <a:lnTo>
                    <a:pt x="694" y="751"/>
                  </a:lnTo>
                  <a:lnTo>
                    <a:pt x="636" y="813"/>
                  </a:lnTo>
                  <a:lnTo>
                    <a:pt x="582" y="880"/>
                  </a:lnTo>
                  <a:lnTo>
                    <a:pt x="532" y="950"/>
                  </a:lnTo>
                  <a:lnTo>
                    <a:pt x="487" y="1022"/>
                  </a:lnTo>
                  <a:lnTo>
                    <a:pt x="446" y="1097"/>
                  </a:lnTo>
                  <a:lnTo>
                    <a:pt x="410" y="1176"/>
                  </a:lnTo>
                  <a:lnTo>
                    <a:pt x="380" y="1257"/>
                  </a:lnTo>
                  <a:lnTo>
                    <a:pt x="353" y="1341"/>
                  </a:lnTo>
                  <a:lnTo>
                    <a:pt x="333" y="1428"/>
                  </a:lnTo>
                  <a:lnTo>
                    <a:pt x="318" y="1516"/>
                  </a:lnTo>
                  <a:lnTo>
                    <a:pt x="309" y="1606"/>
                  </a:lnTo>
                  <a:lnTo>
                    <a:pt x="306" y="1696"/>
                  </a:lnTo>
                  <a:lnTo>
                    <a:pt x="309" y="1787"/>
                  </a:lnTo>
                  <a:lnTo>
                    <a:pt x="318" y="1876"/>
                  </a:lnTo>
                  <a:lnTo>
                    <a:pt x="333" y="1963"/>
                  </a:lnTo>
                  <a:lnTo>
                    <a:pt x="384" y="1933"/>
                  </a:lnTo>
                  <a:lnTo>
                    <a:pt x="437" y="1907"/>
                  </a:lnTo>
                  <a:lnTo>
                    <a:pt x="493" y="1886"/>
                  </a:lnTo>
                  <a:lnTo>
                    <a:pt x="551" y="1870"/>
                  </a:lnTo>
                  <a:lnTo>
                    <a:pt x="612" y="1859"/>
                  </a:lnTo>
                  <a:lnTo>
                    <a:pt x="612" y="3285"/>
                  </a:lnTo>
                  <a:lnTo>
                    <a:pt x="548" y="3272"/>
                  </a:lnTo>
                  <a:lnTo>
                    <a:pt x="486" y="3254"/>
                  </a:lnTo>
                  <a:lnTo>
                    <a:pt x="427" y="3231"/>
                  </a:lnTo>
                  <a:lnTo>
                    <a:pt x="370" y="3203"/>
                  </a:lnTo>
                  <a:lnTo>
                    <a:pt x="317" y="3170"/>
                  </a:lnTo>
                  <a:lnTo>
                    <a:pt x="266" y="3133"/>
                  </a:lnTo>
                  <a:lnTo>
                    <a:pt x="219" y="3091"/>
                  </a:lnTo>
                  <a:lnTo>
                    <a:pt x="176" y="3045"/>
                  </a:lnTo>
                  <a:lnTo>
                    <a:pt x="137" y="2996"/>
                  </a:lnTo>
                  <a:lnTo>
                    <a:pt x="102" y="2943"/>
                  </a:lnTo>
                  <a:lnTo>
                    <a:pt x="73" y="2887"/>
                  </a:lnTo>
                  <a:lnTo>
                    <a:pt x="47" y="2829"/>
                  </a:lnTo>
                  <a:lnTo>
                    <a:pt x="27" y="2767"/>
                  </a:lnTo>
                  <a:lnTo>
                    <a:pt x="12" y="2704"/>
                  </a:lnTo>
                  <a:lnTo>
                    <a:pt x="3" y="2638"/>
                  </a:lnTo>
                  <a:lnTo>
                    <a:pt x="0" y="2571"/>
                  </a:lnTo>
                  <a:lnTo>
                    <a:pt x="3" y="2506"/>
                  </a:lnTo>
                  <a:lnTo>
                    <a:pt x="11" y="2442"/>
                  </a:lnTo>
                  <a:lnTo>
                    <a:pt x="26" y="2380"/>
                  </a:lnTo>
                  <a:lnTo>
                    <a:pt x="45" y="2320"/>
                  </a:lnTo>
                  <a:lnTo>
                    <a:pt x="69" y="2262"/>
                  </a:lnTo>
                  <a:lnTo>
                    <a:pt x="97" y="2208"/>
                  </a:lnTo>
                  <a:lnTo>
                    <a:pt x="69" y="2119"/>
                  </a:lnTo>
                  <a:lnTo>
                    <a:pt x="44" y="2028"/>
                  </a:lnTo>
                  <a:lnTo>
                    <a:pt x="26" y="1935"/>
                  </a:lnTo>
                  <a:lnTo>
                    <a:pt x="11" y="1840"/>
                  </a:lnTo>
                  <a:lnTo>
                    <a:pt x="3" y="1744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42" name="Freeform 100"/>
          <p:cNvSpPr/>
          <p:nvPr/>
        </p:nvSpPr>
        <p:spPr bwMode="auto">
          <a:xfrm>
            <a:off x="2273280" y="2332552"/>
            <a:ext cx="466133" cy="470703"/>
          </a:xfrm>
          <a:custGeom>
            <a:avLst/>
            <a:gdLst>
              <a:gd name="T0" fmla="*/ 3262 w 3262"/>
              <a:gd name="T1" fmla="*/ 0 h 3292"/>
              <a:gd name="T2" fmla="*/ 3259 w 3262"/>
              <a:gd name="T3" fmla="*/ 2415 h 3292"/>
              <a:gd name="T4" fmla="*/ 3233 w 3262"/>
              <a:gd name="T5" fmla="*/ 2510 h 3292"/>
              <a:gd name="T6" fmla="*/ 3185 w 3262"/>
              <a:gd name="T7" fmla="*/ 2598 h 3292"/>
              <a:gd name="T8" fmla="*/ 3117 w 3262"/>
              <a:gd name="T9" fmla="*/ 2677 h 3292"/>
              <a:gd name="T10" fmla="*/ 3030 w 3262"/>
              <a:gd name="T11" fmla="*/ 2746 h 3292"/>
              <a:gd name="T12" fmla="*/ 2927 w 3262"/>
              <a:gd name="T13" fmla="*/ 2801 h 3292"/>
              <a:gd name="T14" fmla="*/ 2811 w 3262"/>
              <a:gd name="T15" fmla="*/ 2844 h 3292"/>
              <a:gd name="T16" fmla="*/ 2684 w 3262"/>
              <a:gd name="T17" fmla="*/ 2871 h 3292"/>
              <a:gd name="T18" fmla="*/ 2549 w 3262"/>
              <a:gd name="T19" fmla="*/ 2880 h 3292"/>
              <a:gd name="T20" fmla="*/ 2413 w 3262"/>
              <a:gd name="T21" fmla="*/ 2871 h 3292"/>
              <a:gd name="T22" fmla="*/ 2286 w 3262"/>
              <a:gd name="T23" fmla="*/ 2844 h 3292"/>
              <a:gd name="T24" fmla="*/ 2170 w 3262"/>
              <a:gd name="T25" fmla="*/ 2801 h 3292"/>
              <a:gd name="T26" fmla="*/ 2067 w 3262"/>
              <a:gd name="T27" fmla="*/ 2746 h 3292"/>
              <a:gd name="T28" fmla="*/ 1980 w 3262"/>
              <a:gd name="T29" fmla="*/ 2677 h 3292"/>
              <a:gd name="T30" fmla="*/ 1911 w 3262"/>
              <a:gd name="T31" fmla="*/ 2598 h 3292"/>
              <a:gd name="T32" fmla="*/ 1863 w 3262"/>
              <a:gd name="T33" fmla="*/ 2510 h 3292"/>
              <a:gd name="T34" fmla="*/ 1839 w 3262"/>
              <a:gd name="T35" fmla="*/ 2415 h 3292"/>
              <a:gd name="T36" fmla="*/ 1839 w 3262"/>
              <a:gd name="T37" fmla="*/ 2316 h 3292"/>
              <a:gd name="T38" fmla="*/ 1863 w 3262"/>
              <a:gd name="T39" fmla="*/ 2221 h 3292"/>
              <a:gd name="T40" fmla="*/ 1911 w 3262"/>
              <a:gd name="T41" fmla="*/ 2133 h 3292"/>
              <a:gd name="T42" fmla="*/ 1980 w 3262"/>
              <a:gd name="T43" fmla="*/ 2055 h 3292"/>
              <a:gd name="T44" fmla="*/ 2067 w 3262"/>
              <a:gd name="T45" fmla="*/ 1986 h 3292"/>
              <a:gd name="T46" fmla="*/ 2170 w 3262"/>
              <a:gd name="T47" fmla="*/ 1930 h 3292"/>
              <a:gd name="T48" fmla="*/ 2286 w 3262"/>
              <a:gd name="T49" fmla="*/ 1887 h 3292"/>
              <a:gd name="T50" fmla="*/ 2413 w 3262"/>
              <a:gd name="T51" fmla="*/ 1861 h 3292"/>
              <a:gd name="T52" fmla="*/ 2549 w 3262"/>
              <a:gd name="T53" fmla="*/ 1851 h 3292"/>
              <a:gd name="T54" fmla="*/ 2694 w 3262"/>
              <a:gd name="T55" fmla="*/ 1862 h 3292"/>
              <a:gd name="T56" fmla="*/ 2829 w 3262"/>
              <a:gd name="T57" fmla="*/ 1893 h 3292"/>
              <a:gd name="T58" fmla="*/ 2952 w 3262"/>
              <a:gd name="T59" fmla="*/ 1941 h 3292"/>
              <a:gd name="T60" fmla="*/ 3058 w 3262"/>
              <a:gd name="T61" fmla="*/ 2006 h 3292"/>
              <a:gd name="T62" fmla="*/ 1427 w 3262"/>
              <a:gd name="T63" fmla="*/ 1188 h 3292"/>
              <a:gd name="T64" fmla="*/ 1424 w 3262"/>
              <a:gd name="T65" fmla="*/ 2827 h 3292"/>
              <a:gd name="T66" fmla="*/ 1399 w 3262"/>
              <a:gd name="T67" fmla="*/ 2921 h 3292"/>
              <a:gd name="T68" fmla="*/ 1351 w 3262"/>
              <a:gd name="T69" fmla="*/ 3009 h 3292"/>
              <a:gd name="T70" fmla="*/ 1282 w 3262"/>
              <a:gd name="T71" fmla="*/ 3089 h 3292"/>
              <a:gd name="T72" fmla="*/ 1195 w 3262"/>
              <a:gd name="T73" fmla="*/ 3157 h 3292"/>
              <a:gd name="T74" fmla="*/ 1093 w 3262"/>
              <a:gd name="T75" fmla="*/ 3213 h 3292"/>
              <a:gd name="T76" fmla="*/ 976 w 3262"/>
              <a:gd name="T77" fmla="*/ 3256 h 3292"/>
              <a:gd name="T78" fmla="*/ 849 w 3262"/>
              <a:gd name="T79" fmla="*/ 3283 h 3292"/>
              <a:gd name="T80" fmla="*/ 713 w 3262"/>
              <a:gd name="T81" fmla="*/ 3292 h 3292"/>
              <a:gd name="T82" fmla="*/ 578 w 3262"/>
              <a:gd name="T83" fmla="*/ 3283 h 3292"/>
              <a:gd name="T84" fmla="*/ 451 w 3262"/>
              <a:gd name="T85" fmla="*/ 3256 h 3292"/>
              <a:gd name="T86" fmla="*/ 335 w 3262"/>
              <a:gd name="T87" fmla="*/ 3213 h 3292"/>
              <a:gd name="T88" fmla="*/ 232 w 3262"/>
              <a:gd name="T89" fmla="*/ 3157 h 3292"/>
              <a:gd name="T90" fmla="*/ 145 w 3262"/>
              <a:gd name="T91" fmla="*/ 3089 h 3292"/>
              <a:gd name="T92" fmla="*/ 77 w 3262"/>
              <a:gd name="T93" fmla="*/ 3009 h 3292"/>
              <a:gd name="T94" fmla="*/ 29 w 3262"/>
              <a:gd name="T95" fmla="*/ 2921 h 3292"/>
              <a:gd name="T96" fmla="*/ 3 w 3262"/>
              <a:gd name="T97" fmla="*/ 2827 h 3292"/>
              <a:gd name="T98" fmla="*/ 3 w 3262"/>
              <a:gd name="T99" fmla="*/ 2728 h 3292"/>
              <a:gd name="T100" fmla="*/ 29 w 3262"/>
              <a:gd name="T101" fmla="*/ 2633 h 3292"/>
              <a:gd name="T102" fmla="*/ 77 w 3262"/>
              <a:gd name="T103" fmla="*/ 2545 h 3292"/>
              <a:gd name="T104" fmla="*/ 145 w 3262"/>
              <a:gd name="T105" fmla="*/ 2466 h 3292"/>
              <a:gd name="T106" fmla="*/ 232 w 3262"/>
              <a:gd name="T107" fmla="*/ 2398 h 3292"/>
              <a:gd name="T108" fmla="*/ 335 w 3262"/>
              <a:gd name="T109" fmla="*/ 2341 h 3292"/>
              <a:gd name="T110" fmla="*/ 451 w 3262"/>
              <a:gd name="T111" fmla="*/ 2298 h 3292"/>
              <a:gd name="T112" fmla="*/ 578 w 3262"/>
              <a:gd name="T113" fmla="*/ 2272 h 3292"/>
              <a:gd name="T114" fmla="*/ 713 w 3262"/>
              <a:gd name="T115" fmla="*/ 2262 h 3292"/>
              <a:gd name="T116" fmla="*/ 859 w 3262"/>
              <a:gd name="T117" fmla="*/ 2274 h 3292"/>
              <a:gd name="T118" fmla="*/ 994 w 3262"/>
              <a:gd name="T119" fmla="*/ 2305 h 3292"/>
              <a:gd name="T120" fmla="*/ 1117 w 3262"/>
              <a:gd name="T121" fmla="*/ 2353 h 3292"/>
              <a:gd name="T122" fmla="*/ 1224 w 3262"/>
              <a:gd name="T123" fmla="*/ 2417 h 3292"/>
              <a:gd name="T124" fmla="*/ 3058 w 3262"/>
              <a:gd name="T1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3058" y="0"/>
                </a:moveTo>
                <a:lnTo>
                  <a:pt x="3262" y="0"/>
                </a:lnTo>
                <a:lnTo>
                  <a:pt x="3262" y="2366"/>
                </a:lnTo>
                <a:lnTo>
                  <a:pt x="3259" y="2415"/>
                </a:lnTo>
                <a:lnTo>
                  <a:pt x="3249" y="2464"/>
                </a:lnTo>
                <a:lnTo>
                  <a:pt x="3233" y="2510"/>
                </a:lnTo>
                <a:lnTo>
                  <a:pt x="3212" y="2555"/>
                </a:lnTo>
                <a:lnTo>
                  <a:pt x="3185" y="2598"/>
                </a:lnTo>
                <a:lnTo>
                  <a:pt x="3153" y="2638"/>
                </a:lnTo>
                <a:lnTo>
                  <a:pt x="3117" y="2677"/>
                </a:lnTo>
                <a:lnTo>
                  <a:pt x="3076" y="2713"/>
                </a:lnTo>
                <a:lnTo>
                  <a:pt x="3030" y="2746"/>
                </a:lnTo>
                <a:lnTo>
                  <a:pt x="2980" y="2776"/>
                </a:lnTo>
                <a:lnTo>
                  <a:pt x="2927" y="2801"/>
                </a:lnTo>
                <a:lnTo>
                  <a:pt x="2871" y="2825"/>
                </a:lnTo>
                <a:lnTo>
                  <a:pt x="2811" y="2844"/>
                </a:lnTo>
                <a:lnTo>
                  <a:pt x="2749" y="2859"/>
                </a:lnTo>
                <a:lnTo>
                  <a:pt x="2684" y="2871"/>
                </a:lnTo>
                <a:lnTo>
                  <a:pt x="2617" y="2878"/>
                </a:lnTo>
                <a:lnTo>
                  <a:pt x="2549" y="2880"/>
                </a:lnTo>
                <a:lnTo>
                  <a:pt x="2480" y="2878"/>
                </a:lnTo>
                <a:lnTo>
                  <a:pt x="2413" y="2871"/>
                </a:lnTo>
                <a:lnTo>
                  <a:pt x="2348" y="2859"/>
                </a:lnTo>
                <a:lnTo>
                  <a:pt x="2286" y="2844"/>
                </a:lnTo>
                <a:lnTo>
                  <a:pt x="2226" y="2825"/>
                </a:lnTo>
                <a:lnTo>
                  <a:pt x="2170" y="2801"/>
                </a:lnTo>
                <a:lnTo>
                  <a:pt x="2117" y="2776"/>
                </a:lnTo>
                <a:lnTo>
                  <a:pt x="2067" y="2746"/>
                </a:lnTo>
                <a:lnTo>
                  <a:pt x="2022" y="2713"/>
                </a:lnTo>
                <a:lnTo>
                  <a:pt x="1980" y="2677"/>
                </a:lnTo>
                <a:lnTo>
                  <a:pt x="1944" y="2638"/>
                </a:lnTo>
                <a:lnTo>
                  <a:pt x="1911" y="2598"/>
                </a:lnTo>
                <a:lnTo>
                  <a:pt x="1885" y="2555"/>
                </a:lnTo>
                <a:lnTo>
                  <a:pt x="1863" y="2510"/>
                </a:lnTo>
                <a:lnTo>
                  <a:pt x="1848" y="2464"/>
                </a:lnTo>
                <a:lnTo>
                  <a:pt x="1839" y="2415"/>
                </a:lnTo>
                <a:lnTo>
                  <a:pt x="1835" y="2366"/>
                </a:lnTo>
                <a:lnTo>
                  <a:pt x="1839" y="2316"/>
                </a:lnTo>
                <a:lnTo>
                  <a:pt x="1848" y="2269"/>
                </a:lnTo>
                <a:lnTo>
                  <a:pt x="1863" y="2221"/>
                </a:lnTo>
                <a:lnTo>
                  <a:pt x="1885" y="2177"/>
                </a:lnTo>
                <a:lnTo>
                  <a:pt x="1911" y="2133"/>
                </a:lnTo>
                <a:lnTo>
                  <a:pt x="1944" y="2093"/>
                </a:lnTo>
                <a:lnTo>
                  <a:pt x="1980" y="2055"/>
                </a:lnTo>
                <a:lnTo>
                  <a:pt x="2022" y="2019"/>
                </a:lnTo>
                <a:lnTo>
                  <a:pt x="2067" y="1986"/>
                </a:lnTo>
                <a:lnTo>
                  <a:pt x="2117" y="1957"/>
                </a:lnTo>
                <a:lnTo>
                  <a:pt x="2170" y="1930"/>
                </a:lnTo>
                <a:lnTo>
                  <a:pt x="2226" y="1907"/>
                </a:lnTo>
                <a:lnTo>
                  <a:pt x="2286" y="1887"/>
                </a:lnTo>
                <a:lnTo>
                  <a:pt x="2348" y="1872"/>
                </a:lnTo>
                <a:lnTo>
                  <a:pt x="2413" y="1861"/>
                </a:lnTo>
                <a:lnTo>
                  <a:pt x="2480" y="1853"/>
                </a:lnTo>
                <a:lnTo>
                  <a:pt x="2549" y="1851"/>
                </a:lnTo>
                <a:lnTo>
                  <a:pt x="2622" y="1854"/>
                </a:lnTo>
                <a:lnTo>
                  <a:pt x="2694" y="1862"/>
                </a:lnTo>
                <a:lnTo>
                  <a:pt x="2764" y="1875"/>
                </a:lnTo>
                <a:lnTo>
                  <a:pt x="2829" y="1893"/>
                </a:lnTo>
                <a:lnTo>
                  <a:pt x="2892" y="1915"/>
                </a:lnTo>
                <a:lnTo>
                  <a:pt x="2952" y="1941"/>
                </a:lnTo>
                <a:lnTo>
                  <a:pt x="3007" y="1972"/>
                </a:lnTo>
                <a:lnTo>
                  <a:pt x="3058" y="2006"/>
                </a:lnTo>
                <a:lnTo>
                  <a:pt x="3058" y="823"/>
                </a:lnTo>
                <a:lnTo>
                  <a:pt x="1427" y="1188"/>
                </a:lnTo>
                <a:lnTo>
                  <a:pt x="1427" y="2778"/>
                </a:lnTo>
                <a:lnTo>
                  <a:pt x="1424" y="2827"/>
                </a:lnTo>
                <a:lnTo>
                  <a:pt x="1414" y="2875"/>
                </a:lnTo>
                <a:lnTo>
                  <a:pt x="1399" y="2921"/>
                </a:lnTo>
                <a:lnTo>
                  <a:pt x="1377" y="2967"/>
                </a:lnTo>
                <a:lnTo>
                  <a:pt x="1351" y="3009"/>
                </a:lnTo>
                <a:lnTo>
                  <a:pt x="1319" y="3050"/>
                </a:lnTo>
                <a:lnTo>
                  <a:pt x="1282" y="3089"/>
                </a:lnTo>
                <a:lnTo>
                  <a:pt x="1240" y="3125"/>
                </a:lnTo>
                <a:lnTo>
                  <a:pt x="1195" y="3157"/>
                </a:lnTo>
                <a:lnTo>
                  <a:pt x="1145" y="3187"/>
                </a:lnTo>
                <a:lnTo>
                  <a:pt x="1093" y="3213"/>
                </a:lnTo>
                <a:lnTo>
                  <a:pt x="1035" y="3236"/>
                </a:lnTo>
                <a:lnTo>
                  <a:pt x="976" y="3256"/>
                </a:lnTo>
                <a:lnTo>
                  <a:pt x="914" y="3271"/>
                </a:lnTo>
                <a:lnTo>
                  <a:pt x="849" y="3283"/>
                </a:lnTo>
                <a:lnTo>
                  <a:pt x="783" y="3289"/>
                </a:lnTo>
                <a:lnTo>
                  <a:pt x="713" y="3292"/>
                </a:lnTo>
                <a:lnTo>
                  <a:pt x="645" y="3289"/>
                </a:lnTo>
                <a:lnTo>
                  <a:pt x="578" y="3283"/>
                </a:lnTo>
                <a:lnTo>
                  <a:pt x="514" y="3271"/>
                </a:lnTo>
                <a:lnTo>
                  <a:pt x="451" y="3256"/>
                </a:lnTo>
                <a:lnTo>
                  <a:pt x="392" y="3236"/>
                </a:lnTo>
                <a:lnTo>
                  <a:pt x="335" y="3213"/>
                </a:lnTo>
                <a:lnTo>
                  <a:pt x="282" y="3187"/>
                </a:lnTo>
                <a:lnTo>
                  <a:pt x="232" y="3157"/>
                </a:lnTo>
                <a:lnTo>
                  <a:pt x="187" y="3125"/>
                </a:lnTo>
                <a:lnTo>
                  <a:pt x="145" y="3089"/>
                </a:lnTo>
                <a:lnTo>
                  <a:pt x="108" y="3050"/>
                </a:lnTo>
                <a:lnTo>
                  <a:pt x="77" y="3009"/>
                </a:lnTo>
                <a:lnTo>
                  <a:pt x="50" y="2967"/>
                </a:lnTo>
                <a:lnTo>
                  <a:pt x="29" y="2921"/>
                </a:lnTo>
                <a:lnTo>
                  <a:pt x="13" y="2875"/>
                </a:lnTo>
                <a:lnTo>
                  <a:pt x="3" y="2827"/>
                </a:lnTo>
                <a:lnTo>
                  <a:pt x="0" y="2778"/>
                </a:lnTo>
                <a:lnTo>
                  <a:pt x="3" y="2728"/>
                </a:lnTo>
                <a:lnTo>
                  <a:pt x="13" y="2680"/>
                </a:lnTo>
                <a:lnTo>
                  <a:pt x="29" y="2633"/>
                </a:lnTo>
                <a:lnTo>
                  <a:pt x="50" y="2588"/>
                </a:lnTo>
                <a:lnTo>
                  <a:pt x="77" y="2545"/>
                </a:lnTo>
                <a:lnTo>
                  <a:pt x="108" y="2504"/>
                </a:lnTo>
                <a:lnTo>
                  <a:pt x="145" y="2466"/>
                </a:lnTo>
                <a:lnTo>
                  <a:pt x="187" y="2431"/>
                </a:lnTo>
                <a:lnTo>
                  <a:pt x="232" y="2398"/>
                </a:lnTo>
                <a:lnTo>
                  <a:pt x="282" y="2368"/>
                </a:lnTo>
                <a:lnTo>
                  <a:pt x="335" y="2341"/>
                </a:lnTo>
                <a:lnTo>
                  <a:pt x="392" y="2318"/>
                </a:lnTo>
                <a:lnTo>
                  <a:pt x="451" y="2298"/>
                </a:lnTo>
                <a:lnTo>
                  <a:pt x="514" y="2283"/>
                </a:lnTo>
                <a:lnTo>
                  <a:pt x="578" y="2272"/>
                </a:lnTo>
                <a:lnTo>
                  <a:pt x="645" y="2265"/>
                </a:lnTo>
                <a:lnTo>
                  <a:pt x="713" y="2262"/>
                </a:lnTo>
                <a:lnTo>
                  <a:pt x="788" y="2265"/>
                </a:lnTo>
                <a:lnTo>
                  <a:pt x="859" y="2274"/>
                </a:lnTo>
                <a:lnTo>
                  <a:pt x="929" y="2286"/>
                </a:lnTo>
                <a:lnTo>
                  <a:pt x="994" y="2305"/>
                </a:lnTo>
                <a:lnTo>
                  <a:pt x="1058" y="2326"/>
                </a:lnTo>
                <a:lnTo>
                  <a:pt x="1117" y="2353"/>
                </a:lnTo>
                <a:lnTo>
                  <a:pt x="1173" y="2383"/>
                </a:lnTo>
                <a:lnTo>
                  <a:pt x="1224" y="2417"/>
                </a:lnTo>
                <a:lnTo>
                  <a:pt x="1224" y="411"/>
                </a:lnTo>
                <a:lnTo>
                  <a:pt x="3058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43" name="Freeform 105"/>
          <p:cNvSpPr>
            <a:spLocks noEditPoints="1"/>
          </p:cNvSpPr>
          <p:nvPr/>
        </p:nvSpPr>
        <p:spPr bwMode="auto">
          <a:xfrm>
            <a:off x="3008356" y="2393675"/>
            <a:ext cx="466132" cy="348457"/>
          </a:xfrm>
          <a:custGeom>
            <a:avLst/>
            <a:gdLst>
              <a:gd name="T0" fmla="*/ 1222 w 3261"/>
              <a:gd name="T1" fmla="*/ 1832 h 2443"/>
              <a:gd name="T2" fmla="*/ 1222 w 3261"/>
              <a:gd name="T3" fmla="*/ 611 h 2443"/>
              <a:gd name="T4" fmla="*/ 1829 w 3261"/>
              <a:gd name="T5" fmla="*/ 2 h 2443"/>
              <a:gd name="T6" fmla="*/ 2216 w 3261"/>
              <a:gd name="T7" fmla="*/ 15 h 2443"/>
              <a:gd name="T8" fmla="*/ 2591 w 3261"/>
              <a:gd name="T9" fmla="*/ 41 h 2443"/>
              <a:gd name="T10" fmla="*/ 2951 w 3261"/>
              <a:gd name="T11" fmla="*/ 79 h 2443"/>
              <a:gd name="T12" fmla="*/ 3155 w 3261"/>
              <a:gd name="T13" fmla="*/ 233 h 2443"/>
              <a:gd name="T14" fmla="*/ 3207 w 3261"/>
              <a:gd name="T15" fmla="*/ 502 h 2443"/>
              <a:gd name="T16" fmla="*/ 3241 w 3261"/>
              <a:gd name="T17" fmla="*/ 783 h 2443"/>
              <a:gd name="T18" fmla="*/ 3259 w 3261"/>
              <a:gd name="T19" fmla="*/ 1073 h 2443"/>
              <a:gd name="T20" fmla="*/ 3259 w 3261"/>
              <a:gd name="T21" fmla="*/ 1369 h 2443"/>
              <a:gd name="T22" fmla="*/ 3241 w 3261"/>
              <a:gd name="T23" fmla="*/ 1660 h 2443"/>
              <a:gd name="T24" fmla="*/ 3207 w 3261"/>
              <a:gd name="T25" fmla="*/ 1941 h 2443"/>
              <a:gd name="T26" fmla="*/ 3155 w 3261"/>
              <a:gd name="T27" fmla="*/ 2210 h 2443"/>
              <a:gd name="T28" fmla="*/ 2951 w 3261"/>
              <a:gd name="T29" fmla="*/ 2364 h 2443"/>
              <a:gd name="T30" fmla="*/ 2591 w 3261"/>
              <a:gd name="T31" fmla="*/ 2402 h 2443"/>
              <a:gd name="T32" fmla="*/ 2216 w 3261"/>
              <a:gd name="T33" fmla="*/ 2428 h 2443"/>
              <a:gd name="T34" fmla="*/ 1829 w 3261"/>
              <a:gd name="T35" fmla="*/ 2441 h 2443"/>
              <a:gd name="T36" fmla="*/ 1432 w 3261"/>
              <a:gd name="T37" fmla="*/ 2441 h 2443"/>
              <a:gd name="T38" fmla="*/ 1045 w 3261"/>
              <a:gd name="T39" fmla="*/ 2428 h 2443"/>
              <a:gd name="T40" fmla="*/ 670 w 3261"/>
              <a:gd name="T41" fmla="*/ 2402 h 2443"/>
              <a:gd name="T42" fmla="*/ 310 w 3261"/>
              <a:gd name="T43" fmla="*/ 2364 h 2443"/>
              <a:gd name="T44" fmla="*/ 105 w 3261"/>
              <a:gd name="T45" fmla="*/ 2210 h 2443"/>
              <a:gd name="T46" fmla="*/ 55 w 3261"/>
              <a:gd name="T47" fmla="*/ 1941 h 2443"/>
              <a:gd name="T48" fmla="*/ 20 w 3261"/>
              <a:gd name="T49" fmla="*/ 1660 h 2443"/>
              <a:gd name="T50" fmla="*/ 2 w 3261"/>
              <a:gd name="T51" fmla="*/ 1369 h 2443"/>
              <a:gd name="T52" fmla="*/ 2 w 3261"/>
              <a:gd name="T53" fmla="*/ 1073 h 2443"/>
              <a:gd name="T54" fmla="*/ 20 w 3261"/>
              <a:gd name="T55" fmla="*/ 783 h 2443"/>
              <a:gd name="T56" fmla="*/ 54 w 3261"/>
              <a:gd name="T57" fmla="*/ 502 h 2443"/>
              <a:gd name="T58" fmla="*/ 105 w 3261"/>
              <a:gd name="T59" fmla="*/ 233 h 2443"/>
              <a:gd name="T60" fmla="*/ 310 w 3261"/>
              <a:gd name="T61" fmla="*/ 79 h 2443"/>
              <a:gd name="T62" fmla="*/ 670 w 3261"/>
              <a:gd name="T63" fmla="*/ 41 h 2443"/>
              <a:gd name="T64" fmla="*/ 1045 w 3261"/>
              <a:gd name="T65" fmla="*/ 15 h 2443"/>
              <a:gd name="T66" fmla="*/ 1432 w 3261"/>
              <a:gd name="T67" fmla="*/ 2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1" h="2443">
                <a:moveTo>
                  <a:pt x="1222" y="611"/>
                </a:moveTo>
                <a:lnTo>
                  <a:pt x="1222" y="1832"/>
                </a:lnTo>
                <a:lnTo>
                  <a:pt x="2242" y="1221"/>
                </a:lnTo>
                <a:lnTo>
                  <a:pt x="1222" y="611"/>
                </a:lnTo>
                <a:close/>
                <a:moveTo>
                  <a:pt x="1631" y="0"/>
                </a:moveTo>
                <a:lnTo>
                  <a:pt x="1829" y="2"/>
                </a:lnTo>
                <a:lnTo>
                  <a:pt x="2024" y="7"/>
                </a:lnTo>
                <a:lnTo>
                  <a:pt x="2216" y="15"/>
                </a:lnTo>
                <a:lnTo>
                  <a:pt x="2406" y="26"/>
                </a:lnTo>
                <a:lnTo>
                  <a:pt x="2591" y="41"/>
                </a:lnTo>
                <a:lnTo>
                  <a:pt x="2773" y="58"/>
                </a:lnTo>
                <a:lnTo>
                  <a:pt x="2951" y="79"/>
                </a:lnTo>
                <a:lnTo>
                  <a:pt x="3124" y="102"/>
                </a:lnTo>
                <a:lnTo>
                  <a:pt x="3155" y="233"/>
                </a:lnTo>
                <a:lnTo>
                  <a:pt x="3183" y="366"/>
                </a:lnTo>
                <a:lnTo>
                  <a:pt x="3207" y="502"/>
                </a:lnTo>
                <a:lnTo>
                  <a:pt x="3226" y="641"/>
                </a:lnTo>
                <a:lnTo>
                  <a:pt x="3241" y="783"/>
                </a:lnTo>
                <a:lnTo>
                  <a:pt x="3252" y="926"/>
                </a:lnTo>
                <a:lnTo>
                  <a:pt x="3259" y="1073"/>
                </a:lnTo>
                <a:lnTo>
                  <a:pt x="3261" y="1221"/>
                </a:lnTo>
                <a:lnTo>
                  <a:pt x="3259" y="1369"/>
                </a:lnTo>
                <a:lnTo>
                  <a:pt x="3252" y="1516"/>
                </a:lnTo>
                <a:lnTo>
                  <a:pt x="3241" y="1660"/>
                </a:lnTo>
                <a:lnTo>
                  <a:pt x="3226" y="1801"/>
                </a:lnTo>
                <a:lnTo>
                  <a:pt x="3207" y="1941"/>
                </a:lnTo>
                <a:lnTo>
                  <a:pt x="3183" y="2077"/>
                </a:lnTo>
                <a:lnTo>
                  <a:pt x="3155" y="2210"/>
                </a:lnTo>
                <a:lnTo>
                  <a:pt x="3124" y="2341"/>
                </a:lnTo>
                <a:lnTo>
                  <a:pt x="2951" y="2364"/>
                </a:lnTo>
                <a:lnTo>
                  <a:pt x="2773" y="2384"/>
                </a:lnTo>
                <a:lnTo>
                  <a:pt x="2591" y="2402"/>
                </a:lnTo>
                <a:lnTo>
                  <a:pt x="2406" y="2416"/>
                </a:lnTo>
                <a:lnTo>
                  <a:pt x="2216" y="2428"/>
                </a:lnTo>
                <a:lnTo>
                  <a:pt x="2024" y="2436"/>
                </a:lnTo>
                <a:lnTo>
                  <a:pt x="1829" y="2441"/>
                </a:lnTo>
                <a:lnTo>
                  <a:pt x="1631" y="2443"/>
                </a:lnTo>
                <a:lnTo>
                  <a:pt x="1432" y="2441"/>
                </a:lnTo>
                <a:lnTo>
                  <a:pt x="1237" y="2436"/>
                </a:lnTo>
                <a:lnTo>
                  <a:pt x="1045" y="2428"/>
                </a:lnTo>
                <a:lnTo>
                  <a:pt x="856" y="2416"/>
                </a:lnTo>
                <a:lnTo>
                  <a:pt x="670" y="2402"/>
                </a:lnTo>
                <a:lnTo>
                  <a:pt x="488" y="2384"/>
                </a:lnTo>
                <a:lnTo>
                  <a:pt x="310" y="2364"/>
                </a:lnTo>
                <a:lnTo>
                  <a:pt x="136" y="2341"/>
                </a:lnTo>
                <a:lnTo>
                  <a:pt x="105" y="2210"/>
                </a:lnTo>
                <a:lnTo>
                  <a:pt x="78" y="2077"/>
                </a:lnTo>
                <a:lnTo>
                  <a:pt x="55" y="1941"/>
                </a:lnTo>
                <a:lnTo>
                  <a:pt x="35" y="1801"/>
                </a:lnTo>
                <a:lnTo>
                  <a:pt x="20" y="1660"/>
                </a:lnTo>
                <a:lnTo>
                  <a:pt x="9" y="1516"/>
                </a:lnTo>
                <a:lnTo>
                  <a:pt x="2" y="1369"/>
                </a:lnTo>
                <a:lnTo>
                  <a:pt x="0" y="1221"/>
                </a:lnTo>
                <a:lnTo>
                  <a:pt x="2" y="1073"/>
                </a:lnTo>
                <a:lnTo>
                  <a:pt x="9" y="926"/>
                </a:lnTo>
                <a:lnTo>
                  <a:pt x="20" y="783"/>
                </a:lnTo>
                <a:lnTo>
                  <a:pt x="35" y="641"/>
                </a:lnTo>
                <a:lnTo>
                  <a:pt x="54" y="502"/>
                </a:lnTo>
                <a:lnTo>
                  <a:pt x="78" y="366"/>
                </a:lnTo>
                <a:lnTo>
                  <a:pt x="105" y="233"/>
                </a:lnTo>
                <a:lnTo>
                  <a:pt x="136" y="102"/>
                </a:lnTo>
                <a:lnTo>
                  <a:pt x="310" y="79"/>
                </a:lnTo>
                <a:lnTo>
                  <a:pt x="488" y="58"/>
                </a:lnTo>
                <a:lnTo>
                  <a:pt x="670" y="41"/>
                </a:lnTo>
                <a:lnTo>
                  <a:pt x="856" y="26"/>
                </a:lnTo>
                <a:lnTo>
                  <a:pt x="1045" y="15"/>
                </a:lnTo>
                <a:lnTo>
                  <a:pt x="1237" y="7"/>
                </a:lnTo>
                <a:lnTo>
                  <a:pt x="1432" y="2"/>
                </a:lnTo>
                <a:lnTo>
                  <a:pt x="163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44" name="Freeform 110"/>
          <p:cNvSpPr>
            <a:spLocks noEditPoints="1"/>
          </p:cNvSpPr>
          <p:nvPr/>
        </p:nvSpPr>
        <p:spPr bwMode="auto">
          <a:xfrm>
            <a:off x="3743432" y="2393675"/>
            <a:ext cx="466132" cy="348457"/>
          </a:xfrm>
          <a:custGeom>
            <a:avLst/>
            <a:gdLst>
              <a:gd name="T0" fmla="*/ 2650 w 3261"/>
              <a:gd name="T1" fmla="*/ 1832 h 2443"/>
              <a:gd name="T2" fmla="*/ 2650 w 3261"/>
              <a:gd name="T3" fmla="*/ 2239 h 2443"/>
              <a:gd name="T4" fmla="*/ 3057 w 3261"/>
              <a:gd name="T5" fmla="*/ 2239 h 2443"/>
              <a:gd name="T6" fmla="*/ 3057 w 3261"/>
              <a:gd name="T7" fmla="*/ 1832 h 2443"/>
              <a:gd name="T8" fmla="*/ 2650 w 3261"/>
              <a:gd name="T9" fmla="*/ 1832 h 2443"/>
              <a:gd name="T10" fmla="*/ 204 w 3261"/>
              <a:gd name="T11" fmla="*/ 1832 h 2443"/>
              <a:gd name="T12" fmla="*/ 204 w 3261"/>
              <a:gd name="T13" fmla="*/ 2239 h 2443"/>
              <a:gd name="T14" fmla="*/ 611 w 3261"/>
              <a:gd name="T15" fmla="*/ 2239 h 2443"/>
              <a:gd name="T16" fmla="*/ 611 w 3261"/>
              <a:gd name="T17" fmla="*/ 1832 h 2443"/>
              <a:gd name="T18" fmla="*/ 204 w 3261"/>
              <a:gd name="T19" fmla="*/ 1832 h 2443"/>
              <a:gd name="T20" fmla="*/ 2650 w 3261"/>
              <a:gd name="T21" fmla="*/ 1017 h 2443"/>
              <a:gd name="T22" fmla="*/ 2650 w 3261"/>
              <a:gd name="T23" fmla="*/ 1424 h 2443"/>
              <a:gd name="T24" fmla="*/ 3057 w 3261"/>
              <a:gd name="T25" fmla="*/ 1424 h 2443"/>
              <a:gd name="T26" fmla="*/ 3057 w 3261"/>
              <a:gd name="T27" fmla="*/ 1017 h 2443"/>
              <a:gd name="T28" fmla="*/ 2650 w 3261"/>
              <a:gd name="T29" fmla="*/ 1017 h 2443"/>
              <a:gd name="T30" fmla="*/ 204 w 3261"/>
              <a:gd name="T31" fmla="*/ 1017 h 2443"/>
              <a:gd name="T32" fmla="*/ 204 w 3261"/>
              <a:gd name="T33" fmla="*/ 1424 h 2443"/>
              <a:gd name="T34" fmla="*/ 611 w 3261"/>
              <a:gd name="T35" fmla="*/ 1424 h 2443"/>
              <a:gd name="T36" fmla="*/ 611 w 3261"/>
              <a:gd name="T37" fmla="*/ 1017 h 2443"/>
              <a:gd name="T38" fmla="*/ 204 w 3261"/>
              <a:gd name="T39" fmla="*/ 1017 h 2443"/>
              <a:gd name="T40" fmla="*/ 1222 w 3261"/>
              <a:gd name="T41" fmla="*/ 611 h 2443"/>
              <a:gd name="T42" fmla="*/ 2038 w 3261"/>
              <a:gd name="T43" fmla="*/ 1221 h 2443"/>
              <a:gd name="T44" fmla="*/ 1222 w 3261"/>
              <a:gd name="T45" fmla="*/ 1832 h 2443"/>
              <a:gd name="T46" fmla="*/ 1222 w 3261"/>
              <a:gd name="T47" fmla="*/ 611 h 2443"/>
              <a:gd name="T48" fmla="*/ 2650 w 3261"/>
              <a:gd name="T49" fmla="*/ 204 h 2443"/>
              <a:gd name="T50" fmla="*/ 2650 w 3261"/>
              <a:gd name="T51" fmla="*/ 611 h 2443"/>
              <a:gd name="T52" fmla="*/ 3057 w 3261"/>
              <a:gd name="T53" fmla="*/ 611 h 2443"/>
              <a:gd name="T54" fmla="*/ 3057 w 3261"/>
              <a:gd name="T55" fmla="*/ 204 h 2443"/>
              <a:gd name="T56" fmla="*/ 2650 w 3261"/>
              <a:gd name="T57" fmla="*/ 204 h 2443"/>
              <a:gd name="T58" fmla="*/ 815 w 3261"/>
              <a:gd name="T59" fmla="*/ 204 h 2443"/>
              <a:gd name="T60" fmla="*/ 815 w 3261"/>
              <a:gd name="T61" fmla="*/ 2239 h 2443"/>
              <a:gd name="T62" fmla="*/ 2446 w 3261"/>
              <a:gd name="T63" fmla="*/ 2239 h 2443"/>
              <a:gd name="T64" fmla="*/ 2446 w 3261"/>
              <a:gd name="T65" fmla="*/ 204 h 2443"/>
              <a:gd name="T66" fmla="*/ 815 w 3261"/>
              <a:gd name="T67" fmla="*/ 204 h 2443"/>
              <a:gd name="T68" fmla="*/ 204 w 3261"/>
              <a:gd name="T69" fmla="*/ 204 h 2443"/>
              <a:gd name="T70" fmla="*/ 204 w 3261"/>
              <a:gd name="T71" fmla="*/ 611 h 2443"/>
              <a:gd name="T72" fmla="*/ 611 w 3261"/>
              <a:gd name="T73" fmla="*/ 611 h 2443"/>
              <a:gd name="T74" fmla="*/ 611 w 3261"/>
              <a:gd name="T75" fmla="*/ 204 h 2443"/>
              <a:gd name="T76" fmla="*/ 204 w 3261"/>
              <a:gd name="T77" fmla="*/ 204 h 2443"/>
              <a:gd name="T78" fmla="*/ 0 w 3261"/>
              <a:gd name="T79" fmla="*/ 0 h 2443"/>
              <a:gd name="T80" fmla="*/ 3261 w 3261"/>
              <a:gd name="T81" fmla="*/ 0 h 2443"/>
              <a:gd name="T82" fmla="*/ 3261 w 3261"/>
              <a:gd name="T83" fmla="*/ 2443 h 2443"/>
              <a:gd name="T84" fmla="*/ 0 w 3261"/>
              <a:gd name="T85" fmla="*/ 2443 h 2443"/>
              <a:gd name="T86" fmla="*/ 0 w 3261"/>
              <a:gd name="T87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61" h="2443">
                <a:moveTo>
                  <a:pt x="2650" y="1832"/>
                </a:moveTo>
                <a:lnTo>
                  <a:pt x="2650" y="2239"/>
                </a:lnTo>
                <a:lnTo>
                  <a:pt x="3057" y="2239"/>
                </a:lnTo>
                <a:lnTo>
                  <a:pt x="3057" y="1832"/>
                </a:lnTo>
                <a:lnTo>
                  <a:pt x="2650" y="1832"/>
                </a:lnTo>
                <a:close/>
                <a:moveTo>
                  <a:pt x="204" y="1832"/>
                </a:moveTo>
                <a:lnTo>
                  <a:pt x="204" y="2239"/>
                </a:lnTo>
                <a:lnTo>
                  <a:pt x="611" y="2239"/>
                </a:lnTo>
                <a:lnTo>
                  <a:pt x="611" y="1832"/>
                </a:lnTo>
                <a:lnTo>
                  <a:pt x="204" y="1832"/>
                </a:lnTo>
                <a:close/>
                <a:moveTo>
                  <a:pt x="2650" y="1017"/>
                </a:moveTo>
                <a:lnTo>
                  <a:pt x="2650" y="1424"/>
                </a:lnTo>
                <a:lnTo>
                  <a:pt x="3057" y="1424"/>
                </a:lnTo>
                <a:lnTo>
                  <a:pt x="3057" y="1017"/>
                </a:lnTo>
                <a:lnTo>
                  <a:pt x="2650" y="1017"/>
                </a:lnTo>
                <a:close/>
                <a:moveTo>
                  <a:pt x="204" y="1017"/>
                </a:moveTo>
                <a:lnTo>
                  <a:pt x="204" y="1424"/>
                </a:lnTo>
                <a:lnTo>
                  <a:pt x="611" y="1424"/>
                </a:lnTo>
                <a:lnTo>
                  <a:pt x="611" y="1017"/>
                </a:lnTo>
                <a:lnTo>
                  <a:pt x="204" y="1017"/>
                </a:lnTo>
                <a:close/>
                <a:moveTo>
                  <a:pt x="1222" y="611"/>
                </a:moveTo>
                <a:lnTo>
                  <a:pt x="2038" y="1221"/>
                </a:lnTo>
                <a:lnTo>
                  <a:pt x="1222" y="1832"/>
                </a:lnTo>
                <a:lnTo>
                  <a:pt x="1222" y="611"/>
                </a:lnTo>
                <a:close/>
                <a:moveTo>
                  <a:pt x="2650" y="204"/>
                </a:moveTo>
                <a:lnTo>
                  <a:pt x="2650" y="611"/>
                </a:lnTo>
                <a:lnTo>
                  <a:pt x="3057" y="611"/>
                </a:lnTo>
                <a:lnTo>
                  <a:pt x="3057" y="204"/>
                </a:lnTo>
                <a:lnTo>
                  <a:pt x="2650" y="204"/>
                </a:lnTo>
                <a:close/>
                <a:moveTo>
                  <a:pt x="815" y="204"/>
                </a:moveTo>
                <a:lnTo>
                  <a:pt x="815" y="2239"/>
                </a:lnTo>
                <a:lnTo>
                  <a:pt x="2446" y="2239"/>
                </a:lnTo>
                <a:lnTo>
                  <a:pt x="2446" y="204"/>
                </a:lnTo>
                <a:lnTo>
                  <a:pt x="815" y="204"/>
                </a:lnTo>
                <a:close/>
                <a:moveTo>
                  <a:pt x="204" y="204"/>
                </a:moveTo>
                <a:lnTo>
                  <a:pt x="204" y="611"/>
                </a:lnTo>
                <a:lnTo>
                  <a:pt x="611" y="611"/>
                </a:lnTo>
                <a:lnTo>
                  <a:pt x="611" y="204"/>
                </a:lnTo>
                <a:lnTo>
                  <a:pt x="204" y="204"/>
                </a:lnTo>
                <a:close/>
                <a:moveTo>
                  <a:pt x="0" y="0"/>
                </a:moveTo>
                <a:lnTo>
                  <a:pt x="3261" y="0"/>
                </a:lnTo>
                <a:lnTo>
                  <a:pt x="3261" y="2443"/>
                </a:lnTo>
                <a:lnTo>
                  <a:pt x="0" y="2443"/>
                </a:lnTo>
                <a:lnTo>
                  <a:pt x="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45" name="Freeform 115"/>
          <p:cNvSpPr>
            <a:spLocks noEditPoints="1"/>
          </p:cNvSpPr>
          <p:nvPr/>
        </p:nvSpPr>
        <p:spPr bwMode="auto">
          <a:xfrm>
            <a:off x="4478507" y="2332552"/>
            <a:ext cx="466133" cy="470703"/>
          </a:xfrm>
          <a:custGeom>
            <a:avLst/>
            <a:gdLst>
              <a:gd name="T0" fmla="*/ 2361 w 3262"/>
              <a:gd name="T1" fmla="*/ 2327 h 3292"/>
              <a:gd name="T2" fmla="*/ 2245 w 3262"/>
              <a:gd name="T3" fmla="*/ 2530 h 3292"/>
              <a:gd name="T4" fmla="*/ 2306 w 3262"/>
              <a:gd name="T5" fmla="*/ 2760 h 3292"/>
              <a:gd name="T6" fmla="*/ 2507 w 3262"/>
              <a:gd name="T7" fmla="*/ 2878 h 3292"/>
              <a:gd name="T8" fmla="*/ 2735 w 3262"/>
              <a:gd name="T9" fmla="*/ 2816 h 3292"/>
              <a:gd name="T10" fmla="*/ 2852 w 3262"/>
              <a:gd name="T11" fmla="*/ 2613 h 3292"/>
              <a:gd name="T12" fmla="*/ 2790 w 3262"/>
              <a:gd name="T13" fmla="*/ 2383 h 3292"/>
              <a:gd name="T14" fmla="*/ 2590 w 3262"/>
              <a:gd name="T15" fmla="*/ 2265 h 3292"/>
              <a:gd name="T16" fmla="*/ 1170 w 3262"/>
              <a:gd name="T17" fmla="*/ 2305 h 3292"/>
              <a:gd name="T18" fmla="*/ 1030 w 3262"/>
              <a:gd name="T19" fmla="*/ 2490 h 3292"/>
              <a:gd name="T20" fmla="*/ 1061 w 3262"/>
              <a:gd name="T21" fmla="*/ 2727 h 3292"/>
              <a:gd name="T22" fmla="*/ 1244 w 3262"/>
              <a:gd name="T23" fmla="*/ 2870 h 3292"/>
              <a:gd name="T24" fmla="*/ 1479 w 3262"/>
              <a:gd name="T25" fmla="*/ 2839 h 3292"/>
              <a:gd name="T26" fmla="*/ 1621 w 3262"/>
              <a:gd name="T27" fmla="*/ 2654 h 3292"/>
              <a:gd name="T28" fmla="*/ 1589 w 3262"/>
              <a:gd name="T29" fmla="*/ 2415 h 3292"/>
              <a:gd name="T30" fmla="*/ 1407 w 3262"/>
              <a:gd name="T31" fmla="*/ 2274 h 3292"/>
              <a:gd name="T32" fmla="*/ 1818 w 3262"/>
              <a:gd name="T33" fmla="*/ 1670 h 3292"/>
              <a:gd name="T34" fmla="*/ 1655 w 3262"/>
              <a:gd name="T35" fmla="*/ 1834 h 3292"/>
              <a:gd name="T36" fmla="*/ 1655 w 3262"/>
              <a:gd name="T37" fmla="*/ 2074 h 3292"/>
              <a:gd name="T38" fmla="*/ 1818 w 3262"/>
              <a:gd name="T39" fmla="*/ 2239 h 3292"/>
              <a:gd name="T40" fmla="*/ 2056 w 3262"/>
              <a:gd name="T41" fmla="*/ 2239 h 3292"/>
              <a:gd name="T42" fmla="*/ 2218 w 3262"/>
              <a:gd name="T43" fmla="*/ 2074 h 3292"/>
              <a:gd name="T44" fmla="*/ 2218 w 3262"/>
              <a:gd name="T45" fmla="*/ 1834 h 3292"/>
              <a:gd name="T46" fmla="*/ 2056 w 3262"/>
              <a:gd name="T47" fmla="*/ 1670 h 3292"/>
              <a:gd name="T48" fmla="*/ 2467 w 3262"/>
              <a:gd name="T49" fmla="*/ 1040 h 3292"/>
              <a:gd name="T50" fmla="*/ 2285 w 3262"/>
              <a:gd name="T51" fmla="*/ 1181 h 3292"/>
              <a:gd name="T52" fmla="*/ 2253 w 3262"/>
              <a:gd name="T53" fmla="*/ 1419 h 3292"/>
              <a:gd name="T54" fmla="*/ 2394 w 3262"/>
              <a:gd name="T55" fmla="*/ 1603 h 3292"/>
              <a:gd name="T56" fmla="*/ 2630 w 3262"/>
              <a:gd name="T57" fmla="*/ 1634 h 3292"/>
              <a:gd name="T58" fmla="*/ 2813 w 3262"/>
              <a:gd name="T59" fmla="*/ 1493 h 3292"/>
              <a:gd name="T60" fmla="*/ 2843 w 3262"/>
              <a:gd name="T61" fmla="*/ 1254 h 3292"/>
              <a:gd name="T62" fmla="*/ 2703 w 3262"/>
              <a:gd name="T63" fmla="*/ 1071 h 3292"/>
              <a:gd name="T64" fmla="*/ 1284 w 3262"/>
              <a:gd name="T65" fmla="*/ 1031 h 3292"/>
              <a:gd name="T66" fmla="*/ 1084 w 3262"/>
              <a:gd name="T67" fmla="*/ 1148 h 3292"/>
              <a:gd name="T68" fmla="*/ 1022 w 3262"/>
              <a:gd name="T69" fmla="*/ 1379 h 3292"/>
              <a:gd name="T70" fmla="*/ 1139 w 3262"/>
              <a:gd name="T71" fmla="*/ 1582 h 3292"/>
              <a:gd name="T72" fmla="*/ 1367 w 3262"/>
              <a:gd name="T73" fmla="*/ 1643 h 3292"/>
              <a:gd name="T74" fmla="*/ 1567 w 3262"/>
              <a:gd name="T75" fmla="*/ 1526 h 3292"/>
              <a:gd name="T76" fmla="*/ 1628 w 3262"/>
              <a:gd name="T77" fmla="*/ 1295 h 3292"/>
              <a:gd name="T78" fmla="*/ 1512 w 3262"/>
              <a:gd name="T79" fmla="*/ 1092 h 3292"/>
              <a:gd name="T80" fmla="*/ 1121 w 3262"/>
              <a:gd name="T81" fmla="*/ 617 h 3292"/>
              <a:gd name="T82" fmla="*/ 3009 w 3262"/>
              <a:gd name="T83" fmla="*/ 687 h 3292"/>
              <a:gd name="T84" fmla="*/ 3217 w 3262"/>
              <a:gd name="T85" fmla="*/ 919 h 3292"/>
              <a:gd name="T86" fmla="*/ 3259 w 3262"/>
              <a:gd name="T87" fmla="*/ 2833 h 3292"/>
              <a:gd name="T88" fmla="*/ 3130 w 3262"/>
              <a:gd name="T89" fmla="*/ 3122 h 3292"/>
              <a:gd name="T90" fmla="*/ 2861 w 3262"/>
              <a:gd name="T91" fmla="*/ 3280 h 3292"/>
              <a:gd name="T92" fmla="*/ 961 w 3262"/>
              <a:gd name="T93" fmla="*/ 3265 h 3292"/>
              <a:gd name="T94" fmla="*/ 710 w 3262"/>
              <a:gd name="T95" fmla="*/ 3080 h 3292"/>
              <a:gd name="T96" fmla="*/ 612 w 3262"/>
              <a:gd name="T97" fmla="*/ 2778 h 3292"/>
              <a:gd name="T98" fmla="*/ 681 w 3262"/>
              <a:gd name="T99" fmla="*/ 872 h 3292"/>
              <a:gd name="T100" fmla="*/ 912 w 3262"/>
              <a:gd name="T101" fmla="*/ 663 h 3292"/>
              <a:gd name="T102" fmla="*/ 2140 w 3262"/>
              <a:gd name="T103" fmla="*/ 0 h 3292"/>
              <a:gd name="T104" fmla="*/ 2443 w 3262"/>
              <a:gd name="T105" fmla="*/ 101 h 3292"/>
              <a:gd name="T106" fmla="*/ 2626 w 3262"/>
              <a:gd name="T107" fmla="*/ 358 h 3292"/>
              <a:gd name="T108" fmla="*/ 491 w 3262"/>
              <a:gd name="T109" fmla="*/ 451 h 3292"/>
              <a:gd name="T110" fmla="*/ 407 w 3262"/>
              <a:gd name="T111" fmla="*/ 617 h 3292"/>
              <a:gd name="T112" fmla="*/ 172 w 3262"/>
              <a:gd name="T113" fmla="*/ 2544 h 3292"/>
              <a:gd name="T114" fmla="*/ 12 w 3262"/>
              <a:gd name="T115" fmla="*/ 2272 h 3292"/>
              <a:gd name="T116" fmla="*/ 27 w 3262"/>
              <a:gd name="T117" fmla="*/ 352 h 3292"/>
              <a:gd name="T118" fmla="*/ 210 w 3262"/>
              <a:gd name="T119" fmla="*/ 99 h 3292"/>
              <a:gd name="T120" fmla="*/ 510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549" y="2262"/>
                </a:moveTo>
                <a:lnTo>
                  <a:pt x="2507" y="2265"/>
                </a:lnTo>
                <a:lnTo>
                  <a:pt x="2467" y="2274"/>
                </a:lnTo>
                <a:lnTo>
                  <a:pt x="2429" y="2287"/>
                </a:lnTo>
                <a:lnTo>
                  <a:pt x="2394" y="2305"/>
                </a:lnTo>
                <a:lnTo>
                  <a:pt x="2361" y="2327"/>
                </a:lnTo>
                <a:lnTo>
                  <a:pt x="2332" y="2353"/>
                </a:lnTo>
                <a:lnTo>
                  <a:pt x="2306" y="2383"/>
                </a:lnTo>
                <a:lnTo>
                  <a:pt x="2285" y="2415"/>
                </a:lnTo>
                <a:lnTo>
                  <a:pt x="2266" y="2451"/>
                </a:lnTo>
                <a:lnTo>
                  <a:pt x="2253" y="2490"/>
                </a:lnTo>
                <a:lnTo>
                  <a:pt x="2245" y="2530"/>
                </a:lnTo>
                <a:lnTo>
                  <a:pt x="2243" y="2571"/>
                </a:lnTo>
                <a:lnTo>
                  <a:pt x="2245" y="2613"/>
                </a:lnTo>
                <a:lnTo>
                  <a:pt x="2253" y="2654"/>
                </a:lnTo>
                <a:lnTo>
                  <a:pt x="2266" y="2692"/>
                </a:lnTo>
                <a:lnTo>
                  <a:pt x="2285" y="2727"/>
                </a:lnTo>
                <a:lnTo>
                  <a:pt x="2306" y="2760"/>
                </a:lnTo>
                <a:lnTo>
                  <a:pt x="2332" y="2790"/>
                </a:lnTo>
                <a:lnTo>
                  <a:pt x="2361" y="2816"/>
                </a:lnTo>
                <a:lnTo>
                  <a:pt x="2394" y="2839"/>
                </a:lnTo>
                <a:lnTo>
                  <a:pt x="2429" y="2856"/>
                </a:lnTo>
                <a:lnTo>
                  <a:pt x="2467" y="2870"/>
                </a:lnTo>
                <a:lnTo>
                  <a:pt x="2507" y="2878"/>
                </a:lnTo>
                <a:lnTo>
                  <a:pt x="2549" y="2880"/>
                </a:lnTo>
                <a:lnTo>
                  <a:pt x="2590" y="2878"/>
                </a:lnTo>
                <a:lnTo>
                  <a:pt x="2630" y="2870"/>
                </a:lnTo>
                <a:lnTo>
                  <a:pt x="2667" y="2856"/>
                </a:lnTo>
                <a:lnTo>
                  <a:pt x="2703" y="2839"/>
                </a:lnTo>
                <a:lnTo>
                  <a:pt x="2735" y="2816"/>
                </a:lnTo>
                <a:lnTo>
                  <a:pt x="2765" y="2790"/>
                </a:lnTo>
                <a:lnTo>
                  <a:pt x="2790" y="2760"/>
                </a:lnTo>
                <a:lnTo>
                  <a:pt x="2813" y="2727"/>
                </a:lnTo>
                <a:lnTo>
                  <a:pt x="2830" y="2692"/>
                </a:lnTo>
                <a:lnTo>
                  <a:pt x="2843" y="2654"/>
                </a:lnTo>
                <a:lnTo>
                  <a:pt x="2852" y="2613"/>
                </a:lnTo>
                <a:lnTo>
                  <a:pt x="2855" y="2571"/>
                </a:lnTo>
                <a:lnTo>
                  <a:pt x="2852" y="2530"/>
                </a:lnTo>
                <a:lnTo>
                  <a:pt x="2843" y="2490"/>
                </a:lnTo>
                <a:lnTo>
                  <a:pt x="2830" y="2451"/>
                </a:lnTo>
                <a:lnTo>
                  <a:pt x="2813" y="2415"/>
                </a:lnTo>
                <a:lnTo>
                  <a:pt x="2790" y="2383"/>
                </a:lnTo>
                <a:lnTo>
                  <a:pt x="2765" y="2353"/>
                </a:lnTo>
                <a:lnTo>
                  <a:pt x="2735" y="2327"/>
                </a:lnTo>
                <a:lnTo>
                  <a:pt x="2703" y="2305"/>
                </a:lnTo>
                <a:lnTo>
                  <a:pt x="2667" y="2287"/>
                </a:lnTo>
                <a:lnTo>
                  <a:pt x="2630" y="2274"/>
                </a:lnTo>
                <a:lnTo>
                  <a:pt x="2590" y="2265"/>
                </a:lnTo>
                <a:lnTo>
                  <a:pt x="2549" y="2262"/>
                </a:lnTo>
                <a:close/>
                <a:moveTo>
                  <a:pt x="1325" y="2262"/>
                </a:moveTo>
                <a:lnTo>
                  <a:pt x="1284" y="2265"/>
                </a:lnTo>
                <a:lnTo>
                  <a:pt x="1244" y="2274"/>
                </a:lnTo>
                <a:lnTo>
                  <a:pt x="1206" y="2287"/>
                </a:lnTo>
                <a:lnTo>
                  <a:pt x="1170" y="2305"/>
                </a:lnTo>
                <a:lnTo>
                  <a:pt x="1139" y="2327"/>
                </a:lnTo>
                <a:lnTo>
                  <a:pt x="1109" y="2353"/>
                </a:lnTo>
                <a:lnTo>
                  <a:pt x="1084" y="2383"/>
                </a:lnTo>
                <a:lnTo>
                  <a:pt x="1061" y="2415"/>
                </a:lnTo>
                <a:lnTo>
                  <a:pt x="1044" y="2451"/>
                </a:lnTo>
                <a:lnTo>
                  <a:pt x="1030" y="2490"/>
                </a:lnTo>
                <a:lnTo>
                  <a:pt x="1022" y="2530"/>
                </a:lnTo>
                <a:lnTo>
                  <a:pt x="1019" y="2571"/>
                </a:lnTo>
                <a:lnTo>
                  <a:pt x="1022" y="2613"/>
                </a:lnTo>
                <a:lnTo>
                  <a:pt x="1030" y="2654"/>
                </a:lnTo>
                <a:lnTo>
                  <a:pt x="1044" y="2692"/>
                </a:lnTo>
                <a:lnTo>
                  <a:pt x="1061" y="2727"/>
                </a:lnTo>
                <a:lnTo>
                  <a:pt x="1084" y="2760"/>
                </a:lnTo>
                <a:lnTo>
                  <a:pt x="1109" y="2790"/>
                </a:lnTo>
                <a:lnTo>
                  <a:pt x="1139" y="2816"/>
                </a:lnTo>
                <a:lnTo>
                  <a:pt x="1170" y="2839"/>
                </a:lnTo>
                <a:lnTo>
                  <a:pt x="1206" y="2856"/>
                </a:lnTo>
                <a:lnTo>
                  <a:pt x="1244" y="2870"/>
                </a:lnTo>
                <a:lnTo>
                  <a:pt x="1284" y="2878"/>
                </a:lnTo>
                <a:lnTo>
                  <a:pt x="1325" y="2880"/>
                </a:lnTo>
                <a:lnTo>
                  <a:pt x="1367" y="2878"/>
                </a:lnTo>
                <a:lnTo>
                  <a:pt x="1407" y="2870"/>
                </a:lnTo>
                <a:lnTo>
                  <a:pt x="1445" y="2856"/>
                </a:lnTo>
                <a:lnTo>
                  <a:pt x="1479" y="2839"/>
                </a:lnTo>
                <a:lnTo>
                  <a:pt x="1512" y="2816"/>
                </a:lnTo>
                <a:lnTo>
                  <a:pt x="1542" y="2790"/>
                </a:lnTo>
                <a:lnTo>
                  <a:pt x="1567" y="2760"/>
                </a:lnTo>
                <a:lnTo>
                  <a:pt x="1589" y="2727"/>
                </a:lnTo>
                <a:lnTo>
                  <a:pt x="1607" y="2692"/>
                </a:lnTo>
                <a:lnTo>
                  <a:pt x="1621" y="2654"/>
                </a:lnTo>
                <a:lnTo>
                  <a:pt x="1628" y="2613"/>
                </a:lnTo>
                <a:lnTo>
                  <a:pt x="1631" y="2571"/>
                </a:lnTo>
                <a:lnTo>
                  <a:pt x="1628" y="2530"/>
                </a:lnTo>
                <a:lnTo>
                  <a:pt x="1621" y="2490"/>
                </a:lnTo>
                <a:lnTo>
                  <a:pt x="1607" y="2451"/>
                </a:lnTo>
                <a:lnTo>
                  <a:pt x="1589" y="2415"/>
                </a:lnTo>
                <a:lnTo>
                  <a:pt x="1567" y="2383"/>
                </a:lnTo>
                <a:lnTo>
                  <a:pt x="1542" y="2353"/>
                </a:lnTo>
                <a:lnTo>
                  <a:pt x="1512" y="2327"/>
                </a:lnTo>
                <a:lnTo>
                  <a:pt x="1479" y="2305"/>
                </a:lnTo>
                <a:lnTo>
                  <a:pt x="1445" y="2287"/>
                </a:lnTo>
                <a:lnTo>
                  <a:pt x="1407" y="2274"/>
                </a:lnTo>
                <a:lnTo>
                  <a:pt x="1367" y="2265"/>
                </a:lnTo>
                <a:lnTo>
                  <a:pt x="1325" y="2262"/>
                </a:lnTo>
                <a:close/>
                <a:moveTo>
                  <a:pt x="1937" y="1646"/>
                </a:moveTo>
                <a:lnTo>
                  <a:pt x="1895" y="1649"/>
                </a:lnTo>
                <a:lnTo>
                  <a:pt x="1855" y="1657"/>
                </a:lnTo>
                <a:lnTo>
                  <a:pt x="1818" y="1670"/>
                </a:lnTo>
                <a:lnTo>
                  <a:pt x="1782" y="1688"/>
                </a:lnTo>
                <a:lnTo>
                  <a:pt x="1750" y="1710"/>
                </a:lnTo>
                <a:lnTo>
                  <a:pt x="1721" y="1736"/>
                </a:lnTo>
                <a:lnTo>
                  <a:pt x="1694" y="1766"/>
                </a:lnTo>
                <a:lnTo>
                  <a:pt x="1673" y="1799"/>
                </a:lnTo>
                <a:lnTo>
                  <a:pt x="1655" y="1834"/>
                </a:lnTo>
                <a:lnTo>
                  <a:pt x="1642" y="1872"/>
                </a:lnTo>
                <a:lnTo>
                  <a:pt x="1634" y="1912"/>
                </a:lnTo>
                <a:lnTo>
                  <a:pt x="1631" y="1955"/>
                </a:lnTo>
                <a:lnTo>
                  <a:pt x="1634" y="1996"/>
                </a:lnTo>
                <a:lnTo>
                  <a:pt x="1642" y="2036"/>
                </a:lnTo>
                <a:lnTo>
                  <a:pt x="1655" y="2074"/>
                </a:lnTo>
                <a:lnTo>
                  <a:pt x="1673" y="2109"/>
                </a:lnTo>
                <a:lnTo>
                  <a:pt x="1694" y="2143"/>
                </a:lnTo>
                <a:lnTo>
                  <a:pt x="1721" y="2172"/>
                </a:lnTo>
                <a:lnTo>
                  <a:pt x="1750" y="2198"/>
                </a:lnTo>
                <a:lnTo>
                  <a:pt x="1782" y="2221"/>
                </a:lnTo>
                <a:lnTo>
                  <a:pt x="1818" y="2239"/>
                </a:lnTo>
                <a:lnTo>
                  <a:pt x="1855" y="2252"/>
                </a:lnTo>
                <a:lnTo>
                  <a:pt x="1895" y="2260"/>
                </a:lnTo>
                <a:lnTo>
                  <a:pt x="1937" y="2262"/>
                </a:lnTo>
                <a:lnTo>
                  <a:pt x="1978" y="2260"/>
                </a:lnTo>
                <a:lnTo>
                  <a:pt x="2018" y="2252"/>
                </a:lnTo>
                <a:lnTo>
                  <a:pt x="2056" y="2239"/>
                </a:lnTo>
                <a:lnTo>
                  <a:pt x="2091" y="2221"/>
                </a:lnTo>
                <a:lnTo>
                  <a:pt x="2124" y="2198"/>
                </a:lnTo>
                <a:lnTo>
                  <a:pt x="2153" y="2172"/>
                </a:lnTo>
                <a:lnTo>
                  <a:pt x="2179" y="2143"/>
                </a:lnTo>
                <a:lnTo>
                  <a:pt x="2201" y="2109"/>
                </a:lnTo>
                <a:lnTo>
                  <a:pt x="2218" y="2074"/>
                </a:lnTo>
                <a:lnTo>
                  <a:pt x="2232" y="2036"/>
                </a:lnTo>
                <a:lnTo>
                  <a:pt x="2240" y="1996"/>
                </a:lnTo>
                <a:lnTo>
                  <a:pt x="2243" y="1955"/>
                </a:lnTo>
                <a:lnTo>
                  <a:pt x="2240" y="1912"/>
                </a:lnTo>
                <a:lnTo>
                  <a:pt x="2232" y="1872"/>
                </a:lnTo>
                <a:lnTo>
                  <a:pt x="2218" y="1834"/>
                </a:lnTo>
                <a:lnTo>
                  <a:pt x="2201" y="1799"/>
                </a:lnTo>
                <a:lnTo>
                  <a:pt x="2179" y="1766"/>
                </a:lnTo>
                <a:lnTo>
                  <a:pt x="2153" y="1736"/>
                </a:lnTo>
                <a:lnTo>
                  <a:pt x="2124" y="1710"/>
                </a:lnTo>
                <a:lnTo>
                  <a:pt x="2091" y="1688"/>
                </a:lnTo>
                <a:lnTo>
                  <a:pt x="2056" y="1670"/>
                </a:lnTo>
                <a:lnTo>
                  <a:pt x="2018" y="1657"/>
                </a:lnTo>
                <a:lnTo>
                  <a:pt x="1978" y="1649"/>
                </a:lnTo>
                <a:lnTo>
                  <a:pt x="1937" y="1646"/>
                </a:lnTo>
                <a:close/>
                <a:moveTo>
                  <a:pt x="2549" y="1028"/>
                </a:moveTo>
                <a:lnTo>
                  <a:pt x="2507" y="1031"/>
                </a:lnTo>
                <a:lnTo>
                  <a:pt x="2467" y="1040"/>
                </a:lnTo>
                <a:lnTo>
                  <a:pt x="2429" y="1053"/>
                </a:lnTo>
                <a:lnTo>
                  <a:pt x="2394" y="1071"/>
                </a:lnTo>
                <a:lnTo>
                  <a:pt x="2361" y="1092"/>
                </a:lnTo>
                <a:lnTo>
                  <a:pt x="2332" y="1119"/>
                </a:lnTo>
                <a:lnTo>
                  <a:pt x="2306" y="1148"/>
                </a:lnTo>
                <a:lnTo>
                  <a:pt x="2285" y="1181"/>
                </a:lnTo>
                <a:lnTo>
                  <a:pt x="2266" y="1217"/>
                </a:lnTo>
                <a:lnTo>
                  <a:pt x="2253" y="1254"/>
                </a:lnTo>
                <a:lnTo>
                  <a:pt x="2245" y="1295"/>
                </a:lnTo>
                <a:lnTo>
                  <a:pt x="2243" y="1337"/>
                </a:lnTo>
                <a:lnTo>
                  <a:pt x="2245" y="1379"/>
                </a:lnTo>
                <a:lnTo>
                  <a:pt x="2253" y="1419"/>
                </a:lnTo>
                <a:lnTo>
                  <a:pt x="2266" y="1457"/>
                </a:lnTo>
                <a:lnTo>
                  <a:pt x="2285" y="1493"/>
                </a:lnTo>
                <a:lnTo>
                  <a:pt x="2306" y="1526"/>
                </a:lnTo>
                <a:lnTo>
                  <a:pt x="2332" y="1555"/>
                </a:lnTo>
                <a:lnTo>
                  <a:pt x="2361" y="1582"/>
                </a:lnTo>
                <a:lnTo>
                  <a:pt x="2394" y="1603"/>
                </a:lnTo>
                <a:lnTo>
                  <a:pt x="2429" y="1621"/>
                </a:lnTo>
                <a:lnTo>
                  <a:pt x="2467" y="1634"/>
                </a:lnTo>
                <a:lnTo>
                  <a:pt x="2507" y="1643"/>
                </a:lnTo>
                <a:lnTo>
                  <a:pt x="2549" y="1646"/>
                </a:lnTo>
                <a:lnTo>
                  <a:pt x="2590" y="1643"/>
                </a:lnTo>
                <a:lnTo>
                  <a:pt x="2630" y="1634"/>
                </a:lnTo>
                <a:lnTo>
                  <a:pt x="2667" y="1621"/>
                </a:lnTo>
                <a:lnTo>
                  <a:pt x="2703" y="1603"/>
                </a:lnTo>
                <a:lnTo>
                  <a:pt x="2735" y="1582"/>
                </a:lnTo>
                <a:lnTo>
                  <a:pt x="2765" y="1555"/>
                </a:lnTo>
                <a:lnTo>
                  <a:pt x="2790" y="1526"/>
                </a:lnTo>
                <a:lnTo>
                  <a:pt x="2813" y="1493"/>
                </a:lnTo>
                <a:lnTo>
                  <a:pt x="2830" y="1457"/>
                </a:lnTo>
                <a:lnTo>
                  <a:pt x="2843" y="1419"/>
                </a:lnTo>
                <a:lnTo>
                  <a:pt x="2852" y="1379"/>
                </a:lnTo>
                <a:lnTo>
                  <a:pt x="2855" y="1337"/>
                </a:lnTo>
                <a:lnTo>
                  <a:pt x="2852" y="1295"/>
                </a:lnTo>
                <a:lnTo>
                  <a:pt x="2843" y="1254"/>
                </a:lnTo>
                <a:lnTo>
                  <a:pt x="2830" y="1217"/>
                </a:lnTo>
                <a:lnTo>
                  <a:pt x="2813" y="1181"/>
                </a:lnTo>
                <a:lnTo>
                  <a:pt x="2790" y="1148"/>
                </a:lnTo>
                <a:lnTo>
                  <a:pt x="2765" y="1119"/>
                </a:lnTo>
                <a:lnTo>
                  <a:pt x="2735" y="1092"/>
                </a:lnTo>
                <a:lnTo>
                  <a:pt x="2703" y="1071"/>
                </a:lnTo>
                <a:lnTo>
                  <a:pt x="2667" y="1053"/>
                </a:lnTo>
                <a:lnTo>
                  <a:pt x="2630" y="1040"/>
                </a:lnTo>
                <a:lnTo>
                  <a:pt x="2590" y="1031"/>
                </a:lnTo>
                <a:lnTo>
                  <a:pt x="2549" y="1028"/>
                </a:lnTo>
                <a:close/>
                <a:moveTo>
                  <a:pt x="1325" y="1028"/>
                </a:moveTo>
                <a:lnTo>
                  <a:pt x="1284" y="1031"/>
                </a:lnTo>
                <a:lnTo>
                  <a:pt x="1244" y="1040"/>
                </a:lnTo>
                <a:lnTo>
                  <a:pt x="1206" y="1053"/>
                </a:lnTo>
                <a:lnTo>
                  <a:pt x="1170" y="1071"/>
                </a:lnTo>
                <a:lnTo>
                  <a:pt x="1139" y="1092"/>
                </a:lnTo>
                <a:lnTo>
                  <a:pt x="1109" y="1119"/>
                </a:lnTo>
                <a:lnTo>
                  <a:pt x="1084" y="1148"/>
                </a:lnTo>
                <a:lnTo>
                  <a:pt x="1061" y="1181"/>
                </a:lnTo>
                <a:lnTo>
                  <a:pt x="1044" y="1217"/>
                </a:lnTo>
                <a:lnTo>
                  <a:pt x="1030" y="1254"/>
                </a:lnTo>
                <a:lnTo>
                  <a:pt x="1022" y="1295"/>
                </a:lnTo>
                <a:lnTo>
                  <a:pt x="1019" y="1337"/>
                </a:lnTo>
                <a:lnTo>
                  <a:pt x="1022" y="1379"/>
                </a:lnTo>
                <a:lnTo>
                  <a:pt x="1030" y="1419"/>
                </a:lnTo>
                <a:lnTo>
                  <a:pt x="1044" y="1457"/>
                </a:lnTo>
                <a:lnTo>
                  <a:pt x="1061" y="1493"/>
                </a:lnTo>
                <a:lnTo>
                  <a:pt x="1084" y="1526"/>
                </a:lnTo>
                <a:lnTo>
                  <a:pt x="1109" y="1555"/>
                </a:lnTo>
                <a:lnTo>
                  <a:pt x="1139" y="1582"/>
                </a:lnTo>
                <a:lnTo>
                  <a:pt x="1170" y="1603"/>
                </a:lnTo>
                <a:lnTo>
                  <a:pt x="1206" y="1621"/>
                </a:lnTo>
                <a:lnTo>
                  <a:pt x="1244" y="1634"/>
                </a:lnTo>
                <a:lnTo>
                  <a:pt x="1284" y="1643"/>
                </a:lnTo>
                <a:lnTo>
                  <a:pt x="1325" y="1646"/>
                </a:lnTo>
                <a:lnTo>
                  <a:pt x="1367" y="1643"/>
                </a:lnTo>
                <a:lnTo>
                  <a:pt x="1407" y="1634"/>
                </a:lnTo>
                <a:lnTo>
                  <a:pt x="1445" y="1621"/>
                </a:lnTo>
                <a:lnTo>
                  <a:pt x="1479" y="1603"/>
                </a:lnTo>
                <a:lnTo>
                  <a:pt x="1512" y="1582"/>
                </a:lnTo>
                <a:lnTo>
                  <a:pt x="1542" y="1555"/>
                </a:lnTo>
                <a:lnTo>
                  <a:pt x="1567" y="1526"/>
                </a:lnTo>
                <a:lnTo>
                  <a:pt x="1589" y="1493"/>
                </a:lnTo>
                <a:lnTo>
                  <a:pt x="1607" y="1457"/>
                </a:lnTo>
                <a:lnTo>
                  <a:pt x="1621" y="1419"/>
                </a:lnTo>
                <a:lnTo>
                  <a:pt x="1628" y="1379"/>
                </a:lnTo>
                <a:lnTo>
                  <a:pt x="1631" y="1337"/>
                </a:lnTo>
                <a:lnTo>
                  <a:pt x="1628" y="1295"/>
                </a:lnTo>
                <a:lnTo>
                  <a:pt x="1621" y="1254"/>
                </a:lnTo>
                <a:lnTo>
                  <a:pt x="1607" y="1217"/>
                </a:lnTo>
                <a:lnTo>
                  <a:pt x="1589" y="1181"/>
                </a:lnTo>
                <a:lnTo>
                  <a:pt x="1567" y="1148"/>
                </a:lnTo>
                <a:lnTo>
                  <a:pt x="1542" y="1119"/>
                </a:lnTo>
                <a:lnTo>
                  <a:pt x="1512" y="1092"/>
                </a:lnTo>
                <a:lnTo>
                  <a:pt x="1479" y="1071"/>
                </a:lnTo>
                <a:lnTo>
                  <a:pt x="1445" y="1053"/>
                </a:lnTo>
                <a:lnTo>
                  <a:pt x="1407" y="1040"/>
                </a:lnTo>
                <a:lnTo>
                  <a:pt x="1367" y="1031"/>
                </a:lnTo>
                <a:lnTo>
                  <a:pt x="1325" y="1028"/>
                </a:lnTo>
                <a:close/>
                <a:moveTo>
                  <a:pt x="1121" y="617"/>
                </a:moveTo>
                <a:lnTo>
                  <a:pt x="2752" y="617"/>
                </a:lnTo>
                <a:lnTo>
                  <a:pt x="2808" y="620"/>
                </a:lnTo>
                <a:lnTo>
                  <a:pt x="2861" y="629"/>
                </a:lnTo>
                <a:lnTo>
                  <a:pt x="2913" y="643"/>
                </a:lnTo>
                <a:lnTo>
                  <a:pt x="2962" y="663"/>
                </a:lnTo>
                <a:lnTo>
                  <a:pt x="3009" y="687"/>
                </a:lnTo>
                <a:lnTo>
                  <a:pt x="3053" y="716"/>
                </a:lnTo>
                <a:lnTo>
                  <a:pt x="3093" y="749"/>
                </a:lnTo>
                <a:lnTo>
                  <a:pt x="3130" y="787"/>
                </a:lnTo>
                <a:lnTo>
                  <a:pt x="3164" y="828"/>
                </a:lnTo>
                <a:lnTo>
                  <a:pt x="3192" y="872"/>
                </a:lnTo>
                <a:lnTo>
                  <a:pt x="3217" y="919"/>
                </a:lnTo>
                <a:lnTo>
                  <a:pt x="3236" y="969"/>
                </a:lnTo>
                <a:lnTo>
                  <a:pt x="3250" y="1021"/>
                </a:lnTo>
                <a:lnTo>
                  <a:pt x="3259" y="1076"/>
                </a:lnTo>
                <a:lnTo>
                  <a:pt x="3262" y="1132"/>
                </a:lnTo>
                <a:lnTo>
                  <a:pt x="3262" y="2778"/>
                </a:lnTo>
                <a:lnTo>
                  <a:pt x="3259" y="2833"/>
                </a:lnTo>
                <a:lnTo>
                  <a:pt x="3250" y="2887"/>
                </a:lnTo>
                <a:lnTo>
                  <a:pt x="3236" y="2940"/>
                </a:lnTo>
                <a:lnTo>
                  <a:pt x="3217" y="2989"/>
                </a:lnTo>
                <a:lnTo>
                  <a:pt x="3192" y="3037"/>
                </a:lnTo>
                <a:lnTo>
                  <a:pt x="3164" y="3080"/>
                </a:lnTo>
                <a:lnTo>
                  <a:pt x="3130" y="3122"/>
                </a:lnTo>
                <a:lnTo>
                  <a:pt x="3093" y="3159"/>
                </a:lnTo>
                <a:lnTo>
                  <a:pt x="3053" y="3192"/>
                </a:lnTo>
                <a:lnTo>
                  <a:pt x="3009" y="3221"/>
                </a:lnTo>
                <a:lnTo>
                  <a:pt x="2962" y="3245"/>
                </a:lnTo>
                <a:lnTo>
                  <a:pt x="2913" y="3265"/>
                </a:lnTo>
                <a:lnTo>
                  <a:pt x="2861" y="3280"/>
                </a:lnTo>
                <a:lnTo>
                  <a:pt x="2808" y="3289"/>
                </a:lnTo>
                <a:lnTo>
                  <a:pt x="2752" y="3292"/>
                </a:lnTo>
                <a:lnTo>
                  <a:pt x="1121" y="3292"/>
                </a:lnTo>
                <a:lnTo>
                  <a:pt x="1066" y="3289"/>
                </a:lnTo>
                <a:lnTo>
                  <a:pt x="1013" y="3280"/>
                </a:lnTo>
                <a:lnTo>
                  <a:pt x="961" y="3265"/>
                </a:lnTo>
                <a:lnTo>
                  <a:pt x="912" y="3245"/>
                </a:lnTo>
                <a:lnTo>
                  <a:pt x="865" y="3221"/>
                </a:lnTo>
                <a:lnTo>
                  <a:pt x="821" y="3192"/>
                </a:lnTo>
                <a:lnTo>
                  <a:pt x="781" y="3159"/>
                </a:lnTo>
                <a:lnTo>
                  <a:pt x="744" y="3122"/>
                </a:lnTo>
                <a:lnTo>
                  <a:pt x="710" y="3080"/>
                </a:lnTo>
                <a:lnTo>
                  <a:pt x="681" y="3037"/>
                </a:lnTo>
                <a:lnTo>
                  <a:pt x="657" y="2989"/>
                </a:lnTo>
                <a:lnTo>
                  <a:pt x="637" y="2940"/>
                </a:lnTo>
                <a:lnTo>
                  <a:pt x="624" y="2887"/>
                </a:lnTo>
                <a:lnTo>
                  <a:pt x="615" y="2833"/>
                </a:lnTo>
                <a:lnTo>
                  <a:pt x="612" y="2778"/>
                </a:lnTo>
                <a:lnTo>
                  <a:pt x="612" y="1132"/>
                </a:lnTo>
                <a:lnTo>
                  <a:pt x="615" y="1076"/>
                </a:lnTo>
                <a:lnTo>
                  <a:pt x="624" y="1021"/>
                </a:lnTo>
                <a:lnTo>
                  <a:pt x="637" y="969"/>
                </a:lnTo>
                <a:lnTo>
                  <a:pt x="657" y="919"/>
                </a:lnTo>
                <a:lnTo>
                  <a:pt x="681" y="872"/>
                </a:lnTo>
                <a:lnTo>
                  <a:pt x="710" y="828"/>
                </a:lnTo>
                <a:lnTo>
                  <a:pt x="744" y="787"/>
                </a:lnTo>
                <a:lnTo>
                  <a:pt x="781" y="749"/>
                </a:lnTo>
                <a:lnTo>
                  <a:pt x="821" y="716"/>
                </a:lnTo>
                <a:lnTo>
                  <a:pt x="865" y="687"/>
                </a:lnTo>
                <a:lnTo>
                  <a:pt x="912" y="663"/>
                </a:lnTo>
                <a:lnTo>
                  <a:pt x="961" y="643"/>
                </a:lnTo>
                <a:lnTo>
                  <a:pt x="1013" y="629"/>
                </a:lnTo>
                <a:lnTo>
                  <a:pt x="1066" y="620"/>
                </a:lnTo>
                <a:lnTo>
                  <a:pt x="1121" y="617"/>
                </a:lnTo>
                <a:close/>
                <a:moveTo>
                  <a:pt x="510" y="0"/>
                </a:moveTo>
                <a:lnTo>
                  <a:pt x="2140" y="0"/>
                </a:lnTo>
                <a:lnTo>
                  <a:pt x="2197" y="3"/>
                </a:lnTo>
                <a:lnTo>
                  <a:pt x="2251" y="12"/>
                </a:lnTo>
                <a:lnTo>
                  <a:pt x="2303" y="26"/>
                </a:lnTo>
                <a:lnTo>
                  <a:pt x="2352" y="46"/>
                </a:lnTo>
                <a:lnTo>
                  <a:pt x="2399" y="71"/>
                </a:lnTo>
                <a:lnTo>
                  <a:pt x="2443" y="101"/>
                </a:lnTo>
                <a:lnTo>
                  <a:pt x="2484" y="135"/>
                </a:lnTo>
                <a:lnTo>
                  <a:pt x="2521" y="173"/>
                </a:lnTo>
                <a:lnTo>
                  <a:pt x="2555" y="214"/>
                </a:lnTo>
                <a:lnTo>
                  <a:pt x="2583" y="260"/>
                </a:lnTo>
                <a:lnTo>
                  <a:pt x="2607" y="307"/>
                </a:lnTo>
                <a:lnTo>
                  <a:pt x="2626" y="358"/>
                </a:lnTo>
                <a:lnTo>
                  <a:pt x="2640" y="411"/>
                </a:lnTo>
                <a:lnTo>
                  <a:pt x="612" y="411"/>
                </a:lnTo>
                <a:lnTo>
                  <a:pt x="579" y="414"/>
                </a:lnTo>
                <a:lnTo>
                  <a:pt x="547" y="421"/>
                </a:lnTo>
                <a:lnTo>
                  <a:pt x="519" y="434"/>
                </a:lnTo>
                <a:lnTo>
                  <a:pt x="491" y="451"/>
                </a:lnTo>
                <a:lnTo>
                  <a:pt x="468" y="472"/>
                </a:lnTo>
                <a:lnTo>
                  <a:pt x="447" y="495"/>
                </a:lnTo>
                <a:lnTo>
                  <a:pt x="431" y="522"/>
                </a:lnTo>
                <a:lnTo>
                  <a:pt x="418" y="552"/>
                </a:lnTo>
                <a:lnTo>
                  <a:pt x="410" y="583"/>
                </a:lnTo>
                <a:lnTo>
                  <a:pt x="407" y="617"/>
                </a:lnTo>
                <a:lnTo>
                  <a:pt x="407" y="2664"/>
                </a:lnTo>
                <a:lnTo>
                  <a:pt x="355" y="2650"/>
                </a:lnTo>
                <a:lnTo>
                  <a:pt x="305" y="2631"/>
                </a:lnTo>
                <a:lnTo>
                  <a:pt x="258" y="2606"/>
                </a:lnTo>
                <a:lnTo>
                  <a:pt x="213" y="2577"/>
                </a:lnTo>
                <a:lnTo>
                  <a:pt x="172" y="2544"/>
                </a:lnTo>
                <a:lnTo>
                  <a:pt x="134" y="2507"/>
                </a:lnTo>
                <a:lnTo>
                  <a:pt x="100" y="2466"/>
                </a:lnTo>
                <a:lnTo>
                  <a:pt x="72" y="2421"/>
                </a:lnTo>
                <a:lnTo>
                  <a:pt x="47" y="2374"/>
                </a:lnTo>
                <a:lnTo>
                  <a:pt x="27" y="2323"/>
                </a:lnTo>
                <a:lnTo>
                  <a:pt x="12" y="2272"/>
                </a:lnTo>
                <a:lnTo>
                  <a:pt x="3" y="2217"/>
                </a:lnTo>
                <a:lnTo>
                  <a:pt x="0" y="2160"/>
                </a:lnTo>
                <a:lnTo>
                  <a:pt x="0" y="514"/>
                </a:lnTo>
                <a:lnTo>
                  <a:pt x="3" y="458"/>
                </a:lnTo>
                <a:lnTo>
                  <a:pt x="12" y="403"/>
                </a:lnTo>
                <a:lnTo>
                  <a:pt x="27" y="352"/>
                </a:lnTo>
                <a:lnTo>
                  <a:pt x="46" y="302"/>
                </a:lnTo>
                <a:lnTo>
                  <a:pt x="70" y="255"/>
                </a:lnTo>
                <a:lnTo>
                  <a:pt x="99" y="210"/>
                </a:lnTo>
                <a:lnTo>
                  <a:pt x="132" y="170"/>
                </a:lnTo>
                <a:lnTo>
                  <a:pt x="169" y="133"/>
                </a:lnTo>
                <a:lnTo>
                  <a:pt x="210" y="99"/>
                </a:lnTo>
                <a:lnTo>
                  <a:pt x="253" y="70"/>
                </a:lnTo>
                <a:lnTo>
                  <a:pt x="300" y="45"/>
                </a:lnTo>
                <a:lnTo>
                  <a:pt x="349" y="25"/>
                </a:lnTo>
                <a:lnTo>
                  <a:pt x="401" y="11"/>
                </a:lnTo>
                <a:lnTo>
                  <a:pt x="454" y="3"/>
                </a:lnTo>
                <a:lnTo>
                  <a:pt x="51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46" name="Freeform 120"/>
          <p:cNvSpPr>
            <a:spLocks noEditPoints="1"/>
          </p:cNvSpPr>
          <p:nvPr/>
        </p:nvSpPr>
        <p:spPr bwMode="auto">
          <a:xfrm>
            <a:off x="5213583" y="2393675"/>
            <a:ext cx="466132" cy="348457"/>
          </a:xfrm>
          <a:custGeom>
            <a:avLst/>
            <a:gdLst>
              <a:gd name="T0" fmla="*/ 2038 w 3261"/>
              <a:gd name="T1" fmla="*/ 2036 h 2443"/>
              <a:gd name="T2" fmla="*/ 204 w 3261"/>
              <a:gd name="T3" fmla="*/ 1017 h 2443"/>
              <a:gd name="T4" fmla="*/ 2306 w 3261"/>
              <a:gd name="T5" fmla="*/ 1029 h 2443"/>
              <a:gd name="T6" fmla="*/ 2386 w 3261"/>
              <a:gd name="T7" fmla="*/ 1078 h 2443"/>
              <a:gd name="T8" fmla="*/ 2435 w 3261"/>
              <a:gd name="T9" fmla="*/ 1157 h 2443"/>
              <a:gd name="T10" fmla="*/ 2446 w 3261"/>
              <a:gd name="T11" fmla="*/ 1527 h 2443"/>
              <a:gd name="T12" fmla="*/ 2446 w 3261"/>
              <a:gd name="T13" fmla="*/ 1934 h 2443"/>
              <a:gd name="T14" fmla="*/ 2435 w 3261"/>
              <a:gd name="T15" fmla="*/ 2304 h 2443"/>
              <a:gd name="T16" fmla="*/ 2386 w 3261"/>
              <a:gd name="T17" fmla="*/ 2383 h 2443"/>
              <a:gd name="T18" fmla="*/ 2306 w 3261"/>
              <a:gd name="T19" fmla="*/ 2432 h 2443"/>
              <a:gd name="T20" fmla="*/ 204 w 3261"/>
              <a:gd name="T21" fmla="*/ 2443 h 2443"/>
              <a:gd name="T22" fmla="*/ 110 w 3261"/>
              <a:gd name="T23" fmla="*/ 2420 h 2443"/>
              <a:gd name="T24" fmla="*/ 39 w 3261"/>
              <a:gd name="T25" fmla="*/ 2359 h 2443"/>
              <a:gd name="T26" fmla="*/ 3 w 3261"/>
              <a:gd name="T27" fmla="*/ 2271 h 2443"/>
              <a:gd name="T28" fmla="*/ 3 w 3261"/>
              <a:gd name="T29" fmla="*/ 1188 h 2443"/>
              <a:gd name="T30" fmla="*/ 39 w 3261"/>
              <a:gd name="T31" fmla="*/ 1102 h 2443"/>
              <a:gd name="T32" fmla="*/ 110 w 3261"/>
              <a:gd name="T33" fmla="*/ 1041 h 2443"/>
              <a:gd name="T34" fmla="*/ 204 w 3261"/>
              <a:gd name="T35" fmla="*/ 1017 h 2443"/>
              <a:gd name="T36" fmla="*/ 1842 w 3261"/>
              <a:gd name="T37" fmla="*/ 12 h 2443"/>
              <a:gd name="T38" fmla="*/ 1989 w 3261"/>
              <a:gd name="T39" fmla="*/ 69 h 2443"/>
              <a:gd name="T40" fmla="*/ 2111 w 3261"/>
              <a:gd name="T41" fmla="*/ 167 h 2443"/>
              <a:gd name="T42" fmla="*/ 2197 w 3261"/>
              <a:gd name="T43" fmla="*/ 299 h 2443"/>
              <a:gd name="T44" fmla="*/ 2239 w 3261"/>
              <a:gd name="T45" fmla="*/ 453 h 2443"/>
              <a:gd name="T46" fmla="*/ 2230 w 3261"/>
              <a:gd name="T47" fmla="*/ 618 h 2443"/>
              <a:gd name="T48" fmla="*/ 2172 w 3261"/>
              <a:gd name="T49" fmla="*/ 766 h 2443"/>
              <a:gd name="T50" fmla="*/ 2074 w 3261"/>
              <a:gd name="T51" fmla="*/ 886 h 2443"/>
              <a:gd name="T52" fmla="*/ 1943 w 3261"/>
              <a:gd name="T53" fmla="*/ 972 h 2443"/>
              <a:gd name="T54" fmla="*/ 1787 w 3261"/>
              <a:gd name="T55" fmla="*/ 1014 h 2443"/>
              <a:gd name="T56" fmla="*/ 1623 w 3261"/>
              <a:gd name="T57" fmla="*/ 1006 h 2443"/>
              <a:gd name="T58" fmla="*/ 1475 w 3261"/>
              <a:gd name="T59" fmla="*/ 948 h 2443"/>
              <a:gd name="T60" fmla="*/ 1354 w 3261"/>
              <a:gd name="T61" fmla="*/ 850 h 2443"/>
              <a:gd name="T62" fmla="*/ 1269 w 3261"/>
              <a:gd name="T63" fmla="*/ 719 h 2443"/>
              <a:gd name="T64" fmla="*/ 1225 w 3261"/>
              <a:gd name="T65" fmla="*/ 564 h 2443"/>
              <a:gd name="T66" fmla="*/ 1234 w 3261"/>
              <a:gd name="T67" fmla="*/ 400 h 2443"/>
              <a:gd name="T68" fmla="*/ 1293 w 3261"/>
              <a:gd name="T69" fmla="*/ 252 h 2443"/>
              <a:gd name="T70" fmla="*/ 1391 w 3261"/>
              <a:gd name="T71" fmla="*/ 131 h 2443"/>
              <a:gd name="T72" fmla="*/ 1522 w 3261"/>
              <a:gd name="T73" fmla="*/ 45 h 2443"/>
              <a:gd name="T74" fmla="*/ 1677 w 3261"/>
              <a:gd name="T75" fmla="*/ 3 h 2443"/>
              <a:gd name="T76" fmla="*/ 565 w 3261"/>
              <a:gd name="T77" fmla="*/ 3 h 2443"/>
              <a:gd name="T78" fmla="*/ 720 w 3261"/>
              <a:gd name="T79" fmla="*/ 45 h 2443"/>
              <a:gd name="T80" fmla="*/ 851 w 3261"/>
              <a:gd name="T81" fmla="*/ 131 h 2443"/>
              <a:gd name="T82" fmla="*/ 949 w 3261"/>
              <a:gd name="T83" fmla="*/ 252 h 2443"/>
              <a:gd name="T84" fmla="*/ 1008 w 3261"/>
              <a:gd name="T85" fmla="*/ 400 h 2443"/>
              <a:gd name="T86" fmla="*/ 1016 w 3261"/>
              <a:gd name="T87" fmla="*/ 564 h 2443"/>
              <a:gd name="T88" fmla="*/ 974 w 3261"/>
              <a:gd name="T89" fmla="*/ 719 h 2443"/>
              <a:gd name="T90" fmla="*/ 888 w 3261"/>
              <a:gd name="T91" fmla="*/ 850 h 2443"/>
              <a:gd name="T92" fmla="*/ 767 w 3261"/>
              <a:gd name="T93" fmla="*/ 948 h 2443"/>
              <a:gd name="T94" fmla="*/ 619 w 3261"/>
              <a:gd name="T95" fmla="*/ 1006 h 2443"/>
              <a:gd name="T96" fmla="*/ 454 w 3261"/>
              <a:gd name="T97" fmla="*/ 1014 h 2443"/>
              <a:gd name="T98" fmla="*/ 299 w 3261"/>
              <a:gd name="T99" fmla="*/ 972 h 2443"/>
              <a:gd name="T100" fmla="*/ 169 w 3261"/>
              <a:gd name="T101" fmla="*/ 886 h 2443"/>
              <a:gd name="T102" fmla="*/ 69 w 3261"/>
              <a:gd name="T103" fmla="*/ 766 h 2443"/>
              <a:gd name="T104" fmla="*/ 12 w 3261"/>
              <a:gd name="T105" fmla="*/ 618 h 2443"/>
              <a:gd name="T106" fmla="*/ 3 w 3261"/>
              <a:gd name="T107" fmla="*/ 453 h 2443"/>
              <a:gd name="T108" fmla="*/ 45 w 3261"/>
              <a:gd name="T109" fmla="*/ 299 h 2443"/>
              <a:gd name="T110" fmla="*/ 131 w 3261"/>
              <a:gd name="T111" fmla="*/ 167 h 2443"/>
              <a:gd name="T112" fmla="*/ 252 w 3261"/>
              <a:gd name="T113" fmla="*/ 69 h 2443"/>
              <a:gd name="T114" fmla="*/ 400 w 3261"/>
              <a:gd name="T115" fmla="*/ 12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443">
                <a:moveTo>
                  <a:pt x="407" y="1424"/>
                </a:moveTo>
                <a:lnTo>
                  <a:pt x="407" y="2036"/>
                </a:lnTo>
                <a:lnTo>
                  <a:pt x="2038" y="2036"/>
                </a:lnTo>
                <a:lnTo>
                  <a:pt x="2038" y="1424"/>
                </a:lnTo>
                <a:lnTo>
                  <a:pt x="407" y="1424"/>
                </a:lnTo>
                <a:close/>
                <a:moveTo>
                  <a:pt x="204" y="1017"/>
                </a:moveTo>
                <a:lnTo>
                  <a:pt x="2242" y="1017"/>
                </a:lnTo>
                <a:lnTo>
                  <a:pt x="2275" y="1020"/>
                </a:lnTo>
                <a:lnTo>
                  <a:pt x="2306" y="1029"/>
                </a:lnTo>
                <a:lnTo>
                  <a:pt x="2335" y="1041"/>
                </a:lnTo>
                <a:lnTo>
                  <a:pt x="2363" y="1058"/>
                </a:lnTo>
                <a:lnTo>
                  <a:pt x="2386" y="1078"/>
                </a:lnTo>
                <a:lnTo>
                  <a:pt x="2407" y="1102"/>
                </a:lnTo>
                <a:lnTo>
                  <a:pt x="2423" y="1128"/>
                </a:lnTo>
                <a:lnTo>
                  <a:pt x="2435" y="1157"/>
                </a:lnTo>
                <a:lnTo>
                  <a:pt x="2443" y="1188"/>
                </a:lnTo>
                <a:lnTo>
                  <a:pt x="2446" y="1221"/>
                </a:lnTo>
                <a:lnTo>
                  <a:pt x="2446" y="1527"/>
                </a:lnTo>
                <a:lnTo>
                  <a:pt x="3261" y="1017"/>
                </a:lnTo>
                <a:lnTo>
                  <a:pt x="3261" y="2443"/>
                </a:lnTo>
                <a:lnTo>
                  <a:pt x="2446" y="1934"/>
                </a:lnTo>
                <a:lnTo>
                  <a:pt x="2446" y="2239"/>
                </a:lnTo>
                <a:lnTo>
                  <a:pt x="2443" y="2271"/>
                </a:lnTo>
                <a:lnTo>
                  <a:pt x="2435" y="2304"/>
                </a:lnTo>
                <a:lnTo>
                  <a:pt x="2423" y="2333"/>
                </a:lnTo>
                <a:lnTo>
                  <a:pt x="2407" y="2359"/>
                </a:lnTo>
                <a:lnTo>
                  <a:pt x="2386" y="2383"/>
                </a:lnTo>
                <a:lnTo>
                  <a:pt x="2363" y="2403"/>
                </a:lnTo>
                <a:lnTo>
                  <a:pt x="2335" y="2420"/>
                </a:lnTo>
                <a:lnTo>
                  <a:pt x="2306" y="2432"/>
                </a:lnTo>
                <a:lnTo>
                  <a:pt x="2275" y="2440"/>
                </a:lnTo>
                <a:lnTo>
                  <a:pt x="2242" y="2443"/>
                </a:lnTo>
                <a:lnTo>
                  <a:pt x="204" y="2443"/>
                </a:lnTo>
                <a:lnTo>
                  <a:pt x="171" y="2440"/>
                </a:lnTo>
                <a:lnTo>
                  <a:pt x="140" y="2432"/>
                </a:lnTo>
                <a:lnTo>
                  <a:pt x="110" y="2420"/>
                </a:lnTo>
                <a:lnTo>
                  <a:pt x="83" y="2403"/>
                </a:lnTo>
                <a:lnTo>
                  <a:pt x="60" y="2383"/>
                </a:lnTo>
                <a:lnTo>
                  <a:pt x="39" y="2359"/>
                </a:lnTo>
                <a:lnTo>
                  <a:pt x="23" y="2333"/>
                </a:lnTo>
                <a:lnTo>
                  <a:pt x="10" y="2304"/>
                </a:lnTo>
                <a:lnTo>
                  <a:pt x="3" y="2271"/>
                </a:lnTo>
                <a:lnTo>
                  <a:pt x="0" y="2239"/>
                </a:lnTo>
                <a:lnTo>
                  <a:pt x="0" y="1221"/>
                </a:lnTo>
                <a:lnTo>
                  <a:pt x="3" y="1188"/>
                </a:lnTo>
                <a:lnTo>
                  <a:pt x="10" y="1157"/>
                </a:lnTo>
                <a:lnTo>
                  <a:pt x="23" y="1128"/>
                </a:lnTo>
                <a:lnTo>
                  <a:pt x="39" y="1102"/>
                </a:lnTo>
                <a:lnTo>
                  <a:pt x="60" y="1078"/>
                </a:lnTo>
                <a:lnTo>
                  <a:pt x="83" y="1058"/>
                </a:lnTo>
                <a:lnTo>
                  <a:pt x="110" y="1041"/>
                </a:lnTo>
                <a:lnTo>
                  <a:pt x="140" y="1029"/>
                </a:lnTo>
                <a:lnTo>
                  <a:pt x="171" y="1020"/>
                </a:lnTo>
                <a:lnTo>
                  <a:pt x="204" y="1017"/>
                </a:lnTo>
                <a:close/>
                <a:moveTo>
                  <a:pt x="1732" y="0"/>
                </a:moveTo>
                <a:lnTo>
                  <a:pt x="1787" y="3"/>
                </a:lnTo>
                <a:lnTo>
                  <a:pt x="1842" y="12"/>
                </a:lnTo>
                <a:lnTo>
                  <a:pt x="1894" y="26"/>
                </a:lnTo>
                <a:lnTo>
                  <a:pt x="1943" y="45"/>
                </a:lnTo>
                <a:lnTo>
                  <a:pt x="1989" y="69"/>
                </a:lnTo>
                <a:lnTo>
                  <a:pt x="2033" y="98"/>
                </a:lnTo>
                <a:lnTo>
                  <a:pt x="2074" y="131"/>
                </a:lnTo>
                <a:lnTo>
                  <a:pt x="2111" y="167"/>
                </a:lnTo>
                <a:lnTo>
                  <a:pt x="2144" y="209"/>
                </a:lnTo>
                <a:lnTo>
                  <a:pt x="2172" y="252"/>
                </a:lnTo>
                <a:lnTo>
                  <a:pt x="2197" y="299"/>
                </a:lnTo>
                <a:lnTo>
                  <a:pt x="2216" y="348"/>
                </a:lnTo>
                <a:lnTo>
                  <a:pt x="2230" y="400"/>
                </a:lnTo>
                <a:lnTo>
                  <a:pt x="2239" y="453"/>
                </a:lnTo>
                <a:lnTo>
                  <a:pt x="2242" y="509"/>
                </a:lnTo>
                <a:lnTo>
                  <a:pt x="2239" y="564"/>
                </a:lnTo>
                <a:lnTo>
                  <a:pt x="2230" y="618"/>
                </a:lnTo>
                <a:lnTo>
                  <a:pt x="2216" y="670"/>
                </a:lnTo>
                <a:lnTo>
                  <a:pt x="2197" y="719"/>
                </a:lnTo>
                <a:lnTo>
                  <a:pt x="2172" y="766"/>
                </a:lnTo>
                <a:lnTo>
                  <a:pt x="2144" y="809"/>
                </a:lnTo>
                <a:lnTo>
                  <a:pt x="2111" y="850"/>
                </a:lnTo>
                <a:lnTo>
                  <a:pt x="2074" y="886"/>
                </a:lnTo>
                <a:lnTo>
                  <a:pt x="2033" y="919"/>
                </a:lnTo>
                <a:lnTo>
                  <a:pt x="1989" y="948"/>
                </a:lnTo>
                <a:lnTo>
                  <a:pt x="1943" y="972"/>
                </a:lnTo>
                <a:lnTo>
                  <a:pt x="1894" y="991"/>
                </a:lnTo>
                <a:lnTo>
                  <a:pt x="1842" y="1006"/>
                </a:lnTo>
                <a:lnTo>
                  <a:pt x="1787" y="1014"/>
                </a:lnTo>
                <a:lnTo>
                  <a:pt x="1732" y="1017"/>
                </a:lnTo>
                <a:lnTo>
                  <a:pt x="1677" y="1014"/>
                </a:lnTo>
                <a:lnTo>
                  <a:pt x="1623" y="1006"/>
                </a:lnTo>
                <a:lnTo>
                  <a:pt x="1572" y="991"/>
                </a:lnTo>
                <a:lnTo>
                  <a:pt x="1522" y="972"/>
                </a:lnTo>
                <a:lnTo>
                  <a:pt x="1475" y="948"/>
                </a:lnTo>
                <a:lnTo>
                  <a:pt x="1431" y="919"/>
                </a:lnTo>
                <a:lnTo>
                  <a:pt x="1391" y="886"/>
                </a:lnTo>
                <a:lnTo>
                  <a:pt x="1354" y="850"/>
                </a:lnTo>
                <a:lnTo>
                  <a:pt x="1321" y="809"/>
                </a:lnTo>
                <a:lnTo>
                  <a:pt x="1293" y="766"/>
                </a:lnTo>
                <a:lnTo>
                  <a:pt x="1269" y="719"/>
                </a:lnTo>
                <a:lnTo>
                  <a:pt x="1249" y="670"/>
                </a:lnTo>
                <a:lnTo>
                  <a:pt x="1234" y="618"/>
                </a:lnTo>
                <a:lnTo>
                  <a:pt x="1225" y="564"/>
                </a:lnTo>
                <a:lnTo>
                  <a:pt x="1222" y="509"/>
                </a:lnTo>
                <a:lnTo>
                  <a:pt x="1225" y="453"/>
                </a:lnTo>
                <a:lnTo>
                  <a:pt x="1234" y="400"/>
                </a:lnTo>
                <a:lnTo>
                  <a:pt x="1249" y="348"/>
                </a:lnTo>
                <a:lnTo>
                  <a:pt x="1269" y="299"/>
                </a:lnTo>
                <a:lnTo>
                  <a:pt x="1293" y="252"/>
                </a:lnTo>
                <a:lnTo>
                  <a:pt x="1321" y="209"/>
                </a:lnTo>
                <a:lnTo>
                  <a:pt x="1354" y="167"/>
                </a:lnTo>
                <a:lnTo>
                  <a:pt x="1391" y="131"/>
                </a:lnTo>
                <a:lnTo>
                  <a:pt x="1431" y="98"/>
                </a:lnTo>
                <a:lnTo>
                  <a:pt x="1475" y="69"/>
                </a:lnTo>
                <a:lnTo>
                  <a:pt x="1522" y="45"/>
                </a:lnTo>
                <a:lnTo>
                  <a:pt x="1572" y="26"/>
                </a:lnTo>
                <a:lnTo>
                  <a:pt x="1623" y="12"/>
                </a:lnTo>
                <a:lnTo>
                  <a:pt x="1677" y="3"/>
                </a:lnTo>
                <a:lnTo>
                  <a:pt x="1732" y="0"/>
                </a:lnTo>
                <a:close/>
                <a:moveTo>
                  <a:pt x="510" y="0"/>
                </a:moveTo>
                <a:lnTo>
                  <a:pt x="565" y="3"/>
                </a:lnTo>
                <a:lnTo>
                  <a:pt x="619" y="12"/>
                </a:lnTo>
                <a:lnTo>
                  <a:pt x="670" y="26"/>
                </a:lnTo>
                <a:lnTo>
                  <a:pt x="720" y="45"/>
                </a:lnTo>
                <a:lnTo>
                  <a:pt x="767" y="69"/>
                </a:lnTo>
                <a:lnTo>
                  <a:pt x="811" y="98"/>
                </a:lnTo>
                <a:lnTo>
                  <a:pt x="851" y="131"/>
                </a:lnTo>
                <a:lnTo>
                  <a:pt x="888" y="167"/>
                </a:lnTo>
                <a:lnTo>
                  <a:pt x="920" y="209"/>
                </a:lnTo>
                <a:lnTo>
                  <a:pt x="949" y="252"/>
                </a:lnTo>
                <a:lnTo>
                  <a:pt x="974" y="299"/>
                </a:lnTo>
                <a:lnTo>
                  <a:pt x="994" y="348"/>
                </a:lnTo>
                <a:lnTo>
                  <a:pt x="1008" y="400"/>
                </a:lnTo>
                <a:lnTo>
                  <a:pt x="1016" y="453"/>
                </a:lnTo>
                <a:lnTo>
                  <a:pt x="1019" y="509"/>
                </a:lnTo>
                <a:lnTo>
                  <a:pt x="1016" y="564"/>
                </a:lnTo>
                <a:lnTo>
                  <a:pt x="1008" y="618"/>
                </a:lnTo>
                <a:lnTo>
                  <a:pt x="994" y="670"/>
                </a:lnTo>
                <a:lnTo>
                  <a:pt x="974" y="719"/>
                </a:lnTo>
                <a:lnTo>
                  <a:pt x="949" y="766"/>
                </a:lnTo>
                <a:lnTo>
                  <a:pt x="920" y="809"/>
                </a:lnTo>
                <a:lnTo>
                  <a:pt x="888" y="850"/>
                </a:lnTo>
                <a:lnTo>
                  <a:pt x="851" y="886"/>
                </a:lnTo>
                <a:lnTo>
                  <a:pt x="811" y="919"/>
                </a:lnTo>
                <a:lnTo>
                  <a:pt x="767" y="948"/>
                </a:lnTo>
                <a:lnTo>
                  <a:pt x="720" y="972"/>
                </a:lnTo>
                <a:lnTo>
                  <a:pt x="670" y="991"/>
                </a:lnTo>
                <a:lnTo>
                  <a:pt x="619" y="1006"/>
                </a:lnTo>
                <a:lnTo>
                  <a:pt x="565" y="1014"/>
                </a:lnTo>
                <a:lnTo>
                  <a:pt x="510" y="1017"/>
                </a:lnTo>
                <a:lnTo>
                  <a:pt x="454" y="1014"/>
                </a:lnTo>
                <a:lnTo>
                  <a:pt x="400" y="1006"/>
                </a:lnTo>
                <a:lnTo>
                  <a:pt x="348" y="991"/>
                </a:lnTo>
                <a:lnTo>
                  <a:pt x="299" y="972"/>
                </a:lnTo>
                <a:lnTo>
                  <a:pt x="252" y="948"/>
                </a:lnTo>
                <a:lnTo>
                  <a:pt x="209" y="919"/>
                </a:lnTo>
                <a:lnTo>
                  <a:pt x="169" y="886"/>
                </a:lnTo>
                <a:lnTo>
                  <a:pt x="131" y="850"/>
                </a:lnTo>
                <a:lnTo>
                  <a:pt x="98" y="809"/>
                </a:lnTo>
                <a:lnTo>
                  <a:pt x="69" y="766"/>
                </a:lnTo>
                <a:lnTo>
                  <a:pt x="45" y="719"/>
                </a:lnTo>
                <a:lnTo>
                  <a:pt x="26" y="670"/>
                </a:lnTo>
                <a:lnTo>
                  <a:pt x="12" y="618"/>
                </a:lnTo>
                <a:lnTo>
                  <a:pt x="3" y="564"/>
                </a:lnTo>
                <a:lnTo>
                  <a:pt x="0" y="509"/>
                </a:lnTo>
                <a:lnTo>
                  <a:pt x="3" y="453"/>
                </a:lnTo>
                <a:lnTo>
                  <a:pt x="12" y="400"/>
                </a:lnTo>
                <a:lnTo>
                  <a:pt x="26" y="348"/>
                </a:lnTo>
                <a:lnTo>
                  <a:pt x="45" y="299"/>
                </a:lnTo>
                <a:lnTo>
                  <a:pt x="69" y="252"/>
                </a:lnTo>
                <a:lnTo>
                  <a:pt x="98" y="209"/>
                </a:lnTo>
                <a:lnTo>
                  <a:pt x="131" y="167"/>
                </a:lnTo>
                <a:lnTo>
                  <a:pt x="169" y="131"/>
                </a:lnTo>
                <a:lnTo>
                  <a:pt x="209" y="98"/>
                </a:lnTo>
                <a:lnTo>
                  <a:pt x="252" y="69"/>
                </a:lnTo>
                <a:lnTo>
                  <a:pt x="299" y="45"/>
                </a:lnTo>
                <a:lnTo>
                  <a:pt x="348" y="26"/>
                </a:lnTo>
                <a:lnTo>
                  <a:pt x="400" y="12"/>
                </a:lnTo>
                <a:lnTo>
                  <a:pt x="454" y="3"/>
                </a:lnTo>
                <a:lnTo>
                  <a:pt x="51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47" name="Freeform 125"/>
          <p:cNvSpPr/>
          <p:nvPr/>
        </p:nvSpPr>
        <p:spPr bwMode="auto">
          <a:xfrm>
            <a:off x="5948657" y="2332552"/>
            <a:ext cx="409009" cy="470703"/>
          </a:xfrm>
          <a:custGeom>
            <a:avLst/>
            <a:gdLst>
              <a:gd name="T0" fmla="*/ 1456 w 2869"/>
              <a:gd name="T1" fmla="*/ 43 h 3292"/>
              <a:gd name="T2" fmla="*/ 1532 w 2869"/>
              <a:gd name="T3" fmla="*/ 181 h 3292"/>
              <a:gd name="T4" fmla="*/ 1626 w 2869"/>
              <a:gd name="T5" fmla="*/ 331 h 3292"/>
              <a:gd name="T6" fmla="*/ 1745 w 2869"/>
              <a:gd name="T7" fmla="*/ 493 h 3292"/>
              <a:gd name="T8" fmla="*/ 1896 w 2869"/>
              <a:gd name="T9" fmla="*/ 667 h 3292"/>
              <a:gd name="T10" fmla="*/ 2086 w 2869"/>
              <a:gd name="T11" fmla="*/ 853 h 3292"/>
              <a:gd name="T12" fmla="*/ 2323 w 2869"/>
              <a:gd name="T13" fmla="*/ 1050 h 3292"/>
              <a:gd name="T14" fmla="*/ 2550 w 2869"/>
              <a:gd name="T15" fmla="*/ 1234 h 3292"/>
              <a:gd name="T16" fmla="*/ 2706 w 2869"/>
              <a:gd name="T17" fmla="*/ 1410 h 3292"/>
              <a:gd name="T18" fmla="*/ 2808 w 2869"/>
              <a:gd name="T19" fmla="*/ 1589 h 3292"/>
              <a:gd name="T20" fmla="*/ 2859 w 2869"/>
              <a:gd name="T21" fmla="*/ 1767 h 3292"/>
              <a:gd name="T22" fmla="*/ 2866 w 2869"/>
              <a:gd name="T23" fmla="*/ 1937 h 3292"/>
              <a:gd name="T24" fmla="*/ 2831 w 2869"/>
              <a:gd name="T25" fmla="*/ 2096 h 3292"/>
              <a:gd name="T26" fmla="*/ 2761 w 2869"/>
              <a:gd name="T27" fmla="*/ 2240 h 3292"/>
              <a:gd name="T28" fmla="*/ 2659 w 2869"/>
              <a:gd name="T29" fmla="*/ 2364 h 3292"/>
              <a:gd name="T30" fmla="*/ 2531 w 2869"/>
              <a:gd name="T31" fmla="*/ 2464 h 3292"/>
              <a:gd name="T32" fmla="*/ 2382 w 2869"/>
              <a:gd name="T33" fmla="*/ 2534 h 3292"/>
              <a:gd name="T34" fmla="*/ 2216 w 2869"/>
              <a:gd name="T35" fmla="*/ 2572 h 3292"/>
              <a:gd name="T36" fmla="*/ 2037 w 2869"/>
              <a:gd name="T37" fmla="*/ 2572 h 3292"/>
              <a:gd name="T38" fmla="*/ 1851 w 2869"/>
              <a:gd name="T39" fmla="*/ 2531 h 3292"/>
              <a:gd name="T40" fmla="*/ 1663 w 2869"/>
              <a:gd name="T41" fmla="*/ 2443 h 3292"/>
              <a:gd name="T42" fmla="*/ 1633 w 2869"/>
              <a:gd name="T43" fmla="*/ 2557 h 3292"/>
              <a:gd name="T44" fmla="*/ 1708 w 2869"/>
              <a:gd name="T45" fmla="*/ 2763 h 3292"/>
              <a:gd name="T46" fmla="*/ 1808 w 2869"/>
              <a:gd name="T47" fmla="*/ 2937 h 3292"/>
              <a:gd name="T48" fmla="*/ 1924 w 2869"/>
              <a:gd name="T49" fmla="*/ 3073 h 3292"/>
              <a:gd name="T50" fmla="*/ 2049 w 2869"/>
              <a:gd name="T51" fmla="*/ 3170 h 3292"/>
              <a:gd name="T52" fmla="*/ 819 w 2869"/>
              <a:gd name="T53" fmla="*/ 3170 h 3292"/>
              <a:gd name="T54" fmla="*/ 945 w 2869"/>
              <a:gd name="T55" fmla="*/ 3073 h 3292"/>
              <a:gd name="T56" fmla="*/ 1061 w 2869"/>
              <a:gd name="T57" fmla="*/ 2937 h 3292"/>
              <a:gd name="T58" fmla="*/ 1161 w 2869"/>
              <a:gd name="T59" fmla="*/ 2763 h 3292"/>
              <a:gd name="T60" fmla="*/ 1236 w 2869"/>
              <a:gd name="T61" fmla="*/ 2557 h 3292"/>
              <a:gd name="T62" fmla="*/ 1206 w 2869"/>
              <a:gd name="T63" fmla="*/ 2443 h 3292"/>
              <a:gd name="T64" fmla="*/ 1017 w 2869"/>
              <a:gd name="T65" fmla="*/ 2531 h 3292"/>
              <a:gd name="T66" fmla="*/ 831 w 2869"/>
              <a:gd name="T67" fmla="*/ 2572 h 3292"/>
              <a:gd name="T68" fmla="*/ 653 w 2869"/>
              <a:gd name="T69" fmla="*/ 2572 h 3292"/>
              <a:gd name="T70" fmla="*/ 486 w 2869"/>
              <a:gd name="T71" fmla="*/ 2534 h 3292"/>
              <a:gd name="T72" fmla="*/ 337 w 2869"/>
              <a:gd name="T73" fmla="*/ 2464 h 3292"/>
              <a:gd name="T74" fmla="*/ 209 w 2869"/>
              <a:gd name="T75" fmla="*/ 2364 h 3292"/>
              <a:gd name="T76" fmla="*/ 108 w 2869"/>
              <a:gd name="T77" fmla="*/ 2240 h 3292"/>
              <a:gd name="T78" fmla="*/ 37 w 2869"/>
              <a:gd name="T79" fmla="*/ 2096 h 3292"/>
              <a:gd name="T80" fmla="*/ 3 w 2869"/>
              <a:gd name="T81" fmla="*/ 1937 h 3292"/>
              <a:gd name="T82" fmla="*/ 9 w 2869"/>
              <a:gd name="T83" fmla="*/ 1767 h 3292"/>
              <a:gd name="T84" fmla="*/ 61 w 2869"/>
              <a:gd name="T85" fmla="*/ 1589 h 3292"/>
              <a:gd name="T86" fmla="*/ 162 w 2869"/>
              <a:gd name="T87" fmla="*/ 1410 h 3292"/>
              <a:gd name="T88" fmla="*/ 319 w 2869"/>
              <a:gd name="T89" fmla="*/ 1234 h 3292"/>
              <a:gd name="T90" fmla="*/ 546 w 2869"/>
              <a:gd name="T91" fmla="*/ 1050 h 3292"/>
              <a:gd name="T92" fmla="*/ 781 w 2869"/>
              <a:gd name="T93" fmla="*/ 853 h 3292"/>
              <a:gd name="T94" fmla="*/ 972 w 2869"/>
              <a:gd name="T95" fmla="*/ 667 h 3292"/>
              <a:gd name="T96" fmla="*/ 1123 w 2869"/>
              <a:gd name="T97" fmla="*/ 493 h 3292"/>
              <a:gd name="T98" fmla="*/ 1242 w 2869"/>
              <a:gd name="T99" fmla="*/ 331 h 3292"/>
              <a:gd name="T100" fmla="*/ 1337 w 2869"/>
              <a:gd name="T101" fmla="*/ 181 h 3292"/>
              <a:gd name="T102" fmla="*/ 1412 w 2869"/>
              <a:gd name="T103" fmla="*/ 4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69" h="3292">
                <a:moveTo>
                  <a:pt x="1434" y="0"/>
                </a:moveTo>
                <a:lnTo>
                  <a:pt x="1434" y="0"/>
                </a:lnTo>
                <a:lnTo>
                  <a:pt x="1456" y="43"/>
                </a:lnTo>
                <a:lnTo>
                  <a:pt x="1480" y="88"/>
                </a:lnTo>
                <a:lnTo>
                  <a:pt x="1505" y="134"/>
                </a:lnTo>
                <a:lnTo>
                  <a:pt x="1532" y="181"/>
                </a:lnTo>
                <a:lnTo>
                  <a:pt x="1561" y="230"/>
                </a:lnTo>
                <a:lnTo>
                  <a:pt x="1592" y="281"/>
                </a:lnTo>
                <a:lnTo>
                  <a:pt x="1626" y="331"/>
                </a:lnTo>
                <a:lnTo>
                  <a:pt x="1663" y="384"/>
                </a:lnTo>
                <a:lnTo>
                  <a:pt x="1703" y="438"/>
                </a:lnTo>
                <a:lnTo>
                  <a:pt x="1745" y="493"/>
                </a:lnTo>
                <a:lnTo>
                  <a:pt x="1792" y="550"/>
                </a:lnTo>
                <a:lnTo>
                  <a:pt x="1841" y="608"/>
                </a:lnTo>
                <a:lnTo>
                  <a:pt x="1896" y="667"/>
                </a:lnTo>
                <a:lnTo>
                  <a:pt x="1956" y="727"/>
                </a:lnTo>
                <a:lnTo>
                  <a:pt x="2018" y="789"/>
                </a:lnTo>
                <a:lnTo>
                  <a:pt x="2086" y="853"/>
                </a:lnTo>
                <a:lnTo>
                  <a:pt x="2160" y="917"/>
                </a:lnTo>
                <a:lnTo>
                  <a:pt x="2238" y="983"/>
                </a:lnTo>
                <a:lnTo>
                  <a:pt x="2323" y="1050"/>
                </a:lnTo>
                <a:lnTo>
                  <a:pt x="2412" y="1119"/>
                </a:lnTo>
                <a:lnTo>
                  <a:pt x="2484" y="1176"/>
                </a:lnTo>
                <a:lnTo>
                  <a:pt x="2550" y="1234"/>
                </a:lnTo>
                <a:lnTo>
                  <a:pt x="2609" y="1292"/>
                </a:lnTo>
                <a:lnTo>
                  <a:pt x="2660" y="1350"/>
                </a:lnTo>
                <a:lnTo>
                  <a:pt x="2706" y="1410"/>
                </a:lnTo>
                <a:lnTo>
                  <a:pt x="2746" y="1470"/>
                </a:lnTo>
                <a:lnTo>
                  <a:pt x="2779" y="1530"/>
                </a:lnTo>
                <a:lnTo>
                  <a:pt x="2808" y="1589"/>
                </a:lnTo>
                <a:lnTo>
                  <a:pt x="2831" y="1649"/>
                </a:lnTo>
                <a:lnTo>
                  <a:pt x="2847" y="1708"/>
                </a:lnTo>
                <a:lnTo>
                  <a:pt x="2859" y="1767"/>
                </a:lnTo>
                <a:lnTo>
                  <a:pt x="2867" y="1824"/>
                </a:lnTo>
                <a:lnTo>
                  <a:pt x="2869" y="1881"/>
                </a:lnTo>
                <a:lnTo>
                  <a:pt x="2866" y="1937"/>
                </a:lnTo>
                <a:lnTo>
                  <a:pt x="2858" y="1991"/>
                </a:lnTo>
                <a:lnTo>
                  <a:pt x="2847" y="2044"/>
                </a:lnTo>
                <a:lnTo>
                  <a:pt x="2831" y="2096"/>
                </a:lnTo>
                <a:lnTo>
                  <a:pt x="2811" y="2146"/>
                </a:lnTo>
                <a:lnTo>
                  <a:pt x="2787" y="2194"/>
                </a:lnTo>
                <a:lnTo>
                  <a:pt x="2761" y="2240"/>
                </a:lnTo>
                <a:lnTo>
                  <a:pt x="2730" y="2283"/>
                </a:lnTo>
                <a:lnTo>
                  <a:pt x="2696" y="2325"/>
                </a:lnTo>
                <a:lnTo>
                  <a:pt x="2659" y="2364"/>
                </a:lnTo>
                <a:lnTo>
                  <a:pt x="2620" y="2400"/>
                </a:lnTo>
                <a:lnTo>
                  <a:pt x="2577" y="2433"/>
                </a:lnTo>
                <a:lnTo>
                  <a:pt x="2531" y="2464"/>
                </a:lnTo>
                <a:lnTo>
                  <a:pt x="2484" y="2491"/>
                </a:lnTo>
                <a:lnTo>
                  <a:pt x="2434" y="2514"/>
                </a:lnTo>
                <a:lnTo>
                  <a:pt x="2382" y="2534"/>
                </a:lnTo>
                <a:lnTo>
                  <a:pt x="2328" y="2550"/>
                </a:lnTo>
                <a:lnTo>
                  <a:pt x="2272" y="2564"/>
                </a:lnTo>
                <a:lnTo>
                  <a:pt x="2216" y="2572"/>
                </a:lnTo>
                <a:lnTo>
                  <a:pt x="2157" y="2576"/>
                </a:lnTo>
                <a:lnTo>
                  <a:pt x="2098" y="2576"/>
                </a:lnTo>
                <a:lnTo>
                  <a:pt x="2037" y="2572"/>
                </a:lnTo>
                <a:lnTo>
                  <a:pt x="1976" y="2563"/>
                </a:lnTo>
                <a:lnTo>
                  <a:pt x="1913" y="2549"/>
                </a:lnTo>
                <a:lnTo>
                  <a:pt x="1851" y="2531"/>
                </a:lnTo>
                <a:lnTo>
                  <a:pt x="1788" y="2507"/>
                </a:lnTo>
                <a:lnTo>
                  <a:pt x="1725" y="2477"/>
                </a:lnTo>
                <a:lnTo>
                  <a:pt x="1663" y="2443"/>
                </a:lnTo>
                <a:lnTo>
                  <a:pt x="1600" y="2402"/>
                </a:lnTo>
                <a:lnTo>
                  <a:pt x="1614" y="2481"/>
                </a:lnTo>
                <a:lnTo>
                  <a:pt x="1633" y="2557"/>
                </a:lnTo>
                <a:lnTo>
                  <a:pt x="1654" y="2629"/>
                </a:lnTo>
                <a:lnTo>
                  <a:pt x="1679" y="2698"/>
                </a:lnTo>
                <a:lnTo>
                  <a:pt x="1708" y="2763"/>
                </a:lnTo>
                <a:lnTo>
                  <a:pt x="1739" y="2825"/>
                </a:lnTo>
                <a:lnTo>
                  <a:pt x="1772" y="2883"/>
                </a:lnTo>
                <a:lnTo>
                  <a:pt x="1808" y="2937"/>
                </a:lnTo>
                <a:lnTo>
                  <a:pt x="1845" y="2986"/>
                </a:lnTo>
                <a:lnTo>
                  <a:pt x="1884" y="3032"/>
                </a:lnTo>
                <a:lnTo>
                  <a:pt x="1924" y="3073"/>
                </a:lnTo>
                <a:lnTo>
                  <a:pt x="1965" y="3110"/>
                </a:lnTo>
                <a:lnTo>
                  <a:pt x="2006" y="3142"/>
                </a:lnTo>
                <a:lnTo>
                  <a:pt x="2049" y="3170"/>
                </a:lnTo>
                <a:lnTo>
                  <a:pt x="2049" y="3292"/>
                </a:lnTo>
                <a:lnTo>
                  <a:pt x="819" y="3292"/>
                </a:lnTo>
                <a:lnTo>
                  <a:pt x="819" y="3170"/>
                </a:lnTo>
                <a:lnTo>
                  <a:pt x="862" y="3142"/>
                </a:lnTo>
                <a:lnTo>
                  <a:pt x="904" y="3110"/>
                </a:lnTo>
                <a:lnTo>
                  <a:pt x="945" y="3073"/>
                </a:lnTo>
                <a:lnTo>
                  <a:pt x="985" y="3032"/>
                </a:lnTo>
                <a:lnTo>
                  <a:pt x="1024" y="2986"/>
                </a:lnTo>
                <a:lnTo>
                  <a:pt x="1061" y="2937"/>
                </a:lnTo>
                <a:lnTo>
                  <a:pt x="1097" y="2883"/>
                </a:lnTo>
                <a:lnTo>
                  <a:pt x="1130" y="2825"/>
                </a:lnTo>
                <a:lnTo>
                  <a:pt x="1161" y="2763"/>
                </a:lnTo>
                <a:lnTo>
                  <a:pt x="1189" y="2698"/>
                </a:lnTo>
                <a:lnTo>
                  <a:pt x="1214" y="2629"/>
                </a:lnTo>
                <a:lnTo>
                  <a:pt x="1236" y="2557"/>
                </a:lnTo>
                <a:lnTo>
                  <a:pt x="1254" y="2481"/>
                </a:lnTo>
                <a:lnTo>
                  <a:pt x="1268" y="2402"/>
                </a:lnTo>
                <a:lnTo>
                  <a:pt x="1206" y="2443"/>
                </a:lnTo>
                <a:lnTo>
                  <a:pt x="1142" y="2477"/>
                </a:lnTo>
                <a:lnTo>
                  <a:pt x="1080" y="2507"/>
                </a:lnTo>
                <a:lnTo>
                  <a:pt x="1017" y="2531"/>
                </a:lnTo>
                <a:lnTo>
                  <a:pt x="954" y="2549"/>
                </a:lnTo>
                <a:lnTo>
                  <a:pt x="892" y="2563"/>
                </a:lnTo>
                <a:lnTo>
                  <a:pt x="831" y="2572"/>
                </a:lnTo>
                <a:lnTo>
                  <a:pt x="770" y="2576"/>
                </a:lnTo>
                <a:lnTo>
                  <a:pt x="710" y="2576"/>
                </a:lnTo>
                <a:lnTo>
                  <a:pt x="653" y="2572"/>
                </a:lnTo>
                <a:lnTo>
                  <a:pt x="595" y="2563"/>
                </a:lnTo>
                <a:lnTo>
                  <a:pt x="540" y="2550"/>
                </a:lnTo>
                <a:lnTo>
                  <a:pt x="486" y="2534"/>
                </a:lnTo>
                <a:lnTo>
                  <a:pt x="434" y="2514"/>
                </a:lnTo>
                <a:lnTo>
                  <a:pt x="385" y="2491"/>
                </a:lnTo>
                <a:lnTo>
                  <a:pt x="337" y="2464"/>
                </a:lnTo>
                <a:lnTo>
                  <a:pt x="292" y="2433"/>
                </a:lnTo>
                <a:lnTo>
                  <a:pt x="249" y="2400"/>
                </a:lnTo>
                <a:lnTo>
                  <a:pt x="209" y="2364"/>
                </a:lnTo>
                <a:lnTo>
                  <a:pt x="172" y="2324"/>
                </a:lnTo>
                <a:lnTo>
                  <a:pt x="138" y="2283"/>
                </a:lnTo>
                <a:lnTo>
                  <a:pt x="108" y="2240"/>
                </a:lnTo>
                <a:lnTo>
                  <a:pt x="80" y="2194"/>
                </a:lnTo>
                <a:lnTo>
                  <a:pt x="57" y="2146"/>
                </a:lnTo>
                <a:lnTo>
                  <a:pt x="37" y="2096"/>
                </a:lnTo>
                <a:lnTo>
                  <a:pt x="22" y="2044"/>
                </a:lnTo>
                <a:lnTo>
                  <a:pt x="10" y="1991"/>
                </a:lnTo>
                <a:lnTo>
                  <a:pt x="3" y="1937"/>
                </a:lnTo>
                <a:lnTo>
                  <a:pt x="0" y="1881"/>
                </a:lnTo>
                <a:lnTo>
                  <a:pt x="2" y="1824"/>
                </a:lnTo>
                <a:lnTo>
                  <a:pt x="9" y="1767"/>
                </a:lnTo>
                <a:lnTo>
                  <a:pt x="21" y="1708"/>
                </a:lnTo>
                <a:lnTo>
                  <a:pt x="38" y="1649"/>
                </a:lnTo>
                <a:lnTo>
                  <a:pt x="61" y="1589"/>
                </a:lnTo>
                <a:lnTo>
                  <a:pt x="88" y="1530"/>
                </a:lnTo>
                <a:lnTo>
                  <a:pt x="122" y="1470"/>
                </a:lnTo>
                <a:lnTo>
                  <a:pt x="162" y="1410"/>
                </a:lnTo>
                <a:lnTo>
                  <a:pt x="208" y="1350"/>
                </a:lnTo>
                <a:lnTo>
                  <a:pt x="260" y="1292"/>
                </a:lnTo>
                <a:lnTo>
                  <a:pt x="319" y="1234"/>
                </a:lnTo>
                <a:lnTo>
                  <a:pt x="383" y="1176"/>
                </a:lnTo>
                <a:lnTo>
                  <a:pt x="455" y="1119"/>
                </a:lnTo>
                <a:lnTo>
                  <a:pt x="546" y="1050"/>
                </a:lnTo>
                <a:lnTo>
                  <a:pt x="630" y="983"/>
                </a:lnTo>
                <a:lnTo>
                  <a:pt x="708" y="917"/>
                </a:lnTo>
                <a:lnTo>
                  <a:pt x="781" y="853"/>
                </a:lnTo>
                <a:lnTo>
                  <a:pt x="850" y="789"/>
                </a:lnTo>
                <a:lnTo>
                  <a:pt x="913" y="727"/>
                </a:lnTo>
                <a:lnTo>
                  <a:pt x="972" y="667"/>
                </a:lnTo>
                <a:lnTo>
                  <a:pt x="1026" y="608"/>
                </a:lnTo>
                <a:lnTo>
                  <a:pt x="1077" y="550"/>
                </a:lnTo>
                <a:lnTo>
                  <a:pt x="1123" y="493"/>
                </a:lnTo>
                <a:lnTo>
                  <a:pt x="1166" y="438"/>
                </a:lnTo>
                <a:lnTo>
                  <a:pt x="1206" y="384"/>
                </a:lnTo>
                <a:lnTo>
                  <a:pt x="1242" y="331"/>
                </a:lnTo>
                <a:lnTo>
                  <a:pt x="1276" y="281"/>
                </a:lnTo>
                <a:lnTo>
                  <a:pt x="1307" y="230"/>
                </a:lnTo>
                <a:lnTo>
                  <a:pt x="1337" y="181"/>
                </a:lnTo>
                <a:lnTo>
                  <a:pt x="1363" y="134"/>
                </a:lnTo>
                <a:lnTo>
                  <a:pt x="1388" y="88"/>
                </a:lnTo>
                <a:lnTo>
                  <a:pt x="1412" y="43"/>
                </a:lnTo>
                <a:lnTo>
                  <a:pt x="1434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48" name="Freeform 130"/>
          <p:cNvSpPr>
            <a:spLocks noEditPoints="1"/>
          </p:cNvSpPr>
          <p:nvPr/>
        </p:nvSpPr>
        <p:spPr bwMode="auto">
          <a:xfrm>
            <a:off x="6626608" y="2332552"/>
            <a:ext cx="409009" cy="470703"/>
          </a:xfrm>
          <a:custGeom>
            <a:avLst/>
            <a:gdLst>
              <a:gd name="T0" fmla="*/ 2000 w 2867"/>
              <a:gd name="T1" fmla="*/ 390 h 3292"/>
              <a:gd name="T2" fmla="*/ 1932 w 2867"/>
              <a:gd name="T3" fmla="*/ 413 h 3292"/>
              <a:gd name="T4" fmla="*/ 1876 w 2867"/>
              <a:gd name="T5" fmla="*/ 454 h 3292"/>
              <a:gd name="T6" fmla="*/ 1835 w 2867"/>
              <a:gd name="T7" fmla="*/ 511 h 3292"/>
              <a:gd name="T8" fmla="*/ 1813 w 2867"/>
              <a:gd name="T9" fmla="*/ 580 h 3292"/>
              <a:gd name="T10" fmla="*/ 1813 w 2867"/>
              <a:gd name="T11" fmla="*/ 654 h 3292"/>
              <a:gd name="T12" fmla="*/ 1835 w 2867"/>
              <a:gd name="T13" fmla="*/ 723 h 3292"/>
              <a:gd name="T14" fmla="*/ 1876 w 2867"/>
              <a:gd name="T15" fmla="*/ 779 h 3292"/>
              <a:gd name="T16" fmla="*/ 1932 w 2867"/>
              <a:gd name="T17" fmla="*/ 821 h 3292"/>
              <a:gd name="T18" fmla="*/ 2000 w 2867"/>
              <a:gd name="T19" fmla="*/ 843 h 3292"/>
              <a:gd name="T20" fmla="*/ 2073 w 2867"/>
              <a:gd name="T21" fmla="*/ 843 h 3292"/>
              <a:gd name="T22" fmla="*/ 2142 w 2867"/>
              <a:gd name="T23" fmla="*/ 821 h 3292"/>
              <a:gd name="T24" fmla="*/ 2198 w 2867"/>
              <a:gd name="T25" fmla="*/ 779 h 3292"/>
              <a:gd name="T26" fmla="*/ 2239 w 2867"/>
              <a:gd name="T27" fmla="*/ 723 h 3292"/>
              <a:gd name="T28" fmla="*/ 2261 w 2867"/>
              <a:gd name="T29" fmla="*/ 654 h 3292"/>
              <a:gd name="T30" fmla="*/ 2261 w 2867"/>
              <a:gd name="T31" fmla="*/ 580 h 3292"/>
              <a:gd name="T32" fmla="*/ 2239 w 2867"/>
              <a:gd name="T33" fmla="*/ 511 h 3292"/>
              <a:gd name="T34" fmla="*/ 2198 w 2867"/>
              <a:gd name="T35" fmla="*/ 454 h 3292"/>
              <a:gd name="T36" fmla="*/ 2142 w 2867"/>
              <a:gd name="T37" fmla="*/ 413 h 3292"/>
              <a:gd name="T38" fmla="*/ 2073 w 2867"/>
              <a:gd name="T39" fmla="*/ 390 h 3292"/>
              <a:gd name="T40" fmla="*/ 1630 w 2867"/>
              <a:gd name="T41" fmla="*/ 0 h 3292"/>
              <a:gd name="T42" fmla="*/ 1728 w 2867"/>
              <a:gd name="T43" fmla="*/ 3 h 3292"/>
              <a:gd name="T44" fmla="*/ 1920 w 2867"/>
              <a:gd name="T45" fmla="*/ 25 h 3292"/>
              <a:gd name="T46" fmla="*/ 2104 w 2867"/>
              <a:gd name="T47" fmla="*/ 70 h 3292"/>
              <a:gd name="T48" fmla="*/ 2279 w 2867"/>
              <a:gd name="T49" fmla="*/ 136 h 3292"/>
              <a:gd name="T50" fmla="*/ 2444 w 2867"/>
              <a:gd name="T51" fmla="*/ 220 h 3292"/>
              <a:gd name="T52" fmla="*/ 2599 w 2867"/>
              <a:gd name="T53" fmla="*/ 322 h 3292"/>
              <a:gd name="T54" fmla="*/ 2740 w 2867"/>
              <a:gd name="T55" fmla="*/ 441 h 3292"/>
              <a:gd name="T56" fmla="*/ 2867 w 2867"/>
              <a:gd name="T57" fmla="*/ 575 h 3292"/>
              <a:gd name="T58" fmla="*/ 2867 w 2867"/>
              <a:gd name="T59" fmla="*/ 2717 h 3292"/>
              <a:gd name="T60" fmla="*/ 2740 w 2867"/>
              <a:gd name="T61" fmla="*/ 2851 h 3292"/>
              <a:gd name="T62" fmla="*/ 2599 w 2867"/>
              <a:gd name="T63" fmla="*/ 2969 h 3292"/>
              <a:gd name="T64" fmla="*/ 2444 w 2867"/>
              <a:gd name="T65" fmla="*/ 3071 h 3292"/>
              <a:gd name="T66" fmla="*/ 2279 w 2867"/>
              <a:gd name="T67" fmla="*/ 3156 h 3292"/>
              <a:gd name="T68" fmla="*/ 2104 w 2867"/>
              <a:gd name="T69" fmla="*/ 3221 h 3292"/>
              <a:gd name="T70" fmla="*/ 1920 w 2867"/>
              <a:gd name="T71" fmla="*/ 3265 h 3292"/>
              <a:gd name="T72" fmla="*/ 1728 w 2867"/>
              <a:gd name="T73" fmla="*/ 3289 h 3292"/>
              <a:gd name="T74" fmla="*/ 1526 w 2867"/>
              <a:gd name="T75" fmla="*/ 3289 h 3292"/>
              <a:gd name="T76" fmla="*/ 1326 w 2867"/>
              <a:gd name="T77" fmla="*/ 3263 h 3292"/>
              <a:gd name="T78" fmla="*/ 1133 w 2867"/>
              <a:gd name="T79" fmla="*/ 3213 h 3292"/>
              <a:gd name="T80" fmla="*/ 951 w 2867"/>
              <a:gd name="T81" fmla="*/ 3142 h 3292"/>
              <a:gd name="T82" fmla="*/ 779 w 2867"/>
              <a:gd name="T83" fmla="*/ 3050 h 3292"/>
              <a:gd name="T84" fmla="*/ 621 w 2867"/>
              <a:gd name="T85" fmla="*/ 2939 h 3292"/>
              <a:gd name="T86" fmla="*/ 477 w 2867"/>
              <a:gd name="T87" fmla="*/ 2810 h 3292"/>
              <a:gd name="T88" fmla="*/ 350 w 2867"/>
              <a:gd name="T89" fmla="*/ 2664 h 3292"/>
              <a:gd name="T90" fmla="*/ 239 w 2867"/>
              <a:gd name="T91" fmla="*/ 2504 h 3292"/>
              <a:gd name="T92" fmla="*/ 147 w 2867"/>
              <a:gd name="T93" fmla="*/ 2332 h 3292"/>
              <a:gd name="T94" fmla="*/ 77 w 2867"/>
              <a:gd name="T95" fmla="*/ 2147 h 3292"/>
              <a:gd name="T96" fmla="*/ 29 w 2867"/>
              <a:gd name="T97" fmla="*/ 1953 h 3292"/>
              <a:gd name="T98" fmla="*/ 3 w 2867"/>
              <a:gd name="T99" fmla="*/ 1750 h 3292"/>
              <a:gd name="T100" fmla="*/ 3 w 2867"/>
              <a:gd name="T101" fmla="*/ 1541 h 3292"/>
              <a:gd name="T102" fmla="*/ 29 w 2867"/>
              <a:gd name="T103" fmla="*/ 1339 h 3292"/>
              <a:gd name="T104" fmla="*/ 77 w 2867"/>
              <a:gd name="T105" fmla="*/ 1144 h 3292"/>
              <a:gd name="T106" fmla="*/ 147 w 2867"/>
              <a:gd name="T107" fmla="*/ 960 h 3292"/>
              <a:gd name="T108" fmla="*/ 239 w 2867"/>
              <a:gd name="T109" fmla="*/ 787 h 3292"/>
              <a:gd name="T110" fmla="*/ 350 w 2867"/>
              <a:gd name="T111" fmla="*/ 627 h 3292"/>
              <a:gd name="T112" fmla="*/ 477 w 2867"/>
              <a:gd name="T113" fmla="*/ 482 h 3292"/>
              <a:gd name="T114" fmla="*/ 621 w 2867"/>
              <a:gd name="T115" fmla="*/ 353 h 3292"/>
              <a:gd name="T116" fmla="*/ 779 w 2867"/>
              <a:gd name="T117" fmla="*/ 241 h 3292"/>
              <a:gd name="T118" fmla="*/ 951 w 2867"/>
              <a:gd name="T119" fmla="*/ 148 h 3292"/>
              <a:gd name="T120" fmla="*/ 1133 w 2867"/>
              <a:gd name="T121" fmla="*/ 77 h 3292"/>
              <a:gd name="T122" fmla="*/ 1326 w 2867"/>
              <a:gd name="T123" fmla="*/ 28 h 3292"/>
              <a:gd name="T124" fmla="*/ 1526 w 2867"/>
              <a:gd name="T12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67" h="3292">
                <a:moveTo>
                  <a:pt x="2037" y="387"/>
                </a:moveTo>
                <a:lnTo>
                  <a:pt x="2000" y="390"/>
                </a:lnTo>
                <a:lnTo>
                  <a:pt x="1965" y="399"/>
                </a:lnTo>
                <a:lnTo>
                  <a:pt x="1932" y="413"/>
                </a:lnTo>
                <a:lnTo>
                  <a:pt x="1903" y="431"/>
                </a:lnTo>
                <a:lnTo>
                  <a:pt x="1876" y="454"/>
                </a:lnTo>
                <a:lnTo>
                  <a:pt x="1854" y="481"/>
                </a:lnTo>
                <a:lnTo>
                  <a:pt x="1835" y="511"/>
                </a:lnTo>
                <a:lnTo>
                  <a:pt x="1821" y="544"/>
                </a:lnTo>
                <a:lnTo>
                  <a:pt x="1813" y="580"/>
                </a:lnTo>
                <a:lnTo>
                  <a:pt x="1810" y="617"/>
                </a:lnTo>
                <a:lnTo>
                  <a:pt x="1813" y="654"/>
                </a:lnTo>
                <a:lnTo>
                  <a:pt x="1821" y="689"/>
                </a:lnTo>
                <a:lnTo>
                  <a:pt x="1835" y="723"/>
                </a:lnTo>
                <a:lnTo>
                  <a:pt x="1854" y="752"/>
                </a:lnTo>
                <a:lnTo>
                  <a:pt x="1876" y="779"/>
                </a:lnTo>
                <a:lnTo>
                  <a:pt x="1903" y="802"/>
                </a:lnTo>
                <a:lnTo>
                  <a:pt x="1932" y="821"/>
                </a:lnTo>
                <a:lnTo>
                  <a:pt x="1965" y="834"/>
                </a:lnTo>
                <a:lnTo>
                  <a:pt x="2000" y="843"/>
                </a:lnTo>
                <a:lnTo>
                  <a:pt x="2037" y="846"/>
                </a:lnTo>
                <a:lnTo>
                  <a:pt x="2073" y="843"/>
                </a:lnTo>
                <a:lnTo>
                  <a:pt x="2109" y="834"/>
                </a:lnTo>
                <a:lnTo>
                  <a:pt x="2142" y="821"/>
                </a:lnTo>
                <a:lnTo>
                  <a:pt x="2171" y="802"/>
                </a:lnTo>
                <a:lnTo>
                  <a:pt x="2198" y="779"/>
                </a:lnTo>
                <a:lnTo>
                  <a:pt x="2221" y="752"/>
                </a:lnTo>
                <a:lnTo>
                  <a:pt x="2239" y="723"/>
                </a:lnTo>
                <a:lnTo>
                  <a:pt x="2252" y="689"/>
                </a:lnTo>
                <a:lnTo>
                  <a:pt x="2261" y="654"/>
                </a:lnTo>
                <a:lnTo>
                  <a:pt x="2264" y="617"/>
                </a:lnTo>
                <a:lnTo>
                  <a:pt x="2261" y="580"/>
                </a:lnTo>
                <a:lnTo>
                  <a:pt x="2252" y="544"/>
                </a:lnTo>
                <a:lnTo>
                  <a:pt x="2239" y="511"/>
                </a:lnTo>
                <a:lnTo>
                  <a:pt x="2221" y="481"/>
                </a:lnTo>
                <a:lnTo>
                  <a:pt x="2198" y="454"/>
                </a:lnTo>
                <a:lnTo>
                  <a:pt x="2171" y="431"/>
                </a:lnTo>
                <a:lnTo>
                  <a:pt x="2142" y="413"/>
                </a:lnTo>
                <a:lnTo>
                  <a:pt x="2109" y="399"/>
                </a:lnTo>
                <a:lnTo>
                  <a:pt x="2073" y="390"/>
                </a:lnTo>
                <a:lnTo>
                  <a:pt x="2037" y="387"/>
                </a:lnTo>
                <a:close/>
                <a:moveTo>
                  <a:pt x="1630" y="0"/>
                </a:moveTo>
                <a:lnTo>
                  <a:pt x="1630" y="0"/>
                </a:lnTo>
                <a:lnTo>
                  <a:pt x="1728" y="3"/>
                </a:lnTo>
                <a:lnTo>
                  <a:pt x="1825" y="11"/>
                </a:lnTo>
                <a:lnTo>
                  <a:pt x="1920" y="25"/>
                </a:lnTo>
                <a:lnTo>
                  <a:pt x="2013" y="45"/>
                </a:lnTo>
                <a:lnTo>
                  <a:pt x="2104" y="70"/>
                </a:lnTo>
                <a:lnTo>
                  <a:pt x="2193" y="101"/>
                </a:lnTo>
                <a:lnTo>
                  <a:pt x="2279" y="136"/>
                </a:lnTo>
                <a:lnTo>
                  <a:pt x="2364" y="175"/>
                </a:lnTo>
                <a:lnTo>
                  <a:pt x="2444" y="220"/>
                </a:lnTo>
                <a:lnTo>
                  <a:pt x="2523" y="269"/>
                </a:lnTo>
                <a:lnTo>
                  <a:pt x="2599" y="322"/>
                </a:lnTo>
                <a:lnTo>
                  <a:pt x="2670" y="380"/>
                </a:lnTo>
                <a:lnTo>
                  <a:pt x="2740" y="441"/>
                </a:lnTo>
                <a:lnTo>
                  <a:pt x="2805" y="506"/>
                </a:lnTo>
                <a:lnTo>
                  <a:pt x="2867" y="575"/>
                </a:lnTo>
                <a:lnTo>
                  <a:pt x="1833" y="1646"/>
                </a:lnTo>
                <a:lnTo>
                  <a:pt x="2867" y="2717"/>
                </a:lnTo>
                <a:lnTo>
                  <a:pt x="2805" y="2786"/>
                </a:lnTo>
                <a:lnTo>
                  <a:pt x="2740" y="2851"/>
                </a:lnTo>
                <a:lnTo>
                  <a:pt x="2670" y="2912"/>
                </a:lnTo>
                <a:lnTo>
                  <a:pt x="2599" y="2969"/>
                </a:lnTo>
                <a:lnTo>
                  <a:pt x="2523" y="3022"/>
                </a:lnTo>
                <a:lnTo>
                  <a:pt x="2444" y="3071"/>
                </a:lnTo>
                <a:lnTo>
                  <a:pt x="2364" y="3115"/>
                </a:lnTo>
                <a:lnTo>
                  <a:pt x="2279" y="3156"/>
                </a:lnTo>
                <a:lnTo>
                  <a:pt x="2193" y="3191"/>
                </a:lnTo>
                <a:lnTo>
                  <a:pt x="2104" y="3221"/>
                </a:lnTo>
                <a:lnTo>
                  <a:pt x="2013" y="3245"/>
                </a:lnTo>
                <a:lnTo>
                  <a:pt x="1920" y="3265"/>
                </a:lnTo>
                <a:lnTo>
                  <a:pt x="1825" y="3280"/>
                </a:lnTo>
                <a:lnTo>
                  <a:pt x="1728" y="3289"/>
                </a:lnTo>
                <a:lnTo>
                  <a:pt x="1630" y="3292"/>
                </a:lnTo>
                <a:lnTo>
                  <a:pt x="1526" y="3289"/>
                </a:lnTo>
                <a:lnTo>
                  <a:pt x="1425" y="3279"/>
                </a:lnTo>
                <a:lnTo>
                  <a:pt x="1326" y="3263"/>
                </a:lnTo>
                <a:lnTo>
                  <a:pt x="1228" y="3241"/>
                </a:lnTo>
                <a:lnTo>
                  <a:pt x="1133" y="3213"/>
                </a:lnTo>
                <a:lnTo>
                  <a:pt x="1041" y="3180"/>
                </a:lnTo>
                <a:lnTo>
                  <a:pt x="951" y="3142"/>
                </a:lnTo>
                <a:lnTo>
                  <a:pt x="864" y="3099"/>
                </a:lnTo>
                <a:lnTo>
                  <a:pt x="779" y="3050"/>
                </a:lnTo>
                <a:lnTo>
                  <a:pt x="698" y="2997"/>
                </a:lnTo>
                <a:lnTo>
                  <a:pt x="621" y="2939"/>
                </a:lnTo>
                <a:lnTo>
                  <a:pt x="547" y="2876"/>
                </a:lnTo>
                <a:lnTo>
                  <a:pt x="477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2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7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2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2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7" y="960"/>
                </a:lnTo>
                <a:lnTo>
                  <a:pt x="191" y="871"/>
                </a:lnTo>
                <a:lnTo>
                  <a:pt x="239" y="787"/>
                </a:lnTo>
                <a:lnTo>
                  <a:pt x="292" y="705"/>
                </a:lnTo>
                <a:lnTo>
                  <a:pt x="350" y="627"/>
                </a:lnTo>
                <a:lnTo>
                  <a:pt x="411" y="552"/>
                </a:lnTo>
                <a:lnTo>
                  <a:pt x="477" y="482"/>
                </a:lnTo>
                <a:lnTo>
                  <a:pt x="547" y="415"/>
                </a:lnTo>
                <a:lnTo>
                  <a:pt x="621" y="353"/>
                </a:lnTo>
                <a:lnTo>
                  <a:pt x="698" y="294"/>
                </a:lnTo>
                <a:lnTo>
                  <a:pt x="779" y="241"/>
                </a:lnTo>
                <a:lnTo>
                  <a:pt x="864" y="193"/>
                </a:lnTo>
                <a:lnTo>
                  <a:pt x="951" y="148"/>
                </a:lnTo>
                <a:lnTo>
                  <a:pt x="1041" y="110"/>
                </a:lnTo>
                <a:lnTo>
                  <a:pt x="1133" y="77"/>
                </a:lnTo>
                <a:lnTo>
                  <a:pt x="1228" y="49"/>
                </a:lnTo>
                <a:lnTo>
                  <a:pt x="1326" y="28"/>
                </a:lnTo>
                <a:lnTo>
                  <a:pt x="1425" y="12"/>
                </a:lnTo>
                <a:lnTo>
                  <a:pt x="1526" y="3"/>
                </a:lnTo>
                <a:lnTo>
                  <a:pt x="163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49" name="Freeform 135"/>
          <p:cNvSpPr/>
          <p:nvPr/>
        </p:nvSpPr>
        <p:spPr bwMode="auto">
          <a:xfrm>
            <a:off x="8073909" y="2332552"/>
            <a:ext cx="438713" cy="470703"/>
          </a:xfrm>
          <a:custGeom>
            <a:avLst/>
            <a:gdLst>
              <a:gd name="T0" fmla="*/ 1658 w 3069"/>
              <a:gd name="T1" fmla="*/ 13 h 3292"/>
              <a:gd name="T2" fmla="*/ 1880 w 3069"/>
              <a:gd name="T3" fmla="*/ 104 h 3292"/>
              <a:gd name="T4" fmla="*/ 2054 w 3069"/>
              <a:gd name="T5" fmla="*/ 267 h 3292"/>
              <a:gd name="T6" fmla="*/ 2160 w 3069"/>
              <a:gd name="T7" fmla="*/ 485 h 3292"/>
              <a:gd name="T8" fmla="*/ 2184 w 3069"/>
              <a:gd name="T9" fmla="*/ 736 h 3292"/>
              <a:gd name="T10" fmla="*/ 2120 w 3069"/>
              <a:gd name="T11" fmla="*/ 969 h 3292"/>
              <a:gd name="T12" fmla="*/ 1982 w 3069"/>
              <a:gd name="T13" fmla="*/ 1159 h 3292"/>
              <a:gd name="T14" fmla="*/ 1865 w 3069"/>
              <a:gd name="T15" fmla="*/ 1304 h 3292"/>
              <a:gd name="T16" fmla="*/ 1752 w 3069"/>
              <a:gd name="T17" fmla="*/ 1498 h 3292"/>
              <a:gd name="T18" fmla="*/ 1744 w 3069"/>
              <a:gd name="T19" fmla="*/ 1617 h 3292"/>
              <a:gd name="T20" fmla="*/ 1904 w 3069"/>
              <a:gd name="T21" fmla="*/ 1498 h 3292"/>
              <a:gd name="T22" fmla="*/ 2067 w 3069"/>
              <a:gd name="T23" fmla="*/ 1359 h 3292"/>
              <a:gd name="T24" fmla="*/ 2287 w 3069"/>
              <a:gd name="T25" fmla="*/ 1273 h 3292"/>
              <a:gd name="T26" fmla="*/ 2535 w 3069"/>
              <a:gd name="T27" fmla="*/ 1274 h 3292"/>
              <a:gd name="T28" fmla="*/ 2760 w 3069"/>
              <a:gd name="T29" fmla="*/ 1365 h 3292"/>
              <a:gd name="T30" fmla="*/ 2935 w 3069"/>
              <a:gd name="T31" fmla="*/ 1528 h 3292"/>
              <a:gd name="T32" fmla="*/ 3042 w 3069"/>
              <a:gd name="T33" fmla="*/ 1746 h 3292"/>
              <a:gd name="T34" fmla="*/ 3066 w 3069"/>
              <a:gd name="T35" fmla="*/ 2000 h 3292"/>
              <a:gd name="T36" fmla="*/ 2998 w 3069"/>
              <a:gd name="T37" fmla="*/ 2239 h 3292"/>
              <a:gd name="T38" fmla="*/ 2854 w 3069"/>
              <a:gd name="T39" fmla="*/ 2432 h 3292"/>
              <a:gd name="T40" fmla="*/ 2653 w 3069"/>
              <a:gd name="T41" fmla="*/ 2561 h 3292"/>
              <a:gd name="T42" fmla="*/ 2409 w 3069"/>
              <a:gd name="T43" fmla="*/ 2608 h 3292"/>
              <a:gd name="T44" fmla="*/ 2173 w 3069"/>
              <a:gd name="T45" fmla="*/ 2563 h 3292"/>
              <a:gd name="T46" fmla="*/ 1974 w 3069"/>
              <a:gd name="T47" fmla="*/ 2439 h 3292"/>
              <a:gd name="T48" fmla="*/ 1843 w 3069"/>
              <a:gd name="T49" fmla="*/ 2318 h 3292"/>
              <a:gd name="T50" fmla="*/ 1683 w 3069"/>
              <a:gd name="T51" fmla="*/ 2210 h 3292"/>
              <a:gd name="T52" fmla="*/ 1727 w 3069"/>
              <a:gd name="T53" fmla="*/ 2540 h 3292"/>
              <a:gd name="T54" fmla="*/ 1832 w 3069"/>
              <a:gd name="T55" fmla="*/ 2816 h 3292"/>
              <a:gd name="T56" fmla="*/ 1978 w 3069"/>
              <a:gd name="T57" fmla="*/ 3029 h 3292"/>
              <a:gd name="T58" fmla="*/ 2146 w 3069"/>
              <a:gd name="T59" fmla="*/ 3170 h 3292"/>
              <a:gd name="T60" fmla="*/ 966 w 3069"/>
              <a:gd name="T61" fmla="*/ 3142 h 3292"/>
              <a:gd name="T62" fmla="*/ 1129 w 3069"/>
              <a:gd name="T63" fmla="*/ 2982 h 3292"/>
              <a:gd name="T64" fmla="*/ 1267 w 3069"/>
              <a:gd name="T65" fmla="*/ 2753 h 3292"/>
              <a:gd name="T66" fmla="*/ 1358 w 3069"/>
              <a:gd name="T67" fmla="*/ 2463 h 3292"/>
              <a:gd name="T68" fmla="*/ 1343 w 3069"/>
              <a:gd name="T69" fmla="*/ 2235 h 3292"/>
              <a:gd name="T70" fmla="*/ 1192 w 3069"/>
              <a:gd name="T71" fmla="*/ 2346 h 3292"/>
              <a:gd name="T72" fmla="*/ 1050 w 3069"/>
              <a:gd name="T73" fmla="*/ 2476 h 3292"/>
              <a:gd name="T74" fmla="*/ 840 w 3069"/>
              <a:gd name="T75" fmla="*/ 2582 h 3292"/>
              <a:gd name="T76" fmla="*/ 595 w 3069"/>
              <a:gd name="T77" fmla="*/ 2605 h 3292"/>
              <a:gd name="T78" fmla="*/ 361 w 3069"/>
              <a:gd name="T79" fmla="*/ 2536 h 3292"/>
              <a:gd name="T80" fmla="*/ 172 w 3069"/>
              <a:gd name="T81" fmla="*/ 2389 h 3292"/>
              <a:gd name="T82" fmla="*/ 46 w 3069"/>
              <a:gd name="T83" fmla="*/ 2183 h 3292"/>
              <a:gd name="T84" fmla="*/ 0 w 3069"/>
              <a:gd name="T85" fmla="*/ 1935 h 3292"/>
              <a:gd name="T86" fmla="*/ 46 w 3069"/>
              <a:gd name="T87" fmla="*/ 1687 h 3292"/>
              <a:gd name="T88" fmla="*/ 172 w 3069"/>
              <a:gd name="T89" fmla="*/ 1482 h 3292"/>
              <a:gd name="T90" fmla="*/ 361 w 3069"/>
              <a:gd name="T91" fmla="*/ 1334 h 3292"/>
              <a:gd name="T92" fmla="*/ 595 w 3069"/>
              <a:gd name="T93" fmla="*/ 1265 h 3292"/>
              <a:gd name="T94" fmla="*/ 840 w 3069"/>
              <a:gd name="T95" fmla="*/ 1287 h 3292"/>
              <a:gd name="T96" fmla="*/ 1050 w 3069"/>
              <a:gd name="T97" fmla="*/ 1392 h 3292"/>
              <a:gd name="T98" fmla="*/ 1199 w 3069"/>
              <a:gd name="T99" fmla="*/ 1527 h 3292"/>
              <a:gd name="T100" fmla="*/ 1372 w 3069"/>
              <a:gd name="T101" fmla="*/ 1647 h 3292"/>
              <a:gd name="T102" fmla="*/ 1291 w 3069"/>
              <a:gd name="T103" fmla="*/ 1448 h 3292"/>
              <a:gd name="T104" fmla="*/ 1173 w 3069"/>
              <a:gd name="T105" fmla="*/ 1262 h 3292"/>
              <a:gd name="T106" fmla="*/ 1045 w 3069"/>
              <a:gd name="T107" fmla="*/ 1117 h 3292"/>
              <a:gd name="T108" fmla="*/ 926 w 3069"/>
              <a:gd name="T109" fmla="*/ 914 h 3292"/>
              <a:gd name="T110" fmla="*/ 882 w 3069"/>
              <a:gd name="T111" fmla="*/ 672 h 3292"/>
              <a:gd name="T112" fmla="*/ 928 w 3069"/>
              <a:gd name="T113" fmla="*/ 426 h 3292"/>
              <a:gd name="T114" fmla="*/ 1053 w 3069"/>
              <a:gd name="T115" fmla="*/ 221 h 3292"/>
              <a:gd name="T116" fmla="*/ 1240 w 3069"/>
              <a:gd name="T117" fmla="*/ 74 h 3292"/>
              <a:gd name="T118" fmla="*/ 1471 w 3069"/>
              <a:gd name="T119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69" h="3292">
                <a:moveTo>
                  <a:pt x="1534" y="0"/>
                </a:moveTo>
                <a:lnTo>
                  <a:pt x="1534" y="0"/>
                </a:lnTo>
                <a:lnTo>
                  <a:pt x="1597" y="3"/>
                </a:lnTo>
                <a:lnTo>
                  <a:pt x="1658" y="13"/>
                </a:lnTo>
                <a:lnTo>
                  <a:pt x="1718" y="28"/>
                </a:lnTo>
                <a:lnTo>
                  <a:pt x="1775" y="48"/>
                </a:lnTo>
                <a:lnTo>
                  <a:pt x="1829" y="74"/>
                </a:lnTo>
                <a:lnTo>
                  <a:pt x="1880" y="104"/>
                </a:lnTo>
                <a:lnTo>
                  <a:pt x="1929" y="139"/>
                </a:lnTo>
                <a:lnTo>
                  <a:pt x="1974" y="178"/>
                </a:lnTo>
                <a:lnTo>
                  <a:pt x="2016" y="221"/>
                </a:lnTo>
                <a:lnTo>
                  <a:pt x="2054" y="267"/>
                </a:lnTo>
                <a:lnTo>
                  <a:pt x="2088" y="318"/>
                </a:lnTo>
                <a:lnTo>
                  <a:pt x="2116" y="370"/>
                </a:lnTo>
                <a:lnTo>
                  <a:pt x="2141" y="426"/>
                </a:lnTo>
                <a:lnTo>
                  <a:pt x="2160" y="485"/>
                </a:lnTo>
                <a:lnTo>
                  <a:pt x="2175" y="545"/>
                </a:lnTo>
                <a:lnTo>
                  <a:pt x="2184" y="608"/>
                </a:lnTo>
                <a:lnTo>
                  <a:pt x="2186" y="672"/>
                </a:lnTo>
                <a:lnTo>
                  <a:pt x="2184" y="736"/>
                </a:lnTo>
                <a:lnTo>
                  <a:pt x="2175" y="797"/>
                </a:lnTo>
                <a:lnTo>
                  <a:pt x="2161" y="857"/>
                </a:lnTo>
                <a:lnTo>
                  <a:pt x="2143" y="914"/>
                </a:lnTo>
                <a:lnTo>
                  <a:pt x="2120" y="969"/>
                </a:lnTo>
                <a:lnTo>
                  <a:pt x="2092" y="1021"/>
                </a:lnTo>
                <a:lnTo>
                  <a:pt x="2059" y="1071"/>
                </a:lnTo>
                <a:lnTo>
                  <a:pt x="2023" y="1117"/>
                </a:lnTo>
                <a:lnTo>
                  <a:pt x="1982" y="1159"/>
                </a:lnTo>
                <a:lnTo>
                  <a:pt x="1955" y="1188"/>
                </a:lnTo>
                <a:lnTo>
                  <a:pt x="1925" y="1222"/>
                </a:lnTo>
                <a:lnTo>
                  <a:pt x="1896" y="1262"/>
                </a:lnTo>
                <a:lnTo>
                  <a:pt x="1865" y="1304"/>
                </a:lnTo>
                <a:lnTo>
                  <a:pt x="1834" y="1350"/>
                </a:lnTo>
                <a:lnTo>
                  <a:pt x="1806" y="1398"/>
                </a:lnTo>
                <a:lnTo>
                  <a:pt x="1778" y="1448"/>
                </a:lnTo>
                <a:lnTo>
                  <a:pt x="1752" y="1498"/>
                </a:lnTo>
                <a:lnTo>
                  <a:pt x="1731" y="1549"/>
                </a:lnTo>
                <a:lnTo>
                  <a:pt x="1711" y="1598"/>
                </a:lnTo>
                <a:lnTo>
                  <a:pt x="1697" y="1647"/>
                </a:lnTo>
                <a:lnTo>
                  <a:pt x="1744" y="1617"/>
                </a:lnTo>
                <a:lnTo>
                  <a:pt x="1789" y="1588"/>
                </a:lnTo>
                <a:lnTo>
                  <a:pt x="1831" y="1557"/>
                </a:lnTo>
                <a:lnTo>
                  <a:pt x="1870" y="1527"/>
                </a:lnTo>
                <a:lnTo>
                  <a:pt x="1904" y="1498"/>
                </a:lnTo>
                <a:lnTo>
                  <a:pt x="1932" y="1470"/>
                </a:lnTo>
                <a:lnTo>
                  <a:pt x="1974" y="1429"/>
                </a:lnTo>
                <a:lnTo>
                  <a:pt x="2019" y="1392"/>
                </a:lnTo>
                <a:lnTo>
                  <a:pt x="2067" y="1359"/>
                </a:lnTo>
                <a:lnTo>
                  <a:pt x="2119" y="1330"/>
                </a:lnTo>
                <a:lnTo>
                  <a:pt x="2173" y="1306"/>
                </a:lnTo>
                <a:lnTo>
                  <a:pt x="2229" y="1287"/>
                </a:lnTo>
                <a:lnTo>
                  <a:pt x="2287" y="1273"/>
                </a:lnTo>
                <a:lnTo>
                  <a:pt x="2348" y="1265"/>
                </a:lnTo>
                <a:lnTo>
                  <a:pt x="2409" y="1262"/>
                </a:lnTo>
                <a:lnTo>
                  <a:pt x="2472" y="1265"/>
                </a:lnTo>
                <a:lnTo>
                  <a:pt x="2535" y="1274"/>
                </a:lnTo>
                <a:lnTo>
                  <a:pt x="2594" y="1288"/>
                </a:lnTo>
                <a:lnTo>
                  <a:pt x="2653" y="1309"/>
                </a:lnTo>
                <a:lnTo>
                  <a:pt x="2708" y="1334"/>
                </a:lnTo>
                <a:lnTo>
                  <a:pt x="2760" y="1365"/>
                </a:lnTo>
                <a:lnTo>
                  <a:pt x="2809" y="1399"/>
                </a:lnTo>
                <a:lnTo>
                  <a:pt x="2854" y="1438"/>
                </a:lnTo>
                <a:lnTo>
                  <a:pt x="2896" y="1482"/>
                </a:lnTo>
                <a:lnTo>
                  <a:pt x="2935" y="1528"/>
                </a:lnTo>
                <a:lnTo>
                  <a:pt x="2969" y="1578"/>
                </a:lnTo>
                <a:lnTo>
                  <a:pt x="2998" y="1631"/>
                </a:lnTo>
                <a:lnTo>
                  <a:pt x="3023" y="1687"/>
                </a:lnTo>
                <a:lnTo>
                  <a:pt x="3042" y="1746"/>
                </a:lnTo>
                <a:lnTo>
                  <a:pt x="3057" y="1807"/>
                </a:lnTo>
                <a:lnTo>
                  <a:pt x="3066" y="1870"/>
                </a:lnTo>
                <a:lnTo>
                  <a:pt x="3069" y="1935"/>
                </a:lnTo>
                <a:lnTo>
                  <a:pt x="3066" y="2000"/>
                </a:lnTo>
                <a:lnTo>
                  <a:pt x="3057" y="2063"/>
                </a:lnTo>
                <a:lnTo>
                  <a:pt x="3042" y="2124"/>
                </a:lnTo>
                <a:lnTo>
                  <a:pt x="3023" y="2183"/>
                </a:lnTo>
                <a:lnTo>
                  <a:pt x="2998" y="2239"/>
                </a:lnTo>
                <a:lnTo>
                  <a:pt x="2969" y="2292"/>
                </a:lnTo>
                <a:lnTo>
                  <a:pt x="2935" y="2343"/>
                </a:lnTo>
                <a:lnTo>
                  <a:pt x="2896" y="2389"/>
                </a:lnTo>
                <a:lnTo>
                  <a:pt x="2854" y="2432"/>
                </a:lnTo>
                <a:lnTo>
                  <a:pt x="2809" y="2471"/>
                </a:lnTo>
                <a:lnTo>
                  <a:pt x="2760" y="2506"/>
                </a:lnTo>
                <a:lnTo>
                  <a:pt x="2708" y="2536"/>
                </a:lnTo>
                <a:lnTo>
                  <a:pt x="2653" y="2561"/>
                </a:lnTo>
                <a:lnTo>
                  <a:pt x="2594" y="2581"/>
                </a:lnTo>
                <a:lnTo>
                  <a:pt x="2535" y="2596"/>
                </a:lnTo>
                <a:lnTo>
                  <a:pt x="2472" y="2605"/>
                </a:lnTo>
                <a:lnTo>
                  <a:pt x="2409" y="2608"/>
                </a:lnTo>
                <a:lnTo>
                  <a:pt x="2348" y="2605"/>
                </a:lnTo>
                <a:lnTo>
                  <a:pt x="2287" y="2597"/>
                </a:lnTo>
                <a:lnTo>
                  <a:pt x="2229" y="2582"/>
                </a:lnTo>
                <a:lnTo>
                  <a:pt x="2173" y="2563"/>
                </a:lnTo>
                <a:lnTo>
                  <a:pt x="2119" y="2539"/>
                </a:lnTo>
                <a:lnTo>
                  <a:pt x="2067" y="2510"/>
                </a:lnTo>
                <a:lnTo>
                  <a:pt x="2019" y="2476"/>
                </a:lnTo>
                <a:lnTo>
                  <a:pt x="1974" y="2439"/>
                </a:lnTo>
                <a:lnTo>
                  <a:pt x="1932" y="2398"/>
                </a:lnTo>
                <a:lnTo>
                  <a:pt x="1907" y="2373"/>
                </a:lnTo>
                <a:lnTo>
                  <a:pt x="1877" y="2346"/>
                </a:lnTo>
                <a:lnTo>
                  <a:pt x="1843" y="2318"/>
                </a:lnTo>
                <a:lnTo>
                  <a:pt x="1807" y="2290"/>
                </a:lnTo>
                <a:lnTo>
                  <a:pt x="1768" y="2262"/>
                </a:lnTo>
                <a:lnTo>
                  <a:pt x="1726" y="2235"/>
                </a:lnTo>
                <a:lnTo>
                  <a:pt x="1683" y="2210"/>
                </a:lnTo>
                <a:lnTo>
                  <a:pt x="1687" y="2296"/>
                </a:lnTo>
                <a:lnTo>
                  <a:pt x="1696" y="2381"/>
                </a:lnTo>
                <a:lnTo>
                  <a:pt x="1709" y="2463"/>
                </a:lnTo>
                <a:lnTo>
                  <a:pt x="1727" y="2540"/>
                </a:lnTo>
                <a:lnTo>
                  <a:pt x="1748" y="2615"/>
                </a:lnTo>
                <a:lnTo>
                  <a:pt x="1774" y="2686"/>
                </a:lnTo>
                <a:lnTo>
                  <a:pt x="1801" y="2753"/>
                </a:lnTo>
                <a:lnTo>
                  <a:pt x="1832" y="2816"/>
                </a:lnTo>
                <a:lnTo>
                  <a:pt x="1866" y="2876"/>
                </a:lnTo>
                <a:lnTo>
                  <a:pt x="1902" y="2932"/>
                </a:lnTo>
                <a:lnTo>
                  <a:pt x="1938" y="2982"/>
                </a:lnTo>
                <a:lnTo>
                  <a:pt x="1978" y="3029"/>
                </a:lnTo>
                <a:lnTo>
                  <a:pt x="2019" y="3071"/>
                </a:lnTo>
                <a:lnTo>
                  <a:pt x="2060" y="3109"/>
                </a:lnTo>
                <a:lnTo>
                  <a:pt x="2103" y="3142"/>
                </a:lnTo>
                <a:lnTo>
                  <a:pt x="2146" y="3170"/>
                </a:lnTo>
                <a:lnTo>
                  <a:pt x="2146" y="3292"/>
                </a:lnTo>
                <a:lnTo>
                  <a:pt x="923" y="3292"/>
                </a:lnTo>
                <a:lnTo>
                  <a:pt x="923" y="3170"/>
                </a:lnTo>
                <a:lnTo>
                  <a:pt x="966" y="3142"/>
                </a:lnTo>
                <a:lnTo>
                  <a:pt x="1008" y="3109"/>
                </a:lnTo>
                <a:lnTo>
                  <a:pt x="1050" y="3071"/>
                </a:lnTo>
                <a:lnTo>
                  <a:pt x="1090" y="3029"/>
                </a:lnTo>
                <a:lnTo>
                  <a:pt x="1129" y="2982"/>
                </a:lnTo>
                <a:lnTo>
                  <a:pt x="1167" y="2932"/>
                </a:lnTo>
                <a:lnTo>
                  <a:pt x="1203" y="2876"/>
                </a:lnTo>
                <a:lnTo>
                  <a:pt x="1237" y="2816"/>
                </a:lnTo>
                <a:lnTo>
                  <a:pt x="1267" y="2753"/>
                </a:lnTo>
                <a:lnTo>
                  <a:pt x="1295" y="2686"/>
                </a:lnTo>
                <a:lnTo>
                  <a:pt x="1320" y="2615"/>
                </a:lnTo>
                <a:lnTo>
                  <a:pt x="1341" y="2540"/>
                </a:lnTo>
                <a:lnTo>
                  <a:pt x="1358" y="2463"/>
                </a:lnTo>
                <a:lnTo>
                  <a:pt x="1373" y="2381"/>
                </a:lnTo>
                <a:lnTo>
                  <a:pt x="1381" y="2296"/>
                </a:lnTo>
                <a:lnTo>
                  <a:pt x="1386" y="2210"/>
                </a:lnTo>
                <a:lnTo>
                  <a:pt x="1343" y="2235"/>
                </a:lnTo>
                <a:lnTo>
                  <a:pt x="1301" y="2262"/>
                </a:lnTo>
                <a:lnTo>
                  <a:pt x="1261" y="2290"/>
                </a:lnTo>
                <a:lnTo>
                  <a:pt x="1224" y="2318"/>
                </a:lnTo>
                <a:lnTo>
                  <a:pt x="1192" y="2346"/>
                </a:lnTo>
                <a:lnTo>
                  <a:pt x="1162" y="2373"/>
                </a:lnTo>
                <a:lnTo>
                  <a:pt x="1136" y="2398"/>
                </a:lnTo>
                <a:lnTo>
                  <a:pt x="1095" y="2439"/>
                </a:lnTo>
                <a:lnTo>
                  <a:pt x="1050" y="2476"/>
                </a:lnTo>
                <a:lnTo>
                  <a:pt x="1000" y="2510"/>
                </a:lnTo>
                <a:lnTo>
                  <a:pt x="949" y="2539"/>
                </a:lnTo>
                <a:lnTo>
                  <a:pt x="896" y="2563"/>
                </a:lnTo>
                <a:lnTo>
                  <a:pt x="840" y="2582"/>
                </a:lnTo>
                <a:lnTo>
                  <a:pt x="782" y="2597"/>
                </a:lnTo>
                <a:lnTo>
                  <a:pt x="721" y="2605"/>
                </a:lnTo>
                <a:lnTo>
                  <a:pt x="659" y="2608"/>
                </a:lnTo>
                <a:lnTo>
                  <a:pt x="595" y="2605"/>
                </a:lnTo>
                <a:lnTo>
                  <a:pt x="534" y="2596"/>
                </a:lnTo>
                <a:lnTo>
                  <a:pt x="474" y="2581"/>
                </a:lnTo>
                <a:lnTo>
                  <a:pt x="416" y="2561"/>
                </a:lnTo>
                <a:lnTo>
                  <a:pt x="361" y="2536"/>
                </a:lnTo>
                <a:lnTo>
                  <a:pt x="309" y="2506"/>
                </a:lnTo>
                <a:lnTo>
                  <a:pt x="260" y="2471"/>
                </a:lnTo>
                <a:lnTo>
                  <a:pt x="214" y="2432"/>
                </a:lnTo>
                <a:lnTo>
                  <a:pt x="172" y="2389"/>
                </a:lnTo>
                <a:lnTo>
                  <a:pt x="134" y="2343"/>
                </a:lnTo>
                <a:lnTo>
                  <a:pt x="100" y="2292"/>
                </a:lnTo>
                <a:lnTo>
                  <a:pt x="71" y="2239"/>
                </a:lnTo>
                <a:lnTo>
                  <a:pt x="46" y="2183"/>
                </a:lnTo>
                <a:lnTo>
                  <a:pt x="26" y="2124"/>
                </a:lnTo>
                <a:lnTo>
                  <a:pt x="11" y="2063"/>
                </a:lnTo>
                <a:lnTo>
                  <a:pt x="2" y="2000"/>
                </a:lnTo>
                <a:lnTo>
                  <a:pt x="0" y="1935"/>
                </a:lnTo>
                <a:lnTo>
                  <a:pt x="2" y="1870"/>
                </a:lnTo>
                <a:lnTo>
                  <a:pt x="11" y="1807"/>
                </a:lnTo>
                <a:lnTo>
                  <a:pt x="26" y="1746"/>
                </a:lnTo>
                <a:lnTo>
                  <a:pt x="46" y="1687"/>
                </a:lnTo>
                <a:lnTo>
                  <a:pt x="71" y="1631"/>
                </a:lnTo>
                <a:lnTo>
                  <a:pt x="100" y="1578"/>
                </a:lnTo>
                <a:lnTo>
                  <a:pt x="134" y="1528"/>
                </a:lnTo>
                <a:lnTo>
                  <a:pt x="172" y="1482"/>
                </a:lnTo>
                <a:lnTo>
                  <a:pt x="214" y="1438"/>
                </a:lnTo>
                <a:lnTo>
                  <a:pt x="260" y="1399"/>
                </a:lnTo>
                <a:lnTo>
                  <a:pt x="309" y="1365"/>
                </a:lnTo>
                <a:lnTo>
                  <a:pt x="361" y="1334"/>
                </a:lnTo>
                <a:lnTo>
                  <a:pt x="416" y="1309"/>
                </a:lnTo>
                <a:lnTo>
                  <a:pt x="474" y="1288"/>
                </a:lnTo>
                <a:lnTo>
                  <a:pt x="534" y="1274"/>
                </a:lnTo>
                <a:lnTo>
                  <a:pt x="595" y="1265"/>
                </a:lnTo>
                <a:lnTo>
                  <a:pt x="659" y="1262"/>
                </a:lnTo>
                <a:lnTo>
                  <a:pt x="721" y="1265"/>
                </a:lnTo>
                <a:lnTo>
                  <a:pt x="782" y="1273"/>
                </a:lnTo>
                <a:lnTo>
                  <a:pt x="840" y="1287"/>
                </a:lnTo>
                <a:lnTo>
                  <a:pt x="896" y="1306"/>
                </a:lnTo>
                <a:lnTo>
                  <a:pt x="949" y="1330"/>
                </a:lnTo>
                <a:lnTo>
                  <a:pt x="1000" y="1359"/>
                </a:lnTo>
                <a:lnTo>
                  <a:pt x="1050" y="1392"/>
                </a:lnTo>
                <a:lnTo>
                  <a:pt x="1095" y="1429"/>
                </a:lnTo>
                <a:lnTo>
                  <a:pt x="1136" y="1470"/>
                </a:lnTo>
                <a:lnTo>
                  <a:pt x="1165" y="1498"/>
                </a:lnTo>
                <a:lnTo>
                  <a:pt x="1199" y="1527"/>
                </a:lnTo>
                <a:lnTo>
                  <a:pt x="1237" y="1557"/>
                </a:lnTo>
                <a:lnTo>
                  <a:pt x="1280" y="1588"/>
                </a:lnTo>
                <a:lnTo>
                  <a:pt x="1325" y="1617"/>
                </a:lnTo>
                <a:lnTo>
                  <a:pt x="1372" y="1647"/>
                </a:lnTo>
                <a:lnTo>
                  <a:pt x="1356" y="1598"/>
                </a:lnTo>
                <a:lnTo>
                  <a:pt x="1338" y="1549"/>
                </a:lnTo>
                <a:lnTo>
                  <a:pt x="1316" y="1498"/>
                </a:lnTo>
                <a:lnTo>
                  <a:pt x="1291" y="1448"/>
                </a:lnTo>
                <a:lnTo>
                  <a:pt x="1263" y="1398"/>
                </a:lnTo>
                <a:lnTo>
                  <a:pt x="1234" y="1350"/>
                </a:lnTo>
                <a:lnTo>
                  <a:pt x="1204" y="1304"/>
                </a:lnTo>
                <a:lnTo>
                  <a:pt x="1173" y="1262"/>
                </a:lnTo>
                <a:lnTo>
                  <a:pt x="1143" y="1222"/>
                </a:lnTo>
                <a:lnTo>
                  <a:pt x="1114" y="1188"/>
                </a:lnTo>
                <a:lnTo>
                  <a:pt x="1085" y="1159"/>
                </a:lnTo>
                <a:lnTo>
                  <a:pt x="1045" y="1117"/>
                </a:lnTo>
                <a:lnTo>
                  <a:pt x="1010" y="1071"/>
                </a:lnTo>
                <a:lnTo>
                  <a:pt x="977" y="1021"/>
                </a:lnTo>
                <a:lnTo>
                  <a:pt x="949" y="969"/>
                </a:lnTo>
                <a:lnTo>
                  <a:pt x="926" y="914"/>
                </a:lnTo>
                <a:lnTo>
                  <a:pt x="906" y="857"/>
                </a:lnTo>
                <a:lnTo>
                  <a:pt x="893" y="797"/>
                </a:lnTo>
                <a:lnTo>
                  <a:pt x="885" y="736"/>
                </a:lnTo>
                <a:lnTo>
                  <a:pt x="882" y="672"/>
                </a:lnTo>
                <a:lnTo>
                  <a:pt x="885" y="608"/>
                </a:lnTo>
                <a:lnTo>
                  <a:pt x="894" y="545"/>
                </a:lnTo>
                <a:lnTo>
                  <a:pt x="908" y="485"/>
                </a:lnTo>
                <a:lnTo>
                  <a:pt x="928" y="426"/>
                </a:lnTo>
                <a:lnTo>
                  <a:pt x="952" y="370"/>
                </a:lnTo>
                <a:lnTo>
                  <a:pt x="981" y="318"/>
                </a:lnTo>
                <a:lnTo>
                  <a:pt x="1015" y="267"/>
                </a:lnTo>
                <a:lnTo>
                  <a:pt x="1053" y="221"/>
                </a:lnTo>
                <a:lnTo>
                  <a:pt x="1095" y="178"/>
                </a:lnTo>
                <a:lnTo>
                  <a:pt x="1140" y="139"/>
                </a:lnTo>
                <a:lnTo>
                  <a:pt x="1188" y="104"/>
                </a:lnTo>
                <a:lnTo>
                  <a:pt x="1240" y="74"/>
                </a:lnTo>
                <a:lnTo>
                  <a:pt x="1294" y="48"/>
                </a:lnTo>
                <a:lnTo>
                  <a:pt x="1351" y="28"/>
                </a:lnTo>
                <a:lnTo>
                  <a:pt x="1411" y="13"/>
                </a:lnTo>
                <a:lnTo>
                  <a:pt x="1471" y="3"/>
                </a:lnTo>
                <a:lnTo>
                  <a:pt x="1534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50" name="Freeform 140"/>
          <p:cNvSpPr>
            <a:spLocks noEditPoints="1"/>
          </p:cNvSpPr>
          <p:nvPr/>
        </p:nvSpPr>
        <p:spPr bwMode="auto">
          <a:xfrm>
            <a:off x="10060923" y="2364543"/>
            <a:ext cx="466133" cy="406724"/>
          </a:xfrm>
          <a:custGeom>
            <a:avLst/>
            <a:gdLst>
              <a:gd name="T0" fmla="*/ 1576 w 3261"/>
              <a:gd name="T1" fmla="*/ 2607 h 2852"/>
              <a:gd name="T2" fmla="*/ 1538 w 3261"/>
              <a:gd name="T3" fmla="*/ 2685 h 2852"/>
              <a:gd name="T4" fmla="*/ 1079 w 3261"/>
              <a:gd name="T5" fmla="*/ 2847 h 2852"/>
              <a:gd name="T6" fmla="*/ 765 w 3261"/>
              <a:gd name="T7" fmla="*/ 1762 h 2852"/>
              <a:gd name="T8" fmla="*/ 2784 w 3261"/>
              <a:gd name="T9" fmla="*/ 802 h 2852"/>
              <a:gd name="T10" fmla="*/ 2851 w 3261"/>
              <a:gd name="T11" fmla="*/ 962 h 2852"/>
              <a:gd name="T12" fmla="*/ 2870 w 3261"/>
              <a:gd name="T13" fmla="*/ 1216 h 2852"/>
              <a:gd name="T14" fmla="*/ 2827 w 3261"/>
              <a:gd name="T15" fmla="*/ 1446 h 2852"/>
              <a:gd name="T16" fmla="*/ 2771 w 3261"/>
              <a:gd name="T17" fmla="*/ 1536 h 2852"/>
              <a:gd name="T18" fmla="*/ 2730 w 3261"/>
              <a:gd name="T19" fmla="*/ 1530 h 2852"/>
              <a:gd name="T20" fmla="*/ 2668 w 3261"/>
              <a:gd name="T21" fmla="*/ 1406 h 2852"/>
              <a:gd name="T22" fmla="*/ 2637 w 3261"/>
              <a:gd name="T23" fmla="*/ 1163 h 2852"/>
              <a:gd name="T24" fmla="*/ 2668 w 3261"/>
              <a:gd name="T25" fmla="*/ 919 h 2852"/>
              <a:gd name="T26" fmla="*/ 2730 w 3261"/>
              <a:gd name="T27" fmla="*/ 795 h 2852"/>
              <a:gd name="T28" fmla="*/ 825 w 3261"/>
              <a:gd name="T29" fmla="*/ 778 h 2852"/>
              <a:gd name="T30" fmla="*/ 803 w 3261"/>
              <a:gd name="T31" fmla="*/ 1261 h 2852"/>
              <a:gd name="T32" fmla="*/ 763 w 3261"/>
              <a:gd name="T33" fmla="*/ 1628 h 2852"/>
              <a:gd name="T34" fmla="*/ 390 w 3261"/>
              <a:gd name="T35" fmla="*/ 1604 h 2852"/>
              <a:gd name="T36" fmla="*/ 390 w 3261"/>
              <a:gd name="T37" fmla="*/ 721 h 2852"/>
              <a:gd name="T38" fmla="*/ 763 w 3261"/>
              <a:gd name="T39" fmla="*/ 698 h 2852"/>
              <a:gd name="T40" fmla="*/ 2702 w 3261"/>
              <a:gd name="T41" fmla="*/ 200 h 2852"/>
              <a:gd name="T42" fmla="*/ 2605 w 3261"/>
              <a:gd name="T43" fmla="*/ 331 h 2852"/>
              <a:gd name="T44" fmla="*/ 2500 w 3261"/>
              <a:gd name="T45" fmla="*/ 642 h 2852"/>
              <a:gd name="T46" fmla="*/ 2450 w 3261"/>
              <a:gd name="T47" fmla="*/ 1070 h 2852"/>
              <a:gd name="T48" fmla="*/ 2472 w 3261"/>
              <a:gd name="T49" fmla="*/ 1521 h 2852"/>
              <a:gd name="T50" fmla="*/ 2563 w 3261"/>
              <a:gd name="T51" fmla="*/ 1899 h 2852"/>
              <a:gd name="T52" fmla="*/ 2676 w 3261"/>
              <a:gd name="T53" fmla="*/ 2099 h 2852"/>
              <a:gd name="T54" fmla="*/ 2754 w 3261"/>
              <a:gd name="T55" fmla="*/ 2150 h 2852"/>
              <a:gd name="T56" fmla="*/ 2833 w 3261"/>
              <a:gd name="T57" fmla="*/ 2099 h 2852"/>
              <a:gd name="T58" fmla="*/ 2945 w 3261"/>
              <a:gd name="T59" fmla="*/ 1899 h 2852"/>
              <a:gd name="T60" fmla="*/ 3036 w 3261"/>
              <a:gd name="T61" fmla="*/ 1521 h 2852"/>
              <a:gd name="T62" fmla="*/ 3058 w 3261"/>
              <a:gd name="T63" fmla="*/ 1070 h 2852"/>
              <a:gd name="T64" fmla="*/ 3008 w 3261"/>
              <a:gd name="T65" fmla="*/ 642 h 2852"/>
              <a:gd name="T66" fmla="*/ 2903 w 3261"/>
              <a:gd name="T67" fmla="*/ 331 h 2852"/>
              <a:gd name="T68" fmla="*/ 2812 w 3261"/>
              <a:gd name="T69" fmla="*/ 205 h 2852"/>
              <a:gd name="T70" fmla="*/ 2581 w 3261"/>
              <a:gd name="T71" fmla="*/ 0 h 2852"/>
              <a:gd name="T72" fmla="*/ 2969 w 3261"/>
              <a:gd name="T73" fmla="*/ 56 h 2852"/>
              <a:gd name="T74" fmla="*/ 3104 w 3261"/>
              <a:gd name="T75" fmla="*/ 258 h 2852"/>
              <a:gd name="T76" fmla="*/ 3204 w 3261"/>
              <a:gd name="T77" fmla="*/ 578 h 2852"/>
              <a:gd name="T78" fmla="*/ 3256 w 3261"/>
              <a:gd name="T79" fmla="*/ 983 h 2852"/>
              <a:gd name="T80" fmla="*/ 3256 w 3261"/>
              <a:gd name="T81" fmla="*/ 1342 h 2852"/>
              <a:gd name="T82" fmla="*/ 3204 w 3261"/>
              <a:gd name="T83" fmla="*/ 1747 h 2852"/>
              <a:gd name="T84" fmla="*/ 3104 w 3261"/>
              <a:gd name="T85" fmla="*/ 2067 h 2852"/>
              <a:gd name="T86" fmla="*/ 2969 w 3261"/>
              <a:gd name="T87" fmla="*/ 2269 h 2852"/>
              <a:gd name="T88" fmla="*/ 2843 w 3261"/>
              <a:gd name="T89" fmla="*/ 2325 h 2852"/>
              <a:gd name="T90" fmla="*/ 2561 w 3261"/>
              <a:gd name="T91" fmla="*/ 2311 h 2852"/>
              <a:gd name="T92" fmla="*/ 2447 w 3261"/>
              <a:gd name="T93" fmla="*/ 2235 h 2852"/>
              <a:gd name="T94" fmla="*/ 2238 w 3261"/>
              <a:gd name="T95" fmla="*/ 2112 h 2852"/>
              <a:gd name="T96" fmla="*/ 1947 w 3261"/>
              <a:gd name="T97" fmla="*/ 1966 h 2852"/>
              <a:gd name="T98" fmla="*/ 1584 w 3261"/>
              <a:gd name="T99" fmla="*/ 1820 h 2852"/>
              <a:gd name="T100" fmla="*/ 1159 w 3261"/>
              <a:gd name="T101" fmla="*/ 1696 h 2852"/>
              <a:gd name="T102" fmla="*/ 1029 w 3261"/>
              <a:gd name="T103" fmla="*/ 1352 h 2852"/>
              <a:gd name="T104" fmla="*/ 1035 w 3261"/>
              <a:gd name="T105" fmla="*/ 886 h 2852"/>
              <a:gd name="T106" fmla="*/ 1249 w 3261"/>
              <a:gd name="T107" fmla="*/ 607 h 2852"/>
              <a:gd name="T108" fmla="*/ 1662 w 3261"/>
              <a:gd name="T109" fmla="*/ 478 h 2852"/>
              <a:gd name="T110" fmla="*/ 2011 w 3261"/>
              <a:gd name="T111" fmla="*/ 329 h 2852"/>
              <a:gd name="T112" fmla="*/ 2287 w 3261"/>
              <a:gd name="T113" fmla="*/ 187 h 2852"/>
              <a:gd name="T114" fmla="*/ 2477 w 3261"/>
              <a:gd name="T115" fmla="*/ 71 h 2852"/>
              <a:gd name="T116" fmla="*/ 2572 w 3261"/>
              <a:gd name="T117" fmla="*/ 6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852">
                <a:moveTo>
                  <a:pt x="765" y="1762"/>
                </a:moveTo>
                <a:lnTo>
                  <a:pt x="1172" y="1841"/>
                </a:lnTo>
                <a:lnTo>
                  <a:pt x="1565" y="2570"/>
                </a:lnTo>
                <a:lnTo>
                  <a:pt x="1573" y="2588"/>
                </a:lnTo>
                <a:lnTo>
                  <a:pt x="1576" y="2607"/>
                </a:lnTo>
                <a:lnTo>
                  <a:pt x="1576" y="2625"/>
                </a:lnTo>
                <a:lnTo>
                  <a:pt x="1571" y="2642"/>
                </a:lnTo>
                <a:lnTo>
                  <a:pt x="1564" y="2658"/>
                </a:lnTo>
                <a:lnTo>
                  <a:pt x="1552" y="2673"/>
                </a:lnTo>
                <a:lnTo>
                  <a:pt x="1538" y="2685"/>
                </a:lnTo>
                <a:lnTo>
                  <a:pt x="1520" y="2694"/>
                </a:lnTo>
                <a:lnTo>
                  <a:pt x="1142" y="2845"/>
                </a:lnTo>
                <a:lnTo>
                  <a:pt x="1120" y="2851"/>
                </a:lnTo>
                <a:lnTo>
                  <a:pt x="1099" y="2852"/>
                </a:lnTo>
                <a:lnTo>
                  <a:pt x="1079" y="2847"/>
                </a:lnTo>
                <a:lnTo>
                  <a:pt x="1061" y="2838"/>
                </a:lnTo>
                <a:lnTo>
                  <a:pt x="1046" y="2825"/>
                </a:lnTo>
                <a:lnTo>
                  <a:pt x="1034" y="2807"/>
                </a:lnTo>
                <a:lnTo>
                  <a:pt x="1026" y="2786"/>
                </a:lnTo>
                <a:lnTo>
                  <a:pt x="765" y="1762"/>
                </a:lnTo>
                <a:close/>
                <a:moveTo>
                  <a:pt x="2754" y="782"/>
                </a:moveTo>
                <a:lnTo>
                  <a:pt x="2763" y="784"/>
                </a:lnTo>
                <a:lnTo>
                  <a:pt x="2771" y="789"/>
                </a:lnTo>
                <a:lnTo>
                  <a:pt x="2779" y="795"/>
                </a:lnTo>
                <a:lnTo>
                  <a:pt x="2784" y="802"/>
                </a:lnTo>
                <a:lnTo>
                  <a:pt x="2800" y="822"/>
                </a:lnTo>
                <a:lnTo>
                  <a:pt x="2814" y="848"/>
                </a:lnTo>
                <a:lnTo>
                  <a:pt x="2827" y="879"/>
                </a:lnTo>
                <a:lnTo>
                  <a:pt x="2841" y="919"/>
                </a:lnTo>
                <a:lnTo>
                  <a:pt x="2851" y="962"/>
                </a:lnTo>
                <a:lnTo>
                  <a:pt x="2860" y="1009"/>
                </a:lnTo>
                <a:lnTo>
                  <a:pt x="2866" y="1058"/>
                </a:lnTo>
                <a:lnTo>
                  <a:pt x="2870" y="1109"/>
                </a:lnTo>
                <a:lnTo>
                  <a:pt x="2871" y="1163"/>
                </a:lnTo>
                <a:lnTo>
                  <a:pt x="2870" y="1216"/>
                </a:lnTo>
                <a:lnTo>
                  <a:pt x="2866" y="1268"/>
                </a:lnTo>
                <a:lnTo>
                  <a:pt x="2860" y="1317"/>
                </a:lnTo>
                <a:lnTo>
                  <a:pt x="2851" y="1363"/>
                </a:lnTo>
                <a:lnTo>
                  <a:pt x="2841" y="1406"/>
                </a:lnTo>
                <a:lnTo>
                  <a:pt x="2827" y="1446"/>
                </a:lnTo>
                <a:lnTo>
                  <a:pt x="2814" y="1478"/>
                </a:lnTo>
                <a:lnTo>
                  <a:pt x="2800" y="1504"/>
                </a:lnTo>
                <a:lnTo>
                  <a:pt x="2784" y="1524"/>
                </a:lnTo>
                <a:lnTo>
                  <a:pt x="2779" y="1530"/>
                </a:lnTo>
                <a:lnTo>
                  <a:pt x="2771" y="1536"/>
                </a:lnTo>
                <a:lnTo>
                  <a:pt x="2763" y="1541"/>
                </a:lnTo>
                <a:lnTo>
                  <a:pt x="2754" y="1543"/>
                </a:lnTo>
                <a:lnTo>
                  <a:pt x="2745" y="1541"/>
                </a:lnTo>
                <a:lnTo>
                  <a:pt x="2737" y="1536"/>
                </a:lnTo>
                <a:lnTo>
                  <a:pt x="2730" y="1530"/>
                </a:lnTo>
                <a:lnTo>
                  <a:pt x="2724" y="1524"/>
                </a:lnTo>
                <a:lnTo>
                  <a:pt x="2709" y="1504"/>
                </a:lnTo>
                <a:lnTo>
                  <a:pt x="2694" y="1478"/>
                </a:lnTo>
                <a:lnTo>
                  <a:pt x="2681" y="1446"/>
                </a:lnTo>
                <a:lnTo>
                  <a:pt x="2668" y="1406"/>
                </a:lnTo>
                <a:lnTo>
                  <a:pt x="2657" y="1363"/>
                </a:lnTo>
                <a:lnTo>
                  <a:pt x="2648" y="1317"/>
                </a:lnTo>
                <a:lnTo>
                  <a:pt x="2642" y="1268"/>
                </a:lnTo>
                <a:lnTo>
                  <a:pt x="2638" y="1216"/>
                </a:lnTo>
                <a:lnTo>
                  <a:pt x="2637" y="1163"/>
                </a:lnTo>
                <a:lnTo>
                  <a:pt x="2638" y="1109"/>
                </a:lnTo>
                <a:lnTo>
                  <a:pt x="2642" y="1058"/>
                </a:lnTo>
                <a:lnTo>
                  <a:pt x="2648" y="1009"/>
                </a:lnTo>
                <a:lnTo>
                  <a:pt x="2657" y="962"/>
                </a:lnTo>
                <a:lnTo>
                  <a:pt x="2668" y="919"/>
                </a:lnTo>
                <a:lnTo>
                  <a:pt x="2681" y="879"/>
                </a:lnTo>
                <a:lnTo>
                  <a:pt x="2694" y="848"/>
                </a:lnTo>
                <a:lnTo>
                  <a:pt x="2709" y="822"/>
                </a:lnTo>
                <a:lnTo>
                  <a:pt x="2724" y="802"/>
                </a:lnTo>
                <a:lnTo>
                  <a:pt x="2730" y="795"/>
                </a:lnTo>
                <a:lnTo>
                  <a:pt x="2737" y="789"/>
                </a:lnTo>
                <a:lnTo>
                  <a:pt x="2745" y="784"/>
                </a:lnTo>
                <a:lnTo>
                  <a:pt x="2754" y="782"/>
                </a:lnTo>
                <a:close/>
                <a:moveTo>
                  <a:pt x="837" y="688"/>
                </a:moveTo>
                <a:lnTo>
                  <a:pt x="825" y="778"/>
                </a:lnTo>
                <a:lnTo>
                  <a:pt x="815" y="872"/>
                </a:lnTo>
                <a:lnTo>
                  <a:pt x="808" y="967"/>
                </a:lnTo>
                <a:lnTo>
                  <a:pt x="803" y="1064"/>
                </a:lnTo>
                <a:lnTo>
                  <a:pt x="802" y="1163"/>
                </a:lnTo>
                <a:lnTo>
                  <a:pt x="803" y="1261"/>
                </a:lnTo>
                <a:lnTo>
                  <a:pt x="808" y="1358"/>
                </a:lnTo>
                <a:lnTo>
                  <a:pt x="815" y="1454"/>
                </a:lnTo>
                <a:lnTo>
                  <a:pt x="825" y="1547"/>
                </a:lnTo>
                <a:lnTo>
                  <a:pt x="837" y="1637"/>
                </a:lnTo>
                <a:lnTo>
                  <a:pt x="763" y="1628"/>
                </a:lnTo>
                <a:lnTo>
                  <a:pt x="691" y="1619"/>
                </a:lnTo>
                <a:lnTo>
                  <a:pt x="618" y="1613"/>
                </a:lnTo>
                <a:lnTo>
                  <a:pt x="545" y="1608"/>
                </a:lnTo>
                <a:lnTo>
                  <a:pt x="470" y="1605"/>
                </a:lnTo>
                <a:lnTo>
                  <a:pt x="390" y="1604"/>
                </a:lnTo>
                <a:lnTo>
                  <a:pt x="177" y="1604"/>
                </a:lnTo>
                <a:lnTo>
                  <a:pt x="0" y="1303"/>
                </a:lnTo>
                <a:lnTo>
                  <a:pt x="0" y="1022"/>
                </a:lnTo>
                <a:lnTo>
                  <a:pt x="177" y="721"/>
                </a:lnTo>
                <a:lnTo>
                  <a:pt x="390" y="721"/>
                </a:lnTo>
                <a:lnTo>
                  <a:pt x="470" y="720"/>
                </a:lnTo>
                <a:lnTo>
                  <a:pt x="545" y="717"/>
                </a:lnTo>
                <a:lnTo>
                  <a:pt x="618" y="712"/>
                </a:lnTo>
                <a:lnTo>
                  <a:pt x="691" y="706"/>
                </a:lnTo>
                <a:lnTo>
                  <a:pt x="763" y="698"/>
                </a:lnTo>
                <a:lnTo>
                  <a:pt x="837" y="688"/>
                </a:lnTo>
                <a:close/>
                <a:moveTo>
                  <a:pt x="2754" y="176"/>
                </a:moveTo>
                <a:lnTo>
                  <a:pt x="2736" y="180"/>
                </a:lnTo>
                <a:lnTo>
                  <a:pt x="2718" y="188"/>
                </a:lnTo>
                <a:lnTo>
                  <a:pt x="2702" y="200"/>
                </a:lnTo>
                <a:lnTo>
                  <a:pt x="2687" y="213"/>
                </a:lnTo>
                <a:lnTo>
                  <a:pt x="2676" y="226"/>
                </a:lnTo>
                <a:lnTo>
                  <a:pt x="2652" y="255"/>
                </a:lnTo>
                <a:lnTo>
                  <a:pt x="2629" y="291"/>
                </a:lnTo>
                <a:lnTo>
                  <a:pt x="2605" y="331"/>
                </a:lnTo>
                <a:lnTo>
                  <a:pt x="2583" y="377"/>
                </a:lnTo>
                <a:lnTo>
                  <a:pt x="2563" y="427"/>
                </a:lnTo>
                <a:lnTo>
                  <a:pt x="2540" y="495"/>
                </a:lnTo>
                <a:lnTo>
                  <a:pt x="2519" y="566"/>
                </a:lnTo>
                <a:lnTo>
                  <a:pt x="2500" y="642"/>
                </a:lnTo>
                <a:lnTo>
                  <a:pt x="2485" y="722"/>
                </a:lnTo>
                <a:lnTo>
                  <a:pt x="2472" y="806"/>
                </a:lnTo>
                <a:lnTo>
                  <a:pt x="2462" y="891"/>
                </a:lnTo>
                <a:lnTo>
                  <a:pt x="2454" y="979"/>
                </a:lnTo>
                <a:lnTo>
                  <a:pt x="2450" y="1070"/>
                </a:lnTo>
                <a:lnTo>
                  <a:pt x="2449" y="1163"/>
                </a:lnTo>
                <a:lnTo>
                  <a:pt x="2450" y="1255"/>
                </a:lnTo>
                <a:lnTo>
                  <a:pt x="2454" y="1346"/>
                </a:lnTo>
                <a:lnTo>
                  <a:pt x="2462" y="1434"/>
                </a:lnTo>
                <a:lnTo>
                  <a:pt x="2472" y="1521"/>
                </a:lnTo>
                <a:lnTo>
                  <a:pt x="2485" y="1603"/>
                </a:lnTo>
                <a:lnTo>
                  <a:pt x="2500" y="1683"/>
                </a:lnTo>
                <a:lnTo>
                  <a:pt x="2519" y="1759"/>
                </a:lnTo>
                <a:lnTo>
                  <a:pt x="2540" y="1831"/>
                </a:lnTo>
                <a:lnTo>
                  <a:pt x="2563" y="1899"/>
                </a:lnTo>
                <a:lnTo>
                  <a:pt x="2583" y="1948"/>
                </a:lnTo>
                <a:lnTo>
                  <a:pt x="2605" y="1994"/>
                </a:lnTo>
                <a:lnTo>
                  <a:pt x="2628" y="2034"/>
                </a:lnTo>
                <a:lnTo>
                  <a:pt x="2652" y="2070"/>
                </a:lnTo>
                <a:lnTo>
                  <a:pt x="2676" y="2099"/>
                </a:lnTo>
                <a:lnTo>
                  <a:pt x="2687" y="2113"/>
                </a:lnTo>
                <a:lnTo>
                  <a:pt x="2702" y="2126"/>
                </a:lnTo>
                <a:lnTo>
                  <a:pt x="2718" y="2138"/>
                </a:lnTo>
                <a:lnTo>
                  <a:pt x="2736" y="2146"/>
                </a:lnTo>
                <a:lnTo>
                  <a:pt x="2754" y="2150"/>
                </a:lnTo>
                <a:lnTo>
                  <a:pt x="2772" y="2146"/>
                </a:lnTo>
                <a:lnTo>
                  <a:pt x="2790" y="2138"/>
                </a:lnTo>
                <a:lnTo>
                  <a:pt x="2806" y="2126"/>
                </a:lnTo>
                <a:lnTo>
                  <a:pt x="2821" y="2113"/>
                </a:lnTo>
                <a:lnTo>
                  <a:pt x="2833" y="2099"/>
                </a:lnTo>
                <a:lnTo>
                  <a:pt x="2856" y="2070"/>
                </a:lnTo>
                <a:lnTo>
                  <a:pt x="2880" y="2034"/>
                </a:lnTo>
                <a:lnTo>
                  <a:pt x="2903" y="1994"/>
                </a:lnTo>
                <a:lnTo>
                  <a:pt x="2925" y="1948"/>
                </a:lnTo>
                <a:lnTo>
                  <a:pt x="2945" y="1899"/>
                </a:lnTo>
                <a:lnTo>
                  <a:pt x="2969" y="1831"/>
                </a:lnTo>
                <a:lnTo>
                  <a:pt x="2989" y="1759"/>
                </a:lnTo>
                <a:lnTo>
                  <a:pt x="3008" y="1683"/>
                </a:lnTo>
                <a:lnTo>
                  <a:pt x="3023" y="1603"/>
                </a:lnTo>
                <a:lnTo>
                  <a:pt x="3036" y="1521"/>
                </a:lnTo>
                <a:lnTo>
                  <a:pt x="3046" y="1434"/>
                </a:lnTo>
                <a:lnTo>
                  <a:pt x="3054" y="1346"/>
                </a:lnTo>
                <a:lnTo>
                  <a:pt x="3058" y="1255"/>
                </a:lnTo>
                <a:lnTo>
                  <a:pt x="3060" y="1163"/>
                </a:lnTo>
                <a:lnTo>
                  <a:pt x="3058" y="1070"/>
                </a:lnTo>
                <a:lnTo>
                  <a:pt x="3054" y="979"/>
                </a:lnTo>
                <a:lnTo>
                  <a:pt x="3046" y="891"/>
                </a:lnTo>
                <a:lnTo>
                  <a:pt x="3036" y="806"/>
                </a:lnTo>
                <a:lnTo>
                  <a:pt x="3023" y="722"/>
                </a:lnTo>
                <a:lnTo>
                  <a:pt x="3008" y="642"/>
                </a:lnTo>
                <a:lnTo>
                  <a:pt x="2990" y="566"/>
                </a:lnTo>
                <a:lnTo>
                  <a:pt x="2969" y="495"/>
                </a:lnTo>
                <a:lnTo>
                  <a:pt x="2945" y="427"/>
                </a:lnTo>
                <a:lnTo>
                  <a:pt x="2925" y="377"/>
                </a:lnTo>
                <a:lnTo>
                  <a:pt x="2903" y="331"/>
                </a:lnTo>
                <a:lnTo>
                  <a:pt x="2880" y="291"/>
                </a:lnTo>
                <a:lnTo>
                  <a:pt x="2856" y="255"/>
                </a:lnTo>
                <a:lnTo>
                  <a:pt x="2833" y="226"/>
                </a:lnTo>
                <a:lnTo>
                  <a:pt x="2823" y="216"/>
                </a:lnTo>
                <a:lnTo>
                  <a:pt x="2812" y="205"/>
                </a:lnTo>
                <a:lnTo>
                  <a:pt x="2798" y="194"/>
                </a:lnTo>
                <a:lnTo>
                  <a:pt x="2784" y="185"/>
                </a:lnTo>
                <a:lnTo>
                  <a:pt x="2769" y="179"/>
                </a:lnTo>
                <a:lnTo>
                  <a:pt x="2754" y="176"/>
                </a:lnTo>
                <a:close/>
                <a:moveTo>
                  <a:pt x="2581" y="0"/>
                </a:moveTo>
                <a:lnTo>
                  <a:pt x="2842" y="0"/>
                </a:lnTo>
                <a:lnTo>
                  <a:pt x="2875" y="4"/>
                </a:lnTo>
                <a:lnTo>
                  <a:pt x="2908" y="15"/>
                </a:lnTo>
                <a:lnTo>
                  <a:pt x="2939" y="32"/>
                </a:lnTo>
                <a:lnTo>
                  <a:pt x="2969" y="56"/>
                </a:lnTo>
                <a:lnTo>
                  <a:pt x="2998" y="85"/>
                </a:lnTo>
                <a:lnTo>
                  <a:pt x="3027" y="120"/>
                </a:lnTo>
                <a:lnTo>
                  <a:pt x="3054" y="162"/>
                </a:lnTo>
                <a:lnTo>
                  <a:pt x="3080" y="208"/>
                </a:lnTo>
                <a:lnTo>
                  <a:pt x="3104" y="258"/>
                </a:lnTo>
                <a:lnTo>
                  <a:pt x="3127" y="314"/>
                </a:lnTo>
                <a:lnTo>
                  <a:pt x="3149" y="374"/>
                </a:lnTo>
                <a:lnTo>
                  <a:pt x="3169" y="438"/>
                </a:lnTo>
                <a:lnTo>
                  <a:pt x="3188" y="507"/>
                </a:lnTo>
                <a:lnTo>
                  <a:pt x="3204" y="578"/>
                </a:lnTo>
                <a:lnTo>
                  <a:pt x="3219" y="653"/>
                </a:lnTo>
                <a:lnTo>
                  <a:pt x="3231" y="731"/>
                </a:lnTo>
                <a:lnTo>
                  <a:pt x="3242" y="814"/>
                </a:lnTo>
                <a:lnTo>
                  <a:pt x="3250" y="897"/>
                </a:lnTo>
                <a:lnTo>
                  <a:pt x="3256" y="983"/>
                </a:lnTo>
                <a:lnTo>
                  <a:pt x="3260" y="1072"/>
                </a:lnTo>
                <a:lnTo>
                  <a:pt x="3261" y="1163"/>
                </a:lnTo>
                <a:lnTo>
                  <a:pt x="3261" y="1163"/>
                </a:lnTo>
                <a:lnTo>
                  <a:pt x="3260" y="1253"/>
                </a:lnTo>
                <a:lnTo>
                  <a:pt x="3256" y="1342"/>
                </a:lnTo>
                <a:lnTo>
                  <a:pt x="3250" y="1428"/>
                </a:lnTo>
                <a:lnTo>
                  <a:pt x="3242" y="1513"/>
                </a:lnTo>
                <a:lnTo>
                  <a:pt x="3231" y="1594"/>
                </a:lnTo>
                <a:lnTo>
                  <a:pt x="3219" y="1672"/>
                </a:lnTo>
                <a:lnTo>
                  <a:pt x="3204" y="1747"/>
                </a:lnTo>
                <a:lnTo>
                  <a:pt x="3188" y="1820"/>
                </a:lnTo>
                <a:lnTo>
                  <a:pt x="3169" y="1888"/>
                </a:lnTo>
                <a:lnTo>
                  <a:pt x="3149" y="1952"/>
                </a:lnTo>
                <a:lnTo>
                  <a:pt x="3127" y="2011"/>
                </a:lnTo>
                <a:lnTo>
                  <a:pt x="3104" y="2067"/>
                </a:lnTo>
                <a:lnTo>
                  <a:pt x="3080" y="2119"/>
                </a:lnTo>
                <a:lnTo>
                  <a:pt x="3054" y="2164"/>
                </a:lnTo>
                <a:lnTo>
                  <a:pt x="3027" y="2205"/>
                </a:lnTo>
                <a:lnTo>
                  <a:pt x="2998" y="2240"/>
                </a:lnTo>
                <a:lnTo>
                  <a:pt x="2969" y="2269"/>
                </a:lnTo>
                <a:lnTo>
                  <a:pt x="2939" y="2293"/>
                </a:lnTo>
                <a:lnTo>
                  <a:pt x="2908" y="2310"/>
                </a:lnTo>
                <a:lnTo>
                  <a:pt x="2875" y="2321"/>
                </a:lnTo>
                <a:lnTo>
                  <a:pt x="2842" y="2325"/>
                </a:lnTo>
                <a:lnTo>
                  <a:pt x="2843" y="2325"/>
                </a:lnTo>
                <a:lnTo>
                  <a:pt x="2845" y="2325"/>
                </a:lnTo>
                <a:lnTo>
                  <a:pt x="2581" y="2325"/>
                </a:lnTo>
                <a:lnTo>
                  <a:pt x="2578" y="2324"/>
                </a:lnTo>
                <a:lnTo>
                  <a:pt x="2572" y="2319"/>
                </a:lnTo>
                <a:lnTo>
                  <a:pt x="2561" y="2311"/>
                </a:lnTo>
                <a:lnTo>
                  <a:pt x="2546" y="2301"/>
                </a:lnTo>
                <a:lnTo>
                  <a:pt x="2527" y="2288"/>
                </a:lnTo>
                <a:lnTo>
                  <a:pt x="2504" y="2272"/>
                </a:lnTo>
                <a:lnTo>
                  <a:pt x="2477" y="2254"/>
                </a:lnTo>
                <a:lnTo>
                  <a:pt x="2447" y="2235"/>
                </a:lnTo>
                <a:lnTo>
                  <a:pt x="2412" y="2213"/>
                </a:lnTo>
                <a:lnTo>
                  <a:pt x="2374" y="2190"/>
                </a:lnTo>
                <a:lnTo>
                  <a:pt x="2332" y="2165"/>
                </a:lnTo>
                <a:lnTo>
                  <a:pt x="2287" y="2140"/>
                </a:lnTo>
                <a:lnTo>
                  <a:pt x="2238" y="2112"/>
                </a:lnTo>
                <a:lnTo>
                  <a:pt x="2186" y="2083"/>
                </a:lnTo>
                <a:lnTo>
                  <a:pt x="2131" y="2055"/>
                </a:lnTo>
                <a:lnTo>
                  <a:pt x="2073" y="2025"/>
                </a:lnTo>
                <a:lnTo>
                  <a:pt x="2011" y="1996"/>
                </a:lnTo>
                <a:lnTo>
                  <a:pt x="1947" y="1966"/>
                </a:lnTo>
                <a:lnTo>
                  <a:pt x="1880" y="1936"/>
                </a:lnTo>
                <a:lnTo>
                  <a:pt x="1810" y="1906"/>
                </a:lnTo>
                <a:lnTo>
                  <a:pt x="1737" y="1877"/>
                </a:lnTo>
                <a:lnTo>
                  <a:pt x="1662" y="1848"/>
                </a:lnTo>
                <a:lnTo>
                  <a:pt x="1584" y="1820"/>
                </a:lnTo>
                <a:lnTo>
                  <a:pt x="1503" y="1793"/>
                </a:lnTo>
                <a:lnTo>
                  <a:pt x="1420" y="1766"/>
                </a:lnTo>
                <a:lnTo>
                  <a:pt x="1336" y="1741"/>
                </a:lnTo>
                <a:lnTo>
                  <a:pt x="1249" y="1718"/>
                </a:lnTo>
                <a:lnTo>
                  <a:pt x="1159" y="1696"/>
                </a:lnTo>
                <a:lnTo>
                  <a:pt x="1068" y="1677"/>
                </a:lnTo>
                <a:lnTo>
                  <a:pt x="1055" y="1602"/>
                </a:lnTo>
                <a:lnTo>
                  <a:pt x="1044" y="1524"/>
                </a:lnTo>
                <a:lnTo>
                  <a:pt x="1035" y="1439"/>
                </a:lnTo>
                <a:lnTo>
                  <a:pt x="1029" y="1352"/>
                </a:lnTo>
                <a:lnTo>
                  <a:pt x="1025" y="1260"/>
                </a:lnTo>
                <a:lnTo>
                  <a:pt x="1023" y="1163"/>
                </a:lnTo>
                <a:lnTo>
                  <a:pt x="1025" y="1065"/>
                </a:lnTo>
                <a:lnTo>
                  <a:pt x="1029" y="973"/>
                </a:lnTo>
                <a:lnTo>
                  <a:pt x="1035" y="886"/>
                </a:lnTo>
                <a:lnTo>
                  <a:pt x="1044" y="802"/>
                </a:lnTo>
                <a:lnTo>
                  <a:pt x="1055" y="723"/>
                </a:lnTo>
                <a:lnTo>
                  <a:pt x="1068" y="649"/>
                </a:lnTo>
                <a:lnTo>
                  <a:pt x="1159" y="629"/>
                </a:lnTo>
                <a:lnTo>
                  <a:pt x="1249" y="607"/>
                </a:lnTo>
                <a:lnTo>
                  <a:pt x="1336" y="584"/>
                </a:lnTo>
                <a:lnTo>
                  <a:pt x="1420" y="559"/>
                </a:lnTo>
                <a:lnTo>
                  <a:pt x="1503" y="533"/>
                </a:lnTo>
                <a:lnTo>
                  <a:pt x="1584" y="506"/>
                </a:lnTo>
                <a:lnTo>
                  <a:pt x="1662" y="478"/>
                </a:lnTo>
                <a:lnTo>
                  <a:pt x="1737" y="448"/>
                </a:lnTo>
                <a:lnTo>
                  <a:pt x="1810" y="419"/>
                </a:lnTo>
                <a:lnTo>
                  <a:pt x="1880" y="389"/>
                </a:lnTo>
                <a:lnTo>
                  <a:pt x="1947" y="359"/>
                </a:lnTo>
                <a:lnTo>
                  <a:pt x="2011" y="329"/>
                </a:lnTo>
                <a:lnTo>
                  <a:pt x="2073" y="300"/>
                </a:lnTo>
                <a:lnTo>
                  <a:pt x="2131" y="270"/>
                </a:lnTo>
                <a:lnTo>
                  <a:pt x="2186" y="242"/>
                </a:lnTo>
                <a:lnTo>
                  <a:pt x="2238" y="214"/>
                </a:lnTo>
                <a:lnTo>
                  <a:pt x="2287" y="187"/>
                </a:lnTo>
                <a:lnTo>
                  <a:pt x="2332" y="161"/>
                </a:lnTo>
                <a:lnTo>
                  <a:pt x="2374" y="135"/>
                </a:lnTo>
                <a:lnTo>
                  <a:pt x="2412" y="112"/>
                </a:lnTo>
                <a:lnTo>
                  <a:pt x="2447" y="90"/>
                </a:lnTo>
                <a:lnTo>
                  <a:pt x="2477" y="71"/>
                </a:lnTo>
                <a:lnTo>
                  <a:pt x="2504" y="53"/>
                </a:lnTo>
                <a:lnTo>
                  <a:pt x="2527" y="38"/>
                </a:lnTo>
                <a:lnTo>
                  <a:pt x="2546" y="25"/>
                </a:lnTo>
                <a:lnTo>
                  <a:pt x="2561" y="14"/>
                </a:lnTo>
                <a:lnTo>
                  <a:pt x="2572" y="6"/>
                </a:lnTo>
                <a:lnTo>
                  <a:pt x="2578" y="2"/>
                </a:lnTo>
                <a:lnTo>
                  <a:pt x="258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53" name="Freeform 155"/>
          <p:cNvSpPr>
            <a:spLocks noEditPoints="1"/>
          </p:cNvSpPr>
          <p:nvPr/>
        </p:nvSpPr>
        <p:spPr bwMode="auto">
          <a:xfrm>
            <a:off x="8781565" y="2332552"/>
            <a:ext cx="466133" cy="470703"/>
          </a:xfrm>
          <a:custGeom>
            <a:avLst/>
            <a:gdLst>
              <a:gd name="T0" fmla="*/ 1466 w 3262"/>
              <a:gd name="T1" fmla="*/ 1729 h 3292"/>
              <a:gd name="T2" fmla="*/ 1453 w 3262"/>
              <a:gd name="T3" fmla="*/ 1951 h 3292"/>
              <a:gd name="T4" fmla="*/ 1741 w 3262"/>
              <a:gd name="T5" fmla="*/ 2025 h 3292"/>
              <a:gd name="T6" fmla="*/ 1832 w 3262"/>
              <a:gd name="T7" fmla="*/ 1818 h 3292"/>
              <a:gd name="T8" fmla="*/ 1695 w 3262"/>
              <a:gd name="T9" fmla="*/ 1656 h 3292"/>
              <a:gd name="T10" fmla="*/ 1361 w 3262"/>
              <a:gd name="T11" fmla="*/ 1041 h 3292"/>
              <a:gd name="T12" fmla="*/ 989 w 3262"/>
              <a:gd name="T13" fmla="*/ 1330 h 3292"/>
              <a:gd name="T14" fmla="*/ 819 w 3262"/>
              <a:gd name="T15" fmla="*/ 1780 h 3292"/>
              <a:gd name="T16" fmla="*/ 919 w 3262"/>
              <a:gd name="T17" fmla="*/ 2252 h 3292"/>
              <a:gd name="T18" fmla="*/ 1249 w 3262"/>
              <a:gd name="T19" fmla="*/ 2578 h 3292"/>
              <a:gd name="T20" fmla="*/ 1346 w 3262"/>
              <a:gd name="T21" fmla="*/ 1940 h 3292"/>
              <a:gd name="T22" fmla="*/ 1224 w 3262"/>
              <a:gd name="T23" fmla="*/ 1646 h 3292"/>
              <a:gd name="T24" fmla="*/ 1360 w 3262"/>
              <a:gd name="T25" fmla="*/ 1338 h 3292"/>
              <a:gd name="T26" fmla="*/ 1682 w 3262"/>
              <a:gd name="T27" fmla="*/ 1237 h 3292"/>
              <a:gd name="T28" fmla="*/ 1965 w 3262"/>
              <a:gd name="T29" fmla="*/ 1410 h 3292"/>
              <a:gd name="T30" fmla="*/ 2028 w 3262"/>
              <a:gd name="T31" fmla="*/ 1742 h 3292"/>
              <a:gd name="T32" fmla="*/ 1844 w 3262"/>
              <a:gd name="T33" fmla="*/ 1997 h 3292"/>
              <a:gd name="T34" fmla="*/ 2126 w 3262"/>
              <a:gd name="T35" fmla="*/ 2505 h 3292"/>
              <a:gd name="T36" fmla="*/ 2399 w 3262"/>
              <a:gd name="T37" fmla="*/ 2128 h 3292"/>
              <a:gd name="T38" fmla="*/ 2420 w 3262"/>
              <a:gd name="T39" fmla="*/ 1641 h 3292"/>
              <a:gd name="T40" fmla="*/ 2183 w 3262"/>
              <a:gd name="T41" fmla="*/ 1225 h 3292"/>
              <a:gd name="T42" fmla="*/ 1770 w 3262"/>
              <a:gd name="T43" fmla="*/ 1002 h 3292"/>
              <a:gd name="T44" fmla="*/ 1267 w 3262"/>
              <a:gd name="T45" fmla="*/ 423 h 3292"/>
              <a:gd name="T46" fmla="*/ 719 w 3262"/>
              <a:gd name="T47" fmla="*/ 722 h 3292"/>
              <a:gd name="T48" fmla="*/ 344 w 3262"/>
              <a:gd name="T49" fmla="*/ 1222 h 3292"/>
              <a:gd name="T50" fmla="*/ 205 w 3262"/>
              <a:gd name="T51" fmla="*/ 1851 h 3292"/>
              <a:gd name="T52" fmla="*/ 354 w 3262"/>
              <a:gd name="T53" fmla="*/ 2494 h 3292"/>
              <a:gd name="T54" fmla="*/ 755 w 3262"/>
              <a:gd name="T55" fmla="*/ 2987 h 3292"/>
              <a:gd name="T56" fmla="*/ 1167 w 3262"/>
              <a:gd name="T57" fmla="*/ 2562 h 3292"/>
              <a:gd name="T58" fmla="*/ 786 w 3262"/>
              <a:gd name="T59" fmla="*/ 2221 h 3292"/>
              <a:gd name="T60" fmla="*/ 615 w 3262"/>
              <a:gd name="T61" fmla="*/ 1725 h 3292"/>
              <a:gd name="T62" fmla="*/ 715 w 3262"/>
              <a:gd name="T63" fmla="*/ 1193 h 3292"/>
              <a:gd name="T64" fmla="*/ 1054 w 3262"/>
              <a:gd name="T65" fmla="*/ 798 h 3292"/>
              <a:gd name="T66" fmla="*/ 1551 w 3262"/>
              <a:gd name="T67" fmla="*/ 620 h 3292"/>
              <a:gd name="T68" fmla="*/ 2079 w 3262"/>
              <a:gd name="T69" fmla="*/ 722 h 3292"/>
              <a:gd name="T70" fmla="*/ 2471 w 3262"/>
              <a:gd name="T71" fmla="*/ 1062 h 3292"/>
              <a:gd name="T72" fmla="*/ 2647 w 3262"/>
              <a:gd name="T73" fmla="*/ 1565 h 3292"/>
              <a:gd name="T74" fmla="*/ 2550 w 3262"/>
              <a:gd name="T75" fmla="*/ 2092 h 3292"/>
              <a:gd name="T76" fmla="*/ 2221 w 3262"/>
              <a:gd name="T77" fmla="*/ 2484 h 3292"/>
              <a:gd name="T78" fmla="*/ 2356 w 3262"/>
              <a:gd name="T79" fmla="*/ 3092 h 3292"/>
              <a:gd name="T80" fmla="*/ 2816 w 3262"/>
              <a:gd name="T81" fmla="*/ 2654 h 3292"/>
              <a:gd name="T82" fmla="*/ 3045 w 3262"/>
              <a:gd name="T83" fmla="*/ 2045 h 3292"/>
              <a:gd name="T84" fmla="*/ 2985 w 3262"/>
              <a:gd name="T85" fmla="*/ 1393 h 3292"/>
              <a:gd name="T86" fmla="*/ 2670 w 3262"/>
              <a:gd name="T87" fmla="*/ 846 h 3292"/>
              <a:gd name="T88" fmla="*/ 2166 w 3262"/>
              <a:gd name="T89" fmla="*/ 483 h 3292"/>
              <a:gd name="T90" fmla="*/ 1631 w 3262"/>
              <a:gd name="T91" fmla="*/ 0 h 3292"/>
              <a:gd name="T92" fmla="*/ 2220 w 3262"/>
              <a:gd name="T93" fmla="*/ 110 h 3292"/>
              <a:gd name="T94" fmla="*/ 2784 w 3262"/>
              <a:gd name="T95" fmla="*/ 482 h 3292"/>
              <a:gd name="T96" fmla="*/ 3152 w 3262"/>
              <a:gd name="T97" fmla="*/ 1051 h 3292"/>
              <a:gd name="T98" fmla="*/ 3259 w 3262"/>
              <a:gd name="T99" fmla="*/ 1751 h 3292"/>
              <a:gd name="T100" fmla="*/ 3066 w 3262"/>
              <a:gd name="T101" fmla="*/ 2428 h 3292"/>
              <a:gd name="T102" fmla="*/ 2626 w 3262"/>
              <a:gd name="T103" fmla="*/ 2949 h 3292"/>
              <a:gd name="T104" fmla="*/ 1019 w 3262"/>
              <a:gd name="T105" fmla="*/ 3292 h 3292"/>
              <a:gd name="T106" fmla="*/ 581 w 3262"/>
              <a:gd name="T107" fmla="*/ 2905 h 3292"/>
              <a:gd name="T108" fmla="*/ 178 w 3262"/>
              <a:gd name="T109" fmla="*/ 2395 h 3292"/>
              <a:gd name="T110" fmla="*/ 3 w 3262"/>
              <a:gd name="T111" fmla="*/ 1746 h 3292"/>
              <a:gd name="T112" fmla="*/ 109 w 3262"/>
              <a:gd name="T113" fmla="*/ 1051 h 3292"/>
              <a:gd name="T114" fmla="*/ 478 w 3262"/>
              <a:gd name="T115" fmla="*/ 482 h 3292"/>
              <a:gd name="T116" fmla="*/ 1042 w 3262"/>
              <a:gd name="T117" fmla="*/ 11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631" y="1646"/>
                </a:moveTo>
                <a:lnTo>
                  <a:pt x="1598" y="1648"/>
                </a:lnTo>
                <a:lnTo>
                  <a:pt x="1566" y="1656"/>
                </a:lnTo>
                <a:lnTo>
                  <a:pt x="1538" y="1669"/>
                </a:lnTo>
                <a:lnTo>
                  <a:pt x="1510" y="1685"/>
                </a:lnTo>
                <a:lnTo>
                  <a:pt x="1487" y="1706"/>
                </a:lnTo>
                <a:lnTo>
                  <a:pt x="1466" y="1729"/>
                </a:lnTo>
                <a:lnTo>
                  <a:pt x="1450" y="1756"/>
                </a:lnTo>
                <a:lnTo>
                  <a:pt x="1438" y="1786"/>
                </a:lnTo>
                <a:lnTo>
                  <a:pt x="1429" y="1818"/>
                </a:lnTo>
                <a:lnTo>
                  <a:pt x="1427" y="1851"/>
                </a:lnTo>
                <a:lnTo>
                  <a:pt x="1430" y="1887"/>
                </a:lnTo>
                <a:lnTo>
                  <a:pt x="1439" y="1921"/>
                </a:lnTo>
                <a:lnTo>
                  <a:pt x="1453" y="1951"/>
                </a:lnTo>
                <a:lnTo>
                  <a:pt x="1471" y="1979"/>
                </a:lnTo>
                <a:lnTo>
                  <a:pt x="1495" y="2004"/>
                </a:lnTo>
                <a:lnTo>
                  <a:pt x="1521" y="2025"/>
                </a:lnTo>
                <a:lnTo>
                  <a:pt x="1551" y="2040"/>
                </a:lnTo>
                <a:lnTo>
                  <a:pt x="1631" y="1851"/>
                </a:lnTo>
                <a:lnTo>
                  <a:pt x="1711" y="2040"/>
                </a:lnTo>
                <a:lnTo>
                  <a:pt x="1741" y="2025"/>
                </a:lnTo>
                <a:lnTo>
                  <a:pt x="1768" y="2004"/>
                </a:lnTo>
                <a:lnTo>
                  <a:pt x="1791" y="1979"/>
                </a:lnTo>
                <a:lnTo>
                  <a:pt x="1809" y="1951"/>
                </a:lnTo>
                <a:lnTo>
                  <a:pt x="1823" y="1921"/>
                </a:lnTo>
                <a:lnTo>
                  <a:pt x="1831" y="1887"/>
                </a:lnTo>
                <a:lnTo>
                  <a:pt x="1835" y="1851"/>
                </a:lnTo>
                <a:lnTo>
                  <a:pt x="1832" y="1818"/>
                </a:lnTo>
                <a:lnTo>
                  <a:pt x="1824" y="1786"/>
                </a:lnTo>
                <a:lnTo>
                  <a:pt x="1812" y="1756"/>
                </a:lnTo>
                <a:lnTo>
                  <a:pt x="1796" y="1729"/>
                </a:lnTo>
                <a:lnTo>
                  <a:pt x="1775" y="1706"/>
                </a:lnTo>
                <a:lnTo>
                  <a:pt x="1752" y="1685"/>
                </a:lnTo>
                <a:lnTo>
                  <a:pt x="1725" y="1669"/>
                </a:lnTo>
                <a:lnTo>
                  <a:pt x="1695" y="1656"/>
                </a:lnTo>
                <a:lnTo>
                  <a:pt x="1665" y="1648"/>
                </a:lnTo>
                <a:lnTo>
                  <a:pt x="1631" y="1646"/>
                </a:lnTo>
                <a:close/>
                <a:moveTo>
                  <a:pt x="1631" y="990"/>
                </a:moveTo>
                <a:lnTo>
                  <a:pt x="1560" y="993"/>
                </a:lnTo>
                <a:lnTo>
                  <a:pt x="1492" y="1002"/>
                </a:lnTo>
                <a:lnTo>
                  <a:pt x="1425" y="1019"/>
                </a:lnTo>
                <a:lnTo>
                  <a:pt x="1361" y="1041"/>
                </a:lnTo>
                <a:lnTo>
                  <a:pt x="1298" y="1067"/>
                </a:lnTo>
                <a:lnTo>
                  <a:pt x="1239" y="1101"/>
                </a:lnTo>
                <a:lnTo>
                  <a:pt x="1182" y="1138"/>
                </a:lnTo>
                <a:lnTo>
                  <a:pt x="1129" y="1179"/>
                </a:lnTo>
                <a:lnTo>
                  <a:pt x="1078" y="1225"/>
                </a:lnTo>
                <a:lnTo>
                  <a:pt x="1031" y="1276"/>
                </a:lnTo>
                <a:lnTo>
                  <a:pt x="989" y="1330"/>
                </a:lnTo>
                <a:lnTo>
                  <a:pt x="951" y="1387"/>
                </a:lnTo>
                <a:lnTo>
                  <a:pt x="916" y="1446"/>
                </a:lnTo>
                <a:lnTo>
                  <a:pt x="886" y="1508"/>
                </a:lnTo>
                <a:lnTo>
                  <a:pt x="861" y="1574"/>
                </a:lnTo>
                <a:lnTo>
                  <a:pt x="842" y="1641"/>
                </a:lnTo>
                <a:lnTo>
                  <a:pt x="828" y="1710"/>
                </a:lnTo>
                <a:lnTo>
                  <a:pt x="819" y="1780"/>
                </a:lnTo>
                <a:lnTo>
                  <a:pt x="815" y="1851"/>
                </a:lnTo>
                <a:lnTo>
                  <a:pt x="819" y="1924"/>
                </a:lnTo>
                <a:lnTo>
                  <a:pt x="828" y="1994"/>
                </a:lnTo>
                <a:lnTo>
                  <a:pt x="842" y="2062"/>
                </a:lnTo>
                <a:lnTo>
                  <a:pt x="863" y="2128"/>
                </a:lnTo>
                <a:lnTo>
                  <a:pt x="888" y="2191"/>
                </a:lnTo>
                <a:lnTo>
                  <a:pt x="919" y="2252"/>
                </a:lnTo>
                <a:lnTo>
                  <a:pt x="954" y="2310"/>
                </a:lnTo>
                <a:lnTo>
                  <a:pt x="993" y="2365"/>
                </a:lnTo>
                <a:lnTo>
                  <a:pt x="1037" y="2415"/>
                </a:lnTo>
                <a:lnTo>
                  <a:pt x="1085" y="2463"/>
                </a:lnTo>
                <a:lnTo>
                  <a:pt x="1136" y="2505"/>
                </a:lnTo>
                <a:lnTo>
                  <a:pt x="1191" y="2544"/>
                </a:lnTo>
                <a:lnTo>
                  <a:pt x="1249" y="2578"/>
                </a:lnTo>
                <a:lnTo>
                  <a:pt x="1310" y="2608"/>
                </a:lnTo>
                <a:lnTo>
                  <a:pt x="1547" y="2049"/>
                </a:lnTo>
                <a:lnTo>
                  <a:pt x="1502" y="2036"/>
                </a:lnTo>
                <a:lnTo>
                  <a:pt x="1459" y="2019"/>
                </a:lnTo>
                <a:lnTo>
                  <a:pt x="1419" y="1997"/>
                </a:lnTo>
                <a:lnTo>
                  <a:pt x="1381" y="1971"/>
                </a:lnTo>
                <a:lnTo>
                  <a:pt x="1346" y="1940"/>
                </a:lnTo>
                <a:lnTo>
                  <a:pt x="1316" y="1907"/>
                </a:lnTo>
                <a:lnTo>
                  <a:pt x="1289" y="1870"/>
                </a:lnTo>
                <a:lnTo>
                  <a:pt x="1266" y="1830"/>
                </a:lnTo>
                <a:lnTo>
                  <a:pt x="1248" y="1786"/>
                </a:lnTo>
                <a:lnTo>
                  <a:pt x="1234" y="1742"/>
                </a:lnTo>
                <a:lnTo>
                  <a:pt x="1226" y="1694"/>
                </a:lnTo>
                <a:lnTo>
                  <a:pt x="1224" y="1646"/>
                </a:lnTo>
                <a:lnTo>
                  <a:pt x="1227" y="1594"/>
                </a:lnTo>
                <a:lnTo>
                  <a:pt x="1236" y="1545"/>
                </a:lnTo>
                <a:lnTo>
                  <a:pt x="1250" y="1497"/>
                </a:lnTo>
                <a:lnTo>
                  <a:pt x="1271" y="1452"/>
                </a:lnTo>
                <a:lnTo>
                  <a:pt x="1296" y="1410"/>
                </a:lnTo>
                <a:lnTo>
                  <a:pt x="1326" y="1372"/>
                </a:lnTo>
                <a:lnTo>
                  <a:pt x="1360" y="1338"/>
                </a:lnTo>
                <a:lnTo>
                  <a:pt x="1398" y="1308"/>
                </a:lnTo>
                <a:lnTo>
                  <a:pt x="1440" y="1282"/>
                </a:lnTo>
                <a:lnTo>
                  <a:pt x="1484" y="1262"/>
                </a:lnTo>
                <a:lnTo>
                  <a:pt x="1531" y="1246"/>
                </a:lnTo>
                <a:lnTo>
                  <a:pt x="1580" y="1237"/>
                </a:lnTo>
                <a:lnTo>
                  <a:pt x="1631" y="1234"/>
                </a:lnTo>
                <a:lnTo>
                  <a:pt x="1682" y="1237"/>
                </a:lnTo>
                <a:lnTo>
                  <a:pt x="1731" y="1246"/>
                </a:lnTo>
                <a:lnTo>
                  <a:pt x="1778" y="1262"/>
                </a:lnTo>
                <a:lnTo>
                  <a:pt x="1822" y="1282"/>
                </a:lnTo>
                <a:lnTo>
                  <a:pt x="1864" y="1308"/>
                </a:lnTo>
                <a:lnTo>
                  <a:pt x="1902" y="1338"/>
                </a:lnTo>
                <a:lnTo>
                  <a:pt x="1936" y="1372"/>
                </a:lnTo>
                <a:lnTo>
                  <a:pt x="1965" y="1410"/>
                </a:lnTo>
                <a:lnTo>
                  <a:pt x="1991" y="1452"/>
                </a:lnTo>
                <a:lnTo>
                  <a:pt x="2012" y="1497"/>
                </a:lnTo>
                <a:lnTo>
                  <a:pt x="2026" y="1545"/>
                </a:lnTo>
                <a:lnTo>
                  <a:pt x="2035" y="1594"/>
                </a:lnTo>
                <a:lnTo>
                  <a:pt x="2039" y="1646"/>
                </a:lnTo>
                <a:lnTo>
                  <a:pt x="2036" y="1694"/>
                </a:lnTo>
                <a:lnTo>
                  <a:pt x="2028" y="1742"/>
                </a:lnTo>
                <a:lnTo>
                  <a:pt x="2015" y="1786"/>
                </a:lnTo>
                <a:lnTo>
                  <a:pt x="1996" y="1830"/>
                </a:lnTo>
                <a:lnTo>
                  <a:pt x="1973" y="1870"/>
                </a:lnTo>
                <a:lnTo>
                  <a:pt x="1946" y="1907"/>
                </a:lnTo>
                <a:lnTo>
                  <a:pt x="1915" y="1940"/>
                </a:lnTo>
                <a:lnTo>
                  <a:pt x="1881" y="1971"/>
                </a:lnTo>
                <a:lnTo>
                  <a:pt x="1844" y="1997"/>
                </a:lnTo>
                <a:lnTo>
                  <a:pt x="1803" y="2019"/>
                </a:lnTo>
                <a:lnTo>
                  <a:pt x="1760" y="2036"/>
                </a:lnTo>
                <a:lnTo>
                  <a:pt x="1715" y="2049"/>
                </a:lnTo>
                <a:lnTo>
                  <a:pt x="1952" y="2608"/>
                </a:lnTo>
                <a:lnTo>
                  <a:pt x="2014" y="2578"/>
                </a:lnTo>
                <a:lnTo>
                  <a:pt x="2071" y="2544"/>
                </a:lnTo>
                <a:lnTo>
                  <a:pt x="2126" y="2505"/>
                </a:lnTo>
                <a:lnTo>
                  <a:pt x="2177" y="2463"/>
                </a:lnTo>
                <a:lnTo>
                  <a:pt x="2225" y="2415"/>
                </a:lnTo>
                <a:lnTo>
                  <a:pt x="2268" y="2365"/>
                </a:lnTo>
                <a:lnTo>
                  <a:pt x="2308" y="2310"/>
                </a:lnTo>
                <a:lnTo>
                  <a:pt x="2343" y="2252"/>
                </a:lnTo>
                <a:lnTo>
                  <a:pt x="2374" y="2191"/>
                </a:lnTo>
                <a:lnTo>
                  <a:pt x="2399" y="2128"/>
                </a:lnTo>
                <a:lnTo>
                  <a:pt x="2420" y="2062"/>
                </a:lnTo>
                <a:lnTo>
                  <a:pt x="2434" y="1994"/>
                </a:lnTo>
                <a:lnTo>
                  <a:pt x="2443" y="1924"/>
                </a:lnTo>
                <a:lnTo>
                  <a:pt x="2446" y="1851"/>
                </a:lnTo>
                <a:lnTo>
                  <a:pt x="2443" y="1780"/>
                </a:lnTo>
                <a:lnTo>
                  <a:pt x="2434" y="1710"/>
                </a:lnTo>
                <a:lnTo>
                  <a:pt x="2420" y="1641"/>
                </a:lnTo>
                <a:lnTo>
                  <a:pt x="2400" y="1574"/>
                </a:lnTo>
                <a:lnTo>
                  <a:pt x="2376" y="1508"/>
                </a:lnTo>
                <a:lnTo>
                  <a:pt x="2346" y="1446"/>
                </a:lnTo>
                <a:lnTo>
                  <a:pt x="2311" y="1387"/>
                </a:lnTo>
                <a:lnTo>
                  <a:pt x="2273" y="1330"/>
                </a:lnTo>
                <a:lnTo>
                  <a:pt x="2230" y="1276"/>
                </a:lnTo>
                <a:lnTo>
                  <a:pt x="2183" y="1225"/>
                </a:lnTo>
                <a:lnTo>
                  <a:pt x="2133" y="1179"/>
                </a:lnTo>
                <a:lnTo>
                  <a:pt x="2080" y="1138"/>
                </a:lnTo>
                <a:lnTo>
                  <a:pt x="2024" y="1101"/>
                </a:lnTo>
                <a:lnTo>
                  <a:pt x="1963" y="1067"/>
                </a:lnTo>
                <a:lnTo>
                  <a:pt x="1901" y="1041"/>
                </a:lnTo>
                <a:lnTo>
                  <a:pt x="1837" y="1019"/>
                </a:lnTo>
                <a:lnTo>
                  <a:pt x="1770" y="1002"/>
                </a:lnTo>
                <a:lnTo>
                  <a:pt x="1702" y="993"/>
                </a:lnTo>
                <a:lnTo>
                  <a:pt x="1631" y="990"/>
                </a:lnTo>
                <a:close/>
                <a:moveTo>
                  <a:pt x="1631" y="373"/>
                </a:moveTo>
                <a:lnTo>
                  <a:pt x="1538" y="377"/>
                </a:lnTo>
                <a:lnTo>
                  <a:pt x="1445" y="386"/>
                </a:lnTo>
                <a:lnTo>
                  <a:pt x="1355" y="401"/>
                </a:lnTo>
                <a:lnTo>
                  <a:pt x="1267" y="423"/>
                </a:lnTo>
                <a:lnTo>
                  <a:pt x="1180" y="450"/>
                </a:lnTo>
                <a:lnTo>
                  <a:pt x="1097" y="483"/>
                </a:lnTo>
                <a:lnTo>
                  <a:pt x="1015" y="521"/>
                </a:lnTo>
                <a:lnTo>
                  <a:pt x="936" y="565"/>
                </a:lnTo>
                <a:lnTo>
                  <a:pt x="861" y="612"/>
                </a:lnTo>
                <a:lnTo>
                  <a:pt x="789" y="665"/>
                </a:lnTo>
                <a:lnTo>
                  <a:pt x="719" y="722"/>
                </a:lnTo>
                <a:lnTo>
                  <a:pt x="654" y="782"/>
                </a:lnTo>
                <a:lnTo>
                  <a:pt x="591" y="846"/>
                </a:lnTo>
                <a:lnTo>
                  <a:pt x="534" y="916"/>
                </a:lnTo>
                <a:lnTo>
                  <a:pt x="480" y="988"/>
                </a:lnTo>
                <a:lnTo>
                  <a:pt x="430" y="1062"/>
                </a:lnTo>
                <a:lnTo>
                  <a:pt x="385" y="1141"/>
                </a:lnTo>
                <a:lnTo>
                  <a:pt x="344" y="1222"/>
                </a:lnTo>
                <a:lnTo>
                  <a:pt x="308" y="1306"/>
                </a:lnTo>
                <a:lnTo>
                  <a:pt x="277" y="1393"/>
                </a:lnTo>
                <a:lnTo>
                  <a:pt x="252" y="1481"/>
                </a:lnTo>
                <a:lnTo>
                  <a:pt x="231" y="1571"/>
                </a:lnTo>
                <a:lnTo>
                  <a:pt x="217" y="1663"/>
                </a:lnTo>
                <a:lnTo>
                  <a:pt x="208" y="1756"/>
                </a:lnTo>
                <a:lnTo>
                  <a:pt x="205" y="1851"/>
                </a:lnTo>
                <a:lnTo>
                  <a:pt x="208" y="1949"/>
                </a:lnTo>
                <a:lnTo>
                  <a:pt x="217" y="2045"/>
                </a:lnTo>
                <a:lnTo>
                  <a:pt x="233" y="2140"/>
                </a:lnTo>
                <a:lnTo>
                  <a:pt x="255" y="2232"/>
                </a:lnTo>
                <a:lnTo>
                  <a:pt x="282" y="2322"/>
                </a:lnTo>
                <a:lnTo>
                  <a:pt x="315" y="2410"/>
                </a:lnTo>
                <a:lnTo>
                  <a:pt x="354" y="2494"/>
                </a:lnTo>
                <a:lnTo>
                  <a:pt x="398" y="2575"/>
                </a:lnTo>
                <a:lnTo>
                  <a:pt x="446" y="2654"/>
                </a:lnTo>
                <a:lnTo>
                  <a:pt x="499" y="2728"/>
                </a:lnTo>
                <a:lnTo>
                  <a:pt x="557" y="2799"/>
                </a:lnTo>
                <a:lnTo>
                  <a:pt x="619" y="2865"/>
                </a:lnTo>
                <a:lnTo>
                  <a:pt x="684" y="2928"/>
                </a:lnTo>
                <a:lnTo>
                  <a:pt x="755" y="2987"/>
                </a:lnTo>
                <a:lnTo>
                  <a:pt x="829" y="3042"/>
                </a:lnTo>
                <a:lnTo>
                  <a:pt x="905" y="3092"/>
                </a:lnTo>
                <a:lnTo>
                  <a:pt x="985" y="3136"/>
                </a:lnTo>
                <a:lnTo>
                  <a:pt x="1069" y="3175"/>
                </a:lnTo>
                <a:lnTo>
                  <a:pt x="1305" y="2621"/>
                </a:lnTo>
                <a:lnTo>
                  <a:pt x="1235" y="2594"/>
                </a:lnTo>
                <a:lnTo>
                  <a:pt x="1167" y="2562"/>
                </a:lnTo>
                <a:lnTo>
                  <a:pt x="1103" y="2526"/>
                </a:lnTo>
                <a:lnTo>
                  <a:pt x="1042" y="2484"/>
                </a:lnTo>
                <a:lnTo>
                  <a:pt x="983" y="2440"/>
                </a:lnTo>
                <a:lnTo>
                  <a:pt x="928" y="2390"/>
                </a:lnTo>
                <a:lnTo>
                  <a:pt x="877" y="2338"/>
                </a:lnTo>
                <a:lnTo>
                  <a:pt x="830" y="2281"/>
                </a:lnTo>
                <a:lnTo>
                  <a:pt x="786" y="2221"/>
                </a:lnTo>
                <a:lnTo>
                  <a:pt x="747" y="2158"/>
                </a:lnTo>
                <a:lnTo>
                  <a:pt x="712" y="2092"/>
                </a:lnTo>
                <a:lnTo>
                  <a:pt x="682" y="2023"/>
                </a:lnTo>
                <a:lnTo>
                  <a:pt x="658" y="1951"/>
                </a:lnTo>
                <a:lnTo>
                  <a:pt x="638" y="1878"/>
                </a:lnTo>
                <a:lnTo>
                  <a:pt x="623" y="1803"/>
                </a:lnTo>
                <a:lnTo>
                  <a:pt x="615" y="1725"/>
                </a:lnTo>
                <a:lnTo>
                  <a:pt x="612" y="1646"/>
                </a:lnTo>
                <a:lnTo>
                  <a:pt x="615" y="1565"/>
                </a:lnTo>
                <a:lnTo>
                  <a:pt x="624" y="1487"/>
                </a:lnTo>
                <a:lnTo>
                  <a:pt x="638" y="1409"/>
                </a:lnTo>
                <a:lnTo>
                  <a:pt x="659" y="1335"/>
                </a:lnTo>
                <a:lnTo>
                  <a:pt x="684" y="1263"/>
                </a:lnTo>
                <a:lnTo>
                  <a:pt x="715" y="1193"/>
                </a:lnTo>
                <a:lnTo>
                  <a:pt x="751" y="1126"/>
                </a:lnTo>
                <a:lnTo>
                  <a:pt x="791" y="1062"/>
                </a:lnTo>
                <a:lnTo>
                  <a:pt x="836" y="1002"/>
                </a:lnTo>
                <a:lnTo>
                  <a:pt x="884" y="946"/>
                </a:lnTo>
                <a:lnTo>
                  <a:pt x="937" y="892"/>
                </a:lnTo>
                <a:lnTo>
                  <a:pt x="993" y="843"/>
                </a:lnTo>
                <a:lnTo>
                  <a:pt x="1054" y="798"/>
                </a:lnTo>
                <a:lnTo>
                  <a:pt x="1116" y="758"/>
                </a:lnTo>
                <a:lnTo>
                  <a:pt x="1183" y="722"/>
                </a:lnTo>
                <a:lnTo>
                  <a:pt x="1251" y="691"/>
                </a:lnTo>
                <a:lnTo>
                  <a:pt x="1323" y="665"/>
                </a:lnTo>
                <a:lnTo>
                  <a:pt x="1398" y="644"/>
                </a:lnTo>
                <a:lnTo>
                  <a:pt x="1473" y="630"/>
                </a:lnTo>
                <a:lnTo>
                  <a:pt x="1551" y="620"/>
                </a:lnTo>
                <a:lnTo>
                  <a:pt x="1631" y="617"/>
                </a:lnTo>
                <a:lnTo>
                  <a:pt x="1711" y="620"/>
                </a:lnTo>
                <a:lnTo>
                  <a:pt x="1788" y="630"/>
                </a:lnTo>
                <a:lnTo>
                  <a:pt x="1865" y="644"/>
                </a:lnTo>
                <a:lnTo>
                  <a:pt x="1939" y="665"/>
                </a:lnTo>
                <a:lnTo>
                  <a:pt x="2011" y="691"/>
                </a:lnTo>
                <a:lnTo>
                  <a:pt x="2079" y="722"/>
                </a:lnTo>
                <a:lnTo>
                  <a:pt x="2146" y="758"/>
                </a:lnTo>
                <a:lnTo>
                  <a:pt x="2209" y="798"/>
                </a:lnTo>
                <a:lnTo>
                  <a:pt x="2268" y="843"/>
                </a:lnTo>
                <a:lnTo>
                  <a:pt x="2325" y="892"/>
                </a:lnTo>
                <a:lnTo>
                  <a:pt x="2378" y="946"/>
                </a:lnTo>
                <a:lnTo>
                  <a:pt x="2427" y="1002"/>
                </a:lnTo>
                <a:lnTo>
                  <a:pt x="2471" y="1062"/>
                </a:lnTo>
                <a:lnTo>
                  <a:pt x="2511" y="1126"/>
                </a:lnTo>
                <a:lnTo>
                  <a:pt x="2547" y="1193"/>
                </a:lnTo>
                <a:lnTo>
                  <a:pt x="2577" y="1263"/>
                </a:lnTo>
                <a:lnTo>
                  <a:pt x="2603" y="1335"/>
                </a:lnTo>
                <a:lnTo>
                  <a:pt x="2623" y="1409"/>
                </a:lnTo>
                <a:lnTo>
                  <a:pt x="2639" y="1487"/>
                </a:lnTo>
                <a:lnTo>
                  <a:pt x="2647" y="1565"/>
                </a:lnTo>
                <a:lnTo>
                  <a:pt x="2650" y="1646"/>
                </a:lnTo>
                <a:lnTo>
                  <a:pt x="2648" y="1725"/>
                </a:lnTo>
                <a:lnTo>
                  <a:pt x="2639" y="1803"/>
                </a:lnTo>
                <a:lnTo>
                  <a:pt x="2624" y="1878"/>
                </a:lnTo>
                <a:lnTo>
                  <a:pt x="2605" y="1951"/>
                </a:lnTo>
                <a:lnTo>
                  <a:pt x="2579" y="2023"/>
                </a:lnTo>
                <a:lnTo>
                  <a:pt x="2550" y="2092"/>
                </a:lnTo>
                <a:lnTo>
                  <a:pt x="2515" y="2158"/>
                </a:lnTo>
                <a:lnTo>
                  <a:pt x="2476" y="2221"/>
                </a:lnTo>
                <a:lnTo>
                  <a:pt x="2433" y="2281"/>
                </a:lnTo>
                <a:lnTo>
                  <a:pt x="2385" y="2338"/>
                </a:lnTo>
                <a:lnTo>
                  <a:pt x="2334" y="2390"/>
                </a:lnTo>
                <a:lnTo>
                  <a:pt x="2280" y="2440"/>
                </a:lnTo>
                <a:lnTo>
                  <a:pt x="2221" y="2484"/>
                </a:lnTo>
                <a:lnTo>
                  <a:pt x="2159" y="2526"/>
                </a:lnTo>
                <a:lnTo>
                  <a:pt x="2094" y="2562"/>
                </a:lnTo>
                <a:lnTo>
                  <a:pt x="2028" y="2594"/>
                </a:lnTo>
                <a:lnTo>
                  <a:pt x="1957" y="2621"/>
                </a:lnTo>
                <a:lnTo>
                  <a:pt x="2193" y="3175"/>
                </a:lnTo>
                <a:lnTo>
                  <a:pt x="2277" y="3136"/>
                </a:lnTo>
                <a:lnTo>
                  <a:pt x="2356" y="3092"/>
                </a:lnTo>
                <a:lnTo>
                  <a:pt x="2433" y="3042"/>
                </a:lnTo>
                <a:lnTo>
                  <a:pt x="2507" y="2987"/>
                </a:lnTo>
                <a:lnTo>
                  <a:pt x="2577" y="2928"/>
                </a:lnTo>
                <a:lnTo>
                  <a:pt x="2643" y="2865"/>
                </a:lnTo>
                <a:lnTo>
                  <a:pt x="2705" y="2799"/>
                </a:lnTo>
                <a:lnTo>
                  <a:pt x="2763" y="2728"/>
                </a:lnTo>
                <a:lnTo>
                  <a:pt x="2816" y="2654"/>
                </a:lnTo>
                <a:lnTo>
                  <a:pt x="2865" y="2575"/>
                </a:lnTo>
                <a:lnTo>
                  <a:pt x="2908" y="2494"/>
                </a:lnTo>
                <a:lnTo>
                  <a:pt x="2947" y="2410"/>
                </a:lnTo>
                <a:lnTo>
                  <a:pt x="2979" y="2322"/>
                </a:lnTo>
                <a:lnTo>
                  <a:pt x="3007" y="2232"/>
                </a:lnTo>
                <a:lnTo>
                  <a:pt x="3029" y="2140"/>
                </a:lnTo>
                <a:lnTo>
                  <a:pt x="3045" y="2045"/>
                </a:lnTo>
                <a:lnTo>
                  <a:pt x="3054" y="1949"/>
                </a:lnTo>
                <a:lnTo>
                  <a:pt x="3057" y="1851"/>
                </a:lnTo>
                <a:lnTo>
                  <a:pt x="3054" y="1756"/>
                </a:lnTo>
                <a:lnTo>
                  <a:pt x="3046" y="1663"/>
                </a:lnTo>
                <a:lnTo>
                  <a:pt x="3031" y="1571"/>
                </a:lnTo>
                <a:lnTo>
                  <a:pt x="3010" y="1481"/>
                </a:lnTo>
                <a:lnTo>
                  <a:pt x="2985" y="1393"/>
                </a:lnTo>
                <a:lnTo>
                  <a:pt x="2954" y="1306"/>
                </a:lnTo>
                <a:lnTo>
                  <a:pt x="2918" y="1222"/>
                </a:lnTo>
                <a:lnTo>
                  <a:pt x="2877" y="1141"/>
                </a:lnTo>
                <a:lnTo>
                  <a:pt x="2832" y="1062"/>
                </a:lnTo>
                <a:lnTo>
                  <a:pt x="2782" y="988"/>
                </a:lnTo>
                <a:lnTo>
                  <a:pt x="2729" y="916"/>
                </a:lnTo>
                <a:lnTo>
                  <a:pt x="2670" y="846"/>
                </a:lnTo>
                <a:lnTo>
                  <a:pt x="2608" y="782"/>
                </a:lnTo>
                <a:lnTo>
                  <a:pt x="2543" y="722"/>
                </a:lnTo>
                <a:lnTo>
                  <a:pt x="2474" y="665"/>
                </a:lnTo>
                <a:lnTo>
                  <a:pt x="2401" y="612"/>
                </a:lnTo>
                <a:lnTo>
                  <a:pt x="2326" y="565"/>
                </a:lnTo>
                <a:lnTo>
                  <a:pt x="2247" y="521"/>
                </a:lnTo>
                <a:lnTo>
                  <a:pt x="2166" y="483"/>
                </a:lnTo>
                <a:lnTo>
                  <a:pt x="2082" y="450"/>
                </a:lnTo>
                <a:lnTo>
                  <a:pt x="1996" y="423"/>
                </a:lnTo>
                <a:lnTo>
                  <a:pt x="1907" y="401"/>
                </a:lnTo>
                <a:lnTo>
                  <a:pt x="1817" y="386"/>
                </a:lnTo>
                <a:lnTo>
                  <a:pt x="1725" y="377"/>
                </a:lnTo>
                <a:lnTo>
                  <a:pt x="1631" y="37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1"/>
                </a:lnTo>
                <a:lnTo>
                  <a:pt x="3249" y="1854"/>
                </a:lnTo>
                <a:lnTo>
                  <a:pt x="3233" y="1956"/>
                </a:lnTo>
                <a:lnTo>
                  <a:pt x="3211" y="2056"/>
                </a:lnTo>
                <a:lnTo>
                  <a:pt x="3183" y="2153"/>
                </a:lnTo>
                <a:lnTo>
                  <a:pt x="3149" y="2247"/>
                </a:lnTo>
                <a:lnTo>
                  <a:pt x="3110" y="2339"/>
                </a:lnTo>
                <a:lnTo>
                  <a:pt x="3066" y="2428"/>
                </a:lnTo>
                <a:lnTo>
                  <a:pt x="3017" y="2513"/>
                </a:lnTo>
                <a:lnTo>
                  <a:pt x="2963" y="2595"/>
                </a:lnTo>
                <a:lnTo>
                  <a:pt x="2905" y="2674"/>
                </a:lnTo>
                <a:lnTo>
                  <a:pt x="2841" y="2749"/>
                </a:lnTo>
                <a:lnTo>
                  <a:pt x="2774" y="2820"/>
                </a:lnTo>
                <a:lnTo>
                  <a:pt x="2702" y="2887"/>
                </a:lnTo>
                <a:lnTo>
                  <a:pt x="2626" y="2949"/>
                </a:lnTo>
                <a:lnTo>
                  <a:pt x="2548" y="3007"/>
                </a:lnTo>
                <a:lnTo>
                  <a:pt x="2466" y="3061"/>
                </a:lnTo>
                <a:lnTo>
                  <a:pt x="2380" y="3108"/>
                </a:lnTo>
                <a:lnTo>
                  <a:pt x="2291" y="3152"/>
                </a:lnTo>
                <a:lnTo>
                  <a:pt x="2199" y="3189"/>
                </a:lnTo>
                <a:lnTo>
                  <a:pt x="2243" y="3292"/>
                </a:lnTo>
                <a:lnTo>
                  <a:pt x="1019" y="3292"/>
                </a:lnTo>
                <a:lnTo>
                  <a:pt x="1063" y="3189"/>
                </a:lnTo>
                <a:lnTo>
                  <a:pt x="975" y="3154"/>
                </a:lnTo>
                <a:lnTo>
                  <a:pt x="891" y="3112"/>
                </a:lnTo>
                <a:lnTo>
                  <a:pt x="808" y="3067"/>
                </a:lnTo>
                <a:lnTo>
                  <a:pt x="729" y="3017"/>
                </a:lnTo>
                <a:lnTo>
                  <a:pt x="654" y="2964"/>
                </a:lnTo>
                <a:lnTo>
                  <a:pt x="581" y="2905"/>
                </a:lnTo>
                <a:lnTo>
                  <a:pt x="512" y="2843"/>
                </a:lnTo>
                <a:lnTo>
                  <a:pt x="446" y="2777"/>
                </a:lnTo>
                <a:lnTo>
                  <a:pt x="384" y="2706"/>
                </a:lnTo>
                <a:lnTo>
                  <a:pt x="326" y="2633"/>
                </a:lnTo>
                <a:lnTo>
                  <a:pt x="272" y="2557"/>
                </a:lnTo>
                <a:lnTo>
                  <a:pt x="223" y="2477"/>
                </a:lnTo>
                <a:lnTo>
                  <a:pt x="178" y="2395"/>
                </a:lnTo>
                <a:lnTo>
                  <a:pt x="138" y="2309"/>
                </a:lnTo>
                <a:lnTo>
                  <a:pt x="102" y="2220"/>
                </a:lnTo>
                <a:lnTo>
                  <a:pt x="72" y="2129"/>
                </a:lnTo>
                <a:lnTo>
                  <a:pt x="46" y="2037"/>
                </a:lnTo>
                <a:lnTo>
                  <a:pt x="27" y="1942"/>
                </a:lnTo>
                <a:lnTo>
                  <a:pt x="12" y="1845"/>
                </a:lnTo>
                <a:lnTo>
                  <a:pt x="3" y="1746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54" name="Freeform 160"/>
          <p:cNvSpPr>
            <a:spLocks noEditPoints="1"/>
          </p:cNvSpPr>
          <p:nvPr/>
        </p:nvSpPr>
        <p:spPr bwMode="auto">
          <a:xfrm>
            <a:off x="10795993" y="2370825"/>
            <a:ext cx="466133" cy="394157"/>
          </a:xfrm>
          <a:custGeom>
            <a:avLst/>
            <a:gdLst>
              <a:gd name="T0" fmla="*/ 1823 w 3261"/>
              <a:gd name="T1" fmla="*/ 1020 h 2763"/>
              <a:gd name="T2" fmla="*/ 1990 w 3261"/>
              <a:gd name="T3" fmla="*/ 1189 h 2763"/>
              <a:gd name="T4" fmla="*/ 2035 w 3261"/>
              <a:gd name="T5" fmla="*/ 1433 h 2763"/>
              <a:gd name="T6" fmla="*/ 1935 w 3261"/>
              <a:gd name="T7" fmla="*/ 1654 h 2763"/>
              <a:gd name="T8" fmla="*/ 1731 w 3261"/>
              <a:gd name="T9" fmla="*/ 1779 h 2763"/>
              <a:gd name="T10" fmla="*/ 1483 w 3261"/>
              <a:gd name="T11" fmla="*/ 1764 h 2763"/>
              <a:gd name="T12" fmla="*/ 1296 w 3261"/>
              <a:gd name="T13" fmla="*/ 1616 h 2763"/>
              <a:gd name="T14" fmla="*/ 1222 w 3261"/>
              <a:gd name="T15" fmla="*/ 1381 h 2763"/>
              <a:gd name="T16" fmla="*/ 1296 w 3261"/>
              <a:gd name="T17" fmla="*/ 1147 h 2763"/>
              <a:gd name="T18" fmla="*/ 1483 w 3261"/>
              <a:gd name="T19" fmla="*/ 1000 h 2763"/>
              <a:gd name="T20" fmla="*/ 2178 w 3261"/>
              <a:gd name="T21" fmla="*/ 518 h 2763"/>
              <a:gd name="T22" fmla="*/ 2441 w 3261"/>
              <a:gd name="T23" fmla="*/ 761 h 2763"/>
              <a:gd name="T24" fmla="*/ 2605 w 3261"/>
              <a:gd name="T25" fmla="*/ 1084 h 2763"/>
              <a:gd name="T26" fmla="*/ 2647 w 3261"/>
              <a:gd name="T27" fmla="*/ 1459 h 2763"/>
              <a:gd name="T28" fmla="*/ 2553 w 3261"/>
              <a:gd name="T29" fmla="*/ 1817 h 2763"/>
              <a:gd name="T30" fmla="*/ 2347 w 3261"/>
              <a:gd name="T31" fmla="*/ 2111 h 2763"/>
              <a:gd name="T32" fmla="*/ 2153 w 3261"/>
              <a:gd name="T33" fmla="*/ 2220 h 2763"/>
              <a:gd name="T34" fmla="*/ 2293 w 3261"/>
              <a:gd name="T35" fmla="*/ 1839 h 2763"/>
              <a:gd name="T36" fmla="*/ 2343 w 3261"/>
              <a:gd name="T37" fmla="*/ 1381 h 2763"/>
              <a:gd name="T38" fmla="*/ 2293 w 3261"/>
              <a:gd name="T39" fmla="*/ 924 h 2763"/>
              <a:gd name="T40" fmla="*/ 2153 w 3261"/>
              <a:gd name="T41" fmla="*/ 544 h 2763"/>
              <a:gd name="T42" fmla="*/ 1043 w 3261"/>
              <a:gd name="T43" fmla="*/ 684 h 2763"/>
              <a:gd name="T44" fmla="*/ 936 w 3261"/>
              <a:gd name="T45" fmla="*/ 1100 h 2763"/>
              <a:gd name="T46" fmla="*/ 925 w 3261"/>
              <a:gd name="T47" fmla="*/ 1572 h 2763"/>
              <a:gd name="T48" fmla="*/ 1015 w 3261"/>
              <a:gd name="T49" fmla="*/ 2003 h 2763"/>
              <a:gd name="T50" fmla="*/ 1083 w 3261"/>
              <a:gd name="T51" fmla="*/ 2246 h 2763"/>
              <a:gd name="T52" fmla="*/ 820 w 3261"/>
              <a:gd name="T53" fmla="*/ 2003 h 2763"/>
              <a:gd name="T54" fmla="*/ 655 w 3261"/>
              <a:gd name="T55" fmla="*/ 1680 h 2763"/>
              <a:gd name="T56" fmla="*/ 614 w 3261"/>
              <a:gd name="T57" fmla="*/ 1305 h 2763"/>
              <a:gd name="T58" fmla="*/ 708 w 3261"/>
              <a:gd name="T59" fmla="*/ 947 h 2763"/>
              <a:gd name="T60" fmla="*/ 915 w 3261"/>
              <a:gd name="T61" fmla="*/ 653 h 2763"/>
              <a:gd name="T62" fmla="*/ 2507 w 3261"/>
              <a:gd name="T63" fmla="*/ 0 h 2763"/>
              <a:gd name="T64" fmla="*/ 2800 w 3261"/>
              <a:gd name="T65" fmla="*/ 240 h 2763"/>
              <a:gd name="T66" fmla="*/ 3077 w 3261"/>
              <a:gd name="T67" fmla="*/ 625 h 2763"/>
              <a:gd name="T68" fmla="*/ 3234 w 3261"/>
              <a:gd name="T69" fmla="*/ 1082 h 2763"/>
              <a:gd name="T70" fmla="*/ 3249 w 3261"/>
              <a:gd name="T71" fmla="*/ 1584 h 2763"/>
              <a:gd name="T72" fmla="*/ 3118 w 3261"/>
              <a:gd name="T73" fmla="*/ 2053 h 2763"/>
              <a:gd name="T74" fmla="*/ 2863 w 3261"/>
              <a:gd name="T75" fmla="*/ 2454 h 2763"/>
              <a:gd name="T76" fmla="*/ 2507 w 3261"/>
              <a:gd name="T77" fmla="*/ 2763 h 2763"/>
              <a:gd name="T78" fmla="*/ 2760 w 3261"/>
              <a:gd name="T79" fmla="*/ 2347 h 2763"/>
              <a:gd name="T80" fmla="*/ 2915 w 3261"/>
              <a:gd name="T81" fmla="*/ 1837 h 2763"/>
              <a:gd name="T82" fmla="*/ 2953 w 3261"/>
              <a:gd name="T83" fmla="*/ 1264 h 2763"/>
              <a:gd name="T84" fmla="*/ 2865 w 3261"/>
              <a:gd name="T85" fmla="*/ 714 h 2763"/>
              <a:gd name="T86" fmla="*/ 2670 w 3261"/>
              <a:gd name="T87" fmla="*/ 238 h 2763"/>
              <a:gd name="T88" fmla="*/ 754 w 3261"/>
              <a:gd name="T89" fmla="*/ 0 h 2763"/>
              <a:gd name="T90" fmla="*/ 502 w 3261"/>
              <a:gd name="T91" fmla="*/ 417 h 2763"/>
              <a:gd name="T92" fmla="*/ 346 w 3261"/>
              <a:gd name="T93" fmla="*/ 926 h 2763"/>
              <a:gd name="T94" fmla="*/ 308 w 3261"/>
              <a:gd name="T95" fmla="*/ 1498 h 2763"/>
              <a:gd name="T96" fmla="*/ 395 w 3261"/>
              <a:gd name="T97" fmla="*/ 2050 h 2763"/>
              <a:gd name="T98" fmla="*/ 592 w 3261"/>
              <a:gd name="T99" fmla="*/ 2526 h 2763"/>
              <a:gd name="T100" fmla="*/ 600 w 3261"/>
              <a:gd name="T101" fmla="*/ 2652 h 2763"/>
              <a:gd name="T102" fmla="*/ 282 w 3261"/>
              <a:gd name="T103" fmla="*/ 2303 h 2763"/>
              <a:gd name="T104" fmla="*/ 74 w 3261"/>
              <a:gd name="T105" fmla="*/ 1872 h 2763"/>
              <a:gd name="T106" fmla="*/ 0 w 3261"/>
              <a:gd name="T107" fmla="*/ 1381 h 2763"/>
              <a:gd name="T108" fmla="*/ 74 w 3261"/>
              <a:gd name="T109" fmla="*/ 891 h 2763"/>
              <a:gd name="T110" fmla="*/ 282 w 3261"/>
              <a:gd name="T111" fmla="*/ 460 h 2763"/>
              <a:gd name="T112" fmla="*/ 600 w 3261"/>
              <a:gd name="T113" fmla="*/ 111 h 2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1" h="2763">
                <a:moveTo>
                  <a:pt x="1631" y="972"/>
                </a:moveTo>
                <a:lnTo>
                  <a:pt x="1682" y="976"/>
                </a:lnTo>
                <a:lnTo>
                  <a:pt x="1731" y="985"/>
                </a:lnTo>
                <a:lnTo>
                  <a:pt x="1777" y="1000"/>
                </a:lnTo>
                <a:lnTo>
                  <a:pt x="1823" y="1020"/>
                </a:lnTo>
                <a:lnTo>
                  <a:pt x="1864" y="1046"/>
                </a:lnTo>
                <a:lnTo>
                  <a:pt x="1901" y="1076"/>
                </a:lnTo>
                <a:lnTo>
                  <a:pt x="1935" y="1110"/>
                </a:lnTo>
                <a:lnTo>
                  <a:pt x="1965" y="1147"/>
                </a:lnTo>
                <a:lnTo>
                  <a:pt x="1990" y="1189"/>
                </a:lnTo>
                <a:lnTo>
                  <a:pt x="2010" y="1234"/>
                </a:lnTo>
                <a:lnTo>
                  <a:pt x="2025" y="1281"/>
                </a:lnTo>
                <a:lnTo>
                  <a:pt x="2035" y="1330"/>
                </a:lnTo>
                <a:lnTo>
                  <a:pt x="2038" y="1381"/>
                </a:lnTo>
                <a:lnTo>
                  <a:pt x="2035" y="1433"/>
                </a:lnTo>
                <a:lnTo>
                  <a:pt x="2025" y="1482"/>
                </a:lnTo>
                <a:lnTo>
                  <a:pt x="2010" y="1530"/>
                </a:lnTo>
                <a:lnTo>
                  <a:pt x="1990" y="1574"/>
                </a:lnTo>
                <a:lnTo>
                  <a:pt x="1965" y="1616"/>
                </a:lnTo>
                <a:lnTo>
                  <a:pt x="1935" y="1654"/>
                </a:lnTo>
                <a:lnTo>
                  <a:pt x="1901" y="1688"/>
                </a:lnTo>
                <a:lnTo>
                  <a:pt x="1864" y="1718"/>
                </a:lnTo>
                <a:lnTo>
                  <a:pt x="1823" y="1744"/>
                </a:lnTo>
                <a:lnTo>
                  <a:pt x="1777" y="1764"/>
                </a:lnTo>
                <a:lnTo>
                  <a:pt x="1731" y="1779"/>
                </a:lnTo>
                <a:lnTo>
                  <a:pt x="1682" y="1789"/>
                </a:lnTo>
                <a:lnTo>
                  <a:pt x="1631" y="1792"/>
                </a:lnTo>
                <a:lnTo>
                  <a:pt x="1580" y="1789"/>
                </a:lnTo>
                <a:lnTo>
                  <a:pt x="1531" y="1779"/>
                </a:lnTo>
                <a:lnTo>
                  <a:pt x="1483" y="1764"/>
                </a:lnTo>
                <a:lnTo>
                  <a:pt x="1439" y="1744"/>
                </a:lnTo>
                <a:lnTo>
                  <a:pt x="1398" y="1718"/>
                </a:lnTo>
                <a:lnTo>
                  <a:pt x="1360" y="1688"/>
                </a:lnTo>
                <a:lnTo>
                  <a:pt x="1326" y="1654"/>
                </a:lnTo>
                <a:lnTo>
                  <a:pt x="1296" y="1616"/>
                </a:lnTo>
                <a:lnTo>
                  <a:pt x="1271" y="1574"/>
                </a:lnTo>
                <a:lnTo>
                  <a:pt x="1251" y="1530"/>
                </a:lnTo>
                <a:lnTo>
                  <a:pt x="1235" y="1482"/>
                </a:lnTo>
                <a:lnTo>
                  <a:pt x="1226" y="1433"/>
                </a:lnTo>
                <a:lnTo>
                  <a:pt x="1222" y="1381"/>
                </a:lnTo>
                <a:lnTo>
                  <a:pt x="1226" y="1330"/>
                </a:lnTo>
                <a:lnTo>
                  <a:pt x="1235" y="1281"/>
                </a:lnTo>
                <a:lnTo>
                  <a:pt x="1251" y="1234"/>
                </a:lnTo>
                <a:lnTo>
                  <a:pt x="1271" y="1189"/>
                </a:lnTo>
                <a:lnTo>
                  <a:pt x="1296" y="1147"/>
                </a:lnTo>
                <a:lnTo>
                  <a:pt x="1326" y="1110"/>
                </a:lnTo>
                <a:lnTo>
                  <a:pt x="1360" y="1076"/>
                </a:lnTo>
                <a:lnTo>
                  <a:pt x="1398" y="1046"/>
                </a:lnTo>
                <a:lnTo>
                  <a:pt x="1439" y="1020"/>
                </a:lnTo>
                <a:lnTo>
                  <a:pt x="1483" y="1000"/>
                </a:lnTo>
                <a:lnTo>
                  <a:pt x="1531" y="985"/>
                </a:lnTo>
                <a:lnTo>
                  <a:pt x="1580" y="976"/>
                </a:lnTo>
                <a:lnTo>
                  <a:pt x="1631" y="972"/>
                </a:lnTo>
                <a:close/>
                <a:moveTo>
                  <a:pt x="2116" y="481"/>
                </a:moveTo>
                <a:lnTo>
                  <a:pt x="2178" y="518"/>
                </a:lnTo>
                <a:lnTo>
                  <a:pt x="2237" y="559"/>
                </a:lnTo>
                <a:lnTo>
                  <a:pt x="2293" y="604"/>
                </a:lnTo>
                <a:lnTo>
                  <a:pt x="2347" y="653"/>
                </a:lnTo>
                <a:lnTo>
                  <a:pt x="2396" y="706"/>
                </a:lnTo>
                <a:lnTo>
                  <a:pt x="2441" y="761"/>
                </a:lnTo>
                <a:lnTo>
                  <a:pt x="2483" y="820"/>
                </a:lnTo>
                <a:lnTo>
                  <a:pt x="2520" y="882"/>
                </a:lnTo>
                <a:lnTo>
                  <a:pt x="2553" y="947"/>
                </a:lnTo>
                <a:lnTo>
                  <a:pt x="2582" y="1014"/>
                </a:lnTo>
                <a:lnTo>
                  <a:pt x="2605" y="1084"/>
                </a:lnTo>
                <a:lnTo>
                  <a:pt x="2625" y="1155"/>
                </a:lnTo>
                <a:lnTo>
                  <a:pt x="2639" y="1229"/>
                </a:lnTo>
                <a:lnTo>
                  <a:pt x="2647" y="1305"/>
                </a:lnTo>
                <a:lnTo>
                  <a:pt x="2650" y="1381"/>
                </a:lnTo>
                <a:lnTo>
                  <a:pt x="2647" y="1459"/>
                </a:lnTo>
                <a:lnTo>
                  <a:pt x="2639" y="1535"/>
                </a:lnTo>
                <a:lnTo>
                  <a:pt x="2625" y="1608"/>
                </a:lnTo>
                <a:lnTo>
                  <a:pt x="2605" y="1680"/>
                </a:lnTo>
                <a:lnTo>
                  <a:pt x="2582" y="1750"/>
                </a:lnTo>
                <a:lnTo>
                  <a:pt x="2553" y="1817"/>
                </a:lnTo>
                <a:lnTo>
                  <a:pt x="2520" y="1882"/>
                </a:lnTo>
                <a:lnTo>
                  <a:pt x="2483" y="1944"/>
                </a:lnTo>
                <a:lnTo>
                  <a:pt x="2441" y="2003"/>
                </a:lnTo>
                <a:lnTo>
                  <a:pt x="2396" y="2058"/>
                </a:lnTo>
                <a:lnTo>
                  <a:pt x="2347" y="2111"/>
                </a:lnTo>
                <a:lnTo>
                  <a:pt x="2293" y="2160"/>
                </a:lnTo>
                <a:lnTo>
                  <a:pt x="2237" y="2205"/>
                </a:lnTo>
                <a:lnTo>
                  <a:pt x="2178" y="2246"/>
                </a:lnTo>
                <a:lnTo>
                  <a:pt x="2116" y="2283"/>
                </a:lnTo>
                <a:lnTo>
                  <a:pt x="2153" y="2220"/>
                </a:lnTo>
                <a:lnTo>
                  <a:pt x="2187" y="2151"/>
                </a:lnTo>
                <a:lnTo>
                  <a:pt x="2218" y="2078"/>
                </a:lnTo>
                <a:lnTo>
                  <a:pt x="2246" y="2003"/>
                </a:lnTo>
                <a:lnTo>
                  <a:pt x="2271" y="1923"/>
                </a:lnTo>
                <a:lnTo>
                  <a:pt x="2293" y="1839"/>
                </a:lnTo>
                <a:lnTo>
                  <a:pt x="2310" y="1754"/>
                </a:lnTo>
                <a:lnTo>
                  <a:pt x="2325" y="1664"/>
                </a:lnTo>
                <a:lnTo>
                  <a:pt x="2335" y="1572"/>
                </a:lnTo>
                <a:lnTo>
                  <a:pt x="2341" y="1478"/>
                </a:lnTo>
                <a:lnTo>
                  <a:pt x="2343" y="1381"/>
                </a:lnTo>
                <a:lnTo>
                  <a:pt x="2341" y="1286"/>
                </a:lnTo>
                <a:lnTo>
                  <a:pt x="2335" y="1192"/>
                </a:lnTo>
                <a:lnTo>
                  <a:pt x="2325" y="1100"/>
                </a:lnTo>
                <a:lnTo>
                  <a:pt x="2310" y="1010"/>
                </a:lnTo>
                <a:lnTo>
                  <a:pt x="2293" y="924"/>
                </a:lnTo>
                <a:lnTo>
                  <a:pt x="2271" y="841"/>
                </a:lnTo>
                <a:lnTo>
                  <a:pt x="2246" y="761"/>
                </a:lnTo>
                <a:lnTo>
                  <a:pt x="2218" y="684"/>
                </a:lnTo>
                <a:lnTo>
                  <a:pt x="2187" y="613"/>
                </a:lnTo>
                <a:lnTo>
                  <a:pt x="2153" y="544"/>
                </a:lnTo>
                <a:lnTo>
                  <a:pt x="2116" y="481"/>
                </a:lnTo>
                <a:close/>
                <a:moveTo>
                  <a:pt x="1145" y="481"/>
                </a:moveTo>
                <a:lnTo>
                  <a:pt x="1108" y="544"/>
                </a:lnTo>
                <a:lnTo>
                  <a:pt x="1074" y="613"/>
                </a:lnTo>
                <a:lnTo>
                  <a:pt x="1043" y="684"/>
                </a:lnTo>
                <a:lnTo>
                  <a:pt x="1015" y="761"/>
                </a:lnTo>
                <a:lnTo>
                  <a:pt x="990" y="841"/>
                </a:lnTo>
                <a:lnTo>
                  <a:pt x="969" y="924"/>
                </a:lnTo>
                <a:lnTo>
                  <a:pt x="950" y="1010"/>
                </a:lnTo>
                <a:lnTo>
                  <a:pt x="936" y="1100"/>
                </a:lnTo>
                <a:lnTo>
                  <a:pt x="925" y="1192"/>
                </a:lnTo>
                <a:lnTo>
                  <a:pt x="919" y="1286"/>
                </a:lnTo>
                <a:lnTo>
                  <a:pt x="917" y="1381"/>
                </a:lnTo>
                <a:lnTo>
                  <a:pt x="919" y="1478"/>
                </a:lnTo>
                <a:lnTo>
                  <a:pt x="925" y="1572"/>
                </a:lnTo>
                <a:lnTo>
                  <a:pt x="936" y="1664"/>
                </a:lnTo>
                <a:lnTo>
                  <a:pt x="950" y="1754"/>
                </a:lnTo>
                <a:lnTo>
                  <a:pt x="969" y="1839"/>
                </a:lnTo>
                <a:lnTo>
                  <a:pt x="990" y="1923"/>
                </a:lnTo>
                <a:lnTo>
                  <a:pt x="1015" y="2003"/>
                </a:lnTo>
                <a:lnTo>
                  <a:pt x="1043" y="2078"/>
                </a:lnTo>
                <a:lnTo>
                  <a:pt x="1074" y="2151"/>
                </a:lnTo>
                <a:lnTo>
                  <a:pt x="1108" y="2220"/>
                </a:lnTo>
                <a:lnTo>
                  <a:pt x="1145" y="2283"/>
                </a:lnTo>
                <a:lnTo>
                  <a:pt x="1083" y="2246"/>
                </a:lnTo>
                <a:lnTo>
                  <a:pt x="1024" y="2205"/>
                </a:lnTo>
                <a:lnTo>
                  <a:pt x="968" y="2160"/>
                </a:lnTo>
                <a:lnTo>
                  <a:pt x="914" y="2111"/>
                </a:lnTo>
                <a:lnTo>
                  <a:pt x="865" y="2058"/>
                </a:lnTo>
                <a:lnTo>
                  <a:pt x="820" y="2003"/>
                </a:lnTo>
                <a:lnTo>
                  <a:pt x="779" y="1944"/>
                </a:lnTo>
                <a:lnTo>
                  <a:pt x="741" y="1882"/>
                </a:lnTo>
                <a:lnTo>
                  <a:pt x="708" y="1817"/>
                </a:lnTo>
                <a:lnTo>
                  <a:pt x="679" y="1750"/>
                </a:lnTo>
                <a:lnTo>
                  <a:pt x="655" y="1680"/>
                </a:lnTo>
                <a:lnTo>
                  <a:pt x="636" y="1608"/>
                </a:lnTo>
                <a:lnTo>
                  <a:pt x="623" y="1535"/>
                </a:lnTo>
                <a:lnTo>
                  <a:pt x="614" y="1459"/>
                </a:lnTo>
                <a:lnTo>
                  <a:pt x="611" y="1381"/>
                </a:lnTo>
                <a:lnTo>
                  <a:pt x="614" y="1305"/>
                </a:lnTo>
                <a:lnTo>
                  <a:pt x="623" y="1229"/>
                </a:lnTo>
                <a:lnTo>
                  <a:pt x="636" y="1155"/>
                </a:lnTo>
                <a:lnTo>
                  <a:pt x="655" y="1084"/>
                </a:lnTo>
                <a:lnTo>
                  <a:pt x="679" y="1014"/>
                </a:lnTo>
                <a:lnTo>
                  <a:pt x="708" y="947"/>
                </a:lnTo>
                <a:lnTo>
                  <a:pt x="741" y="882"/>
                </a:lnTo>
                <a:lnTo>
                  <a:pt x="779" y="820"/>
                </a:lnTo>
                <a:lnTo>
                  <a:pt x="820" y="761"/>
                </a:lnTo>
                <a:lnTo>
                  <a:pt x="866" y="706"/>
                </a:lnTo>
                <a:lnTo>
                  <a:pt x="915" y="653"/>
                </a:lnTo>
                <a:lnTo>
                  <a:pt x="968" y="604"/>
                </a:lnTo>
                <a:lnTo>
                  <a:pt x="1024" y="559"/>
                </a:lnTo>
                <a:lnTo>
                  <a:pt x="1083" y="518"/>
                </a:lnTo>
                <a:lnTo>
                  <a:pt x="1145" y="481"/>
                </a:lnTo>
                <a:close/>
                <a:moveTo>
                  <a:pt x="2507" y="0"/>
                </a:moveTo>
                <a:lnTo>
                  <a:pt x="2507" y="0"/>
                </a:lnTo>
                <a:lnTo>
                  <a:pt x="2585" y="54"/>
                </a:lnTo>
                <a:lnTo>
                  <a:pt x="2661" y="111"/>
                </a:lnTo>
                <a:lnTo>
                  <a:pt x="2732" y="174"/>
                </a:lnTo>
                <a:lnTo>
                  <a:pt x="2800" y="240"/>
                </a:lnTo>
                <a:lnTo>
                  <a:pt x="2863" y="310"/>
                </a:lnTo>
                <a:lnTo>
                  <a:pt x="2924" y="384"/>
                </a:lnTo>
                <a:lnTo>
                  <a:pt x="2979" y="460"/>
                </a:lnTo>
                <a:lnTo>
                  <a:pt x="3030" y="541"/>
                </a:lnTo>
                <a:lnTo>
                  <a:pt x="3077" y="625"/>
                </a:lnTo>
                <a:lnTo>
                  <a:pt x="3118" y="711"/>
                </a:lnTo>
                <a:lnTo>
                  <a:pt x="3155" y="800"/>
                </a:lnTo>
                <a:lnTo>
                  <a:pt x="3187" y="891"/>
                </a:lnTo>
                <a:lnTo>
                  <a:pt x="3213" y="986"/>
                </a:lnTo>
                <a:lnTo>
                  <a:pt x="3234" y="1082"/>
                </a:lnTo>
                <a:lnTo>
                  <a:pt x="3249" y="1180"/>
                </a:lnTo>
                <a:lnTo>
                  <a:pt x="3258" y="1281"/>
                </a:lnTo>
                <a:lnTo>
                  <a:pt x="3261" y="1381"/>
                </a:lnTo>
                <a:lnTo>
                  <a:pt x="3258" y="1483"/>
                </a:lnTo>
                <a:lnTo>
                  <a:pt x="3249" y="1584"/>
                </a:lnTo>
                <a:lnTo>
                  <a:pt x="3234" y="1682"/>
                </a:lnTo>
                <a:lnTo>
                  <a:pt x="3213" y="1778"/>
                </a:lnTo>
                <a:lnTo>
                  <a:pt x="3187" y="1873"/>
                </a:lnTo>
                <a:lnTo>
                  <a:pt x="3155" y="1963"/>
                </a:lnTo>
                <a:lnTo>
                  <a:pt x="3118" y="2053"/>
                </a:lnTo>
                <a:lnTo>
                  <a:pt x="3077" y="2139"/>
                </a:lnTo>
                <a:lnTo>
                  <a:pt x="3030" y="2223"/>
                </a:lnTo>
                <a:lnTo>
                  <a:pt x="2979" y="2303"/>
                </a:lnTo>
                <a:lnTo>
                  <a:pt x="2924" y="2380"/>
                </a:lnTo>
                <a:lnTo>
                  <a:pt x="2863" y="2454"/>
                </a:lnTo>
                <a:lnTo>
                  <a:pt x="2800" y="2523"/>
                </a:lnTo>
                <a:lnTo>
                  <a:pt x="2732" y="2590"/>
                </a:lnTo>
                <a:lnTo>
                  <a:pt x="2661" y="2652"/>
                </a:lnTo>
                <a:lnTo>
                  <a:pt x="2585" y="2710"/>
                </a:lnTo>
                <a:lnTo>
                  <a:pt x="2507" y="2763"/>
                </a:lnTo>
                <a:lnTo>
                  <a:pt x="2564" y="2689"/>
                </a:lnTo>
                <a:lnTo>
                  <a:pt x="2618" y="2610"/>
                </a:lnTo>
                <a:lnTo>
                  <a:pt x="2670" y="2526"/>
                </a:lnTo>
                <a:lnTo>
                  <a:pt x="2716" y="2439"/>
                </a:lnTo>
                <a:lnTo>
                  <a:pt x="2760" y="2347"/>
                </a:lnTo>
                <a:lnTo>
                  <a:pt x="2799" y="2251"/>
                </a:lnTo>
                <a:lnTo>
                  <a:pt x="2834" y="2152"/>
                </a:lnTo>
                <a:lnTo>
                  <a:pt x="2865" y="2050"/>
                </a:lnTo>
                <a:lnTo>
                  <a:pt x="2892" y="1945"/>
                </a:lnTo>
                <a:lnTo>
                  <a:pt x="2915" y="1837"/>
                </a:lnTo>
                <a:lnTo>
                  <a:pt x="2932" y="1726"/>
                </a:lnTo>
                <a:lnTo>
                  <a:pt x="2945" y="1614"/>
                </a:lnTo>
                <a:lnTo>
                  <a:pt x="2953" y="1498"/>
                </a:lnTo>
                <a:lnTo>
                  <a:pt x="2955" y="1381"/>
                </a:lnTo>
                <a:lnTo>
                  <a:pt x="2953" y="1264"/>
                </a:lnTo>
                <a:lnTo>
                  <a:pt x="2945" y="1149"/>
                </a:lnTo>
                <a:lnTo>
                  <a:pt x="2932" y="1036"/>
                </a:lnTo>
                <a:lnTo>
                  <a:pt x="2915" y="926"/>
                </a:lnTo>
                <a:lnTo>
                  <a:pt x="2892" y="819"/>
                </a:lnTo>
                <a:lnTo>
                  <a:pt x="2865" y="714"/>
                </a:lnTo>
                <a:lnTo>
                  <a:pt x="2834" y="612"/>
                </a:lnTo>
                <a:lnTo>
                  <a:pt x="2799" y="513"/>
                </a:lnTo>
                <a:lnTo>
                  <a:pt x="2760" y="417"/>
                </a:lnTo>
                <a:lnTo>
                  <a:pt x="2716" y="325"/>
                </a:lnTo>
                <a:lnTo>
                  <a:pt x="2670" y="238"/>
                </a:lnTo>
                <a:lnTo>
                  <a:pt x="2618" y="154"/>
                </a:lnTo>
                <a:lnTo>
                  <a:pt x="2564" y="75"/>
                </a:lnTo>
                <a:lnTo>
                  <a:pt x="2507" y="0"/>
                </a:lnTo>
                <a:close/>
                <a:moveTo>
                  <a:pt x="754" y="0"/>
                </a:moveTo>
                <a:lnTo>
                  <a:pt x="754" y="0"/>
                </a:lnTo>
                <a:lnTo>
                  <a:pt x="697" y="75"/>
                </a:lnTo>
                <a:lnTo>
                  <a:pt x="642" y="154"/>
                </a:lnTo>
                <a:lnTo>
                  <a:pt x="592" y="238"/>
                </a:lnTo>
                <a:lnTo>
                  <a:pt x="545" y="325"/>
                </a:lnTo>
                <a:lnTo>
                  <a:pt x="502" y="417"/>
                </a:lnTo>
                <a:lnTo>
                  <a:pt x="462" y="513"/>
                </a:lnTo>
                <a:lnTo>
                  <a:pt x="427" y="612"/>
                </a:lnTo>
                <a:lnTo>
                  <a:pt x="395" y="714"/>
                </a:lnTo>
                <a:lnTo>
                  <a:pt x="368" y="819"/>
                </a:lnTo>
                <a:lnTo>
                  <a:pt x="346" y="926"/>
                </a:lnTo>
                <a:lnTo>
                  <a:pt x="329" y="1036"/>
                </a:lnTo>
                <a:lnTo>
                  <a:pt x="316" y="1149"/>
                </a:lnTo>
                <a:lnTo>
                  <a:pt x="308" y="1264"/>
                </a:lnTo>
                <a:lnTo>
                  <a:pt x="306" y="1381"/>
                </a:lnTo>
                <a:lnTo>
                  <a:pt x="308" y="1498"/>
                </a:lnTo>
                <a:lnTo>
                  <a:pt x="316" y="1613"/>
                </a:lnTo>
                <a:lnTo>
                  <a:pt x="329" y="1726"/>
                </a:lnTo>
                <a:lnTo>
                  <a:pt x="346" y="1837"/>
                </a:lnTo>
                <a:lnTo>
                  <a:pt x="368" y="1945"/>
                </a:lnTo>
                <a:lnTo>
                  <a:pt x="395" y="2050"/>
                </a:lnTo>
                <a:lnTo>
                  <a:pt x="427" y="2152"/>
                </a:lnTo>
                <a:lnTo>
                  <a:pt x="462" y="2251"/>
                </a:lnTo>
                <a:lnTo>
                  <a:pt x="502" y="2347"/>
                </a:lnTo>
                <a:lnTo>
                  <a:pt x="545" y="2439"/>
                </a:lnTo>
                <a:lnTo>
                  <a:pt x="592" y="2526"/>
                </a:lnTo>
                <a:lnTo>
                  <a:pt x="642" y="2610"/>
                </a:lnTo>
                <a:lnTo>
                  <a:pt x="697" y="2689"/>
                </a:lnTo>
                <a:lnTo>
                  <a:pt x="754" y="2763"/>
                </a:lnTo>
                <a:lnTo>
                  <a:pt x="675" y="2710"/>
                </a:lnTo>
                <a:lnTo>
                  <a:pt x="600" y="2652"/>
                </a:lnTo>
                <a:lnTo>
                  <a:pt x="529" y="2590"/>
                </a:lnTo>
                <a:lnTo>
                  <a:pt x="461" y="2523"/>
                </a:lnTo>
                <a:lnTo>
                  <a:pt x="397" y="2454"/>
                </a:lnTo>
                <a:lnTo>
                  <a:pt x="337" y="2380"/>
                </a:lnTo>
                <a:lnTo>
                  <a:pt x="282" y="2303"/>
                </a:lnTo>
                <a:lnTo>
                  <a:pt x="231" y="2223"/>
                </a:lnTo>
                <a:lnTo>
                  <a:pt x="185" y="2139"/>
                </a:lnTo>
                <a:lnTo>
                  <a:pt x="143" y="2053"/>
                </a:lnTo>
                <a:lnTo>
                  <a:pt x="105" y="1963"/>
                </a:lnTo>
                <a:lnTo>
                  <a:pt x="74" y="1872"/>
                </a:lnTo>
                <a:lnTo>
                  <a:pt x="48" y="1778"/>
                </a:lnTo>
                <a:lnTo>
                  <a:pt x="27" y="1682"/>
                </a:lnTo>
                <a:lnTo>
                  <a:pt x="12" y="1583"/>
                </a:lnTo>
                <a:lnTo>
                  <a:pt x="3" y="1483"/>
                </a:lnTo>
                <a:lnTo>
                  <a:pt x="0" y="1381"/>
                </a:lnTo>
                <a:lnTo>
                  <a:pt x="3" y="1281"/>
                </a:lnTo>
                <a:lnTo>
                  <a:pt x="12" y="1180"/>
                </a:lnTo>
                <a:lnTo>
                  <a:pt x="27" y="1082"/>
                </a:lnTo>
                <a:lnTo>
                  <a:pt x="48" y="986"/>
                </a:lnTo>
                <a:lnTo>
                  <a:pt x="74" y="891"/>
                </a:lnTo>
                <a:lnTo>
                  <a:pt x="105" y="800"/>
                </a:lnTo>
                <a:lnTo>
                  <a:pt x="143" y="711"/>
                </a:lnTo>
                <a:lnTo>
                  <a:pt x="185" y="625"/>
                </a:lnTo>
                <a:lnTo>
                  <a:pt x="231" y="541"/>
                </a:lnTo>
                <a:lnTo>
                  <a:pt x="282" y="460"/>
                </a:lnTo>
                <a:lnTo>
                  <a:pt x="337" y="384"/>
                </a:lnTo>
                <a:lnTo>
                  <a:pt x="397" y="310"/>
                </a:lnTo>
                <a:lnTo>
                  <a:pt x="461" y="240"/>
                </a:lnTo>
                <a:lnTo>
                  <a:pt x="529" y="174"/>
                </a:lnTo>
                <a:lnTo>
                  <a:pt x="600" y="111"/>
                </a:lnTo>
                <a:lnTo>
                  <a:pt x="675" y="54"/>
                </a:lnTo>
                <a:lnTo>
                  <a:pt x="754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55" name="Freeform 165"/>
          <p:cNvSpPr>
            <a:spLocks noEditPoints="1"/>
          </p:cNvSpPr>
          <p:nvPr/>
        </p:nvSpPr>
        <p:spPr bwMode="auto">
          <a:xfrm>
            <a:off x="9516641" y="2332552"/>
            <a:ext cx="275339" cy="470703"/>
          </a:xfrm>
          <a:custGeom>
            <a:avLst/>
            <a:gdLst>
              <a:gd name="T0" fmla="*/ 214 w 1931"/>
              <a:gd name="T1" fmla="*/ 1748 h 3292"/>
              <a:gd name="T2" fmla="*/ 241 w 1931"/>
              <a:gd name="T3" fmla="*/ 1940 h 3292"/>
              <a:gd name="T4" fmla="*/ 318 w 1931"/>
              <a:gd name="T5" fmla="*/ 2112 h 3292"/>
              <a:gd name="T6" fmla="*/ 435 w 1931"/>
              <a:gd name="T7" fmla="*/ 2257 h 3292"/>
              <a:gd name="T8" fmla="*/ 587 w 1931"/>
              <a:gd name="T9" fmla="*/ 2370 h 3292"/>
              <a:gd name="T10" fmla="*/ 766 w 1931"/>
              <a:gd name="T11" fmla="*/ 2443 h 3292"/>
              <a:gd name="T12" fmla="*/ 966 w 1931"/>
              <a:gd name="T13" fmla="*/ 2469 h 3292"/>
              <a:gd name="T14" fmla="*/ 1165 w 1931"/>
              <a:gd name="T15" fmla="*/ 2443 h 3292"/>
              <a:gd name="T16" fmla="*/ 1345 w 1931"/>
              <a:gd name="T17" fmla="*/ 2370 h 3292"/>
              <a:gd name="T18" fmla="*/ 1497 w 1931"/>
              <a:gd name="T19" fmla="*/ 2257 h 3292"/>
              <a:gd name="T20" fmla="*/ 1614 w 1931"/>
              <a:gd name="T21" fmla="*/ 2112 h 3292"/>
              <a:gd name="T22" fmla="*/ 1690 w 1931"/>
              <a:gd name="T23" fmla="*/ 1940 h 3292"/>
              <a:gd name="T24" fmla="*/ 1717 w 1931"/>
              <a:gd name="T25" fmla="*/ 1748 h 3292"/>
              <a:gd name="T26" fmla="*/ 1931 w 1931"/>
              <a:gd name="T27" fmla="*/ 1748 h 3292"/>
              <a:gd name="T28" fmla="*/ 1902 w 1931"/>
              <a:gd name="T29" fmla="*/ 1978 h 3292"/>
              <a:gd name="T30" fmla="*/ 1816 w 1931"/>
              <a:gd name="T31" fmla="*/ 2188 h 3292"/>
              <a:gd name="T32" fmla="*/ 1683 w 1931"/>
              <a:gd name="T33" fmla="*/ 2368 h 3292"/>
              <a:gd name="T34" fmla="*/ 1510 w 1931"/>
              <a:gd name="T35" fmla="*/ 2513 h 3292"/>
              <a:gd name="T36" fmla="*/ 1304 w 1931"/>
              <a:gd name="T37" fmla="*/ 2616 h 3292"/>
              <a:gd name="T38" fmla="*/ 1073 w 1931"/>
              <a:gd name="T39" fmla="*/ 2669 h 3292"/>
              <a:gd name="T40" fmla="*/ 1502 w 1931"/>
              <a:gd name="T41" fmla="*/ 3292 h 3292"/>
              <a:gd name="T42" fmla="*/ 858 w 1931"/>
              <a:gd name="T43" fmla="*/ 3085 h 3292"/>
              <a:gd name="T44" fmla="*/ 702 w 1931"/>
              <a:gd name="T45" fmla="*/ 2639 h 3292"/>
              <a:gd name="T46" fmla="*/ 487 w 1931"/>
              <a:gd name="T47" fmla="*/ 2553 h 3292"/>
              <a:gd name="T48" fmla="*/ 301 w 1931"/>
              <a:gd name="T49" fmla="*/ 2420 h 3292"/>
              <a:gd name="T50" fmla="*/ 155 w 1931"/>
              <a:gd name="T51" fmla="*/ 2251 h 3292"/>
              <a:gd name="T52" fmla="*/ 53 w 1931"/>
              <a:gd name="T53" fmla="*/ 2051 h 3292"/>
              <a:gd name="T54" fmla="*/ 3 w 1931"/>
              <a:gd name="T55" fmla="*/ 1827 h 3292"/>
              <a:gd name="T56" fmla="*/ 966 w 1931"/>
              <a:gd name="T57" fmla="*/ 0 h 3292"/>
              <a:gd name="T58" fmla="*/ 1081 w 1931"/>
              <a:gd name="T59" fmla="*/ 11 h 3292"/>
              <a:gd name="T60" fmla="*/ 1236 w 1931"/>
              <a:gd name="T61" fmla="*/ 70 h 3292"/>
              <a:gd name="T62" fmla="*/ 1364 w 1931"/>
              <a:gd name="T63" fmla="*/ 169 h 3292"/>
              <a:gd name="T64" fmla="*/ 1454 w 1931"/>
              <a:gd name="T65" fmla="*/ 301 h 3292"/>
              <a:gd name="T66" fmla="*/ 1499 w 1931"/>
              <a:gd name="T67" fmla="*/ 458 h 3292"/>
              <a:gd name="T68" fmla="*/ 1499 w 1931"/>
              <a:gd name="T69" fmla="*/ 1805 h 3292"/>
              <a:gd name="T70" fmla="*/ 1454 w 1931"/>
              <a:gd name="T71" fmla="*/ 1961 h 3292"/>
              <a:gd name="T72" fmla="*/ 1364 w 1931"/>
              <a:gd name="T73" fmla="*/ 2093 h 3292"/>
              <a:gd name="T74" fmla="*/ 1236 w 1931"/>
              <a:gd name="T75" fmla="*/ 2192 h 3292"/>
              <a:gd name="T76" fmla="*/ 1081 w 1931"/>
              <a:gd name="T77" fmla="*/ 2251 h 3292"/>
              <a:gd name="T78" fmla="*/ 907 w 1931"/>
              <a:gd name="T79" fmla="*/ 2260 h 3292"/>
              <a:gd name="T80" fmla="*/ 744 w 1931"/>
              <a:gd name="T81" fmla="*/ 2217 h 3292"/>
              <a:gd name="T82" fmla="*/ 606 w 1931"/>
              <a:gd name="T83" fmla="*/ 2130 h 3292"/>
              <a:gd name="T84" fmla="*/ 503 w 1931"/>
              <a:gd name="T85" fmla="*/ 2008 h 3292"/>
              <a:gd name="T86" fmla="*/ 441 w 1931"/>
              <a:gd name="T87" fmla="*/ 1859 h 3292"/>
              <a:gd name="T88" fmla="*/ 430 w 1931"/>
              <a:gd name="T89" fmla="*/ 514 h 3292"/>
              <a:gd name="T90" fmla="*/ 457 w 1931"/>
              <a:gd name="T91" fmla="*/ 351 h 3292"/>
              <a:gd name="T92" fmla="*/ 533 w 1931"/>
              <a:gd name="T93" fmla="*/ 210 h 3292"/>
              <a:gd name="T94" fmla="*/ 648 w 1931"/>
              <a:gd name="T95" fmla="*/ 99 h 3292"/>
              <a:gd name="T96" fmla="*/ 796 w 1931"/>
              <a:gd name="T97" fmla="*/ 25 h 3292"/>
              <a:gd name="T98" fmla="*/ 966 w 1931"/>
              <a:gd name="T9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31" h="3292">
                <a:moveTo>
                  <a:pt x="0" y="1439"/>
                </a:moveTo>
                <a:lnTo>
                  <a:pt x="214" y="1439"/>
                </a:lnTo>
                <a:lnTo>
                  <a:pt x="214" y="1748"/>
                </a:lnTo>
                <a:lnTo>
                  <a:pt x="217" y="1814"/>
                </a:lnTo>
                <a:lnTo>
                  <a:pt x="227" y="1878"/>
                </a:lnTo>
                <a:lnTo>
                  <a:pt x="241" y="1940"/>
                </a:lnTo>
                <a:lnTo>
                  <a:pt x="262" y="2000"/>
                </a:lnTo>
                <a:lnTo>
                  <a:pt x="287" y="2057"/>
                </a:lnTo>
                <a:lnTo>
                  <a:pt x="318" y="2112"/>
                </a:lnTo>
                <a:lnTo>
                  <a:pt x="352" y="2164"/>
                </a:lnTo>
                <a:lnTo>
                  <a:pt x="391" y="2213"/>
                </a:lnTo>
                <a:lnTo>
                  <a:pt x="435" y="2257"/>
                </a:lnTo>
                <a:lnTo>
                  <a:pt x="481" y="2300"/>
                </a:lnTo>
                <a:lnTo>
                  <a:pt x="533" y="2337"/>
                </a:lnTo>
                <a:lnTo>
                  <a:pt x="587" y="2370"/>
                </a:lnTo>
                <a:lnTo>
                  <a:pt x="644" y="2400"/>
                </a:lnTo>
                <a:lnTo>
                  <a:pt x="703" y="2423"/>
                </a:lnTo>
                <a:lnTo>
                  <a:pt x="766" y="2443"/>
                </a:lnTo>
                <a:lnTo>
                  <a:pt x="830" y="2456"/>
                </a:lnTo>
                <a:lnTo>
                  <a:pt x="897" y="2466"/>
                </a:lnTo>
                <a:lnTo>
                  <a:pt x="966" y="2469"/>
                </a:lnTo>
                <a:lnTo>
                  <a:pt x="1034" y="2466"/>
                </a:lnTo>
                <a:lnTo>
                  <a:pt x="1101" y="2456"/>
                </a:lnTo>
                <a:lnTo>
                  <a:pt x="1165" y="2443"/>
                </a:lnTo>
                <a:lnTo>
                  <a:pt x="1228" y="2423"/>
                </a:lnTo>
                <a:lnTo>
                  <a:pt x="1288" y="2400"/>
                </a:lnTo>
                <a:lnTo>
                  <a:pt x="1345" y="2370"/>
                </a:lnTo>
                <a:lnTo>
                  <a:pt x="1399" y="2337"/>
                </a:lnTo>
                <a:lnTo>
                  <a:pt x="1450" y="2300"/>
                </a:lnTo>
                <a:lnTo>
                  <a:pt x="1497" y="2257"/>
                </a:lnTo>
                <a:lnTo>
                  <a:pt x="1540" y="2213"/>
                </a:lnTo>
                <a:lnTo>
                  <a:pt x="1580" y="2164"/>
                </a:lnTo>
                <a:lnTo>
                  <a:pt x="1614" y="2112"/>
                </a:lnTo>
                <a:lnTo>
                  <a:pt x="1645" y="2057"/>
                </a:lnTo>
                <a:lnTo>
                  <a:pt x="1670" y="2000"/>
                </a:lnTo>
                <a:lnTo>
                  <a:pt x="1690" y="1940"/>
                </a:lnTo>
                <a:lnTo>
                  <a:pt x="1705" y="1878"/>
                </a:lnTo>
                <a:lnTo>
                  <a:pt x="1713" y="1814"/>
                </a:lnTo>
                <a:lnTo>
                  <a:pt x="1717" y="1748"/>
                </a:lnTo>
                <a:lnTo>
                  <a:pt x="1717" y="1439"/>
                </a:lnTo>
                <a:lnTo>
                  <a:pt x="1931" y="1439"/>
                </a:lnTo>
                <a:lnTo>
                  <a:pt x="1931" y="1748"/>
                </a:lnTo>
                <a:lnTo>
                  <a:pt x="1928" y="1827"/>
                </a:lnTo>
                <a:lnTo>
                  <a:pt x="1918" y="1904"/>
                </a:lnTo>
                <a:lnTo>
                  <a:pt x="1902" y="1978"/>
                </a:lnTo>
                <a:lnTo>
                  <a:pt x="1879" y="2051"/>
                </a:lnTo>
                <a:lnTo>
                  <a:pt x="1850" y="2121"/>
                </a:lnTo>
                <a:lnTo>
                  <a:pt x="1816" y="2188"/>
                </a:lnTo>
                <a:lnTo>
                  <a:pt x="1777" y="2251"/>
                </a:lnTo>
                <a:lnTo>
                  <a:pt x="1733" y="2312"/>
                </a:lnTo>
                <a:lnTo>
                  <a:pt x="1683" y="2368"/>
                </a:lnTo>
                <a:lnTo>
                  <a:pt x="1629" y="2420"/>
                </a:lnTo>
                <a:lnTo>
                  <a:pt x="1572" y="2469"/>
                </a:lnTo>
                <a:lnTo>
                  <a:pt x="1510" y="2513"/>
                </a:lnTo>
                <a:lnTo>
                  <a:pt x="1445" y="2553"/>
                </a:lnTo>
                <a:lnTo>
                  <a:pt x="1376" y="2587"/>
                </a:lnTo>
                <a:lnTo>
                  <a:pt x="1304" y="2616"/>
                </a:lnTo>
                <a:lnTo>
                  <a:pt x="1230" y="2639"/>
                </a:lnTo>
                <a:lnTo>
                  <a:pt x="1152" y="2657"/>
                </a:lnTo>
                <a:lnTo>
                  <a:pt x="1073" y="2669"/>
                </a:lnTo>
                <a:lnTo>
                  <a:pt x="1073" y="3085"/>
                </a:lnTo>
                <a:lnTo>
                  <a:pt x="1502" y="3085"/>
                </a:lnTo>
                <a:lnTo>
                  <a:pt x="1502" y="3292"/>
                </a:lnTo>
                <a:lnTo>
                  <a:pt x="430" y="3292"/>
                </a:lnTo>
                <a:lnTo>
                  <a:pt x="430" y="3085"/>
                </a:lnTo>
                <a:lnTo>
                  <a:pt x="858" y="3085"/>
                </a:lnTo>
                <a:lnTo>
                  <a:pt x="858" y="2669"/>
                </a:lnTo>
                <a:lnTo>
                  <a:pt x="779" y="2657"/>
                </a:lnTo>
                <a:lnTo>
                  <a:pt x="702" y="2639"/>
                </a:lnTo>
                <a:lnTo>
                  <a:pt x="628" y="2616"/>
                </a:lnTo>
                <a:lnTo>
                  <a:pt x="556" y="2587"/>
                </a:lnTo>
                <a:lnTo>
                  <a:pt x="487" y="2553"/>
                </a:lnTo>
                <a:lnTo>
                  <a:pt x="421" y="2513"/>
                </a:lnTo>
                <a:lnTo>
                  <a:pt x="360" y="2469"/>
                </a:lnTo>
                <a:lnTo>
                  <a:pt x="301" y="2420"/>
                </a:lnTo>
                <a:lnTo>
                  <a:pt x="249" y="2368"/>
                </a:lnTo>
                <a:lnTo>
                  <a:pt x="199" y="2312"/>
                </a:lnTo>
                <a:lnTo>
                  <a:pt x="155" y="2251"/>
                </a:lnTo>
                <a:lnTo>
                  <a:pt x="115" y="2188"/>
                </a:lnTo>
                <a:lnTo>
                  <a:pt x="82" y="2121"/>
                </a:lnTo>
                <a:lnTo>
                  <a:pt x="53" y="2051"/>
                </a:lnTo>
                <a:lnTo>
                  <a:pt x="30" y="1978"/>
                </a:lnTo>
                <a:lnTo>
                  <a:pt x="14" y="1904"/>
                </a:lnTo>
                <a:lnTo>
                  <a:pt x="3" y="1827"/>
                </a:lnTo>
                <a:lnTo>
                  <a:pt x="0" y="1748"/>
                </a:lnTo>
                <a:lnTo>
                  <a:pt x="0" y="1439"/>
                </a:lnTo>
                <a:close/>
                <a:moveTo>
                  <a:pt x="966" y="0"/>
                </a:moveTo>
                <a:lnTo>
                  <a:pt x="966" y="0"/>
                </a:lnTo>
                <a:lnTo>
                  <a:pt x="1024" y="3"/>
                </a:lnTo>
                <a:lnTo>
                  <a:pt x="1081" y="11"/>
                </a:lnTo>
                <a:lnTo>
                  <a:pt x="1135" y="25"/>
                </a:lnTo>
                <a:lnTo>
                  <a:pt x="1187" y="45"/>
                </a:lnTo>
                <a:lnTo>
                  <a:pt x="1236" y="70"/>
                </a:lnTo>
                <a:lnTo>
                  <a:pt x="1283" y="99"/>
                </a:lnTo>
                <a:lnTo>
                  <a:pt x="1325" y="132"/>
                </a:lnTo>
                <a:lnTo>
                  <a:pt x="1364" y="169"/>
                </a:lnTo>
                <a:lnTo>
                  <a:pt x="1399" y="210"/>
                </a:lnTo>
                <a:lnTo>
                  <a:pt x="1429" y="255"/>
                </a:lnTo>
                <a:lnTo>
                  <a:pt x="1454" y="301"/>
                </a:lnTo>
                <a:lnTo>
                  <a:pt x="1474" y="351"/>
                </a:lnTo>
                <a:lnTo>
                  <a:pt x="1489" y="403"/>
                </a:lnTo>
                <a:lnTo>
                  <a:pt x="1499" y="458"/>
                </a:lnTo>
                <a:lnTo>
                  <a:pt x="1502" y="514"/>
                </a:lnTo>
                <a:lnTo>
                  <a:pt x="1502" y="1748"/>
                </a:lnTo>
                <a:lnTo>
                  <a:pt x="1499" y="1805"/>
                </a:lnTo>
                <a:lnTo>
                  <a:pt x="1489" y="1859"/>
                </a:lnTo>
                <a:lnTo>
                  <a:pt x="1474" y="1911"/>
                </a:lnTo>
                <a:lnTo>
                  <a:pt x="1454" y="1961"/>
                </a:lnTo>
                <a:lnTo>
                  <a:pt x="1429" y="2008"/>
                </a:lnTo>
                <a:lnTo>
                  <a:pt x="1399" y="2053"/>
                </a:lnTo>
                <a:lnTo>
                  <a:pt x="1364" y="2093"/>
                </a:lnTo>
                <a:lnTo>
                  <a:pt x="1325" y="2130"/>
                </a:lnTo>
                <a:lnTo>
                  <a:pt x="1283" y="2163"/>
                </a:lnTo>
                <a:lnTo>
                  <a:pt x="1236" y="2192"/>
                </a:lnTo>
                <a:lnTo>
                  <a:pt x="1187" y="2217"/>
                </a:lnTo>
                <a:lnTo>
                  <a:pt x="1135" y="2237"/>
                </a:lnTo>
                <a:lnTo>
                  <a:pt x="1081" y="2251"/>
                </a:lnTo>
                <a:lnTo>
                  <a:pt x="1024" y="2260"/>
                </a:lnTo>
                <a:lnTo>
                  <a:pt x="966" y="2262"/>
                </a:lnTo>
                <a:lnTo>
                  <a:pt x="907" y="2260"/>
                </a:lnTo>
                <a:lnTo>
                  <a:pt x="851" y="2251"/>
                </a:lnTo>
                <a:lnTo>
                  <a:pt x="796" y="2237"/>
                </a:lnTo>
                <a:lnTo>
                  <a:pt x="744" y="2217"/>
                </a:lnTo>
                <a:lnTo>
                  <a:pt x="695" y="2192"/>
                </a:lnTo>
                <a:lnTo>
                  <a:pt x="648" y="2163"/>
                </a:lnTo>
                <a:lnTo>
                  <a:pt x="606" y="2130"/>
                </a:lnTo>
                <a:lnTo>
                  <a:pt x="568" y="2093"/>
                </a:lnTo>
                <a:lnTo>
                  <a:pt x="533" y="2053"/>
                </a:lnTo>
                <a:lnTo>
                  <a:pt x="503" y="2008"/>
                </a:lnTo>
                <a:lnTo>
                  <a:pt x="477" y="1961"/>
                </a:lnTo>
                <a:lnTo>
                  <a:pt x="457" y="1911"/>
                </a:lnTo>
                <a:lnTo>
                  <a:pt x="441" y="1859"/>
                </a:lnTo>
                <a:lnTo>
                  <a:pt x="432" y="1805"/>
                </a:lnTo>
                <a:lnTo>
                  <a:pt x="430" y="1748"/>
                </a:lnTo>
                <a:lnTo>
                  <a:pt x="430" y="514"/>
                </a:lnTo>
                <a:lnTo>
                  <a:pt x="432" y="458"/>
                </a:lnTo>
                <a:lnTo>
                  <a:pt x="441" y="403"/>
                </a:lnTo>
                <a:lnTo>
                  <a:pt x="457" y="351"/>
                </a:lnTo>
                <a:lnTo>
                  <a:pt x="477" y="301"/>
                </a:lnTo>
                <a:lnTo>
                  <a:pt x="503" y="255"/>
                </a:lnTo>
                <a:lnTo>
                  <a:pt x="533" y="210"/>
                </a:lnTo>
                <a:lnTo>
                  <a:pt x="568" y="169"/>
                </a:lnTo>
                <a:lnTo>
                  <a:pt x="606" y="132"/>
                </a:lnTo>
                <a:lnTo>
                  <a:pt x="648" y="99"/>
                </a:lnTo>
                <a:lnTo>
                  <a:pt x="695" y="70"/>
                </a:lnTo>
                <a:lnTo>
                  <a:pt x="744" y="45"/>
                </a:lnTo>
                <a:lnTo>
                  <a:pt x="796" y="25"/>
                </a:lnTo>
                <a:lnTo>
                  <a:pt x="851" y="11"/>
                </a:lnTo>
                <a:lnTo>
                  <a:pt x="907" y="3"/>
                </a:lnTo>
                <a:lnTo>
                  <a:pt x="966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59" name="Group 174"/>
          <p:cNvGrpSpPr>
            <a:grpSpLocks noChangeAspect="1"/>
          </p:cNvGrpSpPr>
          <p:nvPr/>
        </p:nvGrpSpPr>
        <p:grpSpPr bwMode="auto">
          <a:xfrm>
            <a:off x="7304560" y="2393675"/>
            <a:ext cx="500407" cy="348457"/>
            <a:chOff x="5038" y="3425"/>
            <a:chExt cx="438" cy="305"/>
          </a:xfrm>
          <a:solidFill>
            <a:srgbClr val="9FCA95"/>
          </a:solidFill>
        </p:grpSpPr>
        <p:sp>
          <p:nvSpPr>
            <p:cNvPr id="60" name="Freeform 176"/>
            <p:cNvSpPr>
              <a:spLocks noEditPoints="1"/>
            </p:cNvSpPr>
            <p:nvPr/>
          </p:nvSpPr>
          <p:spPr bwMode="auto">
            <a:xfrm>
              <a:off x="5038" y="3425"/>
              <a:ext cx="102" cy="305"/>
            </a:xfrm>
            <a:custGeom>
              <a:avLst/>
              <a:gdLst>
                <a:gd name="T0" fmla="*/ 204 w 815"/>
                <a:gd name="T1" fmla="*/ 407 h 2442"/>
                <a:gd name="T2" fmla="*/ 204 w 815"/>
                <a:gd name="T3" fmla="*/ 611 h 2442"/>
                <a:gd name="T4" fmla="*/ 612 w 815"/>
                <a:gd name="T5" fmla="*/ 611 h 2442"/>
                <a:gd name="T6" fmla="*/ 612 w 815"/>
                <a:gd name="T7" fmla="*/ 407 h 2442"/>
                <a:gd name="T8" fmla="*/ 204 w 815"/>
                <a:gd name="T9" fmla="*/ 407 h 2442"/>
                <a:gd name="T10" fmla="*/ 102 w 815"/>
                <a:gd name="T11" fmla="*/ 0 h 2442"/>
                <a:gd name="T12" fmla="*/ 714 w 815"/>
                <a:gd name="T13" fmla="*/ 0 h 2442"/>
                <a:gd name="T14" fmla="*/ 737 w 815"/>
                <a:gd name="T15" fmla="*/ 3 h 2442"/>
                <a:gd name="T16" fmla="*/ 758 w 815"/>
                <a:gd name="T17" fmla="*/ 11 h 2442"/>
                <a:gd name="T18" fmla="*/ 777 w 815"/>
                <a:gd name="T19" fmla="*/ 22 h 2442"/>
                <a:gd name="T20" fmla="*/ 793 w 815"/>
                <a:gd name="T21" fmla="*/ 38 h 2442"/>
                <a:gd name="T22" fmla="*/ 805 w 815"/>
                <a:gd name="T23" fmla="*/ 57 h 2442"/>
                <a:gd name="T24" fmla="*/ 813 w 815"/>
                <a:gd name="T25" fmla="*/ 79 h 2442"/>
                <a:gd name="T26" fmla="*/ 815 w 815"/>
                <a:gd name="T27" fmla="*/ 102 h 2442"/>
                <a:gd name="T28" fmla="*/ 815 w 815"/>
                <a:gd name="T29" fmla="*/ 2341 h 2442"/>
                <a:gd name="T30" fmla="*/ 813 w 815"/>
                <a:gd name="T31" fmla="*/ 2364 h 2442"/>
                <a:gd name="T32" fmla="*/ 805 w 815"/>
                <a:gd name="T33" fmla="*/ 2385 h 2442"/>
                <a:gd name="T34" fmla="*/ 793 w 815"/>
                <a:gd name="T35" fmla="*/ 2404 h 2442"/>
                <a:gd name="T36" fmla="*/ 777 w 815"/>
                <a:gd name="T37" fmla="*/ 2420 h 2442"/>
                <a:gd name="T38" fmla="*/ 758 w 815"/>
                <a:gd name="T39" fmla="*/ 2432 h 2442"/>
                <a:gd name="T40" fmla="*/ 737 w 815"/>
                <a:gd name="T41" fmla="*/ 2439 h 2442"/>
                <a:gd name="T42" fmla="*/ 714 w 815"/>
                <a:gd name="T43" fmla="*/ 2442 h 2442"/>
                <a:gd name="T44" fmla="*/ 102 w 815"/>
                <a:gd name="T45" fmla="*/ 2442 h 2442"/>
                <a:gd name="T46" fmla="*/ 79 w 815"/>
                <a:gd name="T47" fmla="*/ 2439 h 2442"/>
                <a:gd name="T48" fmla="*/ 57 w 815"/>
                <a:gd name="T49" fmla="*/ 2432 h 2442"/>
                <a:gd name="T50" fmla="*/ 38 w 815"/>
                <a:gd name="T51" fmla="*/ 2420 h 2442"/>
                <a:gd name="T52" fmla="*/ 22 w 815"/>
                <a:gd name="T53" fmla="*/ 2404 h 2442"/>
                <a:gd name="T54" fmla="*/ 11 w 815"/>
                <a:gd name="T55" fmla="*/ 2385 h 2442"/>
                <a:gd name="T56" fmla="*/ 3 w 815"/>
                <a:gd name="T57" fmla="*/ 2364 h 2442"/>
                <a:gd name="T58" fmla="*/ 0 w 815"/>
                <a:gd name="T59" fmla="*/ 2341 h 2442"/>
                <a:gd name="T60" fmla="*/ 0 w 815"/>
                <a:gd name="T61" fmla="*/ 102 h 2442"/>
                <a:gd name="T62" fmla="*/ 3 w 815"/>
                <a:gd name="T63" fmla="*/ 79 h 2442"/>
                <a:gd name="T64" fmla="*/ 11 w 815"/>
                <a:gd name="T65" fmla="*/ 57 h 2442"/>
                <a:gd name="T66" fmla="*/ 22 w 815"/>
                <a:gd name="T67" fmla="*/ 38 h 2442"/>
                <a:gd name="T68" fmla="*/ 38 w 815"/>
                <a:gd name="T69" fmla="*/ 22 h 2442"/>
                <a:gd name="T70" fmla="*/ 57 w 815"/>
                <a:gd name="T71" fmla="*/ 11 h 2442"/>
                <a:gd name="T72" fmla="*/ 79 w 815"/>
                <a:gd name="T73" fmla="*/ 3 h 2442"/>
                <a:gd name="T74" fmla="*/ 102 w 815"/>
                <a:gd name="T75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5" h="2442">
                  <a:moveTo>
                    <a:pt x="204" y="407"/>
                  </a:moveTo>
                  <a:lnTo>
                    <a:pt x="204" y="611"/>
                  </a:lnTo>
                  <a:lnTo>
                    <a:pt x="612" y="611"/>
                  </a:lnTo>
                  <a:lnTo>
                    <a:pt x="612" y="407"/>
                  </a:lnTo>
                  <a:lnTo>
                    <a:pt x="204" y="407"/>
                  </a:lnTo>
                  <a:close/>
                  <a:moveTo>
                    <a:pt x="102" y="0"/>
                  </a:moveTo>
                  <a:lnTo>
                    <a:pt x="714" y="0"/>
                  </a:lnTo>
                  <a:lnTo>
                    <a:pt x="737" y="3"/>
                  </a:lnTo>
                  <a:lnTo>
                    <a:pt x="758" y="11"/>
                  </a:lnTo>
                  <a:lnTo>
                    <a:pt x="777" y="22"/>
                  </a:lnTo>
                  <a:lnTo>
                    <a:pt x="793" y="38"/>
                  </a:lnTo>
                  <a:lnTo>
                    <a:pt x="805" y="57"/>
                  </a:lnTo>
                  <a:lnTo>
                    <a:pt x="813" y="79"/>
                  </a:lnTo>
                  <a:lnTo>
                    <a:pt x="815" y="102"/>
                  </a:lnTo>
                  <a:lnTo>
                    <a:pt x="815" y="2341"/>
                  </a:lnTo>
                  <a:lnTo>
                    <a:pt x="813" y="2364"/>
                  </a:lnTo>
                  <a:lnTo>
                    <a:pt x="805" y="2385"/>
                  </a:lnTo>
                  <a:lnTo>
                    <a:pt x="793" y="2404"/>
                  </a:lnTo>
                  <a:lnTo>
                    <a:pt x="777" y="2420"/>
                  </a:lnTo>
                  <a:lnTo>
                    <a:pt x="758" y="2432"/>
                  </a:lnTo>
                  <a:lnTo>
                    <a:pt x="737" y="2439"/>
                  </a:lnTo>
                  <a:lnTo>
                    <a:pt x="714" y="2442"/>
                  </a:lnTo>
                  <a:lnTo>
                    <a:pt x="102" y="2442"/>
                  </a:lnTo>
                  <a:lnTo>
                    <a:pt x="79" y="2439"/>
                  </a:lnTo>
                  <a:lnTo>
                    <a:pt x="57" y="2432"/>
                  </a:lnTo>
                  <a:lnTo>
                    <a:pt x="38" y="2420"/>
                  </a:lnTo>
                  <a:lnTo>
                    <a:pt x="22" y="2404"/>
                  </a:lnTo>
                  <a:lnTo>
                    <a:pt x="11" y="2385"/>
                  </a:lnTo>
                  <a:lnTo>
                    <a:pt x="3" y="2364"/>
                  </a:lnTo>
                  <a:lnTo>
                    <a:pt x="0" y="2341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1" y="57"/>
                  </a:lnTo>
                  <a:lnTo>
                    <a:pt x="22" y="38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61" name="Freeform 177"/>
            <p:cNvSpPr>
              <a:spLocks noEditPoints="1"/>
            </p:cNvSpPr>
            <p:nvPr/>
          </p:nvSpPr>
          <p:spPr bwMode="auto">
            <a:xfrm>
              <a:off x="5165" y="3425"/>
              <a:ext cx="102" cy="305"/>
            </a:xfrm>
            <a:custGeom>
              <a:avLst/>
              <a:gdLst>
                <a:gd name="T0" fmla="*/ 204 w 816"/>
                <a:gd name="T1" fmla="*/ 407 h 2442"/>
                <a:gd name="T2" fmla="*/ 204 w 816"/>
                <a:gd name="T3" fmla="*/ 611 h 2442"/>
                <a:gd name="T4" fmla="*/ 612 w 816"/>
                <a:gd name="T5" fmla="*/ 611 h 2442"/>
                <a:gd name="T6" fmla="*/ 612 w 816"/>
                <a:gd name="T7" fmla="*/ 407 h 2442"/>
                <a:gd name="T8" fmla="*/ 204 w 816"/>
                <a:gd name="T9" fmla="*/ 407 h 2442"/>
                <a:gd name="T10" fmla="*/ 102 w 816"/>
                <a:gd name="T11" fmla="*/ 0 h 2442"/>
                <a:gd name="T12" fmla="*/ 714 w 816"/>
                <a:gd name="T13" fmla="*/ 0 h 2442"/>
                <a:gd name="T14" fmla="*/ 737 w 816"/>
                <a:gd name="T15" fmla="*/ 3 h 2442"/>
                <a:gd name="T16" fmla="*/ 758 w 816"/>
                <a:gd name="T17" fmla="*/ 11 h 2442"/>
                <a:gd name="T18" fmla="*/ 778 w 816"/>
                <a:gd name="T19" fmla="*/ 22 h 2442"/>
                <a:gd name="T20" fmla="*/ 794 w 816"/>
                <a:gd name="T21" fmla="*/ 38 h 2442"/>
                <a:gd name="T22" fmla="*/ 805 w 816"/>
                <a:gd name="T23" fmla="*/ 57 h 2442"/>
                <a:gd name="T24" fmla="*/ 814 w 816"/>
                <a:gd name="T25" fmla="*/ 79 h 2442"/>
                <a:gd name="T26" fmla="*/ 816 w 816"/>
                <a:gd name="T27" fmla="*/ 102 h 2442"/>
                <a:gd name="T28" fmla="*/ 816 w 816"/>
                <a:gd name="T29" fmla="*/ 2341 h 2442"/>
                <a:gd name="T30" fmla="*/ 814 w 816"/>
                <a:gd name="T31" fmla="*/ 2364 h 2442"/>
                <a:gd name="T32" fmla="*/ 805 w 816"/>
                <a:gd name="T33" fmla="*/ 2385 h 2442"/>
                <a:gd name="T34" fmla="*/ 794 w 816"/>
                <a:gd name="T35" fmla="*/ 2404 h 2442"/>
                <a:gd name="T36" fmla="*/ 778 w 816"/>
                <a:gd name="T37" fmla="*/ 2420 h 2442"/>
                <a:gd name="T38" fmla="*/ 758 w 816"/>
                <a:gd name="T39" fmla="*/ 2432 h 2442"/>
                <a:gd name="T40" fmla="*/ 737 w 816"/>
                <a:gd name="T41" fmla="*/ 2439 h 2442"/>
                <a:gd name="T42" fmla="*/ 714 w 816"/>
                <a:gd name="T43" fmla="*/ 2442 h 2442"/>
                <a:gd name="T44" fmla="*/ 102 w 816"/>
                <a:gd name="T45" fmla="*/ 2442 h 2442"/>
                <a:gd name="T46" fmla="*/ 79 w 816"/>
                <a:gd name="T47" fmla="*/ 2439 h 2442"/>
                <a:gd name="T48" fmla="*/ 58 w 816"/>
                <a:gd name="T49" fmla="*/ 2432 h 2442"/>
                <a:gd name="T50" fmla="*/ 39 w 816"/>
                <a:gd name="T51" fmla="*/ 2420 h 2442"/>
                <a:gd name="T52" fmla="*/ 23 w 816"/>
                <a:gd name="T53" fmla="*/ 2404 h 2442"/>
                <a:gd name="T54" fmla="*/ 11 w 816"/>
                <a:gd name="T55" fmla="*/ 2385 h 2442"/>
                <a:gd name="T56" fmla="*/ 4 w 816"/>
                <a:gd name="T57" fmla="*/ 2364 h 2442"/>
                <a:gd name="T58" fmla="*/ 0 w 816"/>
                <a:gd name="T59" fmla="*/ 2341 h 2442"/>
                <a:gd name="T60" fmla="*/ 0 w 816"/>
                <a:gd name="T61" fmla="*/ 102 h 2442"/>
                <a:gd name="T62" fmla="*/ 4 w 816"/>
                <a:gd name="T63" fmla="*/ 79 h 2442"/>
                <a:gd name="T64" fmla="*/ 11 w 816"/>
                <a:gd name="T65" fmla="*/ 57 h 2442"/>
                <a:gd name="T66" fmla="*/ 23 w 816"/>
                <a:gd name="T67" fmla="*/ 38 h 2442"/>
                <a:gd name="T68" fmla="*/ 39 w 816"/>
                <a:gd name="T69" fmla="*/ 22 h 2442"/>
                <a:gd name="T70" fmla="*/ 58 w 816"/>
                <a:gd name="T71" fmla="*/ 11 h 2442"/>
                <a:gd name="T72" fmla="*/ 79 w 816"/>
                <a:gd name="T73" fmla="*/ 3 h 2442"/>
                <a:gd name="T74" fmla="*/ 102 w 816"/>
                <a:gd name="T75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6" h="2442">
                  <a:moveTo>
                    <a:pt x="204" y="407"/>
                  </a:moveTo>
                  <a:lnTo>
                    <a:pt x="204" y="611"/>
                  </a:lnTo>
                  <a:lnTo>
                    <a:pt x="612" y="611"/>
                  </a:lnTo>
                  <a:lnTo>
                    <a:pt x="612" y="407"/>
                  </a:lnTo>
                  <a:lnTo>
                    <a:pt x="204" y="407"/>
                  </a:lnTo>
                  <a:close/>
                  <a:moveTo>
                    <a:pt x="102" y="0"/>
                  </a:moveTo>
                  <a:lnTo>
                    <a:pt x="714" y="0"/>
                  </a:lnTo>
                  <a:lnTo>
                    <a:pt x="737" y="3"/>
                  </a:lnTo>
                  <a:lnTo>
                    <a:pt x="758" y="11"/>
                  </a:lnTo>
                  <a:lnTo>
                    <a:pt x="778" y="22"/>
                  </a:lnTo>
                  <a:lnTo>
                    <a:pt x="794" y="38"/>
                  </a:lnTo>
                  <a:lnTo>
                    <a:pt x="805" y="57"/>
                  </a:lnTo>
                  <a:lnTo>
                    <a:pt x="814" y="79"/>
                  </a:lnTo>
                  <a:lnTo>
                    <a:pt x="816" y="102"/>
                  </a:lnTo>
                  <a:lnTo>
                    <a:pt x="816" y="2341"/>
                  </a:lnTo>
                  <a:lnTo>
                    <a:pt x="814" y="2364"/>
                  </a:lnTo>
                  <a:lnTo>
                    <a:pt x="805" y="2385"/>
                  </a:lnTo>
                  <a:lnTo>
                    <a:pt x="794" y="2404"/>
                  </a:lnTo>
                  <a:lnTo>
                    <a:pt x="778" y="2420"/>
                  </a:lnTo>
                  <a:lnTo>
                    <a:pt x="758" y="2432"/>
                  </a:lnTo>
                  <a:lnTo>
                    <a:pt x="737" y="2439"/>
                  </a:lnTo>
                  <a:lnTo>
                    <a:pt x="714" y="2442"/>
                  </a:lnTo>
                  <a:lnTo>
                    <a:pt x="102" y="2442"/>
                  </a:lnTo>
                  <a:lnTo>
                    <a:pt x="79" y="2439"/>
                  </a:lnTo>
                  <a:lnTo>
                    <a:pt x="58" y="2432"/>
                  </a:lnTo>
                  <a:lnTo>
                    <a:pt x="39" y="2420"/>
                  </a:lnTo>
                  <a:lnTo>
                    <a:pt x="23" y="2404"/>
                  </a:lnTo>
                  <a:lnTo>
                    <a:pt x="11" y="2385"/>
                  </a:lnTo>
                  <a:lnTo>
                    <a:pt x="4" y="2364"/>
                  </a:lnTo>
                  <a:lnTo>
                    <a:pt x="0" y="2341"/>
                  </a:lnTo>
                  <a:lnTo>
                    <a:pt x="0" y="102"/>
                  </a:lnTo>
                  <a:lnTo>
                    <a:pt x="4" y="79"/>
                  </a:lnTo>
                  <a:lnTo>
                    <a:pt x="11" y="57"/>
                  </a:lnTo>
                  <a:lnTo>
                    <a:pt x="23" y="38"/>
                  </a:lnTo>
                  <a:lnTo>
                    <a:pt x="39" y="22"/>
                  </a:lnTo>
                  <a:lnTo>
                    <a:pt x="58" y="11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62" name="Freeform 178"/>
            <p:cNvSpPr/>
            <p:nvPr/>
          </p:nvSpPr>
          <p:spPr bwMode="auto">
            <a:xfrm>
              <a:off x="5267" y="3443"/>
              <a:ext cx="209" cy="287"/>
            </a:xfrm>
            <a:custGeom>
              <a:avLst/>
              <a:gdLst>
                <a:gd name="T0" fmla="*/ 646 w 1667"/>
                <a:gd name="T1" fmla="*/ 0 h 2296"/>
                <a:gd name="T2" fmla="*/ 669 w 1667"/>
                <a:gd name="T3" fmla="*/ 3 h 2296"/>
                <a:gd name="T4" fmla="*/ 690 w 1667"/>
                <a:gd name="T5" fmla="*/ 10 h 2296"/>
                <a:gd name="T6" fmla="*/ 709 w 1667"/>
                <a:gd name="T7" fmla="*/ 22 h 2296"/>
                <a:gd name="T8" fmla="*/ 726 w 1667"/>
                <a:gd name="T9" fmla="*/ 38 h 2296"/>
                <a:gd name="T10" fmla="*/ 739 w 1667"/>
                <a:gd name="T11" fmla="*/ 57 h 2296"/>
                <a:gd name="T12" fmla="*/ 1656 w 1667"/>
                <a:gd name="T13" fmla="*/ 1875 h 2296"/>
                <a:gd name="T14" fmla="*/ 1665 w 1667"/>
                <a:gd name="T15" fmla="*/ 1896 h 2296"/>
                <a:gd name="T16" fmla="*/ 1667 w 1667"/>
                <a:gd name="T17" fmla="*/ 1919 h 2296"/>
                <a:gd name="T18" fmla="*/ 1665 w 1667"/>
                <a:gd name="T19" fmla="*/ 1941 h 2296"/>
                <a:gd name="T20" fmla="*/ 1658 w 1667"/>
                <a:gd name="T21" fmla="*/ 1963 h 2296"/>
                <a:gd name="T22" fmla="*/ 1647 w 1667"/>
                <a:gd name="T23" fmla="*/ 1982 h 2296"/>
                <a:gd name="T24" fmla="*/ 1631 w 1667"/>
                <a:gd name="T25" fmla="*/ 1997 h 2296"/>
                <a:gd name="T26" fmla="*/ 1612 w 1667"/>
                <a:gd name="T27" fmla="*/ 2011 h 2296"/>
                <a:gd name="T28" fmla="*/ 1065 w 1667"/>
                <a:gd name="T29" fmla="*/ 2286 h 2296"/>
                <a:gd name="T30" fmla="*/ 1043 w 1667"/>
                <a:gd name="T31" fmla="*/ 2293 h 2296"/>
                <a:gd name="T32" fmla="*/ 1020 w 1667"/>
                <a:gd name="T33" fmla="*/ 2296 h 2296"/>
                <a:gd name="T34" fmla="*/ 998 w 1667"/>
                <a:gd name="T35" fmla="*/ 2294 h 2296"/>
                <a:gd name="T36" fmla="*/ 977 w 1667"/>
                <a:gd name="T37" fmla="*/ 2287 h 2296"/>
                <a:gd name="T38" fmla="*/ 958 w 1667"/>
                <a:gd name="T39" fmla="*/ 2275 h 2296"/>
                <a:gd name="T40" fmla="*/ 941 w 1667"/>
                <a:gd name="T41" fmla="*/ 2260 h 2296"/>
                <a:gd name="T42" fmla="*/ 928 w 1667"/>
                <a:gd name="T43" fmla="*/ 2240 h 2296"/>
                <a:gd name="T44" fmla="*/ 10 w 1667"/>
                <a:gd name="T45" fmla="*/ 422 h 2296"/>
                <a:gd name="T46" fmla="*/ 3 w 1667"/>
                <a:gd name="T47" fmla="*/ 401 h 2296"/>
                <a:gd name="T48" fmla="*/ 0 w 1667"/>
                <a:gd name="T49" fmla="*/ 378 h 2296"/>
                <a:gd name="T50" fmla="*/ 2 w 1667"/>
                <a:gd name="T51" fmla="*/ 356 h 2296"/>
                <a:gd name="T52" fmla="*/ 9 w 1667"/>
                <a:gd name="T53" fmla="*/ 335 h 2296"/>
                <a:gd name="T54" fmla="*/ 21 w 1667"/>
                <a:gd name="T55" fmla="*/ 315 h 2296"/>
                <a:gd name="T56" fmla="*/ 36 w 1667"/>
                <a:gd name="T57" fmla="*/ 299 h 2296"/>
                <a:gd name="T58" fmla="*/ 56 w 1667"/>
                <a:gd name="T59" fmla="*/ 287 h 2296"/>
                <a:gd name="T60" fmla="*/ 602 w 1667"/>
                <a:gd name="T61" fmla="*/ 11 h 2296"/>
                <a:gd name="T62" fmla="*/ 624 w 1667"/>
                <a:gd name="T63" fmla="*/ 4 h 2296"/>
                <a:gd name="T64" fmla="*/ 646 w 1667"/>
                <a:gd name="T65" fmla="*/ 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7" h="2296">
                  <a:moveTo>
                    <a:pt x="646" y="0"/>
                  </a:moveTo>
                  <a:lnTo>
                    <a:pt x="669" y="3"/>
                  </a:lnTo>
                  <a:lnTo>
                    <a:pt x="690" y="10"/>
                  </a:lnTo>
                  <a:lnTo>
                    <a:pt x="709" y="22"/>
                  </a:lnTo>
                  <a:lnTo>
                    <a:pt x="726" y="38"/>
                  </a:lnTo>
                  <a:lnTo>
                    <a:pt x="739" y="57"/>
                  </a:lnTo>
                  <a:lnTo>
                    <a:pt x="1656" y="1875"/>
                  </a:lnTo>
                  <a:lnTo>
                    <a:pt x="1665" y="1896"/>
                  </a:lnTo>
                  <a:lnTo>
                    <a:pt x="1667" y="1919"/>
                  </a:lnTo>
                  <a:lnTo>
                    <a:pt x="1665" y="1941"/>
                  </a:lnTo>
                  <a:lnTo>
                    <a:pt x="1658" y="1963"/>
                  </a:lnTo>
                  <a:lnTo>
                    <a:pt x="1647" y="1982"/>
                  </a:lnTo>
                  <a:lnTo>
                    <a:pt x="1631" y="1997"/>
                  </a:lnTo>
                  <a:lnTo>
                    <a:pt x="1612" y="2011"/>
                  </a:lnTo>
                  <a:lnTo>
                    <a:pt x="1065" y="2286"/>
                  </a:lnTo>
                  <a:lnTo>
                    <a:pt x="1043" y="2293"/>
                  </a:lnTo>
                  <a:lnTo>
                    <a:pt x="1020" y="2296"/>
                  </a:lnTo>
                  <a:lnTo>
                    <a:pt x="998" y="2294"/>
                  </a:lnTo>
                  <a:lnTo>
                    <a:pt x="977" y="2287"/>
                  </a:lnTo>
                  <a:lnTo>
                    <a:pt x="958" y="2275"/>
                  </a:lnTo>
                  <a:lnTo>
                    <a:pt x="941" y="2260"/>
                  </a:lnTo>
                  <a:lnTo>
                    <a:pt x="928" y="2240"/>
                  </a:lnTo>
                  <a:lnTo>
                    <a:pt x="10" y="422"/>
                  </a:lnTo>
                  <a:lnTo>
                    <a:pt x="3" y="401"/>
                  </a:lnTo>
                  <a:lnTo>
                    <a:pt x="0" y="378"/>
                  </a:lnTo>
                  <a:lnTo>
                    <a:pt x="2" y="356"/>
                  </a:lnTo>
                  <a:lnTo>
                    <a:pt x="9" y="335"/>
                  </a:lnTo>
                  <a:lnTo>
                    <a:pt x="21" y="315"/>
                  </a:lnTo>
                  <a:lnTo>
                    <a:pt x="36" y="299"/>
                  </a:lnTo>
                  <a:lnTo>
                    <a:pt x="56" y="287"/>
                  </a:lnTo>
                  <a:lnTo>
                    <a:pt x="602" y="11"/>
                  </a:lnTo>
                  <a:lnTo>
                    <a:pt x="624" y="4"/>
                  </a:lnTo>
                  <a:lnTo>
                    <a:pt x="6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63" name="Freeform 179"/>
            <p:cNvSpPr/>
            <p:nvPr/>
          </p:nvSpPr>
          <p:spPr bwMode="auto">
            <a:xfrm>
              <a:off x="5382" y="3705"/>
              <a:ext cx="26" cy="25"/>
            </a:xfrm>
            <a:custGeom>
              <a:avLst/>
              <a:gdLst>
                <a:gd name="T0" fmla="*/ 102 w 204"/>
                <a:gd name="T1" fmla="*/ 0 h 203"/>
                <a:gd name="T2" fmla="*/ 126 w 204"/>
                <a:gd name="T3" fmla="*/ 2 h 203"/>
                <a:gd name="T4" fmla="*/ 147 w 204"/>
                <a:gd name="T5" fmla="*/ 10 h 203"/>
                <a:gd name="T6" fmla="*/ 166 w 204"/>
                <a:gd name="T7" fmla="*/ 22 h 203"/>
                <a:gd name="T8" fmla="*/ 182 w 204"/>
                <a:gd name="T9" fmla="*/ 38 h 203"/>
                <a:gd name="T10" fmla="*/ 193 w 204"/>
                <a:gd name="T11" fmla="*/ 57 h 203"/>
                <a:gd name="T12" fmla="*/ 201 w 204"/>
                <a:gd name="T13" fmla="*/ 78 h 203"/>
                <a:gd name="T14" fmla="*/ 204 w 204"/>
                <a:gd name="T15" fmla="*/ 102 h 203"/>
                <a:gd name="T16" fmla="*/ 201 w 204"/>
                <a:gd name="T17" fmla="*/ 125 h 203"/>
                <a:gd name="T18" fmla="*/ 193 w 204"/>
                <a:gd name="T19" fmla="*/ 146 h 203"/>
                <a:gd name="T20" fmla="*/ 182 w 204"/>
                <a:gd name="T21" fmla="*/ 165 h 203"/>
                <a:gd name="T22" fmla="*/ 166 w 204"/>
                <a:gd name="T23" fmla="*/ 181 h 203"/>
                <a:gd name="T24" fmla="*/ 147 w 204"/>
                <a:gd name="T25" fmla="*/ 193 h 203"/>
                <a:gd name="T26" fmla="*/ 126 w 204"/>
                <a:gd name="T27" fmla="*/ 200 h 203"/>
                <a:gd name="T28" fmla="*/ 102 w 204"/>
                <a:gd name="T29" fmla="*/ 203 h 203"/>
                <a:gd name="T30" fmla="*/ 79 w 204"/>
                <a:gd name="T31" fmla="*/ 200 h 203"/>
                <a:gd name="T32" fmla="*/ 58 w 204"/>
                <a:gd name="T33" fmla="*/ 193 h 203"/>
                <a:gd name="T34" fmla="*/ 38 w 204"/>
                <a:gd name="T35" fmla="*/ 181 h 203"/>
                <a:gd name="T36" fmla="*/ 23 w 204"/>
                <a:gd name="T37" fmla="*/ 165 h 203"/>
                <a:gd name="T38" fmla="*/ 11 w 204"/>
                <a:gd name="T39" fmla="*/ 146 h 203"/>
                <a:gd name="T40" fmla="*/ 2 w 204"/>
                <a:gd name="T41" fmla="*/ 125 h 203"/>
                <a:gd name="T42" fmla="*/ 0 w 204"/>
                <a:gd name="T43" fmla="*/ 102 h 203"/>
                <a:gd name="T44" fmla="*/ 2 w 204"/>
                <a:gd name="T45" fmla="*/ 78 h 203"/>
                <a:gd name="T46" fmla="*/ 11 w 204"/>
                <a:gd name="T47" fmla="*/ 57 h 203"/>
                <a:gd name="T48" fmla="*/ 23 w 204"/>
                <a:gd name="T49" fmla="*/ 38 h 203"/>
                <a:gd name="T50" fmla="*/ 38 w 204"/>
                <a:gd name="T51" fmla="*/ 22 h 203"/>
                <a:gd name="T52" fmla="*/ 58 w 204"/>
                <a:gd name="T53" fmla="*/ 10 h 203"/>
                <a:gd name="T54" fmla="*/ 79 w 204"/>
                <a:gd name="T55" fmla="*/ 2 h 203"/>
                <a:gd name="T56" fmla="*/ 102 w 204"/>
                <a:gd name="T5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3">
                  <a:moveTo>
                    <a:pt x="102" y="0"/>
                  </a:moveTo>
                  <a:lnTo>
                    <a:pt x="126" y="2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8"/>
                  </a:lnTo>
                  <a:lnTo>
                    <a:pt x="193" y="57"/>
                  </a:lnTo>
                  <a:lnTo>
                    <a:pt x="201" y="78"/>
                  </a:lnTo>
                  <a:lnTo>
                    <a:pt x="204" y="102"/>
                  </a:lnTo>
                  <a:lnTo>
                    <a:pt x="201" y="125"/>
                  </a:lnTo>
                  <a:lnTo>
                    <a:pt x="193" y="146"/>
                  </a:lnTo>
                  <a:lnTo>
                    <a:pt x="182" y="165"/>
                  </a:lnTo>
                  <a:lnTo>
                    <a:pt x="166" y="181"/>
                  </a:lnTo>
                  <a:lnTo>
                    <a:pt x="147" y="193"/>
                  </a:lnTo>
                  <a:lnTo>
                    <a:pt x="126" y="200"/>
                  </a:lnTo>
                  <a:lnTo>
                    <a:pt x="102" y="203"/>
                  </a:lnTo>
                  <a:lnTo>
                    <a:pt x="79" y="200"/>
                  </a:lnTo>
                  <a:lnTo>
                    <a:pt x="58" y="193"/>
                  </a:lnTo>
                  <a:lnTo>
                    <a:pt x="38" y="181"/>
                  </a:lnTo>
                  <a:lnTo>
                    <a:pt x="23" y="165"/>
                  </a:lnTo>
                  <a:lnTo>
                    <a:pt x="11" y="146"/>
                  </a:lnTo>
                  <a:lnTo>
                    <a:pt x="2" y="125"/>
                  </a:lnTo>
                  <a:lnTo>
                    <a:pt x="0" y="102"/>
                  </a:lnTo>
                  <a:lnTo>
                    <a:pt x="2" y="78"/>
                  </a:lnTo>
                  <a:lnTo>
                    <a:pt x="11" y="57"/>
                  </a:lnTo>
                  <a:lnTo>
                    <a:pt x="23" y="38"/>
                  </a:lnTo>
                  <a:lnTo>
                    <a:pt x="38" y="22"/>
                  </a:lnTo>
                  <a:lnTo>
                    <a:pt x="58" y="10"/>
                  </a:lnTo>
                  <a:lnTo>
                    <a:pt x="79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51" name="Freeform 145"/>
          <p:cNvSpPr/>
          <p:nvPr/>
        </p:nvSpPr>
        <p:spPr bwMode="auto">
          <a:xfrm>
            <a:off x="1525404" y="3200679"/>
            <a:ext cx="294760" cy="470703"/>
          </a:xfrm>
          <a:custGeom>
            <a:avLst/>
            <a:gdLst>
              <a:gd name="T0" fmla="*/ 1031 w 2064"/>
              <a:gd name="T1" fmla="*/ 0 h 3292"/>
              <a:gd name="T2" fmla="*/ 1032 w 2064"/>
              <a:gd name="T3" fmla="*/ 0 h 3292"/>
              <a:gd name="T4" fmla="*/ 2064 w 2064"/>
              <a:gd name="T5" fmla="*/ 1646 h 3292"/>
              <a:gd name="T6" fmla="*/ 1032 w 2064"/>
              <a:gd name="T7" fmla="*/ 3292 h 3292"/>
              <a:gd name="T8" fmla="*/ 0 w 2064"/>
              <a:gd name="T9" fmla="*/ 1646 h 3292"/>
              <a:gd name="T10" fmla="*/ 1031 w 2064"/>
              <a:gd name="T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4" h="3292">
                <a:moveTo>
                  <a:pt x="1031" y="0"/>
                </a:moveTo>
                <a:lnTo>
                  <a:pt x="1032" y="0"/>
                </a:lnTo>
                <a:lnTo>
                  <a:pt x="2064" y="1646"/>
                </a:lnTo>
                <a:lnTo>
                  <a:pt x="1032" y="3292"/>
                </a:lnTo>
                <a:lnTo>
                  <a:pt x="0" y="1646"/>
                </a:lnTo>
                <a:lnTo>
                  <a:pt x="103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52" name="Freeform 150"/>
          <p:cNvSpPr>
            <a:spLocks noEditPoints="1"/>
          </p:cNvSpPr>
          <p:nvPr/>
        </p:nvSpPr>
        <p:spPr bwMode="auto">
          <a:xfrm>
            <a:off x="2104592" y="3232096"/>
            <a:ext cx="576955" cy="407867"/>
          </a:xfrm>
          <a:custGeom>
            <a:avLst/>
            <a:gdLst>
              <a:gd name="T0" fmla="*/ 1857 w 3534"/>
              <a:gd name="T1" fmla="*/ 2164 h 2496"/>
              <a:gd name="T2" fmla="*/ 1934 w 3534"/>
              <a:gd name="T3" fmla="*/ 2256 h 2496"/>
              <a:gd name="T4" fmla="*/ 1934 w 3534"/>
              <a:gd name="T5" fmla="*/ 2380 h 2496"/>
              <a:gd name="T6" fmla="*/ 1857 w 3534"/>
              <a:gd name="T7" fmla="*/ 2472 h 2496"/>
              <a:gd name="T8" fmla="*/ 1735 w 3534"/>
              <a:gd name="T9" fmla="*/ 2494 h 2496"/>
              <a:gd name="T10" fmla="*/ 1630 w 3534"/>
              <a:gd name="T11" fmla="*/ 2433 h 2496"/>
              <a:gd name="T12" fmla="*/ 1588 w 3534"/>
              <a:gd name="T13" fmla="*/ 2318 h 2496"/>
              <a:gd name="T14" fmla="*/ 1630 w 3534"/>
              <a:gd name="T15" fmla="*/ 2203 h 2496"/>
              <a:gd name="T16" fmla="*/ 1735 w 3534"/>
              <a:gd name="T17" fmla="*/ 2142 h 2496"/>
              <a:gd name="T18" fmla="*/ 1926 w 3534"/>
              <a:gd name="T19" fmla="*/ 1438 h 2496"/>
              <a:gd name="T20" fmla="*/ 2218 w 3534"/>
              <a:gd name="T21" fmla="*/ 1527 h 2496"/>
              <a:gd name="T22" fmla="*/ 2470 w 3534"/>
              <a:gd name="T23" fmla="*/ 1690 h 2496"/>
              <a:gd name="T24" fmla="*/ 2179 w 3534"/>
              <a:gd name="T25" fmla="*/ 1913 h 2496"/>
              <a:gd name="T26" fmla="*/ 1957 w 3534"/>
              <a:gd name="T27" fmla="*/ 1809 h 2496"/>
              <a:gd name="T28" fmla="*/ 1703 w 3534"/>
              <a:gd name="T29" fmla="*/ 1786 h 2496"/>
              <a:gd name="T30" fmla="*/ 1462 w 3534"/>
              <a:gd name="T31" fmla="*/ 1852 h 2496"/>
              <a:gd name="T32" fmla="*/ 1262 w 3534"/>
              <a:gd name="T33" fmla="*/ 1992 h 2496"/>
              <a:gd name="T34" fmla="*/ 1185 w 3534"/>
              <a:gd name="T35" fmla="*/ 1599 h 2496"/>
              <a:gd name="T36" fmla="*/ 1458 w 3534"/>
              <a:gd name="T37" fmla="*/ 1471 h 2496"/>
              <a:gd name="T38" fmla="*/ 1768 w 3534"/>
              <a:gd name="T39" fmla="*/ 1426 h 2496"/>
              <a:gd name="T40" fmla="*/ 2068 w 3534"/>
              <a:gd name="T41" fmla="*/ 739 h 2496"/>
              <a:gd name="T42" fmla="*/ 2450 w 3534"/>
              <a:gd name="T43" fmla="*/ 848 h 2496"/>
              <a:gd name="T44" fmla="*/ 2798 w 3534"/>
              <a:gd name="T45" fmla="*/ 1040 h 2496"/>
              <a:gd name="T46" fmla="*/ 2777 w 3534"/>
              <a:gd name="T47" fmla="*/ 1488 h 2496"/>
              <a:gd name="T48" fmla="*/ 2504 w 3534"/>
              <a:gd name="T49" fmla="*/ 1274 h 2496"/>
              <a:gd name="T50" fmla="*/ 2193 w 3534"/>
              <a:gd name="T51" fmla="*/ 1134 h 2496"/>
              <a:gd name="T52" fmla="*/ 1854 w 3534"/>
              <a:gd name="T53" fmla="*/ 1073 h 2496"/>
              <a:gd name="T54" fmla="*/ 1507 w 3534"/>
              <a:gd name="T55" fmla="*/ 1093 h 2496"/>
              <a:gd name="T56" fmla="*/ 1181 w 3534"/>
              <a:gd name="T57" fmla="*/ 1195 h 2496"/>
              <a:gd name="T58" fmla="*/ 888 w 3534"/>
              <a:gd name="T59" fmla="*/ 1372 h 2496"/>
              <a:gd name="T60" fmla="*/ 579 w 3534"/>
              <a:gd name="T61" fmla="*/ 1166 h 2496"/>
              <a:gd name="T62" fmla="*/ 904 w 3534"/>
              <a:gd name="T63" fmla="*/ 934 h 2496"/>
              <a:gd name="T64" fmla="*/ 1271 w 3534"/>
              <a:gd name="T65" fmla="*/ 783 h 2496"/>
              <a:gd name="T66" fmla="*/ 1665 w 3534"/>
              <a:gd name="T67" fmla="*/ 716 h 2496"/>
              <a:gd name="T68" fmla="*/ 2018 w 3534"/>
              <a:gd name="T69" fmla="*/ 13 h 2496"/>
              <a:gd name="T70" fmla="*/ 2505 w 3534"/>
              <a:gd name="T71" fmla="*/ 111 h 2496"/>
              <a:gd name="T72" fmla="*/ 2958 w 3534"/>
              <a:gd name="T73" fmla="*/ 301 h 2496"/>
              <a:gd name="T74" fmla="*/ 3355 w 3534"/>
              <a:gd name="T75" fmla="*/ 568 h 2496"/>
              <a:gd name="T76" fmla="*/ 3199 w 3534"/>
              <a:gd name="T77" fmla="*/ 905 h 2496"/>
              <a:gd name="T78" fmla="*/ 2837 w 3534"/>
              <a:gd name="T79" fmla="*/ 642 h 2496"/>
              <a:gd name="T80" fmla="*/ 2431 w 3534"/>
              <a:gd name="T81" fmla="*/ 461 h 2496"/>
              <a:gd name="T82" fmla="*/ 1994 w 3534"/>
              <a:gd name="T83" fmla="*/ 368 h 2496"/>
              <a:gd name="T84" fmla="*/ 1541 w 3534"/>
              <a:gd name="T85" fmla="*/ 368 h 2496"/>
              <a:gd name="T86" fmla="*/ 1103 w 3534"/>
              <a:gd name="T87" fmla="*/ 461 h 2496"/>
              <a:gd name="T88" fmla="*/ 698 w 3534"/>
              <a:gd name="T89" fmla="*/ 642 h 2496"/>
              <a:gd name="T90" fmla="*/ 335 w 3534"/>
              <a:gd name="T91" fmla="*/ 905 h 2496"/>
              <a:gd name="T92" fmla="*/ 179 w 3534"/>
              <a:gd name="T93" fmla="*/ 568 h 2496"/>
              <a:gd name="T94" fmla="*/ 577 w 3534"/>
              <a:gd name="T95" fmla="*/ 301 h 2496"/>
              <a:gd name="T96" fmla="*/ 1029 w 3534"/>
              <a:gd name="T97" fmla="*/ 111 h 2496"/>
              <a:gd name="T98" fmla="*/ 1517 w 3534"/>
              <a:gd name="T99" fmla="*/ 13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34" h="2496">
                <a:moveTo>
                  <a:pt x="1768" y="2139"/>
                </a:moveTo>
                <a:lnTo>
                  <a:pt x="1799" y="2142"/>
                </a:lnTo>
                <a:lnTo>
                  <a:pt x="1829" y="2151"/>
                </a:lnTo>
                <a:lnTo>
                  <a:pt x="1857" y="2164"/>
                </a:lnTo>
                <a:lnTo>
                  <a:pt x="1882" y="2181"/>
                </a:lnTo>
                <a:lnTo>
                  <a:pt x="1904" y="2203"/>
                </a:lnTo>
                <a:lnTo>
                  <a:pt x="1921" y="2228"/>
                </a:lnTo>
                <a:lnTo>
                  <a:pt x="1934" y="2256"/>
                </a:lnTo>
                <a:lnTo>
                  <a:pt x="1943" y="2286"/>
                </a:lnTo>
                <a:lnTo>
                  <a:pt x="1945" y="2318"/>
                </a:lnTo>
                <a:lnTo>
                  <a:pt x="1943" y="2350"/>
                </a:lnTo>
                <a:lnTo>
                  <a:pt x="1934" y="2380"/>
                </a:lnTo>
                <a:lnTo>
                  <a:pt x="1921" y="2408"/>
                </a:lnTo>
                <a:lnTo>
                  <a:pt x="1904" y="2433"/>
                </a:lnTo>
                <a:lnTo>
                  <a:pt x="1882" y="2455"/>
                </a:lnTo>
                <a:lnTo>
                  <a:pt x="1857" y="2472"/>
                </a:lnTo>
                <a:lnTo>
                  <a:pt x="1829" y="2485"/>
                </a:lnTo>
                <a:lnTo>
                  <a:pt x="1799" y="2494"/>
                </a:lnTo>
                <a:lnTo>
                  <a:pt x="1768" y="2496"/>
                </a:lnTo>
                <a:lnTo>
                  <a:pt x="1735" y="2494"/>
                </a:lnTo>
                <a:lnTo>
                  <a:pt x="1705" y="2485"/>
                </a:lnTo>
                <a:lnTo>
                  <a:pt x="1677" y="2472"/>
                </a:lnTo>
                <a:lnTo>
                  <a:pt x="1652" y="2455"/>
                </a:lnTo>
                <a:lnTo>
                  <a:pt x="1630" y="2433"/>
                </a:lnTo>
                <a:lnTo>
                  <a:pt x="1613" y="2408"/>
                </a:lnTo>
                <a:lnTo>
                  <a:pt x="1600" y="2380"/>
                </a:lnTo>
                <a:lnTo>
                  <a:pt x="1591" y="2350"/>
                </a:lnTo>
                <a:lnTo>
                  <a:pt x="1588" y="2318"/>
                </a:lnTo>
                <a:lnTo>
                  <a:pt x="1591" y="2286"/>
                </a:lnTo>
                <a:lnTo>
                  <a:pt x="1600" y="2256"/>
                </a:lnTo>
                <a:lnTo>
                  <a:pt x="1613" y="2228"/>
                </a:lnTo>
                <a:lnTo>
                  <a:pt x="1630" y="2203"/>
                </a:lnTo>
                <a:lnTo>
                  <a:pt x="1652" y="2181"/>
                </a:lnTo>
                <a:lnTo>
                  <a:pt x="1677" y="2164"/>
                </a:lnTo>
                <a:lnTo>
                  <a:pt x="1705" y="2151"/>
                </a:lnTo>
                <a:lnTo>
                  <a:pt x="1735" y="2142"/>
                </a:lnTo>
                <a:lnTo>
                  <a:pt x="1768" y="2139"/>
                </a:lnTo>
                <a:close/>
                <a:moveTo>
                  <a:pt x="1768" y="1426"/>
                </a:moveTo>
                <a:lnTo>
                  <a:pt x="1847" y="1429"/>
                </a:lnTo>
                <a:lnTo>
                  <a:pt x="1926" y="1438"/>
                </a:lnTo>
                <a:lnTo>
                  <a:pt x="2001" y="1452"/>
                </a:lnTo>
                <a:lnTo>
                  <a:pt x="2076" y="1471"/>
                </a:lnTo>
                <a:lnTo>
                  <a:pt x="2148" y="1496"/>
                </a:lnTo>
                <a:lnTo>
                  <a:pt x="2218" y="1527"/>
                </a:lnTo>
                <a:lnTo>
                  <a:pt x="2286" y="1560"/>
                </a:lnTo>
                <a:lnTo>
                  <a:pt x="2350" y="1599"/>
                </a:lnTo>
                <a:lnTo>
                  <a:pt x="2411" y="1642"/>
                </a:lnTo>
                <a:lnTo>
                  <a:pt x="2470" y="1690"/>
                </a:lnTo>
                <a:lnTo>
                  <a:pt x="2524" y="1741"/>
                </a:lnTo>
                <a:lnTo>
                  <a:pt x="2272" y="1992"/>
                </a:lnTo>
                <a:lnTo>
                  <a:pt x="2226" y="1951"/>
                </a:lnTo>
                <a:lnTo>
                  <a:pt x="2179" y="1913"/>
                </a:lnTo>
                <a:lnTo>
                  <a:pt x="2127" y="1881"/>
                </a:lnTo>
                <a:lnTo>
                  <a:pt x="2073" y="1852"/>
                </a:lnTo>
                <a:lnTo>
                  <a:pt x="2015" y="1828"/>
                </a:lnTo>
                <a:lnTo>
                  <a:pt x="1957" y="1809"/>
                </a:lnTo>
                <a:lnTo>
                  <a:pt x="1895" y="1795"/>
                </a:lnTo>
                <a:lnTo>
                  <a:pt x="1832" y="1786"/>
                </a:lnTo>
                <a:lnTo>
                  <a:pt x="1768" y="1783"/>
                </a:lnTo>
                <a:lnTo>
                  <a:pt x="1703" y="1786"/>
                </a:lnTo>
                <a:lnTo>
                  <a:pt x="1639" y="1795"/>
                </a:lnTo>
                <a:lnTo>
                  <a:pt x="1577" y="1809"/>
                </a:lnTo>
                <a:lnTo>
                  <a:pt x="1518" y="1828"/>
                </a:lnTo>
                <a:lnTo>
                  <a:pt x="1462" y="1852"/>
                </a:lnTo>
                <a:lnTo>
                  <a:pt x="1407" y="1881"/>
                </a:lnTo>
                <a:lnTo>
                  <a:pt x="1356" y="1913"/>
                </a:lnTo>
                <a:lnTo>
                  <a:pt x="1307" y="1951"/>
                </a:lnTo>
                <a:lnTo>
                  <a:pt x="1262" y="1992"/>
                </a:lnTo>
                <a:lnTo>
                  <a:pt x="1010" y="1741"/>
                </a:lnTo>
                <a:lnTo>
                  <a:pt x="1065" y="1690"/>
                </a:lnTo>
                <a:lnTo>
                  <a:pt x="1123" y="1642"/>
                </a:lnTo>
                <a:lnTo>
                  <a:pt x="1185" y="1599"/>
                </a:lnTo>
                <a:lnTo>
                  <a:pt x="1248" y="1560"/>
                </a:lnTo>
                <a:lnTo>
                  <a:pt x="1317" y="1527"/>
                </a:lnTo>
                <a:lnTo>
                  <a:pt x="1386" y="1496"/>
                </a:lnTo>
                <a:lnTo>
                  <a:pt x="1458" y="1471"/>
                </a:lnTo>
                <a:lnTo>
                  <a:pt x="1533" y="1452"/>
                </a:lnTo>
                <a:lnTo>
                  <a:pt x="1609" y="1438"/>
                </a:lnTo>
                <a:lnTo>
                  <a:pt x="1688" y="1429"/>
                </a:lnTo>
                <a:lnTo>
                  <a:pt x="1768" y="1426"/>
                </a:lnTo>
                <a:close/>
                <a:moveTo>
                  <a:pt x="1768" y="713"/>
                </a:moveTo>
                <a:lnTo>
                  <a:pt x="1869" y="716"/>
                </a:lnTo>
                <a:lnTo>
                  <a:pt x="1970" y="725"/>
                </a:lnTo>
                <a:lnTo>
                  <a:pt x="2068" y="739"/>
                </a:lnTo>
                <a:lnTo>
                  <a:pt x="2167" y="758"/>
                </a:lnTo>
                <a:lnTo>
                  <a:pt x="2263" y="783"/>
                </a:lnTo>
                <a:lnTo>
                  <a:pt x="2358" y="812"/>
                </a:lnTo>
                <a:lnTo>
                  <a:pt x="2450" y="848"/>
                </a:lnTo>
                <a:lnTo>
                  <a:pt x="2541" y="889"/>
                </a:lnTo>
                <a:lnTo>
                  <a:pt x="2629" y="934"/>
                </a:lnTo>
                <a:lnTo>
                  <a:pt x="2715" y="985"/>
                </a:lnTo>
                <a:lnTo>
                  <a:pt x="2798" y="1040"/>
                </a:lnTo>
                <a:lnTo>
                  <a:pt x="2878" y="1101"/>
                </a:lnTo>
                <a:lnTo>
                  <a:pt x="2956" y="1166"/>
                </a:lnTo>
                <a:lnTo>
                  <a:pt x="3029" y="1236"/>
                </a:lnTo>
                <a:lnTo>
                  <a:pt x="2777" y="1488"/>
                </a:lnTo>
                <a:lnTo>
                  <a:pt x="2713" y="1427"/>
                </a:lnTo>
                <a:lnTo>
                  <a:pt x="2646" y="1372"/>
                </a:lnTo>
                <a:lnTo>
                  <a:pt x="2577" y="1321"/>
                </a:lnTo>
                <a:lnTo>
                  <a:pt x="2504" y="1274"/>
                </a:lnTo>
                <a:lnTo>
                  <a:pt x="2430" y="1232"/>
                </a:lnTo>
                <a:lnTo>
                  <a:pt x="2353" y="1195"/>
                </a:lnTo>
                <a:lnTo>
                  <a:pt x="2274" y="1162"/>
                </a:lnTo>
                <a:lnTo>
                  <a:pt x="2193" y="1134"/>
                </a:lnTo>
                <a:lnTo>
                  <a:pt x="2111" y="1112"/>
                </a:lnTo>
                <a:lnTo>
                  <a:pt x="2026" y="1093"/>
                </a:lnTo>
                <a:lnTo>
                  <a:pt x="1941" y="1080"/>
                </a:lnTo>
                <a:lnTo>
                  <a:pt x="1854" y="1073"/>
                </a:lnTo>
                <a:lnTo>
                  <a:pt x="1768" y="1069"/>
                </a:lnTo>
                <a:lnTo>
                  <a:pt x="1680" y="1073"/>
                </a:lnTo>
                <a:lnTo>
                  <a:pt x="1592" y="1080"/>
                </a:lnTo>
                <a:lnTo>
                  <a:pt x="1507" y="1093"/>
                </a:lnTo>
                <a:lnTo>
                  <a:pt x="1424" y="1112"/>
                </a:lnTo>
                <a:lnTo>
                  <a:pt x="1340" y="1134"/>
                </a:lnTo>
                <a:lnTo>
                  <a:pt x="1260" y="1162"/>
                </a:lnTo>
                <a:lnTo>
                  <a:pt x="1181" y="1195"/>
                </a:lnTo>
                <a:lnTo>
                  <a:pt x="1105" y="1232"/>
                </a:lnTo>
                <a:lnTo>
                  <a:pt x="1030" y="1274"/>
                </a:lnTo>
                <a:lnTo>
                  <a:pt x="957" y="1321"/>
                </a:lnTo>
                <a:lnTo>
                  <a:pt x="888" y="1372"/>
                </a:lnTo>
                <a:lnTo>
                  <a:pt x="821" y="1427"/>
                </a:lnTo>
                <a:lnTo>
                  <a:pt x="757" y="1488"/>
                </a:lnTo>
                <a:lnTo>
                  <a:pt x="505" y="1236"/>
                </a:lnTo>
                <a:lnTo>
                  <a:pt x="579" y="1166"/>
                </a:lnTo>
                <a:lnTo>
                  <a:pt x="656" y="1101"/>
                </a:lnTo>
                <a:lnTo>
                  <a:pt x="736" y="1040"/>
                </a:lnTo>
                <a:lnTo>
                  <a:pt x="819" y="985"/>
                </a:lnTo>
                <a:lnTo>
                  <a:pt x="904" y="934"/>
                </a:lnTo>
                <a:lnTo>
                  <a:pt x="993" y="889"/>
                </a:lnTo>
                <a:lnTo>
                  <a:pt x="1084" y="848"/>
                </a:lnTo>
                <a:lnTo>
                  <a:pt x="1176" y="812"/>
                </a:lnTo>
                <a:lnTo>
                  <a:pt x="1271" y="783"/>
                </a:lnTo>
                <a:lnTo>
                  <a:pt x="1367" y="758"/>
                </a:lnTo>
                <a:lnTo>
                  <a:pt x="1466" y="739"/>
                </a:lnTo>
                <a:lnTo>
                  <a:pt x="1564" y="725"/>
                </a:lnTo>
                <a:lnTo>
                  <a:pt x="1665" y="716"/>
                </a:lnTo>
                <a:lnTo>
                  <a:pt x="1768" y="713"/>
                </a:lnTo>
                <a:close/>
                <a:moveTo>
                  <a:pt x="1768" y="0"/>
                </a:moveTo>
                <a:lnTo>
                  <a:pt x="1893" y="3"/>
                </a:lnTo>
                <a:lnTo>
                  <a:pt x="2018" y="13"/>
                </a:lnTo>
                <a:lnTo>
                  <a:pt x="2142" y="28"/>
                </a:lnTo>
                <a:lnTo>
                  <a:pt x="2264" y="49"/>
                </a:lnTo>
                <a:lnTo>
                  <a:pt x="2385" y="78"/>
                </a:lnTo>
                <a:lnTo>
                  <a:pt x="2505" y="111"/>
                </a:lnTo>
                <a:lnTo>
                  <a:pt x="2623" y="151"/>
                </a:lnTo>
                <a:lnTo>
                  <a:pt x="2740" y="196"/>
                </a:lnTo>
                <a:lnTo>
                  <a:pt x="2850" y="246"/>
                </a:lnTo>
                <a:lnTo>
                  <a:pt x="2958" y="301"/>
                </a:lnTo>
                <a:lnTo>
                  <a:pt x="3062" y="361"/>
                </a:lnTo>
                <a:lnTo>
                  <a:pt x="3162" y="425"/>
                </a:lnTo>
                <a:lnTo>
                  <a:pt x="3261" y="495"/>
                </a:lnTo>
                <a:lnTo>
                  <a:pt x="3355" y="568"/>
                </a:lnTo>
                <a:lnTo>
                  <a:pt x="3447" y="648"/>
                </a:lnTo>
                <a:lnTo>
                  <a:pt x="3534" y="731"/>
                </a:lnTo>
                <a:lnTo>
                  <a:pt x="3282" y="983"/>
                </a:lnTo>
                <a:lnTo>
                  <a:pt x="3199" y="905"/>
                </a:lnTo>
                <a:lnTo>
                  <a:pt x="3113" y="832"/>
                </a:lnTo>
                <a:lnTo>
                  <a:pt x="3024" y="763"/>
                </a:lnTo>
                <a:lnTo>
                  <a:pt x="2932" y="700"/>
                </a:lnTo>
                <a:lnTo>
                  <a:pt x="2837" y="642"/>
                </a:lnTo>
                <a:lnTo>
                  <a:pt x="2738" y="589"/>
                </a:lnTo>
                <a:lnTo>
                  <a:pt x="2639" y="540"/>
                </a:lnTo>
                <a:lnTo>
                  <a:pt x="2536" y="498"/>
                </a:lnTo>
                <a:lnTo>
                  <a:pt x="2431" y="461"/>
                </a:lnTo>
                <a:lnTo>
                  <a:pt x="2324" y="430"/>
                </a:lnTo>
                <a:lnTo>
                  <a:pt x="2216" y="404"/>
                </a:lnTo>
                <a:lnTo>
                  <a:pt x="2105" y="383"/>
                </a:lnTo>
                <a:lnTo>
                  <a:pt x="1994" y="368"/>
                </a:lnTo>
                <a:lnTo>
                  <a:pt x="1881" y="360"/>
                </a:lnTo>
                <a:lnTo>
                  <a:pt x="1768" y="356"/>
                </a:lnTo>
                <a:lnTo>
                  <a:pt x="1653" y="360"/>
                </a:lnTo>
                <a:lnTo>
                  <a:pt x="1541" y="368"/>
                </a:lnTo>
                <a:lnTo>
                  <a:pt x="1429" y="383"/>
                </a:lnTo>
                <a:lnTo>
                  <a:pt x="1319" y="404"/>
                </a:lnTo>
                <a:lnTo>
                  <a:pt x="1211" y="430"/>
                </a:lnTo>
                <a:lnTo>
                  <a:pt x="1103" y="461"/>
                </a:lnTo>
                <a:lnTo>
                  <a:pt x="999" y="498"/>
                </a:lnTo>
                <a:lnTo>
                  <a:pt x="896" y="540"/>
                </a:lnTo>
                <a:lnTo>
                  <a:pt x="795" y="589"/>
                </a:lnTo>
                <a:lnTo>
                  <a:pt x="698" y="642"/>
                </a:lnTo>
                <a:lnTo>
                  <a:pt x="603" y="700"/>
                </a:lnTo>
                <a:lnTo>
                  <a:pt x="511" y="763"/>
                </a:lnTo>
                <a:lnTo>
                  <a:pt x="421" y="832"/>
                </a:lnTo>
                <a:lnTo>
                  <a:pt x="335" y="905"/>
                </a:lnTo>
                <a:lnTo>
                  <a:pt x="252" y="983"/>
                </a:lnTo>
                <a:lnTo>
                  <a:pt x="0" y="731"/>
                </a:lnTo>
                <a:lnTo>
                  <a:pt x="88" y="648"/>
                </a:lnTo>
                <a:lnTo>
                  <a:pt x="179" y="568"/>
                </a:lnTo>
                <a:lnTo>
                  <a:pt x="274" y="495"/>
                </a:lnTo>
                <a:lnTo>
                  <a:pt x="371" y="425"/>
                </a:lnTo>
                <a:lnTo>
                  <a:pt x="473" y="361"/>
                </a:lnTo>
                <a:lnTo>
                  <a:pt x="577" y="301"/>
                </a:lnTo>
                <a:lnTo>
                  <a:pt x="684" y="246"/>
                </a:lnTo>
                <a:lnTo>
                  <a:pt x="794" y="196"/>
                </a:lnTo>
                <a:lnTo>
                  <a:pt x="911" y="151"/>
                </a:lnTo>
                <a:lnTo>
                  <a:pt x="1029" y="111"/>
                </a:lnTo>
                <a:lnTo>
                  <a:pt x="1149" y="78"/>
                </a:lnTo>
                <a:lnTo>
                  <a:pt x="1270" y="49"/>
                </a:lnTo>
                <a:lnTo>
                  <a:pt x="1392" y="28"/>
                </a:lnTo>
                <a:lnTo>
                  <a:pt x="1517" y="13"/>
                </a:lnTo>
                <a:lnTo>
                  <a:pt x="1641" y="3"/>
                </a:lnTo>
                <a:lnTo>
                  <a:pt x="1768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56" name="Group 168"/>
          <p:cNvGrpSpPr>
            <a:grpSpLocks noChangeAspect="1"/>
          </p:cNvGrpSpPr>
          <p:nvPr/>
        </p:nvGrpSpPr>
        <p:grpSpPr bwMode="auto">
          <a:xfrm>
            <a:off x="831968" y="3200679"/>
            <a:ext cx="409009" cy="470703"/>
            <a:chOff x="6577" y="3582"/>
            <a:chExt cx="358" cy="412"/>
          </a:xfrm>
          <a:solidFill>
            <a:srgbClr val="9FCA95"/>
          </a:solidFill>
        </p:grpSpPr>
        <p:sp>
          <p:nvSpPr>
            <p:cNvPr id="57" name="Freeform 170"/>
            <p:cNvSpPr/>
            <p:nvPr/>
          </p:nvSpPr>
          <p:spPr bwMode="auto">
            <a:xfrm>
              <a:off x="6577" y="3582"/>
              <a:ext cx="358" cy="412"/>
            </a:xfrm>
            <a:custGeom>
              <a:avLst/>
              <a:gdLst>
                <a:gd name="T0" fmla="*/ 409 w 2869"/>
                <a:gd name="T1" fmla="*/ 0 h 3292"/>
                <a:gd name="T2" fmla="*/ 2458 w 2869"/>
                <a:gd name="T3" fmla="*/ 0 h 3292"/>
                <a:gd name="T4" fmla="*/ 2458 w 2869"/>
                <a:gd name="T5" fmla="*/ 2469 h 3292"/>
                <a:gd name="T6" fmla="*/ 512 w 2869"/>
                <a:gd name="T7" fmla="*/ 2469 h 3292"/>
                <a:gd name="T8" fmla="*/ 471 w 2869"/>
                <a:gd name="T9" fmla="*/ 2471 h 3292"/>
                <a:gd name="T10" fmla="*/ 431 w 2869"/>
                <a:gd name="T11" fmla="*/ 2479 h 3292"/>
                <a:gd name="T12" fmla="*/ 393 w 2869"/>
                <a:gd name="T13" fmla="*/ 2493 h 3292"/>
                <a:gd name="T14" fmla="*/ 357 w 2869"/>
                <a:gd name="T15" fmla="*/ 2510 h 3292"/>
                <a:gd name="T16" fmla="*/ 324 w 2869"/>
                <a:gd name="T17" fmla="*/ 2533 h 3292"/>
                <a:gd name="T18" fmla="*/ 295 w 2869"/>
                <a:gd name="T19" fmla="*/ 2559 h 3292"/>
                <a:gd name="T20" fmla="*/ 269 w 2869"/>
                <a:gd name="T21" fmla="*/ 2589 h 3292"/>
                <a:gd name="T22" fmla="*/ 247 w 2869"/>
                <a:gd name="T23" fmla="*/ 2622 h 3292"/>
                <a:gd name="T24" fmla="*/ 229 w 2869"/>
                <a:gd name="T25" fmla="*/ 2657 h 3292"/>
                <a:gd name="T26" fmla="*/ 216 w 2869"/>
                <a:gd name="T27" fmla="*/ 2695 h 3292"/>
                <a:gd name="T28" fmla="*/ 208 w 2869"/>
                <a:gd name="T29" fmla="*/ 2735 h 3292"/>
                <a:gd name="T30" fmla="*/ 205 w 2869"/>
                <a:gd name="T31" fmla="*/ 2778 h 3292"/>
                <a:gd name="T32" fmla="*/ 208 w 2869"/>
                <a:gd name="T33" fmla="*/ 2819 h 3292"/>
                <a:gd name="T34" fmla="*/ 216 w 2869"/>
                <a:gd name="T35" fmla="*/ 2859 h 3292"/>
                <a:gd name="T36" fmla="*/ 229 w 2869"/>
                <a:gd name="T37" fmla="*/ 2897 h 3292"/>
                <a:gd name="T38" fmla="*/ 247 w 2869"/>
                <a:gd name="T39" fmla="*/ 2933 h 3292"/>
                <a:gd name="T40" fmla="*/ 269 w 2869"/>
                <a:gd name="T41" fmla="*/ 2966 h 3292"/>
                <a:gd name="T42" fmla="*/ 295 w 2869"/>
                <a:gd name="T43" fmla="*/ 2996 h 3292"/>
                <a:gd name="T44" fmla="*/ 324 w 2869"/>
                <a:gd name="T45" fmla="*/ 3021 h 3292"/>
                <a:gd name="T46" fmla="*/ 357 w 2869"/>
                <a:gd name="T47" fmla="*/ 3044 h 3292"/>
                <a:gd name="T48" fmla="*/ 393 w 2869"/>
                <a:gd name="T49" fmla="*/ 3062 h 3292"/>
                <a:gd name="T50" fmla="*/ 431 w 2869"/>
                <a:gd name="T51" fmla="*/ 3075 h 3292"/>
                <a:gd name="T52" fmla="*/ 471 w 2869"/>
                <a:gd name="T53" fmla="*/ 3083 h 3292"/>
                <a:gd name="T54" fmla="*/ 512 w 2869"/>
                <a:gd name="T55" fmla="*/ 3085 h 3292"/>
                <a:gd name="T56" fmla="*/ 2663 w 2869"/>
                <a:gd name="T57" fmla="*/ 3085 h 3292"/>
                <a:gd name="T58" fmla="*/ 2663 w 2869"/>
                <a:gd name="T59" fmla="*/ 411 h 3292"/>
                <a:gd name="T60" fmla="*/ 2869 w 2869"/>
                <a:gd name="T61" fmla="*/ 411 h 3292"/>
                <a:gd name="T62" fmla="*/ 2869 w 2869"/>
                <a:gd name="T63" fmla="*/ 3292 h 3292"/>
                <a:gd name="T64" fmla="*/ 409 w 2869"/>
                <a:gd name="T65" fmla="*/ 3292 h 3292"/>
                <a:gd name="T66" fmla="*/ 359 w 2869"/>
                <a:gd name="T67" fmla="*/ 3289 h 3292"/>
                <a:gd name="T68" fmla="*/ 309 w 2869"/>
                <a:gd name="T69" fmla="*/ 3279 h 3292"/>
                <a:gd name="T70" fmla="*/ 262 w 2869"/>
                <a:gd name="T71" fmla="*/ 3264 h 3292"/>
                <a:gd name="T72" fmla="*/ 218 w 2869"/>
                <a:gd name="T73" fmla="*/ 3243 h 3292"/>
                <a:gd name="T74" fmla="*/ 176 w 2869"/>
                <a:gd name="T75" fmla="*/ 3218 h 3292"/>
                <a:gd name="T76" fmla="*/ 138 w 2869"/>
                <a:gd name="T77" fmla="*/ 3188 h 3292"/>
                <a:gd name="T78" fmla="*/ 104 w 2869"/>
                <a:gd name="T79" fmla="*/ 3154 h 3292"/>
                <a:gd name="T80" fmla="*/ 74 w 2869"/>
                <a:gd name="T81" fmla="*/ 3115 h 3292"/>
                <a:gd name="T82" fmla="*/ 48 w 2869"/>
                <a:gd name="T83" fmla="*/ 3073 h 3292"/>
                <a:gd name="T84" fmla="*/ 28 w 2869"/>
                <a:gd name="T85" fmla="*/ 3029 h 3292"/>
                <a:gd name="T86" fmla="*/ 12 w 2869"/>
                <a:gd name="T87" fmla="*/ 2981 h 3292"/>
                <a:gd name="T88" fmla="*/ 3 w 2869"/>
                <a:gd name="T89" fmla="*/ 2932 h 3292"/>
                <a:gd name="T90" fmla="*/ 0 w 2869"/>
                <a:gd name="T91" fmla="*/ 2880 h 3292"/>
                <a:gd name="T92" fmla="*/ 0 w 2869"/>
                <a:gd name="T93" fmla="*/ 411 h 3292"/>
                <a:gd name="T94" fmla="*/ 3 w 2869"/>
                <a:gd name="T95" fmla="*/ 359 h 3292"/>
                <a:gd name="T96" fmla="*/ 12 w 2869"/>
                <a:gd name="T97" fmla="*/ 309 h 3292"/>
                <a:gd name="T98" fmla="*/ 28 w 2869"/>
                <a:gd name="T99" fmla="*/ 263 h 3292"/>
                <a:gd name="T100" fmla="*/ 48 w 2869"/>
                <a:gd name="T101" fmla="*/ 218 h 3292"/>
                <a:gd name="T102" fmla="*/ 74 w 2869"/>
                <a:gd name="T103" fmla="*/ 176 h 3292"/>
                <a:gd name="T104" fmla="*/ 104 w 2869"/>
                <a:gd name="T105" fmla="*/ 138 h 3292"/>
                <a:gd name="T106" fmla="*/ 138 w 2869"/>
                <a:gd name="T107" fmla="*/ 104 h 3292"/>
                <a:gd name="T108" fmla="*/ 176 w 2869"/>
                <a:gd name="T109" fmla="*/ 73 h 3292"/>
                <a:gd name="T110" fmla="*/ 218 w 2869"/>
                <a:gd name="T111" fmla="*/ 48 h 3292"/>
                <a:gd name="T112" fmla="*/ 262 w 2869"/>
                <a:gd name="T113" fmla="*/ 28 h 3292"/>
                <a:gd name="T114" fmla="*/ 309 w 2869"/>
                <a:gd name="T115" fmla="*/ 12 h 3292"/>
                <a:gd name="T116" fmla="*/ 359 w 2869"/>
                <a:gd name="T117" fmla="*/ 3 h 3292"/>
                <a:gd name="T118" fmla="*/ 409 w 2869"/>
                <a:gd name="T119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69" h="3292">
                  <a:moveTo>
                    <a:pt x="409" y="0"/>
                  </a:moveTo>
                  <a:lnTo>
                    <a:pt x="2458" y="0"/>
                  </a:lnTo>
                  <a:lnTo>
                    <a:pt x="2458" y="2469"/>
                  </a:lnTo>
                  <a:lnTo>
                    <a:pt x="512" y="2469"/>
                  </a:lnTo>
                  <a:lnTo>
                    <a:pt x="471" y="2471"/>
                  </a:lnTo>
                  <a:lnTo>
                    <a:pt x="431" y="2479"/>
                  </a:lnTo>
                  <a:lnTo>
                    <a:pt x="393" y="2493"/>
                  </a:lnTo>
                  <a:lnTo>
                    <a:pt x="357" y="2510"/>
                  </a:lnTo>
                  <a:lnTo>
                    <a:pt x="324" y="2533"/>
                  </a:lnTo>
                  <a:lnTo>
                    <a:pt x="295" y="2559"/>
                  </a:lnTo>
                  <a:lnTo>
                    <a:pt x="269" y="2589"/>
                  </a:lnTo>
                  <a:lnTo>
                    <a:pt x="247" y="2622"/>
                  </a:lnTo>
                  <a:lnTo>
                    <a:pt x="229" y="2657"/>
                  </a:lnTo>
                  <a:lnTo>
                    <a:pt x="216" y="2695"/>
                  </a:lnTo>
                  <a:lnTo>
                    <a:pt x="208" y="2735"/>
                  </a:lnTo>
                  <a:lnTo>
                    <a:pt x="205" y="2778"/>
                  </a:lnTo>
                  <a:lnTo>
                    <a:pt x="208" y="2819"/>
                  </a:lnTo>
                  <a:lnTo>
                    <a:pt x="216" y="2859"/>
                  </a:lnTo>
                  <a:lnTo>
                    <a:pt x="229" y="2897"/>
                  </a:lnTo>
                  <a:lnTo>
                    <a:pt x="247" y="2933"/>
                  </a:lnTo>
                  <a:lnTo>
                    <a:pt x="269" y="2966"/>
                  </a:lnTo>
                  <a:lnTo>
                    <a:pt x="295" y="2996"/>
                  </a:lnTo>
                  <a:lnTo>
                    <a:pt x="324" y="3021"/>
                  </a:lnTo>
                  <a:lnTo>
                    <a:pt x="357" y="3044"/>
                  </a:lnTo>
                  <a:lnTo>
                    <a:pt x="393" y="3062"/>
                  </a:lnTo>
                  <a:lnTo>
                    <a:pt x="431" y="3075"/>
                  </a:lnTo>
                  <a:lnTo>
                    <a:pt x="471" y="3083"/>
                  </a:lnTo>
                  <a:lnTo>
                    <a:pt x="512" y="3085"/>
                  </a:lnTo>
                  <a:lnTo>
                    <a:pt x="2663" y="3085"/>
                  </a:lnTo>
                  <a:lnTo>
                    <a:pt x="2663" y="411"/>
                  </a:lnTo>
                  <a:lnTo>
                    <a:pt x="2869" y="411"/>
                  </a:lnTo>
                  <a:lnTo>
                    <a:pt x="2869" y="3292"/>
                  </a:lnTo>
                  <a:lnTo>
                    <a:pt x="409" y="3292"/>
                  </a:lnTo>
                  <a:lnTo>
                    <a:pt x="359" y="3289"/>
                  </a:lnTo>
                  <a:lnTo>
                    <a:pt x="309" y="3279"/>
                  </a:lnTo>
                  <a:lnTo>
                    <a:pt x="262" y="3264"/>
                  </a:lnTo>
                  <a:lnTo>
                    <a:pt x="218" y="3243"/>
                  </a:lnTo>
                  <a:lnTo>
                    <a:pt x="176" y="3218"/>
                  </a:lnTo>
                  <a:lnTo>
                    <a:pt x="138" y="3188"/>
                  </a:lnTo>
                  <a:lnTo>
                    <a:pt x="104" y="3154"/>
                  </a:lnTo>
                  <a:lnTo>
                    <a:pt x="74" y="3115"/>
                  </a:lnTo>
                  <a:lnTo>
                    <a:pt x="48" y="3073"/>
                  </a:lnTo>
                  <a:lnTo>
                    <a:pt x="28" y="3029"/>
                  </a:lnTo>
                  <a:lnTo>
                    <a:pt x="12" y="2981"/>
                  </a:lnTo>
                  <a:lnTo>
                    <a:pt x="3" y="2932"/>
                  </a:lnTo>
                  <a:lnTo>
                    <a:pt x="0" y="2880"/>
                  </a:lnTo>
                  <a:lnTo>
                    <a:pt x="0" y="411"/>
                  </a:lnTo>
                  <a:lnTo>
                    <a:pt x="3" y="359"/>
                  </a:lnTo>
                  <a:lnTo>
                    <a:pt x="12" y="309"/>
                  </a:lnTo>
                  <a:lnTo>
                    <a:pt x="28" y="263"/>
                  </a:lnTo>
                  <a:lnTo>
                    <a:pt x="48" y="218"/>
                  </a:lnTo>
                  <a:lnTo>
                    <a:pt x="74" y="176"/>
                  </a:lnTo>
                  <a:lnTo>
                    <a:pt x="104" y="138"/>
                  </a:lnTo>
                  <a:lnTo>
                    <a:pt x="138" y="104"/>
                  </a:lnTo>
                  <a:lnTo>
                    <a:pt x="176" y="73"/>
                  </a:lnTo>
                  <a:lnTo>
                    <a:pt x="218" y="48"/>
                  </a:lnTo>
                  <a:lnTo>
                    <a:pt x="262" y="28"/>
                  </a:lnTo>
                  <a:lnTo>
                    <a:pt x="309" y="12"/>
                  </a:lnTo>
                  <a:lnTo>
                    <a:pt x="359" y="3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58" name="Freeform 171"/>
            <p:cNvSpPr/>
            <p:nvPr/>
          </p:nvSpPr>
          <p:spPr bwMode="auto">
            <a:xfrm>
              <a:off x="6628" y="3917"/>
              <a:ext cx="256" cy="25"/>
            </a:xfrm>
            <a:custGeom>
              <a:avLst/>
              <a:gdLst>
                <a:gd name="T0" fmla="*/ 103 w 2049"/>
                <a:gd name="T1" fmla="*/ 0 h 206"/>
                <a:gd name="T2" fmla="*/ 2049 w 2049"/>
                <a:gd name="T3" fmla="*/ 0 h 206"/>
                <a:gd name="T4" fmla="*/ 2049 w 2049"/>
                <a:gd name="T5" fmla="*/ 206 h 206"/>
                <a:gd name="T6" fmla="*/ 103 w 2049"/>
                <a:gd name="T7" fmla="*/ 206 h 206"/>
                <a:gd name="T8" fmla="*/ 79 w 2049"/>
                <a:gd name="T9" fmla="*/ 204 h 206"/>
                <a:gd name="T10" fmla="*/ 58 w 2049"/>
                <a:gd name="T11" fmla="*/ 196 h 206"/>
                <a:gd name="T12" fmla="*/ 39 w 2049"/>
                <a:gd name="T13" fmla="*/ 183 h 206"/>
                <a:gd name="T14" fmla="*/ 23 w 2049"/>
                <a:gd name="T15" fmla="*/ 168 h 206"/>
                <a:gd name="T16" fmla="*/ 12 w 2049"/>
                <a:gd name="T17" fmla="*/ 148 h 206"/>
                <a:gd name="T18" fmla="*/ 3 w 2049"/>
                <a:gd name="T19" fmla="*/ 126 h 206"/>
                <a:gd name="T20" fmla="*/ 0 w 2049"/>
                <a:gd name="T21" fmla="*/ 104 h 206"/>
                <a:gd name="T22" fmla="*/ 3 w 2049"/>
                <a:gd name="T23" fmla="*/ 80 h 206"/>
                <a:gd name="T24" fmla="*/ 12 w 2049"/>
                <a:gd name="T25" fmla="*/ 58 h 206"/>
                <a:gd name="T26" fmla="*/ 23 w 2049"/>
                <a:gd name="T27" fmla="*/ 39 h 206"/>
                <a:gd name="T28" fmla="*/ 39 w 2049"/>
                <a:gd name="T29" fmla="*/ 23 h 206"/>
                <a:gd name="T30" fmla="*/ 58 w 2049"/>
                <a:gd name="T31" fmla="*/ 11 h 206"/>
                <a:gd name="T32" fmla="*/ 79 w 2049"/>
                <a:gd name="T33" fmla="*/ 3 h 206"/>
                <a:gd name="T34" fmla="*/ 103 w 2049"/>
                <a:gd name="T3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49" h="206">
                  <a:moveTo>
                    <a:pt x="103" y="0"/>
                  </a:moveTo>
                  <a:lnTo>
                    <a:pt x="2049" y="0"/>
                  </a:lnTo>
                  <a:lnTo>
                    <a:pt x="2049" y="206"/>
                  </a:lnTo>
                  <a:lnTo>
                    <a:pt x="103" y="206"/>
                  </a:lnTo>
                  <a:lnTo>
                    <a:pt x="79" y="204"/>
                  </a:lnTo>
                  <a:lnTo>
                    <a:pt x="58" y="196"/>
                  </a:lnTo>
                  <a:lnTo>
                    <a:pt x="39" y="183"/>
                  </a:lnTo>
                  <a:lnTo>
                    <a:pt x="23" y="168"/>
                  </a:lnTo>
                  <a:lnTo>
                    <a:pt x="12" y="148"/>
                  </a:lnTo>
                  <a:lnTo>
                    <a:pt x="3" y="126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2" y="58"/>
                  </a:lnTo>
                  <a:lnTo>
                    <a:pt x="23" y="39"/>
                  </a:lnTo>
                  <a:lnTo>
                    <a:pt x="39" y="23"/>
                  </a:lnTo>
                  <a:lnTo>
                    <a:pt x="58" y="11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64" name="Group 182"/>
          <p:cNvGrpSpPr>
            <a:grpSpLocks noChangeAspect="1"/>
          </p:cNvGrpSpPr>
          <p:nvPr/>
        </p:nvGrpSpPr>
        <p:grpSpPr bwMode="auto">
          <a:xfrm>
            <a:off x="2965975" y="3200679"/>
            <a:ext cx="494696" cy="470703"/>
            <a:chOff x="1060" y="2335"/>
            <a:chExt cx="433" cy="412"/>
          </a:xfrm>
          <a:solidFill>
            <a:srgbClr val="9FCA95"/>
          </a:solidFill>
        </p:grpSpPr>
        <p:sp>
          <p:nvSpPr>
            <p:cNvPr id="65" name="Freeform 184"/>
            <p:cNvSpPr/>
            <p:nvPr/>
          </p:nvSpPr>
          <p:spPr bwMode="auto">
            <a:xfrm>
              <a:off x="1060" y="2515"/>
              <a:ext cx="433" cy="232"/>
            </a:xfrm>
            <a:custGeom>
              <a:avLst/>
              <a:gdLst>
                <a:gd name="T0" fmla="*/ 204 w 3466"/>
                <a:gd name="T1" fmla="*/ 0 h 1852"/>
                <a:gd name="T2" fmla="*/ 815 w 3466"/>
                <a:gd name="T3" fmla="*/ 0 h 1852"/>
                <a:gd name="T4" fmla="*/ 815 w 3466"/>
                <a:gd name="T5" fmla="*/ 206 h 1852"/>
                <a:gd name="T6" fmla="*/ 612 w 3466"/>
                <a:gd name="T7" fmla="*/ 206 h 1852"/>
                <a:gd name="T8" fmla="*/ 612 w 3466"/>
                <a:gd name="T9" fmla="*/ 1440 h 1852"/>
                <a:gd name="T10" fmla="*/ 1223 w 3466"/>
                <a:gd name="T11" fmla="*/ 1440 h 1852"/>
                <a:gd name="T12" fmla="*/ 1223 w 3466"/>
                <a:gd name="T13" fmla="*/ 206 h 1852"/>
                <a:gd name="T14" fmla="*/ 1019 w 3466"/>
                <a:gd name="T15" fmla="*/ 206 h 1852"/>
                <a:gd name="T16" fmla="*/ 1019 w 3466"/>
                <a:gd name="T17" fmla="*/ 0 h 1852"/>
                <a:gd name="T18" fmla="*/ 1631 w 3466"/>
                <a:gd name="T19" fmla="*/ 0 h 1852"/>
                <a:gd name="T20" fmla="*/ 1631 w 3466"/>
                <a:gd name="T21" fmla="*/ 206 h 1852"/>
                <a:gd name="T22" fmla="*/ 1427 w 3466"/>
                <a:gd name="T23" fmla="*/ 206 h 1852"/>
                <a:gd name="T24" fmla="*/ 1427 w 3466"/>
                <a:gd name="T25" fmla="*/ 1440 h 1852"/>
                <a:gd name="T26" fmla="*/ 2039 w 3466"/>
                <a:gd name="T27" fmla="*/ 1440 h 1852"/>
                <a:gd name="T28" fmla="*/ 2039 w 3466"/>
                <a:gd name="T29" fmla="*/ 206 h 1852"/>
                <a:gd name="T30" fmla="*/ 1835 w 3466"/>
                <a:gd name="T31" fmla="*/ 206 h 1852"/>
                <a:gd name="T32" fmla="*/ 1835 w 3466"/>
                <a:gd name="T33" fmla="*/ 0 h 1852"/>
                <a:gd name="T34" fmla="*/ 2446 w 3466"/>
                <a:gd name="T35" fmla="*/ 0 h 1852"/>
                <a:gd name="T36" fmla="*/ 2446 w 3466"/>
                <a:gd name="T37" fmla="*/ 206 h 1852"/>
                <a:gd name="T38" fmla="*/ 2243 w 3466"/>
                <a:gd name="T39" fmla="*/ 206 h 1852"/>
                <a:gd name="T40" fmla="*/ 2243 w 3466"/>
                <a:gd name="T41" fmla="*/ 1440 h 1852"/>
                <a:gd name="T42" fmla="*/ 2854 w 3466"/>
                <a:gd name="T43" fmla="*/ 1440 h 1852"/>
                <a:gd name="T44" fmla="*/ 2854 w 3466"/>
                <a:gd name="T45" fmla="*/ 206 h 1852"/>
                <a:gd name="T46" fmla="*/ 2650 w 3466"/>
                <a:gd name="T47" fmla="*/ 206 h 1852"/>
                <a:gd name="T48" fmla="*/ 2650 w 3466"/>
                <a:gd name="T49" fmla="*/ 0 h 1852"/>
                <a:gd name="T50" fmla="*/ 3262 w 3466"/>
                <a:gd name="T51" fmla="*/ 0 h 1852"/>
                <a:gd name="T52" fmla="*/ 3262 w 3466"/>
                <a:gd name="T53" fmla="*/ 206 h 1852"/>
                <a:gd name="T54" fmla="*/ 3058 w 3466"/>
                <a:gd name="T55" fmla="*/ 206 h 1852"/>
                <a:gd name="T56" fmla="*/ 3058 w 3466"/>
                <a:gd name="T57" fmla="*/ 1440 h 1852"/>
                <a:gd name="T58" fmla="*/ 3262 w 3466"/>
                <a:gd name="T59" fmla="*/ 1440 h 1852"/>
                <a:gd name="T60" fmla="*/ 3262 w 3466"/>
                <a:gd name="T61" fmla="*/ 1646 h 1852"/>
                <a:gd name="T62" fmla="*/ 3466 w 3466"/>
                <a:gd name="T63" fmla="*/ 1646 h 1852"/>
                <a:gd name="T64" fmla="*/ 3466 w 3466"/>
                <a:gd name="T65" fmla="*/ 1852 h 1852"/>
                <a:gd name="T66" fmla="*/ 0 w 3466"/>
                <a:gd name="T67" fmla="*/ 1852 h 1852"/>
                <a:gd name="T68" fmla="*/ 0 w 3466"/>
                <a:gd name="T69" fmla="*/ 1646 h 1852"/>
                <a:gd name="T70" fmla="*/ 204 w 3466"/>
                <a:gd name="T71" fmla="*/ 1646 h 1852"/>
                <a:gd name="T72" fmla="*/ 204 w 3466"/>
                <a:gd name="T73" fmla="*/ 1440 h 1852"/>
                <a:gd name="T74" fmla="*/ 408 w 3466"/>
                <a:gd name="T75" fmla="*/ 1440 h 1852"/>
                <a:gd name="T76" fmla="*/ 408 w 3466"/>
                <a:gd name="T77" fmla="*/ 206 h 1852"/>
                <a:gd name="T78" fmla="*/ 204 w 3466"/>
                <a:gd name="T79" fmla="*/ 206 h 1852"/>
                <a:gd name="T80" fmla="*/ 204 w 3466"/>
                <a:gd name="T81" fmla="*/ 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66" h="1852">
                  <a:moveTo>
                    <a:pt x="204" y="0"/>
                  </a:moveTo>
                  <a:lnTo>
                    <a:pt x="815" y="0"/>
                  </a:lnTo>
                  <a:lnTo>
                    <a:pt x="815" y="206"/>
                  </a:lnTo>
                  <a:lnTo>
                    <a:pt x="612" y="206"/>
                  </a:lnTo>
                  <a:lnTo>
                    <a:pt x="612" y="1440"/>
                  </a:lnTo>
                  <a:lnTo>
                    <a:pt x="1223" y="1440"/>
                  </a:lnTo>
                  <a:lnTo>
                    <a:pt x="1223" y="206"/>
                  </a:lnTo>
                  <a:lnTo>
                    <a:pt x="1019" y="206"/>
                  </a:lnTo>
                  <a:lnTo>
                    <a:pt x="1019" y="0"/>
                  </a:lnTo>
                  <a:lnTo>
                    <a:pt x="1631" y="0"/>
                  </a:lnTo>
                  <a:lnTo>
                    <a:pt x="1631" y="206"/>
                  </a:lnTo>
                  <a:lnTo>
                    <a:pt x="1427" y="206"/>
                  </a:lnTo>
                  <a:lnTo>
                    <a:pt x="1427" y="1440"/>
                  </a:lnTo>
                  <a:lnTo>
                    <a:pt x="2039" y="1440"/>
                  </a:lnTo>
                  <a:lnTo>
                    <a:pt x="2039" y="206"/>
                  </a:lnTo>
                  <a:lnTo>
                    <a:pt x="1835" y="206"/>
                  </a:lnTo>
                  <a:lnTo>
                    <a:pt x="1835" y="0"/>
                  </a:lnTo>
                  <a:lnTo>
                    <a:pt x="2446" y="0"/>
                  </a:lnTo>
                  <a:lnTo>
                    <a:pt x="2446" y="206"/>
                  </a:lnTo>
                  <a:lnTo>
                    <a:pt x="2243" y="206"/>
                  </a:lnTo>
                  <a:lnTo>
                    <a:pt x="2243" y="1440"/>
                  </a:lnTo>
                  <a:lnTo>
                    <a:pt x="2854" y="1440"/>
                  </a:lnTo>
                  <a:lnTo>
                    <a:pt x="2854" y="206"/>
                  </a:lnTo>
                  <a:lnTo>
                    <a:pt x="2650" y="206"/>
                  </a:lnTo>
                  <a:lnTo>
                    <a:pt x="2650" y="0"/>
                  </a:lnTo>
                  <a:lnTo>
                    <a:pt x="3262" y="0"/>
                  </a:lnTo>
                  <a:lnTo>
                    <a:pt x="3262" y="206"/>
                  </a:lnTo>
                  <a:lnTo>
                    <a:pt x="3058" y="206"/>
                  </a:lnTo>
                  <a:lnTo>
                    <a:pt x="3058" y="1440"/>
                  </a:lnTo>
                  <a:lnTo>
                    <a:pt x="3262" y="1440"/>
                  </a:lnTo>
                  <a:lnTo>
                    <a:pt x="3262" y="1646"/>
                  </a:lnTo>
                  <a:lnTo>
                    <a:pt x="3466" y="1646"/>
                  </a:lnTo>
                  <a:lnTo>
                    <a:pt x="3466" y="1852"/>
                  </a:lnTo>
                  <a:lnTo>
                    <a:pt x="0" y="1852"/>
                  </a:lnTo>
                  <a:lnTo>
                    <a:pt x="0" y="1646"/>
                  </a:lnTo>
                  <a:lnTo>
                    <a:pt x="204" y="1646"/>
                  </a:lnTo>
                  <a:lnTo>
                    <a:pt x="204" y="1440"/>
                  </a:lnTo>
                  <a:lnTo>
                    <a:pt x="408" y="1440"/>
                  </a:lnTo>
                  <a:lnTo>
                    <a:pt x="408" y="206"/>
                  </a:lnTo>
                  <a:lnTo>
                    <a:pt x="204" y="206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66" name="Freeform 185"/>
            <p:cNvSpPr/>
            <p:nvPr/>
          </p:nvSpPr>
          <p:spPr bwMode="auto">
            <a:xfrm>
              <a:off x="1060" y="2335"/>
              <a:ext cx="433" cy="155"/>
            </a:xfrm>
            <a:custGeom>
              <a:avLst/>
              <a:gdLst>
                <a:gd name="T0" fmla="*/ 1631 w 3466"/>
                <a:gd name="T1" fmla="*/ 0 h 1235"/>
                <a:gd name="T2" fmla="*/ 1835 w 3466"/>
                <a:gd name="T3" fmla="*/ 0 h 1235"/>
                <a:gd name="T4" fmla="*/ 3466 w 3466"/>
                <a:gd name="T5" fmla="*/ 1029 h 1235"/>
                <a:gd name="T6" fmla="*/ 3466 w 3466"/>
                <a:gd name="T7" fmla="*/ 1235 h 1235"/>
                <a:gd name="T8" fmla="*/ 0 w 3466"/>
                <a:gd name="T9" fmla="*/ 1235 h 1235"/>
                <a:gd name="T10" fmla="*/ 0 w 3466"/>
                <a:gd name="T11" fmla="*/ 1029 h 1235"/>
                <a:gd name="T12" fmla="*/ 1631 w 3466"/>
                <a:gd name="T13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6" h="1235">
                  <a:moveTo>
                    <a:pt x="1631" y="0"/>
                  </a:moveTo>
                  <a:lnTo>
                    <a:pt x="1835" y="0"/>
                  </a:lnTo>
                  <a:lnTo>
                    <a:pt x="3466" y="1029"/>
                  </a:lnTo>
                  <a:lnTo>
                    <a:pt x="3466" y="1235"/>
                  </a:lnTo>
                  <a:lnTo>
                    <a:pt x="0" y="1235"/>
                  </a:lnTo>
                  <a:lnTo>
                    <a:pt x="0" y="1029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67" name="Freeform 190"/>
          <p:cNvSpPr>
            <a:spLocks noEditPoints="1"/>
          </p:cNvSpPr>
          <p:nvPr/>
        </p:nvSpPr>
        <p:spPr bwMode="auto">
          <a:xfrm>
            <a:off x="3745097" y="3200679"/>
            <a:ext cx="438713" cy="470703"/>
          </a:xfrm>
          <a:custGeom>
            <a:avLst/>
            <a:gdLst>
              <a:gd name="T0" fmla="*/ 2253 w 3072"/>
              <a:gd name="T1" fmla="*/ 2262 h 3292"/>
              <a:gd name="T2" fmla="*/ 819 w 3072"/>
              <a:gd name="T3" fmla="*/ 2469 h 3292"/>
              <a:gd name="T4" fmla="*/ 819 w 3072"/>
              <a:gd name="T5" fmla="*/ 1851 h 3292"/>
              <a:gd name="T6" fmla="*/ 2253 w 3072"/>
              <a:gd name="T7" fmla="*/ 2057 h 3292"/>
              <a:gd name="T8" fmla="*/ 819 w 3072"/>
              <a:gd name="T9" fmla="*/ 1851 h 3292"/>
              <a:gd name="T10" fmla="*/ 2253 w 3072"/>
              <a:gd name="T11" fmla="*/ 1439 h 3292"/>
              <a:gd name="T12" fmla="*/ 819 w 3072"/>
              <a:gd name="T13" fmla="*/ 1646 h 3292"/>
              <a:gd name="T14" fmla="*/ 819 w 3072"/>
              <a:gd name="T15" fmla="*/ 1028 h 3292"/>
              <a:gd name="T16" fmla="*/ 2253 w 3072"/>
              <a:gd name="T17" fmla="*/ 1234 h 3292"/>
              <a:gd name="T18" fmla="*/ 819 w 3072"/>
              <a:gd name="T19" fmla="*/ 1028 h 3292"/>
              <a:gd name="T20" fmla="*/ 409 w 3072"/>
              <a:gd name="T21" fmla="*/ 2880 h 3292"/>
              <a:gd name="T22" fmla="*/ 2663 w 3072"/>
              <a:gd name="T23" fmla="*/ 411 h 3292"/>
              <a:gd name="T24" fmla="*/ 307 w 3072"/>
              <a:gd name="T25" fmla="*/ 0 h 3292"/>
              <a:gd name="T26" fmla="*/ 2807 w 3072"/>
              <a:gd name="T27" fmla="*/ 3 h 3292"/>
              <a:gd name="T28" fmla="*/ 2884 w 3072"/>
              <a:gd name="T29" fmla="*/ 23 h 3292"/>
              <a:gd name="T30" fmla="*/ 2953 w 3072"/>
              <a:gd name="T31" fmla="*/ 64 h 3292"/>
              <a:gd name="T32" fmla="*/ 3008 w 3072"/>
              <a:gd name="T33" fmla="*/ 119 h 3292"/>
              <a:gd name="T34" fmla="*/ 3048 w 3072"/>
              <a:gd name="T35" fmla="*/ 189 h 3292"/>
              <a:gd name="T36" fmla="*/ 3070 w 3072"/>
              <a:gd name="T37" fmla="*/ 266 h 3292"/>
              <a:gd name="T38" fmla="*/ 3072 w 3072"/>
              <a:gd name="T39" fmla="*/ 2983 h 3292"/>
              <a:gd name="T40" fmla="*/ 3062 w 3072"/>
              <a:gd name="T41" fmla="*/ 3065 h 3292"/>
              <a:gd name="T42" fmla="*/ 3030 w 3072"/>
              <a:gd name="T43" fmla="*/ 3138 h 3292"/>
              <a:gd name="T44" fmla="*/ 2983 w 3072"/>
              <a:gd name="T45" fmla="*/ 3201 h 3292"/>
              <a:gd name="T46" fmla="*/ 2920 w 3072"/>
              <a:gd name="T47" fmla="*/ 3250 h 3292"/>
              <a:gd name="T48" fmla="*/ 2847 w 3072"/>
              <a:gd name="T49" fmla="*/ 3281 h 3292"/>
              <a:gd name="T50" fmla="*/ 2765 w 3072"/>
              <a:gd name="T51" fmla="*/ 3292 h 3292"/>
              <a:gd name="T52" fmla="*/ 265 w 3072"/>
              <a:gd name="T53" fmla="*/ 3289 h 3292"/>
              <a:gd name="T54" fmla="*/ 188 w 3072"/>
              <a:gd name="T55" fmla="*/ 3267 h 3292"/>
              <a:gd name="T56" fmla="*/ 119 w 3072"/>
              <a:gd name="T57" fmla="*/ 3227 h 3292"/>
              <a:gd name="T58" fmla="*/ 64 w 3072"/>
              <a:gd name="T59" fmla="*/ 3171 h 3292"/>
              <a:gd name="T60" fmla="*/ 24 w 3072"/>
              <a:gd name="T61" fmla="*/ 3103 h 3292"/>
              <a:gd name="T62" fmla="*/ 2 w 3072"/>
              <a:gd name="T63" fmla="*/ 3024 h 3292"/>
              <a:gd name="T64" fmla="*/ 0 w 3072"/>
              <a:gd name="T65" fmla="*/ 308 h 3292"/>
              <a:gd name="T66" fmla="*/ 10 w 3072"/>
              <a:gd name="T67" fmla="*/ 227 h 3292"/>
              <a:gd name="T68" fmla="*/ 42 w 3072"/>
              <a:gd name="T69" fmla="*/ 152 h 3292"/>
              <a:gd name="T70" fmla="*/ 89 w 3072"/>
              <a:gd name="T71" fmla="*/ 91 h 3292"/>
              <a:gd name="T72" fmla="*/ 152 w 3072"/>
              <a:gd name="T73" fmla="*/ 42 h 3292"/>
              <a:gd name="T74" fmla="*/ 225 w 3072"/>
              <a:gd name="T75" fmla="*/ 11 h 3292"/>
              <a:gd name="T76" fmla="*/ 307 w 3072"/>
              <a:gd name="T7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72" h="3292">
                <a:moveTo>
                  <a:pt x="819" y="2262"/>
                </a:moveTo>
                <a:lnTo>
                  <a:pt x="2253" y="2262"/>
                </a:lnTo>
                <a:lnTo>
                  <a:pt x="2253" y="2469"/>
                </a:lnTo>
                <a:lnTo>
                  <a:pt x="819" y="2469"/>
                </a:lnTo>
                <a:lnTo>
                  <a:pt x="819" y="2262"/>
                </a:lnTo>
                <a:close/>
                <a:moveTo>
                  <a:pt x="819" y="1851"/>
                </a:moveTo>
                <a:lnTo>
                  <a:pt x="2253" y="1851"/>
                </a:lnTo>
                <a:lnTo>
                  <a:pt x="2253" y="2057"/>
                </a:lnTo>
                <a:lnTo>
                  <a:pt x="819" y="2057"/>
                </a:lnTo>
                <a:lnTo>
                  <a:pt x="819" y="1851"/>
                </a:lnTo>
                <a:close/>
                <a:moveTo>
                  <a:pt x="819" y="1439"/>
                </a:moveTo>
                <a:lnTo>
                  <a:pt x="2253" y="1439"/>
                </a:lnTo>
                <a:lnTo>
                  <a:pt x="2253" y="1646"/>
                </a:lnTo>
                <a:lnTo>
                  <a:pt x="819" y="1646"/>
                </a:lnTo>
                <a:lnTo>
                  <a:pt x="819" y="1439"/>
                </a:lnTo>
                <a:close/>
                <a:moveTo>
                  <a:pt x="819" y="1028"/>
                </a:moveTo>
                <a:lnTo>
                  <a:pt x="2253" y="1028"/>
                </a:lnTo>
                <a:lnTo>
                  <a:pt x="2253" y="1234"/>
                </a:lnTo>
                <a:lnTo>
                  <a:pt x="819" y="1234"/>
                </a:lnTo>
                <a:lnTo>
                  <a:pt x="819" y="1028"/>
                </a:lnTo>
                <a:close/>
                <a:moveTo>
                  <a:pt x="409" y="411"/>
                </a:moveTo>
                <a:lnTo>
                  <a:pt x="409" y="2880"/>
                </a:lnTo>
                <a:lnTo>
                  <a:pt x="2663" y="2880"/>
                </a:lnTo>
                <a:lnTo>
                  <a:pt x="2663" y="411"/>
                </a:lnTo>
                <a:lnTo>
                  <a:pt x="409" y="411"/>
                </a:lnTo>
                <a:close/>
                <a:moveTo>
                  <a:pt x="307" y="0"/>
                </a:moveTo>
                <a:lnTo>
                  <a:pt x="2765" y="0"/>
                </a:lnTo>
                <a:lnTo>
                  <a:pt x="2807" y="3"/>
                </a:lnTo>
                <a:lnTo>
                  <a:pt x="2847" y="11"/>
                </a:lnTo>
                <a:lnTo>
                  <a:pt x="2884" y="23"/>
                </a:lnTo>
                <a:lnTo>
                  <a:pt x="2920" y="42"/>
                </a:lnTo>
                <a:lnTo>
                  <a:pt x="2953" y="64"/>
                </a:lnTo>
                <a:lnTo>
                  <a:pt x="2983" y="91"/>
                </a:lnTo>
                <a:lnTo>
                  <a:pt x="3008" y="119"/>
                </a:lnTo>
                <a:lnTo>
                  <a:pt x="3030" y="152"/>
                </a:lnTo>
                <a:lnTo>
                  <a:pt x="3048" y="189"/>
                </a:lnTo>
                <a:lnTo>
                  <a:pt x="3062" y="227"/>
                </a:lnTo>
                <a:lnTo>
                  <a:pt x="3070" y="266"/>
                </a:lnTo>
                <a:lnTo>
                  <a:pt x="3072" y="308"/>
                </a:lnTo>
                <a:lnTo>
                  <a:pt x="3072" y="2983"/>
                </a:lnTo>
                <a:lnTo>
                  <a:pt x="3070" y="3024"/>
                </a:lnTo>
                <a:lnTo>
                  <a:pt x="3062" y="3065"/>
                </a:lnTo>
                <a:lnTo>
                  <a:pt x="3048" y="3103"/>
                </a:lnTo>
                <a:lnTo>
                  <a:pt x="3030" y="3138"/>
                </a:lnTo>
                <a:lnTo>
                  <a:pt x="3008" y="3171"/>
                </a:lnTo>
                <a:lnTo>
                  <a:pt x="2983" y="3201"/>
                </a:lnTo>
                <a:lnTo>
                  <a:pt x="2953" y="3227"/>
                </a:lnTo>
                <a:lnTo>
                  <a:pt x="2920" y="3250"/>
                </a:lnTo>
                <a:lnTo>
                  <a:pt x="2884" y="3267"/>
                </a:lnTo>
                <a:lnTo>
                  <a:pt x="2847" y="3281"/>
                </a:lnTo>
                <a:lnTo>
                  <a:pt x="2807" y="3289"/>
                </a:lnTo>
                <a:lnTo>
                  <a:pt x="2765" y="3292"/>
                </a:lnTo>
                <a:lnTo>
                  <a:pt x="307" y="3292"/>
                </a:lnTo>
                <a:lnTo>
                  <a:pt x="265" y="3289"/>
                </a:lnTo>
                <a:lnTo>
                  <a:pt x="225" y="3281"/>
                </a:lnTo>
                <a:lnTo>
                  <a:pt x="188" y="3267"/>
                </a:lnTo>
                <a:lnTo>
                  <a:pt x="152" y="3250"/>
                </a:lnTo>
                <a:lnTo>
                  <a:pt x="119" y="3227"/>
                </a:lnTo>
                <a:lnTo>
                  <a:pt x="89" y="3201"/>
                </a:lnTo>
                <a:lnTo>
                  <a:pt x="64" y="3171"/>
                </a:lnTo>
                <a:lnTo>
                  <a:pt x="42" y="3138"/>
                </a:lnTo>
                <a:lnTo>
                  <a:pt x="24" y="3103"/>
                </a:lnTo>
                <a:lnTo>
                  <a:pt x="10" y="3065"/>
                </a:lnTo>
                <a:lnTo>
                  <a:pt x="2" y="3024"/>
                </a:lnTo>
                <a:lnTo>
                  <a:pt x="0" y="2983"/>
                </a:lnTo>
                <a:lnTo>
                  <a:pt x="0" y="308"/>
                </a:lnTo>
                <a:lnTo>
                  <a:pt x="2" y="266"/>
                </a:lnTo>
                <a:lnTo>
                  <a:pt x="10" y="227"/>
                </a:lnTo>
                <a:lnTo>
                  <a:pt x="24" y="189"/>
                </a:lnTo>
                <a:lnTo>
                  <a:pt x="42" y="152"/>
                </a:lnTo>
                <a:lnTo>
                  <a:pt x="64" y="119"/>
                </a:lnTo>
                <a:lnTo>
                  <a:pt x="89" y="91"/>
                </a:lnTo>
                <a:lnTo>
                  <a:pt x="119" y="64"/>
                </a:lnTo>
                <a:lnTo>
                  <a:pt x="152" y="42"/>
                </a:lnTo>
                <a:lnTo>
                  <a:pt x="188" y="23"/>
                </a:lnTo>
                <a:lnTo>
                  <a:pt x="225" y="11"/>
                </a:lnTo>
                <a:lnTo>
                  <a:pt x="265" y="3"/>
                </a:lnTo>
                <a:lnTo>
                  <a:pt x="307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68" name="Freeform 195"/>
          <p:cNvSpPr>
            <a:spLocks noEditPoints="1"/>
          </p:cNvSpPr>
          <p:nvPr/>
        </p:nvSpPr>
        <p:spPr bwMode="auto">
          <a:xfrm>
            <a:off x="4468239" y="3200679"/>
            <a:ext cx="438713" cy="470703"/>
          </a:xfrm>
          <a:custGeom>
            <a:avLst/>
            <a:gdLst>
              <a:gd name="T0" fmla="*/ 2253 w 3072"/>
              <a:gd name="T1" fmla="*/ 2469 h 3292"/>
              <a:gd name="T2" fmla="*/ 819 w 3072"/>
              <a:gd name="T3" fmla="*/ 1851 h 3292"/>
              <a:gd name="T4" fmla="*/ 819 w 3072"/>
              <a:gd name="T5" fmla="*/ 2057 h 3292"/>
              <a:gd name="T6" fmla="*/ 1536 w 3072"/>
              <a:gd name="T7" fmla="*/ 1234 h 3292"/>
              <a:gd name="T8" fmla="*/ 1666 w 3072"/>
              <a:gd name="T9" fmla="*/ 1253 h 3292"/>
              <a:gd name="T10" fmla="*/ 1767 w 3072"/>
              <a:gd name="T11" fmla="*/ 1305 h 3292"/>
              <a:gd name="T12" fmla="*/ 1830 w 3072"/>
              <a:gd name="T13" fmla="*/ 1380 h 3292"/>
              <a:gd name="T14" fmla="*/ 1843 w 3072"/>
              <a:gd name="T15" fmla="*/ 1646 h 3292"/>
              <a:gd name="T16" fmla="*/ 822 w 3072"/>
              <a:gd name="T17" fmla="*/ 1409 h 3292"/>
              <a:gd name="T18" fmla="*/ 869 w 3072"/>
              <a:gd name="T19" fmla="*/ 1328 h 3292"/>
              <a:gd name="T20" fmla="*/ 959 w 3072"/>
              <a:gd name="T21" fmla="*/ 1267 h 3292"/>
              <a:gd name="T22" fmla="*/ 1082 w 3072"/>
              <a:gd name="T23" fmla="*/ 1236 h 3292"/>
              <a:gd name="T24" fmla="*/ 1373 w 3072"/>
              <a:gd name="T25" fmla="*/ 619 h 3292"/>
              <a:gd name="T26" fmla="*/ 1487 w 3072"/>
              <a:gd name="T27" fmla="*/ 659 h 3292"/>
              <a:gd name="T28" fmla="*/ 1574 w 3072"/>
              <a:gd name="T29" fmla="*/ 737 h 3292"/>
              <a:gd name="T30" fmla="*/ 1628 w 3072"/>
              <a:gd name="T31" fmla="*/ 843 h 3292"/>
              <a:gd name="T32" fmla="*/ 1636 w 3072"/>
              <a:gd name="T33" fmla="*/ 967 h 3292"/>
              <a:gd name="T34" fmla="*/ 1597 w 3072"/>
              <a:gd name="T35" fmla="*/ 1081 h 3292"/>
              <a:gd name="T36" fmla="*/ 1519 w 3072"/>
              <a:gd name="T37" fmla="*/ 1170 h 3292"/>
              <a:gd name="T38" fmla="*/ 1413 w 3072"/>
              <a:gd name="T39" fmla="*/ 1223 h 3292"/>
              <a:gd name="T40" fmla="*/ 1289 w 3072"/>
              <a:gd name="T41" fmla="*/ 1231 h 3292"/>
              <a:gd name="T42" fmla="*/ 1176 w 3072"/>
              <a:gd name="T43" fmla="*/ 1191 h 3292"/>
              <a:gd name="T44" fmla="*/ 1088 w 3072"/>
              <a:gd name="T45" fmla="*/ 1114 h 3292"/>
              <a:gd name="T46" fmla="*/ 1035 w 3072"/>
              <a:gd name="T47" fmla="*/ 1008 h 3292"/>
              <a:gd name="T48" fmla="*/ 1027 w 3072"/>
              <a:gd name="T49" fmla="*/ 884 h 3292"/>
              <a:gd name="T50" fmla="*/ 1066 w 3072"/>
              <a:gd name="T51" fmla="*/ 770 h 3292"/>
              <a:gd name="T52" fmla="*/ 1143 w 3072"/>
              <a:gd name="T53" fmla="*/ 681 h 3292"/>
              <a:gd name="T54" fmla="*/ 1249 w 3072"/>
              <a:gd name="T55" fmla="*/ 628 h 3292"/>
              <a:gd name="T56" fmla="*/ 409 w 3072"/>
              <a:gd name="T57" fmla="*/ 411 h 3292"/>
              <a:gd name="T58" fmla="*/ 2663 w 3072"/>
              <a:gd name="T59" fmla="*/ 411 h 3292"/>
              <a:gd name="T60" fmla="*/ 2765 w 3072"/>
              <a:gd name="T61" fmla="*/ 0 h 3292"/>
              <a:gd name="T62" fmla="*/ 2884 w 3072"/>
              <a:gd name="T63" fmla="*/ 23 h 3292"/>
              <a:gd name="T64" fmla="*/ 2983 w 3072"/>
              <a:gd name="T65" fmla="*/ 91 h 3292"/>
              <a:gd name="T66" fmla="*/ 3048 w 3072"/>
              <a:gd name="T67" fmla="*/ 189 h 3292"/>
              <a:gd name="T68" fmla="*/ 3072 w 3072"/>
              <a:gd name="T69" fmla="*/ 308 h 3292"/>
              <a:gd name="T70" fmla="*/ 3062 w 3072"/>
              <a:gd name="T71" fmla="*/ 3065 h 3292"/>
              <a:gd name="T72" fmla="*/ 3008 w 3072"/>
              <a:gd name="T73" fmla="*/ 3171 h 3292"/>
              <a:gd name="T74" fmla="*/ 2920 w 3072"/>
              <a:gd name="T75" fmla="*/ 3250 h 3292"/>
              <a:gd name="T76" fmla="*/ 2807 w 3072"/>
              <a:gd name="T77" fmla="*/ 3289 h 3292"/>
              <a:gd name="T78" fmla="*/ 265 w 3072"/>
              <a:gd name="T79" fmla="*/ 3289 h 3292"/>
              <a:gd name="T80" fmla="*/ 152 w 3072"/>
              <a:gd name="T81" fmla="*/ 3250 h 3292"/>
              <a:gd name="T82" fmla="*/ 64 w 3072"/>
              <a:gd name="T83" fmla="*/ 3171 h 3292"/>
              <a:gd name="T84" fmla="*/ 10 w 3072"/>
              <a:gd name="T85" fmla="*/ 3065 h 3292"/>
              <a:gd name="T86" fmla="*/ 0 w 3072"/>
              <a:gd name="T87" fmla="*/ 308 h 3292"/>
              <a:gd name="T88" fmla="*/ 24 w 3072"/>
              <a:gd name="T89" fmla="*/ 189 h 3292"/>
              <a:gd name="T90" fmla="*/ 89 w 3072"/>
              <a:gd name="T91" fmla="*/ 91 h 3292"/>
              <a:gd name="T92" fmla="*/ 188 w 3072"/>
              <a:gd name="T93" fmla="*/ 23 h 3292"/>
              <a:gd name="T94" fmla="*/ 307 w 3072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72" h="3292">
                <a:moveTo>
                  <a:pt x="819" y="2262"/>
                </a:moveTo>
                <a:lnTo>
                  <a:pt x="2253" y="2262"/>
                </a:lnTo>
                <a:lnTo>
                  <a:pt x="2253" y="2469"/>
                </a:lnTo>
                <a:lnTo>
                  <a:pt x="819" y="2469"/>
                </a:lnTo>
                <a:lnTo>
                  <a:pt x="819" y="2262"/>
                </a:lnTo>
                <a:close/>
                <a:moveTo>
                  <a:pt x="819" y="1851"/>
                </a:moveTo>
                <a:lnTo>
                  <a:pt x="2253" y="1851"/>
                </a:lnTo>
                <a:lnTo>
                  <a:pt x="2253" y="2057"/>
                </a:lnTo>
                <a:lnTo>
                  <a:pt x="819" y="2057"/>
                </a:lnTo>
                <a:lnTo>
                  <a:pt x="819" y="1851"/>
                </a:lnTo>
                <a:close/>
                <a:moveTo>
                  <a:pt x="1127" y="1234"/>
                </a:moveTo>
                <a:lnTo>
                  <a:pt x="1536" y="1234"/>
                </a:lnTo>
                <a:lnTo>
                  <a:pt x="1581" y="1236"/>
                </a:lnTo>
                <a:lnTo>
                  <a:pt x="1624" y="1243"/>
                </a:lnTo>
                <a:lnTo>
                  <a:pt x="1666" y="1253"/>
                </a:lnTo>
                <a:lnTo>
                  <a:pt x="1703" y="1267"/>
                </a:lnTo>
                <a:lnTo>
                  <a:pt x="1738" y="1284"/>
                </a:lnTo>
                <a:lnTo>
                  <a:pt x="1767" y="1305"/>
                </a:lnTo>
                <a:lnTo>
                  <a:pt x="1794" y="1328"/>
                </a:lnTo>
                <a:lnTo>
                  <a:pt x="1815" y="1354"/>
                </a:lnTo>
                <a:lnTo>
                  <a:pt x="1830" y="1380"/>
                </a:lnTo>
                <a:lnTo>
                  <a:pt x="1840" y="1409"/>
                </a:lnTo>
                <a:lnTo>
                  <a:pt x="1843" y="1439"/>
                </a:lnTo>
                <a:lnTo>
                  <a:pt x="1843" y="1646"/>
                </a:lnTo>
                <a:lnTo>
                  <a:pt x="819" y="1646"/>
                </a:lnTo>
                <a:lnTo>
                  <a:pt x="819" y="1439"/>
                </a:lnTo>
                <a:lnTo>
                  <a:pt x="822" y="1409"/>
                </a:lnTo>
                <a:lnTo>
                  <a:pt x="832" y="1380"/>
                </a:lnTo>
                <a:lnTo>
                  <a:pt x="848" y="1354"/>
                </a:lnTo>
                <a:lnTo>
                  <a:pt x="869" y="1328"/>
                </a:lnTo>
                <a:lnTo>
                  <a:pt x="894" y="1305"/>
                </a:lnTo>
                <a:lnTo>
                  <a:pt x="925" y="1284"/>
                </a:lnTo>
                <a:lnTo>
                  <a:pt x="959" y="1267"/>
                </a:lnTo>
                <a:lnTo>
                  <a:pt x="997" y="1253"/>
                </a:lnTo>
                <a:lnTo>
                  <a:pt x="1038" y="1243"/>
                </a:lnTo>
                <a:lnTo>
                  <a:pt x="1082" y="1236"/>
                </a:lnTo>
                <a:lnTo>
                  <a:pt x="1127" y="1234"/>
                </a:lnTo>
                <a:close/>
                <a:moveTo>
                  <a:pt x="1331" y="617"/>
                </a:moveTo>
                <a:lnTo>
                  <a:pt x="1373" y="619"/>
                </a:lnTo>
                <a:lnTo>
                  <a:pt x="1413" y="628"/>
                </a:lnTo>
                <a:lnTo>
                  <a:pt x="1451" y="641"/>
                </a:lnTo>
                <a:lnTo>
                  <a:pt x="1487" y="659"/>
                </a:lnTo>
                <a:lnTo>
                  <a:pt x="1519" y="681"/>
                </a:lnTo>
                <a:lnTo>
                  <a:pt x="1548" y="707"/>
                </a:lnTo>
                <a:lnTo>
                  <a:pt x="1574" y="737"/>
                </a:lnTo>
                <a:lnTo>
                  <a:pt x="1597" y="770"/>
                </a:lnTo>
                <a:lnTo>
                  <a:pt x="1614" y="805"/>
                </a:lnTo>
                <a:lnTo>
                  <a:pt x="1628" y="843"/>
                </a:lnTo>
                <a:lnTo>
                  <a:pt x="1636" y="884"/>
                </a:lnTo>
                <a:lnTo>
                  <a:pt x="1639" y="925"/>
                </a:lnTo>
                <a:lnTo>
                  <a:pt x="1636" y="967"/>
                </a:lnTo>
                <a:lnTo>
                  <a:pt x="1628" y="1008"/>
                </a:lnTo>
                <a:lnTo>
                  <a:pt x="1614" y="1046"/>
                </a:lnTo>
                <a:lnTo>
                  <a:pt x="1597" y="1081"/>
                </a:lnTo>
                <a:lnTo>
                  <a:pt x="1574" y="1114"/>
                </a:lnTo>
                <a:lnTo>
                  <a:pt x="1548" y="1144"/>
                </a:lnTo>
                <a:lnTo>
                  <a:pt x="1519" y="1170"/>
                </a:lnTo>
                <a:lnTo>
                  <a:pt x="1487" y="1191"/>
                </a:lnTo>
                <a:lnTo>
                  <a:pt x="1451" y="1210"/>
                </a:lnTo>
                <a:lnTo>
                  <a:pt x="1413" y="1223"/>
                </a:lnTo>
                <a:lnTo>
                  <a:pt x="1373" y="1231"/>
                </a:lnTo>
                <a:lnTo>
                  <a:pt x="1331" y="1234"/>
                </a:lnTo>
                <a:lnTo>
                  <a:pt x="1289" y="1231"/>
                </a:lnTo>
                <a:lnTo>
                  <a:pt x="1249" y="1223"/>
                </a:lnTo>
                <a:lnTo>
                  <a:pt x="1211" y="1210"/>
                </a:lnTo>
                <a:lnTo>
                  <a:pt x="1176" y="1191"/>
                </a:lnTo>
                <a:lnTo>
                  <a:pt x="1143" y="1170"/>
                </a:lnTo>
                <a:lnTo>
                  <a:pt x="1113" y="1144"/>
                </a:lnTo>
                <a:lnTo>
                  <a:pt x="1088" y="1114"/>
                </a:lnTo>
                <a:lnTo>
                  <a:pt x="1066" y="1081"/>
                </a:lnTo>
                <a:lnTo>
                  <a:pt x="1048" y="1046"/>
                </a:lnTo>
                <a:lnTo>
                  <a:pt x="1035" y="1008"/>
                </a:lnTo>
                <a:lnTo>
                  <a:pt x="1027" y="967"/>
                </a:lnTo>
                <a:lnTo>
                  <a:pt x="1024" y="925"/>
                </a:lnTo>
                <a:lnTo>
                  <a:pt x="1027" y="884"/>
                </a:lnTo>
                <a:lnTo>
                  <a:pt x="1035" y="843"/>
                </a:lnTo>
                <a:lnTo>
                  <a:pt x="1048" y="805"/>
                </a:lnTo>
                <a:lnTo>
                  <a:pt x="1066" y="770"/>
                </a:lnTo>
                <a:lnTo>
                  <a:pt x="1088" y="737"/>
                </a:lnTo>
                <a:lnTo>
                  <a:pt x="1113" y="707"/>
                </a:lnTo>
                <a:lnTo>
                  <a:pt x="1143" y="681"/>
                </a:lnTo>
                <a:lnTo>
                  <a:pt x="1176" y="659"/>
                </a:lnTo>
                <a:lnTo>
                  <a:pt x="1211" y="641"/>
                </a:lnTo>
                <a:lnTo>
                  <a:pt x="1249" y="628"/>
                </a:lnTo>
                <a:lnTo>
                  <a:pt x="1289" y="619"/>
                </a:lnTo>
                <a:lnTo>
                  <a:pt x="1331" y="617"/>
                </a:lnTo>
                <a:close/>
                <a:moveTo>
                  <a:pt x="409" y="411"/>
                </a:moveTo>
                <a:lnTo>
                  <a:pt x="409" y="2880"/>
                </a:lnTo>
                <a:lnTo>
                  <a:pt x="2663" y="2880"/>
                </a:lnTo>
                <a:lnTo>
                  <a:pt x="2663" y="411"/>
                </a:lnTo>
                <a:lnTo>
                  <a:pt x="409" y="411"/>
                </a:lnTo>
                <a:close/>
                <a:moveTo>
                  <a:pt x="307" y="0"/>
                </a:moveTo>
                <a:lnTo>
                  <a:pt x="2765" y="0"/>
                </a:lnTo>
                <a:lnTo>
                  <a:pt x="2807" y="3"/>
                </a:lnTo>
                <a:lnTo>
                  <a:pt x="2847" y="11"/>
                </a:lnTo>
                <a:lnTo>
                  <a:pt x="2884" y="23"/>
                </a:lnTo>
                <a:lnTo>
                  <a:pt x="2920" y="42"/>
                </a:lnTo>
                <a:lnTo>
                  <a:pt x="2953" y="64"/>
                </a:lnTo>
                <a:lnTo>
                  <a:pt x="2983" y="91"/>
                </a:lnTo>
                <a:lnTo>
                  <a:pt x="3008" y="119"/>
                </a:lnTo>
                <a:lnTo>
                  <a:pt x="3030" y="152"/>
                </a:lnTo>
                <a:lnTo>
                  <a:pt x="3048" y="189"/>
                </a:lnTo>
                <a:lnTo>
                  <a:pt x="3062" y="227"/>
                </a:lnTo>
                <a:lnTo>
                  <a:pt x="3070" y="266"/>
                </a:lnTo>
                <a:lnTo>
                  <a:pt x="3072" y="308"/>
                </a:lnTo>
                <a:lnTo>
                  <a:pt x="3072" y="2983"/>
                </a:lnTo>
                <a:lnTo>
                  <a:pt x="3070" y="3024"/>
                </a:lnTo>
                <a:lnTo>
                  <a:pt x="3062" y="3065"/>
                </a:lnTo>
                <a:lnTo>
                  <a:pt x="3048" y="3103"/>
                </a:lnTo>
                <a:lnTo>
                  <a:pt x="3030" y="3138"/>
                </a:lnTo>
                <a:lnTo>
                  <a:pt x="3008" y="3171"/>
                </a:lnTo>
                <a:lnTo>
                  <a:pt x="2983" y="3201"/>
                </a:lnTo>
                <a:lnTo>
                  <a:pt x="2953" y="3227"/>
                </a:lnTo>
                <a:lnTo>
                  <a:pt x="2920" y="3250"/>
                </a:lnTo>
                <a:lnTo>
                  <a:pt x="2884" y="3267"/>
                </a:lnTo>
                <a:lnTo>
                  <a:pt x="2847" y="3281"/>
                </a:lnTo>
                <a:lnTo>
                  <a:pt x="2807" y="3289"/>
                </a:lnTo>
                <a:lnTo>
                  <a:pt x="2765" y="3292"/>
                </a:lnTo>
                <a:lnTo>
                  <a:pt x="307" y="3292"/>
                </a:lnTo>
                <a:lnTo>
                  <a:pt x="265" y="3289"/>
                </a:lnTo>
                <a:lnTo>
                  <a:pt x="225" y="3281"/>
                </a:lnTo>
                <a:lnTo>
                  <a:pt x="188" y="3267"/>
                </a:lnTo>
                <a:lnTo>
                  <a:pt x="152" y="3250"/>
                </a:lnTo>
                <a:lnTo>
                  <a:pt x="119" y="3227"/>
                </a:lnTo>
                <a:lnTo>
                  <a:pt x="89" y="3201"/>
                </a:lnTo>
                <a:lnTo>
                  <a:pt x="64" y="3171"/>
                </a:lnTo>
                <a:lnTo>
                  <a:pt x="42" y="3138"/>
                </a:lnTo>
                <a:lnTo>
                  <a:pt x="24" y="3103"/>
                </a:lnTo>
                <a:lnTo>
                  <a:pt x="10" y="3065"/>
                </a:lnTo>
                <a:lnTo>
                  <a:pt x="2" y="3024"/>
                </a:lnTo>
                <a:lnTo>
                  <a:pt x="0" y="2983"/>
                </a:lnTo>
                <a:lnTo>
                  <a:pt x="0" y="308"/>
                </a:lnTo>
                <a:lnTo>
                  <a:pt x="2" y="266"/>
                </a:lnTo>
                <a:lnTo>
                  <a:pt x="10" y="227"/>
                </a:lnTo>
                <a:lnTo>
                  <a:pt x="24" y="189"/>
                </a:lnTo>
                <a:lnTo>
                  <a:pt x="42" y="152"/>
                </a:lnTo>
                <a:lnTo>
                  <a:pt x="64" y="119"/>
                </a:lnTo>
                <a:lnTo>
                  <a:pt x="89" y="91"/>
                </a:lnTo>
                <a:lnTo>
                  <a:pt x="119" y="64"/>
                </a:lnTo>
                <a:lnTo>
                  <a:pt x="152" y="42"/>
                </a:lnTo>
                <a:lnTo>
                  <a:pt x="188" y="23"/>
                </a:lnTo>
                <a:lnTo>
                  <a:pt x="225" y="11"/>
                </a:lnTo>
                <a:lnTo>
                  <a:pt x="265" y="3"/>
                </a:lnTo>
                <a:lnTo>
                  <a:pt x="307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69" name="Freeform 200"/>
          <p:cNvSpPr>
            <a:spLocks noEditPoints="1"/>
          </p:cNvSpPr>
          <p:nvPr/>
        </p:nvSpPr>
        <p:spPr bwMode="auto">
          <a:xfrm>
            <a:off x="5191380" y="3200679"/>
            <a:ext cx="409009" cy="470703"/>
          </a:xfrm>
          <a:custGeom>
            <a:avLst/>
            <a:gdLst>
              <a:gd name="T0" fmla="*/ 2049 w 2869"/>
              <a:gd name="T1" fmla="*/ 823 h 3292"/>
              <a:gd name="T2" fmla="*/ 2512 w 2869"/>
              <a:gd name="T3" fmla="*/ 785 h 3292"/>
              <a:gd name="T4" fmla="*/ 2441 w 2869"/>
              <a:gd name="T5" fmla="*/ 701 h 3292"/>
              <a:gd name="T6" fmla="*/ 2357 w 2869"/>
              <a:gd name="T7" fmla="*/ 609 h 3292"/>
              <a:gd name="T8" fmla="*/ 2261 w 2869"/>
              <a:gd name="T9" fmla="*/ 513 h 3292"/>
              <a:gd name="T10" fmla="*/ 2169 w 2869"/>
              <a:gd name="T11" fmla="*/ 428 h 3292"/>
              <a:gd name="T12" fmla="*/ 2086 w 2869"/>
              <a:gd name="T13" fmla="*/ 358 h 3292"/>
              <a:gd name="T14" fmla="*/ 256 w 2869"/>
              <a:gd name="T15" fmla="*/ 205 h 3292"/>
              <a:gd name="T16" fmla="*/ 226 w 2869"/>
              <a:gd name="T17" fmla="*/ 215 h 3292"/>
              <a:gd name="T18" fmla="*/ 208 w 2869"/>
              <a:gd name="T19" fmla="*/ 240 h 3292"/>
              <a:gd name="T20" fmla="*/ 205 w 2869"/>
              <a:gd name="T21" fmla="*/ 3035 h 3292"/>
              <a:gd name="T22" fmla="*/ 215 w 2869"/>
              <a:gd name="T23" fmla="*/ 3065 h 3292"/>
              <a:gd name="T24" fmla="*/ 241 w 2869"/>
              <a:gd name="T25" fmla="*/ 3083 h 3292"/>
              <a:gd name="T26" fmla="*/ 2612 w 2869"/>
              <a:gd name="T27" fmla="*/ 3085 h 3292"/>
              <a:gd name="T28" fmla="*/ 2642 w 2869"/>
              <a:gd name="T29" fmla="*/ 3076 h 3292"/>
              <a:gd name="T30" fmla="*/ 2661 w 2869"/>
              <a:gd name="T31" fmla="*/ 3050 h 3292"/>
              <a:gd name="T32" fmla="*/ 2663 w 2869"/>
              <a:gd name="T33" fmla="*/ 1028 h 3292"/>
              <a:gd name="T34" fmla="*/ 1923 w 2869"/>
              <a:gd name="T35" fmla="*/ 1025 h 3292"/>
              <a:gd name="T36" fmla="*/ 1883 w 2869"/>
              <a:gd name="T37" fmla="*/ 1006 h 3292"/>
              <a:gd name="T38" fmla="*/ 1854 w 2869"/>
              <a:gd name="T39" fmla="*/ 970 h 3292"/>
              <a:gd name="T40" fmla="*/ 1844 w 2869"/>
              <a:gd name="T41" fmla="*/ 925 h 3292"/>
              <a:gd name="T42" fmla="*/ 256 w 2869"/>
              <a:gd name="T43" fmla="*/ 205 h 3292"/>
              <a:gd name="T44" fmla="*/ 1844 w 2869"/>
              <a:gd name="T45" fmla="*/ 0 h 3292"/>
              <a:gd name="T46" fmla="*/ 1870 w 2869"/>
              <a:gd name="T47" fmla="*/ 1 h 3292"/>
              <a:gd name="T48" fmla="*/ 1903 w 2869"/>
              <a:gd name="T49" fmla="*/ 8 h 3292"/>
              <a:gd name="T50" fmla="*/ 1944 w 2869"/>
              <a:gd name="T51" fmla="*/ 21 h 3292"/>
              <a:gd name="T52" fmla="*/ 1997 w 2869"/>
              <a:gd name="T53" fmla="*/ 46 h 3292"/>
              <a:gd name="T54" fmla="*/ 2059 w 2869"/>
              <a:gd name="T55" fmla="*/ 83 h 3292"/>
              <a:gd name="T56" fmla="*/ 2135 w 2869"/>
              <a:gd name="T57" fmla="*/ 135 h 3292"/>
              <a:gd name="T58" fmla="*/ 2236 w 2869"/>
              <a:gd name="T59" fmla="*/ 215 h 3292"/>
              <a:gd name="T60" fmla="*/ 2344 w 2869"/>
              <a:gd name="T61" fmla="*/ 310 h 3292"/>
              <a:gd name="T62" fmla="*/ 2454 w 2869"/>
              <a:gd name="T63" fmla="*/ 416 h 3292"/>
              <a:gd name="T64" fmla="*/ 2559 w 2869"/>
              <a:gd name="T65" fmla="*/ 525 h 3292"/>
              <a:gd name="T66" fmla="*/ 2654 w 2869"/>
              <a:gd name="T67" fmla="*/ 634 h 3292"/>
              <a:gd name="T68" fmla="*/ 2733 w 2869"/>
              <a:gd name="T69" fmla="*/ 736 h 3292"/>
              <a:gd name="T70" fmla="*/ 2785 w 2869"/>
              <a:gd name="T71" fmla="*/ 812 h 3292"/>
              <a:gd name="T72" fmla="*/ 2822 w 2869"/>
              <a:gd name="T73" fmla="*/ 875 h 3292"/>
              <a:gd name="T74" fmla="*/ 2846 w 2869"/>
              <a:gd name="T75" fmla="*/ 927 h 3292"/>
              <a:gd name="T76" fmla="*/ 2860 w 2869"/>
              <a:gd name="T77" fmla="*/ 968 h 3292"/>
              <a:gd name="T78" fmla="*/ 2867 w 2869"/>
              <a:gd name="T79" fmla="*/ 1002 h 3292"/>
              <a:gd name="T80" fmla="*/ 2869 w 2869"/>
              <a:gd name="T81" fmla="*/ 1028 h 3292"/>
              <a:gd name="T82" fmla="*/ 2866 w 2869"/>
              <a:gd name="T83" fmla="*/ 3072 h 3292"/>
              <a:gd name="T84" fmla="*/ 2844 w 2869"/>
              <a:gd name="T85" fmla="*/ 3143 h 3292"/>
              <a:gd name="T86" fmla="*/ 2805 w 2869"/>
              <a:gd name="T87" fmla="*/ 3203 h 3292"/>
              <a:gd name="T88" fmla="*/ 2751 w 2869"/>
              <a:gd name="T89" fmla="*/ 3251 h 3292"/>
              <a:gd name="T90" fmla="*/ 2686 w 2869"/>
              <a:gd name="T91" fmla="*/ 3281 h 3292"/>
              <a:gd name="T92" fmla="*/ 2612 w 2869"/>
              <a:gd name="T93" fmla="*/ 3292 h 3292"/>
              <a:gd name="T94" fmla="*/ 218 w 2869"/>
              <a:gd name="T95" fmla="*/ 3289 h 3292"/>
              <a:gd name="T96" fmla="*/ 148 w 2869"/>
              <a:gd name="T97" fmla="*/ 3268 h 3292"/>
              <a:gd name="T98" fmla="*/ 88 w 2869"/>
              <a:gd name="T99" fmla="*/ 3229 h 3292"/>
              <a:gd name="T100" fmla="*/ 41 w 2869"/>
              <a:gd name="T101" fmla="*/ 3174 h 3292"/>
              <a:gd name="T102" fmla="*/ 11 w 2869"/>
              <a:gd name="T103" fmla="*/ 3108 h 3292"/>
              <a:gd name="T104" fmla="*/ 0 w 2869"/>
              <a:gd name="T105" fmla="*/ 3035 h 3292"/>
              <a:gd name="T106" fmla="*/ 3 w 2869"/>
              <a:gd name="T107" fmla="*/ 219 h 3292"/>
              <a:gd name="T108" fmla="*/ 24 w 2869"/>
              <a:gd name="T109" fmla="*/ 148 h 3292"/>
              <a:gd name="T110" fmla="*/ 63 w 2869"/>
              <a:gd name="T111" fmla="*/ 88 h 3292"/>
              <a:gd name="T112" fmla="*/ 117 w 2869"/>
              <a:gd name="T113" fmla="*/ 41 h 3292"/>
              <a:gd name="T114" fmla="*/ 182 w 2869"/>
              <a:gd name="T115" fmla="*/ 10 h 3292"/>
              <a:gd name="T116" fmla="*/ 256 w 2869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9" h="3292">
                <a:moveTo>
                  <a:pt x="2049" y="327"/>
                </a:moveTo>
                <a:lnTo>
                  <a:pt x="2049" y="823"/>
                </a:lnTo>
                <a:lnTo>
                  <a:pt x="2542" y="823"/>
                </a:lnTo>
                <a:lnTo>
                  <a:pt x="2512" y="785"/>
                </a:lnTo>
                <a:lnTo>
                  <a:pt x="2478" y="744"/>
                </a:lnTo>
                <a:lnTo>
                  <a:pt x="2441" y="701"/>
                </a:lnTo>
                <a:lnTo>
                  <a:pt x="2401" y="656"/>
                </a:lnTo>
                <a:lnTo>
                  <a:pt x="2357" y="609"/>
                </a:lnTo>
                <a:lnTo>
                  <a:pt x="2309" y="560"/>
                </a:lnTo>
                <a:lnTo>
                  <a:pt x="2261" y="513"/>
                </a:lnTo>
                <a:lnTo>
                  <a:pt x="2215" y="470"/>
                </a:lnTo>
                <a:lnTo>
                  <a:pt x="2169" y="428"/>
                </a:lnTo>
                <a:lnTo>
                  <a:pt x="2127" y="391"/>
                </a:lnTo>
                <a:lnTo>
                  <a:pt x="2086" y="358"/>
                </a:lnTo>
                <a:lnTo>
                  <a:pt x="2049" y="327"/>
                </a:lnTo>
                <a:close/>
                <a:moveTo>
                  <a:pt x="256" y="205"/>
                </a:moveTo>
                <a:lnTo>
                  <a:pt x="241" y="208"/>
                </a:lnTo>
                <a:lnTo>
                  <a:pt x="226" y="215"/>
                </a:lnTo>
                <a:lnTo>
                  <a:pt x="215" y="227"/>
                </a:lnTo>
                <a:lnTo>
                  <a:pt x="208" y="240"/>
                </a:lnTo>
                <a:lnTo>
                  <a:pt x="205" y="257"/>
                </a:lnTo>
                <a:lnTo>
                  <a:pt x="205" y="3035"/>
                </a:lnTo>
                <a:lnTo>
                  <a:pt x="208" y="3050"/>
                </a:lnTo>
                <a:lnTo>
                  <a:pt x="215" y="3065"/>
                </a:lnTo>
                <a:lnTo>
                  <a:pt x="226" y="3076"/>
                </a:lnTo>
                <a:lnTo>
                  <a:pt x="241" y="3083"/>
                </a:lnTo>
                <a:lnTo>
                  <a:pt x="256" y="3085"/>
                </a:lnTo>
                <a:lnTo>
                  <a:pt x="2612" y="3085"/>
                </a:lnTo>
                <a:lnTo>
                  <a:pt x="2628" y="3083"/>
                </a:lnTo>
                <a:lnTo>
                  <a:pt x="2642" y="3076"/>
                </a:lnTo>
                <a:lnTo>
                  <a:pt x="2654" y="3065"/>
                </a:lnTo>
                <a:lnTo>
                  <a:pt x="2661" y="3050"/>
                </a:lnTo>
                <a:lnTo>
                  <a:pt x="2663" y="3035"/>
                </a:lnTo>
                <a:lnTo>
                  <a:pt x="2663" y="1028"/>
                </a:lnTo>
                <a:lnTo>
                  <a:pt x="1946" y="1028"/>
                </a:lnTo>
                <a:lnTo>
                  <a:pt x="1923" y="1025"/>
                </a:lnTo>
                <a:lnTo>
                  <a:pt x="1901" y="1018"/>
                </a:lnTo>
                <a:lnTo>
                  <a:pt x="1883" y="1006"/>
                </a:lnTo>
                <a:lnTo>
                  <a:pt x="1866" y="990"/>
                </a:lnTo>
                <a:lnTo>
                  <a:pt x="1854" y="970"/>
                </a:lnTo>
                <a:lnTo>
                  <a:pt x="1847" y="949"/>
                </a:lnTo>
                <a:lnTo>
                  <a:pt x="1844" y="925"/>
                </a:lnTo>
                <a:lnTo>
                  <a:pt x="1844" y="205"/>
                </a:lnTo>
                <a:lnTo>
                  <a:pt x="256" y="205"/>
                </a:lnTo>
                <a:close/>
                <a:moveTo>
                  <a:pt x="256" y="0"/>
                </a:moveTo>
                <a:lnTo>
                  <a:pt x="1844" y="0"/>
                </a:lnTo>
                <a:lnTo>
                  <a:pt x="1856" y="0"/>
                </a:lnTo>
                <a:lnTo>
                  <a:pt x="1870" y="1"/>
                </a:lnTo>
                <a:lnTo>
                  <a:pt x="1886" y="4"/>
                </a:lnTo>
                <a:lnTo>
                  <a:pt x="1903" y="8"/>
                </a:lnTo>
                <a:lnTo>
                  <a:pt x="1923" y="13"/>
                </a:lnTo>
                <a:lnTo>
                  <a:pt x="1944" y="21"/>
                </a:lnTo>
                <a:lnTo>
                  <a:pt x="1969" y="33"/>
                </a:lnTo>
                <a:lnTo>
                  <a:pt x="1997" y="46"/>
                </a:lnTo>
                <a:lnTo>
                  <a:pt x="2027" y="63"/>
                </a:lnTo>
                <a:lnTo>
                  <a:pt x="2059" y="83"/>
                </a:lnTo>
                <a:lnTo>
                  <a:pt x="2095" y="107"/>
                </a:lnTo>
                <a:lnTo>
                  <a:pt x="2135" y="135"/>
                </a:lnTo>
                <a:lnTo>
                  <a:pt x="2185" y="173"/>
                </a:lnTo>
                <a:lnTo>
                  <a:pt x="2236" y="215"/>
                </a:lnTo>
                <a:lnTo>
                  <a:pt x="2290" y="261"/>
                </a:lnTo>
                <a:lnTo>
                  <a:pt x="2344" y="310"/>
                </a:lnTo>
                <a:lnTo>
                  <a:pt x="2399" y="362"/>
                </a:lnTo>
                <a:lnTo>
                  <a:pt x="2454" y="416"/>
                </a:lnTo>
                <a:lnTo>
                  <a:pt x="2508" y="471"/>
                </a:lnTo>
                <a:lnTo>
                  <a:pt x="2559" y="525"/>
                </a:lnTo>
                <a:lnTo>
                  <a:pt x="2607" y="580"/>
                </a:lnTo>
                <a:lnTo>
                  <a:pt x="2654" y="634"/>
                </a:lnTo>
                <a:lnTo>
                  <a:pt x="2695" y="686"/>
                </a:lnTo>
                <a:lnTo>
                  <a:pt x="2733" y="736"/>
                </a:lnTo>
                <a:lnTo>
                  <a:pt x="2761" y="775"/>
                </a:lnTo>
                <a:lnTo>
                  <a:pt x="2785" y="812"/>
                </a:lnTo>
                <a:lnTo>
                  <a:pt x="2805" y="845"/>
                </a:lnTo>
                <a:lnTo>
                  <a:pt x="2822" y="875"/>
                </a:lnTo>
                <a:lnTo>
                  <a:pt x="2836" y="902"/>
                </a:lnTo>
                <a:lnTo>
                  <a:pt x="2846" y="927"/>
                </a:lnTo>
                <a:lnTo>
                  <a:pt x="2854" y="949"/>
                </a:lnTo>
                <a:lnTo>
                  <a:pt x="2860" y="968"/>
                </a:lnTo>
                <a:lnTo>
                  <a:pt x="2865" y="986"/>
                </a:lnTo>
                <a:lnTo>
                  <a:pt x="2867" y="1002"/>
                </a:lnTo>
                <a:lnTo>
                  <a:pt x="2868" y="1016"/>
                </a:lnTo>
                <a:lnTo>
                  <a:pt x="2869" y="1028"/>
                </a:lnTo>
                <a:lnTo>
                  <a:pt x="2869" y="3035"/>
                </a:lnTo>
                <a:lnTo>
                  <a:pt x="2866" y="3072"/>
                </a:lnTo>
                <a:lnTo>
                  <a:pt x="2857" y="3108"/>
                </a:lnTo>
                <a:lnTo>
                  <a:pt x="2844" y="3143"/>
                </a:lnTo>
                <a:lnTo>
                  <a:pt x="2827" y="3174"/>
                </a:lnTo>
                <a:lnTo>
                  <a:pt x="2805" y="3203"/>
                </a:lnTo>
                <a:lnTo>
                  <a:pt x="2780" y="3229"/>
                </a:lnTo>
                <a:lnTo>
                  <a:pt x="2751" y="3251"/>
                </a:lnTo>
                <a:lnTo>
                  <a:pt x="2720" y="3268"/>
                </a:lnTo>
                <a:lnTo>
                  <a:pt x="2686" y="3281"/>
                </a:lnTo>
                <a:lnTo>
                  <a:pt x="2650" y="3289"/>
                </a:lnTo>
                <a:lnTo>
                  <a:pt x="2612" y="3292"/>
                </a:lnTo>
                <a:lnTo>
                  <a:pt x="256" y="3292"/>
                </a:lnTo>
                <a:lnTo>
                  <a:pt x="218" y="3289"/>
                </a:lnTo>
                <a:lnTo>
                  <a:pt x="182" y="3281"/>
                </a:lnTo>
                <a:lnTo>
                  <a:pt x="148" y="3268"/>
                </a:lnTo>
                <a:lnTo>
                  <a:pt x="117" y="3251"/>
                </a:lnTo>
                <a:lnTo>
                  <a:pt x="88" y="3229"/>
                </a:lnTo>
                <a:lnTo>
                  <a:pt x="63" y="3203"/>
                </a:lnTo>
                <a:lnTo>
                  <a:pt x="41" y="3174"/>
                </a:lnTo>
                <a:lnTo>
                  <a:pt x="24" y="3143"/>
                </a:lnTo>
                <a:lnTo>
                  <a:pt x="11" y="3108"/>
                </a:lnTo>
                <a:lnTo>
                  <a:pt x="3" y="3072"/>
                </a:lnTo>
                <a:lnTo>
                  <a:pt x="0" y="3035"/>
                </a:lnTo>
                <a:lnTo>
                  <a:pt x="0" y="257"/>
                </a:lnTo>
                <a:lnTo>
                  <a:pt x="3" y="219"/>
                </a:lnTo>
                <a:lnTo>
                  <a:pt x="11" y="182"/>
                </a:lnTo>
                <a:lnTo>
                  <a:pt x="24" y="148"/>
                </a:lnTo>
                <a:lnTo>
                  <a:pt x="41" y="116"/>
                </a:lnTo>
                <a:lnTo>
                  <a:pt x="63" y="88"/>
                </a:lnTo>
                <a:lnTo>
                  <a:pt x="88" y="63"/>
                </a:lnTo>
                <a:lnTo>
                  <a:pt x="117" y="41"/>
                </a:lnTo>
                <a:lnTo>
                  <a:pt x="148" y="23"/>
                </a:lnTo>
                <a:lnTo>
                  <a:pt x="182" y="10"/>
                </a:lnTo>
                <a:lnTo>
                  <a:pt x="218" y="3"/>
                </a:lnTo>
                <a:lnTo>
                  <a:pt x="256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70" name="Group 203"/>
          <p:cNvGrpSpPr>
            <a:grpSpLocks noChangeAspect="1"/>
          </p:cNvGrpSpPr>
          <p:nvPr/>
        </p:nvGrpSpPr>
        <p:grpSpPr bwMode="auto">
          <a:xfrm>
            <a:off x="5884816" y="3200679"/>
            <a:ext cx="409009" cy="470703"/>
            <a:chOff x="2342" y="2090"/>
            <a:chExt cx="358" cy="412"/>
          </a:xfrm>
          <a:solidFill>
            <a:srgbClr val="9FCA95"/>
          </a:solidFill>
        </p:grpSpPr>
        <p:sp>
          <p:nvSpPr>
            <p:cNvPr id="71" name="Freeform 205"/>
            <p:cNvSpPr>
              <a:spLocks noEditPoints="1"/>
            </p:cNvSpPr>
            <p:nvPr/>
          </p:nvSpPr>
          <p:spPr bwMode="auto">
            <a:xfrm>
              <a:off x="2342" y="2090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72" name="Freeform 206"/>
            <p:cNvSpPr/>
            <p:nvPr/>
          </p:nvSpPr>
          <p:spPr bwMode="auto">
            <a:xfrm>
              <a:off x="2419" y="2399"/>
              <a:ext cx="205" cy="26"/>
            </a:xfrm>
            <a:custGeom>
              <a:avLst/>
              <a:gdLst>
                <a:gd name="T0" fmla="*/ 102 w 1639"/>
                <a:gd name="T1" fmla="*/ 0 h 205"/>
                <a:gd name="T2" fmla="*/ 1536 w 1639"/>
                <a:gd name="T3" fmla="*/ 0 h 205"/>
                <a:gd name="T4" fmla="*/ 1560 w 1639"/>
                <a:gd name="T5" fmla="*/ 2 h 205"/>
                <a:gd name="T6" fmla="*/ 1581 w 1639"/>
                <a:gd name="T7" fmla="*/ 10 h 205"/>
                <a:gd name="T8" fmla="*/ 1600 w 1639"/>
                <a:gd name="T9" fmla="*/ 23 h 205"/>
                <a:gd name="T10" fmla="*/ 1616 w 1639"/>
                <a:gd name="T11" fmla="*/ 38 h 205"/>
                <a:gd name="T12" fmla="*/ 1629 w 1639"/>
                <a:gd name="T13" fmla="*/ 58 h 205"/>
                <a:gd name="T14" fmla="*/ 1636 w 1639"/>
                <a:gd name="T15" fmla="*/ 79 h 205"/>
                <a:gd name="T16" fmla="*/ 1639 w 1639"/>
                <a:gd name="T17" fmla="*/ 102 h 205"/>
                <a:gd name="T18" fmla="*/ 1636 w 1639"/>
                <a:gd name="T19" fmla="*/ 126 h 205"/>
                <a:gd name="T20" fmla="*/ 1629 w 1639"/>
                <a:gd name="T21" fmla="*/ 148 h 205"/>
                <a:gd name="T22" fmla="*/ 1616 w 1639"/>
                <a:gd name="T23" fmla="*/ 167 h 205"/>
                <a:gd name="T24" fmla="*/ 1600 w 1639"/>
                <a:gd name="T25" fmla="*/ 183 h 205"/>
                <a:gd name="T26" fmla="*/ 1581 w 1639"/>
                <a:gd name="T27" fmla="*/ 195 h 205"/>
                <a:gd name="T28" fmla="*/ 1560 w 1639"/>
                <a:gd name="T29" fmla="*/ 202 h 205"/>
                <a:gd name="T30" fmla="*/ 1536 w 1639"/>
                <a:gd name="T31" fmla="*/ 205 h 205"/>
                <a:gd name="T32" fmla="*/ 102 w 1639"/>
                <a:gd name="T33" fmla="*/ 205 h 205"/>
                <a:gd name="T34" fmla="*/ 79 w 1639"/>
                <a:gd name="T35" fmla="*/ 202 h 205"/>
                <a:gd name="T36" fmla="*/ 57 w 1639"/>
                <a:gd name="T37" fmla="*/ 195 h 205"/>
                <a:gd name="T38" fmla="*/ 38 w 1639"/>
                <a:gd name="T39" fmla="*/ 183 h 205"/>
                <a:gd name="T40" fmla="*/ 22 w 1639"/>
                <a:gd name="T41" fmla="*/ 167 h 205"/>
                <a:gd name="T42" fmla="*/ 10 w 1639"/>
                <a:gd name="T43" fmla="*/ 148 h 205"/>
                <a:gd name="T44" fmla="*/ 3 w 1639"/>
                <a:gd name="T45" fmla="*/ 126 h 205"/>
                <a:gd name="T46" fmla="*/ 0 w 1639"/>
                <a:gd name="T47" fmla="*/ 102 h 205"/>
                <a:gd name="T48" fmla="*/ 3 w 1639"/>
                <a:gd name="T49" fmla="*/ 79 h 205"/>
                <a:gd name="T50" fmla="*/ 10 w 1639"/>
                <a:gd name="T51" fmla="*/ 58 h 205"/>
                <a:gd name="T52" fmla="*/ 22 w 1639"/>
                <a:gd name="T53" fmla="*/ 38 h 205"/>
                <a:gd name="T54" fmla="*/ 38 w 1639"/>
                <a:gd name="T55" fmla="*/ 23 h 205"/>
                <a:gd name="T56" fmla="*/ 57 w 1639"/>
                <a:gd name="T57" fmla="*/ 10 h 205"/>
                <a:gd name="T58" fmla="*/ 79 w 1639"/>
                <a:gd name="T59" fmla="*/ 2 h 205"/>
                <a:gd name="T60" fmla="*/ 102 w 1639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9" h="205">
                  <a:moveTo>
                    <a:pt x="102" y="0"/>
                  </a:moveTo>
                  <a:lnTo>
                    <a:pt x="1536" y="0"/>
                  </a:lnTo>
                  <a:lnTo>
                    <a:pt x="1560" y="2"/>
                  </a:lnTo>
                  <a:lnTo>
                    <a:pt x="1581" y="10"/>
                  </a:lnTo>
                  <a:lnTo>
                    <a:pt x="1600" y="23"/>
                  </a:lnTo>
                  <a:lnTo>
                    <a:pt x="1616" y="38"/>
                  </a:lnTo>
                  <a:lnTo>
                    <a:pt x="1629" y="58"/>
                  </a:lnTo>
                  <a:lnTo>
                    <a:pt x="1636" y="79"/>
                  </a:lnTo>
                  <a:lnTo>
                    <a:pt x="1639" y="102"/>
                  </a:lnTo>
                  <a:lnTo>
                    <a:pt x="1636" y="126"/>
                  </a:lnTo>
                  <a:lnTo>
                    <a:pt x="1629" y="148"/>
                  </a:lnTo>
                  <a:lnTo>
                    <a:pt x="1616" y="167"/>
                  </a:lnTo>
                  <a:lnTo>
                    <a:pt x="1600" y="183"/>
                  </a:lnTo>
                  <a:lnTo>
                    <a:pt x="1581" y="195"/>
                  </a:lnTo>
                  <a:lnTo>
                    <a:pt x="1560" y="202"/>
                  </a:lnTo>
                  <a:lnTo>
                    <a:pt x="1536" y="205"/>
                  </a:lnTo>
                  <a:lnTo>
                    <a:pt x="102" y="205"/>
                  </a:lnTo>
                  <a:lnTo>
                    <a:pt x="79" y="202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73" name="Freeform 207"/>
            <p:cNvSpPr/>
            <p:nvPr/>
          </p:nvSpPr>
          <p:spPr bwMode="auto">
            <a:xfrm>
              <a:off x="2419" y="2348"/>
              <a:ext cx="205" cy="25"/>
            </a:xfrm>
            <a:custGeom>
              <a:avLst/>
              <a:gdLst>
                <a:gd name="T0" fmla="*/ 102 w 1639"/>
                <a:gd name="T1" fmla="*/ 0 h 205"/>
                <a:gd name="T2" fmla="*/ 1536 w 1639"/>
                <a:gd name="T3" fmla="*/ 0 h 205"/>
                <a:gd name="T4" fmla="*/ 1560 w 1639"/>
                <a:gd name="T5" fmla="*/ 3 h 205"/>
                <a:gd name="T6" fmla="*/ 1581 w 1639"/>
                <a:gd name="T7" fmla="*/ 10 h 205"/>
                <a:gd name="T8" fmla="*/ 1600 w 1639"/>
                <a:gd name="T9" fmla="*/ 23 h 205"/>
                <a:gd name="T10" fmla="*/ 1616 w 1639"/>
                <a:gd name="T11" fmla="*/ 39 h 205"/>
                <a:gd name="T12" fmla="*/ 1629 w 1639"/>
                <a:gd name="T13" fmla="*/ 58 h 205"/>
                <a:gd name="T14" fmla="*/ 1636 w 1639"/>
                <a:gd name="T15" fmla="*/ 79 h 205"/>
                <a:gd name="T16" fmla="*/ 1639 w 1639"/>
                <a:gd name="T17" fmla="*/ 103 h 205"/>
                <a:gd name="T18" fmla="*/ 1636 w 1639"/>
                <a:gd name="T19" fmla="*/ 127 h 205"/>
                <a:gd name="T20" fmla="*/ 1629 w 1639"/>
                <a:gd name="T21" fmla="*/ 149 h 205"/>
                <a:gd name="T22" fmla="*/ 1616 w 1639"/>
                <a:gd name="T23" fmla="*/ 167 h 205"/>
                <a:gd name="T24" fmla="*/ 1600 w 1639"/>
                <a:gd name="T25" fmla="*/ 184 h 205"/>
                <a:gd name="T26" fmla="*/ 1581 w 1639"/>
                <a:gd name="T27" fmla="*/ 195 h 205"/>
                <a:gd name="T28" fmla="*/ 1560 w 1639"/>
                <a:gd name="T29" fmla="*/ 203 h 205"/>
                <a:gd name="T30" fmla="*/ 1536 w 1639"/>
                <a:gd name="T31" fmla="*/ 205 h 205"/>
                <a:gd name="T32" fmla="*/ 102 w 1639"/>
                <a:gd name="T33" fmla="*/ 205 h 205"/>
                <a:gd name="T34" fmla="*/ 79 w 1639"/>
                <a:gd name="T35" fmla="*/ 203 h 205"/>
                <a:gd name="T36" fmla="*/ 57 w 1639"/>
                <a:gd name="T37" fmla="*/ 195 h 205"/>
                <a:gd name="T38" fmla="*/ 38 w 1639"/>
                <a:gd name="T39" fmla="*/ 184 h 205"/>
                <a:gd name="T40" fmla="*/ 22 w 1639"/>
                <a:gd name="T41" fmla="*/ 167 h 205"/>
                <a:gd name="T42" fmla="*/ 10 w 1639"/>
                <a:gd name="T43" fmla="*/ 149 h 205"/>
                <a:gd name="T44" fmla="*/ 3 w 1639"/>
                <a:gd name="T45" fmla="*/ 127 h 205"/>
                <a:gd name="T46" fmla="*/ 0 w 1639"/>
                <a:gd name="T47" fmla="*/ 103 h 205"/>
                <a:gd name="T48" fmla="*/ 3 w 1639"/>
                <a:gd name="T49" fmla="*/ 79 h 205"/>
                <a:gd name="T50" fmla="*/ 10 w 1639"/>
                <a:gd name="T51" fmla="*/ 58 h 205"/>
                <a:gd name="T52" fmla="*/ 22 w 1639"/>
                <a:gd name="T53" fmla="*/ 39 h 205"/>
                <a:gd name="T54" fmla="*/ 38 w 1639"/>
                <a:gd name="T55" fmla="*/ 23 h 205"/>
                <a:gd name="T56" fmla="*/ 57 w 1639"/>
                <a:gd name="T57" fmla="*/ 10 h 205"/>
                <a:gd name="T58" fmla="*/ 79 w 1639"/>
                <a:gd name="T59" fmla="*/ 3 h 205"/>
                <a:gd name="T60" fmla="*/ 102 w 1639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9" h="205">
                  <a:moveTo>
                    <a:pt x="102" y="0"/>
                  </a:moveTo>
                  <a:lnTo>
                    <a:pt x="1536" y="0"/>
                  </a:lnTo>
                  <a:lnTo>
                    <a:pt x="1560" y="3"/>
                  </a:lnTo>
                  <a:lnTo>
                    <a:pt x="1581" y="10"/>
                  </a:lnTo>
                  <a:lnTo>
                    <a:pt x="1600" y="23"/>
                  </a:lnTo>
                  <a:lnTo>
                    <a:pt x="1616" y="39"/>
                  </a:lnTo>
                  <a:lnTo>
                    <a:pt x="1629" y="58"/>
                  </a:lnTo>
                  <a:lnTo>
                    <a:pt x="1636" y="79"/>
                  </a:lnTo>
                  <a:lnTo>
                    <a:pt x="1639" y="103"/>
                  </a:lnTo>
                  <a:lnTo>
                    <a:pt x="1636" y="127"/>
                  </a:lnTo>
                  <a:lnTo>
                    <a:pt x="1629" y="149"/>
                  </a:lnTo>
                  <a:lnTo>
                    <a:pt x="1616" y="167"/>
                  </a:lnTo>
                  <a:lnTo>
                    <a:pt x="1600" y="184"/>
                  </a:lnTo>
                  <a:lnTo>
                    <a:pt x="1581" y="195"/>
                  </a:lnTo>
                  <a:lnTo>
                    <a:pt x="1560" y="203"/>
                  </a:lnTo>
                  <a:lnTo>
                    <a:pt x="1536" y="205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9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74" name="Freeform 208"/>
            <p:cNvSpPr/>
            <p:nvPr/>
          </p:nvSpPr>
          <p:spPr bwMode="auto">
            <a:xfrm>
              <a:off x="2419" y="2296"/>
              <a:ext cx="205" cy="26"/>
            </a:xfrm>
            <a:custGeom>
              <a:avLst/>
              <a:gdLst>
                <a:gd name="T0" fmla="*/ 102 w 1639"/>
                <a:gd name="T1" fmla="*/ 0 h 205"/>
                <a:gd name="T2" fmla="*/ 1536 w 1639"/>
                <a:gd name="T3" fmla="*/ 0 h 205"/>
                <a:gd name="T4" fmla="*/ 1560 w 1639"/>
                <a:gd name="T5" fmla="*/ 3 h 205"/>
                <a:gd name="T6" fmla="*/ 1581 w 1639"/>
                <a:gd name="T7" fmla="*/ 10 h 205"/>
                <a:gd name="T8" fmla="*/ 1600 w 1639"/>
                <a:gd name="T9" fmla="*/ 23 h 205"/>
                <a:gd name="T10" fmla="*/ 1616 w 1639"/>
                <a:gd name="T11" fmla="*/ 38 h 205"/>
                <a:gd name="T12" fmla="*/ 1629 w 1639"/>
                <a:gd name="T13" fmla="*/ 58 h 205"/>
                <a:gd name="T14" fmla="*/ 1636 w 1639"/>
                <a:gd name="T15" fmla="*/ 79 h 205"/>
                <a:gd name="T16" fmla="*/ 1639 w 1639"/>
                <a:gd name="T17" fmla="*/ 102 h 205"/>
                <a:gd name="T18" fmla="*/ 1636 w 1639"/>
                <a:gd name="T19" fmla="*/ 126 h 205"/>
                <a:gd name="T20" fmla="*/ 1629 w 1639"/>
                <a:gd name="T21" fmla="*/ 147 h 205"/>
                <a:gd name="T22" fmla="*/ 1616 w 1639"/>
                <a:gd name="T23" fmla="*/ 167 h 205"/>
                <a:gd name="T24" fmla="*/ 1600 w 1639"/>
                <a:gd name="T25" fmla="*/ 183 h 205"/>
                <a:gd name="T26" fmla="*/ 1581 w 1639"/>
                <a:gd name="T27" fmla="*/ 195 h 205"/>
                <a:gd name="T28" fmla="*/ 1560 w 1639"/>
                <a:gd name="T29" fmla="*/ 202 h 205"/>
                <a:gd name="T30" fmla="*/ 1536 w 1639"/>
                <a:gd name="T31" fmla="*/ 205 h 205"/>
                <a:gd name="T32" fmla="*/ 102 w 1639"/>
                <a:gd name="T33" fmla="*/ 205 h 205"/>
                <a:gd name="T34" fmla="*/ 79 w 1639"/>
                <a:gd name="T35" fmla="*/ 202 h 205"/>
                <a:gd name="T36" fmla="*/ 57 w 1639"/>
                <a:gd name="T37" fmla="*/ 195 h 205"/>
                <a:gd name="T38" fmla="*/ 38 w 1639"/>
                <a:gd name="T39" fmla="*/ 183 h 205"/>
                <a:gd name="T40" fmla="*/ 22 w 1639"/>
                <a:gd name="T41" fmla="*/ 167 h 205"/>
                <a:gd name="T42" fmla="*/ 10 w 1639"/>
                <a:gd name="T43" fmla="*/ 147 h 205"/>
                <a:gd name="T44" fmla="*/ 3 w 1639"/>
                <a:gd name="T45" fmla="*/ 126 h 205"/>
                <a:gd name="T46" fmla="*/ 0 w 1639"/>
                <a:gd name="T47" fmla="*/ 102 h 205"/>
                <a:gd name="T48" fmla="*/ 3 w 1639"/>
                <a:gd name="T49" fmla="*/ 79 h 205"/>
                <a:gd name="T50" fmla="*/ 10 w 1639"/>
                <a:gd name="T51" fmla="*/ 58 h 205"/>
                <a:gd name="T52" fmla="*/ 22 w 1639"/>
                <a:gd name="T53" fmla="*/ 38 h 205"/>
                <a:gd name="T54" fmla="*/ 38 w 1639"/>
                <a:gd name="T55" fmla="*/ 23 h 205"/>
                <a:gd name="T56" fmla="*/ 57 w 1639"/>
                <a:gd name="T57" fmla="*/ 10 h 205"/>
                <a:gd name="T58" fmla="*/ 79 w 1639"/>
                <a:gd name="T59" fmla="*/ 3 h 205"/>
                <a:gd name="T60" fmla="*/ 102 w 1639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9" h="205">
                  <a:moveTo>
                    <a:pt x="102" y="0"/>
                  </a:moveTo>
                  <a:lnTo>
                    <a:pt x="1536" y="0"/>
                  </a:lnTo>
                  <a:lnTo>
                    <a:pt x="1560" y="3"/>
                  </a:lnTo>
                  <a:lnTo>
                    <a:pt x="1581" y="10"/>
                  </a:lnTo>
                  <a:lnTo>
                    <a:pt x="1600" y="23"/>
                  </a:lnTo>
                  <a:lnTo>
                    <a:pt x="1616" y="38"/>
                  </a:lnTo>
                  <a:lnTo>
                    <a:pt x="1629" y="58"/>
                  </a:lnTo>
                  <a:lnTo>
                    <a:pt x="1636" y="79"/>
                  </a:lnTo>
                  <a:lnTo>
                    <a:pt x="1639" y="102"/>
                  </a:lnTo>
                  <a:lnTo>
                    <a:pt x="1636" y="126"/>
                  </a:lnTo>
                  <a:lnTo>
                    <a:pt x="1629" y="147"/>
                  </a:lnTo>
                  <a:lnTo>
                    <a:pt x="1616" y="167"/>
                  </a:lnTo>
                  <a:lnTo>
                    <a:pt x="1600" y="183"/>
                  </a:lnTo>
                  <a:lnTo>
                    <a:pt x="1581" y="195"/>
                  </a:lnTo>
                  <a:lnTo>
                    <a:pt x="1560" y="202"/>
                  </a:lnTo>
                  <a:lnTo>
                    <a:pt x="1536" y="205"/>
                  </a:lnTo>
                  <a:lnTo>
                    <a:pt x="102" y="205"/>
                  </a:lnTo>
                  <a:lnTo>
                    <a:pt x="79" y="202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7"/>
                  </a:lnTo>
                  <a:lnTo>
                    <a:pt x="10" y="147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75" name="Group 211"/>
          <p:cNvGrpSpPr>
            <a:grpSpLocks noChangeAspect="1"/>
          </p:cNvGrpSpPr>
          <p:nvPr/>
        </p:nvGrpSpPr>
        <p:grpSpPr bwMode="auto">
          <a:xfrm>
            <a:off x="6578252" y="3200679"/>
            <a:ext cx="409009" cy="470703"/>
            <a:chOff x="2750" y="2122"/>
            <a:chExt cx="358" cy="412"/>
          </a:xfrm>
          <a:solidFill>
            <a:srgbClr val="9FCA95"/>
          </a:solidFill>
        </p:grpSpPr>
        <p:sp>
          <p:nvSpPr>
            <p:cNvPr id="76" name="Freeform 213"/>
            <p:cNvSpPr>
              <a:spLocks noEditPoints="1"/>
            </p:cNvSpPr>
            <p:nvPr/>
          </p:nvSpPr>
          <p:spPr bwMode="auto">
            <a:xfrm>
              <a:off x="2801" y="2174"/>
              <a:ext cx="307" cy="360"/>
            </a:xfrm>
            <a:custGeom>
              <a:avLst/>
              <a:gdLst>
                <a:gd name="T0" fmla="*/ 1640 w 2460"/>
                <a:gd name="T1" fmla="*/ 823 h 2881"/>
                <a:gd name="T2" fmla="*/ 2103 w 2460"/>
                <a:gd name="T3" fmla="*/ 785 h 2881"/>
                <a:gd name="T4" fmla="*/ 2032 w 2460"/>
                <a:gd name="T5" fmla="*/ 702 h 2881"/>
                <a:gd name="T6" fmla="*/ 1948 w 2460"/>
                <a:gd name="T7" fmla="*/ 610 h 2881"/>
                <a:gd name="T8" fmla="*/ 1852 w 2460"/>
                <a:gd name="T9" fmla="*/ 514 h 2881"/>
                <a:gd name="T10" fmla="*/ 1760 w 2460"/>
                <a:gd name="T11" fmla="*/ 429 h 2881"/>
                <a:gd name="T12" fmla="*/ 1677 w 2460"/>
                <a:gd name="T13" fmla="*/ 358 h 2881"/>
                <a:gd name="T14" fmla="*/ 256 w 2460"/>
                <a:gd name="T15" fmla="*/ 206 h 2881"/>
                <a:gd name="T16" fmla="*/ 226 w 2460"/>
                <a:gd name="T17" fmla="*/ 216 h 2881"/>
                <a:gd name="T18" fmla="*/ 208 w 2460"/>
                <a:gd name="T19" fmla="*/ 241 h 2881"/>
                <a:gd name="T20" fmla="*/ 206 w 2460"/>
                <a:gd name="T21" fmla="*/ 2624 h 2881"/>
                <a:gd name="T22" fmla="*/ 216 w 2460"/>
                <a:gd name="T23" fmla="*/ 2654 h 2881"/>
                <a:gd name="T24" fmla="*/ 241 w 2460"/>
                <a:gd name="T25" fmla="*/ 2672 h 2881"/>
                <a:gd name="T26" fmla="*/ 2203 w 2460"/>
                <a:gd name="T27" fmla="*/ 2675 h 2881"/>
                <a:gd name="T28" fmla="*/ 2233 w 2460"/>
                <a:gd name="T29" fmla="*/ 2665 h 2881"/>
                <a:gd name="T30" fmla="*/ 2252 w 2460"/>
                <a:gd name="T31" fmla="*/ 2639 h 2881"/>
                <a:gd name="T32" fmla="*/ 2254 w 2460"/>
                <a:gd name="T33" fmla="*/ 1028 h 2881"/>
                <a:gd name="T34" fmla="*/ 1514 w 2460"/>
                <a:gd name="T35" fmla="*/ 1026 h 2881"/>
                <a:gd name="T36" fmla="*/ 1474 w 2460"/>
                <a:gd name="T37" fmla="*/ 1007 h 2881"/>
                <a:gd name="T38" fmla="*/ 1445 w 2460"/>
                <a:gd name="T39" fmla="*/ 971 h 2881"/>
                <a:gd name="T40" fmla="*/ 1435 w 2460"/>
                <a:gd name="T41" fmla="*/ 926 h 2881"/>
                <a:gd name="T42" fmla="*/ 256 w 2460"/>
                <a:gd name="T43" fmla="*/ 206 h 2881"/>
                <a:gd name="T44" fmla="*/ 1435 w 2460"/>
                <a:gd name="T45" fmla="*/ 0 h 2881"/>
                <a:gd name="T46" fmla="*/ 1461 w 2460"/>
                <a:gd name="T47" fmla="*/ 2 h 2881"/>
                <a:gd name="T48" fmla="*/ 1494 w 2460"/>
                <a:gd name="T49" fmla="*/ 8 h 2881"/>
                <a:gd name="T50" fmla="*/ 1535 w 2460"/>
                <a:gd name="T51" fmla="*/ 22 h 2881"/>
                <a:gd name="T52" fmla="*/ 1588 w 2460"/>
                <a:gd name="T53" fmla="*/ 46 h 2881"/>
                <a:gd name="T54" fmla="*/ 1650 w 2460"/>
                <a:gd name="T55" fmla="*/ 83 h 2881"/>
                <a:gd name="T56" fmla="*/ 1726 w 2460"/>
                <a:gd name="T57" fmla="*/ 136 h 2881"/>
                <a:gd name="T58" fmla="*/ 1827 w 2460"/>
                <a:gd name="T59" fmla="*/ 216 h 2881"/>
                <a:gd name="T60" fmla="*/ 1935 w 2460"/>
                <a:gd name="T61" fmla="*/ 311 h 2881"/>
                <a:gd name="T62" fmla="*/ 2045 w 2460"/>
                <a:gd name="T63" fmla="*/ 416 h 2881"/>
                <a:gd name="T64" fmla="*/ 2150 w 2460"/>
                <a:gd name="T65" fmla="*/ 526 h 2881"/>
                <a:gd name="T66" fmla="*/ 2245 w 2460"/>
                <a:gd name="T67" fmla="*/ 635 h 2881"/>
                <a:gd name="T68" fmla="*/ 2324 w 2460"/>
                <a:gd name="T69" fmla="*/ 737 h 2881"/>
                <a:gd name="T70" fmla="*/ 2352 w 2460"/>
                <a:gd name="T71" fmla="*/ 776 h 2881"/>
                <a:gd name="T72" fmla="*/ 2396 w 2460"/>
                <a:gd name="T73" fmla="*/ 845 h 2881"/>
                <a:gd name="T74" fmla="*/ 2427 w 2460"/>
                <a:gd name="T75" fmla="*/ 903 h 2881"/>
                <a:gd name="T76" fmla="*/ 2445 w 2460"/>
                <a:gd name="T77" fmla="*/ 950 h 2881"/>
                <a:gd name="T78" fmla="*/ 2456 w 2460"/>
                <a:gd name="T79" fmla="*/ 987 h 2881"/>
                <a:gd name="T80" fmla="*/ 2459 w 2460"/>
                <a:gd name="T81" fmla="*/ 1017 h 2881"/>
                <a:gd name="T82" fmla="*/ 2460 w 2460"/>
                <a:gd name="T83" fmla="*/ 2624 h 2881"/>
                <a:gd name="T84" fmla="*/ 2448 w 2460"/>
                <a:gd name="T85" fmla="*/ 2698 h 2881"/>
                <a:gd name="T86" fmla="*/ 2418 w 2460"/>
                <a:gd name="T87" fmla="*/ 2763 h 2881"/>
                <a:gd name="T88" fmla="*/ 2371 w 2460"/>
                <a:gd name="T89" fmla="*/ 2818 h 2881"/>
                <a:gd name="T90" fmla="*/ 2311 w 2460"/>
                <a:gd name="T91" fmla="*/ 2857 h 2881"/>
                <a:gd name="T92" fmla="*/ 2241 w 2460"/>
                <a:gd name="T93" fmla="*/ 2878 h 2881"/>
                <a:gd name="T94" fmla="*/ 256 w 2460"/>
                <a:gd name="T95" fmla="*/ 2881 h 2881"/>
                <a:gd name="T96" fmla="*/ 183 w 2460"/>
                <a:gd name="T97" fmla="*/ 2870 h 2881"/>
                <a:gd name="T98" fmla="*/ 117 w 2460"/>
                <a:gd name="T99" fmla="*/ 2840 h 2881"/>
                <a:gd name="T100" fmla="*/ 64 w 2460"/>
                <a:gd name="T101" fmla="*/ 2792 h 2881"/>
                <a:gd name="T102" fmla="*/ 25 w 2460"/>
                <a:gd name="T103" fmla="*/ 2732 h 2881"/>
                <a:gd name="T104" fmla="*/ 3 w 2460"/>
                <a:gd name="T105" fmla="*/ 2661 h 2881"/>
                <a:gd name="T106" fmla="*/ 0 w 2460"/>
                <a:gd name="T107" fmla="*/ 257 h 2881"/>
                <a:gd name="T108" fmla="*/ 12 w 2460"/>
                <a:gd name="T109" fmla="*/ 183 h 2881"/>
                <a:gd name="T110" fmla="*/ 42 w 2460"/>
                <a:gd name="T111" fmla="*/ 117 h 2881"/>
                <a:gd name="T112" fmla="*/ 89 w 2460"/>
                <a:gd name="T113" fmla="*/ 63 h 2881"/>
                <a:gd name="T114" fmla="*/ 149 w 2460"/>
                <a:gd name="T115" fmla="*/ 23 h 2881"/>
                <a:gd name="T116" fmla="*/ 219 w 2460"/>
                <a:gd name="T117" fmla="*/ 3 h 2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60" h="2881">
                  <a:moveTo>
                    <a:pt x="1640" y="328"/>
                  </a:moveTo>
                  <a:lnTo>
                    <a:pt x="1640" y="823"/>
                  </a:lnTo>
                  <a:lnTo>
                    <a:pt x="2133" y="823"/>
                  </a:lnTo>
                  <a:lnTo>
                    <a:pt x="2103" y="785"/>
                  </a:lnTo>
                  <a:lnTo>
                    <a:pt x="2069" y="744"/>
                  </a:lnTo>
                  <a:lnTo>
                    <a:pt x="2032" y="702"/>
                  </a:lnTo>
                  <a:lnTo>
                    <a:pt x="1992" y="656"/>
                  </a:lnTo>
                  <a:lnTo>
                    <a:pt x="1948" y="610"/>
                  </a:lnTo>
                  <a:lnTo>
                    <a:pt x="1900" y="561"/>
                  </a:lnTo>
                  <a:lnTo>
                    <a:pt x="1852" y="514"/>
                  </a:lnTo>
                  <a:lnTo>
                    <a:pt x="1806" y="470"/>
                  </a:lnTo>
                  <a:lnTo>
                    <a:pt x="1760" y="429"/>
                  </a:lnTo>
                  <a:lnTo>
                    <a:pt x="1718" y="392"/>
                  </a:lnTo>
                  <a:lnTo>
                    <a:pt x="1677" y="358"/>
                  </a:lnTo>
                  <a:lnTo>
                    <a:pt x="1640" y="328"/>
                  </a:lnTo>
                  <a:close/>
                  <a:moveTo>
                    <a:pt x="256" y="206"/>
                  </a:moveTo>
                  <a:lnTo>
                    <a:pt x="241" y="208"/>
                  </a:lnTo>
                  <a:lnTo>
                    <a:pt x="226" y="216"/>
                  </a:lnTo>
                  <a:lnTo>
                    <a:pt x="216" y="227"/>
                  </a:lnTo>
                  <a:lnTo>
                    <a:pt x="208" y="241"/>
                  </a:lnTo>
                  <a:lnTo>
                    <a:pt x="206" y="257"/>
                  </a:lnTo>
                  <a:lnTo>
                    <a:pt x="206" y="2624"/>
                  </a:lnTo>
                  <a:lnTo>
                    <a:pt x="208" y="2639"/>
                  </a:lnTo>
                  <a:lnTo>
                    <a:pt x="216" y="2654"/>
                  </a:lnTo>
                  <a:lnTo>
                    <a:pt x="226" y="2665"/>
                  </a:lnTo>
                  <a:lnTo>
                    <a:pt x="241" y="2672"/>
                  </a:lnTo>
                  <a:lnTo>
                    <a:pt x="256" y="2675"/>
                  </a:lnTo>
                  <a:lnTo>
                    <a:pt x="2203" y="2675"/>
                  </a:lnTo>
                  <a:lnTo>
                    <a:pt x="2219" y="2672"/>
                  </a:lnTo>
                  <a:lnTo>
                    <a:pt x="2233" y="2665"/>
                  </a:lnTo>
                  <a:lnTo>
                    <a:pt x="2245" y="2654"/>
                  </a:lnTo>
                  <a:lnTo>
                    <a:pt x="2252" y="2639"/>
                  </a:lnTo>
                  <a:lnTo>
                    <a:pt x="2254" y="2624"/>
                  </a:lnTo>
                  <a:lnTo>
                    <a:pt x="2254" y="1028"/>
                  </a:lnTo>
                  <a:lnTo>
                    <a:pt x="1537" y="1028"/>
                  </a:lnTo>
                  <a:lnTo>
                    <a:pt x="1514" y="1026"/>
                  </a:lnTo>
                  <a:lnTo>
                    <a:pt x="1492" y="1018"/>
                  </a:lnTo>
                  <a:lnTo>
                    <a:pt x="1474" y="1007"/>
                  </a:lnTo>
                  <a:lnTo>
                    <a:pt x="1457" y="990"/>
                  </a:lnTo>
                  <a:lnTo>
                    <a:pt x="1445" y="971"/>
                  </a:lnTo>
                  <a:lnTo>
                    <a:pt x="1438" y="950"/>
                  </a:lnTo>
                  <a:lnTo>
                    <a:pt x="1435" y="926"/>
                  </a:lnTo>
                  <a:lnTo>
                    <a:pt x="1435" y="206"/>
                  </a:lnTo>
                  <a:lnTo>
                    <a:pt x="256" y="206"/>
                  </a:lnTo>
                  <a:close/>
                  <a:moveTo>
                    <a:pt x="256" y="0"/>
                  </a:moveTo>
                  <a:lnTo>
                    <a:pt x="1435" y="0"/>
                  </a:lnTo>
                  <a:lnTo>
                    <a:pt x="1447" y="1"/>
                  </a:lnTo>
                  <a:lnTo>
                    <a:pt x="1461" y="2"/>
                  </a:lnTo>
                  <a:lnTo>
                    <a:pt x="1477" y="4"/>
                  </a:lnTo>
                  <a:lnTo>
                    <a:pt x="1494" y="8"/>
                  </a:lnTo>
                  <a:lnTo>
                    <a:pt x="1514" y="14"/>
                  </a:lnTo>
                  <a:lnTo>
                    <a:pt x="1535" y="22"/>
                  </a:lnTo>
                  <a:lnTo>
                    <a:pt x="1560" y="33"/>
                  </a:lnTo>
                  <a:lnTo>
                    <a:pt x="1588" y="46"/>
                  </a:lnTo>
                  <a:lnTo>
                    <a:pt x="1618" y="63"/>
                  </a:lnTo>
                  <a:lnTo>
                    <a:pt x="1650" y="83"/>
                  </a:lnTo>
                  <a:lnTo>
                    <a:pt x="1686" y="107"/>
                  </a:lnTo>
                  <a:lnTo>
                    <a:pt x="1726" y="136"/>
                  </a:lnTo>
                  <a:lnTo>
                    <a:pt x="1776" y="173"/>
                  </a:lnTo>
                  <a:lnTo>
                    <a:pt x="1827" y="216"/>
                  </a:lnTo>
                  <a:lnTo>
                    <a:pt x="1881" y="262"/>
                  </a:lnTo>
                  <a:lnTo>
                    <a:pt x="1935" y="311"/>
                  </a:lnTo>
                  <a:lnTo>
                    <a:pt x="1990" y="362"/>
                  </a:lnTo>
                  <a:lnTo>
                    <a:pt x="2045" y="416"/>
                  </a:lnTo>
                  <a:lnTo>
                    <a:pt x="2099" y="471"/>
                  </a:lnTo>
                  <a:lnTo>
                    <a:pt x="2150" y="526"/>
                  </a:lnTo>
                  <a:lnTo>
                    <a:pt x="2198" y="581"/>
                  </a:lnTo>
                  <a:lnTo>
                    <a:pt x="2245" y="635"/>
                  </a:lnTo>
                  <a:lnTo>
                    <a:pt x="2286" y="686"/>
                  </a:lnTo>
                  <a:lnTo>
                    <a:pt x="2324" y="737"/>
                  </a:lnTo>
                  <a:lnTo>
                    <a:pt x="2324" y="736"/>
                  </a:lnTo>
                  <a:lnTo>
                    <a:pt x="2352" y="776"/>
                  </a:lnTo>
                  <a:lnTo>
                    <a:pt x="2376" y="812"/>
                  </a:lnTo>
                  <a:lnTo>
                    <a:pt x="2396" y="845"/>
                  </a:lnTo>
                  <a:lnTo>
                    <a:pt x="2413" y="875"/>
                  </a:lnTo>
                  <a:lnTo>
                    <a:pt x="2427" y="903"/>
                  </a:lnTo>
                  <a:lnTo>
                    <a:pt x="2437" y="928"/>
                  </a:lnTo>
                  <a:lnTo>
                    <a:pt x="2445" y="950"/>
                  </a:lnTo>
                  <a:lnTo>
                    <a:pt x="2451" y="969"/>
                  </a:lnTo>
                  <a:lnTo>
                    <a:pt x="2456" y="987"/>
                  </a:lnTo>
                  <a:lnTo>
                    <a:pt x="2458" y="1002"/>
                  </a:lnTo>
                  <a:lnTo>
                    <a:pt x="2459" y="1017"/>
                  </a:lnTo>
                  <a:lnTo>
                    <a:pt x="2460" y="1028"/>
                  </a:lnTo>
                  <a:lnTo>
                    <a:pt x="2460" y="2624"/>
                  </a:lnTo>
                  <a:lnTo>
                    <a:pt x="2457" y="2661"/>
                  </a:lnTo>
                  <a:lnTo>
                    <a:pt x="2448" y="2698"/>
                  </a:lnTo>
                  <a:lnTo>
                    <a:pt x="2435" y="2732"/>
                  </a:lnTo>
                  <a:lnTo>
                    <a:pt x="2418" y="2763"/>
                  </a:lnTo>
                  <a:lnTo>
                    <a:pt x="2396" y="2792"/>
                  </a:lnTo>
                  <a:lnTo>
                    <a:pt x="2371" y="2818"/>
                  </a:lnTo>
                  <a:lnTo>
                    <a:pt x="2342" y="2840"/>
                  </a:lnTo>
                  <a:lnTo>
                    <a:pt x="2311" y="2857"/>
                  </a:lnTo>
                  <a:lnTo>
                    <a:pt x="2277" y="2870"/>
                  </a:lnTo>
                  <a:lnTo>
                    <a:pt x="2241" y="2878"/>
                  </a:lnTo>
                  <a:lnTo>
                    <a:pt x="2203" y="2881"/>
                  </a:lnTo>
                  <a:lnTo>
                    <a:pt x="256" y="2881"/>
                  </a:lnTo>
                  <a:lnTo>
                    <a:pt x="219" y="2878"/>
                  </a:lnTo>
                  <a:lnTo>
                    <a:pt x="183" y="2870"/>
                  </a:lnTo>
                  <a:lnTo>
                    <a:pt x="149" y="2857"/>
                  </a:lnTo>
                  <a:lnTo>
                    <a:pt x="117" y="2840"/>
                  </a:lnTo>
                  <a:lnTo>
                    <a:pt x="89" y="2818"/>
                  </a:lnTo>
                  <a:lnTo>
                    <a:pt x="64" y="2792"/>
                  </a:lnTo>
                  <a:lnTo>
                    <a:pt x="42" y="2763"/>
                  </a:lnTo>
                  <a:lnTo>
                    <a:pt x="25" y="2732"/>
                  </a:lnTo>
                  <a:lnTo>
                    <a:pt x="12" y="2698"/>
                  </a:lnTo>
                  <a:lnTo>
                    <a:pt x="3" y="2661"/>
                  </a:lnTo>
                  <a:lnTo>
                    <a:pt x="0" y="2624"/>
                  </a:lnTo>
                  <a:lnTo>
                    <a:pt x="0" y="257"/>
                  </a:lnTo>
                  <a:lnTo>
                    <a:pt x="3" y="220"/>
                  </a:lnTo>
                  <a:lnTo>
                    <a:pt x="12" y="183"/>
                  </a:lnTo>
                  <a:lnTo>
                    <a:pt x="25" y="148"/>
                  </a:lnTo>
                  <a:lnTo>
                    <a:pt x="42" y="117"/>
                  </a:lnTo>
                  <a:lnTo>
                    <a:pt x="64" y="88"/>
                  </a:lnTo>
                  <a:lnTo>
                    <a:pt x="89" y="63"/>
                  </a:lnTo>
                  <a:lnTo>
                    <a:pt x="117" y="41"/>
                  </a:lnTo>
                  <a:lnTo>
                    <a:pt x="149" y="23"/>
                  </a:lnTo>
                  <a:lnTo>
                    <a:pt x="183" y="11"/>
                  </a:lnTo>
                  <a:lnTo>
                    <a:pt x="219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77" name="Freeform 214"/>
            <p:cNvSpPr/>
            <p:nvPr/>
          </p:nvSpPr>
          <p:spPr bwMode="auto">
            <a:xfrm>
              <a:off x="2750" y="2122"/>
              <a:ext cx="227" cy="360"/>
            </a:xfrm>
            <a:custGeom>
              <a:avLst/>
              <a:gdLst>
                <a:gd name="T0" fmla="*/ 256 w 1815"/>
                <a:gd name="T1" fmla="*/ 0 h 2875"/>
                <a:gd name="T2" fmla="*/ 1434 w 1815"/>
                <a:gd name="T3" fmla="*/ 0 h 2875"/>
                <a:gd name="T4" fmla="*/ 1447 w 1815"/>
                <a:gd name="T5" fmla="*/ 0 h 2875"/>
                <a:gd name="T6" fmla="*/ 1460 w 1815"/>
                <a:gd name="T7" fmla="*/ 1 h 2875"/>
                <a:gd name="T8" fmla="*/ 1475 w 1815"/>
                <a:gd name="T9" fmla="*/ 4 h 2875"/>
                <a:gd name="T10" fmla="*/ 1493 w 1815"/>
                <a:gd name="T11" fmla="*/ 8 h 2875"/>
                <a:gd name="T12" fmla="*/ 1512 w 1815"/>
                <a:gd name="T13" fmla="*/ 14 h 2875"/>
                <a:gd name="T14" fmla="*/ 1535 w 1815"/>
                <a:gd name="T15" fmla="*/ 21 h 2875"/>
                <a:gd name="T16" fmla="*/ 1560 w 1815"/>
                <a:gd name="T17" fmla="*/ 33 h 2875"/>
                <a:gd name="T18" fmla="*/ 1586 w 1815"/>
                <a:gd name="T19" fmla="*/ 46 h 2875"/>
                <a:gd name="T20" fmla="*/ 1616 w 1815"/>
                <a:gd name="T21" fmla="*/ 63 h 2875"/>
                <a:gd name="T22" fmla="*/ 1649 w 1815"/>
                <a:gd name="T23" fmla="*/ 83 h 2875"/>
                <a:gd name="T24" fmla="*/ 1685 w 1815"/>
                <a:gd name="T25" fmla="*/ 107 h 2875"/>
                <a:gd name="T26" fmla="*/ 1725 w 1815"/>
                <a:gd name="T27" fmla="*/ 135 h 2875"/>
                <a:gd name="T28" fmla="*/ 1770 w 1815"/>
                <a:gd name="T29" fmla="*/ 169 h 2875"/>
                <a:gd name="T30" fmla="*/ 1815 w 1815"/>
                <a:gd name="T31" fmla="*/ 205 h 2875"/>
                <a:gd name="T32" fmla="*/ 256 w 1815"/>
                <a:gd name="T33" fmla="*/ 205 h 2875"/>
                <a:gd name="T34" fmla="*/ 241 w 1815"/>
                <a:gd name="T35" fmla="*/ 208 h 2875"/>
                <a:gd name="T36" fmla="*/ 226 w 1815"/>
                <a:gd name="T37" fmla="*/ 215 h 2875"/>
                <a:gd name="T38" fmla="*/ 215 w 1815"/>
                <a:gd name="T39" fmla="*/ 227 h 2875"/>
                <a:gd name="T40" fmla="*/ 208 w 1815"/>
                <a:gd name="T41" fmla="*/ 240 h 2875"/>
                <a:gd name="T42" fmla="*/ 205 w 1815"/>
                <a:gd name="T43" fmla="*/ 257 h 2875"/>
                <a:gd name="T44" fmla="*/ 205 w 1815"/>
                <a:gd name="T45" fmla="*/ 2875 h 2875"/>
                <a:gd name="T46" fmla="*/ 167 w 1815"/>
                <a:gd name="T47" fmla="*/ 2864 h 2875"/>
                <a:gd name="T48" fmla="*/ 132 w 1815"/>
                <a:gd name="T49" fmla="*/ 2848 h 2875"/>
                <a:gd name="T50" fmla="*/ 100 w 1815"/>
                <a:gd name="T51" fmla="*/ 2826 h 2875"/>
                <a:gd name="T52" fmla="*/ 71 w 1815"/>
                <a:gd name="T53" fmla="*/ 2801 h 2875"/>
                <a:gd name="T54" fmla="*/ 47 w 1815"/>
                <a:gd name="T55" fmla="*/ 2771 h 2875"/>
                <a:gd name="T56" fmla="*/ 27 w 1815"/>
                <a:gd name="T57" fmla="*/ 2738 h 2875"/>
                <a:gd name="T58" fmla="*/ 12 w 1815"/>
                <a:gd name="T59" fmla="*/ 2702 h 2875"/>
                <a:gd name="T60" fmla="*/ 3 w 1815"/>
                <a:gd name="T61" fmla="*/ 2664 h 2875"/>
                <a:gd name="T62" fmla="*/ 0 w 1815"/>
                <a:gd name="T63" fmla="*/ 2623 h 2875"/>
                <a:gd name="T64" fmla="*/ 0 w 1815"/>
                <a:gd name="T65" fmla="*/ 257 h 2875"/>
                <a:gd name="T66" fmla="*/ 3 w 1815"/>
                <a:gd name="T67" fmla="*/ 219 h 2875"/>
                <a:gd name="T68" fmla="*/ 11 w 1815"/>
                <a:gd name="T69" fmla="*/ 182 h 2875"/>
                <a:gd name="T70" fmla="*/ 24 w 1815"/>
                <a:gd name="T71" fmla="*/ 148 h 2875"/>
                <a:gd name="T72" fmla="*/ 41 w 1815"/>
                <a:gd name="T73" fmla="*/ 116 h 2875"/>
                <a:gd name="T74" fmla="*/ 63 w 1815"/>
                <a:gd name="T75" fmla="*/ 88 h 2875"/>
                <a:gd name="T76" fmla="*/ 88 w 1815"/>
                <a:gd name="T77" fmla="*/ 63 h 2875"/>
                <a:gd name="T78" fmla="*/ 117 w 1815"/>
                <a:gd name="T79" fmla="*/ 41 h 2875"/>
                <a:gd name="T80" fmla="*/ 148 w 1815"/>
                <a:gd name="T81" fmla="*/ 23 h 2875"/>
                <a:gd name="T82" fmla="*/ 182 w 1815"/>
                <a:gd name="T83" fmla="*/ 10 h 2875"/>
                <a:gd name="T84" fmla="*/ 218 w 1815"/>
                <a:gd name="T85" fmla="*/ 3 h 2875"/>
                <a:gd name="T86" fmla="*/ 256 w 1815"/>
                <a:gd name="T87" fmla="*/ 0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5" h="2875">
                  <a:moveTo>
                    <a:pt x="256" y="0"/>
                  </a:moveTo>
                  <a:lnTo>
                    <a:pt x="1434" y="0"/>
                  </a:lnTo>
                  <a:lnTo>
                    <a:pt x="1447" y="0"/>
                  </a:lnTo>
                  <a:lnTo>
                    <a:pt x="1460" y="1"/>
                  </a:lnTo>
                  <a:lnTo>
                    <a:pt x="1475" y="4"/>
                  </a:lnTo>
                  <a:lnTo>
                    <a:pt x="1493" y="8"/>
                  </a:lnTo>
                  <a:lnTo>
                    <a:pt x="1512" y="14"/>
                  </a:lnTo>
                  <a:lnTo>
                    <a:pt x="1535" y="21"/>
                  </a:lnTo>
                  <a:lnTo>
                    <a:pt x="1560" y="33"/>
                  </a:lnTo>
                  <a:lnTo>
                    <a:pt x="1586" y="46"/>
                  </a:lnTo>
                  <a:lnTo>
                    <a:pt x="1616" y="63"/>
                  </a:lnTo>
                  <a:lnTo>
                    <a:pt x="1649" y="83"/>
                  </a:lnTo>
                  <a:lnTo>
                    <a:pt x="1685" y="107"/>
                  </a:lnTo>
                  <a:lnTo>
                    <a:pt x="1725" y="135"/>
                  </a:lnTo>
                  <a:lnTo>
                    <a:pt x="1770" y="169"/>
                  </a:lnTo>
                  <a:lnTo>
                    <a:pt x="1815" y="205"/>
                  </a:lnTo>
                  <a:lnTo>
                    <a:pt x="256" y="205"/>
                  </a:ln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2875"/>
                  </a:lnTo>
                  <a:lnTo>
                    <a:pt x="167" y="2864"/>
                  </a:lnTo>
                  <a:lnTo>
                    <a:pt x="132" y="2848"/>
                  </a:lnTo>
                  <a:lnTo>
                    <a:pt x="100" y="2826"/>
                  </a:lnTo>
                  <a:lnTo>
                    <a:pt x="71" y="2801"/>
                  </a:lnTo>
                  <a:lnTo>
                    <a:pt x="47" y="2771"/>
                  </a:lnTo>
                  <a:lnTo>
                    <a:pt x="27" y="2738"/>
                  </a:lnTo>
                  <a:lnTo>
                    <a:pt x="12" y="2702"/>
                  </a:lnTo>
                  <a:lnTo>
                    <a:pt x="3" y="2664"/>
                  </a:lnTo>
                  <a:lnTo>
                    <a:pt x="0" y="2623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78" name="Group 217"/>
          <p:cNvGrpSpPr>
            <a:grpSpLocks noChangeAspect="1"/>
          </p:cNvGrpSpPr>
          <p:nvPr/>
        </p:nvGrpSpPr>
        <p:grpSpPr bwMode="auto">
          <a:xfrm>
            <a:off x="7271688" y="3200679"/>
            <a:ext cx="409009" cy="470703"/>
            <a:chOff x="2556" y="2057"/>
            <a:chExt cx="358" cy="412"/>
          </a:xfrm>
          <a:solidFill>
            <a:srgbClr val="9FCA95"/>
          </a:solidFill>
        </p:grpSpPr>
        <p:sp>
          <p:nvSpPr>
            <p:cNvPr id="79" name="Freeform 219"/>
            <p:cNvSpPr/>
            <p:nvPr/>
          </p:nvSpPr>
          <p:spPr bwMode="auto">
            <a:xfrm>
              <a:off x="2607" y="2237"/>
              <a:ext cx="256" cy="180"/>
            </a:xfrm>
            <a:custGeom>
              <a:avLst/>
              <a:gdLst>
                <a:gd name="T0" fmla="*/ 615 w 2049"/>
                <a:gd name="T1" fmla="*/ 0 h 1441"/>
                <a:gd name="T2" fmla="*/ 1457 w 2049"/>
                <a:gd name="T3" fmla="*/ 1030 h 1441"/>
                <a:gd name="T4" fmla="*/ 2049 w 2049"/>
                <a:gd name="T5" fmla="*/ 618 h 1441"/>
                <a:gd name="T6" fmla="*/ 2049 w 2049"/>
                <a:gd name="T7" fmla="*/ 1441 h 1441"/>
                <a:gd name="T8" fmla="*/ 0 w 2049"/>
                <a:gd name="T9" fmla="*/ 1441 h 1441"/>
                <a:gd name="T10" fmla="*/ 0 w 2049"/>
                <a:gd name="T11" fmla="*/ 1030 h 1441"/>
                <a:gd name="T12" fmla="*/ 615 w 2049"/>
                <a:gd name="T13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1441">
                  <a:moveTo>
                    <a:pt x="615" y="0"/>
                  </a:moveTo>
                  <a:lnTo>
                    <a:pt x="1457" y="1030"/>
                  </a:lnTo>
                  <a:lnTo>
                    <a:pt x="2049" y="618"/>
                  </a:lnTo>
                  <a:lnTo>
                    <a:pt x="2049" y="1441"/>
                  </a:lnTo>
                  <a:lnTo>
                    <a:pt x="0" y="1441"/>
                  </a:lnTo>
                  <a:lnTo>
                    <a:pt x="0" y="1030"/>
                  </a:lnTo>
                  <a:lnTo>
                    <a:pt x="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80" name="Freeform 220"/>
            <p:cNvSpPr/>
            <p:nvPr/>
          </p:nvSpPr>
          <p:spPr bwMode="auto">
            <a:xfrm>
              <a:off x="2786" y="2212"/>
              <a:ext cx="77" cy="77"/>
            </a:xfrm>
            <a:custGeom>
              <a:avLst/>
              <a:gdLst>
                <a:gd name="T0" fmla="*/ 307 w 614"/>
                <a:gd name="T1" fmla="*/ 0 h 617"/>
                <a:gd name="T2" fmla="*/ 349 w 614"/>
                <a:gd name="T3" fmla="*/ 3 h 617"/>
                <a:gd name="T4" fmla="*/ 389 w 614"/>
                <a:gd name="T5" fmla="*/ 11 h 617"/>
                <a:gd name="T6" fmla="*/ 426 w 614"/>
                <a:gd name="T7" fmla="*/ 25 h 617"/>
                <a:gd name="T8" fmla="*/ 462 w 614"/>
                <a:gd name="T9" fmla="*/ 42 h 617"/>
                <a:gd name="T10" fmla="*/ 495 w 614"/>
                <a:gd name="T11" fmla="*/ 64 h 617"/>
                <a:gd name="T12" fmla="*/ 524 w 614"/>
                <a:gd name="T13" fmla="*/ 91 h 617"/>
                <a:gd name="T14" fmla="*/ 551 w 614"/>
                <a:gd name="T15" fmla="*/ 120 h 617"/>
                <a:gd name="T16" fmla="*/ 572 w 614"/>
                <a:gd name="T17" fmla="*/ 153 h 617"/>
                <a:gd name="T18" fmla="*/ 590 w 614"/>
                <a:gd name="T19" fmla="*/ 189 h 617"/>
                <a:gd name="T20" fmla="*/ 603 w 614"/>
                <a:gd name="T21" fmla="*/ 227 h 617"/>
                <a:gd name="T22" fmla="*/ 611 w 614"/>
                <a:gd name="T23" fmla="*/ 267 h 617"/>
                <a:gd name="T24" fmla="*/ 614 w 614"/>
                <a:gd name="T25" fmla="*/ 309 h 617"/>
                <a:gd name="T26" fmla="*/ 611 w 614"/>
                <a:gd name="T27" fmla="*/ 351 h 617"/>
                <a:gd name="T28" fmla="*/ 603 w 614"/>
                <a:gd name="T29" fmla="*/ 391 h 617"/>
                <a:gd name="T30" fmla="*/ 590 w 614"/>
                <a:gd name="T31" fmla="*/ 429 h 617"/>
                <a:gd name="T32" fmla="*/ 572 w 614"/>
                <a:gd name="T33" fmla="*/ 464 h 617"/>
                <a:gd name="T34" fmla="*/ 551 w 614"/>
                <a:gd name="T35" fmla="*/ 498 h 617"/>
                <a:gd name="T36" fmla="*/ 524 w 614"/>
                <a:gd name="T37" fmla="*/ 527 h 617"/>
                <a:gd name="T38" fmla="*/ 495 w 614"/>
                <a:gd name="T39" fmla="*/ 553 h 617"/>
                <a:gd name="T40" fmla="*/ 462 w 614"/>
                <a:gd name="T41" fmla="*/ 575 h 617"/>
                <a:gd name="T42" fmla="*/ 426 w 614"/>
                <a:gd name="T43" fmla="*/ 594 h 617"/>
                <a:gd name="T44" fmla="*/ 389 w 614"/>
                <a:gd name="T45" fmla="*/ 606 h 617"/>
                <a:gd name="T46" fmla="*/ 349 w 614"/>
                <a:gd name="T47" fmla="*/ 614 h 617"/>
                <a:gd name="T48" fmla="*/ 307 w 614"/>
                <a:gd name="T49" fmla="*/ 617 h 617"/>
                <a:gd name="T50" fmla="*/ 266 w 614"/>
                <a:gd name="T51" fmla="*/ 614 h 617"/>
                <a:gd name="T52" fmla="*/ 226 w 614"/>
                <a:gd name="T53" fmla="*/ 606 h 617"/>
                <a:gd name="T54" fmla="*/ 188 w 614"/>
                <a:gd name="T55" fmla="*/ 594 h 617"/>
                <a:gd name="T56" fmla="*/ 152 w 614"/>
                <a:gd name="T57" fmla="*/ 575 h 617"/>
                <a:gd name="T58" fmla="*/ 120 w 614"/>
                <a:gd name="T59" fmla="*/ 553 h 617"/>
                <a:gd name="T60" fmla="*/ 90 w 614"/>
                <a:gd name="T61" fmla="*/ 527 h 617"/>
                <a:gd name="T62" fmla="*/ 64 w 614"/>
                <a:gd name="T63" fmla="*/ 498 h 617"/>
                <a:gd name="T64" fmla="*/ 42 w 614"/>
                <a:gd name="T65" fmla="*/ 464 h 617"/>
                <a:gd name="T66" fmla="*/ 24 w 614"/>
                <a:gd name="T67" fmla="*/ 429 h 617"/>
                <a:gd name="T68" fmla="*/ 11 w 614"/>
                <a:gd name="T69" fmla="*/ 391 h 617"/>
                <a:gd name="T70" fmla="*/ 3 w 614"/>
                <a:gd name="T71" fmla="*/ 351 h 617"/>
                <a:gd name="T72" fmla="*/ 0 w 614"/>
                <a:gd name="T73" fmla="*/ 309 h 617"/>
                <a:gd name="T74" fmla="*/ 3 w 614"/>
                <a:gd name="T75" fmla="*/ 267 h 617"/>
                <a:gd name="T76" fmla="*/ 11 w 614"/>
                <a:gd name="T77" fmla="*/ 227 h 617"/>
                <a:gd name="T78" fmla="*/ 24 w 614"/>
                <a:gd name="T79" fmla="*/ 189 h 617"/>
                <a:gd name="T80" fmla="*/ 42 w 614"/>
                <a:gd name="T81" fmla="*/ 153 h 617"/>
                <a:gd name="T82" fmla="*/ 64 w 614"/>
                <a:gd name="T83" fmla="*/ 120 h 617"/>
                <a:gd name="T84" fmla="*/ 90 w 614"/>
                <a:gd name="T85" fmla="*/ 91 h 617"/>
                <a:gd name="T86" fmla="*/ 120 w 614"/>
                <a:gd name="T87" fmla="*/ 64 h 617"/>
                <a:gd name="T88" fmla="*/ 152 w 614"/>
                <a:gd name="T89" fmla="*/ 42 h 617"/>
                <a:gd name="T90" fmla="*/ 188 w 614"/>
                <a:gd name="T91" fmla="*/ 25 h 617"/>
                <a:gd name="T92" fmla="*/ 226 w 614"/>
                <a:gd name="T93" fmla="*/ 11 h 617"/>
                <a:gd name="T94" fmla="*/ 266 w 614"/>
                <a:gd name="T95" fmla="*/ 3 h 617"/>
                <a:gd name="T96" fmla="*/ 307 w 614"/>
                <a:gd name="T9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4" h="617">
                  <a:moveTo>
                    <a:pt x="307" y="0"/>
                  </a:moveTo>
                  <a:lnTo>
                    <a:pt x="349" y="3"/>
                  </a:lnTo>
                  <a:lnTo>
                    <a:pt x="389" y="11"/>
                  </a:lnTo>
                  <a:lnTo>
                    <a:pt x="426" y="25"/>
                  </a:lnTo>
                  <a:lnTo>
                    <a:pt x="462" y="42"/>
                  </a:lnTo>
                  <a:lnTo>
                    <a:pt x="495" y="64"/>
                  </a:lnTo>
                  <a:lnTo>
                    <a:pt x="524" y="91"/>
                  </a:lnTo>
                  <a:lnTo>
                    <a:pt x="551" y="120"/>
                  </a:lnTo>
                  <a:lnTo>
                    <a:pt x="572" y="153"/>
                  </a:lnTo>
                  <a:lnTo>
                    <a:pt x="590" y="189"/>
                  </a:lnTo>
                  <a:lnTo>
                    <a:pt x="603" y="227"/>
                  </a:lnTo>
                  <a:lnTo>
                    <a:pt x="611" y="267"/>
                  </a:lnTo>
                  <a:lnTo>
                    <a:pt x="614" y="309"/>
                  </a:lnTo>
                  <a:lnTo>
                    <a:pt x="611" y="351"/>
                  </a:lnTo>
                  <a:lnTo>
                    <a:pt x="603" y="391"/>
                  </a:lnTo>
                  <a:lnTo>
                    <a:pt x="590" y="429"/>
                  </a:lnTo>
                  <a:lnTo>
                    <a:pt x="572" y="464"/>
                  </a:lnTo>
                  <a:lnTo>
                    <a:pt x="551" y="498"/>
                  </a:lnTo>
                  <a:lnTo>
                    <a:pt x="524" y="527"/>
                  </a:lnTo>
                  <a:lnTo>
                    <a:pt x="495" y="553"/>
                  </a:lnTo>
                  <a:lnTo>
                    <a:pt x="462" y="575"/>
                  </a:lnTo>
                  <a:lnTo>
                    <a:pt x="426" y="594"/>
                  </a:lnTo>
                  <a:lnTo>
                    <a:pt x="389" y="606"/>
                  </a:lnTo>
                  <a:lnTo>
                    <a:pt x="349" y="614"/>
                  </a:lnTo>
                  <a:lnTo>
                    <a:pt x="307" y="617"/>
                  </a:lnTo>
                  <a:lnTo>
                    <a:pt x="266" y="614"/>
                  </a:lnTo>
                  <a:lnTo>
                    <a:pt x="226" y="606"/>
                  </a:lnTo>
                  <a:lnTo>
                    <a:pt x="188" y="594"/>
                  </a:lnTo>
                  <a:lnTo>
                    <a:pt x="152" y="575"/>
                  </a:lnTo>
                  <a:lnTo>
                    <a:pt x="120" y="553"/>
                  </a:lnTo>
                  <a:lnTo>
                    <a:pt x="90" y="527"/>
                  </a:lnTo>
                  <a:lnTo>
                    <a:pt x="64" y="498"/>
                  </a:lnTo>
                  <a:lnTo>
                    <a:pt x="42" y="464"/>
                  </a:lnTo>
                  <a:lnTo>
                    <a:pt x="24" y="429"/>
                  </a:lnTo>
                  <a:lnTo>
                    <a:pt x="11" y="391"/>
                  </a:lnTo>
                  <a:lnTo>
                    <a:pt x="3" y="351"/>
                  </a:lnTo>
                  <a:lnTo>
                    <a:pt x="0" y="309"/>
                  </a:lnTo>
                  <a:lnTo>
                    <a:pt x="3" y="267"/>
                  </a:lnTo>
                  <a:lnTo>
                    <a:pt x="11" y="227"/>
                  </a:lnTo>
                  <a:lnTo>
                    <a:pt x="24" y="189"/>
                  </a:lnTo>
                  <a:lnTo>
                    <a:pt x="42" y="153"/>
                  </a:lnTo>
                  <a:lnTo>
                    <a:pt x="64" y="120"/>
                  </a:lnTo>
                  <a:lnTo>
                    <a:pt x="90" y="91"/>
                  </a:lnTo>
                  <a:lnTo>
                    <a:pt x="120" y="64"/>
                  </a:lnTo>
                  <a:lnTo>
                    <a:pt x="152" y="42"/>
                  </a:lnTo>
                  <a:lnTo>
                    <a:pt x="188" y="25"/>
                  </a:lnTo>
                  <a:lnTo>
                    <a:pt x="226" y="11"/>
                  </a:lnTo>
                  <a:lnTo>
                    <a:pt x="266" y="3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81" name="Freeform 221"/>
            <p:cNvSpPr>
              <a:spLocks noEditPoints="1"/>
            </p:cNvSpPr>
            <p:nvPr/>
          </p:nvSpPr>
          <p:spPr bwMode="auto">
            <a:xfrm>
              <a:off x="2556" y="2057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82" name="Group 224"/>
          <p:cNvGrpSpPr>
            <a:grpSpLocks noChangeAspect="1"/>
          </p:cNvGrpSpPr>
          <p:nvPr/>
        </p:nvGrpSpPr>
        <p:grpSpPr bwMode="auto">
          <a:xfrm>
            <a:off x="7965125" y="3200679"/>
            <a:ext cx="409009" cy="470703"/>
            <a:chOff x="3449" y="2630"/>
            <a:chExt cx="358" cy="412"/>
          </a:xfrm>
          <a:solidFill>
            <a:srgbClr val="9FCA95"/>
          </a:solidFill>
        </p:grpSpPr>
        <p:sp>
          <p:nvSpPr>
            <p:cNvPr id="83" name="Freeform 226"/>
            <p:cNvSpPr>
              <a:spLocks noEditPoints="1"/>
            </p:cNvSpPr>
            <p:nvPr/>
          </p:nvSpPr>
          <p:spPr bwMode="auto">
            <a:xfrm>
              <a:off x="3449" y="2630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84" name="Freeform 227"/>
            <p:cNvSpPr/>
            <p:nvPr/>
          </p:nvSpPr>
          <p:spPr bwMode="auto">
            <a:xfrm>
              <a:off x="3500" y="2785"/>
              <a:ext cx="231" cy="205"/>
            </a:xfrm>
            <a:custGeom>
              <a:avLst/>
              <a:gdLst>
                <a:gd name="T0" fmla="*/ 1767 w 1845"/>
                <a:gd name="T1" fmla="*/ 3 h 1646"/>
                <a:gd name="T2" fmla="*/ 1807 w 1845"/>
                <a:gd name="T3" fmla="*/ 23 h 1646"/>
                <a:gd name="T4" fmla="*/ 1835 w 1845"/>
                <a:gd name="T5" fmla="*/ 59 h 1646"/>
                <a:gd name="T6" fmla="*/ 1845 w 1845"/>
                <a:gd name="T7" fmla="*/ 103 h 1646"/>
                <a:gd name="T8" fmla="*/ 1842 w 1845"/>
                <a:gd name="T9" fmla="*/ 1171 h 1646"/>
                <a:gd name="T10" fmla="*/ 1817 w 1845"/>
                <a:gd name="T11" fmla="*/ 1243 h 1646"/>
                <a:gd name="T12" fmla="*/ 1771 w 1845"/>
                <a:gd name="T13" fmla="*/ 1308 h 1646"/>
                <a:gd name="T14" fmla="*/ 1707 w 1845"/>
                <a:gd name="T15" fmla="*/ 1362 h 1646"/>
                <a:gd name="T16" fmla="*/ 1628 w 1845"/>
                <a:gd name="T17" fmla="*/ 1404 h 1646"/>
                <a:gd name="T18" fmla="*/ 1535 w 1845"/>
                <a:gd name="T19" fmla="*/ 1431 h 1646"/>
                <a:gd name="T20" fmla="*/ 1435 w 1845"/>
                <a:gd name="T21" fmla="*/ 1440 h 1646"/>
                <a:gd name="T22" fmla="*/ 1334 w 1845"/>
                <a:gd name="T23" fmla="*/ 1431 h 1646"/>
                <a:gd name="T24" fmla="*/ 1242 w 1845"/>
                <a:gd name="T25" fmla="*/ 1404 h 1646"/>
                <a:gd name="T26" fmla="*/ 1163 w 1845"/>
                <a:gd name="T27" fmla="*/ 1362 h 1646"/>
                <a:gd name="T28" fmla="*/ 1098 w 1845"/>
                <a:gd name="T29" fmla="*/ 1308 h 1646"/>
                <a:gd name="T30" fmla="*/ 1052 w 1845"/>
                <a:gd name="T31" fmla="*/ 1243 h 1646"/>
                <a:gd name="T32" fmla="*/ 1028 w 1845"/>
                <a:gd name="T33" fmla="*/ 1171 h 1646"/>
                <a:gd name="T34" fmla="*/ 1028 w 1845"/>
                <a:gd name="T35" fmla="*/ 1093 h 1646"/>
                <a:gd name="T36" fmla="*/ 1052 w 1845"/>
                <a:gd name="T37" fmla="*/ 1020 h 1646"/>
                <a:gd name="T38" fmla="*/ 1098 w 1845"/>
                <a:gd name="T39" fmla="*/ 955 h 1646"/>
                <a:gd name="T40" fmla="*/ 1163 w 1845"/>
                <a:gd name="T41" fmla="*/ 901 h 1646"/>
                <a:gd name="T42" fmla="*/ 1242 w 1845"/>
                <a:gd name="T43" fmla="*/ 859 h 1646"/>
                <a:gd name="T44" fmla="*/ 1334 w 1845"/>
                <a:gd name="T45" fmla="*/ 832 h 1646"/>
                <a:gd name="T46" fmla="*/ 1435 w 1845"/>
                <a:gd name="T47" fmla="*/ 823 h 1646"/>
                <a:gd name="T48" fmla="*/ 1543 w 1845"/>
                <a:gd name="T49" fmla="*/ 834 h 1646"/>
                <a:gd name="T50" fmla="*/ 1640 w 1845"/>
                <a:gd name="T51" fmla="*/ 864 h 1646"/>
                <a:gd name="T52" fmla="*/ 820 w 1845"/>
                <a:gd name="T53" fmla="*/ 599 h 1646"/>
                <a:gd name="T54" fmla="*/ 817 w 1845"/>
                <a:gd name="T55" fmla="*/ 1376 h 1646"/>
                <a:gd name="T56" fmla="*/ 793 w 1845"/>
                <a:gd name="T57" fmla="*/ 1449 h 1646"/>
                <a:gd name="T58" fmla="*/ 747 w 1845"/>
                <a:gd name="T59" fmla="*/ 1514 h 1646"/>
                <a:gd name="T60" fmla="*/ 683 w 1845"/>
                <a:gd name="T61" fmla="*/ 1568 h 1646"/>
                <a:gd name="T62" fmla="*/ 603 w 1845"/>
                <a:gd name="T63" fmla="*/ 1610 h 1646"/>
                <a:gd name="T64" fmla="*/ 511 w 1845"/>
                <a:gd name="T65" fmla="*/ 1637 h 1646"/>
                <a:gd name="T66" fmla="*/ 410 w 1845"/>
                <a:gd name="T67" fmla="*/ 1646 h 1646"/>
                <a:gd name="T68" fmla="*/ 310 w 1845"/>
                <a:gd name="T69" fmla="*/ 1637 h 1646"/>
                <a:gd name="T70" fmla="*/ 218 w 1845"/>
                <a:gd name="T71" fmla="*/ 1610 h 1646"/>
                <a:gd name="T72" fmla="*/ 138 w 1845"/>
                <a:gd name="T73" fmla="*/ 1568 h 1646"/>
                <a:gd name="T74" fmla="*/ 74 w 1845"/>
                <a:gd name="T75" fmla="*/ 1514 h 1646"/>
                <a:gd name="T76" fmla="*/ 28 w 1845"/>
                <a:gd name="T77" fmla="*/ 1449 h 1646"/>
                <a:gd name="T78" fmla="*/ 4 w 1845"/>
                <a:gd name="T79" fmla="*/ 1376 h 1646"/>
                <a:gd name="T80" fmla="*/ 4 w 1845"/>
                <a:gd name="T81" fmla="*/ 1299 h 1646"/>
                <a:gd name="T82" fmla="*/ 28 w 1845"/>
                <a:gd name="T83" fmla="*/ 1226 h 1646"/>
                <a:gd name="T84" fmla="*/ 74 w 1845"/>
                <a:gd name="T85" fmla="*/ 1162 h 1646"/>
                <a:gd name="T86" fmla="*/ 138 w 1845"/>
                <a:gd name="T87" fmla="*/ 1107 h 1646"/>
                <a:gd name="T88" fmla="*/ 218 w 1845"/>
                <a:gd name="T89" fmla="*/ 1064 h 1646"/>
                <a:gd name="T90" fmla="*/ 310 w 1845"/>
                <a:gd name="T91" fmla="*/ 1039 h 1646"/>
                <a:gd name="T92" fmla="*/ 410 w 1845"/>
                <a:gd name="T93" fmla="*/ 1028 h 1646"/>
                <a:gd name="T94" fmla="*/ 518 w 1845"/>
                <a:gd name="T95" fmla="*/ 1040 h 1646"/>
                <a:gd name="T96" fmla="*/ 615 w 1845"/>
                <a:gd name="T97" fmla="*/ 1071 h 1646"/>
                <a:gd name="T98" fmla="*/ 618 w 1845"/>
                <a:gd name="T99" fmla="*/ 285 h 1646"/>
                <a:gd name="T100" fmla="*/ 639 w 1845"/>
                <a:gd name="T101" fmla="*/ 243 h 1646"/>
                <a:gd name="T102" fmla="*/ 675 w 1845"/>
                <a:gd name="T103" fmla="*/ 216 h 1646"/>
                <a:gd name="T104" fmla="*/ 1722 w 1845"/>
                <a:gd name="T105" fmla="*/ 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5" h="1646">
                  <a:moveTo>
                    <a:pt x="1745" y="0"/>
                  </a:moveTo>
                  <a:lnTo>
                    <a:pt x="1767" y="3"/>
                  </a:lnTo>
                  <a:lnTo>
                    <a:pt x="1788" y="11"/>
                  </a:lnTo>
                  <a:lnTo>
                    <a:pt x="1807" y="23"/>
                  </a:lnTo>
                  <a:lnTo>
                    <a:pt x="1823" y="40"/>
                  </a:lnTo>
                  <a:lnTo>
                    <a:pt x="1835" y="59"/>
                  </a:lnTo>
                  <a:lnTo>
                    <a:pt x="1842" y="80"/>
                  </a:lnTo>
                  <a:lnTo>
                    <a:pt x="1845" y="103"/>
                  </a:lnTo>
                  <a:lnTo>
                    <a:pt x="1845" y="1132"/>
                  </a:lnTo>
                  <a:lnTo>
                    <a:pt x="1842" y="1171"/>
                  </a:lnTo>
                  <a:lnTo>
                    <a:pt x="1832" y="1208"/>
                  </a:lnTo>
                  <a:lnTo>
                    <a:pt x="1817" y="1243"/>
                  </a:lnTo>
                  <a:lnTo>
                    <a:pt x="1796" y="1277"/>
                  </a:lnTo>
                  <a:lnTo>
                    <a:pt x="1771" y="1308"/>
                  </a:lnTo>
                  <a:lnTo>
                    <a:pt x="1741" y="1337"/>
                  </a:lnTo>
                  <a:lnTo>
                    <a:pt x="1707" y="1362"/>
                  </a:lnTo>
                  <a:lnTo>
                    <a:pt x="1669" y="1385"/>
                  </a:lnTo>
                  <a:lnTo>
                    <a:pt x="1628" y="1404"/>
                  </a:lnTo>
                  <a:lnTo>
                    <a:pt x="1583" y="1420"/>
                  </a:lnTo>
                  <a:lnTo>
                    <a:pt x="1535" y="1431"/>
                  </a:lnTo>
                  <a:lnTo>
                    <a:pt x="1486" y="1438"/>
                  </a:lnTo>
                  <a:lnTo>
                    <a:pt x="1435" y="1440"/>
                  </a:lnTo>
                  <a:lnTo>
                    <a:pt x="1383" y="1438"/>
                  </a:lnTo>
                  <a:lnTo>
                    <a:pt x="1334" y="1431"/>
                  </a:lnTo>
                  <a:lnTo>
                    <a:pt x="1286" y="1420"/>
                  </a:lnTo>
                  <a:lnTo>
                    <a:pt x="1242" y="1404"/>
                  </a:lnTo>
                  <a:lnTo>
                    <a:pt x="1201" y="1385"/>
                  </a:lnTo>
                  <a:lnTo>
                    <a:pt x="1163" y="1362"/>
                  </a:lnTo>
                  <a:lnTo>
                    <a:pt x="1128" y="1337"/>
                  </a:lnTo>
                  <a:lnTo>
                    <a:pt x="1098" y="1308"/>
                  </a:lnTo>
                  <a:lnTo>
                    <a:pt x="1073" y="1277"/>
                  </a:lnTo>
                  <a:lnTo>
                    <a:pt x="1052" y="1243"/>
                  </a:lnTo>
                  <a:lnTo>
                    <a:pt x="1038" y="1208"/>
                  </a:lnTo>
                  <a:lnTo>
                    <a:pt x="1028" y="1171"/>
                  </a:lnTo>
                  <a:lnTo>
                    <a:pt x="1025" y="1132"/>
                  </a:lnTo>
                  <a:lnTo>
                    <a:pt x="1028" y="1093"/>
                  </a:lnTo>
                  <a:lnTo>
                    <a:pt x="1038" y="1056"/>
                  </a:lnTo>
                  <a:lnTo>
                    <a:pt x="1052" y="1020"/>
                  </a:lnTo>
                  <a:lnTo>
                    <a:pt x="1073" y="987"/>
                  </a:lnTo>
                  <a:lnTo>
                    <a:pt x="1098" y="955"/>
                  </a:lnTo>
                  <a:lnTo>
                    <a:pt x="1128" y="927"/>
                  </a:lnTo>
                  <a:lnTo>
                    <a:pt x="1163" y="901"/>
                  </a:lnTo>
                  <a:lnTo>
                    <a:pt x="1201" y="879"/>
                  </a:lnTo>
                  <a:lnTo>
                    <a:pt x="1242" y="859"/>
                  </a:lnTo>
                  <a:lnTo>
                    <a:pt x="1286" y="843"/>
                  </a:lnTo>
                  <a:lnTo>
                    <a:pt x="1334" y="832"/>
                  </a:lnTo>
                  <a:lnTo>
                    <a:pt x="1383" y="826"/>
                  </a:lnTo>
                  <a:lnTo>
                    <a:pt x="1435" y="823"/>
                  </a:lnTo>
                  <a:lnTo>
                    <a:pt x="1490" y="826"/>
                  </a:lnTo>
                  <a:lnTo>
                    <a:pt x="1543" y="834"/>
                  </a:lnTo>
                  <a:lnTo>
                    <a:pt x="1593" y="847"/>
                  </a:lnTo>
                  <a:lnTo>
                    <a:pt x="1640" y="864"/>
                  </a:lnTo>
                  <a:lnTo>
                    <a:pt x="1640" y="435"/>
                  </a:lnTo>
                  <a:lnTo>
                    <a:pt x="820" y="599"/>
                  </a:lnTo>
                  <a:lnTo>
                    <a:pt x="820" y="1337"/>
                  </a:lnTo>
                  <a:lnTo>
                    <a:pt x="817" y="1376"/>
                  </a:lnTo>
                  <a:lnTo>
                    <a:pt x="807" y="1414"/>
                  </a:lnTo>
                  <a:lnTo>
                    <a:pt x="793" y="1449"/>
                  </a:lnTo>
                  <a:lnTo>
                    <a:pt x="772" y="1483"/>
                  </a:lnTo>
                  <a:lnTo>
                    <a:pt x="747" y="1514"/>
                  </a:lnTo>
                  <a:lnTo>
                    <a:pt x="717" y="1543"/>
                  </a:lnTo>
                  <a:lnTo>
                    <a:pt x="683" y="1568"/>
                  </a:lnTo>
                  <a:lnTo>
                    <a:pt x="645" y="1591"/>
                  </a:lnTo>
                  <a:lnTo>
                    <a:pt x="603" y="1610"/>
                  </a:lnTo>
                  <a:lnTo>
                    <a:pt x="559" y="1625"/>
                  </a:lnTo>
                  <a:lnTo>
                    <a:pt x="511" y="1637"/>
                  </a:lnTo>
                  <a:lnTo>
                    <a:pt x="462" y="1644"/>
                  </a:lnTo>
                  <a:lnTo>
                    <a:pt x="410" y="1646"/>
                  </a:lnTo>
                  <a:lnTo>
                    <a:pt x="359" y="1644"/>
                  </a:lnTo>
                  <a:lnTo>
                    <a:pt x="310" y="1637"/>
                  </a:lnTo>
                  <a:lnTo>
                    <a:pt x="262" y="1625"/>
                  </a:lnTo>
                  <a:lnTo>
                    <a:pt x="218" y="1610"/>
                  </a:lnTo>
                  <a:lnTo>
                    <a:pt x="176" y="1591"/>
                  </a:lnTo>
                  <a:lnTo>
                    <a:pt x="138" y="1568"/>
                  </a:lnTo>
                  <a:lnTo>
                    <a:pt x="104" y="1543"/>
                  </a:lnTo>
                  <a:lnTo>
                    <a:pt x="74" y="1514"/>
                  </a:lnTo>
                  <a:lnTo>
                    <a:pt x="49" y="1483"/>
                  </a:lnTo>
                  <a:lnTo>
                    <a:pt x="28" y="1449"/>
                  </a:lnTo>
                  <a:lnTo>
                    <a:pt x="14" y="1414"/>
                  </a:lnTo>
                  <a:lnTo>
                    <a:pt x="4" y="1376"/>
                  </a:lnTo>
                  <a:lnTo>
                    <a:pt x="0" y="1337"/>
                  </a:lnTo>
                  <a:lnTo>
                    <a:pt x="4" y="1299"/>
                  </a:lnTo>
                  <a:lnTo>
                    <a:pt x="14" y="1262"/>
                  </a:lnTo>
                  <a:lnTo>
                    <a:pt x="28" y="1226"/>
                  </a:lnTo>
                  <a:lnTo>
                    <a:pt x="49" y="1193"/>
                  </a:lnTo>
                  <a:lnTo>
                    <a:pt x="74" y="1162"/>
                  </a:lnTo>
                  <a:lnTo>
                    <a:pt x="104" y="1133"/>
                  </a:lnTo>
                  <a:lnTo>
                    <a:pt x="138" y="1107"/>
                  </a:lnTo>
                  <a:lnTo>
                    <a:pt x="176" y="1084"/>
                  </a:lnTo>
                  <a:lnTo>
                    <a:pt x="218" y="1064"/>
                  </a:lnTo>
                  <a:lnTo>
                    <a:pt x="262" y="1050"/>
                  </a:lnTo>
                  <a:lnTo>
                    <a:pt x="310" y="1039"/>
                  </a:lnTo>
                  <a:lnTo>
                    <a:pt x="359" y="1031"/>
                  </a:lnTo>
                  <a:lnTo>
                    <a:pt x="410" y="1028"/>
                  </a:lnTo>
                  <a:lnTo>
                    <a:pt x="466" y="1031"/>
                  </a:lnTo>
                  <a:lnTo>
                    <a:pt x="518" y="1040"/>
                  </a:lnTo>
                  <a:lnTo>
                    <a:pt x="569" y="1053"/>
                  </a:lnTo>
                  <a:lnTo>
                    <a:pt x="615" y="1071"/>
                  </a:lnTo>
                  <a:lnTo>
                    <a:pt x="615" y="309"/>
                  </a:lnTo>
                  <a:lnTo>
                    <a:pt x="618" y="285"/>
                  </a:lnTo>
                  <a:lnTo>
                    <a:pt x="626" y="263"/>
                  </a:lnTo>
                  <a:lnTo>
                    <a:pt x="639" y="243"/>
                  </a:lnTo>
                  <a:lnTo>
                    <a:pt x="655" y="227"/>
                  </a:lnTo>
                  <a:lnTo>
                    <a:pt x="675" y="216"/>
                  </a:lnTo>
                  <a:lnTo>
                    <a:pt x="697" y="207"/>
                  </a:lnTo>
                  <a:lnTo>
                    <a:pt x="1722" y="2"/>
                  </a:lnTo>
                  <a:lnTo>
                    <a:pt x="17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85" name="Group 230"/>
          <p:cNvGrpSpPr>
            <a:grpSpLocks noChangeAspect="1"/>
          </p:cNvGrpSpPr>
          <p:nvPr/>
        </p:nvGrpSpPr>
        <p:grpSpPr bwMode="auto">
          <a:xfrm>
            <a:off x="8658561" y="3200679"/>
            <a:ext cx="409009" cy="470703"/>
            <a:chOff x="4742" y="3900"/>
            <a:chExt cx="358" cy="412"/>
          </a:xfrm>
          <a:solidFill>
            <a:srgbClr val="9FCA95"/>
          </a:solidFill>
        </p:grpSpPr>
        <p:sp>
          <p:nvSpPr>
            <p:cNvPr id="86" name="Freeform 232"/>
            <p:cNvSpPr>
              <a:spLocks noEditPoints="1"/>
            </p:cNvSpPr>
            <p:nvPr/>
          </p:nvSpPr>
          <p:spPr bwMode="auto">
            <a:xfrm>
              <a:off x="4742" y="3900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87" name="Rectangle 233"/>
            <p:cNvSpPr>
              <a:spLocks noChangeArrowheads="1"/>
            </p:cNvSpPr>
            <p:nvPr/>
          </p:nvSpPr>
          <p:spPr bwMode="auto">
            <a:xfrm>
              <a:off x="4819" y="4106"/>
              <a:ext cx="128" cy="12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88" name="Freeform 234"/>
            <p:cNvSpPr/>
            <p:nvPr/>
          </p:nvSpPr>
          <p:spPr bwMode="auto">
            <a:xfrm>
              <a:off x="4947" y="4106"/>
              <a:ext cx="77" cy="129"/>
            </a:xfrm>
            <a:custGeom>
              <a:avLst/>
              <a:gdLst>
                <a:gd name="T0" fmla="*/ 615 w 615"/>
                <a:gd name="T1" fmla="*/ 0 h 1028"/>
                <a:gd name="T2" fmla="*/ 615 w 615"/>
                <a:gd name="T3" fmla="*/ 1028 h 1028"/>
                <a:gd name="T4" fmla="*/ 0 w 615"/>
                <a:gd name="T5" fmla="*/ 616 h 1028"/>
                <a:gd name="T6" fmla="*/ 0 w 615"/>
                <a:gd name="T7" fmla="*/ 411 h 1028"/>
                <a:gd name="T8" fmla="*/ 615 w 615"/>
                <a:gd name="T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" h="1028">
                  <a:moveTo>
                    <a:pt x="615" y="0"/>
                  </a:moveTo>
                  <a:lnTo>
                    <a:pt x="615" y="1028"/>
                  </a:lnTo>
                  <a:lnTo>
                    <a:pt x="0" y="616"/>
                  </a:lnTo>
                  <a:lnTo>
                    <a:pt x="0" y="411"/>
                  </a:lnTo>
                  <a:lnTo>
                    <a:pt x="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89" name="Group 237"/>
          <p:cNvGrpSpPr>
            <a:grpSpLocks noChangeAspect="1"/>
          </p:cNvGrpSpPr>
          <p:nvPr/>
        </p:nvGrpSpPr>
        <p:grpSpPr bwMode="auto">
          <a:xfrm>
            <a:off x="9351997" y="3200679"/>
            <a:ext cx="409009" cy="470703"/>
            <a:chOff x="4326" y="2543"/>
            <a:chExt cx="358" cy="412"/>
          </a:xfrm>
          <a:solidFill>
            <a:srgbClr val="9FCA95"/>
          </a:solidFill>
        </p:grpSpPr>
        <p:sp>
          <p:nvSpPr>
            <p:cNvPr id="90" name="Freeform 239"/>
            <p:cNvSpPr/>
            <p:nvPr/>
          </p:nvSpPr>
          <p:spPr bwMode="auto">
            <a:xfrm>
              <a:off x="4454" y="2698"/>
              <a:ext cx="128" cy="180"/>
            </a:xfrm>
            <a:custGeom>
              <a:avLst/>
              <a:gdLst>
                <a:gd name="T0" fmla="*/ 0 w 1025"/>
                <a:gd name="T1" fmla="*/ 0 h 1440"/>
                <a:gd name="T2" fmla="*/ 1025 w 1025"/>
                <a:gd name="T3" fmla="*/ 721 h 1440"/>
                <a:gd name="T4" fmla="*/ 0 w 1025"/>
                <a:gd name="T5" fmla="*/ 1440 h 1440"/>
                <a:gd name="T6" fmla="*/ 0 w 1025"/>
                <a:gd name="T7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5" h="1440">
                  <a:moveTo>
                    <a:pt x="0" y="0"/>
                  </a:moveTo>
                  <a:lnTo>
                    <a:pt x="1025" y="721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91" name="Freeform 240"/>
            <p:cNvSpPr>
              <a:spLocks noEditPoints="1"/>
            </p:cNvSpPr>
            <p:nvPr/>
          </p:nvSpPr>
          <p:spPr bwMode="auto">
            <a:xfrm>
              <a:off x="4326" y="2543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92" name="Freeform 252"/>
          <p:cNvSpPr>
            <a:spLocks noEditPoints="1"/>
          </p:cNvSpPr>
          <p:nvPr/>
        </p:nvSpPr>
        <p:spPr bwMode="auto">
          <a:xfrm>
            <a:off x="10045435" y="3200679"/>
            <a:ext cx="466133" cy="470703"/>
          </a:xfrm>
          <a:custGeom>
            <a:avLst/>
            <a:gdLst>
              <a:gd name="T0" fmla="*/ 1835 w 3262"/>
              <a:gd name="T1" fmla="*/ 1113 h 3292"/>
              <a:gd name="T2" fmla="*/ 1511 w 3262"/>
              <a:gd name="T3" fmla="*/ 1439 h 3292"/>
              <a:gd name="T4" fmla="*/ 1835 w 3262"/>
              <a:gd name="T5" fmla="*/ 1439 h 3292"/>
              <a:gd name="T6" fmla="*/ 1835 w 3262"/>
              <a:gd name="T7" fmla="*/ 1113 h 3292"/>
              <a:gd name="T8" fmla="*/ 2039 w 3262"/>
              <a:gd name="T9" fmla="*/ 1028 h 3292"/>
              <a:gd name="T10" fmla="*/ 2039 w 3262"/>
              <a:gd name="T11" fmla="*/ 1646 h 3292"/>
              <a:gd name="T12" fmla="*/ 1427 w 3262"/>
              <a:gd name="T13" fmla="*/ 1646 h 3292"/>
              <a:gd name="T14" fmla="*/ 1427 w 3262"/>
              <a:gd name="T15" fmla="*/ 3085 h 3292"/>
              <a:gd name="T16" fmla="*/ 3058 w 3262"/>
              <a:gd name="T17" fmla="*/ 3085 h 3292"/>
              <a:gd name="T18" fmla="*/ 3058 w 3262"/>
              <a:gd name="T19" fmla="*/ 1028 h 3292"/>
              <a:gd name="T20" fmla="*/ 2039 w 3262"/>
              <a:gd name="T21" fmla="*/ 1028 h 3292"/>
              <a:gd name="T22" fmla="*/ 612 w 3262"/>
              <a:gd name="T23" fmla="*/ 291 h 3292"/>
              <a:gd name="T24" fmla="*/ 289 w 3262"/>
              <a:gd name="T25" fmla="*/ 617 h 3292"/>
              <a:gd name="T26" fmla="*/ 612 w 3262"/>
              <a:gd name="T27" fmla="*/ 617 h 3292"/>
              <a:gd name="T28" fmla="*/ 612 w 3262"/>
              <a:gd name="T29" fmla="*/ 291 h 3292"/>
              <a:gd name="T30" fmla="*/ 815 w 3262"/>
              <a:gd name="T31" fmla="*/ 205 h 3292"/>
              <a:gd name="T32" fmla="*/ 815 w 3262"/>
              <a:gd name="T33" fmla="*/ 823 h 3292"/>
              <a:gd name="T34" fmla="*/ 204 w 3262"/>
              <a:gd name="T35" fmla="*/ 823 h 3292"/>
              <a:gd name="T36" fmla="*/ 204 w 3262"/>
              <a:gd name="T37" fmla="*/ 2262 h 3292"/>
              <a:gd name="T38" fmla="*/ 1224 w 3262"/>
              <a:gd name="T39" fmla="*/ 2262 h 3292"/>
              <a:gd name="T40" fmla="*/ 1224 w 3262"/>
              <a:gd name="T41" fmla="*/ 1439 h 3292"/>
              <a:gd name="T42" fmla="*/ 1835 w 3262"/>
              <a:gd name="T43" fmla="*/ 823 h 3292"/>
              <a:gd name="T44" fmla="*/ 1835 w 3262"/>
              <a:gd name="T45" fmla="*/ 205 h 3292"/>
              <a:gd name="T46" fmla="*/ 815 w 3262"/>
              <a:gd name="T47" fmla="*/ 205 h 3292"/>
              <a:gd name="T48" fmla="*/ 612 w 3262"/>
              <a:gd name="T49" fmla="*/ 0 h 3292"/>
              <a:gd name="T50" fmla="*/ 2039 w 3262"/>
              <a:gd name="T51" fmla="*/ 0 h 3292"/>
              <a:gd name="T52" fmla="*/ 2039 w 3262"/>
              <a:gd name="T53" fmla="*/ 823 h 3292"/>
              <a:gd name="T54" fmla="*/ 3262 w 3262"/>
              <a:gd name="T55" fmla="*/ 823 h 3292"/>
              <a:gd name="T56" fmla="*/ 3262 w 3262"/>
              <a:gd name="T57" fmla="*/ 3292 h 3292"/>
              <a:gd name="T58" fmla="*/ 1224 w 3262"/>
              <a:gd name="T59" fmla="*/ 3292 h 3292"/>
              <a:gd name="T60" fmla="*/ 1224 w 3262"/>
              <a:gd name="T61" fmla="*/ 2469 h 3292"/>
              <a:gd name="T62" fmla="*/ 0 w 3262"/>
              <a:gd name="T63" fmla="*/ 2469 h 3292"/>
              <a:gd name="T64" fmla="*/ 0 w 3262"/>
              <a:gd name="T65" fmla="*/ 617 h 3292"/>
              <a:gd name="T66" fmla="*/ 612 w 3262"/>
              <a:gd name="T6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2" h="3292">
                <a:moveTo>
                  <a:pt x="1835" y="1113"/>
                </a:moveTo>
                <a:lnTo>
                  <a:pt x="1511" y="1439"/>
                </a:lnTo>
                <a:lnTo>
                  <a:pt x="1835" y="1439"/>
                </a:lnTo>
                <a:lnTo>
                  <a:pt x="1835" y="1113"/>
                </a:lnTo>
                <a:close/>
                <a:moveTo>
                  <a:pt x="2039" y="1028"/>
                </a:moveTo>
                <a:lnTo>
                  <a:pt x="2039" y="1646"/>
                </a:lnTo>
                <a:lnTo>
                  <a:pt x="1427" y="1646"/>
                </a:lnTo>
                <a:lnTo>
                  <a:pt x="1427" y="3085"/>
                </a:lnTo>
                <a:lnTo>
                  <a:pt x="3058" y="3085"/>
                </a:lnTo>
                <a:lnTo>
                  <a:pt x="3058" y="1028"/>
                </a:lnTo>
                <a:lnTo>
                  <a:pt x="2039" y="1028"/>
                </a:lnTo>
                <a:close/>
                <a:moveTo>
                  <a:pt x="612" y="291"/>
                </a:moveTo>
                <a:lnTo>
                  <a:pt x="289" y="617"/>
                </a:lnTo>
                <a:lnTo>
                  <a:pt x="612" y="617"/>
                </a:lnTo>
                <a:lnTo>
                  <a:pt x="612" y="291"/>
                </a:lnTo>
                <a:close/>
                <a:moveTo>
                  <a:pt x="815" y="205"/>
                </a:moveTo>
                <a:lnTo>
                  <a:pt x="815" y="823"/>
                </a:lnTo>
                <a:lnTo>
                  <a:pt x="204" y="823"/>
                </a:lnTo>
                <a:lnTo>
                  <a:pt x="204" y="2262"/>
                </a:lnTo>
                <a:lnTo>
                  <a:pt x="1224" y="2262"/>
                </a:lnTo>
                <a:lnTo>
                  <a:pt x="1224" y="1439"/>
                </a:lnTo>
                <a:lnTo>
                  <a:pt x="1835" y="823"/>
                </a:lnTo>
                <a:lnTo>
                  <a:pt x="1835" y="205"/>
                </a:lnTo>
                <a:lnTo>
                  <a:pt x="815" y="205"/>
                </a:lnTo>
                <a:close/>
                <a:moveTo>
                  <a:pt x="612" y="0"/>
                </a:moveTo>
                <a:lnTo>
                  <a:pt x="2039" y="0"/>
                </a:lnTo>
                <a:lnTo>
                  <a:pt x="2039" y="823"/>
                </a:lnTo>
                <a:lnTo>
                  <a:pt x="3262" y="823"/>
                </a:lnTo>
                <a:lnTo>
                  <a:pt x="3262" y="3292"/>
                </a:lnTo>
                <a:lnTo>
                  <a:pt x="1224" y="3292"/>
                </a:lnTo>
                <a:lnTo>
                  <a:pt x="1224" y="2469"/>
                </a:lnTo>
                <a:lnTo>
                  <a:pt x="0" y="2469"/>
                </a:lnTo>
                <a:lnTo>
                  <a:pt x="0" y="617"/>
                </a:lnTo>
                <a:lnTo>
                  <a:pt x="612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93" name="Group 255"/>
          <p:cNvGrpSpPr>
            <a:grpSpLocks noChangeAspect="1"/>
          </p:cNvGrpSpPr>
          <p:nvPr/>
        </p:nvGrpSpPr>
        <p:grpSpPr bwMode="auto">
          <a:xfrm>
            <a:off x="10795993" y="3200679"/>
            <a:ext cx="409009" cy="470703"/>
            <a:chOff x="4858" y="2342"/>
            <a:chExt cx="358" cy="412"/>
          </a:xfrm>
          <a:solidFill>
            <a:srgbClr val="9FCA95"/>
          </a:solidFill>
        </p:grpSpPr>
        <p:sp>
          <p:nvSpPr>
            <p:cNvPr id="94" name="Freeform 257"/>
            <p:cNvSpPr>
              <a:spLocks noEditPoints="1"/>
            </p:cNvSpPr>
            <p:nvPr/>
          </p:nvSpPr>
          <p:spPr bwMode="auto">
            <a:xfrm>
              <a:off x="4858" y="2342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95" name="Rectangle 258"/>
            <p:cNvSpPr>
              <a:spLocks noChangeArrowheads="1"/>
            </p:cNvSpPr>
            <p:nvPr/>
          </p:nvSpPr>
          <p:spPr bwMode="auto">
            <a:xfrm>
              <a:off x="4935" y="2368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96" name="Rectangle 259"/>
            <p:cNvSpPr>
              <a:spLocks noChangeArrowheads="1"/>
            </p:cNvSpPr>
            <p:nvPr/>
          </p:nvSpPr>
          <p:spPr bwMode="auto">
            <a:xfrm>
              <a:off x="4986" y="2394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97" name="Rectangle 260"/>
            <p:cNvSpPr>
              <a:spLocks noChangeArrowheads="1"/>
            </p:cNvSpPr>
            <p:nvPr/>
          </p:nvSpPr>
          <p:spPr bwMode="auto">
            <a:xfrm>
              <a:off x="4935" y="2420"/>
              <a:ext cx="51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98" name="Rectangle 261"/>
            <p:cNvSpPr>
              <a:spLocks noChangeArrowheads="1"/>
            </p:cNvSpPr>
            <p:nvPr/>
          </p:nvSpPr>
          <p:spPr bwMode="auto">
            <a:xfrm>
              <a:off x="4986" y="2445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99" name="Rectangle 262"/>
            <p:cNvSpPr>
              <a:spLocks noChangeArrowheads="1"/>
            </p:cNvSpPr>
            <p:nvPr/>
          </p:nvSpPr>
          <p:spPr bwMode="auto">
            <a:xfrm>
              <a:off x="4935" y="2471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00" name="Rectangle 263"/>
            <p:cNvSpPr>
              <a:spLocks noChangeArrowheads="1"/>
            </p:cNvSpPr>
            <p:nvPr/>
          </p:nvSpPr>
          <p:spPr bwMode="auto">
            <a:xfrm>
              <a:off x="4986" y="2497"/>
              <a:ext cx="51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01" name="Rectangle 264"/>
            <p:cNvSpPr>
              <a:spLocks noChangeArrowheads="1"/>
            </p:cNvSpPr>
            <p:nvPr/>
          </p:nvSpPr>
          <p:spPr bwMode="auto">
            <a:xfrm>
              <a:off x="4935" y="2522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02" name="Rectangle 265"/>
            <p:cNvSpPr>
              <a:spLocks noChangeArrowheads="1"/>
            </p:cNvSpPr>
            <p:nvPr/>
          </p:nvSpPr>
          <p:spPr bwMode="auto">
            <a:xfrm>
              <a:off x="4986" y="2548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03" name="Freeform 266"/>
            <p:cNvSpPr>
              <a:spLocks noEditPoints="1"/>
            </p:cNvSpPr>
            <p:nvPr/>
          </p:nvSpPr>
          <p:spPr bwMode="auto">
            <a:xfrm>
              <a:off x="4935" y="2574"/>
              <a:ext cx="102" cy="128"/>
            </a:xfrm>
            <a:custGeom>
              <a:avLst/>
              <a:gdLst>
                <a:gd name="T0" fmla="*/ 204 w 819"/>
                <a:gd name="T1" fmla="*/ 618 h 1029"/>
                <a:gd name="T2" fmla="*/ 204 w 819"/>
                <a:gd name="T3" fmla="*/ 823 h 1029"/>
                <a:gd name="T4" fmla="*/ 614 w 819"/>
                <a:gd name="T5" fmla="*/ 823 h 1029"/>
                <a:gd name="T6" fmla="*/ 614 w 819"/>
                <a:gd name="T7" fmla="*/ 618 h 1029"/>
                <a:gd name="T8" fmla="*/ 204 w 819"/>
                <a:gd name="T9" fmla="*/ 618 h 1029"/>
                <a:gd name="T10" fmla="*/ 0 w 819"/>
                <a:gd name="T11" fmla="*/ 0 h 1029"/>
                <a:gd name="T12" fmla="*/ 409 w 819"/>
                <a:gd name="T13" fmla="*/ 0 h 1029"/>
                <a:gd name="T14" fmla="*/ 409 w 819"/>
                <a:gd name="T15" fmla="*/ 206 h 1029"/>
                <a:gd name="T16" fmla="*/ 665 w 819"/>
                <a:gd name="T17" fmla="*/ 206 h 1029"/>
                <a:gd name="T18" fmla="*/ 696 w 819"/>
                <a:gd name="T19" fmla="*/ 209 h 1029"/>
                <a:gd name="T20" fmla="*/ 725 w 819"/>
                <a:gd name="T21" fmla="*/ 218 h 1029"/>
                <a:gd name="T22" fmla="*/ 751 w 819"/>
                <a:gd name="T23" fmla="*/ 233 h 1029"/>
                <a:gd name="T24" fmla="*/ 774 w 819"/>
                <a:gd name="T25" fmla="*/ 251 h 1029"/>
                <a:gd name="T26" fmla="*/ 793 w 819"/>
                <a:gd name="T27" fmla="*/ 274 h 1029"/>
                <a:gd name="T28" fmla="*/ 807 w 819"/>
                <a:gd name="T29" fmla="*/ 301 h 1029"/>
                <a:gd name="T30" fmla="*/ 816 w 819"/>
                <a:gd name="T31" fmla="*/ 330 h 1029"/>
                <a:gd name="T32" fmla="*/ 819 w 819"/>
                <a:gd name="T33" fmla="*/ 361 h 1029"/>
                <a:gd name="T34" fmla="*/ 819 w 819"/>
                <a:gd name="T35" fmla="*/ 875 h 1029"/>
                <a:gd name="T36" fmla="*/ 816 w 819"/>
                <a:gd name="T37" fmla="*/ 906 h 1029"/>
                <a:gd name="T38" fmla="*/ 807 w 819"/>
                <a:gd name="T39" fmla="*/ 935 h 1029"/>
                <a:gd name="T40" fmla="*/ 793 w 819"/>
                <a:gd name="T41" fmla="*/ 961 h 1029"/>
                <a:gd name="T42" fmla="*/ 774 w 819"/>
                <a:gd name="T43" fmla="*/ 983 h 1029"/>
                <a:gd name="T44" fmla="*/ 751 w 819"/>
                <a:gd name="T45" fmla="*/ 1003 h 1029"/>
                <a:gd name="T46" fmla="*/ 725 w 819"/>
                <a:gd name="T47" fmla="*/ 1017 h 1029"/>
                <a:gd name="T48" fmla="*/ 696 w 819"/>
                <a:gd name="T49" fmla="*/ 1026 h 1029"/>
                <a:gd name="T50" fmla="*/ 665 w 819"/>
                <a:gd name="T51" fmla="*/ 1029 h 1029"/>
                <a:gd name="T52" fmla="*/ 153 w 819"/>
                <a:gd name="T53" fmla="*/ 1029 h 1029"/>
                <a:gd name="T54" fmla="*/ 122 w 819"/>
                <a:gd name="T55" fmla="*/ 1026 h 1029"/>
                <a:gd name="T56" fmla="*/ 93 w 819"/>
                <a:gd name="T57" fmla="*/ 1017 h 1029"/>
                <a:gd name="T58" fmla="*/ 68 w 819"/>
                <a:gd name="T59" fmla="*/ 1003 h 1029"/>
                <a:gd name="T60" fmla="*/ 45 w 819"/>
                <a:gd name="T61" fmla="*/ 983 h 1029"/>
                <a:gd name="T62" fmla="*/ 26 w 819"/>
                <a:gd name="T63" fmla="*/ 961 h 1029"/>
                <a:gd name="T64" fmla="*/ 12 w 819"/>
                <a:gd name="T65" fmla="*/ 935 h 1029"/>
                <a:gd name="T66" fmla="*/ 3 w 819"/>
                <a:gd name="T67" fmla="*/ 906 h 1029"/>
                <a:gd name="T68" fmla="*/ 0 w 819"/>
                <a:gd name="T69" fmla="*/ 875 h 1029"/>
                <a:gd name="T70" fmla="*/ 0 w 819"/>
                <a:gd name="T71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" h="1029">
                  <a:moveTo>
                    <a:pt x="204" y="618"/>
                  </a:moveTo>
                  <a:lnTo>
                    <a:pt x="204" y="823"/>
                  </a:lnTo>
                  <a:lnTo>
                    <a:pt x="614" y="823"/>
                  </a:lnTo>
                  <a:lnTo>
                    <a:pt x="614" y="618"/>
                  </a:lnTo>
                  <a:lnTo>
                    <a:pt x="204" y="618"/>
                  </a:lnTo>
                  <a:close/>
                  <a:moveTo>
                    <a:pt x="0" y="0"/>
                  </a:moveTo>
                  <a:lnTo>
                    <a:pt x="409" y="0"/>
                  </a:lnTo>
                  <a:lnTo>
                    <a:pt x="409" y="206"/>
                  </a:lnTo>
                  <a:lnTo>
                    <a:pt x="665" y="206"/>
                  </a:lnTo>
                  <a:lnTo>
                    <a:pt x="696" y="209"/>
                  </a:lnTo>
                  <a:lnTo>
                    <a:pt x="725" y="218"/>
                  </a:lnTo>
                  <a:lnTo>
                    <a:pt x="751" y="233"/>
                  </a:lnTo>
                  <a:lnTo>
                    <a:pt x="774" y="251"/>
                  </a:lnTo>
                  <a:lnTo>
                    <a:pt x="793" y="274"/>
                  </a:lnTo>
                  <a:lnTo>
                    <a:pt x="807" y="301"/>
                  </a:lnTo>
                  <a:lnTo>
                    <a:pt x="816" y="330"/>
                  </a:lnTo>
                  <a:lnTo>
                    <a:pt x="819" y="361"/>
                  </a:lnTo>
                  <a:lnTo>
                    <a:pt x="819" y="875"/>
                  </a:lnTo>
                  <a:lnTo>
                    <a:pt x="816" y="906"/>
                  </a:lnTo>
                  <a:lnTo>
                    <a:pt x="807" y="935"/>
                  </a:lnTo>
                  <a:lnTo>
                    <a:pt x="793" y="961"/>
                  </a:lnTo>
                  <a:lnTo>
                    <a:pt x="774" y="983"/>
                  </a:lnTo>
                  <a:lnTo>
                    <a:pt x="751" y="1003"/>
                  </a:lnTo>
                  <a:lnTo>
                    <a:pt x="725" y="1017"/>
                  </a:lnTo>
                  <a:lnTo>
                    <a:pt x="696" y="1026"/>
                  </a:lnTo>
                  <a:lnTo>
                    <a:pt x="665" y="1029"/>
                  </a:lnTo>
                  <a:lnTo>
                    <a:pt x="153" y="1029"/>
                  </a:lnTo>
                  <a:lnTo>
                    <a:pt x="122" y="1026"/>
                  </a:lnTo>
                  <a:lnTo>
                    <a:pt x="93" y="1017"/>
                  </a:lnTo>
                  <a:lnTo>
                    <a:pt x="68" y="1003"/>
                  </a:lnTo>
                  <a:lnTo>
                    <a:pt x="45" y="983"/>
                  </a:lnTo>
                  <a:lnTo>
                    <a:pt x="26" y="961"/>
                  </a:lnTo>
                  <a:lnTo>
                    <a:pt x="12" y="935"/>
                  </a:lnTo>
                  <a:lnTo>
                    <a:pt x="3" y="906"/>
                  </a:lnTo>
                  <a:lnTo>
                    <a:pt x="0" y="8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104" name="Freeform 271"/>
          <p:cNvSpPr>
            <a:spLocks noEditPoints="1"/>
          </p:cNvSpPr>
          <p:nvPr/>
        </p:nvSpPr>
        <p:spPr bwMode="auto">
          <a:xfrm>
            <a:off x="843048" y="4068804"/>
            <a:ext cx="438713" cy="470703"/>
          </a:xfrm>
          <a:custGeom>
            <a:avLst/>
            <a:gdLst>
              <a:gd name="T0" fmla="*/ 1314 w 3072"/>
              <a:gd name="T1" fmla="*/ 1646 h 3292"/>
              <a:gd name="T2" fmla="*/ 1639 w 3072"/>
              <a:gd name="T3" fmla="*/ 1319 h 3292"/>
              <a:gd name="T4" fmla="*/ 1843 w 3072"/>
              <a:gd name="T5" fmla="*/ 1851 h 3292"/>
              <a:gd name="T6" fmla="*/ 1229 w 3072"/>
              <a:gd name="T7" fmla="*/ 3085 h 3292"/>
              <a:gd name="T8" fmla="*/ 2867 w 3072"/>
              <a:gd name="T9" fmla="*/ 1234 h 3292"/>
              <a:gd name="T10" fmla="*/ 102 w 3072"/>
              <a:gd name="T11" fmla="*/ 411 h 3292"/>
              <a:gd name="T12" fmla="*/ 307 w 3072"/>
              <a:gd name="T13" fmla="*/ 617 h 3292"/>
              <a:gd name="T14" fmla="*/ 205 w 3072"/>
              <a:gd name="T15" fmla="*/ 2469 h 3292"/>
              <a:gd name="T16" fmla="*/ 1024 w 3072"/>
              <a:gd name="T17" fmla="*/ 1646 h 3292"/>
              <a:gd name="T18" fmla="*/ 2253 w 3072"/>
              <a:gd name="T19" fmla="*/ 1028 h 3292"/>
              <a:gd name="T20" fmla="*/ 2151 w 3072"/>
              <a:gd name="T21" fmla="*/ 617 h 3292"/>
              <a:gd name="T22" fmla="*/ 2355 w 3072"/>
              <a:gd name="T23" fmla="*/ 411 h 3292"/>
              <a:gd name="T24" fmla="*/ 2401 w 3072"/>
              <a:gd name="T25" fmla="*/ 421 h 3292"/>
              <a:gd name="T26" fmla="*/ 2436 w 3072"/>
              <a:gd name="T27" fmla="*/ 450 h 3292"/>
              <a:gd name="T28" fmla="*/ 2455 w 3072"/>
              <a:gd name="T29" fmla="*/ 490 h 3292"/>
              <a:gd name="T30" fmla="*/ 2457 w 3072"/>
              <a:gd name="T31" fmla="*/ 1028 h 3292"/>
              <a:gd name="T32" fmla="*/ 3072 w 3072"/>
              <a:gd name="T33" fmla="*/ 3292 h 3292"/>
              <a:gd name="T34" fmla="*/ 1024 w 3072"/>
              <a:gd name="T35" fmla="*/ 2674 h 3292"/>
              <a:gd name="T36" fmla="*/ 79 w 3072"/>
              <a:gd name="T37" fmla="*/ 2671 h 3292"/>
              <a:gd name="T38" fmla="*/ 38 w 3072"/>
              <a:gd name="T39" fmla="*/ 2652 h 3292"/>
              <a:gd name="T40" fmla="*/ 10 w 3072"/>
              <a:gd name="T41" fmla="*/ 2617 h 3292"/>
              <a:gd name="T42" fmla="*/ 0 w 3072"/>
              <a:gd name="T43" fmla="*/ 2571 h 3292"/>
              <a:gd name="T44" fmla="*/ 2 w 3072"/>
              <a:gd name="T45" fmla="*/ 490 h 3292"/>
              <a:gd name="T46" fmla="*/ 23 w 3072"/>
              <a:gd name="T47" fmla="*/ 450 h 3292"/>
              <a:gd name="T48" fmla="*/ 58 w 3072"/>
              <a:gd name="T49" fmla="*/ 421 h 3292"/>
              <a:gd name="T50" fmla="*/ 102 w 3072"/>
              <a:gd name="T51" fmla="*/ 411 h 3292"/>
              <a:gd name="T52" fmla="*/ 1024 w 3072"/>
              <a:gd name="T53" fmla="*/ 205 h 3292"/>
              <a:gd name="T54" fmla="*/ 1433 w 3072"/>
              <a:gd name="T55" fmla="*/ 411 h 3292"/>
              <a:gd name="T56" fmla="*/ 1433 w 3072"/>
              <a:gd name="T57" fmla="*/ 205 h 3292"/>
              <a:gd name="T58" fmla="*/ 1024 w 3072"/>
              <a:gd name="T59" fmla="*/ 205 h 3292"/>
              <a:gd name="T60" fmla="*/ 1433 w 3072"/>
              <a:gd name="T61" fmla="*/ 0 h 3292"/>
              <a:gd name="T62" fmla="*/ 1498 w 3072"/>
              <a:gd name="T63" fmla="*/ 10 h 3292"/>
              <a:gd name="T64" fmla="*/ 1555 w 3072"/>
              <a:gd name="T65" fmla="*/ 39 h 3292"/>
              <a:gd name="T66" fmla="*/ 1599 w 3072"/>
              <a:gd name="T67" fmla="*/ 84 h 3292"/>
              <a:gd name="T68" fmla="*/ 1629 w 3072"/>
              <a:gd name="T69" fmla="*/ 140 h 3292"/>
              <a:gd name="T70" fmla="*/ 1639 w 3072"/>
              <a:gd name="T71" fmla="*/ 205 h 3292"/>
              <a:gd name="T72" fmla="*/ 2048 w 3072"/>
              <a:gd name="T73" fmla="*/ 411 h 3292"/>
              <a:gd name="T74" fmla="*/ 409 w 3072"/>
              <a:gd name="T75" fmla="*/ 823 h 3292"/>
              <a:gd name="T76" fmla="*/ 819 w 3072"/>
              <a:gd name="T77" fmla="*/ 411 h 3292"/>
              <a:gd name="T78" fmla="*/ 821 w 3072"/>
              <a:gd name="T79" fmla="*/ 172 h 3292"/>
              <a:gd name="T80" fmla="*/ 842 w 3072"/>
              <a:gd name="T81" fmla="*/ 111 h 3292"/>
              <a:gd name="T82" fmla="*/ 879 w 3072"/>
              <a:gd name="T83" fmla="*/ 60 h 3292"/>
              <a:gd name="T84" fmla="*/ 929 w 3072"/>
              <a:gd name="T85" fmla="*/ 22 h 3292"/>
              <a:gd name="T86" fmla="*/ 991 w 3072"/>
              <a:gd name="T8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72" h="3292">
                <a:moveTo>
                  <a:pt x="1639" y="1319"/>
                </a:moveTo>
                <a:lnTo>
                  <a:pt x="1314" y="1646"/>
                </a:lnTo>
                <a:lnTo>
                  <a:pt x="1639" y="1646"/>
                </a:lnTo>
                <a:lnTo>
                  <a:pt x="1639" y="1319"/>
                </a:lnTo>
                <a:close/>
                <a:moveTo>
                  <a:pt x="1843" y="1234"/>
                </a:moveTo>
                <a:lnTo>
                  <a:pt x="1843" y="1851"/>
                </a:lnTo>
                <a:lnTo>
                  <a:pt x="1229" y="1851"/>
                </a:lnTo>
                <a:lnTo>
                  <a:pt x="1229" y="3085"/>
                </a:lnTo>
                <a:lnTo>
                  <a:pt x="2867" y="3085"/>
                </a:lnTo>
                <a:lnTo>
                  <a:pt x="2867" y="1234"/>
                </a:lnTo>
                <a:lnTo>
                  <a:pt x="1843" y="1234"/>
                </a:lnTo>
                <a:close/>
                <a:moveTo>
                  <a:pt x="102" y="411"/>
                </a:moveTo>
                <a:lnTo>
                  <a:pt x="307" y="411"/>
                </a:lnTo>
                <a:lnTo>
                  <a:pt x="307" y="617"/>
                </a:lnTo>
                <a:lnTo>
                  <a:pt x="205" y="617"/>
                </a:lnTo>
                <a:lnTo>
                  <a:pt x="205" y="2469"/>
                </a:lnTo>
                <a:lnTo>
                  <a:pt x="1024" y="2469"/>
                </a:lnTo>
                <a:lnTo>
                  <a:pt x="1024" y="1646"/>
                </a:lnTo>
                <a:lnTo>
                  <a:pt x="1639" y="1028"/>
                </a:lnTo>
                <a:lnTo>
                  <a:pt x="2253" y="1028"/>
                </a:lnTo>
                <a:lnTo>
                  <a:pt x="2253" y="617"/>
                </a:lnTo>
                <a:lnTo>
                  <a:pt x="2151" y="617"/>
                </a:lnTo>
                <a:lnTo>
                  <a:pt x="2151" y="411"/>
                </a:lnTo>
                <a:lnTo>
                  <a:pt x="2355" y="411"/>
                </a:lnTo>
                <a:lnTo>
                  <a:pt x="2379" y="414"/>
                </a:lnTo>
                <a:lnTo>
                  <a:pt x="2401" y="421"/>
                </a:lnTo>
                <a:lnTo>
                  <a:pt x="2419" y="433"/>
                </a:lnTo>
                <a:lnTo>
                  <a:pt x="2436" y="450"/>
                </a:lnTo>
                <a:lnTo>
                  <a:pt x="2447" y="468"/>
                </a:lnTo>
                <a:lnTo>
                  <a:pt x="2455" y="490"/>
                </a:lnTo>
                <a:lnTo>
                  <a:pt x="2457" y="514"/>
                </a:lnTo>
                <a:lnTo>
                  <a:pt x="2457" y="1028"/>
                </a:lnTo>
                <a:lnTo>
                  <a:pt x="3072" y="1028"/>
                </a:lnTo>
                <a:lnTo>
                  <a:pt x="3072" y="3292"/>
                </a:lnTo>
                <a:lnTo>
                  <a:pt x="1024" y="3292"/>
                </a:lnTo>
                <a:lnTo>
                  <a:pt x="1024" y="2674"/>
                </a:lnTo>
                <a:lnTo>
                  <a:pt x="102" y="2674"/>
                </a:lnTo>
                <a:lnTo>
                  <a:pt x="79" y="2671"/>
                </a:lnTo>
                <a:lnTo>
                  <a:pt x="58" y="2664"/>
                </a:lnTo>
                <a:lnTo>
                  <a:pt x="38" y="2652"/>
                </a:lnTo>
                <a:lnTo>
                  <a:pt x="23" y="2636"/>
                </a:lnTo>
                <a:lnTo>
                  <a:pt x="10" y="2617"/>
                </a:lnTo>
                <a:lnTo>
                  <a:pt x="2" y="2595"/>
                </a:lnTo>
                <a:lnTo>
                  <a:pt x="0" y="2571"/>
                </a:lnTo>
                <a:lnTo>
                  <a:pt x="0" y="514"/>
                </a:lnTo>
                <a:lnTo>
                  <a:pt x="2" y="490"/>
                </a:lnTo>
                <a:lnTo>
                  <a:pt x="10" y="468"/>
                </a:lnTo>
                <a:lnTo>
                  <a:pt x="23" y="450"/>
                </a:lnTo>
                <a:lnTo>
                  <a:pt x="38" y="433"/>
                </a:lnTo>
                <a:lnTo>
                  <a:pt x="58" y="421"/>
                </a:lnTo>
                <a:lnTo>
                  <a:pt x="79" y="414"/>
                </a:lnTo>
                <a:lnTo>
                  <a:pt x="102" y="411"/>
                </a:lnTo>
                <a:close/>
                <a:moveTo>
                  <a:pt x="1024" y="205"/>
                </a:moveTo>
                <a:lnTo>
                  <a:pt x="1024" y="205"/>
                </a:lnTo>
                <a:lnTo>
                  <a:pt x="1024" y="411"/>
                </a:lnTo>
                <a:lnTo>
                  <a:pt x="1433" y="411"/>
                </a:lnTo>
                <a:lnTo>
                  <a:pt x="1433" y="205"/>
                </a:lnTo>
                <a:lnTo>
                  <a:pt x="1433" y="205"/>
                </a:lnTo>
                <a:lnTo>
                  <a:pt x="1433" y="205"/>
                </a:lnTo>
                <a:lnTo>
                  <a:pt x="1024" y="205"/>
                </a:lnTo>
                <a:close/>
                <a:moveTo>
                  <a:pt x="1024" y="0"/>
                </a:moveTo>
                <a:lnTo>
                  <a:pt x="1433" y="0"/>
                </a:lnTo>
                <a:lnTo>
                  <a:pt x="1466" y="2"/>
                </a:lnTo>
                <a:lnTo>
                  <a:pt x="1498" y="10"/>
                </a:lnTo>
                <a:lnTo>
                  <a:pt x="1528" y="22"/>
                </a:lnTo>
                <a:lnTo>
                  <a:pt x="1555" y="39"/>
                </a:lnTo>
                <a:lnTo>
                  <a:pt x="1578" y="60"/>
                </a:lnTo>
                <a:lnTo>
                  <a:pt x="1599" y="84"/>
                </a:lnTo>
                <a:lnTo>
                  <a:pt x="1615" y="111"/>
                </a:lnTo>
                <a:lnTo>
                  <a:pt x="1629" y="140"/>
                </a:lnTo>
                <a:lnTo>
                  <a:pt x="1636" y="172"/>
                </a:lnTo>
                <a:lnTo>
                  <a:pt x="1639" y="205"/>
                </a:lnTo>
                <a:lnTo>
                  <a:pt x="1639" y="411"/>
                </a:lnTo>
                <a:lnTo>
                  <a:pt x="2048" y="411"/>
                </a:lnTo>
                <a:lnTo>
                  <a:pt x="2048" y="823"/>
                </a:lnTo>
                <a:lnTo>
                  <a:pt x="409" y="823"/>
                </a:lnTo>
                <a:lnTo>
                  <a:pt x="409" y="411"/>
                </a:lnTo>
                <a:lnTo>
                  <a:pt x="819" y="411"/>
                </a:lnTo>
                <a:lnTo>
                  <a:pt x="819" y="205"/>
                </a:lnTo>
                <a:lnTo>
                  <a:pt x="821" y="172"/>
                </a:lnTo>
                <a:lnTo>
                  <a:pt x="830" y="140"/>
                </a:lnTo>
                <a:lnTo>
                  <a:pt x="842" y="111"/>
                </a:lnTo>
                <a:lnTo>
                  <a:pt x="858" y="84"/>
                </a:lnTo>
                <a:lnTo>
                  <a:pt x="879" y="60"/>
                </a:lnTo>
                <a:lnTo>
                  <a:pt x="903" y="39"/>
                </a:lnTo>
                <a:lnTo>
                  <a:pt x="929" y="22"/>
                </a:lnTo>
                <a:lnTo>
                  <a:pt x="959" y="10"/>
                </a:lnTo>
                <a:lnTo>
                  <a:pt x="991" y="2"/>
                </a:lnTo>
                <a:lnTo>
                  <a:pt x="1024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05" name="Freeform 276"/>
          <p:cNvSpPr>
            <a:spLocks noEditPoints="1"/>
          </p:cNvSpPr>
          <p:nvPr/>
        </p:nvSpPr>
        <p:spPr bwMode="auto">
          <a:xfrm>
            <a:off x="1521412" y="4100795"/>
            <a:ext cx="466133" cy="406724"/>
          </a:xfrm>
          <a:custGeom>
            <a:avLst/>
            <a:gdLst>
              <a:gd name="T0" fmla="*/ 326 w 3261"/>
              <a:gd name="T1" fmla="*/ 1874 h 2852"/>
              <a:gd name="T2" fmla="*/ 1631 w 3261"/>
              <a:gd name="T3" fmla="*/ 2526 h 2852"/>
              <a:gd name="T4" fmla="*/ 2935 w 3261"/>
              <a:gd name="T5" fmla="*/ 1874 h 2852"/>
              <a:gd name="T6" fmla="*/ 3261 w 3261"/>
              <a:gd name="T7" fmla="*/ 2037 h 2852"/>
              <a:gd name="T8" fmla="*/ 1631 w 3261"/>
              <a:gd name="T9" fmla="*/ 2852 h 2852"/>
              <a:gd name="T10" fmla="*/ 0 w 3261"/>
              <a:gd name="T11" fmla="*/ 2037 h 2852"/>
              <a:gd name="T12" fmla="*/ 326 w 3261"/>
              <a:gd name="T13" fmla="*/ 1874 h 2852"/>
              <a:gd name="T14" fmla="*/ 326 w 3261"/>
              <a:gd name="T15" fmla="*/ 1263 h 2852"/>
              <a:gd name="T16" fmla="*/ 1631 w 3261"/>
              <a:gd name="T17" fmla="*/ 1914 h 2852"/>
              <a:gd name="T18" fmla="*/ 2935 w 3261"/>
              <a:gd name="T19" fmla="*/ 1263 h 2852"/>
              <a:gd name="T20" fmla="*/ 3261 w 3261"/>
              <a:gd name="T21" fmla="*/ 1425 h 2852"/>
              <a:gd name="T22" fmla="*/ 1631 w 3261"/>
              <a:gd name="T23" fmla="*/ 2241 h 2852"/>
              <a:gd name="T24" fmla="*/ 0 w 3261"/>
              <a:gd name="T25" fmla="*/ 1425 h 2852"/>
              <a:gd name="T26" fmla="*/ 326 w 3261"/>
              <a:gd name="T27" fmla="*/ 1263 h 2852"/>
              <a:gd name="T28" fmla="*/ 1631 w 3261"/>
              <a:gd name="T29" fmla="*/ 271 h 2852"/>
              <a:gd name="T30" fmla="*/ 541 w 3261"/>
              <a:gd name="T31" fmla="*/ 815 h 2852"/>
              <a:gd name="T32" fmla="*/ 1631 w 3261"/>
              <a:gd name="T33" fmla="*/ 1359 h 2852"/>
              <a:gd name="T34" fmla="*/ 2720 w 3261"/>
              <a:gd name="T35" fmla="*/ 815 h 2852"/>
              <a:gd name="T36" fmla="*/ 1631 w 3261"/>
              <a:gd name="T37" fmla="*/ 271 h 2852"/>
              <a:gd name="T38" fmla="*/ 1631 w 3261"/>
              <a:gd name="T39" fmla="*/ 0 h 2852"/>
              <a:gd name="T40" fmla="*/ 1631 w 3261"/>
              <a:gd name="T41" fmla="*/ 0 h 2852"/>
              <a:gd name="T42" fmla="*/ 3261 w 3261"/>
              <a:gd name="T43" fmla="*/ 815 h 2852"/>
              <a:gd name="T44" fmla="*/ 1631 w 3261"/>
              <a:gd name="T45" fmla="*/ 1630 h 2852"/>
              <a:gd name="T46" fmla="*/ 0 w 3261"/>
              <a:gd name="T47" fmla="*/ 815 h 2852"/>
              <a:gd name="T48" fmla="*/ 1631 w 3261"/>
              <a:gd name="T4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852">
                <a:moveTo>
                  <a:pt x="326" y="1874"/>
                </a:moveTo>
                <a:lnTo>
                  <a:pt x="1631" y="2526"/>
                </a:lnTo>
                <a:lnTo>
                  <a:pt x="2935" y="1874"/>
                </a:lnTo>
                <a:lnTo>
                  <a:pt x="3261" y="2037"/>
                </a:lnTo>
                <a:lnTo>
                  <a:pt x="1631" y="2852"/>
                </a:lnTo>
                <a:lnTo>
                  <a:pt x="0" y="2037"/>
                </a:lnTo>
                <a:lnTo>
                  <a:pt x="326" y="1874"/>
                </a:lnTo>
                <a:close/>
                <a:moveTo>
                  <a:pt x="326" y="1263"/>
                </a:moveTo>
                <a:lnTo>
                  <a:pt x="1631" y="1914"/>
                </a:lnTo>
                <a:lnTo>
                  <a:pt x="2935" y="1263"/>
                </a:lnTo>
                <a:lnTo>
                  <a:pt x="3261" y="1425"/>
                </a:lnTo>
                <a:lnTo>
                  <a:pt x="1631" y="2241"/>
                </a:lnTo>
                <a:lnTo>
                  <a:pt x="0" y="1425"/>
                </a:lnTo>
                <a:lnTo>
                  <a:pt x="326" y="1263"/>
                </a:lnTo>
                <a:close/>
                <a:moveTo>
                  <a:pt x="1631" y="271"/>
                </a:moveTo>
                <a:lnTo>
                  <a:pt x="541" y="815"/>
                </a:lnTo>
                <a:lnTo>
                  <a:pt x="1631" y="1359"/>
                </a:lnTo>
                <a:lnTo>
                  <a:pt x="2720" y="815"/>
                </a:lnTo>
                <a:lnTo>
                  <a:pt x="1631" y="27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3261" y="815"/>
                </a:lnTo>
                <a:lnTo>
                  <a:pt x="1631" y="1630"/>
                </a:lnTo>
                <a:lnTo>
                  <a:pt x="0" y="815"/>
                </a:lnTo>
                <a:lnTo>
                  <a:pt x="163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06" name="Freeform 281"/>
          <p:cNvSpPr/>
          <p:nvPr/>
        </p:nvSpPr>
        <p:spPr bwMode="auto">
          <a:xfrm>
            <a:off x="2227196" y="4115075"/>
            <a:ext cx="466132" cy="378163"/>
          </a:xfrm>
          <a:custGeom>
            <a:avLst/>
            <a:gdLst>
              <a:gd name="T0" fmla="*/ 0 w 3261"/>
              <a:gd name="T1" fmla="*/ 0 h 2648"/>
              <a:gd name="T2" fmla="*/ 1426 w 3261"/>
              <a:gd name="T3" fmla="*/ 0 h 2648"/>
              <a:gd name="T4" fmla="*/ 1835 w 3261"/>
              <a:gd name="T5" fmla="*/ 407 h 2648"/>
              <a:gd name="T6" fmla="*/ 3261 w 3261"/>
              <a:gd name="T7" fmla="*/ 407 h 2648"/>
              <a:gd name="T8" fmla="*/ 3261 w 3261"/>
              <a:gd name="T9" fmla="*/ 2648 h 2648"/>
              <a:gd name="T10" fmla="*/ 0 w 3261"/>
              <a:gd name="T11" fmla="*/ 2648 h 2648"/>
              <a:gd name="T12" fmla="*/ 0 w 3261"/>
              <a:gd name="T13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1" h="2648">
                <a:moveTo>
                  <a:pt x="0" y="0"/>
                </a:moveTo>
                <a:lnTo>
                  <a:pt x="1426" y="0"/>
                </a:lnTo>
                <a:lnTo>
                  <a:pt x="1835" y="407"/>
                </a:lnTo>
                <a:lnTo>
                  <a:pt x="3261" y="407"/>
                </a:lnTo>
                <a:lnTo>
                  <a:pt x="3261" y="2648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07" name="Freeform 286"/>
          <p:cNvSpPr>
            <a:spLocks noEditPoints="1"/>
          </p:cNvSpPr>
          <p:nvPr/>
        </p:nvSpPr>
        <p:spPr bwMode="auto">
          <a:xfrm>
            <a:off x="2932980" y="4115075"/>
            <a:ext cx="466132" cy="378163"/>
          </a:xfrm>
          <a:custGeom>
            <a:avLst/>
            <a:gdLst>
              <a:gd name="T0" fmla="*/ 611 w 3261"/>
              <a:gd name="T1" fmla="*/ 1018 h 2648"/>
              <a:gd name="T2" fmla="*/ 3261 w 3261"/>
              <a:gd name="T3" fmla="*/ 1018 h 2648"/>
              <a:gd name="T4" fmla="*/ 2650 w 3261"/>
              <a:gd name="T5" fmla="*/ 2648 h 2648"/>
              <a:gd name="T6" fmla="*/ 0 w 3261"/>
              <a:gd name="T7" fmla="*/ 2648 h 2648"/>
              <a:gd name="T8" fmla="*/ 611 w 3261"/>
              <a:gd name="T9" fmla="*/ 1018 h 2648"/>
              <a:gd name="T10" fmla="*/ 0 w 3261"/>
              <a:gd name="T11" fmla="*/ 0 h 2648"/>
              <a:gd name="T12" fmla="*/ 917 w 3261"/>
              <a:gd name="T13" fmla="*/ 0 h 2648"/>
              <a:gd name="T14" fmla="*/ 1325 w 3261"/>
              <a:gd name="T15" fmla="*/ 407 h 2648"/>
              <a:gd name="T16" fmla="*/ 2650 w 3261"/>
              <a:gd name="T17" fmla="*/ 407 h 2648"/>
              <a:gd name="T18" fmla="*/ 2650 w 3261"/>
              <a:gd name="T19" fmla="*/ 814 h 2648"/>
              <a:gd name="T20" fmla="*/ 407 w 3261"/>
              <a:gd name="T21" fmla="*/ 814 h 2648"/>
              <a:gd name="T22" fmla="*/ 0 w 3261"/>
              <a:gd name="T23" fmla="*/ 2648 h 2648"/>
              <a:gd name="T24" fmla="*/ 0 w 3261"/>
              <a:gd name="T25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61" h="2648">
                <a:moveTo>
                  <a:pt x="611" y="1018"/>
                </a:moveTo>
                <a:lnTo>
                  <a:pt x="3261" y="1018"/>
                </a:lnTo>
                <a:lnTo>
                  <a:pt x="2650" y="2648"/>
                </a:lnTo>
                <a:lnTo>
                  <a:pt x="0" y="2648"/>
                </a:lnTo>
                <a:lnTo>
                  <a:pt x="611" y="1018"/>
                </a:lnTo>
                <a:close/>
                <a:moveTo>
                  <a:pt x="0" y="0"/>
                </a:moveTo>
                <a:lnTo>
                  <a:pt x="917" y="0"/>
                </a:lnTo>
                <a:lnTo>
                  <a:pt x="1325" y="407"/>
                </a:lnTo>
                <a:lnTo>
                  <a:pt x="2650" y="407"/>
                </a:lnTo>
                <a:lnTo>
                  <a:pt x="2650" y="814"/>
                </a:lnTo>
                <a:lnTo>
                  <a:pt x="407" y="814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08" name="Freeform 291"/>
          <p:cNvSpPr>
            <a:spLocks noEditPoints="1"/>
          </p:cNvSpPr>
          <p:nvPr/>
        </p:nvSpPr>
        <p:spPr bwMode="auto">
          <a:xfrm>
            <a:off x="3638764" y="4115075"/>
            <a:ext cx="466132" cy="378163"/>
          </a:xfrm>
          <a:custGeom>
            <a:avLst/>
            <a:gdLst>
              <a:gd name="T0" fmla="*/ 1426 w 3261"/>
              <a:gd name="T1" fmla="*/ 1018 h 2648"/>
              <a:gd name="T2" fmla="*/ 1426 w 3261"/>
              <a:gd name="T3" fmla="*/ 1425 h 2648"/>
              <a:gd name="T4" fmla="*/ 1019 w 3261"/>
              <a:gd name="T5" fmla="*/ 1425 h 2648"/>
              <a:gd name="T6" fmla="*/ 1019 w 3261"/>
              <a:gd name="T7" fmla="*/ 1833 h 2648"/>
              <a:gd name="T8" fmla="*/ 1426 w 3261"/>
              <a:gd name="T9" fmla="*/ 1833 h 2648"/>
              <a:gd name="T10" fmla="*/ 1426 w 3261"/>
              <a:gd name="T11" fmla="*/ 2241 h 2648"/>
              <a:gd name="T12" fmla="*/ 1835 w 3261"/>
              <a:gd name="T13" fmla="*/ 2241 h 2648"/>
              <a:gd name="T14" fmla="*/ 1835 w 3261"/>
              <a:gd name="T15" fmla="*/ 1833 h 2648"/>
              <a:gd name="T16" fmla="*/ 2242 w 3261"/>
              <a:gd name="T17" fmla="*/ 1833 h 2648"/>
              <a:gd name="T18" fmla="*/ 2242 w 3261"/>
              <a:gd name="T19" fmla="*/ 1425 h 2648"/>
              <a:gd name="T20" fmla="*/ 1835 w 3261"/>
              <a:gd name="T21" fmla="*/ 1425 h 2648"/>
              <a:gd name="T22" fmla="*/ 1835 w 3261"/>
              <a:gd name="T23" fmla="*/ 1018 h 2648"/>
              <a:gd name="T24" fmla="*/ 1426 w 3261"/>
              <a:gd name="T25" fmla="*/ 1018 h 2648"/>
              <a:gd name="T26" fmla="*/ 0 w 3261"/>
              <a:gd name="T27" fmla="*/ 0 h 2648"/>
              <a:gd name="T28" fmla="*/ 1426 w 3261"/>
              <a:gd name="T29" fmla="*/ 0 h 2648"/>
              <a:gd name="T30" fmla="*/ 1835 w 3261"/>
              <a:gd name="T31" fmla="*/ 407 h 2648"/>
              <a:gd name="T32" fmla="*/ 3261 w 3261"/>
              <a:gd name="T33" fmla="*/ 407 h 2648"/>
              <a:gd name="T34" fmla="*/ 3261 w 3261"/>
              <a:gd name="T35" fmla="*/ 2648 h 2648"/>
              <a:gd name="T36" fmla="*/ 0 w 3261"/>
              <a:gd name="T37" fmla="*/ 2648 h 2648"/>
              <a:gd name="T38" fmla="*/ 0 w 3261"/>
              <a:gd name="T3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61" h="2648">
                <a:moveTo>
                  <a:pt x="1426" y="1018"/>
                </a:moveTo>
                <a:lnTo>
                  <a:pt x="1426" y="1425"/>
                </a:lnTo>
                <a:lnTo>
                  <a:pt x="1019" y="1425"/>
                </a:lnTo>
                <a:lnTo>
                  <a:pt x="1019" y="1833"/>
                </a:lnTo>
                <a:lnTo>
                  <a:pt x="1426" y="1833"/>
                </a:lnTo>
                <a:lnTo>
                  <a:pt x="1426" y="2241"/>
                </a:lnTo>
                <a:lnTo>
                  <a:pt x="1835" y="2241"/>
                </a:lnTo>
                <a:lnTo>
                  <a:pt x="1835" y="1833"/>
                </a:lnTo>
                <a:lnTo>
                  <a:pt x="2242" y="1833"/>
                </a:lnTo>
                <a:lnTo>
                  <a:pt x="2242" y="1425"/>
                </a:lnTo>
                <a:lnTo>
                  <a:pt x="1835" y="1425"/>
                </a:lnTo>
                <a:lnTo>
                  <a:pt x="1835" y="1018"/>
                </a:lnTo>
                <a:lnTo>
                  <a:pt x="1426" y="1018"/>
                </a:lnTo>
                <a:close/>
                <a:moveTo>
                  <a:pt x="0" y="0"/>
                </a:moveTo>
                <a:lnTo>
                  <a:pt x="1426" y="0"/>
                </a:lnTo>
                <a:lnTo>
                  <a:pt x="1835" y="407"/>
                </a:lnTo>
                <a:lnTo>
                  <a:pt x="3261" y="407"/>
                </a:lnTo>
                <a:lnTo>
                  <a:pt x="3261" y="2648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09" name="Freeform 296"/>
          <p:cNvSpPr>
            <a:spLocks noEditPoints="1"/>
          </p:cNvSpPr>
          <p:nvPr/>
        </p:nvSpPr>
        <p:spPr bwMode="auto">
          <a:xfrm>
            <a:off x="4344548" y="4115075"/>
            <a:ext cx="466132" cy="378163"/>
          </a:xfrm>
          <a:custGeom>
            <a:avLst/>
            <a:gdLst>
              <a:gd name="T0" fmla="*/ 1019 w 3261"/>
              <a:gd name="T1" fmla="*/ 1425 h 2648"/>
              <a:gd name="T2" fmla="*/ 1019 w 3261"/>
              <a:gd name="T3" fmla="*/ 1833 h 2648"/>
              <a:gd name="T4" fmla="*/ 2242 w 3261"/>
              <a:gd name="T5" fmla="*/ 1833 h 2648"/>
              <a:gd name="T6" fmla="*/ 2242 w 3261"/>
              <a:gd name="T7" fmla="*/ 1425 h 2648"/>
              <a:gd name="T8" fmla="*/ 1019 w 3261"/>
              <a:gd name="T9" fmla="*/ 1425 h 2648"/>
              <a:gd name="T10" fmla="*/ 0 w 3261"/>
              <a:gd name="T11" fmla="*/ 0 h 2648"/>
              <a:gd name="T12" fmla="*/ 1426 w 3261"/>
              <a:gd name="T13" fmla="*/ 0 h 2648"/>
              <a:gd name="T14" fmla="*/ 1835 w 3261"/>
              <a:gd name="T15" fmla="*/ 407 h 2648"/>
              <a:gd name="T16" fmla="*/ 3261 w 3261"/>
              <a:gd name="T17" fmla="*/ 407 h 2648"/>
              <a:gd name="T18" fmla="*/ 3261 w 3261"/>
              <a:gd name="T19" fmla="*/ 2648 h 2648"/>
              <a:gd name="T20" fmla="*/ 0 w 3261"/>
              <a:gd name="T21" fmla="*/ 2648 h 2648"/>
              <a:gd name="T22" fmla="*/ 0 w 3261"/>
              <a:gd name="T23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61" h="2648">
                <a:moveTo>
                  <a:pt x="1019" y="1425"/>
                </a:moveTo>
                <a:lnTo>
                  <a:pt x="1019" y="1833"/>
                </a:lnTo>
                <a:lnTo>
                  <a:pt x="2242" y="1833"/>
                </a:lnTo>
                <a:lnTo>
                  <a:pt x="2242" y="1425"/>
                </a:lnTo>
                <a:lnTo>
                  <a:pt x="1019" y="1425"/>
                </a:lnTo>
                <a:close/>
                <a:moveTo>
                  <a:pt x="0" y="0"/>
                </a:moveTo>
                <a:lnTo>
                  <a:pt x="1426" y="0"/>
                </a:lnTo>
                <a:lnTo>
                  <a:pt x="1835" y="407"/>
                </a:lnTo>
                <a:lnTo>
                  <a:pt x="3261" y="407"/>
                </a:lnTo>
                <a:lnTo>
                  <a:pt x="3261" y="2648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10" name="Freeform 301"/>
          <p:cNvSpPr>
            <a:spLocks noEditPoints="1"/>
          </p:cNvSpPr>
          <p:nvPr/>
        </p:nvSpPr>
        <p:spPr bwMode="auto">
          <a:xfrm>
            <a:off x="5050331" y="4115075"/>
            <a:ext cx="466132" cy="378163"/>
          </a:xfrm>
          <a:custGeom>
            <a:avLst/>
            <a:gdLst>
              <a:gd name="T0" fmla="*/ 1426 w 3261"/>
              <a:gd name="T1" fmla="*/ 814 h 2648"/>
              <a:gd name="T2" fmla="*/ 1426 w 3261"/>
              <a:gd name="T3" fmla="*/ 1630 h 2648"/>
              <a:gd name="T4" fmla="*/ 917 w 3261"/>
              <a:gd name="T5" fmla="*/ 1630 h 2648"/>
              <a:gd name="T6" fmla="*/ 1631 w 3261"/>
              <a:gd name="T7" fmla="*/ 2342 h 2648"/>
              <a:gd name="T8" fmla="*/ 2343 w 3261"/>
              <a:gd name="T9" fmla="*/ 1630 h 2648"/>
              <a:gd name="T10" fmla="*/ 1835 w 3261"/>
              <a:gd name="T11" fmla="*/ 1630 h 2648"/>
              <a:gd name="T12" fmla="*/ 1835 w 3261"/>
              <a:gd name="T13" fmla="*/ 814 h 2648"/>
              <a:gd name="T14" fmla="*/ 1426 w 3261"/>
              <a:gd name="T15" fmla="*/ 814 h 2648"/>
              <a:gd name="T16" fmla="*/ 0 w 3261"/>
              <a:gd name="T17" fmla="*/ 0 h 2648"/>
              <a:gd name="T18" fmla="*/ 1426 w 3261"/>
              <a:gd name="T19" fmla="*/ 0 h 2648"/>
              <a:gd name="T20" fmla="*/ 1835 w 3261"/>
              <a:gd name="T21" fmla="*/ 407 h 2648"/>
              <a:gd name="T22" fmla="*/ 3261 w 3261"/>
              <a:gd name="T23" fmla="*/ 407 h 2648"/>
              <a:gd name="T24" fmla="*/ 3261 w 3261"/>
              <a:gd name="T25" fmla="*/ 2648 h 2648"/>
              <a:gd name="T26" fmla="*/ 0 w 3261"/>
              <a:gd name="T27" fmla="*/ 2648 h 2648"/>
              <a:gd name="T28" fmla="*/ 0 w 3261"/>
              <a:gd name="T2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61" h="2648">
                <a:moveTo>
                  <a:pt x="1426" y="814"/>
                </a:moveTo>
                <a:lnTo>
                  <a:pt x="1426" y="1630"/>
                </a:lnTo>
                <a:lnTo>
                  <a:pt x="917" y="1630"/>
                </a:lnTo>
                <a:lnTo>
                  <a:pt x="1631" y="2342"/>
                </a:lnTo>
                <a:lnTo>
                  <a:pt x="2343" y="1630"/>
                </a:lnTo>
                <a:lnTo>
                  <a:pt x="1835" y="1630"/>
                </a:lnTo>
                <a:lnTo>
                  <a:pt x="1835" y="814"/>
                </a:lnTo>
                <a:lnTo>
                  <a:pt x="1426" y="814"/>
                </a:lnTo>
                <a:close/>
                <a:moveTo>
                  <a:pt x="0" y="0"/>
                </a:moveTo>
                <a:lnTo>
                  <a:pt x="1426" y="0"/>
                </a:lnTo>
                <a:lnTo>
                  <a:pt x="1835" y="407"/>
                </a:lnTo>
                <a:lnTo>
                  <a:pt x="3261" y="407"/>
                </a:lnTo>
                <a:lnTo>
                  <a:pt x="3261" y="2648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11" name="Freeform 306"/>
          <p:cNvSpPr/>
          <p:nvPr/>
        </p:nvSpPr>
        <p:spPr bwMode="auto">
          <a:xfrm>
            <a:off x="5756115" y="4115075"/>
            <a:ext cx="466132" cy="378163"/>
          </a:xfrm>
          <a:custGeom>
            <a:avLst/>
            <a:gdLst>
              <a:gd name="T0" fmla="*/ 0 w 3261"/>
              <a:gd name="T1" fmla="*/ 0 h 2648"/>
              <a:gd name="T2" fmla="*/ 1426 w 3261"/>
              <a:gd name="T3" fmla="*/ 0 h 2648"/>
              <a:gd name="T4" fmla="*/ 1835 w 3261"/>
              <a:gd name="T5" fmla="*/ 407 h 2648"/>
              <a:gd name="T6" fmla="*/ 3261 w 3261"/>
              <a:gd name="T7" fmla="*/ 407 h 2648"/>
              <a:gd name="T8" fmla="*/ 3261 w 3261"/>
              <a:gd name="T9" fmla="*/ 2648 h 2648"/>
              <a:gd name="T10" fmla="*/ 1835 w 3261"/>
              <a:gd name="T11" fmla="*/ 2648 h 2648"/>
              <a:gd name="T12" fmla="*/ 1835 w 3261"/>
              <a:gd name="T13" fmla="*/ 1833 h 2648"/>
              <a:gd name="T14" fmla="*/ 2343 w 3261"/>
              <a:gd name="T15" fmla="*/ 1833 h 2648"/>
              <a:gd name="T16" fmla="*/ 1631 w 3261"/>
              <a:gd name="T17" fmla="*/ 1120 h 2648"/>
              <a:gd name="T18" fmla="*/ 917 w 3261"/>
              <a:gd name="T19" fmla="*/ 1833 h 2648"/>
              <a:gd name="T20" fmla="*/ 1426 w 3261"/>
              <a:gd name="T21" fmla="*/ 1833 h 2648"/>
              <a:gd name="T22" fmla="*/ 1426 w 3261"/>
              <a:gd name="T23" fmla="*/ 2648 h 2648"/>
              <a:gd name="T24" fmla="*/ 0 w 3261"/>
              <a:gd name="T25" fmla="*/ 2648 h 2648"/>
              <a:gd name="T26" fmla="*/ 0 w 3261"/>
              <a:gd name="T2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1" h="2648">
                <a:moveTo>
                  <a:pt x="0" y="0"/>
                </a:moveTo>
                <a:lnTo>
                  <a:pt x="1426" y="0"/>
                </a:lnTo>
                <a:lnTo>
                  <a:pt x="1835" y="407"/>
                </a:lnTo>
                <a:lnTo>
                  <a:pt x="3261" y="407"/>
                </a:lnTo>
                <a:lnTo>
                  <a:pt x="3261" y="2648"/>
                </a:lnTo>
                <a:lnTo>
                  <a:pt x="1835" y="2648"/>
                </a:lnTo>
                <a:lnTo>
                  <a:pt x="1835" y="1833"/>
                </a:lnTo>
                <a:lnTo>
                  <a:pt x="2343" y="1833"/>
                </a:lnTo>
                <a:lnTo>
                  <a:pt x="1631" y="1120"/>
                </a:lnTo>
                <a:lnTo>
                  <a:pt x="917" y="1833"/>
                </a:lnTo>
                <a:lnTo>
                  <a:pt x="1426" y="1833"/>
                </a:lnTo>
                <a:lnTo>
                  <a:pt x="1426" y="2648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12" name="Freeform 311"/>
          <p:cNvSpPr>
            <a:spLocks noEditPoints="1"/>
          </p:cNvSpPr>
          <p:nvPr/>
        </p:nvSpPr>
        <p:spPr bwMode="auto">
          <a:xfrm>
            <a:off x="6461897" y="4075659"/>
            <a:ext cx="459279" cy="456993"/>
          </a:xfrm>
          <a:custGeom>
            <a:avLst/>
            <a:gdLst>
              <a:gd name="T0" fmla="*/ 2249 w 3214"/>
              <a:gd name="T1" fmla="*/ 614 h 3197"/>
              <a:gd name="T2" fmla="*/ 2172 w 3214"/>
              <a:gd name="T3" fmla="*/ 635 h 3197"/>
              <a:gd name="T4" fmla="*/ 2104 w 3214"/>
              <a:gd name="T5" fmla="*/ 675 h 3197"/>
              <a:gd name="T6" fmla="*/ 2049 w 3214"/>
              <a:gd name="T7" fmla="*/ 730 h 3197"/>
              <a:gd name="T8" fmla="*/ 2008 w 3214"/>
              <a:gd name="T9" fmla="*/ 798 h 3197"/>
              <a:gd name="T10" fmla="*/ 1987 w 3214"/>
              <a:gd name="T11" fmla="*/ 875 h 3197"/>
              <a:gd name="T12" fmla="*/ 1987 w 3214"/>
              <a:gd name="T13" fmla="*/ 959 h 3197"/>
              <a:gd name="T14" fmla="*/ 2008 w 3214"/>
              <a:gd name="T15" fmla="*/ 1036 h 3197"/>
              <a:gd name="T16" fmla="*/ 2049 w 3214"/>
              <a:gd name="T17" fmla="*/ 1104 h 3197"/>
              <a:gd name="T18" fmla="*/ 2104 w 3214"/>
              <a:gd name="T19" fmla="*/ 1159 h 3197"/>
              <a:gd name="T20" fmla="*/ 2172 w 3214"/>
              <a:gd name="T21" fmla="*/ 1199 h 3197"/>
              <a:gd name="T22" fmla="*/ 2249 w 3214"/>
              <a:gd name="T23" fmla="*/ 1220 h 3197"/>
              <a:gd name="T24" fmla="*/ 2333 w 3214"/>
              <a:gd name="T25" fmla="*/ 1220 h 3197"/>
              <a:gd name="T26" fmla="*/ 2411 w 3214"/>
              <a:gd name="T27" fmla="*/ 1199 h 3197"/>
              <a:gd name="T28" fmla="*/ 2479 w 3214"/>
              <a:gd name="T29" fmla="*/ 1159 h 3197"/>
              <a:gd name="T30" fmla="*/ 2535 w 3214"/>
              <a:gd name="T31" fmla="*/ 1104 h 3197"/>
              <a:gd name="T32" fmla="*/ 2574 w 3214"/>
              <a:gd name="T33" fmla="*/ 1036 h 3197"/>
              <a:gd name="T34" fmla="*/ 2596 w 3214"/>
              <a:gd name="T35" fmla="*/ 959 h 3197"/>
              <a:gd name="T36" fmla="*/ 2596 w 3214"/>
              <a:gd name="T37" fmla="*/ 875 h 3197"/>
              <a:gd name="T38" fmla="*/ 2574 w 3214"/>
              <a:gd name="T39" fmla="*/ 798 h 3197"/>
              <a:gd name="T40" fmla="*/ 2535 w 3214"/>
              <a:gd name="T41" fmla="*/ 730 h 3197"/>
              <a:gd name="T42" fmla="*/ 2479 w 3214"/>
              <a:gd name="T43" fmla="*/ 675 h 3197"/>
              <a:gd name="T44" fmla="*/ 2411 w 3214"/>
              <a:gd name="T45" fmla="*/ 635 h 3197"/>
              <a:gd name="T46" fmla="*/ 2333 w 3214"/>
              <a:gd name="T47" fmla="*/ 614 h 3197"/>
              <a:gd name="T48" fmla="*/ 1831 w 3214"/>
              <a:gd name="T49" fmla="*/ 0 h 3197"/>
              <a:gd name="T50" fmla="*/ 3091 w 3214"/>
              <a:gd name="T51" fmla="*/ 3 h 3197"/>
              <a:gd name="T52" fmla="*/ 3145 w 3214"/>
              <a:gd name="T53" fmla="*/ 26 h 3197"/>
              <a:gd name="T54" fmla="*/ 3187 w 3214"/>
              <a:gd name="T55" fmla="*/ 67 h 3197"/>
              <a:gd name="T56" fmla="*/ 3211 w 3214"/>
              <a:gd name="T57" fmla="*/ 122 h 3197"/>
              <a:gd name="T58" fmla="*/ 3214 w 3214"/>
              <a:gd name="T59" fmla="*/ 1375 h 3197"/>
              <a:gd name="T60" fmla="*/ 3204 w 3214"/>
              <a:gd name="T61" fmla="*/ 1443 h 3197"/>
              <a:gd name="T62" fmla="*/ 3181 w 3214"/>
              <a:gd name="T63" fmla="*/ 1516 h 3197"/>
              <a:gd name="T64" fmla="*/ 3147 w 3214"/>
              <a:gd name="T65" fmla="*/ 1582 h 3197"/>
              <a:gd name="T66" fmla="*/ 3105 w 3214"/>
              <a:gd name="T67" fmla="*/ 1636 h 3197"/>
              <a:gd name="T68" fmla="*/ 1559 w 3214"/>
              <a:gd name="T69" fmla="*/ 3171 h 3197"/>
              <a:gd name="T70" fmla="*/ 1511 w 3214"/>
              <a:gd name="T71" fmla="*/ 3193 h 3197"/>
              <a:gd name="T72" fmla="*/ 1459 w 3214"/>
              <a:gd name="T73" fmla="*/ 3197 h 3197"/>
              <a:gd name="T74" fmla="*/ 1408 w 3214"/>
              <a:gd name="T75" fmla="*/ 3184 h 3197"/>
              <a:gd name="T76" fmla="*/ 1364 w 3214"/>
              <a:gd name="T77" fmla="*/ 3153 h 3197"/>
              <a:gd name="T78" fmla="*/ 27 w 3214"/>
              <a:gd name="T79" fmla="*/ 1820 h 3197"/>
              <a:gd name="T80" fmla="*/ 5 w 3214"/>
              <a:gd name="T81" fmla="*/ 1772 h 3197"/>
              <a:gd name="T82" fmla="*/ 0 w 3214"/>
              <a:gd name="T83" fmla="*/ 1719 h 3197"/>
              <a:gd name="T84" fmla="*/ 13 w 3214"/>
              <a:gd name="T85" fmla="*/ 1668 h 3197"/>
              <a:gd name="T86" fmla="*/ 44 w 3214"/>
              <a:gd name="T87" fmla="*/ 1624 h 3197"/>
              <a:gd name="T88" fmla="*/ 1594 w 3214"/>
              <a:gd name="T89" fmla="*/ 86 h 3197"/>
              <a:gd name="T90" fmla="*/ 1655 w 3214"/>
              <a:gd name="T91" fmla="*/ 47 h 3197"/>
              <a:gd name="T92" fmla="*/ 1726 w 3214"/>
              <a:gd name="T93" fmla="*/ 18 h 3197"/>
              <a:gd name="T94" fmla="*/ 1797 w 3214"/>
              <a:gd name="T95" fmla="*/ 2 h 3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14" h="3197">
                <a:moveTo>
                  <a:pt x="2292" y="611"/>
                </a:moveTo>
                <a:lnTo>
                  <a:pt x="2249" y="614"/>
                </a:lnTo>
                <a:lnTo>
                  <a:pt x="2210" y="622"/>
                </a:lnTo>
                <a:lnTo>
                  <a:pt x="2172" y="635"/>
                </a:lnTo>
                <a:lnTo>
                  <a:pt x="2136" y="654"/>
                </a:lnTo>
                <a:lnTo>
                  <a:pt x="2104" y="675"/>
                </a:lnTo>
                <a:lnTo>
                  <a:pt x="2074" y="701"/>
                </a:lnTo>
                <a:lnTo>
                  <a:pt x="2049" y="730"/>
                </a:lnTo>
                <a:lnTo>
                  <a:pt x="2026" y="763"/>
                </a:lnTo>
                <a:lnTo>
                  <a:pt x="2008" y="798"/>
                </a:lnTo>
                <a:lnTo>
                  <a:pt x="1995" y="835"/>
                </a:lnTo>
                <a:lnTo>
                  <a:pt x="1987" y="875"/>
                </a:lnTo>
                <a:lnTo>
                  <a:pt x="1984" y="917"/>
                </a:lnTo>
                <a:lnTo>
                  <a:pt x="1987" y="959"/>
                </a:lnTo>
                <a:lnTo>
                  <a:pt x="1995" y="998"/>
                </a:lnTo>
                <a:lnTo>
                  <a:pt x="2008" y="1036"/>
                </a:lnTo>
                <a:lnTo>
                  <a:pt x="2026" y="1071"/>
                </a:lnTo>
                <a:lnTo>
                  <a:pt x="2049" y="1104"/>
                </a:lnTo>
                <a:lnTo>
                  <a:pt x="2074" y="1133"/>
                </a:lnTo>
                <a:lnTo>
                  <a:pt x="2104" y="1159"/>
                </a:lnTo>
                <a:lnTo>
                  <a:pt x="2136" y="1180"/>
                </a:lnTo>
                <a:lnTo>
                  <a:pt x="2172" y="1199"/>
                </a:lnTo>
                <a:lnTo>
                  <a:pt x="2210" y="1212"/>
                </a:lnTo>
                <a:lnTo>
                  <a:pt x="2249" y="1220"/>
                </a:lnTo>
                <a:lnTo>
                  <a:pt x="2292" y="1223"/>
                </a:lnTo>
                <a:lnTo>
                  <a:pt x="2333" y="1220"/>
                </a:lnTo>
                <a:lnTo>
                  <a:pt x="2373" y="1212"/>
                </a:lnTo>
                <a:lnTo>
                  <a:pt x="2411" y="1199"/>
                </a:lnTo>
                <a:lnTo>
                  <a:pt x="2447" y="1180"/>
                </a:lnTo>
                <a:lnTo>
                  <a:pt x="2479" y="1159"/>
                </a:lnTo>
                <a:lnTo>
                  <a:pt x="2509" y="1133"/>
                </a:lnTo>
                <a:lnTo>
                  <a:pt x="2535" y="1104"/>
                </a:lnTo>
                <a:lnTo>
                  <a:pt x="2557" y="1071"/>
                </a:lnTo>
                <a:lnTo>
                  <a:pt x="2574" y="1036"/>
                </a:lnTo>
                <a:lnTo>
                  <a:pt x="2588" y="998"/>
                </a:lnTo>
                <a:lnTo>
                  <a:pt x="2596" y="959"/>
                </a:lnTo>
                <a:lnTo>
                  <a:pt x="2598" y="917"/>
                </a:lnTo>
                <a:lnTo>
                  <a:pt x="2596" y="875"/>
                </a:lnTo>
                <a:lnTo>
                  <a:pt x="2588" y="835"/>
                </a:lnTo>
                <a:lnTo>
                  <a:pt x="2574" y="798"/>
                </a:lnTo>
                <a:lnTo>
                  <a:pt x="2557" y="763"/>
                </a:lnTo>
                <a:lnTo>
                  <a:pt x="2535" y="730"/>
                </a:lnTo>
                <a:lnTo>
                  <a:pt x="2509" y="701"/>
                </a:lnTo>
                <a:lnTo>
                  <a:pt x="2479" y="675"/>
                </a:lnTo>
                <a:lnTo>
                  <a:pt x="2447" y="654"/>
                </a:lnTo>
                <a:lnTo>
                  <a:pt x="2411" y="635"/>
                </a:lnTo>
                <a:lnTo>
                  <a:pt x="2373" y="622"/>
                </a:lnTo>
                <a:lnTo>
                  <a:pt x="2333" y="614"/>
                </a:lnTo>
                <a:lnTo>
                  <a:pt x="2292" y="611"/>
                </a:lnTo>
                <a:close/>
                <a:moveTo>
                  <a:pt x="1831" y="0"/>
                </a:moveTo>
                <a:lnTo>
                  <a:pt x="3059" y="0"/>
                </a:lnTo>
                <a:lnTo>
                  <a:pt x="3091" y="3"/>
                </a:lnTo>
                <a:lnTo>
                  <a:pt x="3119" y="12"/>
                </a:lnTo>
                <a:lnTo>
                  <a:pt x="3145" y="26"/>
                </a:lnTo>
                <a:lnTo>
                  <a:pt x="3168" y="44"/>
                </a:lnTo>
                <a:lnTo>
                  <a:pt x="3187" y="67"/>
                </a:lnTo>
                <a:lnTo>
                  <a:pt x="3201" y="94"/>
                </a:lnTo>
                <a:lnTo>
                  <a:pt x="3211" y="122"/>
                </a:lnTo>
                <a:lnTo>
                  <a:pt x="3214" y="153"/>
                </a:lnTo>
                <a:lnTo>
                  <a:pt x="3214" y="1375"/>
                </a:lnTo>
                <a:lnTo>
                  <a:pt x="3211" y="1408"/>
                </a:lnTo>
                <a:lnTo>
                  <a:pt x="3204" y="1443"/>
                </a:lnTo>
                <a:lnTo>
                  <a:pt x="3194" y="1480"/>
                </a:lnTo>
                <a:lnTo>
                  <a:pt x="3181" y="1516"/>
                </a:lnTo>
                <a:lnTo>
                  <a:pt x="3165" y="1550"/>
                </a:lnTo>
                <a:lnTo>
                  <a:pt x="3147" y="1582"/>
                </a:lnTo>
                <a:lnTo>
                  <a:pt x="3127" y="1612"/>
                </a:lnTo>
                <a:lnTo>
                  <a:pt x="3105" y="1636"/>
                </a:lnTo>
                <a:lnTo>
                  <a:pt x="1581" y="3153"/>
                </a:lnTo>
                <a:lnTo>
                  <a:pt x="1559" y="3171"/>
                </a:lnTo>
                <a:lnTo>
                  <a:pt x="1536" y="3184"/>
                </a:lnTo>
                <a:lnTo>
                  <a:pt x="1511" y="3193"/>
                </a:lnTo>
                <a:lnTo>
                  <a:pt x="1485" y="3197"/>
                </a:lnTo>
                <a:lnTo>
                  <a:pt x="1459" y="3197"/>
                </a:lnTo>
                <a:lnTo>
                  <a:pt x="1433" y="3193"/>
                </a:lnTo>
                <a:lnTo>
                  <a:pt x="1408" y="3184"/>
                </a:lnTo>
                <a:lnTo>
                  <a:pt x="1385" y="3171"/>
                </a:lnTo>
                <a:lnTo>
                  <a:pt x="1364" y="3153"/>
                </a:lnTo>
                <a:lnTo>
                  <a:pt x="44" y="1841"/>
                </a:lnTo>
                <a:lnTo>
                  <a:pt x="27" y="1820"/>
                </a:lnTo>
                <a:lnTo>
                  <a:pt x="13" y="1796"/>
                </a:lnTo>
                <a:lnTo>
                  <a:pt x="5" y="1772"/>
                </a:lnTo>
                <a:lnTo>
                  <a:pt x="0" y="1746"/>
                </a:lnTo>
                <a:lnTo>
                  <a:pt x="0" y="1719"/>
                </a:lnTo>
                <a:lnTo>
                  <a:pt x="5" y="1693"/>
                </a:lnTo>
                <a:lnTo>
                  <a:pt x="13" y="1668"/>
                </a:lnTo>
                <a:lnTo>
                  <a:pt x="27" y="1645"/>
                </a:lnTo>
                <a:lnTo>
                  <a:pt x="44" y="1624"/>
                </a:lnTo>
                <a:lnTo>
                  <a:pt x="1568" y="108"/>
                </a:lnTo>
                <a:lnTo>
                  <a:pt x="1594" y="86"/>
                </a:lnTo>
                <a:lnTo>
                  <a:pt x="1623" y="65"/>
                </a:lnTo>
                <a:lnTo>
                  <a:pt x="1655" y="47"/>
                </a:lnTo>
                <a:lnTo>
                  <a:pt x="1691" y="31"/>
                </a:lnTo>
                <a:lnTo>
                  <a:pt x="1726" y="18"/>
                </a:lnTo>
                <a:lnTo>
                  <a:pt x="1762" y="8"/>
                </a:lnTo>
                <a:lnTo>
                  <a:pt x="1797" y="2"/>
                </a:lnTo>
                <a:lnTo>
                  <a:pt x="183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113" name="Group 314"/>
          <p:cNvGrpSpPr>
            <a:grpSpLocks noChangeAspect="1"/>
          </p:cNvGrpSpPr>
          <p:nvPr/>
        </p:nvGrpSpPr>
        <p:grpSpPr bwMode="auto">
          <a:xfrm>
            <a:off x="7160828" y="4075659"/>
            <a:ext cx="573527" cy="456993"/>
            <a:chOff x="3737" y="2993"/>
            <a:chExt cx="502" cy="400"/>
          </a:xfrm>
          <a:solidFill>
            <a:srgbClr val="9FCA95"/>
          </a:solidFill>
        </p:grpSpPr>
        <p:sp>
          <p:nvSpPr>
            <p:cNvPr id="114" name="Freeform 316"/>
            <p:cNvSpPr>
              <a:spLocks noEditPoints="1"/>
            </p:cNvSpPr>
            <p:nvPr/>
          </p:nvSpPr>
          <p:spPr bwMode="auto">
            <a:xfrm>
              <a:off x="3839" y="2993"/>
              <a:ext cx="400" cy="400"/>
            </a:xfrm>
            <a:custGeom>
              <a:avLst/>
              <a:gdLst>
                <a:gd name="T0" fmla="*/ 1957 w 2801"/>
                <a:gd name="T1" fmla="*/ 539 h 2799"/>
                <a:gd name="T2" fmla="*/ 1885 w 2801"/>
                <a:gd name="T3" fmla="*/ 561 h 2799"/>
                <a:gd name="T4" fmla="*/ 1822 w 2801"/>
                <a:gd name="T5" fmla="*/ 601 h 2799"/>
                <a:gd name="T6" fmla="*/ 1772 w 2801"/>
                <a:gd name="T7" fmla="*/ 657 h 2799"/>
                <a:gd name="T8" fmla="*/ 1741 w 2801"/>
                <a:gd name="T9" fmla="*/ 726 h 2799"/>
                <a:gd name="T10" fmla="*/ 1729 w 2801"/>
                <a:gd name="T11" fmla="*/ 803 h 2799"/>
                <a:gd name="T12" fmla="*/ 1741 w 2801"/>
                <a:gd name="T13" fmla="*/ 880 h 2799"/>
                <a:gd name="T14" fmla="*/ 1772 w 2801"/>
                <a:gd name="T15" fmla="*/ 949 h 2799"/>
                <a:gd name="T16" fmla="*/ 1822 w 2801"/>
                <a:gd name="T17" fmla="*/ 1006 h 2799"/>
                <a:gd name="T18" fmla="*/ 1885 w 2801"/>
                <a:gd name="T19" fmla="*/ 1046 h 2799"/>
                <a:gd name="T20" fmla="*/ 1957 w 2801"/>
                <a:gd name="T21" fmla="*/ 1068 h 2799"/>
                <a:gd name="T22" fmla="*/ 2037 w 2801"/>
                <a:gd name="T23" fmla="*/ 1068 h 2799"/>
                <a:gd name="T24" fmla="*/ 2110 w 2801"/>
                <a:gd name="T25" fmla="*/ 1046 h 2799"/>
                <a:gd name="T26" fmla="*/ 2172 w 2801"/>
                <a:gd name="T27" fmla="*/ 1006 h 2799"/>
                <a:gd name="T28" fmla="*/ 2222 w 2801"/>
                <a:gd name="T29" fmla="*/ 949 h 2799"/>
                <a:gd name="T30" fmla="*/ 2253 w 2801"/>
                <a:gd name="T31" fmla="*/ 880 h 2799"/>
                <a:gd name="T32" fmla="*/ 2265 w 2801"/>
                <a:gd name="T33" fmla="*/ 803 h 2799"/>
                <a:gd name="T34" fmla="*/ 2253 w 2801"/>
                <a:gd name="T35" fmla="*/ 726 h 2799"/>
                <a:gd name="T36" fmla="*/ 2222 w 2801"/>
                <a:gd name="T37" fmla="*/ 657 h 2799"/>
                <a:gd name="T38" fmla="*/ 2172 w 2801"/>
                <a:gd name="T39" fmla="*/ 601 h 2799"/>
                <a:gd name="T40" fmla="*/ 2110 w 2801"/>
                <a:gd name="T41" fmla="*/ 561 h 2799"/>
                <a:gd name="T42" fmla="*/ 2037 w 2801"/>
                <a:gd name="T43" fmla="*/ 539 h 2799"/>
                <a:gd name="T44" fmla="*/ 1596 w 2801"/>
                <a:gd name="T45" fmla="*/ 0 h 2799"/>
                <a:gd name="T46" fmla="*/ 2694 w 2801"/>
                <a:gd name="T47" fmla="*/ 3 h 2799"/>
                <a:gd name="T48" fmla="*/ 2741 w 2801"/>
                <a:gd name="T49" fmla="*/ 24 h 2799"/>
                <a:gd name="T50" fmla="*/ 2777 w 2801"/>
                <a:gd name="T51" fmla="*/ 60 h 2799"/>
                <a:gd name="T52" fmla="*/ 2798 w 2801"/>
                <a:gd name="T53" fmla="*/ 107 h 2799"/>
                <a:gd name="T54" fmla="*/ 2801 w 2801"/>
                <a:gd name="T55" fmla="*/ 1204 h 2799"/>
                <a:gd name="T56" fmla="*/ 2793 w 2801"/>
                <a:gd name="T57" fmla="*/ 1264 h 2799"/>
                <a:gd name="T58" fmla="*/ 2773 w 2801"/>
                <a:gd name="T59" fmla="*/ 1327 h 2799"/>
                <a:gd name="T60" fmla="*/ 2742 w 2801"/>
                <a:gd name="T61" fmla="*/ 1386 h 2799"/>
                <a:gd name="T62" fmla="*/ 2706 w 2801"/>
                <a:gd name="T63" fmla="*/ 1432 h 2799"/>
                <a:gd name="T64" fmla="*/ 1357 w 2801"/>
                <a:gd name="T65" fmla="*/ 2777 h 2799"/>
                <a:gd name="T66" fmla="*/ 1309 w 2801"/>
                <a:gd name="T67" fmla="*/ 2797 h 2799"/>
                <a:gd name="T68" fmla="*/ 1257 w 2801"/>
                <a:gd name="T69" fmla="*/ 2797 h 2799"/>
                <a:gd name="T70" fmla="*/ 1209 w 2801"/>
                <a:gd name="T71" fmla="*/ 2777 h 2799"/>
                <a:gd name="T72" fmla="*/ 39 w 2801"/>
                <a:gd name="T73" fmla="*/ 1612 h 2799"/>
                <a:gd name="T74" fmla="*/ 10 w 2801"/>
                <a:gd name="T75" fmla="*/ 1568 h 2799"/>
                <a:gd name="T76" fmla="*/ 0 w 2801"/>
                <a:gd name="T77" fmla="*/ 1517 h 2799"/>
                <a:gd name="T78" fmla="*/ 10 w 2801"/>
                <a:gd name="T79" fmla="*/ 1466 h 2799"/>
                <a:gd name="T80" fmla="*/ 39 w 2801"/>
                <a:gd name="T81" fmla="*/ 1423 h 2799"/>
                <a:gd name="T82" fmla="*/ 1389 w 2801"/>
                <a:gd name="T83" fmla="*/ 76 h 2799"/>
                <a:gd name="T84" fmla="*/ 1443 w 2801"/>
                <a:gd name="T85" fmla="*/ 42 h 2799"/>
                <a:gd name="T86" fmla="*/ 1505 w 2801"/>
                <a:gd name="T87" fmla="*/ 16 h 2799"/>
                <a:gd name="T88" fmla="*/ 1566 w 2801"/>
                <a:gd name="T89" fmla="*/ 2 h 2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01" h="2799">
                  <a:moveTo>
                    <a:pt x="1997" y="536"/>
                  </a:moveTo>
                  <a:lnTo>
                    <a:pt x="1957" y="539"/>
                  </a:lnTo>
                  <a:lnTo>
                    <a:pt x="1920" y="547"/>
                  </a:lnTo>
                  <a:lnTo>
                    <a:pt x="1885" y="561"/>
                  </a:lnTo>
                  <a:lnTo>
                    <a:pt x="1851" y="579"/>
                  </a:lnTo>
                  <a:lnTo>
                    <a:pt x="1822" y="601"/>
                  </a:lnTo>
                  <a:lnTo>
                    <a:pt x="1795" y="628"/>
                  </a:lnTo>
                  <a:lnTo>
                    <a:pt x="1772" y="657"/>
                  </a:lnTo>
                  <a:lnTo>
                    <a:pt x="1755" y="691"/>
                  </a:lnTo>
                  <a:lnTo>
                    <a:pt x="1741" y="726"/>
                  </a:lnTo>
                  <a:lnTo>
                    <a:pt x="1732" y="763"/>
                  </a:lnTo>
                  <a:lnTo>
                    <a:pt x="1729" y="803"/>
                  </a:lnTo>
                  <a:lnTo>
                    <a:pt x="1732" y="843"/>
                  </a:lnTo>
                  <a:lnTo>
                    <a:pt x="1741" y="880"/>
                  </a:lnTo>
                  <a:lnTo>
                    <a:pt x="1755" y="916"/>
                  </a:lnTo>
                  <a:lnTo>
                    <a:pt x="1772" y="949"/>
                  </a:lnTo>
                  <a:lnTo>
                    <a:pt x="1795" y="978"/>
                  </a:lnTo>
                  <a:lnTo>
                    <a:pt x="1822" y="1006"/>
                  </a:lnTo>
                  <a:lnTo>
                    <a:pt x="1851" y="1028"/>
                  </a:lnTo>
                  <a:lnTo>
                    <a:pt x="1885" y="1046"/>
                  </a:lnTo>
                  <a:lnTo>
                    <a:pt x="1920" y="1060"/>
                  </a:lnTo>
                  <a:lnTo>
                    <a:pt x="1957" y="1068"/>
                  </a:lnTo>
                  <a:lnTo>
                    <a:pt x="1997" y="1070"/>
                  </a:lnTo>
                  <a:lnTo>
                    <a:pt x="2037" y="1068"/>
                  </a:lnTo>
                  <a:lnTo>
                    <a:pt x="2075" y="1060"/>
                  </a:lnTo>
                  <a:lnTo>
                    <a:pt x="2110" y="1046"/>
                  </a:lnTo>
                  <a:lnTo>
                    <a:pt x="2143" y="1028"/>
                  </a:lnTo>
                  <a:lnTo>
                    <a:pt x="2172" y="1006"/>
                  </a:lnTo>
                  <a:lnTo>
                    <a:pt x="2199" y="978"/>
                  </a:lnTo>
                  <a:lnTo>
                    <a:pt x="2222" y="949"/>
                  </a:lnTo>
                  <a:lnTo>
                    <a:pt x="2240" y="916"/>
                  </a:lnTo>
                  <a:lnTo>
                    <a:pt x="2253" y="880"/>
                  </a:lnTo>
                  <a:lnTo>
                    <a:pt x="2262" y="843"/>
                  </a:lnTo>
                  <a:lnTo>
                    <a:pt x="2265" y="803"/>
                  </a:lnTo>
                  <a:lnTo>
                    <a:pt x="2262" y="763"/>
                  </a:lnTo>
                  <a:lnTo>
                    <a:pt x="2253" y="726"/>
                  </a:lnTo>
                  <a:lnTo>
                    <a:pt x="2240" y="691"/>
                  </a:lnTo>
                  <a:lnTo>
                    <a:pt x="2222" y="657"/>
                  </a:lnTo>
                  <a:lnTo>
                    <a:pt x="2199" y="628"/>
                  </a:lnTo>
                  <a:lnTo>
                    <a:pt x="2172" y="601"/>
                  </a:lnTo>
                  <a:lnTo>
                    <a:pt x="2143" y="579"/>
                  </a:lnTo>
                  <a:lnTo>
                    <a:pt x="2110" y="561"/>
                  </a:lnTo>
                  <a:lnTo>
                    <a:pt x="2075" y="547"/>
                  </a:lnTo>
                  <a:lnTo>
                    <a:pt x="2037" y="539"/>
                  </a:lnTo>
                  <a:lnTo>
                    <a:pt x="1997" y="536"/>
                  </a:lnTo>
                  <a:close/>
                  <a:moveTo>
                    <a:pt x="1596" y="0"/>
                  </a:moveTo>
                  <a:lnTo>
                    <a:pt x="2667" y="0"/>
                  </a:lnTo>
                  <a:lnTo>
                    <a:pt x="2694" y="3"/>
                  </a:lnTo>
                  <a:lnTo>
                    <a:pt x="2719" y="11"/>
                  </a:lnTo>
                  <a:lnTo>
                    <a:pt x="2741" y="24"/>
                  </a:lnTo>
                  <a:lnTo>
                    <a:pt x="2761" y="40"/>
                  </a:lnTo>
                  <a:lnTo>
                    <a:pt x="2777" y="60"/>
                  </a:lnTo>
                  <a:lnTo>
                    <a:pt x="2790" y="82"/>
                  </a:lnTo>
                  <a:lnTo>
                    <a:pt x="2798" y="107"/>
                  </a:lnTo>
                  <a:lnTo>
                    <a:pt x="2801" y="134"/>
                  </a:lnTo>
                  <a:lnTo>
                    <a:pt x="2801" y="1204"/>
                  </a:lnTo>
                  <a:lnTo>
                    <a:pt x="2799" y="1234"/>
                  </a:lnTo>
                  <a:lnTo>
                    <a:pt x="2793" y="1264"/>
                  </a:lnTo>
                  <a:lnTo>
                    <a:pt x="2785" y="1295"/>
                  </a:lnTo>
                  <a:lnTo>
                    <a:pt x="2773" y="1327"/>
                  </a:lnTo>
                  <a:lnTo>
                    <a:pt x="2759" y="1357"/>
                  </a:lnTo>
                  <a:lnTo>
                    <a:pt x="2742" y="1386"/>
                  </a:lnTo>
                  <a:lnTo>
                    <a:pt x="2725" y="1411"/>
                  </a:lnTo>
                  <a:lnTo>
                    <a:pt x="2706" y="1432"/>
                  </a:lnTo>
                  <a:lnTo>
                    <a:pt x="1378" y="2760"/>
                  </a:lnTo>
                  <a:lnTo>
                    <a:pt x="1357" y="2777"/>
                  </a:lnTo>
                  <a:lnTo>
                    <a:pt x="1334" y="2789"/>
                  </a:lnTo>
                  <a:lnTo>
                    <a:pt x="1309" y="2797"/>
                  </a:lnTo>
                  <a:lnTo>
                    <a:pt x="1283" y="2799"/>
                  </a:lnTo>
                  <a:lnTo>
                    <a:pt x="1257" y="2797"/>
                  </a:lnTo>
                  <a:lnTo>
                    <a:pt x="1232" y="2789"/>
                  </a:lnTo>
                  <a:lnTo>
                    <a:pt x="1209" y="2777"/>
                  </a:lnTo>
                  <a:lnTo>
                    <a:pt x="1189" y="2760"/>
                  </a:lnTo>
                  <a:lnTo>
                    <a:pt x="39" y="1612"/>
                  </a:lnTo>
                  <a:lnTo>
                    <a:pt x="22" y="1590"/>
                  </a:lnTo>
                  <a:lnTo>
                    <a:pt x="10" y="1568"/>
                  </a:lnTo>
                  <a:lnTo>
                    <a:pt x="2" y="1543"/>
                  </a:lnTo>
                  <a:lnTo>
                    <a:pt x="0" y="1517"/>
                  </a:lnTo>
                  <a:lnTo>
                    <a:pt x="2" y="1491"/>
                  </a:lnTo>
                  <a:lnTo>
                    <a:pt x="10" y="1466"/>
                  </a:lnTo>
                  <a:lnTo>
                    <a:pt x="22" y="1443"/>
                  </a:lnTo>
                  <a:lnTo>
                    <a:pt x="39" y="1423"/>
                  </a:lnTo>
                  <a:lnTo>
                    <a:pt x="1367" y="95"/>
                  </a:lnTo>
                  <a:lnTo>
                    <a:pt x="1389" y="76"/>
                  </a:lnTo>
                  <a:lnTo>
                    <a:pt x="1414" y="59"/>
                  </a:lnTo>
                  <a:lnTo>
                    <a:pt x="1443" y="42"/>
                  </a:lnTo>
                  <a:lnTo>
                    <a:pt x="1473" y="28"/>
                  </a:lnTo>
                  <a:lnTo>
                    <a:pt x="1505" y="16"/>
                  </a:lnTo>
                  <a:lnTo>
                    <a:pt x="1536" y="8"/>
                  </a:lnTo>
                  <a:lnTo>
                    <a:pt x="1566" y="2"/>
                  </a:lnTo>
                  <a:lnTo>
                    <a:pt x="15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15" name="Freeform 317"/>
            <p:cNvSpPr/>
            <p:nvPr/>
          </p:nvSpPr>
          <p:spPr bwMode="auto">
            <a:xfrm>
              <a:off x="3737" y="2993"/>
              <a:ext cx="260" cy="400"/>
            </a:xfrm>
            <a:custGeom>
              <a:avLst/>
              <a:gdLst>
                <a:gd name="T0" fmla="*/ 1596 w 1819"/>
                <a:gd name="T1" fmla="*/ 0 h 2799"/>
                <a:gd name="T2" fmla="*/ 1819 w 1819"/>
                <a:gd name="T3" fmla="*/ 0 h 2799"/>
                <a:gd name="T4" fmla="*/ 302 w 1819"/>
                <a:gd name="T5" fmla="*/ 1517 h 2799"/>
                <a:gd name="T6" fmla="*/ 1462 w 1819"/>
                <a:gd name="T7" fmla="*/ 2676 h 2799"/>
                <a:gd name="T8" fmla="*/ 1378 w 1819"/>
                <a:gd name="T9" fmla="*/ 2760 h 2799"/>
                <a:gd name="T10" fmla="*/ 1357 w 1819"/>
                <a:gd name="T11" fmla="*/ 2777 h 2799"/>
                <a:gd name="T12" fmla="*/ 1334 w 1819"/>
                <a:gd name="T13" fmla="*/ 2789 h 2799"/>
                <a:gd name="T14" fmla="*/ 1309 w 1819"/>
                <a:gd name="T15" fmla="*/ 2797 h 2799"/>
                <a:gd name="T16" fmla="*/ 1283 w 1819"/>
                <a:gd name="T17" fmla="*/ 2799 h 2799"/>
                <a:gd name="T18" fmla="*/ 1257 w 1819"/>
                <a:gd name="T19" fmla="*/ 2797 h 2799"/>
                <a:gd name="T20" fmla="*/ 1232 w 1819"/>
                <a:gd name="T21" fmla="*/ 2789 h 2799"/>
                <a:gd name="T22" fmla="*/ 1209 w 1819"/>
                <a:gd name="T23" fmla="*/ 2777 h 2799"/>
                <a:gd name="T24" fmla="*/ 1189 w 1819"/>
                <a:gd name="T25" fmla="*/ 2760 h 2799"/>
                <a:gd name="T26" fmla="*/ 39 w 1819"/>
                <a:gd name="T27" fmla="*/ 1612 h 2799"/>
                <a:gd name="T28" fmla="*/ 22 w 1819"/>
                <a:gd name="T29" fmla="*/ 1590 h 2799"/>
                <a:gd name="T30" fmla="*/ 10 w 1819"/>
                <a:gd name="T31" fmla="*/ 1568 h 2799"/>
                <a:gd name="T32" fmla="*/ 2 w 1819"/>
                <a:gd name="T33" fmla="*/ 1543 h 2799"/>
                <a:gd name="T34" fmla="*/ 0 w 1819"/>
                <a:gd name="T35" fmla="*/ 1517 h 2799"/>
                <a:gd name="T36" fmla="*/ 0 w 1819"/>
                <a:gd name="T37" fmla="*/ 1517 h 2799"/>
                <a:gd name="T38" fmla="*/ 2 w 1819"/>
                <a:gd name="T39" fmla="*/ 1491 h 2799"/>
                <a:gd name="T40" fmla="*/ 10 w 1819"/>
                <a:gd name="T41" fmla="*/ 1466 h 2799"/>
                <a:gd name="T42" fmla="*/ 22 w 1819"/>
                <a:gd name="T43" fmla="*/ 1443 h 2799"/>
                <a:gd name="T44" fmla="*/ 39 w 1819"/>
                <a:gd name="T45" fmla="*/ 1423 h 2799"/>
                <a:gd name="T46" fmla="*/ 1366 w 1819"/>
                <a:gd name="T47" fmla="*/ 95 h 2799"/>
                <a:gd name="T48" fmla="*/ 1389 w 1819"/>
                <a:gd name="T49" fmla="*/ 76 h 2799"/>
                <a:gd name="T50" fmla="*/ 1414 w 1819"/>
                <a:gd name="T51" fmla="*/ 59 h 2799"/>
                <a:gd name="T52" fmla="*/ 1443 w 1819"/>
                <a:gd name="T53" fmla="*/ 42 h 2799"/>
                <a:gd name="T54" fmla="*/ 1473 w 1819"/>
                <a:gd name="T55" fmla="*/ 28 h 2799"/>
                <a:gd name="T56" fmla="*/ 1505 w 1819"/>
                <a:gd name="T57" fmla="*/ 16 h 2799"/>
                <a:gd name="T58" fmla="*/ 1536 w 1819"/>
                <a:gd name="T59" fmla="*/ 8 h 2799"/>
                <a:gd name="T60" fmla="*/ 1566 w 1819"/>
                <a:gd name="T61" fmla="*/ 2 h 2799"/>
                <a:gd name="T62" fmla="*/ 1596 w 1819"/>
                <a:gd name="T63" fmla="*/ 0 h 2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19" h="2799">
                  <a:moveTo>
                    <a:pt x="1596" y="0"/>
                  </a:moveTo>
                  <a:lnTo>
                    <a:pt x="1819" y="0"/>
                  </a:lnTo>
                  <a:lnTo>
                    <a:pt x="302" y="1517"/>
                  </a:lnTo>
                  <a:lnTo>
                    <a:pt x="1462" y="2676"/>
                  </a:lnTo>
                  <a:lnTo>
                    <a:pt x="1378" y="2760"/>
                  </a:lnTo>
                  <a:lnTo>
                    <a:pt x="1357" y="2777"/>
                  </a:lnTo>
                  <a:lnTo>
                    <a:pt x="1334" y="2789"/>
                  </a:lnTo>
                  <a:lnTo>
                    <a:pt x="1309" y="2797"/>
                  </a:lnTo>
                  <a:lnTo>
                    <a:pt x="1283" y="2799"/>
                  </a:lnTo>
                  <a:lnTo>
                    <a:pt x="1257" y="2797"/>
                  </a:lnTo>
                  <a:lnTo>
                    <a:pt x="1232" y="2789"/>
                  </a:lnTo>
                  <a:lnTo>
                    <a:pt x="1209" y="2777"/>
                  </a:lnTo>
                  <a:lnTo>
                    <a:pt x="1189" y="2760"/>
                  </a:lnTo>
                  <a:lnTo>
                    <a:pt x="39" y="1612"/>
                  </a:lnTo>
                  <a:lnTo>
                    <a:pt x="22" y="1590"/>
                  </a:lnTo>
                  <a:lnTo>
                    <a:pt x="10" y="1568"/>
                  </a:lnTo>
                  <a:lnTo>
                    <a:pt x="2" y="1543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2" y="1491"/>
                  </a:lnTo>
                  <a:lnTo>
                    <a:pt x="10" y="1466"/>
                  </a:lnTo>
                  <a:lnTo>
                    <a:pt x="22" y="1443"/>
                  </a:lnTo>
                  <a:lnTo>
                    <a:pt x="39" y="1423"/>
                  </a:lnTo>
                  <a:lnTo>
                    <a:pt x="1366" y="95"/>
                  </a:lnTo>
                  <a:lnTo>
                    <a:pt x="1389" y="76"/>
                  </a:lnTo>
                  <a:lnTo>
                    <a:pt x="1414" y="59"/>
                  </a:lnTo>
                  <a:lnTo>
                    <a:pt x="1443" y="42"/>
                  </a:lnTo>
                  <a:lnTo>
                    <a:pt x="1473" y="28"/>
                  </a:lnTo>
                  <a:lnTo>
                    <a:pt x="1505" y="16"/>
                  </a:lnTo>
                  <a:lnTo>
                    <a:pt x="1536" y="8"/>
                  </a:lnTo>
                  <a:lnTo>
                    <a:pt x="1566" y="2"/>
                  </a:lnTo>
                  <a:lnTo>
                    <a:pt x="15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116" name="Group 320"/>
          <p:cNvGrpSpPr>
            <a:grpSpLocks noChangeAspect="1"/>
          </p:cNvGrpSpPr>
          <p:nvPr/>
        </p:nvGrpSpPr>
        <p:grpSpPr bwMode="auto">
          <a:xfrm>
            <a:off x="7974004" y="4084799"/>
            <a:ext cx="466133" cy="438713"/>
            <a:chOff x="5086" y="3175"/>
            <a:chExt cx="408" cy="384"/>
          </a:xfrm>
          <a:solidFill>
            <a:srgbClr val="9FCA95"/>
          </a:solidFill>
        </p:grpSpPr>
        <p:sp>
          <p:nvSpPr>
            <p:cNvPr id="117" name="Freeform 322"/>
            <p:cNvSpPr/>
            <p:nvPr/>
          </p:nvSpPr>
          <p:spPr bwMode="auto">
            <a:xfrm>
              <a:off x="5162" y="3482"/>
              <a:ext cx="77" cy="77"/>
            </a:xfrm>
            <a:custGeom>
              <a:avLst/>
              <a:gdLst>
                <a:gd name="T0" fmla="*/ 306 w 611"/>
                <a:gd name="T1" fmla="*/ 0 h 614"/>
                <a:gd name="T2" fmla="*/ 347 w 611"/>
                <a:gd name="T3" fmla="*/ 2 h 614"/>
                <a:gd name="T4" fmla="*/ 388 w 611"/>
                <a:gd name="T5" fmla="*/ 11 h 614"/>
                <a:gd name="T6" fmla="*/ 425 w 611"/>
                <a:gd name="T7" fmla="*/ 24 h 614"/>
                <a:gd name="T8" fmla="*/ 461 w 611"/>
                <a:gd name="T9" fmla="*/ 41 h 614"/>
                <a:gd name="T10" fmla="*/ 493 w 611"/>
                <a:gd name="T11" fmla="*/ 63 h 614"/>
                <a:gd name="T12" fmla="*/ 522 w 611"/>
                <a:gd name="T13" fmla="*/ 90 h 614"/>
                <a:gd name="T14" fmla="*/ 548 w 611"/>
                <a:gd name="T15" fmla="*/ 119 h 614"/>
                <a:gd name="T16" fmla="*/ 570 w 611"/>
                <a:gd name="T17" fmla="*/ 152 h 614"/>
                <a:gd name="T18" fmla="*/ 587 w 611"/>
                <a:gd name="T19" fmla="*/ 187 h 614"/>
                <a:gd name="T20" fmla="*/ 601 w 611"/>
                <a:gd name="T21" fmla="*/ 225 h 614"/>
                <a:gd name="T22" fmla="*/ 609 w 611"/>
                <a:gd name="T23" fmla="*/ 265 h 614"/>
                <a:gd name="T24" fmla="*/ 611 w 611"/>
                <a:gd name="T25" fmla="*/ 306 h 614"/>
                <a:gd name="T26" fmla="*/ 609 w 611"/>
                <a:gd name="T27" fmla="*/ 349 h 614"/>
                <a:gd name="T28" fmla="*/ 601 w 611"/>
                <a:gd name="T29" fmla="*/ 388 h 614"/>
                <a:gd name="T30" fmla="*/ 587 w 611"/>
                <a:gd name="T31" fmla="*/ 426 h 614"/>
                <a:gd name="T32" fmla="*/ 570 w 611"/>
                <a:gd name="T33" fmla="*/ 462 h 614"/>
                <a:gd name="T34" fmla="*/ 548 w 611"/>
                <a:gd name="T35" fmla="*/ 495 h 614"/>
                <a:gd name="T36" fmla="*/ 522 w 611"/>
                <a:gd name="T37" fmla="*/ 524 h 614"/>
                <a:gd name="T38" fmla="*/ 493 w 611"/>
                <a:gd name="T39" fmla="*/ 550 h 614"/>
                <a:gd name="T40" fmla="*/ 461 w 611"/>
                <a:gd name="T41" fmla="*/ 573 h 614"/>
                <a:gd name="T42" fmla="*/ 425 w 611"/>
                <a:gd name="T43" fmla="*/ 590 h 614"/>
                <a:gd name="T44" fmla="*/ 388 w 611"/>
                <a:gd name="T45" fmla="*/ 603 h 614"/>
                <a:gd name="T46" fmla="*/ 347 w 611"/>
                <a:gd name="T47" fmla="*/ 611 h 614"/>
                <a:gd name="T48" fmla="*/ 306 w 611"/>
                <a:gd name="T49" fmla="*/ 614 h 614"/>
                <a:gd name="T50" fmla="*/ 264 w 611"/>
                <a:gd name="T51" fmla="*/ 611 h 614"/>
                <a:gd name="T52" fmla="*/ 225 w 611"/>
                <a:gd name="T53" fmla="*/ 603 h 614"/>
                <a:gd name="T54" fmla="*/ 187 w 611"/>
                <a:gd name="T55" fmla="*/ 590 h 614"/>
                <a:gd name="T56" fmla="*/ 152 w 611"/>
                <a:gd name="T57" fmla="*/ 573 h 614"/>
                <a:gd name="T58" fmla="*/ 120 w 611"/>
                <a:gd name="T59" fmla="*/ 550 h 614"/>
                <a:gd name="T60" fmla="*/ 91 w 611"/>
                <a:gd name="T61" fmla="*/ 524 h 614"/>
                <a:gd name="T62" fmla="*/ 64 w 611"/>
                <a:gd name="T63" fmla="*/ 495 h 614"/>
                <a:gd name="T64" fmla="*/ 42 w 611"/>
                <a:gd name="T65" fmla="*/ 462 h 614"/>
                <a:gd name="T66" fmla="*/ 24 w 611"/>
                <a:gd name="T67" fmla="*/ 426 h 614"/>
                <a:gd name="T68" fmla="*/ 11 w 611"/>
                <a:gd name="T69" fmla="*/ 388 h 614"/>
                <a:gd name="T70" fmla="*/ 3 w 611"/>
                <a:gd name="T71" fmla="*/ 349 h 614"/>
                <a:gd name="T72" fmla="*/ 0 w 611"/>
                <a:gd name="T73" fmla="*/ 306 h 614"/>
                <a:gd name="T74" fmla="*/ 3 w 611"/>
                <a:gd name="T75" fmla="*/ 265 h 614"/>
                <a:gd name="T76" fmla="*/ 11 w 611"/>
                <a:gd name="T77" fmla="*/ 225 h 614"/>
                <a:gd name="T78" fmla="*/ 24 w 611"/>
                <a:gd name="T79" fmla="*/ 187 h 614"/>
                <a:gd name="T80" fmla="*/ 42 w 611"/>
                <a:gd name="T81" fmla="*/ 152 h 614"/>
                <a:gd name="T82" fmla="*/ 64 w 611"/>
                <a:gd name="T83" fmla="*/ 119 h 614"/>
                <a:gd name="T84" fmla="*/ 91 w 611"/>
                <a:gd name="T85" fmla="*/ 90 h 614"/>
                <a:gd name="T86" fmla="*/ 120 w 611"/>
                <a:gd name="T87" fmla="*/ 63 h 614"/>
                <a:gd name="T88" fmla="*/ 152 w 611"/>
                <a:gd name="T89" fmla="*/ 41 h 614"/>
                <a:gd name="T90" fmla="*/ 187 w 611"/>
                <a:gd name="T91" fmla="*/ 24 h 614"/>
                <a:gd name="T92" fmla="*/ 225 w 611"/>
                <a:gd name="T93" fmla="*/ 11 h 614"/>
                <a:gd name="T94" fmla="*/ 264 w 611"/>
                <a:gd name="T95" fmla="*/ 2 h 614"/>
                <a:gd name="T96" fmla="*/ 306 w 611"/>
                <a:gd name="T97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1" h="614">
                  <a:moveTo>
                    <a:pt x="306" y="0"/>
                  </a:moveTo>
                  <a:lnTo>
                    <a:pt x="347" y="2"/>
                  </a:lnTo>
                  <a:lnTo>
                    <a:pt x="388" y="11"/>
                  </a:lnTo>
                  <a:lnTo>
                    <a:pt x="425" y="24"/>
                  </a:lnTo>
                  <a:lnTo>
                    <a:pt x="461" y="41"/>
                  </a:lnTo>
                  <a:lnTo>
                    <a:pt x="493" y="63"/>
                  </a:lnTo>
                  <a:lnTo>
                    <a:pt x="522" y="90"/>
                  </a:lnTo>
                  <a:lnTo>
                    <a:pt x="548" y="119"/>
                  </a:lnTo>
                  <a:lnTo>
                    <a:pt x="570" y="152"/>
                  </a:lnTo>
                  <a:lnTo>
                    <a:pt x="587" y="187"/>
                  </a:lnTo>
                  <a:lnTo>
                    <a:pt x="601" y="225"/>
                  </a:lnTo>
                  <a:lnTo>
                    <a:pt x="609" y="265"/>
                  </a:lnTo>
                  <a:lnTo>
                    <a:pt x="611" y="306"/>
                  </a:lnTo>
                  <a:lnTo>
                    <a:pt x="609" y="349"/>
                  </a:lnTo>
                  <a:lnTo>
                    <a:pt x="601" y="388"/>
                  </a:lnTo>
                  <a:lnTo>
                    <a:pt x="587" y="426"/>
                  </a:lnTo>
                  <a:lnTo>
                    <a:pt x="570" y="462"/>
                  </a:lnTo>
                  <a:lnTo>
                    <a:pt x="548" y="495"/>
                  </a:lnTo>
                  <a:lnTo>
                    <a:pt x="522" y="524"/>
                  </a:lnTo>
                  <a:lnTo>
                    <a:pt x="493" y="550"/>
                  </a:lnTo>
                  <a:lnTo>
                    <a:pt x="461" y="573"/>
                  </a:lnTo>
                  <a:lnTo>
                    <a:pt x="425" y="590"/>
                  </a:lnTo>
                  <a:lnTo>
                    <a:pt x="388" y="603"/>
                  </a:lnTo>
                  <a:lnTo>
                    <a:pt x="347" y="611"/>
                  </a:lnTo>
                  <a:lnTo>
                    <a:pt x="306" y="614"/>
                  </a:lnTo>
                  <a:lnTo>
                    <a:pt x="264" y="611"/>
                  </a:lnTo>
                  <a:lnTo>
                    <a:pt x="225" y="603"/>
                  </a:lnTo>
                  <a:lnTo>
                    <a:pt x="187" y="590"/>
                  </a:lnTo>
                  <a:lnTo>
                    <a:pt x="152" y="573"/>
                  </a:lnTo>
                  <a:lnTo>
                    <a:pt x="120" y="550"/>
                  </a:lnTo>
                  <a:lnTo>
                    <a:pt x="91" y="524"/>
                  </a:lnTo>
                  <a:lnTo>
                    <a:pt x="64" y="495"/>
                  </a:lnTo>
                  <a:lnTo>
                    <a:pt x="42" y="462"/>
                  </a:lnTo>
                  <a:lnTo>
                    <a:pt x="24" y="426"/>
                  </a:lnTo>
                  <a:lnTo>
                    <a:pt x="11" y="388"/>
                  </a:lnTo>
                  <a:lnTo>
                    <a:pt x="3" y="349"/>
                  </a:lnTo>
                  <a:lnTo>
                    <a:pt x="0" y="306"/>
                  </a:lnTo>
                  <a:lnTo>
                    <a:pt x="3" y="265"/>
                  </a:lnTo>
                  <a:lnTo>
                    <a:pt x="11" y="225"/>
                  </a:lnTo>
                  <a:lnTo>
                    <a:pt x="24" y="187"/>
                  </a:lnTo>
                  <a:lnTo>
                    <a:pt x="42" y="152"/>
                  </a:lnTo>
                  <a:lnTo>
                    <a:pt x="64" y="119"/>
                  </a:lnTo>
                  <a:lnTo>
                    <a:pt x="91" y="90"/>
                  </a:lnTo>
                  <a:lnTo>
                    <a:pt x="120" y="63"/>
                  </a:lnTo>
                  <a:lnTo>
                    <a:pt x="152" y="41"/>
                  </a:lnTo>
                  <a:lnTo>
                    <a:pt x="187" y="24"/>
                  </a:lnTo>
                  <a:lnTo>
                    <a:pt x="225" y="11"/>
                  </a:lnTo>
                  <a:lnTo>
                    <a:pt x="264" y="2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18" name="Freeform 323"/>
            <p:cNvSpPr/>
            <p:nvPr/>
          </p:nvSpPr>
          <p:spPr bwMode="auto">
            <a:xfrm>
              <a:off x="5417" y="3482"/>
              <a:ext cx="77" cy="77"/>
            </a:xfrm>
            <a:custGeom>
              <a:avLst/>
              <a:gdLst>
                <a:gd name="T0" fmla="*/ 305 w 611"/>
                <a:gd name="T1" fmla="*/ 0 h 614"/>
                <a:gd name="T2" fmla="*/ 347 w 611"/>
                <a:gd name="T3" fmla="*/ 2 h 614"/>
                <a:gd name="T4" fmla="*/ 387 w 611"/>
                <a:gd name="T5" fmla="*/ 11 h 614"/>
                <a:gd name="T6" fmla="*/ 424 w 611"/>
                <a:gd name="T7" fmla="*/ 24 h 614"/>
                <a:gd name="T8" fmla="*/ 459 w 611"/>
                <a:gd name="T9" fmla="*/ 41 h 614"/>
                <a:gd name="T10" fmla="*/ 492 w 611"/>
                <a:gd name="T11" fmla="*/ 63 h 614"/>
                <a:gd name="T12" fmla="*/ 521 w 611"/>
                <a:gd name="T13" fmla="*/ 90 h 614"/>
                <a:gd name="T14" fmla="*/ 548 w 611"/>
                <a:gd name="T15" fmla="*/ 119 h 614"/>
                <a:gd name="T16" fmla="*/ 570 w 611"/>
                <a:gd name="T17" fmla="*/ 152 h 614"/>
                <a:gd name="T18" fmla="*/ 587 w 611"/>
                <a:gd name="T19" fmla="*/ 187 h 614"/>
                <a:gd name="T20" fmla="*/ 600 w 611"/>
                <a:gd name="T21" fmla="*/ 225 h 614"/>
                <a:gd name="T22" fmla="*/ 608 w 611"/>
                <a:gd name="T23" fmla="*/ 265 h 614"/>
                <a:gd name="T24" fmla="*/ 611 w 611"/>
                <a:gd name="T25" fmla="*/ 306 h 614"/>
                <a:gd name="T26" fmla="*/ 608 w 611"/>
                <a:gd name="T27" fmla="*/ 349 h 614"/>
                <a:gd name="T28" fmla="*/ 600 w 611"/>
                <a:gd name="T29" fmla="*/ 388 h 614"/>
                <a:gd name="T30" fmla="*/ 587 w 611"/>
                <a:gd name="T31" fmla="*/ 426 h 614"/>
                <a:gd name="T32" fmla="*/ 570 w 611"/>
                <a:gd name="T33" fmla="*/ 462 h 614"/>
                <a:gd name="T34" fmla="*/ 548 w 611"/>
                <a:gd name="T35" fmla="*/ 495 h 614"/>
                <a:gd name="T36" fmla="*/ 521 w 611"/>
                <a:gd name="T37" fmla="*/ 524 h 614"/>
                <a:gd name="T38" fmla="*/ 492 w 611"/>
                <a:gd name="T39" fmla="*/ 550 h 614"/>
                <a:gd name="T40" fmla="*/ 459 w 611"/>
                <a:gd name="T41" fmla="*/ 573 h 614"/>
                <a:gd name="T42" fmla="*/ 424 w 611"/>
                <a:gd name="T43" fmla="*/ 590 h 614"/>
                <a:gd name="T44" fmla="*/ 387 w 611"/>
                <a:gd name="T45" fmla="*/ 603 h 614"/>
                <a:gd name="T46" fmla="*/ 347 w 611"/>
                <a:gd name="T47" fmla="*/ 611 h 614"/>
                <a:gd name="T48" fmla="*/ 305 w 611"/>
                <a:gd name="T49" fmla="*/ 614 h 614"/>
                <a:gd name="T50" fmla="*/ 264 w 611"/>
                <a:gd name="T51" fmla="*/ 611 h 614"/>
                <a:gd name="T52" fmla="*/ 224 w 611"/>
                <a:gd name="T53" fmla="*/ 603 h 614"/>
                <a:gd name="T54" fmla="*/ 186 w 611"/>
                <a:gd name="T55" fmla="*/ 590 h 614"/>
                <a:gd name="T56" fmla="*/ 151 w 611"/>
                <a:gd name="T57" fmla="*/ 573 h 614"/>
                <a:gd name="T58" fmla="*/ 119 w 611"/>
                <a:gd name="T59" fmla="*/ 550 h 614"/>
                <a:gd name="T60" fmla="*/ 89 w 611"/>
                <a:gd name="T61" fmla="*/ 524 h 614"/>
                <a:gd name="T62" fmla="*/ 64 w 611"/>
                <a:gd name="T63" fmla="*/ 495 h 614"/>
                <a:gd name="T64" fmla="*/ 42 w 611"/>
                <a:gd name="T65" fmla="*/ 462 h 614"/>
                <a:gd name="T66" fmla="*/ 24 w 611"/>
                <a:gd name="T67" fmla="*/ 426 h 614"/>
                <a:gd name="T68" fmla="*/ 11 w 611"/>
                <a:gd name="T69" fmla="*/ 388 h 614"/>
                <a:gd name="T70" fmla="*/ 3 w 611"/>
                <a:gd name="T71" fmla="*/ 349 h 614"/>
                <a:gd name="T72" fmla="*/ 0 w 611"/>
                <a:gd name="T73" fmla="*/ 306 h 614"/>
                <a:gd name="T74" fmla="*/ 3 w 611"/>
                <a:gd name="T75" fmla="*/ 265 h 614"/>
                <a:gd name="T76" fmla="*/ 11 w 611"/>
                <a:gd name="T77" fmla="*/ 225 h 614"/>
                <a:gd name="T78" fmla="*/ 24 w 611"/>
                <a:gd name="T79" fmla="*/ 187 h 614"/>
                <a:gd name="T80" fmla="*/ 42 w 611"/>
                <a:gd name="T81" fmla="*/ 152 h 614"/>
                <a:gd name="T82" fmla="*/ 64 w 611"/>
                <a:gd name="T83" fmla="*/ 119 h 614"/>
                <a:gd name="T84" fmla="*/ 89 w 611"/>
                <a:gd name="T85" fmla="*/ 90 h 614"/>
                <a:gd name="T86" fmla="*/ 119 w 611"/>
                <a:gd name="T87" fmla="*/ 63 h 614"/>
                <a:gd name="T88" fmla="*/ 151 w 611"/>
                <a:gd name="T89" fmla="*/ 41 h 614"/>
                <a:gd name="T90" fmla="*/ 186 w 611"/>
                <a:gd name="T91" fmla="*/ 24 h 614"/>
                <a:gd name="T92" fmla="*/ 224 w 611"/>
                <a:gd name="T93" fmla="*/ 11 h 614"/>
                <a:gd name="T94" fmla="*/ 264 w 611"/>
                <a:gd name="T95" fmla="*/ 2 h 614"/>
                <a:gd name="T96" fmla="*/ 305 w 611"/>
                <a:gd name="T97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1" h="614">
                  <a:moveTo>
                    <a:pt x="305" y="0"/>
                  </a:moveTo>
                  <a:lnTo>
                    <a:pt x="347" y="2"/>
                  </a:lnTo>
                  <a:lnTo>
                    <a:pt x="387" y="11"/>
                  </a:lnTo>
                  <a:lnTo>
                    <a:pt x="424" y="24"/>
                  </a:lnTo>
                  <a:lnTo>
                    <a:pt x="459" y="41"/>
                  </a:lnTo>
                  <a:lnTo>
                    <a:pt x="492" y="63"/>
                  </a:lnTo>
                  <a:lnTo>
                    <a:pt x="521" y="90"/>
                  </a:lnTo>
                  <a:lnTo>
                    <a:pt x="548" y="119"/>
                  </a:lnTo>
                  <a:lnTo>
                    <a:pt x="570" y="152"/>
                  </a:lnTo>
                  <a:lnTo>
                    <a:pt x="587" y="187"/>
                  </a:lnTo>
                  <a:lnTo>
                    <a:pt x="600" y="225"/>
                  </a:lnTo>
                  <a:lnTo>
                    <a:pt x="608" y="265"/>
                  </a:lnTo>
                  <a:lnTo>
                    <a:pt x="611" y="306"/>
                  </a:lnTo>
                  <a:lnTo>
                    <a:pt x="608" y="349"/>
                  </a:lnTo>
                  <a:lnTo>
                    <a:pt x="600" y="388"/>
                  </a:lnTo>
                  <a:lnTo>
                    <a:pt x="587" y="426"/>
                  </a:lnTo>
                  <a:lnTo>
                    <a:pt x="570" y="462"/>
                  </a:lnTo>
                  <a:lnTo>
                    <a:pt x="548" y="495"/>
                  </a:lnTo>
                  <a:lnTo>
                    <a:pt x="521" y="524"/>
                  </a:lnTo>
                  <a:lnTo>
                    <a:pt x="492" y="550"/>
                  </a:lnTo>
                  <a:lnTo>
                    <a:pt x="459" y="573"/>
                  </a:lnTo>
                  <a:lnTo>
                    <a:pt x="424" y="590"/>
                  </a:lnTo>
                  <a:lnTo>
                    <a:pt x="387" y="603"/>
                  </a:lnTo>
                  <a:lnTo>
                    <a:pt x="347" y="611"/>
                  </a:lnTo>
                  <a:lnTo>
                    <a:pt x="305" y="614"/>
                  </a:lnTo>
                  <a:lnTo>
                    <a:pt x="264" y="611"/>
                  </a:lnTo>
                  <a:lnTo>
                    <a:pt x="224" y="603"/>
                  </a:lnTo>
                  <a:lnTo>
                    <a:pt x="186" y="590"/>
                  </a:lnTo>
                  <a:lnTo>
                    <a:pt x="151" y="573"/>
                  </a:lnTo>
                  <a:lnTo>
                    <a:pt x="119" y="550"/>
                  </a:lnTo>
                  <a:lnTo>
                    <a:pt x="89" y="524"/>
                  </a:lnTo>
                  <a:lnTo>
                    <a:pt x="64" y="495"/>
                  </a:lnTo>
                  <a:lnTo>
                    <a:pt x="42" y="462"/>
                  </a:lnTo>
                  <a:lnTo>
                    <a:pt x="24" y="426"/>
                  </a:lnTo>
                  <a:lnTo>
                    <a:pt x="11" y="388"/>
                  </a:lnTo>
                  <a:lnTo>
                    <a:pt x="3" y="349"/>
                  </a:lnTo>
                  <a:lnTo>
                    <a:pt x="0" y="306"/>
                  </a:lnTo>
                  <a:lnTo>
                    <a:pt x="3" y="265"/>
                  </a:lnTo>
                  <a:lnTo>
                    <a:pt x="11" y="225"/>
                  </a:lnTo>
                  <a:lnTo>
                    <a:pt x="24" y="187"/>
                  </a:lnTo>
                  <a:lnTo>
                    <a:pt x="42" y="152"/>
                  </a:lnTo>
                  <a:lnTo>
                    <a:pt x="64" y="119"/>
                  </a:lnTo>
                  <a:lnTo>
                    <a:pt x="89" y="90"/>
                  </a:lnTo>
                  <a:lnTo>
                    <a:pt x="119" y="63"/>
                  </a:lnTo>
                  <a:lnTo>
                    <a:pt x="151" y="41"/>
                  </a:lnTo>
                  <a:lnTo>
                    <a:pt x="186" y="24"/>
                  </a:lnTo>
                  <a:lnTo>
                    <a:pt x="224" y="11"/>
                  </a:lnTo>
                  <a:lnTo>
                    <a:pt x="264" y="2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19" name="Freeform 324"/>
            <p:cNvSpPr/>
            <p:nvPr/>
          </p:nvSpPr>
          <p:spPr bwMode="auto">
            <a:xfrm>
              <a:off x="5086" y="3175"/>
              <a:ext cx="408" cy="282"/>
            </a:xfrm>
            <a:custGeom>
              <a:avLst/>
              <a:gdLst>
                <a:gd name="T0" fmla="*/ 0 w 3261"/>
                <a:gd name="T1" fmla="*/ 0 h 2253"/>
                <a:gd name="T2" fmla="*/ 611 w 3261"/>
                <a:gd name="T3" fmla="*/ 0 h 2253"/>
                <a:gd name="T4" fmla="*/ 644 w 3261"/>
                <a:gd name="T5" fmla="*/ 3 h 2253"/>
                <a:gd name="T6" fmla="*/ 675 w 3261"/>
                <a:gd name="T7" fmla="*/ 10 h 2253"/>
                <a:gd name="T8" fmla="*/ 706 w 3261"/>
                <a:gd name="T9" fmla="*/ 23 h 2253"/>
                <a:gd name="T10" fmla="*/ 732 w 3261"/>
                <a:gd name="T11" fmla="*/ 39 h 2253"/>
                <a:gd name="T12" fmla="*/ 756 w 3261"/>
                <a:gd name="T13" fmla="*/ 60 h 2253"/>
                <a:gd name="T14" fmla="*/ 776 w 3261"/>
                <a:gd name="T15" fmla="*/ 84 h 2253"/>
                <a:gd name="T16" fmla="*/ 793 w 3261"/>
                <a:gd name="T17" fmla="*/ 111 h 2253"/>
                <a:gd name="T18" fmla="*/ 805 w 3261"/>
                <a:gd name="T19" fmla="*/ 140 h 2253"/>
                <a:gd name="T20" fmla="*/ 813 w 3261"/>
                <a:gd name="T21" fmla="*/ 171 h 2253"/>
                <a:gd name="T22" fmla="*/ 815 w 3261"/>
                <a:gd name="T23" fmla="*/ 205 h 2253"/>
                <a:gd name="T24" fmla="*/ 3261 w 3261"/>
                <a:gd name="T25" fmla="*/ 205 h 2253"/>
                <a:gd name="T26" fmla="*/ 3261 w 3261"/>
                <a:gd name="T27" fmla="*/ 1433 h 2253"/>
                <a:gd name="T28" fmla="*/ 611 w 3261"/>
                <a:gd name="T29" fmla="*/ 1841 h 2253"/>
                <a:gd name="T30" fmla="*/ 611 w 3261"/>
                <a:gd name="T31" fmla="*/ 1844 h 2253"/>
                <a:gd name="T32" fmla="*/ 614 w 3261"/>
                <a:gd name="T33" fmla="*/ 1877 h 2253"/>
                <a:gd name="T34" fmla="*/ 622 w 3261"/>
                <a:gd name="T35" fmla="*/ 1908 h 2253"/>
                <a:gd name="T36" fmla="*/ 634 w 3261"/>
                <a:gd name="T37" fmla="*/ 1937 h 2253"/>
                <a:gd name="T38" fmla="*/ 650 w 3261"/>
                <a:gd name="T39" fmla="*/ 1965 h 2253"/>
                <a:gd name="T40" fmla="*/ 671 w 3261"/>
                <a:gd name="T41" fmla="*/ 1988 h 2253"/>
                <a:gd name="T42" fmla="*/ 695 w 3261"/>
                <a:gd name="T43" fmla="*/ 2008 h 2253"/>
                <a:gd name="T44" fmla="*/ 722 w 3261"/>
                <a:gd name="T45" fmla="*/ 2025 h 2253"/>
                <a:gd name="T46" fmla="*/ 751 w 3261"/>
                <a:gd name="T47" fmla="*/ 2037 h 2253"/>
                <a:gd name="T48" fmla="*/ 782 w 3261"/>
                <a:gd name="T49" fmla="*/ 2045 h 2253"/>
                <a:gd name="T50" fmla="*/ 815 w 3261"/>
                <a:gd name="T51" fmla="*/ 2048 h 2253"/>
                <a:gd name="T52" fmla="*/ 3261 w 3261"/>
                <a:gd name="T53" fmla="*/ 2048 h 2253"/>
                <a:gd name="T54" fmla="*/ 3261 w 3261"/>
                <a:gd name="T55" fmla="*/ 2253 h 2253"/>
                <a:gd name="T56" fmla="*/ 815 w 3261"/>
                <a:gd name="T57" fmla="*/ 2253 h 2253"/>
                <a:gd name="T58" fmla="*/ 764 w 3261"/>
                <a:gd name="T59" fmla="*/ 2250 h 2253"/>
                <a:gd name="T60" fmla="*/ 715 w 3261"/>
                <a:gd name="T61" fmla="*/ 2240 h 2253"/>
                <a:gd name="T62" fmla="*/ 668 w 3261"/>
                <a:gd name="T63" fmla="*/ 2225 h 2253"/>
                <a:gd name="T64" fmla="*/ 623 w 3261"/>
                <a:gd name="T65" fmla="*/ 2205 h 2253"/>
                <a:gd name="T66" fmla="*/ 582 w 3261"/>
                <a:gd name="T67" fmla="*/ 2179 h 2253"/>
                <a:gd name="T68" fmla="*/ 545 w 3261"/>
                <a:gd name="T69" fmla="*/ 2149 h 2253"/>
                <a:gd name="T70" fmla="*/ 511 w 3261"/>
                <a:gd name="T71" fmla="*/ 2115 h 2253"/>
                <a:gd name="T72" fmla="*/ 481 w 3261"/>
                <a:gd name="T73" fmla="*/ 2078 h 2253"/>
                <a:gd name="T74" fmla="*/ 456 w 3261"/>
                <a:gd name="T75" fmla="*/ 2036 h 2253"/>
                <a:gd name="T76" fmla="*/ 435 w 3261"/>
                <a:gd name="T77" fmla="*/ 1991 h 2253"/>
                <a:gd name="T78" fmla="*/ 420 w 3261"/>
                <a:gd name="T79" fmla="*/ 1944 h 2253"/>
                <a:gd name="T80" fmla="*/ 410 w 3261"/>
                <a:gd name="T81" fmla="*/ 1895 h 2253"/>
                <a:gd name="T82" fmla="*/ 407 w 3261"/>
                <a:gd name="T83" fmla="*/ 1844 h 2253"/>
                <a:gd name="T84" fmla="*/ 410 w 3261"/>
                <a:gd name="T85" fmla="*/ 1795 h 2253"/>
                <a:gd name="T86" fmla="*/ 419 w 3261"/>
                <a:gd name="T87" fmla="*/ 1749 h 2253"/>
                <a:gd name="T88" fmla="*/ 432 w 3261"/>
                <a:gd name="T89" fmla="*/ 1705 h 2253"/>
                <a:gd name="T90" fmla="*/ 450 w 3261"/>
                <a:gd name="T91" fmla="*/ 1663 h 2253"/>
                <a:gd name="T92" fmla="*/ 472 w 3261"/>
                <a:gd name="T93" fmla="*/ 1624 h 2253"/>
                <a:gd name="T94" fmla="*/ 498 w 3261"/>
                <a:gd name="T95" fmla="*/ 1586 h 2253"/>
                <a:gd name="T96" fmla="*/ 528 w 3261"/>
                <a:gd name="T97" fmla="*/ 1553 h 2253"/>
                <a:gd name="T98" fmla="*/ 561 w 3261"/>
                <a:gd name="T99" fmla="*/ 1523 h 2253"/>
                <a:gd name="T100" fmla="*/ 407 w 3261"/>
                <a:gd name="T101" fmla="*/ 205 h 2253"/>
                <a:gd name="T102" fmla="*/ 0 w 3261"/>
                <a:gd name="T103" fmla="*/ 205 h 2253"/>
                <a:gd name="T104" fmla="*/ 0 w 3261"/>
                <a:gd name="T105" fmla="*/ 0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61" h="2253">
                  <a:moveTo>
                    <a:pt x="0" y="0"/>
                  </a:moveTo>
                  <a:lnTo>
                    <a:pt x="611" y="0"/>
                  </a:lnTo>
                  <a:lnTo>
                    <a:pt x="644" y="3"/>
                  </a:lnTo>
                  <a:lnTo>
                    <a:pt x="675" y="10"/>
                  </a:lnTo>
                  <a:lnTo>
                    <a:pt x="706" y="23"/>
                  </a:lnTo>
                  <a:lnTo>
                    <a:pt x="732" y="39"/>
                  </a:lnTo>
                  <a:lnTo>
                    <a:pt x="756" y="60"/>
                  </a:lnTo>
                  <a:lnTo>
                    <a:pt x="776" y="84"/>
                  </a:lnTo>
                  <a:lnTo>
                    <a:pt x="793" y="111"/>
                  </a:lnTo>
                  <a:lnTo>
                    <a:pt x="805" y="140"/>
                  </a:lnTo>
                  <a:lnTo>
                    <a:pt x="813" y="171"/>
                  </a:lnTo>
                  <a:lnTo>
                    <a:pt x="815" y="205"/>
                  </a:lnTo>
                  <a:lnTo>
                    <a:pt x="3261" y="205"/>
                  </a:lnTo>
                  <a:lnTo>
                    <a:pt x="3261" y="1433"/>
                  </a:lnTo>
                  <a:lnTo>
                    <a:pt x="611" y="1841"/>
                  </a:lnTo>
                  <a:lnTo>
                    <a:pt x="611" y="1844"/>
                  </a:lnTo>
                  <a:lnTo>
                    <a:pt x="614" y="1877"/>
                  </a:lnTo>
                  <a:lnTo>
                    <a:pt x="622" y="1908"/>
                  </a:lnTo>
                  <a:lnTo>
                    <a:pt x="634" y="1937"/>
                  </a:lnTo>
                  <a:lnTo>
                    <a:pt x="650" y="1965"/>
                  </a:lnTo>
                  <a:lnTo>
                    <a:pt x="671" y="1988"/>
                  </a:lnTo>
                  <a:lnTo>
                    <a:pt x="695" y="2008"/>
                  </a:lnTo>
                  <a:lnTo>
                    <a:pt x="722" y="2025"/>
                  </a:lnTo>
                  <a:lnTo>
                    <a:pt x="751" y="2037"/>
                  </a:lnTo>
                  <a:lnTo>
                    <a:pt x="782" y="2045"/>
                  </a:lnTo>
                  <a:lnTo>
                    <a:pt x="815" y="2048"/>
                  </a:lnTo>
                  <a:lnTo>
                    <a:pt x="3261" y="2048"/>
                  </a:lnTo>
                  <a:lnTo>
                    <a:pt x="3261" y="2253"/>
                  </a:lnTo>
                  <a:lnTo>
                    <a:pt x="815" y="2253"/>
                  </a:lnTo>
                  <a:lnTo>
                    <a:pt x="764" y="2250"/>
                  </a:lnTo>
                  <a:lnTo>
                    <a:pt x="715" y="2240"/>
                  </a:lnTo>
                  <a:lnTo>
                    <a:pt x="668" y="2225"/>
                  </a:lnTo>
                  <a:lnTo>
                    <a:pt x="623" y="2205"/>
                  </a:lnTo>
                  <a:lnTo>
                    <a:pt x="582" y="2179"/>
                  </a:lnTo>
                  <a:lnTo>
                    <a:pt x="545" y="2149"/>
                  </a:lnTo>
                  <a:lnTo>
                    <a:pt x="511" y="2115"/>
                  </a:lnTo>
                  <a:lnTo>
                    <a:pt x="481" y="2078"/>
                  </a:lnTo>
                  <a:lnTo>
                    <a:pt x="456" y="2036"/>
                  </a:lnTo>
                  <a:lnTo>
                    <a:pt x="435" y="1991"/>
                  </a:lnTo>
                  <a:lnTo>
                    <a:pt x="420" y="1944"/>
                  </a:lnTo>
                  <a:lnTo>
                    <a:pt x="410" y="1895"/>
                  </a:lnTo>
                  <a:lnTo>
                    <a:pt x="407" y="1844"/>
                  </a:lnTo>
                  <a:lnTo>
                    <a:pt x="410" y="1795"/>
                  </a:lnTo>
                  <a:lnTo>
                    <a:pt x="419" y="1749"/>
                  </a:lnTo>
                  <a:lnTo>
                    <a:pt x="432" y="1705"/>
                  </a:lnTo>
                  <a:lnTo>
                    <a:pt x="450" y="1663"/>
                  </a:lnTo>
                  <a:lnTo>
                    <a:pt x="472" y="1624"/>
                  </a:lnTo>
                  <a:lnTo>
                    <a:pt x="498" y="1586"/>
                  </a:lnTo>
                  <a:lnTo>
                    <a:pt x="528" y="1553"/>
                  </a:lnTo>
                  <a:lnTo>
                    <a:pt x="561" y="1523"/>
                  </a:lnTo>
                  <a:lnTo>
                    <a:pt x="407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120" name="Freeform 329"/>
          <p:cNvSpPr>
            <a:spLocks noEditPoints="1"/>
          </p:cNvSpPr>
          <p:nvPr/>
        </p:nvSpPr>
        <p:spPr bwMode="auto">
          <a:xfrm>
            <a:off x="8679789" y="4068804"/>
            <a:ext cx="466133" cy="470703"/>
          </a:xfrm>
          <a:custGeom>
            <a:avLst/>
            <a:gdLst>
              <a:gd name="T0" fmla="*/ 2855 w 3262"/>
              <a:gd name="T1" fmla="*/ 3085 h 3292"/>
              <a:gd name="T2" fmla="*/ 2446 w 3262"/>
              <a:gd name="T3" fmla="*/ 3085 h 3292"/>
              <a:gd name="T4" fmla="*/ 2039 w 3262"/>
              <a:gd name="T5" fmla="*/ 3085 h 3292"/>
              <a:gd name="T6" fmla="*/ 1631 w 3262"/>
              <a:gd name="T7" fmla="*/ 3085 h 3292"/>
              <a:gd name="T8" fmla="*/ 3058 w 3262"/>
              <a:gd name="T9" fmla="*/ 2880 h 3292"/>
              <a:gd name="T10" fmla="*/ 2650 w 3262"/>
              <a:gd name="T11" fmla="*/ 2880 h 3292"/>
              <a:gd name="T12" fmla="*/ 2243 w 3262"/>
              <a:gd name="T13" fmla="*/ 2880 h 3292"/>
              <a:gd name="T14" fmla="*/ 1427 w 3262"/>
              <a:gd name="T15" fmla="*/ 2880 h 3292"/>
              <a:gd name="T16" fmla="*/ 2446 w 3262"/>
              <a:gd name="T17" fmla="*/ 2674 h 3292"/>
              <a:gd name="T18" fmla="*/ 2039 w 3262"/>
              <a:gd name="T19" fmla="*/ 2674 h 3292"/>
              <a:gd name="T20" fmla="*/ 1631 w 3262"/>
              <a:gd name="T21" fmla="*/ 2674 h 3292"/>
              <a:gd name="T22" fmla="*/ 3058 w 3262"/>
              <a:gd name="T23" fmla="*/ 2469 h 3292"/>
              <a:gd name="T24" fmla="*/ 2650 w 3262"/>
              <a:gd name="T25" fmla="*/ 2469 h 3292"/>
              <a:gd name="T26" fmla="*/ 1835 w 3262"/>
              <a:gd name="T27" fmla="*/ 2469 h 3292"/>
              <a:gd name="T28" fmla="*/ 1427 w 3262"/>
              <a:gd name="T29" fmla="*/ 2469 h 3292"/>
              <a:gd name="T30" fmla="*/ 407 w 3262"/>
              <a:gd name="T31" fmla="*/ 2469 h 3292"/>
              <a:gd name="T32" fmla="*/ 2855 w 3262"/>
              <a:gd name="T33" fmla="*/ 2262 h 3292"/>
              <a:gd name="T34" fmla="*/ 2446 w 3262"/>
              <a:gd name="T35" fmla="*/ 2262 h 3292"/>
              <a:gd name="T36" fmla="*/ 2039 w 3262"/>
              <a:gd name="T37" fmla="*/ 2262 h 3292"/>
              <a:gd name="T38" fmla="*/ 1631 w 3262"/>
              <a:gd name="T39" fmla="*/ 2262 h 3292"/>
              <a:gd name="T40" fmla="*/ 204 w 3262"/>
              <a:gd name="T41" fmla="*/ 2262 h 3292"/>
              <a:gd name="T42" fmla="*/ 3058 w 3262"/>
              <a:gd name="T43" fmla="*/ 2057 h 3292"/>
              <a:gd name="T44" fmla="*/ 2650 w 3262"/>
              <a:gd name="T45" fmla="*/ 2057 h 3292"/>
              <a:gd name="T46" fmla="*/ 2243 w 3262"/>
              <a:gd name="T47" fmla="*/ 2057 h 3292"/>
              <a:gd name="T48" fmla="*/ 1835 w 3262"/>
              <a:gd name="T49" fmla="*/ 2057 h 3292"/>
              <a:gd name="T50" fmla="*/ 1427 w 3262"/>
              <a:gd name="T51" fmla="*/ 2057 h 3292"/>
              <a:gd name="T52" fmla="*/ 0 w 3262"/>
              <a:gd name="T53" fmla="*/ 2057 h 3292"/>
              <a:gd name="T54" fmla="*/ 2855 w 3262"/>
              <a:gd name="T55" fmla="*/ 1851 h 3292"/>
              <a:gd name="T56" fmla="*/ 2039 w 3262"/>
              <a:gd name="T57" fmla="*/ 1851 h 3292"/>
              <a:gd name="T58" fmla="*/ 1631 w 3262"/>
              <a:gd name="T59" fmla="*/ 1851 h 3292"/>
              <a:gd name="T60" fmla="*/ 3058 w 3262"/>
              <a:gd name="T61" fmla="*/ 1646 h 3292"/>
              <a:gd name="T62" fmla="*/ 2650 w 3262"/>
              <a:gd name="T63" fmla="*/ 1646 h 3292"/>
              <a:gd name="T64" fmla="*/ 2243 w 3262"/>
              <a:gd name="T65" fmla="*/ 1646 h 3292"/>
              <a:gd name="T66" fmla="*/ 1835 w 3262"/>
              <a:gd name="T67" fmla="*/ 1646 h 3292"/>
              <a:gd name="T68" fmla="*/ 1427 w 3262"/>
              <a:gd name="T69" fmla="*/ 1646 h 3292"/>
              <a:gd name="T70" fmla="*/ 1019 w 3262"/>
              <a:gd name="T71" fmla="*/ 1646 h 3292"/>
              <a:gd name="T72" fmla="*/ 204 w 3262"/>
              <a:gd name="T73" fmla="*/ 1646 h 3292"/>
              <a:gd name="T74" fmla="*/ 2855 w 3262"/>
              <a:gd name="T75" fmla="*/ 1439 h 3292"/>
              <a:gd name="T76" fmla="*/ 2446 w 3262"/>
              <a:gd name="T77" fmla="*/ 1439 h 3292"/>
              <a:gd name="T78" fmla="*/ 2039 w 3262"/>
              <a:gd name="T79" fmla="*/ 1439 h 3292"/>
              <a:gd name="T80" fmla="*/ 1224 w 3262"/>
              <a:gd name="T81" fmla="*/ 1439 h 3292"/>
              <a:gd name="T82" fmla="*/ 815 w 3262"/>
              <a:gd name="T83" fmla="*/ 1439 h 3292"/>
              <a:gd name="T84" fmla="*/ 407 w 3262"/>
              <a:gd name="T85" fmla="*/ 1439 h 3292"/>
              <a:gd name="T86" fmla="*/ 0 w 3262"/>
              <a:gd name="T87" fmla="*/ 1439 h 3292"/>
              <a:gd name="T88" fmla="*/ 1427 w 3262"/>
              <a:gd name="T89" fmla="*/ 1234 h 3292"/>
              <a:gd name="T90" fmla="*/ 1631 w 3262"/>
              <a:gd name="T91" fmla="*/ 1028 h 3292"/>
              <a:gd name="T92" fmla="*/ 1427 w 3262"/>
              <a:gd name="T93" fmla="*/ 823 h 3292"/>
              <a:gd name="T94" fmla="*/ 1631 w 3262"/>
              <a:gd name="T95" fmla="*/ 617 h 3292"/>
              <a:gd name="T96" fmla="*/ 2446 w 3262"/>
              <a:gd name="T97" fmla="*/ 411 h 3292"/>
              <a:gd name="T98" fmla="*/ 1427 w 3262"/>
              <a:gd name="T99" fmla="*/ 411 h 3292"/>
              <a:gd name="T100" fmla="*/ 407 w 3262"/>
              <a:gd name="T101" fmla="*/ 411 h 3292"/>
              <a:gd name="T102" fmla="*/ 2243 w 3262"/>
              <a:gd name="T103" fmla="*/ 205 h 3292"/>
              <a:gd name="T104" fmla="*/ 1631 w 3262"/>
              <a:gd name="T105" fmla="*/ 205 h 3292"/>
              <a:gd name="T106" fmla="*/ 204 w 3262"/>
              <a:gd name="T107" fmla="*/ 205 h 3292"/>
              <a:gd name="T108" fmla="*/ 2039 w 3262"/>
              <a:gd name="T109" fmla="*/ 0 h 3292"/>
              <a:gd name="T110" fmla="*/ 1427 w 3262"/>
              <a:gd name="T111" fmla="*/ 0 h 3292"/>
              <a:gd name="T112" fmla="*/ 0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2855" y="3085"/>
                </a:moveTo>
                <a:lnTo>
                  <a:pt x="3058" y="3085"/>
                </a:lnTo>
                <a:lnTo>
                  <a:pt x="3058" y="3292"/>
                </a:lnTo>
                <a:lnTo>
                  <a:pt x="2855" y="3292"/>
                </a:lnTo>
                <a:lnTo>
                  <a:pt x="2855" y="3085"/>
                </a:lnTo>
                <a:close/>
                <a:moveTo>
                  <a:pt x="2446" y="3085"/>
                </a:moveTo>
                <a:lnTo>
                  <a:pt x="2650" y="3085"/>
                </a:lnTo>
                <a:lnTo>
                  <a:pt x="2650" y="3292"/>
                </a:lnTo>
                <a:lnTo>
                  <a:pt x="2446" y="3292"/>
                </a:lnTo>
                <a:lnTo>
                  <a:pt x="2446" y="3085"/>
                </a:lnTo>
                <a:close/>
                <a:moveTo>
                  <a:pt x="2039" y="3085"/>
                </a:moveTo>
                <a:lnTo>
                  <a:pt x="2243" y="3085"/>
                </a:lnTo>
                <a:lnTo>
                  <a:pt x="2243" y="3292"/>
                </a:lnTo>
                <a:lnTo>
                  <a:pt x="2039" y="3292"/>
                </a:lnTo>
                <a:lnTo>
                  <a:pt x="2039" y="3085"/>
                </a:lnTo>
                <a:close/>
                <a:moveTo>
                  <a:pt x="1631" y="3085"/>
                </a:moveTo>
                <a:lnTo>
                  <a:pt x="1835" y="3085"/>
                </a:lnTo>
                <a:lnTo>
                  <a:pt x="1835" y="3292"/>
                </a:lnTo>
                <a:lnTo>
                  <a:pt x="1631" y="3292"/>
                </a:lnTo>
                <a:lnTo>
                  <a:pt x="1631" y="3085"/>
                </a:lnTo>
                <a:close/>
                <a:moveTo>
                  <a:pt x="3058" y="2880"/>
                </a:moveTo>
                <a:lnTo>
                  <a:pt x="3262" y="2880"/>
                </a:lnTo>
                <a:lnTo>
                  <a:pt x="3262" y="3085"/>
                </a:lnTo>
                <a:lnTo>
                  <a:pt x="3058" y="3085"/>
                </a:lnTo>
                <a:lnTo>
                  <a:pt x="3058" y="2880"/>
                </a:lnTo>
                <a:close/>
                <a:moveTo>
                  <a:pt x="2650" y="2880"/>
                </a:moveTo>
                <a:lnTo>
                  <a:pt x="2855" y="2880"/>
                </a:lnTo>
                <a:lnTo>
                  <a:pt x="2855" y="3085"/>
                </a:lnTo>
                <a:lnTo>
                  <a:pt x="2650" y="3085"/>
                </a:lnTo>
                <a:lnTo>
                  <a:pt x="2650" y="2880"/>
                </a:lnTo>
                <a:close/>
                <a:moveTo>
                  <a:pt x="2243" y="2880"/>
                </a:moveTo>
                <a:lnTo>
                  <a:pt x="2446" y="2880"/>
                </a:lnTo>
                <a:lnTo>
                  <a:pt x="2446" y="3085"/>
                </a:lnTo>
                <a:lnTo>
                  <a:pt x="2243" y="3085"/>
                </a:lnTo>
                <a:lnTo>
                  <a:pt x="2243" y="2880"/>
                </a:lnTo>
                <a:close/>
                <a:moveTo>
                  <a:pt x="1427" y="2880"/>
                </a:moveTo>
                <a:lnTo>
                  <a:pt x="1631" y="2880"/>
                </a:lnTo>
                <a:lnTo>
                  <a:pt x="1631" y="3085"/>
                </a:lnTo>
                <a:lnTo>
                  <a:pt x="1427" y="3085"/>
                </a:lnTo>
                <a:lnTo>
                  <a:pt x="1427" y="2880"/>
                </a:lnTo>
                <a:close/>
                <a:moveTo>
                  <a:pt x="2446" y="2674"/>
                </a:moveTo>
                <a:lnTo>
                  <a:pt x="2650" y="2674"/>
                </a:lnTo>
                <a:lnTo>
                  <a:pt x="2650" y="2880"/>
                </a:lnTo>
                <a:lnTo>
                  <a:pt x="2446" y="2880"/>
                </a:lnTo>
                <a:lnTo>
                  <a:pt x="2446" y="2674"/>
                </a:lnTo>
                <a:close/>
                <a:moveTo>
                  <a:pt x="2039" y="2674"/>
                </a:moveTo>
                <a:lnTo>
                  <a:pt x="2243" y="2674"/>
                </a:lnTo>
                <a:lnTo>
                  <a:pt x="2243" y="2880"/>
                </a:lnTo>
                <a:lnTo>
                  <a:pt x="2039" y="2880"/>
                </a:lnTo>
                <a:lnTo>
                  <a:pt x="2039" y="2674"/>
                </a:lnTo>
                <a:close/>
                <a:moveTo>
                  <a:pt x="1631" y="2674"/>
                </a:moveTo>
                <a:lnTo>
                  <a:pt x="1835" y="2674"/>
                </a:lnTo>
                <a:lnTo>
                  <a:pt x="1835" y="2880"/>
                </a:lnTo>
                <a:lnTo>
                  <a:pt x="1631" y="2880"/>
                </a:lnTo>
                <a:lnTo>
                  <a:pt x="1631" y="2674"/>
                </a:lnTo>
                <a:close/>
                <a:moveTo>
                  <a:pt x="3058" y="2469"/>
                </a:moveTo>
                <a:lnTo>
                  <a:pt x="3262" y="2469"/>
                </a:lnTo>
                <a:lnTo>
                  <a:pt x="3262" y="2674"/>
                </a:lnTo>
                <a:lnTo>
                  <a:pt x="3058" y="2674"/>
                </a:lnTo>
                <a:lnTo>
                  <a:pt x="3058" y="2469"/>
                </a:lnTo>
                <a:close/>
                <a:moveTo>
                  <a:pt x="2650" y="2469"/>
                </a:moveTo>
                <a:lnTo>
                  <a:pt x="2855" y="2469"/>
                </a:lnTo>
                <a:lnTo>
                  <a:pt x="2855" y="2674"/>
                </a:lnTo>
                <a:lnTo>
                  <a:pt x="2650" y="2674"/>
                </a:lnTo>
                <a:lnTo>
                  <a:pt x="2650" y="2469"/>
                </a:lnTo>
                <a:close/>
                <a:moveTo>
                  <a:pt x="1835" y="2469"/>
                </a:moveTo>
                <a:lnTo>
                  <a:pt x="2039" y="2469"/>
                </a:lnTo>
                <a:lnTo>
                  <a:pt x="2039" y="2674"/>
                </a:lnTo>
                <a:lnTo>
                  <a:pt x="1835" y="2674"/>
                </a:lnTo>
                <a:lnTo>
                  <a:pt x="1835" y="2469"/>
                </a:lnTo>
                <a:close/>
                <a:moveTo>
                  <a:pt x="1427" y="2469"/>
                </a:moveTo>
                <a:lnTo>
                  <a:pt x="1631" y="2469"/>
                </a:lnTo>
                <a:lnTo>
                  <a:pt x="1631" y="2674"/>
                </a:lnTo>
                <a:lnTo>
                  <a:pt x="1427" y="2674"/>
                </a:lnTo>
                <a:lnTo>
                  <a:pt x="1427" y="2469"/>
                </a:lnTo>
                <a:close/>
                <a:moveTo>
                  <a:pt x="407" y="2469"/>
                </a:moveTo>
                <a:lnTo>
                  <a:pt x="815" y="2469"/>
                </a:lnTo>
                <a:lnTo>
                  <a:pt x="815" y="2880"/>
                </a:lnTo>
                <a:lnTo>
                  <a:pt x="407" y="2880"/>
                </a:lnTo>
                <a:lnTo>
                  <a:pt x="407" y="2469"/>
                </a:lnTo>
                <a:close/>
                <a:moveTo>
                  <a:pt x="2855" y="2262"/>
                </a:moveTo>
                <a:lnTo>
                  <a:pt x="3058" y="2262"/>
                </a:lnTo>
                <a:lnTo>
                  <a:pt x="3058" y="2469"/>
                </a:lnTo>
                <a:lnTo>
                  <a:pt x="2855" y="2469"/>
                </a:lnTo>
                <a:lnTo>
                  <a:pt x="2855" y="2262"/>
                </a:lnTo>
                <a:close/>
                <a:moveTo>
                  <a:pt x="2446" y="2262"/>
                </a:moveTo>
                <a:lnTo>
                  <a:pt x="2650" y="2262"/>
                </a:lnTo>
                <a:lnTo>
                  <a:pt x="2650" y="2469"/>
                </a:lnTo>
                <a:lnTo>
                  <a:pt x="2446" y="2469"/>
                </a:lnTo>
                <a:lnTo>
                  <a:pt x="2446" y="2262"/>
                </a:lnTo>
                <a:close/>
                <a:moveTo>
                  <a:pt x="2039" y="2262"/>
                </a:moveTo>
                <a:lnTo>
                  <a:pt x="2243" y="2262"/>
                </a:lnTo>
                <a:lnTo>
                  <a:pt x="2243" y="2469"/>
                </a:lnTo>
                <a:lnTo>
                  <a:pt x="2039" y="2469"/>
                </a:lnTo>
                <a:lnTo>
                  <a:pt x="2039" y="2262"/>
                </a:lnTo>
                <a:close/>
                <a:moveTo>
                  <a:pt x="1631" y="2262"/>
                </a:moveTo>
                <a:lnTo>
                  <a:pt x="1835" y="2262"/>
                </a:lnTo>
                <a:lnTo>
                  <a:pt x="1835" y="2469"/>
                </a:lnTo>
                <a:lnTo>
                  <a:pt x="1631" y="2469"/>
                </a:lnTo>
                <a:lnTo>
                  <a:pt x="1631" y="2262"/>
                </a:lnTo>
                <a:close/>
                <a:moveTo>
                  <a:pt x="204" y="2262"/>
                </a:moveTo>
                <a:lnTo>
                  <a:pt x="204" y="3085"/>
                </a:lnTo>
                <a:lnTo>
                  <a:pt x="1019" y="3085"/>
                </a:lnTo>
                <a:lnTo>
                  <a:pt x="1019" y="2262"/>
                </a:lnTo>
                <a:lnTo>
                  <a:pt x="204" y="2262"/>
                </a:lnTo>
                <a:close/>
                <a:moveTo>
                  <a:pt x="3058" y="2057"/>
                </a:moveTo>
                <a:lnTo>
                  <a:pt x="3262" y="2057"/>
                </a:lnTo>
                <a:lnTo>
                  <a:pt x="3262" y="2262"/>
                </a:lnTo>
                <a:lnTo>
                  <a:pt x="3058" y="2262"/>
                </a:lnTo>
                <a:lnTo>
                  <a:pt x="3058" y="2057"/>
                </a:lnTo>
                <a:close/>
                <a:moveTo>
                  <a:pt x="2650" y="2057"/>
                </a:moveTo>
                <a:lnTo>
                  <a:pt x="2855" y="2057"/>
                </a:lnTo>
                <a:lnTo>
                  <a:pt x="2855" y="2262"/>
                </a:lnTo>
                <a:lnTo>
                  <a:pt x="2650" y="2262"/>
                </a:lnTo>
                <a:lnTo>
                  <a:pt x="2650" y="2057"/>
                </a:lnTo>
                <a:close/>
                <a:moveTo>
                  <a:pt x="2243" y="2057"/>
                </a:moveTo>
                <a:lnTo>
                  <a:pt x="2446" y="2057"/>
                </a:lnTo>
                <a:lnTo>
                  <a:pt x="2446" y="2262"/>
                </a:lnTo>
                <a:lnTo>
                  <a:pt x="2243" y="2262"/>
                </a:lnTo>
                <a:lnTo>
                  <a:pt x="2243" y="2057"/>
                </a:lnTo>
                <a:close/>
                <a:moveTo>
                  <a:pt x="1835" y="2057"/>
                </a:moveTo>
                <a:lnTo>
                  <a:pt x="2039" y="2057"/>
                </a:lnTo>
                <a:lnTo>
                  <a:pt x="2039" y="2262"/>
                </a:lnTo>
                <a:lnTo>
                  <a:pt x="1835" y="2262"/>
                </a:lnTo>
                <a:lnTo>
                  <a:pt x="1835" y="2057"/>
                </a:lnTo>
                <a:close/>
                <a:moveTo>
                  <a:pt x="1427" y="2057"/>
                </a:moveTo>
                <a:lnTo>
                  <a:pt x="1631" y="2057"/>
                </a:lnTo>
                <a:lnTo>
                  <a:pt x="1631" y="2262"/>
                </a:lnTo>
                <a:lnTo>
                  <a:pt x="1427" y="2262"/>
                </a:lnTo>
                <a:lnTo>
                  <a:pt x="1427" y="2057"/>
                </a:lnTo>
                <a:close/>
                <a:moveTo>
                  <a:pt x="0" y="2057"/>
                </a:moveTo>
                <a:lnTo>
                  <a:pt x="1224" y="2057"/>
                </a:lnTo>
                <a:lnTo>
                  <a:pt x="1224" y="3292"/>
                </a:lnTo>
                <a:lnTo>
                  <a:pt x="0" y="3292"/>
                </a:lnTo>
                <a:lnTo>
                  <a:pt x="0" y="2057"/>
                </a:lnTo>
                <a:close/>
                <a:moveTo>
                  <a:pt x="2855" y="1851"/>
                </a:moveTo>
                <a:lnTo>
                  <a:pt x="3058" y="1851"/>
                </a:lnTo>
                <a:lnTo>
                  <a:pt x="3058" y="2057"/>
                </a:lnTo>
                <a:lnTo>
                  <a:pt x="2855" y="2057"/>
                </a:lnTo>
                <a:lnTo>
                  <a:pt x="2855" y="1851"/>
                </a:lnTo>
                <a:close/>
                <a:moveTo>
                  <a:pt x="2039" y="1851"/>
                </a:moveTo>
                <a:lnTo>
                  <a:pt x="2243" y="1851"/>
                </a:lnTo>
                <a:lnTo>
                  <a:pt x="2243" y="2057"/>
                </a:lnTo>
                <a:lnTo>
                  <a:pt x="2039" y="2057"/>
                </a:lnTo>
                <a:lnTo>
                  <a:pt x="2039" y="1851"/>
                </a:lnTo>
                <a:close/>
                <a:moveTo>
                  <a:pt x="1631" y="1851"/>
                </a:moveTo>
                <a:lnTo>
                  <a:pt x="1835" y="1851"/>
                </a:lnTo>
                <a:lnTo>
                  <a:pt x="1835" y="2057"/>
                </a:lnTo>
                <a:lnTo>
                  <a:pt x="1631" y="2057"/>
                </a:lnTo>
                <a:lnTo>
                  <a:pt x="1631" y="1851"/>
                </a:lnTo>
                <a:close/>
                <a:moveTo>
                  <a:pt x="3058" y="1646"/>
                </a:moveTo>
                <a:lnTo>
                  <a:pt x="3262" y="1646"/>
                </a:lnTo>
                <a:lnTo>
                  <a:pt x="3262" y="1851"/>
                </a:lnTo>
                <a:lnTo>
                  <a:pt x="3058" y="1851"/>
                </a:lnTo>
                <a:lnTo>
                  <a:pt x="3058" y="1646"/>
                </a:lnTo>
                <a:close/>
                <a:moveTo>
                  <a:pt x="2650" y="1646"/>
                </a:moveTo>
                <a:lnTo>
                  <a:pt x="2855" y="1646"/>
                </a:lnTo>
                <a:lnTo>
                  <a:pt x="2855" y="1851"/>
                </a:lnTo>
                <a:lnTo>
                  <a:pt x="2650" y="1851"/>
                </a:lnTo>
                <a:lnTo>
                  <a:pt x="2650" y="1646"/>
                </a:lnTo>
                <a:close/>
                <a:moveTo>
                  <a:pt x="2243" y="1646"/>
                </a:moveTo>
                <a:lnTo>
                  <a:pt x="2446" y="1646"/>
                </a:lnTo>
                <a:lnTo>
                  <a:pt x="2446" y="1851"/>
                </a:lnTo>
                <a:lnTo>
                  <a:pt x="2243" y="1851"/>
                </a:lnTo>
                <a:lnTo>
                  <a:pt x="2243" y="1646"/>
                </a:lnTo>
                <a:close/>
                <a:moveTo>
                  <a:pt x="1835" y="1646"/>
                </a:moveTo>
                <a:lnTo>
                  <a:pt x="2039" y="1646"/>
                </a:lnTo>
                <a:lnTo>
                  <a:pt x="2039" y="1851"/>
                </a:lnTo>
                <a:lnTo>
                  <a:pt x="1835" y="1851"/>
                </a:lnTo>
                <a:lnTo>
                  <a:pt x="1835" y="1646"/>
                </a:lnTo>
                <a:close/>
                <a:moveTo>
                  <a:pt x="1427" y="1646"/>
                </a:moveTo>
                <a:lnTo>
                  <a:pt x="1631" y="1646"/>
                </a:lnTo>
                <a:lnTo>
                  <a:pt x="1631" y="1851"/>
                </a:lnTo>
                <a:lnTo>
                  <a:pt x="1427" y="1851"/>
                </a:lnTo>
                <a:lnTo>
                  <a:pt x="1427" y="1646"/>
                </a:lnTo>
                <a:close/>
                <a:moveTo>
                  <a:pt x="1019" y="1646"/>
                </a:moveTo>
                <a:lnTo>
                  <a:pt x="1224" y="1646"/>
                </a:lnTo>
                <a:lnTo>
                  <a:pt x="1224" y="1851"/>
                </a:lnTo>
                <a:lnTo>
                  <a:pt x="1019" y="1851"/>
                </a:lnTo>
                <a:lnTo>
                  <a:pt x="1019" y="1646"/>
                </a:lnTo>
                <a:close/>
                <a:moveTo>
                  <a:pt x="204" y="1646"/>
                </a:moveTo>
                <a:lnTo>
                  <a:pt x="407" y="1646"/>
                </a:lnTo>
                <a:lnTo>
                  <a:pt x="407" y="1851"/>
                </a:lnTo>
                <a:lnTo>
                  <a:pt x="204" y="1851"/>
                </a:lnTo>
                <a:lnTo>
                  <a:pt x="204" y="1646"/>
                </a:lnTo>
                <a:close/>
                <a:moveTo>
                  <a:pt x="2855" y="1439"/>
                </a:moveTo>
                <a:lnTo>
                  <a:pt x="3058" y="1439"/>
                </a:lnTo>
                <a:lnTo>
                  <a:pt x="3058" y="1646"/>
                </a:lnTo>
                <a:lnTo>
                  <a:pt x="2855" y="1646"/>
                </a:lnTo>
                <a:lnTo>
                  <a:pt x="2855" y="1439"/>
                </a:lnTo>
                <a:close/>
                <a:moveTo>
                  <a:pt x="2446" y="1439"/>
                </a:moveTo>
                <a:lnTo>
                  <a:pt x="2650" y="1439"/>
                </a:lnTo>
                <a:lnTo>
                  <a:pt x="2650" y="1646"/>
                </a:lnTo>
                <a:lnTo>
                  <a:pt x="2446" y="1646"/>
                </a:lnTo>
                <a:lnTo>
                  <a:pt x="2446" y="1439"/>
                </a:lnTo>
                <a:close/>
                <a:moveTo>
                  <a:pt x="2039" y="1439"/>
                </a:moveTo>
                <a:lnTo>
                  <a:pt x="2243" y="1439"/>
                </a:lnTo>
                <a:lnTo>
                  <a:pt x="2243" y="1646"/>
                </a:lnTo>
                <a:lnTo>
                  <a:pt x="2039" y="1646"/>
                </a:lnTo>
                <a:lnTo>
                  <a:pt x="2039" y="1439"/>
                </a:lnTo>
                <a:close/>
                <a:moveTo>
                  <a:pt x="1224" y="1439"/>
                </a:moveTo>
                <a:lnTo>
                  <a:pt x="1427" y="1439"/>
                </a:lnTo>
                <a:lnTo>
                  <a:pt x="1427" y="1646"/>
                </a:lnTo>
                <a:lnTo>
                  <a:pt x="1224" y="1646"/>
                </a:lnTo>
                <a:lnTo>
                  <a:pt x="1224" y="1439"/>
                </a:lnTo>
                <a:close/>
                <a:moveTo>
                  <a:pt x="815" y="1439"/>
                </a:moveTo>
                <a:lnTo>
                  <a:pt x="1019" y="1439"/>
                </a:lnTo>
                <a:lnTo>
                  <a:pt x="1019" y="1646"/>
                </a:lnTo>
                <a:lnTo>
                  <a:pt x="815" y="1646"/>
                </a:lnTo>
                <a:lnTo>
                  <a:pt x="815" y="1439"/>
                </a:lnTo>
                <a:close/>
                <a:moveTo>
                  <a:pt x="407" y="1439"/>
                </a:moveTo>
                <a:lnTo>
                  <a:pt x="612" y="1439"/>
                </a:lnTo>
                <a:lnTo>
                  <a:pt x="612" y="1646"/>
                </a:lnTo>
                <a:lnTo>
                  <a:pt x="407" y="1646"/>
                </a:lnTo>
                <a:lnTo>
                  <a:pt x="407" y="1439"/>
                </a:lnTo>
                <a:close/>
                <a:moveTo>
                  <a:pt x="0" y="1439"/>
                </a:moveTo>
                <a:lnTo>
                  <a:pt x="204" y="1439"/>
                </a:lnTo>
                <a:lnTo>
                  <a:pt x="204" y="1646"/>
                </a:lnTo>
                <a:lnTo>
                  <a:pt x="0" y="1646"/>
                </a:lnTo>
                <a:lnTo>
                  <a:pt x="0" y="1439"/>
                </a:lnTo>
                <a:close/>
                <a:moveTo>
                  <a:pt x="1427" y="1234"/>
                </a:moveTo>
                <a:lnTo>
                  <a:pt x="1631" y="1234"/>
                </a:lnTo>
                <a:lnTo>
                  <a:pt x="1631" y="1439"/>
                </a:lnTo>
                <a:lnTo>
                  <a:pt x="1427" y="1439"/>
                </a:lnTo>
                <a:lnTo>
                  <a:pt x="1427" y="1234"/>
                </a:lnTo>
                <a:close/>
                <a:moveTo>
                  <a:pt x="1631" y="1028"/>
                </a:moveTo>
                <a:lnTo>
                  <a:pt x="1835" y="1028"/>
                </a:lnTo>
                <a:lnTo>
                  <a:pt x="1835" y="1234"/>
                </a:lnTo>
                <a:lnTo>
                  <a:pt x="1631" y="1234"/>
                </a:lnTo>
                <a:lnTo>
                  <a:pt x="1631" y="1028"/>
                </a:lnTo>
                <a:close/>
                <a:moveTo>
                  <a:pt x="1427" y="823"/>
                </a:moveTo>
                <a:lnTo>
                  <a:pt x="1631" y="823"/>
                </a:lnTo>
                <a:lnTo>
                  <a:pt x="1631" y="1028"/>
                </a:lnTo>
                <a:lnTo>
                  <a:pt x="1427" y="1028"/>
                </a:lnTo>
                <a:lnTo>
                  <a:pt x="1427" y="823"/>
                </a:lnTo>
                <a:close/>
                <a:moveTo>
                  <a:pt x="1631" y="617"/>
                </a:moveTo>
                <a:lnTo>
                  <a:pt x="1835" y="617"/>
                </a:lnTo>
                <a:lnTo>
                  <a:pt x="1835" y="823"/>
                </a:lnTo>
                <a:lnTo>
                  <a:pt x="1631" y="823"/>
                </a:lnTo>
                <a:lnTo>
                  <a:pt x="1631" y="617"/>
                </a:lnTo>
                <a:close/>
                <a:moveTo>
                  <a:pt x="2446" y="411"/>
                </a:moveTo>
                <a:lnTo>
                  <a:pt x="2855" y="411"/>
                </a:lnTo>
                <a:lnTo>
                  <a:pt x="2855" y="823"/>
                </a:lnTo>
                <a:lnTo>
                  <a:pt x="2446" y="823"/>
                </a:lnTo>
                <a:lnTo>
                  <a:pt x="2446" y="411"/>
                </a:lnTo>
                <a:close/>
                <a:moveTo>
                  <a:pt x="1427" y="411"/>
                </a:moveTo>
                <a:lnTo>
                  <a:pt x="1631" y="411"/>
                </a:lnTo>
                <a:lnTo>
                  <a:pt x="1631" y="617"/>
                </a:lnTo>
                <a:lnTo>
                  <a:pt x="1427" y="617"/>
                </a:lnTo>
                <a:lnTo>
                  <a:pt x="1427" y="411"/>
                </a:lnTo>
                <a:close/>
                <a:moveTo>
                  <a:pt x="407" y="411"/>
                </a:moveTo>
                <a:lnTo>
                  <a:pt x="815" y="411"/>
                </a:lnTo>
                <a:lnTo>
                  <a:pt x="815" y="823"/>
                </a:lnTo>
                <a:lnTo>
                  <a:pt x="407" y="823"/>
                </a:lnTo>
                <a:lnTo>
                  <a:pt x="407" y="411"/>
                </a:lnTo>
                <a:close/>
                <a:moveTo>
                  <a:pt x="2243" y="205"/>
                </a:moveTo>
                <a:lnTo>
                  <a:pt x="2243" y="1028"/>
                </a:lnTo>
                <a:lnTo>
                  <a:pt x="3058" y="1028"/>
                </a:lnTo>
                <a:lnTo>
                  <a:pt x="3058" y="205"/>
                </a:lnTo>
                <a:lnTo>
                  <a:pt x="2243" y="205"/>
                </a:lnTo>
                <a:close/>
                <a:moveTo>
                  <a:pt x="1631" y="205"/>
                </a:moveTo>
                <a:lnTo>
                  <a:pt x="1835" y="205"/>
                </a:lnTo>
                <a:lnTo>
                  <a:pt x="1835" y="411"/>
                </a:lnTo>
                <a:lnTo>
                  <a:pt x="1631" y="411"/>
                </a:lnTo>
                <a:lnTo>
                  <a:pt x="1631" y="205"/>
                </a:lnTo>
                <a:close/>
                <a:moveTo>
                  <a:pt x="204" y="205"/>
                </a:moveTo>
                <a:lnTo>
                  <a:pt x="204" y="1028"/>
                </a:lnTo>
                <a:lnTo>
                  <a:pt x="1019" y="1028"/>
                </a:lnTo>
                <a:lnTo>
                  <a:pt x="1019" y="205"/>
                </a:lnTo>
                <a:lnTo>
                  <a:pt x="204" y="205"/>
                </a:lnTo>
                <a:close/>
                <a:moveTo>
                  <a:pt x="2039" y="0"/>
                </a:moveTo>
                <a:lnTo>
                  <a:pt x="3262" y="0"/>
                </a:lnTo>
                <a:lnTo>
                  <a:pt x="3262" y="1234"/>
                </a:lnTo>
                <a:lnTo>
                  <a:pt x="2039" y="1234"/>
                </a:lnTo>
                <a:lnTo>
                  <a:pt x="2039" y="0"/>
                </a:lnTo>
                <a:close/>
                <a:moveTo>
                  <a:pt x="1427" y="0"/>
                </a:moveTo>
                <a:lnTo>
                  <a:pt x="1631" y="0"/>
                </a:lnTo>
                <a:lnTo>
                  <a:pt x="1631" y="205"/>
                </a:lnTo>
                <a:lnTo>
                  <a:pt x="1427" y="205"/>
                </a:lnTo>
                <a:lnTo>
                  <a:pt x="1427" y="0"/>
                </a:lnTo>
                <a:close/>
                <a:moveTo>
                  <a:pt x="0" y="0"/>
                </a:moveTo>
                <a:lnTo>
                  <a:pt x="1224" y="0"/>
                </a:lnTo>
                <a:lnTo>
                  <a:pt x="1224" y="1234"/>
                </a:lnTo>
                <a:lnTo>
                  <a:pt x="0" y="1234"/>
                </a:lnTo>
                <a:lnTo>
                  <a:pt x="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21" name="Freeform 334"/>
          <p:cNvSpPr>
            <a:spLocks noEditPoints="1"/>
          </p:cNvSpPr>
          <p:nvPr/>
        </p:nvSpPr>
        <p:spPr bwMode="auto">
          <a:xfrm>
            <a:off x="9385573" y="4129927"/>
            <a:ext cx="466132" cy="348457"/>
          </a:xfrm>
          <a:custGeom>
            <a:avLst/>
            <a:gdLst>
              <a:gd name="T0" fmla="*/ 3261 w 3261"/>
              <a:gd name="T1" fmla="*/ 2239 h 2443"/>
              <a:gd name="T2" fmla="*/ 3057 w 3261"/>
              <a:gd name="T3" fmla="*/ 2443 h 2443"/>
              <a:gd name="T4" fmla="*/ 2446 w 3261"/>
              <a:gd name="T5" fmla="*/ 2239 h 2443"/>
              <a:gd name="T6" fmla="*/ 2853 w 3261"/>
              <a:gd name="T7" fmla="*/ 2443 h 2443"/>
              <a:gd name="T8" fmla="*/ 2446 w 3261"/>
              <a:gd name="T9" fmla="*/ 2239 h 2443"/>
              <a:gd name="T10" fmla="*/ 2242 w 3261"/>
              <a:gd name="T11" fmla="*/ 2239 h 2443"/>
              <a:gd name="T12" fmla="*/ 2038 w 3261"/>
              <a:gd name="T13" fmla="*/ 2443 h 2443"/>
              <a:gd name="T14" fmla="*/ 1426 w 3261"/>
              <a:gd name="T15" fmla="*/ 2239 h 2443"/>
              <a:gd name="T16" fmla="*/ 1835 w 3261"/>
              <a:gd name="T17" fmla="*/ 2443 h 2443"/>
              <a:gd name="T18" fmla="*/ 1426 w 3261"/>
              <a:gd name="T19" fmla="*/ 2239 h 2443"/>
              <a:gd name="T20" fmla="*/ 1222 w 3261"/>
              <a:gd name="T21" fmla="*/ 2239 h 2443"/>
              <a:gd name="T22" fmla="*/ 1019 w 3261"/>
              <a:gd name="T23" fmla="*/ 2443 h 2443"/>
              <a:gd name="T24" fmla="*/ 611 w 3261"/>
              <a:gd name="T25" fmla="*/ 2239 h 2443"/>
              <a:gd name="T26" fmla="*/ 815 w 3261"/>
              <a:gd name="T27" fmla="*/ 2443 h 2443"/>
              <a:gd name="T28" fmla="*/ 611 w 3261"/>
              <a:gd name="T29" fmla="*/ 2239 h 2443"/>
              <a:gd name="T30" fmla="*/ 204 w 3261"/>
              <a:gd name="T31" fmla="*/ 2239 h 2443"/>
              <a:gd name="T32" fmla="*/ 0 w 3261"/>
              <a:gd name="T33" fmla="*/ 2443 h 2443"/>
              <a:gd name="T34" fmla="*/ 3057 w 3261"/>
              <a:gd name="T35" fmla="*/ 0 h 2443"/>
              <a:gd name="T36" fmla="*/ 3261 w 3261"/>
              <a:gd name="T37" fmla="*/ 2036 h 2443"/>
              <a:gd name="T38" fmla="*/ 3057 w 3261"/>
              <a:gd name="T39" fmla="*/ 0 h 2443"/>
              <a:gd name="T40" fmla="*/ 2853 w 3261"/>
              <a:gd name="T41" fmla="*/ 0 h 2443"/>
              <a:gd name="T42" fmla="*/ 2751 w 3261"/>
              <a:gd name="T43" fmla="*/ 2036 h 2443"/>
              <a:gd name="T44" fmla="*/ 2446 w 3261"/>
              <a:gd name="T45" fmla="*/ 0 h 2443"/>
              <a:gd name="T46" fmla="*/ 2650 w 3261"/>
              <a:gd name="T47" fmla="*/ 2036 h 2443"/>
              <a:gd name="T48" fmla="*/ 2446 w 3261"/>
              <a:gd name="T49" fmla="*/ 0 h 2443"/>
              <a:gd name="T50" fmla="*/ 2140 w 3261"/>
              <a:gd name="T51" fmla="*/ 0 h 2443"/>
              <a:gd name="T52" fmla="*/ 2038 w 3261"/>
              <a:gd name="T53" fmla="*/ 2036 h 2443"/>
              <a:gd name="T54" fmla="*/ 1631 w 3261"/>
              <a:gd name="T55" fmla="*/ 0 h 2443"/>
              <a:gd name="T56" fmla="*/ 1835 w 3261"/>
              <a:gd name="T57" fmla="*/ 2036 h 2443"/>
              <a:gd name="T58" fmla="*/ 1631 w 3261"/>
              <a:gd name="T59" fmla="*/ 0 h 2443"/>
              <a:gd name="T60" fmla="*/ 1529 w 3261"/>
              <a:gd name="T61" fmla="*/ 0 h 2443"/>
              <a:gd name="T62" fmla="*/ 1426 w 3261"/>
              <a:gd name="T63" fmla="*/ 2036 h 2443"/>
              <a:gd name="T64" fmla="*/ 1019 w 3261"/>
              <a:gd name="T65" fmla="*/ 0 h 2443"/>
              <a:gd name="T66" fmla="*/ 1222 w 3261"/>
              <a:gd name="T67" fmla="*/ 2036 h 2443"/>
              <a:gd name="T68" fmla="*/ 1019 w 3261"/>
              <a:gd name="T69" fmla="*/ 0 h 2443"/>
              <a:gd name="T70" fmla="*/ 815 w 3261"/>
              <a:gd name="T71" fmla="*/ 0 h 2443"/>
              <a:gd name="T72" fmla="*/ 611 w 3261"/>
              <a:gd name="T73" fmla="*/ 2036 h 2443"/>
              <a:gd name="T74" fmla="*/ 0 w 3261"/>
              <a:gd name="T75" fmla="*/ 0 h 2443"/>
              <a:gd name="T76" fmla="*/ 407 w 3261"/>
              <a:gd name="T77" fmla="*/ 2036 h 2443"/>
              <a:gd name="T78" fmla="*/ 0 w 3261"/>
              <a:gd name="T79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261" h="2443">
                <a:moveTo>
                  <a:pt x="3057" y="2239"/>
                </a:moveTo>
                <a:lnTo>
                  <a:pt x="3261" y="2239"/>
                </a:lnTo>
                <a:lnTo>
                  <a:pt x="3261" y="2443"/>
                </a:lnTo>
                <a:lnTo>
                  <a:pt x="3057" y="2443"/>
                </a:lnTo>
                <a:lnTo>
                  <a:pt x="3057" y="2239"/>
                </a:lnTo>
                <a:close/>
                <a:moveTo>
                  <a:pt x="2446" y="2239"/>
                </a:moveTo>
                <a:lnTo>
                  <a:pt x="2853" y="2239"/>
                </a:lnTo>
                <a:lnTo>
                  <a:pt x="2853" y="2443"/>
                </a:lnTo>
                <a:lnTo>
                  <a:pt x="2446" y="2443"/>
                </a:lnTo>
                <a:lnTo>
                  <a:pt x="2446" y="2239"/>
                </a:lnTo>
                <a:close/>
                <a:moveTo>
                  <a:pt x="2038" y="2239"/>
                </a:moveTo>
                <a:lnTo>
                  <a:pt x="2242" y="2239"/>
                </a:lnTo>
                <a:lnTo>
                  <a:pt x="2242" y="2443"/>
                </a:lnTo>
                <a:lnTo>
                  <a:pt x="2038" y="2443"/>
                </a:lnTo>
                <a:lnTo>
                  <a:pt x="2038" y="2239"/>
                </a:lnTo>
                <a:close/>
                <a:moveTo>
                  <a:pt x="1426" y="2239"/>
                </a:moveTo>
                <a:lnTo>
                  <a:pt x="1835" y="2239"/>
                </a:lnTo>
                <a:lnTo>
                  <a:pt x="1835" y="2443"/>
                </a:lnTo>
                <a:lnTo>
                  <a:pt x="1426" y="2443"/>
                </a:lnTo>
                <a:lnTo>
                  <a:pt x="1426" y="2239"/>
                </a:lnTo>
                <a:close/>
                <a:moveTo>
                  <a:pt x="1019" y="2239"/>
                </a:moveTo>
                <a:lnTo>
                  <a:pt x="1222" y="2239"/>
                </a:lnTo>
                <a:lnTo>
                  <a:pt x="1222" y="2443"/>
                </a:lnTo>
                <a:lnTo>
                  <a:pt x="1019" y="2443"/>
                </a:lnTo>
                <a:lnTo>
                  <a:pt x="1019" y="2239"/>
                </a:lnTo>
                <a:close/>
                <a:moveTo>
                  <a:pt x="611" y="2239"/>
                </a:moveTo>
                <a:lnTo>
                  <a:pt x="815" y="2239"/>
                </a:lnTo>
                <a:lnTo>
                  <a:pt x="815" y="2443"/>
                </a:lnTo>
                <a:lnTo>
                  <a:pt x="611" y="2443"/>
                </a:lnTo>
                <a:lnTo>
                  <a:pt x="611" y="2239"/>
                </a:lnTo>
                <a:close/>
                <a:moveTo>
                  <a:pt x="0" y="2239"/>
                </a:moveTo>
                <a:lnTo>
                  <a:pt x="204" y="2239"/>
                </a:lnTo>
                <a:lnTo>
                  <a:pt x="204" y="2443"/>
                </a:lnTo>
                <a:lnTo>
                  <a:pt x="0" y="2443"/>
                </a:lnTo>
                <a:lnTo>
                  <a:pt x="0" y="2239"/>
                </a:lnTo>
                <a:close/>
                <a:moveTo>
                  <a:pt x="3057" y="0"/>
                </a:moveTo>
                <a:lnTo>
                  <a:pt x="3261" y="0"/>
                </a:lnTo>
                <a:lnTo>
                  <a:pt x="3261" y="2036"/>
                </a:lnTo>
                <a:lnTo>
                  <a:pt x="3057" y="2036"/>
                </a:lnTo>
                <a:lnTo>
                  <a:pt x="3057" y="0"/>
                </a:lnTo>
                <a:close/>
                <a:moveTo>
                  <a:pt x="2751" y="0"/>
                </a:moveTo>
                <a:lnTo>
                  <a:pt x="2853" y="0"/>
                </a:lnTo>
                <a:lnTo>
                  <a:pt x="2853" y="2036"/>
                </a:lnTo>
                <a:lnTo>
                  <a:pt x="2751" y="2036"/>
                </a:lnTo>
                <a:lnTo>
                  <a:pt x="2751" y="0"/>
                </a:lnTo>
                <a:close/>
                <a:moveTo>
                  <a:pt x="2446" y="0"/>
                </a:moveTo>
                <a:lnTo>
                  <a:pt x="2650" y="0"/>
                </a:lnTo>
                <a:lnTo>
                  <a:pt x="2650" y="2036"/>
                </a:lnTo>
                <a:lnTo>
                  <a:pt x="2446" y="2036"/>
                </a:lnTo>
                <a:lnTo>
                  <a:pt x="2446" y="0"/>
                </a:lnTo>
                <a:close/>
                <a:moveTo>
                  <a:pt x="2038" y="0"/>
                </a:moveTo>
                <a:lnTo>
                  <a:pt x="2140" y="0"/>
                </a:lnTo>
                <a:lnTo>
                  <a:pt x="2140" y="2036"/>
                </a:lnTo>
                <a:lnTo>
                  <a:pt x="2038" y="2036"/>
                </a:lnTo>
                <a:lnTo>
                  <a:pt x="2038" y="0"/>
                </a:lnTo>
                <a:close/>
                <a:moveTo>
                  <a:pt x="1631" y="0"/>
                </a:moveTo>
                <a:lnTo>
                  <a:pt x="1835" y="0"/>
                </a:lnTo>
                <a:lnTo>
                  <a:pt x="1835" y="2036"/>
                </a:lnTo>
                <a:lnTo>
                  <a:pt x="1631" y="2036"/>
                </a:lnTo>
                <a:lnTo>
                  <a:pt x="1631" y="0"/>
                </a:lnTo>
                <a:close/>
                <a:moveTo>
                  <a:pt x="1426" y="0"/>
                </a:moveTo>
                <a:lnTo>
                  <a:pt x="1529" y="0"/>
                </a:lnTo>
                <a:lnTo>
                  <a:pt x="1529" y="2036"/>
                </a:lnTo>
                <a:lnTo>
                  <a:pt x="1426" y="2036"/>
                </a:lnTo>
                <a:lnTo>
                  <a:pt x="1426" y="0"/>
                </a:lnTo>
                <a:close/>
                <a:moveTo>
                  <a:pt x="1019" y="0"/>
                </a:moveTo>
                <a:lnTo>
                  <a:pt x="1222" y="0"/>
                </a:lnTo>
                <a:lnTo>
                  <a:pt x="1222" y="2036"/>
                </a:lnTo>
                <a:lnTo>
                  <a:pt x="1019" y="2036"/>
                </a:lnTo>
                <a:lnTo>
                  <a:pt x="1019" y="0"/>
                </a:lnTo>
                <a:close/>
                <a:moveTo>
                  <a:pt x="611" y="0"/>
                </a:moveTo>
                <a:lnTo>
                  <a:pt x="815" y="0"/>
                </a:lnTo>
                <a:lnTo>
                  <a:pt x="815" y="2036"/>
                </a:lnTo>
                <a:lnTo>
                  <a:pt x="611" y="2036"/>
                </a:lnTo>
                <a:lnTo>
                  <a:pt x="611" y="0"/>
                </a:lnTo>
                <a:close/>
                <a:moveTo>
                  <a:pt x="0" y="0"/>
                </a:moveTo>
                <a:lnTo>
                  <a:pt x="407" y="0"/>
                </a:lnTo>
                <a:lnTo>
                  <a:pt x="407" y="2036"/>
                </a:lnTo>
                <a:lnTo>
                  <a:pt x="0" y="2036"/>
                </a:lnTo>
                <a:lnTo>
                  <a:pt x="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22" name="Freeform 339"/>
          <p:cNvSpPr>
            <a:spLocks noEditPoints="1"/>
          </p:cNvSpPr>
          <p:nvPr/>
        </p:nvSpPr>
        <p:spPr bwMode="auto">
          <a:xfrm>
            <a:off x="10091357" y="4068804"/>
            <a:ext cx="464991" cy="470703"/>
          </a:xfrm>
          <a:custGeom>
            <a:avLst/>
            <a:gdLst>
              <a:gd name="T0" fmla="*/ 2242 w 3260"/>
              <a:gd name="T1" fmla="*/ 1439 h 3291"/>
              <a:gd name="T2" fmla="*/ 1018 w 3260"/>
              <a:gd name="T3" fmla="*/ 1851 h 3291"/>
              <a:gd name="T4" fmla="*/ 1834 w 3260"/>
              <a:gd name="T5" fmla="*/ 617 h 3291"/>
              <a:gd name="T6" fmla="*/ 1426 w 3260"/>
              <a:gd name="T7" fmla="*/ 2674 h 3291"/>
              <a:gd name="T8" fmla="*/ 1834 w 3260"/>
              <a:gd name="T9" fmla="*/ 617 h 3291"/>
              <a:gd name="T10" fmla="*/ 2157 w 3260"/>
              <a:gd name="T11" fmla="*/ 0 h 3291"/>
              <a:gd name="T12" fmla="*/ 2224 w 3260"/>
              <a:gd name="T13" fmla="*/ 14 h 3291"/>
              <a:gd name="T14" fmla="*/ 2286 w 3260"/>
              <a:gd name="T15" fmla="*/ 48 h 3291"/>
              <a:gd name="T16" fmla="*/ 2548 w 3260"/>
              <a:gd name="T17" fmla="*/ 308 h 3291"/>
              <a:gd name="T18" fmla="*/ 2421 w 3260"/>
              <a:gd name="T19" fmla="*/ 439 h 3291"/>
              <a:gd name="T20" fmla="*/ 2384 w 3260"/>
              <a:gd name="T21" fmla="*/ 504 h 3291"/>
              <a:gd name="T22" fmla="*/ 2364 w 3260"/>
              <a:gd name="T23" fmla="*/ 577 h 3291"/>
              <a:gd name="T24" fmla="*/ 2365 w 3260"/>
              <a:gd name="T25" fmla="*/ 660 h 3291"/>
              <a:gd name="T26" fmla="*/ 2388 w 3260"/>
              <a:gd name="T27" fmla="*/ 739 h 3291"/>
              <a:gd name="T28" fmla="*/ 2432 w 3260"/>
              <a:gd name="T29" fmla="*/ 807 h 3291"/>
              <a:gd name="T30" fmla="*/ 2492 w 3260"/>
              <a:gd name="T31" fmla="*/ 861 h 3291"/>
              <a:gd name="T32" fmla="*/ 2566 w 3260"/>
              <a:gd name="T33" fmla="*/ 895 h 3291"/>
              <a:gd name="T34" fmla="*/ 2649 w 3260"/>
              <a:gd name="T35" fmla="*/ 907 h 3291"/>
              <a:gd name="T36" fmla="*/ 2726 w 3260"/>
              <a:gd name="T37" fmla="*/ 897 h 3291"/>
              <a:gd name="T38" fmla="*/ 2795 w 3260"/>
              <a:gd name="T39" fmla="*/ 868 h 3291"/>
              <a:gd name="T40" fmla="*/ 2854 w 3260"/>
              <a:gd name="T41" fmla="*/ 823 h 3291"/>
              <a:gd name="T42" fmla="*/ 3189 w 3260"/>
              <a:gd name="T43" fmla="*/ 956 h 3291"/>
              <a:gd name="T44" fmla="*/ 3232 w 3260"/>
              <a:gd name="T45" fmla="*/ 1014 h 3291"/>
              <a:gd name="T46" fmla="*/ 3256 w 3260"/>
              <a:gd name="T47" fmla="*/ 1080 h 3291"/>
              <a:gd name="T48" fmla="*/ 3260 w 3260"/>
              <a:gd name="T49" fmla="*/ 1148 h 3291"/>
              <a:gd name="T50" fmla="*/ 3247 w 3260"/>
              <a:gd name="T51" fmla="*/ 1216 h 3291"/>
              <a:gd name="T52" fmla="*/ 3213 w 3260"/>
              <a:gd name="T53" fmla="*/ 1278 h 3291"/>
              <a:gd name="T54" fmla="*/ 1294 w 3260"/>
              <a:gd name="T55" fmla="*/ 3220 h 3291"/>
              <a:gd name="T56" fmla="*/ 1237 w 3260"/>
              <a:gd name="T57" fmla="*/ 3262 h 3291"/>
              <a:gd name="T58" fmla="*/ 1172 w 3260"/>
              <a:gd name="T59" fmla="*/ 3287 h 3291"/>
              <a:gd name="T60" fmla="*/ 1103 w 3260"/>
              <a:gd name="T61" fmla="*/ 3291 h 3291"/>
              <a:gd name="T62" fmla="*/ 1036 w 3260"/>
              <a:gd name="T63" fmla="*/ 3276 h 3291"/>
              <a:gd name="T64" fmla="*/ 974 w 3260"/>
              <a:gd name="T65" fmla="*/ 3243 h 3291"/>
              <a:gd name="T66" fmla="*/ 712 w 3260"/>
              <a:gd name="T67" fmla="*/ 2983 h 3291"/>
              <a:gd name="T68" fmla="*/ 839 w 3260"/>
              <a:gd name="T69" fmla="*/ 2852 h 3291"/>
              <a:gd name="T70" fmla="*/ 876 w 3260"/>
              <a:gd name="T71" fmla="*/ 2788 h 3291"/>
              <a:gd name="T72" fmla="*/ 896 w 3260"/>
              <a:gd name="T73" fmla="*/ 2714 h 3291"/>
              <a:gd name="T74" fmla="*/ 896 w 3260"/>
              <a:gd name="T75" fmla="*/ 2631 h 3291"/>
              <a:gd name="T76" fmla="*/ 872 w 3260"/>
              <a:gd name="T77" fmla="*/ 2552 h 3291"/>
              <a:gd name="T78" fmla="*/ 829 w 3260"/>
              <a:gd name="T79" fmla="*/ 2483 h 3291"/>
              <a:gd name="T80" fmla="*/ 767 w 3260"/>
              <a:gd name="T81" fmla="*/ 2431 h 3291"/>
              <a:gd name="T82" fmla="*/ 694 w 3260"/>
              <a:gd name="T83" fmla="*/ 2396 h 3291"/>
              <a:gd name="T84" fmla="*/ 611 w 3260"/>
              <a:gd name="T85" fmla="*/ 2383 h 3291"/>
              <a:gd name="T86" fmla="*/ 534 w 3260"/>
              <a:gd name="T87" fmla="*/ 2393 h 3291"/>
              <a:gd name="T88" fmla="*/ 466 w 3260"/>
              <a:gd name="T89" fmla="*/ 2423 h 3291"/>
              <a:gd name="T90" fmla="*/ 406 w 3260"/>
              <a:gd name="T91" fmla="*/ 2469 h 3291"/>
              <a:gd name="T92" fmla="*/ 71 w 3260"/>
              <a:gd name="T93" fmla="*/ 2336 h 3291"/>
              <a:gd name="T94" fmla="*/ 28 w 3260"/>
              <a:gd name="T95" fmla="*/ 2278 h 3291"/>
              <a:gd name="T96" fmla="*/ 4 w 3260"/>
              <a:gd name="T97" fmla="*/ 2212 h 3291"/>
              <a:gd name="T98" fmla="*/ 0 w 3260"/>
              <a:gd name="T99" fmla="*/ 2143 h 3291"/>
              <a:gd name="T100" fmla="*/ 14 w 3260"/>
              <a:gd name="T101" fmla="*/ 2074 h 3291"/>
              <a:gd name="T102" fmla="*/ 47 w 3260"/>
              <a:gd name="T103" fmla="*/ 2012 h 3291"/>
              <a:gd name="T104" fmla="*/ 1967 w 3260"/>
              <a:gd name="T105" fmla="*/ 72 h 3291"/>
              <a:gd name="T106" fmla="*/ 2024 w 3260"/>
              <a:gd name="T107" fmla="*/ 29 h 3291"/>
              <a:gd name="T108" fmla="*/ 2088 w 3260"/>
              <a:gd name="T109" fmla="*/ 5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0" h="3291">
                <a:moveTo>
                  <a:pt x="1834" y="1028"/>
                </a:moveTo>
                <a:lnTo>
                  <a:pt x="2242" y="1439"/>
                </a:lnTo>
                <a:lnTo>
                  <a:pt x="1426" y="2263"/>
                </a:lnTo>
                <a:lnTo>
                  <a:pt x="1018" y="1851"/>
                </a:lnTo>
                <a:lnTo>
                  <a:pt x="1834" y="1028"/>
                </a:lnTo>
                <a:close/>
                <a:moveTo>
                  <a:pt x="1834" y="617"/>
                </a:moveTo>
                <a:lnTo>
                  <a:pt x="611" y="1851"/>
                </a:lnTo>
                <a:lnTo>
                  <a:pt x="1426" y="2674"/>
                </a:lnTo>
                <a:lnTo>
                  <a:pt x="2649" y="1439"/>
                </a:lnTo>
                <a:lnTo>
                  <a:pt x="1834" y="617"/>
                </a:lnTo>
                <a:close/>
                <a:moveTo>
                  <a:pt x="2123" y="0"/>
                </a:moveTo>
                <a:lnTo>
                  <a:pt x="2157" y="0"/>
                </a:lnTo>
                <a:lnTo>
                  <a:pt x="2191" y="5"/>
                </a:lnTo>
                <a:lnTo>
                  <a:pt x="2224" y="14"/>
                </a:lnTo>
                <a:lnTo>
                  <a:pt x="2256" y="29"/>
                </a:lnTo>
                <a:lnTo>
                  <a:pt x="2286" y="48"/>
                </a:lnTo>
                <a:lnTo>
                  <a:pt x="2313" y="72"/>
                </a:lnTo>
                <a:lnTo>
                  <a:pt x="2548" y="308"/>
                </a:lnTo>
                <a:lnTo>
                  <a:pt x="2445" y="411"/>
                </a:lnTo>
                <a:lnTo>
                  <a:pt x="2421" y="439"/>
                </a:lnTo>
                <a:lnTo>
                  <a:pt x="2400" y="470"/>
                </a:lnTo>
                <a:lnTo>
                  <a:pt x="2384" y="504"/>
                </a:lnTo>
                <a:lnTo>
                  <a:pt x="2372" y="540"/>
                </a:lnTo>
                <a:lnTo>
                  <a:pt x="2364" y="577"/>
                </a:lnTo>
                <a:lnTo>
                  <a:pt x="2361" y="617"/>
                </a:lnTo>
                <a:lnTo>
                  <a:pt x="2365" y="660"/>
                </a:lnTo>
                <a:lnTo>
                  <a:pt x="2373" y="701"/>
                </a:lnTo>
                <a:lnTo>
                  <a:pt x="2388" y="739"/>
                </a:lnTo>
                <a:lnTo>
                  <a:pt x="2408" y="775"/>
                </a:lnTo>
                <a:lnTo>
                  <a:pt x="2432" y="807"/>
                </a:lnTo>
                <a:lnTo>
                  <a:pt x="2460" y="836"/>
                </a:lnTo>
                <a:lnTo>
                  <a:pt x="2492" y="861"/>
                </a:lnTo>
                <a:lnTo>
                  <a:pt x="2528" y="881"/>
                </a:lnTo>
                <a:lnTo>
                  <a:pt x="2566" y="895"/>
                </a:lnTo>
                <a:lnTo>
                  <a:pt x="2607" y="904"/>
                </a:lnTo>
                <a:lnTo>
                  <a:pt x="2649" y="907"/>
                </a:lnTo>
                <a:lnTo>
                  <a:pt x="2689" y="905"/>
                </a:lnTo>
                <a:lnTo>
                  <a:pt x="2726" y="897"/>
                </a:lnTo>
                <a:lnTo>
                  <a:pt x="2762" y="885"/>
                </a:lnTo>
                <a:lnTo>
                  <a:pt x="2795" y="868"/>
                </a:lnTo>
                <a:lnTo>
                  <a:pt x="2826" y="848"/>
                </a:lnTo>
                <a:lnTo>
                  <a:pt x="2854" y="823"/>
                </a:lnTo>
                <a:lnTo>
                  <a:pt x="2955" y="719"/>
                </a:lnTo>
                <a:lnTo>
                  <a:pt x="3189" y="956"/>
                </a:lnTo>
                <a:lnTo>
                  <a:pt x="3213" y="984"/>
                </a:lnTo>
                <a:lnTo>
                  <a:pt x="3232" y="1014"/>
                </a:lnTo>
                <a:lnTo>
                  <a:pt x="3247" y="1046"/>
                </a:lnTo>
                <a:lnTo>
                  <a:pt x="3256" y="1080"/>
                </a:lnTo>
                <a:lnTo>
                  <a:pt x="3260" y="1114"/>
                </a:lnTo>
                <a:lnTo>
                  <a:pt x="3260" y="1148"/>
                </a:lnTo>
                <a:lnTo>
                  <a:pt x="3256" y="1183"/>
                </a:lnTo>
                <a:lnTo>
                  <a:pt x="3247" y="1216"/>
                </a:lnTo>
                <a:lnTo>
                  <a:pt x="3232" y="1248"/>
                </a:lnTo>
                <a:lnTo>
                  <a:pt x="3213" y="1278"/>
                </a:lnTo>
                <a:lnTo>
                  <a:pt x="3189" y="1306"/>
                </a:lnTo>
                <a:lnTo>
                  <a:pt x="1294" y="3220"/>
                </a:lnTo>
                <a:lnTo>
                  <a:pt x="1267" y="3243"/>
                </a:lnTo>
                <a:lnTo>
                  <a:pt x="1237" y="3262"/>
                </a:lnTo>
                <a:lnTo>
                  <a:pt x="1204" y="3276"/>
                </a:lnTo>
                <a:lnTo>
                  <a:pt x="1172" y="3287"/>
                </a:lnTo>
                <a:lnTo>
                  <a:pt x="1138" y="3291"/>
                </a:lnTo>
                <a:lnTo>
                  <a:pt x="1103" y="3291"/>
                </a:lnTo>
                <a:lnTo>
                  <a:pt x="1069" y="3287"/>
                </a:lnTo>
                <a:lnTo>
                  <a:pt x="1036" y="3276"/>
                </a:lnTo>
                <a:lnTo>
                  <a:pt x="1004" y="3262"/>
                </a:lnTo>
                <a:lnTo>
                  <a:pt x="974" y="3243"/>
                </a:lnTo>
                <a:lnTo>
                  <a:pt x="946" y="3220"/>
                </a:lnTo>
                <a:lnTo>
                  <a:pt x="712" y="2983"/>
                </a:lnTo>
                <a:lnTo>
                  <a:pt x="814" y="2880"/>
                </a:lnTo>
                <a:lnTo>
                  <a:pt x="839" y="2852"/>
                </a:lnTo>
                <a:lnTo>
                  <a:pt x="859" y="2821"/>
                </a:lnTo>
                <a:lnTo>
                  <a:pt x="876" y="2788"/>
                </a:lnTo>
                <a:lnTo>
                  <a:pt x="889" y="2752"/>
                </a:lnTo>
                <a:lnTo>
                  <a:pt x="896" y="2714"/>
                </a:lnTo>
                <a:lnTo>
                  <a:pt x="899" y="2674"/>
                </a:lnTo>
                <a:lnTo>
                  <a:pt x="896" y="2631"/>
                </a:lnTo>
                <a:lnTo>
                  <a:pt x="887" y="2591"/>
                </a:lnTo>
                <a:lnTo>
                  <a:pt x="872" y="2552"/>
                </a:lnTo>
                <a:lnTo>
                  <a:pt x="852" y="2516"/>
                </a:lnTo>
                <a:lnTo>
                  <a:pt x="829" y="2483"/>
                </a:lnTo>
                <a:lnTo>
                  <a:pt x="800" y="2454"/>
                </a:lnTo>
                <a:lnTo>
                  <a:pt x="767" y="2431"/>
                </a:lnTo>
                <a:lnTo>
                  <a:pt x="733" y="2410"/>
                </a:lnTo>
                <a:lnTo>
                  <a:pt x="694" y="2396"/>
                </a:lnTo>
                <a:lnTo>
                  <a:pt x="654" y="2386"/>
                </a:lnTo>
                <a:lnTo>
                  <a:pt x="611" y="2383"/>
                </a:lnTo>
                <a:lnTo>
                  <a:pt x="572" y="2386"/>
                </a:lnTo>
                <a:lnTo>
                  <a:pt x="534" y="2393"/>
                </a:lnTo>
                <a:lnTo>
                  <a:pt x="498" y="2406"/>
                </a:lnTo>
                <a:lnTo>
                  <a:pt x="466" y="2423"/>
                </a:lnTo>
                <a:lnTo>
                  <a:pt x="435" y="2444"/>
                </a:lnTo>
                <a:lnTo>
                  <a:pt x="406" y="2469"/>
                </a:lnTo>
                <a:lnTo>
                  <a:pt x="305" y="2571"/>
                </a:lnTo>
                <a:lnTo>
                  <a:pt x="71" y="2336"/>
                </a:lnTo>
                <a:lnTo>
                  <a:pt x="47" y="2308"/>
                </a:lnTo>
                <a:lnTo>
                  <a:pt x="28" y="2278"/>
                </a:lnTo>
                <a:lnTo>
                  <a:pt x="14" y="2245"/>
                </a:lnTo>
                <a:lnTo>
                  <a:pt x="4" y="2212"/>
                </a:lnTo>
                <a:lnTo>
                  <a:pt x="0" y="2178"/>
                </a:lnTo>
                <a:lnTo>
                  <a:pt x="0" y="2143"/>
                </a:lnTo>
                <a:lnTo>
                  <a:pt x="4" y="2108"/>
                </a:lnTo>
                <a:lnTo>
                  <a:pt x="14" y="2074"/>
                </a:lnTo>
                <a:lnTo>
                  <a:pt x="28" y="2042"/>
                </a:lnTo>
                <a:lnTo>
                  <a:pt x="47" y="2012"/>
                </a:lnTo>
                <a:lnTo>
                  <a:pt x="71" y="1985"/>
                </a:lnTo>
                <a:lnTo>
                  <a:pt x="1967" y="72"/>
                </a:lnTo>
                <a:lnTo>
                  <a:pt x="1993" y="48"/>
                </a:lnTo>
                <a:lnTo>
                  <a:pt x="2024" y="29"/>
                </a:lnTo>
                <a:lnTo>
                  <a:pt x="2056" y="14"/>
                </a:lnTo>
                <a:lnTo>
                  <a:pt x="2088" y="5"/>
                </a:lnTo>
                <a:lnTo>
                  <a:pt x="2123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23" name="Freeform 344"/>
          <p:cNvSpPr>
            <a:spLocks noEditPoints="1"/>
          </p:cNvSpPr>
          <p:nvPr/>
        </p:nvSpPr>
        <p:spPr bwMode="auto">
          <a:xfrm>
            <a:off x="10795995" y="4084799"/>
            <a:ext cx="438713" cy="438713"/>
          </a:xfrm>
          <a:custGeom>
            <a:avLst/>
            <a:gdLst>
              <a:gd name="T0" fmla="*/ 2074 w 3456"/>
              <a:gd name="T1" fmla="*/ 1843 h 3456"/>
              <a:gd name="T2" fmla="*/ 1613 w 3456"/>
              <a:gd name="T3" fmla="*/ 1613 h 3456"/>
              <a:gd name="T4" fmla="*/ 1843 w 3456"/>
              <a:gd name="T5" fmla="*/ 691 h 3456"/>
              <a:gd name="T6" fmla="*/ 1843 w 3456"/>
              <a:gd name="T7" fmla="*/ 1152 h 3456"/>
              <a:gd name="T8" fmla="*/ 1843 w 3456"/>
              <a:gd name="T9" fmla="*/ 2534 h 3456"/>
              <a:gd name="T10" fmla="*/ 1152 w 3456"/>
              <a:gd name="T11" fmla="*/ 2534 h 3456"/>
              <a:gd name="T12" fmla="*/ 1152 w 3456"/>
              <a:gd name="T13" fmla="*/ 1843 h 3456"/>
              <a:gd name="T14" fmla="*/ 1728 w 3456"/>
              <a:gd name="T15" fmla="*/ 346 h 3456"/>
              <a:gd name="T16" fmla="*/ 1360 w 3456"/>
              <a:gd name="T17" fmla="*/ 395 h 3456"/>
              <a:gd name="T18" fmla="*/ 1031 w 3456"/>
              <a:gd name="T19" fmla="*/ 534 h 3456"/>
              <a:gd name="T20" fmla="*/ 751 w 3456"/>
              <a:gd name="T21" fmla="*/ 751 h 3456"/>
              <a:gd name="T22" fmla="*/ 534 w 3456"/>
              <a:gd name="T23" fmla="*/ 1031 h 3456"/>
              <a:gd name="T24" fmla="*/ 395 w 3456"/>
              <a:gd name="T25" fmla="*/ 1360 h 3456"/>
              <a:gd name="T26" fmla="*/ 346 w 3456"/>
              <a:gd name="T27" fmla="*/ 1728 h 3456"/>
              <a:gd name="T28" fmla="*/ 395 w 3456"/>
              <a:gd name="T29" fmla="*/ 2096 h 3456"/>
              <a:gd name="T30" fmla="*/ 534 w 3456"/>
              <a:gd name="T31" fmla="*/ 2425 h 3456"/>
              <a:gd name="T32" fmla="*/ 751 w 3456"/>
              <a:gd name="T33" fmla="*/ 2705 h 3456"/>
              <a:gd name="T34" fmla="*/ 1031 w 3456"/>
              <a:gd name="T35" fmla="*/ 2922 h 3456"/>
              <a:gd name="T36" fmla="*/ 1360 w 3456"/>
              <a:gd name="T37" fmla="*/ 3061 h 3456"/>
              <a:gd name="T38" fmla="*/ 1728 w 3456"/>
              <a:gd name="T39" fmla="*/ 3110 h 3456"/>
              <a:gd name="T40" fmla="*/ 2096 w 3456"/>
              <a:gd name="T41" fmla="*/ 3061 h 3456"/>
              <a:gd name="T42" fmla="*/ 2425 w 3456"/>
              <a:gd name="T43" fmla="*/ 2922 h 3456"/>
              <a:gd name="T44" fmla="*/ 2705 w 3456"/>
              <a:gd name="T45" fmla="*/ 2705 h 3456"/>
              <a:gd name="T46" fmla="*/ 2922 w 3456"/>
              <a:gd name="T47" fmla="*/ 2425 h 3456"/>
              <a:gd name="T48" fmla="*/ 3061 w 3456"/>
              <a:gd name="T49" fmla="*/ 2096 h 3456"/>
              <a:gd name="T50" fmla="*/ 3110 w 3456"/>
              <a:gd name="T51" fmla="*/ 1728 h 3456"/>
              <a:gd name="T52" fmla="*/ 3061 w 3456"/>
              <a:gd name="T53" fmla="*/ 1360 h 3456"/>
              <a:gd name="T54" fmla="*/ 2922 w 3456"/>
              <a:gd name="T55" fmla="*/ 1031 h 3456"/>
              <a:gd name="T56" fmla="*/ 2705 w 3456"/>
              <a:gd name="T57" fmla="*/ 751 h 3456"/>
              <a:gd name="T58" fmla="*/ 2425 w 3456"/>
              <a:gd name="T59" fmla="*/ 534 h 3456"/>
              <a:gd name="T60" fmla="*/ 2096 w 3456"/>
              <a:gd name="T61" fmla="*/ 395 h 3456"/>
              <a:gd name="T62" fmla="*/ 1728 w 3456"/>
              <a:gd name="T63" fmla="*/ 346 h 3456"/>
              <a:gd name="T64" fmla="*/ 2039 w 3456"/>
              <a:gd name="T65" fmla="*/ 28 h 3456"/>
              <a:gd name="T66" fmla="*/ 2423 w 3456"/>
              <a:gd name="T67" fmla="*/ 146 h 3456"/>
              <a:gd name="T68" fmla="*/ 2765 w 3456"/>
              <a:gd name="T69" fmla="*/ 346 h 3456"/>
              <a:gd name="T70" fmla="*/ 3050 w 3456"/>
              <a:gd name="T71" fmla="*/ 615 h 3456"/>
              <a:gd name="T72" fmla="*/ 3267 w 3456"/>
              <a:gd name="T73" fmla="*/ 943 h 3456"/>
              <a:gd name="T74" fmla="*/ 3407 w 3456"/>
              <a:gd name="T75" fmla="*/ 1317 h 3456"/>
              <a:gd name="T76" fmla="*/ 3456 w 3456"/>
              <a:gd name="T77" fmla="*/ 1728 h 3456"/>
              <a:gd name="T78" fmla="*/ 3407 w 3456"/>
              <a:gd name="T79" fmla="*/ 2139 h 3456"/>
              <a:gd name="T80" fmla="*/ 3267 w 3456"/>
              <a:gd name="T81" fmla="*/ 2513 h 3456"/>
              <a:gd name="T82" fmla="*/ 3050 w 3456"/>
              <a:gd name="T83" fmla="*/ 2841 h 3456"/>
              <a:gd name="T84" fmla="*/ 2765 w 3456"/>
              <a:gd name="T85" fmla="*/ 3110 h 3456"/>
              <a:gd name="T86" fmla="*/ 2423 w 3456"/>
              <a:gd name="T87" fmla="*/ 3310 h 3456"/>
              <a:gd name="T88" fmla="*/ 2039 w 3456"/>
              <a:gd name="T89" fmla="*/ 3428 h 3456"/>
              <a:gd name="T90" fmla="*/ 1622 w 3456"/>
              <a:gd name="T91" fmla="*/ 3453 h 3456"/>
              <a:gd name="T92" fmla="*/ 1220 w 3456"/>
              <a:gd name="T93" fmla="*/ 3381 h 3456"/>
              <a:gd name="T94" fmla="*/ 856 w 3456"/>
              <a:gd name="T95" fmla="*/ 3220 h 3456"/>
              <a:gd name="T96" fmla="*/ 541 w 3456"/>
              <a:gd name="T97" fmla="*/ 2984 h 3456"/>
              <a:gd name="T98" fmla="*/ 288 w 3456"/>
              <a:gd name="T99" fmla="*/ 2684 h 3456"/>
              <a:gd name="T100" fmla="*/ 108 w 3456"/>
              <a:gd name="T101" fmla="*/ 2331 h 3456"/>
              <a:gd name="T102" fmla="*/ 13 w 3456"/>
              <a:gd name="T103" fmla="*/ 1936 h 3456"/>
              <a:gd name="T104" fmla="*/ 13 w 3456"/>
              <a:gd name="T105" fmla="*/ 1520 h 3456"/>
              <a:gd name="T106" fmla="*/ 108 w 3456"/>
              <a:gd name="T107" fmla="*/ 1125 h 3456"/>
              <a:gd name="T108" fmla="*/ 288 w 3456"/>
              <a:gd name="T109" fmla="*/ 772 h 3456"/>
              <a:gd name="T110" fmla="*/ 541 w 3456"/>
              <a:gd name="T111" fmla="*/ 472 h 3456"/>
              <a:gd name="T112" fmla="*/ 856 w 3456"/>
              <a:gd name="T113" fmla="*/ 236 h 3456"/>
              <a:gd name="T114" fmla="*/ 1220 w 3456"/>
              <a:gd name="T115" fmla="*/ 75 h 3456"/>
              <a:gd name="T116" fmla="*/ 1622 w 3456"/>
              <a:gd name="T117" fmla="*/ 3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56" h="3456">
                <a:moveTo>
                  <a:pt x="1843" y="1843"/>
                </a:moveTo>
                <a:lnTo>
                  <a:pt x="1843" y="2304"/>
                </a:lnTo>
                <a:lnTo>
                  <a:pt x="2074" y="2304"/>
                </a:lnTo>
                <a:lnTo>
                  <a:pt x="2074" y="1843"/>
                </a:lnTo>
                <a:lnTo>
                  <a:pt x="1843" y="1843"/>
                </a:lnTo>
                <a:close/>
                <a:moveTo>
                  <a:pt x="1382" y="1152"/>
                </a:moveTo>
                <a:lnTo>
                  <a:pt x="1382" y="1613"/>
                </a:lnTo>
                <a:lnTo>
                  <a:pt x="1613" y="1613"/>
                </a:lnTo>
                <a:lnTo>
                  <a:pt x="1613" y="1152"/>
                </a:lnTo>
                <a:lnTo>
                  <a:pt x="1382" y="1152"/>
                </a:lnTo>
                <a:close/>
                <a:moveTo>
                  <a:pt x="1613" y="691"/>
                </a:moveTo>
                <a:lnTo>
                  <a:pt x="1843" y="691"/>
                </a:lnTo>
                <a:lnTo>
                  <a:pt x="1843" y="922"/>
                </a:lnTo>
                <a:lnTo>
                  <a:pt x="2304" y="922"/>
                </a:lnTo>
                <a:lnTo>
                  <a:pt x="2304" y="1152"/>
                </a:lnTo>
                <a:lnTo>
                  <a:pt x="1843" y="1152"/>
                </a:lnTo>
                <a:lnTo>
                  <a:pt x="1843" y="1613"/>
                </a:lnTo>
                <a:lnTo>
                  <a:pt x="2304" y="1613"/>
                </a:lnTo>
                <a:lnTo>
                  <a:pt x="2304" y="2534"/>
                </a:lnTo>
                <a:lnTo>
                  <a:pt x="1843" y="2534"/>
                </a:lnTo>
                <a:lnTo>
                  <a:pt x="1843" y="2765"/>
                </a:lnTo>
                <a:lnTo>
                  <a:pt x="1613" y="2765"/>
                </a:lnTo>
                <a:lnTo>
                  <a:pt x="1613" y="2534"/>
                </a:lnTo>
                <a:lnTo>
                  <a:pt x="1152" y="2534"/>
                </a:lnTo>
                <a:lnTo>
                  <a:pt x="1152" y="2304"/>
                </a:lnTo>
                <a:lnTo>
                  <a:pt x="1613" y="2304"/>
                </a:lnTo>
                <a:lnTo>
                  <a:pt x="1613" y="1843"/>
                </a:lnTo>
                <a:lnTo>
                  <a:pt x="1152" y="1843"/>
                </a:lnTo>
                <a:lnTo>
                  <a:pt x="1152" y="922"/>
                </a:lnTo>
                <a:lnTo>
                  <a:pt x="1613" y="922"/>
                </a:lnTo>
                <a:lnTo>
                  <a:pt x="1613" y="691"/>
                </a:lnTo>
                <a:close/>
                <a:moveTo>
                  <a:pt x="1728" y="346"/>
                </a:moveTo>
                <a:lnTo>
                  <a:pt x="1634" y="349"/>
                </a:lnTo>
                <a:lnTo>
                  <a:pt x="1541" y="358"/>
                </a:lnTo>
                <a:lnTo>
                  <a:pt x="1449" y="374"/>
                </a:lnTo>
                <a:lnTo>
                  <a:pt x="1360" y="395"/>
                </a:lnTo>
                <a:lnTo>
                  <a:pt x="1273" y="422"/>
                </a:lnTo>
                <a:lnTo>
                  <a:pt x="1190" y="455"/>
                </a:lnTo>
                <a:lnTo>
                  <a:pt x="1109" y="492"/>
                </a:lnTo>
                <a:lnTo>
                  <a:pt x="1031" y="534"/>
                </a:lnTo>
                <a:lnTo>
                  <a:pt x="955" y="581"/>
                </a:lnTo>
                <a:lnTo>
                  <a:pt x="883" y="634"/>
                </a:lnTo>
                <a:lnTo>
                  <a:pt x="815" y="690"/>
                </a:lnTo>
                <a:lnTo>
                  <a:pt x="751" y="751"/>
                </a:lnTo>
                <a:lnTo>
                  <a:pt x="690" y="815"/>
                </a:lnTo>
                <a:lnTo>
                  <a:pt x="634" y="883"/>
                </a:lnTo>
                <a:lnTo>
                  <a:pt x="581" y="955"/>
                </a:lnTo>
                <a:lnTo>
                  <a:pt x="534" y="1031"/>
                </a:lnTo>
                <a:lnTo>
                  <a:pt x="492" y="1109"/>
                </a:lnTo>
                <a:lnTo>
                  <a:pt x="455" y="1190"/>
                </a:lnTo>
                <a:lnTo>
                  <a:pt x="422" y="1273"/>
                </a:lnTo>
                <a:lnTo>
                  <a:pt x="395" y="1360"/>
                </a:lnTo>
                <a:lnTo>
                  <a:pt x="374" y="1449"/>
                </a:lnTo>
                <a:lnTo>
                  <a:pt x="358" y="1541"/>
                </a:lnTo>
                <a:lnTo>
                  <a:pt x="349" y="1634"/>
                </a:lnTo>
                <a:lnTo>
                  <a:pt x="346" y="1728"/>
                </a:lnTo>
                <a:lnTo>
                  <a:pt x="349" y="1822"/>
                </a:lnTo>
                <a:lnTo>
                  <a:pt x="358" y="1915"/>
                </a:lnTo>
                <a:lnTo>
                  <a:pt x="374" y="2007"/>
                </a:lnTo>
                <a:lnTo>
                  <a:pt x="395" y="2096"/>
                </a:lnTo>
                <a:lnTo>
                  <a:pt x="422" y="2183"/>
                </a:lnTo>
                <a:lnTo>
                  <a:pt x="455" y="2266"/>
                </a:lnTo>
                <a:lnTo>
                  <a:pt x="492" y="2347"/>
                </a:lnTo>
                <a:lnTo>
                  <a:pt x="534" y="2425"/>
                </a:lnTo>
                <a:lnTo>
                  <a:pt x="581" y="2501"/>
                </a:lnTo>
                <a:lnTo>
                  <a:pt x="634" y="2573"/>
                </a:lnTo>
                <a:lnTo>
                  <a:pt x="690" y="2641"/>
                </a:lnTo>
                <a:lnTo>
                  <a:pt x="751" y="2705"/>
                </a:lnTo>
                <a:lnTo>
                  <a:pt x="815" y="2766"/>
                </a:lnTo>
                <a:lnTo>
                  <a:pt x="883" y="2822"/>
                </a:lnTo>
                <a:lnTo>
                  <a:pt x="955" y="2875"/>
                </a:lnTo>
                <a:lnTo>
                  <a:pt x="1031" y="2922"/>
                </a:lnTo>
                <a:lnTo>
                  <a:pt x="1109" y="2964"/>
                </a:lnTo>
                <a:lnTo>
                  <a:pt x="1190" y="3001"/>
                </a:lnTo>
                <a:lnTo>
                  <a:pt x="1273" y="3034"/>
                </a:lnTo>
                <a:lnTo>
                  <a:pt x="1360" y="3061"/>
                </a:lnTo>
                <a:lnTo>
                  <a:pt x="1449" y="3082"/>
                </a:lnTo>
                <a:lnTo>
                  <a:pt x="1541" y="3098"/>
                </a:lnTo>
                <a:lnTo>
                  <a:pt x="1634" y="3107"/>
                </a:lnTo>
                <a:lnTo>
                  <a:pt x="1728" y="3110"/>
                </a:lnTo>
                <a:lnTo>
                  <a:pt x="1822" y="3107"/>
                </a:lnTo>
                <a:lnTo>
                  <a:pt x="1915" y="3098"/>
                </a:lnTo>
                <a:lnTo>
                  <a:pt x="2007" y="3082"/>
                </a:lnTo>
                <a:lnTo>
                  <a:pt x="2096" y="3061"/>
                </a:lnTo>
                <a:lnTo>
                  <a:pt x="2183" y="3034"/>
                </a:lnTo>
                <a:lnTo>
                  <a:pt x="2266" y="3001"/>
                </a:lnTo>
                <a:lnTo>
                  <a:pt x="2347" y="2964"/>
                </a:lnTo>
                <a:lnTo>
                  <a:pt x="2425" y="2922"/>
                </a:lnTo>
                <a:lnTo>
                  <a:pt x="2501" y="2875"/>
                </a:lnTo>
                <a:lnTo>
                  <a:pt x="2573" y="2822"/>
                </a:lnTo>
                <a:lnTo>
                  <a:pt x="2641" y="2766"/>
                </a:lnTo>
                <a:lnTo>
                  <a:pt x="2705" y="2705"/>
                </a:lnTo>
                <a:lnTo>
                  <a:pt x="2766" y="2641"/>
                </a:lnTo>
                <a:lnTo>
                  <a:pt x="2822" y="2573"/>
                </a:lnTo>
                <a:lnTo>
                  <a:pt x="2875" y="2501"/>
                </a:lnTo>
                <a:lnTo>
                  <a:pt x="2922" y="2425"/>
                </a:lnTo>
                <a:lnTo>
                  <a:pt x="2964" y="2347"/>
                </a:lnTo>
                <a:lnTo>
                  <a:pt x="3001" y="2266"/>
                </a:lnTo>
                <a:lnTo>
                  <a:pt x="3034" y="2183"/>
                </a:lnTo>
                <a:lnTo>
                  <a:pt x="3061" y="2096"/>
                </a:lnTo>
                <a:lnTo>
                  <a:pt x="3082" y="2007"/>
                </a:lnTo>
                <a:lnTo>
                  <a:pt x="3098" y="1915"/>
                </a:lnTo>
                <a:lnTo>
                  <a:pt x="3107" y="1822"/>
                </a:lnTo>
                <a:lnTo>
                  <a:pt x="3110" y="1728"/>
                </a:lnTo>
                <a:lnTo>
                  <a:pt x="3107" y="1634"/>
                </a:lnTo>
                <a:lnTo>
                  <a:pt x="3098" y="1541"/>
                </a:lnTo>
                <a:lnTo>
                  <a:pt x="3082" y="1449"/>
                </a:lnTo>
                <a:lnTo>
                  <a:pt x="3061" y="1360"/>
                </a:lnTo>
                <a:lnTo>
                  <a:pt x="3034" y="1273"/>
                </a:lnTo>
                <a:lnTo>
                  <a:pt x="3001" y="1190"/>
                </a:lnTo>
                <a:lnTo>
                  <a:pt x="2964" y="1109"/>
                </a:lnTo>
                <a:lnTo>
                  <a:pt x="2922" y="1031"/>
                </a:lnTo>
                <a:lnTo>
                  <a:pt x="2875" y="955"/>
                </a:lnTo>
                <a:lnTo>
                  <a:pt x="2822" y="883"/>
                </a:lnTo>
                <a:lnTo>
                  <a:pt x="2766" y="815"/>
                </a:lnTo>
                <a:lnTo>
                  <a:pt x="2705" y="751"/>
                </a:lnTo>
                <a:lnTo>
                  <a:pt x="2641" y="690"/>
                </a:lnTo>
                <a:lnTo>
                  <a:pt x="2573" y="634"/>
                </a:lnTo>
                <a:lnTo>
                  <a:pt x="2501" y="581"/>
                </a:lnTo>
                <a:lnTo>
                  <a:pt x="2425" y="534"/>
                </a:lnTo>
                <a:lnTo>
                  <a:pt x="2347" y="492"/>
                </a:lnTo>
                <a:lnTo>
                  <a:pt x="2266" y="455"/>
                </a:lnTo>
                <a:lnTo>
                  <a:pt x="2183" y="422"/>
                </a:lnTo>
                <a:lnTo>
                  <a:pt x="2096" y="395"/>
                </a:lnTo>
                <a:lnTo>
                  <a:pt x="2007" y="374"/>
                </a:lnTo>
                <a:lnTo>
                  <a:pt x="1915" y="358"/>
                </a:lnTo>
                <a:lnTo>
                  <a:pt x="1822" y="349"/>
                </a:lnTo>
                <a:lnTo>
                  <a:pt x="1728" y="346"/>
                </a:lnTo>
                <a:close/>
                <a:moveTo>
                  <a:pt x="1728" y="0"/>
                </a:moveTo>
                <a:lnTo>
                  <a:pt x="1834" y="3"/>
                </a:lnTo>
                <a:lnTo>
                  <a:pt x="1936" y="13"/>
                </a:lnTo>
                <a:lnTo>
                  <a:pt x="2039" y="28"/>
                </a:lnTo>
                <a:lnTo>
                  <a:pt x="2139" y="49"/>
                </a:lnTo>
                <a:lnTo>
                  <a:pt x="2236" y="75"/>
                </a:lnTo>
                <a:lnTo>
                  <a:pt x="2331" y="108"/>
                </a:lnTo>
                <a:lnTo>
                  <a:pt x="2423" y="146"/>
                </a:lnTo>
                <a:lnTo>
                  <a:pt x="2513" y="189"/>
                </a:lnTo>
                <a:lnTo>
                  <a:pt x="2600" y="236"/>
                </a:lnTo>
                <a:lnTo>
                  <a:pt x="2684" y="288"/>
                </a:lnTo>
                <a:lnTo>
                  <a:pt x="2765" y="346"/>
                </a:lnTo>
                <a:lnTo>
                  <a:pt x="2841" y="406"/>
                </a:lnTo>
                <a:lnTo>
                  <a:pt x="2915" y="472"/>
                </a:lnTo>
                <a:lnTo>
                  <a:pt x="2984" y="541"/>
                </a:lnTo>
                <a:lnTo>
                  <a:pt x="3050" y="615"/>
                </a:lnTo>
                <a:lnTo>
                  <a:pt x="3110" y="691"/>
                </a:lnTo>
                <a:lnTo>
                  <a:pt x="3168" y="772"/>
                </a:lnTo>
                <a:lnTo>
                  <a:pt x="3220" y="856"/>
                </a:lnTo>
                <a:lnTo>
                  <a:pt x="3267" y="943"/>
                </a:lnTo>
                <a:lnTo>
                  <a:pt x="3310" y="1033"/>
                </a:lnTo>
                <a:lnTo>
                  <a:pt x="3348" y="1125"/>
                </a:lnTo>
                <a:lnTo>
                  <a:pt x="3381" y="1220"/>
                </a:lnTo>
                <a:lnTo>
                  <a:pt x="3407" y="1317"/>
                </a:lnTo>
                <a:lnTo>
                  <a:pt x="3428" y="1417"/>
                </a:lnTo>
                <a:lnTo>
                  <a:pt x="3443" y="1520"/>
                </a:lnTo>
                <a:lnTo>
                  <a:pt x="3453" y="1622"/>
                </a:lnTo>
                <a:lnTo>
                  <a:pt x="3456" y="1728"/>
                </a:lnTo>
                <a:lnTo>
                  <a:pt x="3453" y="1834"/>
                </a:lnTo>
                <a:lnTo>
                  <a:pt x="3443" y="1936"/>
                </a:lnTo>
                <a:lnTo>
                  <a:pt x="3428" y="2039"/>
                </a:lnTo>
                <a:lnTo>
                  <a:pt x="3407" y="2139"/>
                </a:lnTo>
                <a:lnTo>
                  <a:pt x="3381" y="2236"/>
                </a:lnTo>
                <a:lnTo>
                  <a:pt x="3348" y="2331"/>
                </a:lnTo>
                <a:lnTo>
                  <a:pt x="3310" y="2423"/>
                </a:lnTo>
                <a:lnTo>
                  <a:pt x="3267" y="2513"/>
                </a:lnTo>
                <a:lnTo>
                  <a:pt x="3220" y="2600"/>
                </a:lnTo>
                <a:lnTo>
                  <a:pt x="3168" y="2684"/>
                </a:lnTo>
                <a:lnTo>
                  <a:pt x="3110" y="2765"/>
                </a:lnTo>
                <a:lnTo>
                  <a:pt x="3050" y="2841"/>
                </a:lnTo>
                <a:lnTo>
                  <a:pt x="2984" y="2915"/>
                </a:lnTo>
                <a:lnTo>
                  <a:pt x="2915" y="2984"/>
                </a:lnTo>
                <a:lnTo>
                  <a:pt x="2841" y="3050"/>
                </a:lnTo>
                <a:lnTo>
                  <a:pt x="2765" y="3110"/>
                </a:lnTo>
                <a:lnTo>
                  <a:pt x="2684" y="3168"/>
                </a:lnTo>
                <a:lnTo>
                  <a:pt x="2600" y="3220"/>
                </a:lnTo>
                <a:lnTo>
                  <a:pt x="2513" y="3267"/>
                </a:lnTo>
                <a:lnTo>
                  <a:pt x="2423" y="3310"/>
                </a:lnTo>
                <a:lnTo>
                  <a:pt x="2331" y="3348"/>
                </a:lnTo>
                <a:lnTo>
                  <a:pt x="2236" y="3381"/>
                </a:lnTo>
                <a:lnTo>
                  <a:pt x="2139" y="3407"/>
                </a:lnTo>
                <a:lnTo>
                  <a:pt x="2039" y="3428"/>
                </a:lnTo>
                <a:lnTo>
                  <a:pt x="1936" y="3443"/>
                </a:lnTo>
                <a:lnTo>
                  <a:pt x="1834" y="3453"/>
                </a:lnTo>
                <a:lnTo>
                  <a:pt x="1728" y="3456"/>
                </a:lnTo>
                <a:lnTo>
                  <a:pt x="1622" y="3453"/>
                </a:lnTo>
                <a:lnTo>
                  <a:pt x="1520" y="3443"/>
                </a:lnTo>
                <a:lnTo>
                  <a:pt x="1417" y="3428"/>
                </a:lnTo>
                <a:lnTo>
                  <a:pt x="1317" y="3407"/>
                </a:lnTo>
                <a:lnTo>
                  <a:pt x="1220" y="3381"/>
                </a:lnTo>
                <a:lnTo>
                  <a:pt x="1125" y="3348"/>
                </a:lnTo>
                <a:lnTo>
                  <a:pt x="1033" y="3310"/>
                </a:lnTo>
                <a:lnTo>
                  <a:pt x="943" y="3267"/>
                </a:lnTo>
                <a:lnTo>
                  <a:pt x="856" y="3220"/>
                </a:lnTo>
                <a:lnTo>
                  <a:pt x="772" y="3168"/>
                </a:lnTo>
                <a:lnTo>
                  <a:pt x="691" y="3110"/>
                </a:lnTo>
                <a:lnTo>
                  <a:pt x="615" y="3050"/>
                </a:lnTo>
                <a:lnTo>
                  <a:pt x="541" y="2984"/>
                </a:lnTo>
                <a:lnTo>
                  <a:pt x="472" y="2915"/>
                </a:lnTo>
                <a:lnTo>
                  <a:pt x="406" y="2841"/>
                </a:lnTo>
                <a:lnTo>
                  <a:pt x="346" y="2765"/>
                </a:lnTo>
                <a:lnTo>
                  <a:pt x="288" y="2684"/>
                </a:lnTo>
                <a:lnTo>
                  <a:pt x="236" y="2600"/>
                </a:lnTo>
                <a:lnTo>
                  <a:pt x="189" y="2513"/>
                </a:lnTo>
                <a:lnTo>
                  <a:pt x="146" y="2423"/>
                </a:lnTo>
                <a:lnTo>
                  <a:pt x="108" y="2331"/>
                </a:lnTo>
                <a:lnTo>
                  <a:pt x="75" y="2236"/>
                </a:lnTo>
                <a:lnTo>
                  <a:pt x="49" y="2139"/>
                </a:lnTo>
                <a:lnTo>
                  <a:pt x="28" y="2039"/>
                </a:lnTo>
                <a:lnTo>
                  <a:pt x="13" y="1936"/>
                </a:lnTo>
                <a:lnTo>
                  <a:pt x="3" y="1834"/>
                </a:lnTo>
                <a:lnTo>
                  <a:pt x="0" y="1728"/>
                </a:lnTo>
                <a:lnTo>
                  <a:pt x="3" y="1622"/>
                </a:lnTo>
                <a:lnTo>
                  <a:pt x="13" y="1520"/>
                </a:lnTo>
                <a:lnTo>
                  <a:pt x="28" y="1417"/>
                </a:lnTo>
                <a:lnTo>
                  <a:pt x="49" y="1317"/>
                </a:lnTo>
                <a:lnTo>
                  <a:pt x="75" y="1220"/>
                </a:lnTo>
                <a:lnTo>
                  <a:pt x="108" y="1125"/>
                </a:lnTo>
                <a:lnTo>
                  <a:pt x="146" y="1033"/>
                </a:lnTo>
                <a:lnTo>
                  <a:pt x="189" y="943"/>
                </a:lnTo>
                <a:lnTo>
                  <a:pt x="236" y="856"/>
                </a:lnTo>
                <a:lnTo>
                  <a:pt x="288" y="772"/>
                </a:lnTo>
                <a:lnTo>
                  <a:pt x="346" y="691"/>
                </a:lnTo>
                <a:lnTo>
                  <a:pt x="406" y="615"/>
                </a:lnTo>
                <a:lnTo>
                  <a:pt x="472" y="541"/>
                </a:lnTo>
                <a:lnTo>
                  <a:pt x="541" y="472"/>
                </a:lnTo>
                <a:lnTo>
                  <a:pt x="615" y="406"/>
                </a:lnTo>
                <a:lnTo>
                  <a:pt x="691" y="346"/>
                </a:lnTo>
                <a:lnTo>
                  <a:pt x="772" y="288"/>
                </a:lnTo>
                <a:lnTo>
                  <a:pt x="856" y="236"/>
                </a:lnTo>
                <a:lnTo>
                  <a:pt x="943" y="189"/>
                </a:lnTo>
                <a:lnTo>
                  <a:pt x="1033" y="146"/>
                </a:lnTo>
                <a:lnTo>
                  <a:pt x="1125" y="108"/>
                </a:lnTo>
                <a:lnTo>
                  <a:pt x="1220" y="75"/>
                </a:lnTo>
                <a:lnTo>
                  <a:pt x="1317" y="49"/>
                </a:lnTo>
                <a:lnTo>
                  <a:pt x="1417" y="28"/>
                </a:lnTo>
                <a:lnTo>
                  <a:pt x="1520" y="13"/>
                </a:lnTo>
                <a:lnTo>
                  <a:pt x="1622" y="3"/>
                </a:lnTo>
                <a:lnTo>
                  <a:pt x="1728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124" name="Group 4"/>
          <p:cNvGrpSpPr>
            <a:grpSpLocks noChangeAspect="1"/>
          </p:cNvGrpSpPr>
          <p:nvPr/>
        </p:nvGrpSpPr>
        <p:grpSpPr bwMode="auto">
          <a:xfrm>
            <a:off x="2305328" y="4952925"/>
            <a:ext cx="438713" cy="438713"/>
            <a:chOff x="6728" y="3219"/>
            <a:chExt cx="384" cy="384"/>
          </a:xfrm>
          <a:solidFill>
            <a:srgbClr val="9FCA95"/>
          </a:solidFill>
        </p:grpSpPr>
        <p:sp>
          <p:nvSpPr>
            <p:cNvPr id="125" name="Freeform 6"/>
            <p:cNvSpPr>
              <a:spLocks noEditPoints="1"/>
            </p:cNvSpPr>
            <p:nvPr/>
          </p:nvSpPr>
          <p:spPr bwMode="auto">
            <a:xfrm>
              <a:off x="6728" y="3219"/>
              <a:ext cx="384" cy="384"/>
            </a:xfrm>
            <a:custGeom>
              <a:avLst/>
              <a:gdLst>
                <a:gd name="T0" fmla="*/ 1449 w 3456"/>
                <a:gd name="T1" fmla="*/ 374 h 3456"/>
                <a:gd name="T2" fmla="*/ 1109 w 3456"/>
                <a:gd name="T3" fmla="*/ 492 h 3456"/>
                <a:gd name="T4" fmla="*/ 815 w 3456"/>
                <a:gd name="T5" fmla="*/ 690 h 3456"/>
                <a:gd name="T6" fmla="*/ 581 w 3456"/>
                <a:gd name="T7" fmla="*/ 955 h 3456"/>
                <a:gd name="T8" fmla="*/ 422 w 3456"/>
                <a:gd name="T9" fmla="*/ 1273 h 3456"/>
                <a:gd name="T10" fmla="*/ 349 w 3456"/>
                <a:gd name="T11" fmla="*/ 1634 h 3456"/>
                <a:gd name="T12" fmla="*/ 374 w 3456"/>
                <a:gd name="T13" fmla="*/ 2007 h 3456"/>
                <a:gd name="T14" fmla="*/ 492 w 3456"/>
                <a:gd name="T15" fmla="*/ 2347 h 3456"/>
                <a:gd name="T16" fmla="*/ 690 w 3456"/>
                <a:gd name="T17" fmla="*/ 2641 h 3456"/>
                <a:gd name="T18" fmla="*/ 955 w 3456"/>
                <a:gd name="T19" fmla="*/ 2875 h 3456"/>
                <a:gd name="T20" fmla="*/ 1273 w 3456"/>
                <a:gd name="T21" fmla="*/ 3034 h 3456"/>
                <a:gd name="T22" fmla="*/ 1634 w 3456"/>
                <a:gd name="T23" fmla="*/ 3107 h 3456"/>
                <a:gd name="T24" fmla="*/ 2007 w 3456"/>
                <a:gd name="T25" fmla="*/ 3082 h 3456"/>
                <a:gd name="T26" fmla="*/ 2347 w 3456"/>
                <a:gd name="T27" fmla="*/ 2964 h 3456"/>
                <a:gd name="T28" fmla="*/ 2641 w 3456"/>
                <a:gd name="T29" fmla="*/ 2766 h 3456"/>
                <a:gd name="T30" fmla="*/ 2875 w 3456"/>
                <a:gd name="T31" fmla="*/ 2501 h 3456"/>
                <a:gd name="T32" fmla="*/ 3034 w 3456"/>
                <a:gd name="T33" fmla="*/ 2183 h 3456"/>
                <a:gd name="T34" fmla="*/ 3107 w 3456"/>
                <a:gd name="T35" fmla="*/ 1822 h 3456"/>
                <a:gd name="T36" fmla="*/ 3082 w 3456"/>
                <a:gd name="T37" fmla="*/ 1449 h 3456"/>
                <a:gd name="T38" fmla="*/ 2964 w 3456"/>
                <a:gd name="T39" fmla="*/ 1109 h 3456"/>
                <a:gd name="T40" fmla="*/ 2766 w 3456"/>
                <a:gd name="T41" fmla="*/ 815 h 3456"/>
                <a:gd name="T42" fmla="*/ 2501 w 3456"/>
                <a:gd name="T43" fmla="*/ 581 h 3456"/>
                <a:gd name="T44" fmla="*/ 2183 w 3456"/>
                <a:gd name="T45" fmla="*/ 422 h 3456"/>
                <a:gd name="T46" fmla="*/ 1822 w 3456"/>
                <a:gd name="T47" fmla="*/ 349 h 3456"/>
                <a:gd name="T48" fmla="*/ 1936 w 3456"/>
                <a:gd name="T49" fmla="*/ 13 h 3456"/>
                <a:gd name="T50" fmla="*/ 2331 w 3456"/>
                <a:gd name="T51" fmla="*/ 108 h 3456"/>
                <a:gd name="T52" fmla="*/ 2684 w 3456"/>
                <a:gd name="T53" fmla="*/ 288 h 3456"/>
                <a:gd name="T54" fmla="*/ 2984 w 3456"/>
                <a:gd name="T55" fmla="*/ 541 h 3456"/>
                <a:gd name="T56" fmla="*/ 3220 w 3456"/>
                <a:gd name="T57" fmla="*/ 856 h 3456"/>
                <a:gd name="T58" fmla="*/ 3381 w 3456"/>
                <a:gd name="T59" fmla="*/ 1220 h 3456"/>
                <a:gd name="T60" fmla="*/ 3453 w 3456"/>
                <a:gd name="T61" fmla="*/ 1622 h 3456"/>
                <a:gd name="T62" fmla="*/ 3428 w 3456"/>
                <a:gd name="T63" fmla="*/ 2039 h 3456"/>
                <a:gd name="T64" fmla="*/ 3310 w 3456"/>
                <a:gd name="T65" fmla="*/ 2423 h 3456"/>
                <a:gd name="T66" fmla="*/ 3110 w 3456"/>
                <a:gd name="T67" fmla="*/ 2765 h 3456"/>
                <a:gd name="T68" fmla="*/ 2841 w 3456"/>
                <a:gd name="T69" fmla="*/ 3050 h 3456"/>
                <a:gd name="T70" fmla="*/ 2513 w 3456"/>
                <a:gd name="T71" fmla="*/ 3267 h 3456"/>
                <a:gd name="T72" fmla="*/ 2139 w 3456"/>
                <a:gd name="T73" fmla="*/ 3407 h 3456"/>
                <a:gd name="T74" fmla="*/ 1728 w 3456"/>
                <a:gd name="T75" fmla="*/ 3456 h 3456"/>
                <a:gd name="T76" fmla="*/ 1317 w 3456"/>
                <a:gd name="T77" fmla="*/ 3407 h 3456"/>
                <a:gd name="T78" fmla="*/ 943 w 3456"/>
                <a:gd name="T79" fmla="*/ 3267 h 3456"/>
                <a:gd name="T80" fmla="*/ 615 w 3456"/>
                <a:gd name="T81" fmla="*/ 3050 h 3456"/>
                <a:gd name="T82" fmla="*/ 346 w 3456"/>
                <a:gd name="T83" fmla="*/ 2765 h 3456"/>
                <a:gd name="T84" fmla="*/ 146 w 3456"/>
                <a:gd name="T85" fmla="*/ 2423 h 3456"/>
                <a:gd name="T86" fmla="*/ 28 w 3456"/>
                <a:gd name="T87" fmla="*/ 2039 h 3456"/>
                <a:gd name="T88" fmla="*/ 3 w 3456"/>
                <a:gd name="T89" fmla="*/ 1622 h 3456"/>
                <a:gd name="T90" fmla="*/ 75 w 3456"/>
                <a:gd name="T91" fmla="*/ 1220 h 3456"/>
                <a:gd name="T92" fmla="*/ 236 w 3456"/>
                <a:gd name="T93" fmla="*/ 856 h 3456"/>
                <a:gd name="T94" fmla="*/ 472 w 3456"/>
                <a:gd name="T95" fmla="*/ 541 h 3456"/>
                <a:gd name="T96" fmla="*/ 772 w 3456"/>
                <a:gd name="T97" fmla="*/ 288 h 3456"/>
                <a:gd name="T98" fmla="*/ 1125 w 3456"/>
                <a:gd name="T99" fmla="*/ 108 h 3456"/>
                <a:gd name="T100" fmla="*/ 1520 w 3456"/>
                <a:gd name="T101" fmla="*/ 13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56" h="3456">
                  <a:moveTo>
                    <a:pt x="1728" y="346"/>
                  </a:moveTo>
                  <a:lnTo>
                    <a:pt x="1634" y="349"/>
                  </a:lnTo>
                  <a:lnTo>
                    <a:pt x="1541" y="358"/>
                  </a:lnTo>
                  <a:lnTo>
                    <a:pt x="1449" y="374"/>
                  </a:lnTo>
                  <a:lnTo>
                    <a:pt x="1360" y="395"/>
                  </a:lnTo>
                  <a:lnTo>
                    <a:pt x="1273" y="422"/>
                  </a:lnTo>
                  <a:lnTo>
                    <a:pt x="1190" y="455"/>
                  </a:lnTo>
                  <a:lnTo>
                    <a:pt x="1109" y="492"/>
                  </a:lnTo>
                  <a:lnTo>
                    <a:pt x="1031" y="534"/>
                  </a:lnTo>
                  <a:lnTo>
                    <a:pt x="955" y="581"/>
                  </a:lnTo>
                  <a:lnTo>
                    <a:pt x="883" y="634"/>
                  </a:lnTo>
                  <a:lnTo>
                    <a:pt x="815" y="690"/>
                  </a:lnTo>
                  <a:lnTo>
                    <a:pt x="751" y="751"/>
                  </a:lnTo>
                  <a:lnTo>
                    <a:pt x="690" y="815"/>
                  </a:lnTo>
                  <a:lnTo>
                    <a:pt x="634" y="883"/>
                  </a:lnTo>
                  <a:lnTo>
                    <a:pt x="581" y="955"/>
                  </a:lnTo>
                  <a:lnTo>
                    <a:pt x="534" y="1031"/>
                  </a:lnTo>
                  <a:lnTo>
                    <a:pt x="492" y="1109"/>
                  </a:lnTo>
                  <a:lnTo>
                    <a:pt x="455" y="1190"/>
                  </a:lnTo>
                  <a:lnTo>
                    <a:pt x="422" y="1273"/>
                  </a:lnTo>
                  <a:lnTo>
                    <a:pt x="395" y="1360"/>
                  </a:lnTo>
                  <a:lnTo>
                    <a:pt x="374" y="1449"/>
                  </a:lnTo>
                  <a:lnTo>
                    <a:pt x="358" y="1541"/>
                  </a:lnTo>
                  <a:lnTo>
                    <a:pt x="349" y="1634"/>
                  </a:lnTo>
                  <a:lnTo>
                    <a:pt x="346" y="1728"/>
                  </a:lnTo>
                  <a:lnTo>
                    <a:pt x="349" y="1822"/>
                  </a:lnTo>
                  <a:lnTo>
                    <a:pt x="358" y="1915"/>
                  </a:lnTo>
                  <a:lnTo>
                    <a:pt x="374" y="2007"/>
                  </a:lnTo>
                  <a:lnTo>
                    <a:pt x="395" y="2096"/>
                  </a:lnTo>
                  <a:lnTo>
                    <a:pt x="422" y="2183"/>
                  </a:lnTo>
                  <a:lnTo>
                    <a:pt x="455" y="2266"/>
                  </a:lnTo>
                  <a:lnTo>
                    <a:pt x="492" y="2347"/>
                  </a:lnTo>
                  <a:lnTo>
                    <a:pt x="534" y="2425"/>
                  </a:lnTo>
                  <a:lnTo>
                    <a:pt x="581" y="2501"/>
                  </a:lnTo>
                  <a:lnTo>
                    <a:pt x="634" y="2573"/>
                  </a:lnTo>
                  <a:lnTo>
                    <a:pt x="690" y="2641"/>
                  </a:lnTo>
                  <a:lnTo>
                    <a:pt x="751" y="2705"/>
                  </a:lnTo>
                  <a:lnTo>
                    <a:pt x="815" y="2766"/>
                  </a:lnTo>
                  <a:lnTo>
                    <a:pt x="883" y="2822"/>
                  </a:lnTo>
                  <a:lnTo>
                    <a:pt x="955" y="2875"/>
                  </a:lnTo>
                  <a:lnTo>
                    <a:pt x="1031" y="2922"/>
                  </a:lnTo>
                  <a:lnTo>
                    <a:pt x="1109" y="2964"/>
                  </a:lnTo>
                  <a:lnTo>
                    <a:pt x="1190" y="3001"/>
                  </a:lnTo>
                  <a:lnTo>
                    <a:pt x="1273" y="3034"/>
                  </a:lnTo>
                  <a:lnTo>
                    <a:pt x="1360" y="3061"/>
                  </a:lnTo>
                  <a:lnTo>
                    <a:pt x="1449" y="3082"/>
                  </a:lnTo>
                  <a:lnTo>
                    <a:pt x="1541" y="3098"/>
                  </a:lnTo>
                  <a:lnTo>
                    <a:pt x="1634" y="3107"/>
                  </a:lnTo>
                  <a:lnTo>
                    <a:pt x="1728" y="3110"/>
                  </a:lnTo>
                  <a:lnTo>
                    <a:pt x="1822" y="3107"/>
                  </a:lnTo>
                  <a:lnTo>
                    <a:pt x="1915" y="3098"/>
                  </a:lnTo>
                  <a:lnTo>
                    <a:pt x="2007" y="3082"/>
                  </a:lnTo>
                  <a:lnTo>
                    <a:pt x="2096" y="3061"/>
                  </a:lnTo>
                  <a:lnTo>
                    <a:pt x="2183" y="3034"/>
                  </a:lnTo>
                  <a:lnTo>
                    <a:pt x="2266" y="3001"/>
                  </a:lnTo>
                  <a:lnTo>
                    <a:pt x="2347" y="2964"/>
                  </a:lnTo>
                  <a:lnTo>
                    <a:pt x="2425" y="2922"/>
                  </a:lnTo>
                  <a:lnTo>
                    <a:pt x="2501" y="2875"/>
                  </a:lnTo>
                  <a:lnTo>
                    <a:pt x="2573" y="2822"/>
                  </a:lnTo>
                  <a:lnTo>
                    <a:pt x="2641" y="2766"/>
                  </a:lnTo>
                  <a:lnTo>
                    <a:pt x="2705" y="2705"/>
                  </a:lnTo>
                  <a:lnTo>
                    <a:pt x="2766" y="2641"/>
                  </a:lnTo>
                  <a:lnTo>
                    <a:pt x="2822" y="2573"/>
                  </a:lnTo>
                  <a:lnTo>
                    <a:pt x="2875" y="2501"/>
                  </a:lnTo>
                  <a:lnTo>
                    <a:pt x="2922" y="2425"/>
                  </a:lnTo>
                  <a:lnTo>
                    <a:pt x="2964" y="2347"/>
                  </a:lnTo>
                  <a:lnTo>
                    <a:pt x="3001" y="2266"/>
                  </a:lnTo>
                  <a:lnTo>
                    <a:pt x="3034" y="2183"/>
                  </a:lnTo>
                  <a:lnTo>
                    <a:pt x="3061" y="2096"/>
                  </a:lnTo>
                  <a:lnTo>
                    <a:pt x="3082" y="2007"/>
                  </a:lnTo>
                  <a:lnTo>
                    <a:pt x="3098" y="1915"/>
                  </a:lnTo>
                  <a:lnTo>
                    <a:pt x="3107" y="1822"/>
                  </a:lnTo>
                  <a:lnTo>
                    <a:pt x="3110" y="1728"/>
                  </a:lnTo>
                  <a:lnTo>
                    <a:pt x="3107" y="1634"/>
                  </a:lnTo>
                  <a:lnTo>
                    <a:pt x="3098" y="1541"/>
                  </a:lnTo>
                  <a:lnTo>
                    <a:pt x="3082" y="1449"/>
                  </a:lnTo>
                  <a:lnTo>
                    <a:pt x="3061" y="1360"/>
                  </a:lnTo>
                  <a:lnTo>
                    <a:pt x="3034" y="1273"/>
                  </a:lnTo>
                  <a:lnTo>
                    <a:pt x="3001" y="1190"/>
                  </a:lnTo>
                  <a:lnTo>
                    <a:pt x="2964" y="1109"/>
                  </a:lnTo>
                  <a:lnTo>
                    <a:pt x="2922" y="1031"/>
                  </a:lnTo>
                  <a:lnTo>
                    <a:pt x="2875" y="955"/>
                  </a:lnTo>
                  <a:lnTo>
                    <a:pt x="2822" y="883"/>
                  </a:lnTo>
                  <a:lnTo>
                    <a:pt x="2766" y="815"/>
                  </a:lnTo>
                  <a:lnTo>
                    <a:pt x="2705" y="751"/>
                  </a:lnTo>
                  <a:lnTo>
                    <a:pt x="2641" y="690"/>
                  </a:lnTo>
                  <a:lnTo>
                    <a:pt x="2573" y="634"/>
                  </a:lnTo>
                  <a:lnTo>
                    <a:pt x="2501" y="581"/>
                  </a:lnTo>
                  <a:lnTo>
                    <a:pt x="2425" y="534"/>
                  </a:lnTo>
                  <a:lnTo>
                    <a:pt x="2347" y="492"/>
                  </a:lnTo>
                  <a:lnTo>
                    <a:pt x="2266" y="455"/>
                  </a:lnTo>
                  <a:lnTo>
                    <a:pt x="2183" y="422"/>
                  </a:lnTo>
                  <a:lnTo>
                    <a:pt x="2096" y="395"/>
                  </a:lnTo>
                  <a:lnTo>
                    <a:pt x="2007" y="374"/>
                  </a:lnTo>
                  <a:lnTo>
                    <a:pt x="1915" y="358"/>
                  </a:lnTo>
                  <a:lnTo>
                    <a:pt x="1822" y="349"/>
                  </a:lnTo>
                  <a:lnTo>
                    <a:pt x="1728" y="346"/>
                  </a:lnTo>
                  <a:close/>
                  <a:moveTo>
                    <a:pt x="1728" y="0"/>
                  </a:moveTo>
                  <a:lnTo>
                    <a:pt x="1834" y="3"/>
                  </a:lnTo>
                  <a:lnTo>
                    <a:pt x="1936" y="13"/>
                  </a:lnTo>
                  <a:lnTo>
                    <a:pt x="2039" y="28"/>
                  </a:lnTo>
                  <a:lnTo>
                    <a:pt x="2139" y="49"/>
                  </a:lnTo>
                  <a:lnTo>
                    <a:pt x="2236" y="75"/>
                  </a:lnTo>
                  <a:lnTo>
                    <a:pt x="2331" y="108"/>
                  </a:lnTo>
                  <a:lnTo>
                    <a:pt x="2423" y="146"/>
                  </a:lnTo>
                  <a:lnTo>
                    <a:pt x="2513" y="189"/>
                  </a:lnTo>
                  <a:lnTo>
                    <a:pt x="2600" y="236"/>
                  </a:lnTo>
                  <a:lnTo>
                    <a:pt x="2684" y="288"/>
                  </a:lnTo>
                  <a:lnTo>
                    <a:pt x="2765" y="346"/>
                  </a:lnTo>
                  <a:lnTo>
                    <a:pt x="2841" y="406"/>
                  </a:lnTo>
                  <a:lnTo>
                    <a:pt x="2915" y="472"/>
                  </a:lnTo>
                  <a:lnTo>
                    <a:pt x="2984" y="541"/>
                  </a:lnTo>
                  <a:lnTo>
                    <a:pt x="3050" y="615"/>
                  </a:lnTo>
                  <a:lnTo>
                    <a:pt x="3110" y="691"/>
                  </a:lnTo>
                  <a:lnTo>
                    <a:pt x="3168" y="772"/>
                  </a:lnTo>
                  <a:lnTo>
                    <a:pt x="3220" y="856"/>
                  </a:lnTo>
                  <a:lnTo>
                    <a:pt x="3267" y="943"/>
                  </a:lnTo>
                  <a:lnTo>
                    <a:pt x="3310" y="1033"/>
                  </a:lnTo>
                  <a:lnTo>
                    <a:pt x="3348" y="1125"/>
                  </a:lnTo>
                  <a:lnTo>
                    <a:pt x="3381" y="1220"/>
                  </a:lnTo>
                  <a:lnTo>
                    <a:pt x="3407" y="1317"/>
                  </a:lnTo>
                  <a:lnTo>
                    <a:pt x="3428" y="1417"/>
                  </a:lnTo>
                  <a:lnTo>
                    <a:pt x="3443" y="1520"/>
                  </a:lnTo>
                  <a:lnTo>
                    <a:pt x="3453" y="1622"/>
                  </a:lnTo>
                  <a:lnTo>
                    <a:pt x="3456" y="1728"/>
                  </a:lnTo>
                  <a:lnTo>
                    <a:pt x="3453" y="1834"/>
                  </a:lnTo>
                  <a:lnTo>
                    <a:pt x="3443" y="1936"/>
                  </a:lnTo>
                  <a:lnTo>
                    <a:pt x="3428" y="2039"/>
                  </a:lnTo>
                  <a:lnTo>
                    <a:pt x="3407" y="2139"/>
                  </a:lnTo>
                  <a:lnTo>
                    <a:pt x="3381" y="2236"/>
                  </a:lnTo>
                  <a:lnTo>
                    <a:pt x="3348" y="2331"/>
                  </a:lnTo>
                  <a:lnTo>
                    <a:pt x="3310" y="2423"/>
                  </a:lnTo>
                  <a:lnTo>
                    <a:pt x="3267" y="2513"/>
                  </a:lnTo>
                  <a:lnTo>
                    <a:pt x="3220" y="2600"/>
                  </a:lnTo>
                  <a:lnTo>
                    <a:pt x="3168" y="2684"/>
                  </a:lnTo>
                  <a:lnTo>
                    <a:pt x="3110" y="2765"/>
                  </a:lnTo>
                  <a:lnTo>
                    <a:pt x="3050" y="2841"/>
                  </a:lnTo>
                  <a:lnTo>
                    <a:pt x="2984" y="2915"/>
                  </a:lnTo>
                  <a:lnTo>
                    <a:pt x="2915" y="2984"/>
                  </a:lnTo>
                  <a:lnTo>
                    <a:pt x="2841" y="3050"/>
                  </a:lnTo>
                  <a:lnTo>
                    <a:pt x="2765" y="3110"/>
                  </a:lnTo>
                  <a:lnTo>
                    <a:pt x="2684" y="3168"/>
                  </a:lnTo>
                  <a:lnTo>
                    <a:pt x="2600" y="3220"/>
                  </a:lnTo>
                  <a:lnTo>
                    <a:pt x="2513" y="3267"/>
                  </a:lnTo>
                  <a:lnTo>
                    <a:pt x="2423" y="3310"/>
                  </a:lnTo>
                  <a:lnTo>
                    <a:pt x="2331" y="3348"/>
                  </a:lnTo>
                  <a:lnTo>
                    <a:pt x="2236" y="3381"/>
                  </a:lnTo>
                  <a:lnTo>
                    <a:pt x="2139" y="3407"/>
                  </a:lnTo>
                  <a:lnTo>
                    <a:pt x="2039" y="3428"/>
                  </a:lnTo>
                  <a:lnTo>
                    <a:pt x="1936" y="3443"/>
                  </a:lnTo>
                  <a:lnTo>
                    <a:pt x="1834" y="3453"/>
                  </a:lnTo>
                  <a:lnTo>
                    <a:pt x="1728" y="3456"/>
                  </a:lnTo>
                  <a:lnTo>
                    <a:pt x="1622" y="3453"/>
                  </a:lnTo>
                  <a:lnTo>
                    <a:pt x="1520" y="3443"/>
                  </a:lnTo>
                  <a:lnTo>
                    <a:pt x="1417" y="3428"/>
                  </a:lnTo>
                  <a:lnTo>
                    <a:pt x="1317" y="3407"/>
                  </a:lnTo>
                  <a:lnTo>
                    <a:pt x="1220" y="3381"/>
                  </a:lnTo>
                  <a:lnTo>
                    <a:pt x="1125" y="3348"/>
                  </a:lnTo>
                  <a:lnTo>
                    <a:pt x="1033" y="3310"/>
                  </a:lnTo>
                  <a:lnTo>
                    <a:pt x="943" y="3267"/>
                  </a:lnTo>
                  <a:lnTo>
                    <a:pt x="856" y="3220"/>
                  </a:lnTo>
                  <a:lnTo>
                    <a:pt x="772" y="3168"/>
                  </a:lnTo>
                  <a:lnTo>
                    <a:pt x="691" y="3110"/>
                  </a:lnTo>
                  <a:lnTo>
                    <a:pt x="615" y="3050"/>
                  </a:lnTo>
                  <a:lnTo>
                    <a:pt x="541" y="2984"/>
                  </a:lnTo>
                  <a:lnTo>
                    <a:pt x="472" y="2915"/>
                  </a:lnTo>
                  <a:lnTo>
                    <a:pt x="406" y="2841"/>
                  </a:lnTo>
                  <a:lnTo>
                    <a:pt x="346" y="2765"/>
                  </a:lnTo>
                  <a:lnTo>
                    <a:pt x="288" y="2684"/>
                  </a:lnTo>
                  <a:lnTo>
                    <a:pt x="236" y="2600"/>
                  </a:lnTo>
                  <a:lnTo>
                    <a:pt x="189" y="2513"/>
                  </a:lnTo>
                  <a:lnTo>
                    <a:pt x="146" y="2423"/>
                  </a:lnTo>
                  <a:lnTo>
                    <a:pt x="108" y="2331"/>
                  </a:lnTo>
                  <a:lnTo>
                    <a:pt x="75" y="2236"/>
                  </a:lnTo>
                  <a:lnTo>
                    <a:pt x="49" y="2139"/>
                  </a:lnTo>
                  <a:lnTo>
                    <a:pt x="28" y="2039"/>
                  </a:lnTo>
                  <a:lnTo>
                    <a:pt x="13" y="1936"/>
                  </a:lnTo>
                  <a:lnTo>
                    <a:pt x="3" y="1834"/>
                  </a:lnTo>
                  <a:lnTo>
                    <a:pt x="0" y="1728"/>
                  </a:lnTo>
                  <a:lnTo>
                    <a:pt x="3" y="1622"/>
                  </a:lnTo>
                  <a:lnTo>
                    <a:pt x="13" y="1520"/>
                  </a:lnTo>
                  <a:lnTo>
                    <a:pt x="28" y="1417"/>
                  </a:lnTo>
                  <a:lnTo>
                    <a:pt x="49" y="1317"/>
                  </a:lnTo>
                  <a:lnTo>
                    <a:pt x="75" y="1220"/>
                  </a:lnTo>
                  <a:lnTo>
                    <a:pt x="108" y="1125"/>
                  </a:lnTo>
                  <a:lnTo>
                    <a:pt x="146" y="1033"/>
                  </a:lnTo>
                  <a:lnTo>
                    <a:pt x="189" y="943"/>
                  </a:lnTo>
                  <a:lnTo>
                    <a:pt x="236" y="856"/>
                  </a:lnTo>
                  <a:lnTo>
                    <a:pt x="288" y="772"/>
                  </a:lnTo>
                  <a:lnTo>
                    <a:pt x="346" y="691"/>
                  </a:lnTo>
                  <a:lnTo>
                    <a:pt x="406" y="615"/>
                  </a:lnTo>
                  <a:lnTo>
                    <a:pt x="472" y="541"/>
                  </a:lnTo>
                  <a:lnTo>
                    <a:pt x="541" y="472"/>
                  </a:lnTo>
                  <a:lnTo>
                    <a:pt x="615" y="406"/>
                  </a:lnTo>
                  <a:lnTo>
                    <a:pt x="691" y="346"/>
                  </a:lnTo>
                  <a:lnTo>
                    <a:pt x="772" y="288"/>
                  </a:lnTo>
                  <a:lnTo>
                    <a:pt x="856" y="236"/>
                  </a:lnTo>
                  <a:lnTo>
                    <a:pt x="943" y="189"/>
                  </a:lnTo>
                  <a:lnTo>
                    <a:pt x="1033" y="146"/>
                  </a:lnTo>
                  <a:lnTo>
                    <a:pt x="1125" y="108"/>
                  </a:lnTo>
                  <a:lnTo>
                    <a:pt x="1220" y="75"/>
                  </a:lnTo>
                  <a:lnTo>
                    <a:pt x="1317" y="49"/>
                  </a:lnTo>
                  <a:lnTo>
                    <a:pt x="1417" y="28"/>
                  </a:lnTo>
                  <a:lnTo>
                    <a:pt x="1520" y="13"/>
                  </a:lnTo>
                  <a:lnTo>
                    <a:pt x="1622" y="3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26" name="Freeform 7"/>
            <p:cNvSpPr/>
            <p:nvPr/>
          </p:nvSpPr>
          <p:spPr bwMode="auto">
            <a:xfrm>
              <a:off x="6805" y="3321"/>
              <a:ext cx="198" cy="180"/>
            </a:xfrm>
            <a:custGeom>
              <a:avLst/>
              <a:gdLst>
                <a:gd name="T0" fmla="*/ 1377 w 1781"/>
                <a:gd name="T1" fmla="*/ 10 h 1612"/>
                <a:gd name="T2" fmla="*/ 1577 w 1781"/>
                <a:gd name="T3" fmla="*/ 91 h 1612"/>
                <a:gd name="T4" fmla="*/ 1736 w 1781"/>
                <a:gd name="T5" fmla="*/ 240 h 1612"/>
                <a:gd name="T6" fmla="*/ 1781 w 1781"/>
                <a:gd name="T7" fmla="*/ 353 h 1612"/>
                <a:gd name="T8" fmla="*/ 1743 w 1781"/>
                <a:gd name="T9" fmla="*/ 431 h 1612"/>
                <a:gd name="T10" fmla="*/ 1658 w 1781"/>
                <a:gd name="T11" fmla="*/ 460 h 1612"/>
                <a:gd name="T12" fmla="*/ 1581 w 1781"/>
                <a:gd name="T13" fmla="*/ 422 h 1612"/>
                <a:gd name="T14" fmla="*/ 1488 w 1781"/>
                <a:gd name="T15" fmla="*/ 311 h 1612"/>
                <a:gd name="T16" fmla="*/ 1347 w 1781"/>
                <a:gd name="T17" fmla="*/ 239 h 1612"/>
                <a:gd name="T18" fmla="*/ 763 w 1781"/>
                <a:gd name="T19" fmla="*/ 233 h 1612"/>
                <a:gd name="T20" fmla="*/ 606 w 1781"/>
                <a:gd name="T21" fmla="*/ 295 h 1612"/>
                <a:gd name="T22" fmla="*/ 498 w 1781"/>
                <a:gd name="T23" fmla="*/ 422 h 1612"/>
                <a:gd name="T24" fmla="*/ 1087 w 1781"/>
                <a:gd name="T25" fmla="*/ 472 h 1612"/>
                <a:gd name="T26" fmla="*/ 1149 w 1781"/>
                <a:gd name="T27" fmla="*/ 549 h 1612"/>
                <a:gd name="T28" fmla="*/ 1127 w 1781"/>
                <a:gd name="T29" fmla="*/ 648 h 1612"/>
                <a:gd name="T30" fmla="*/ 1037 w 1781"/>
                <a:gd name="T31" fmla="*/ 691 h 1612"/>
                <a:gd name="T32" fmla="*/ 1063 w 1781"/>
                <a:gd name="T33" fmla="*/ 924 h 1612"/>
                <a:gd name="T34" fmla="*/ 1141 w 1781"/>
                <a:gd name="T35" fmla="*/ 986 h 1612"/>
                <a:gd name="T36" fmla="*/ 1141 w 1781"/>
                <a:gd name="T37" fmla="*/ 1087 h 1612"/>
                <a:gd name="T38" fmla="*/ 1063 w 1781"/>
                <a:gd name="T39" fmla="*/ 1148 h 1612"/>
                <a:gd name="T40" fmla="*/ 519 w 1781"/>
                <a:gd name="T41" fmla="*/ 1227 h 1612"/>
                <a:gd name="T42" fmla="*/ 641 w 1781"/>
                <a:gd name="T43" fmla="*/ 1339 h 1612"/>
                <a:gd name="T44" fmla="*/ 807 w 1781"/>
                <a:gd name="T45" fmla="*/ 1382 h 1612"/>
                <a:gd name="T46" fmla="*/ 1386 w 1781"/>
                <a:gd name="T47" fmla="*/ 1361 h 1612"/>
                <a:gd name="T48" fmla="*/ 1518 w 1781"/>
                <a:gd name="T49" fmla="*/ 1274 h 1612"/>
                <a:gd name="T50" fmla="*/ 1597 w 1781"/>
                <a:gd name="T51" fmla="*/ 1175 h 1612"/>
                <a:gd name="T52" fmla="*/ 1681 w 1781"/>
                <a:gd name="T53" fmla="*/ 1153 h 1612"/>
                <a:gd name="T54" fmla="*/ 1743 w 1781"/>
                <a:gd name="T55" fmla="*/ 1181 h 1612"/>
                <a:gd name="T56" fmla="*/ 1781 w 1781"/>
                <a:gd name="T57" fmla="*/ 1259 h 1612"/>
                <a:gd name="T58" fmla="*/ 1736 w 1781"/>
                <a:gd name="T59" fmla="*/ 1372 h 1612"/>
                <a:gd name="T60" fmla="*/ 1577 w 1781"/>
                <a:gd name="T61" fmla="*/ 1521 h 1612"/>
                <a:gd name="T62" fmla="*/ 1377 w 1781"/>
                <a:gd name="T63" fmla="*/ 1602 h 1612"/>
                <a:gd name="T64" fmla="*/ 748 w 1781"/>
                <a:gd name="T65" fmla="*/ 1609 h 1612"/>
                <a:gd name="T66" fmla="*/ 532 w 1781"/>
                <a:gd name="T67" fmla="*/ 1542 h 1612"/>
                <a:gd name="T68" fmla="*/ 362 w 1781"/>
                <a:gd name="T69" fmla="*/ 1402 h 1612"/>
                <a:gd name="T70" fmla="*/ 257 w 1781"/>
                <a:gd name="T71" fmla="*/ 1207 h 1612"/>
                <a:gd name="T72" fmla="*/ 65 w 1781"/>
                <a:gd name="T73" fmla="*/ 1140 h 1612"/>
                <a:gd name="T74" fmla="*/ 3 w 1781"/>
                <a:gd name="T75" fmla="*/ 1063 h 1612"/>
                <a:gd name="T76" fmla="*/ 25 w 1781"/>
                <a:gd name="T77" fmla="*/ 964 h 1612"/>
                <a:gd name="T78" fmla="*/ 115 w 1781"/>
                <a:gd name="T79" fmla="*/ 921 h 1612"/>
                <a:gd name="T80" fmla="*/ 89 w 1781"/>
                <a:gd name="T81" fmla="*/ 688 h 1612"/>
                <a:gd name="T82" fmla="*/ 12 w 1781"/>
                <a:gd name="T83" fmla="*/ 626 h 1612"/>
                <a:gd name="T84" fmla="*/ 12 w 1781"/>
                <a:gd name="T85" fmla="*/ 525 h 1612"/>
                <a:gd name="T86" fmla="*/ 89 w 1781"/>
                <a:gd name="T87" fmla="*/ 464 h 1612"/>
                <a:gd name="T88" fmla="*/ 276 w 1781"/>
                <a:gd name="T89" fmla="*/ 353 h 1612"/>
                <a:gd name="T90" fmla="*/ 399 w 1781"/>
                <a:gd name="T91" fmla="*/ 169 h 1612"/>
                <a:gd name="T92" fmla="*/ 582 w 1781"/>
                <a:gd name="T93" fmla="*/ 45 h 1612"/>
                <a:gd name="T94" fmla="*/ 807 w 1781"/>
                <a:gd name="T95" fmla="*/ 0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1" h="1612">
                  <a:moveTo>
                    <a:pt x="807" y="0"/>
                  </a:moveTo>
                  <a:lnTo>
                    <a:pt x="1267" y="0"/>
                  </a:lnTo>
                  <a:lnTo>
                    <a:pt x="1323" y="3"/>
                  </a:lnTo>
                  <a:lnTo>
                    <a:pt x="1377" y="10"/>
                  </a:lnTo>
                  <a:lnTo>
                    <a:pt x="1430" y="24"/>
                  </a:lnTo>
                  <a:lnTo>
                    <a:pt x="1481" y="41"/>
                  </a:lnTo>
                  <a:lnTo>
                    <a:pt x="1530" y="63"/>
                  </a:lnTo>
                  <a:lnTo>
                    <a:pt x="1577" y="91"/>
                  </a:lnTo>
                  <a:lnTo>
                    <a:pt x="1621" y="122"/>
                  </a:lnTo>
                  <a:lnTo>
                    <a:pt x="1663" y="158"/>
                  </a:lnTo>
                  <a:lnTo>
                    <a:pt x="1701" y="198"/>
                  </a:lnTo>
                  <a:lnTo>
                    <a:pt x="1736" y="240"/>
                  </a:lnTo>
                  <a:lnTo>
                    <a:pt x="1766" y="288"/>
                  </a:lnTo>
                  <a:lnTo>
                    <a:pt x="1775" y="309"/>
                  </a:lnTo>
                  <a:lnTo>
                    <a:pt x="1781" y="331"/>
                  </a:lnTo>
                  <a:lnTo>
                    <a:pt x="1781" y="353"/>
                  </a:lnTo>
                  <a:lnTo>
                    <a:pt x="1777" y="375"/>
                  </a:lnTo>
                  <a:lnTo>
                    <a:pt x="1770" y="395"/>
                  </a:lnTo>
                  <a:lnTo>
                    <a:pt x="1759" y="414"/>
                  </a:lnTo>
                  <a:lnTo>
                    <a:pt x="1743" y="431"/>
                  </a:lnTo>
                  <a:lnTo>
                    <a:pt x="1724" y="445"/>
                  </a:lnTo>
                  <a:lnTo>
                    <a:pt x="1703" y="454"/>
                  </a:lnTo>
                  <a:lnTo>
                    <a:pt x="1681" y="459"/>
                  </a:lnTo>
                  <a:lnTo>
                    <a:pt x="1658" y="460"/>
                  </a:lnTo>
                  <a:lnTo>
                    <a:pt x="1636" y="456"/>
                  </a:lnTo>
                  <a:lnTo>
                    <a:pt x="1616" y="449"/>
                  </a:lnTo>
                  <a:lnTo>
                    <a:pt x="1597" y="437"/>
                  </a:lnTo>
                  <a:lnTo>
                    <a:pt x="1581" y="422"/>
                  </a:lnTo>
                  <a:lnTo>
                    <a:pt x="1567" y="403"/>
                  </a:lnTo>
                  <a:lnTo>
                    <a:pt x="1544" y="369"/>
                  </a:lnTo>
                  <a:lnTo>
                    <a:pt x="1518" y="338"/>
                  </a:lnTo>
                  <a:lnTo>
                    <a:pt x="1488" y="311"/>
                  </a:lnTo>
                  <a:lnTo>
                    <a:pt x="1457" y="287"/>
                  </a:lnTo>
                  <a:lnTo>
                    <a:pt x="1422" y="267"/>
                  </a:lnTo>
                  <a:lnTo>
                    <a:pt x="1386" y="251"/>
                  </a:lnTo>
                  <a:lnTo>
                    <a:pt x="1347" y="239"/>
                  </a:lnTo>
                  <a:lnTo>
                    <a:pt x="1308" y="232"/>
                  </a:lnTo>
                  <a:lnTo>
                    <a:pt x="1267" y="230"/>
                  </a:lnTo>
                  <a:lnTo>
                    <a:pt x="807" y="230"/>
                  </a:lnTo>
                  <a:lnTo>
                    <a:pt x="763" y="233"/>
                  </a:lnTo>
                  <a:lnTo>
                    <a:pt x="720" y="242"/>
                  </a:lnTo>
                  <a:lnTo>
                    <a:pt x="679" y="254"/>
                  </a:lnTo>
                  <a:lnTo>
                    <a:pt x="641" y="273"/>
                  </a:lnTo>
                  <a:lnTo>
                    <a:pt x="606" y="295"/>
                  </a:lnTo>
                  <a:lnTo>
                    <a:pt x="573" y="321"/>
                  </a:lnTo>
                  <a:lnTo>
                    <a:pt x="544" y="351"/>
                  </a:lnTo>
                  <a:lnTo>
                    <a:pt x="519" y="385"/>
                  </a:lnTo>
                  <a:lnTo>
                    <a:pt x="498" y="422"/>
                  </a:lnTo>
                  <a:lnTo>
                    <a:pt x="481" y="460"/>
                  </a:lnTo>
                  <a:lnTo>
                    <a:pt x="1037" y="460"/>
                  </a:lnTo>
                  <a:lnTo>
                    <a:pt x="1063" y="464"/>
                  </a:lnTo>
                  <a:lnTo>
                    <a:pt x="1087" y="472"/>
                  </a:lnTo>
                  <a:lnTo>
                    <a:pt x="1109" y="486"/>
                  </a:lnTo>
                  <a:lnTo>
                    <a:pt x="1127" y="503"/>
                  </a:lnTo>
                  <a:lnTo>
                    <a:pt x="1141" y="525"/>
                  </a:lnTo>
                  <a:lnTo>
                    <a:pt x="1149" y="549"/>
                  </a:lnTo>
                  <a:lnTo>
                    <a:pt x="1152" y="576"/>
                  </a:lnTo>
                  <a:lnTo>
                    <a:pt x="1149" y="602"/>
                  </a:lnTo>
                  <a:lnTo>
                    <a:pt x="1141" y="626"/>
                  </a:lnTo>
                  <a:lnTo>
                    <a:pt x="1127" y="648"/>
                  </a:lnTo>
                  <a:lnTo>
                    <a:pt x="1109" y="666"/>
                  </a:lnTo>
                  <a:lnTo>
                    <a:pt x="1087" y="679"/>
                  </a:lnTo>
                  <a:lnTo>
                    <a:pt x="1063" y="688"/>
                  </a:lnTo>
                  <a:lnTo>
                    <a:pt x="1037" y="691"/>
                  </a:lnTo>
                  <a:lnTo>
                    <a:pt x="461" y="691"/>
                  </a:lnTo>
                  <a:lnTo>
                    <a:pt x="461" y="921"/>
                  </a:lnTo>
                  <a:lnTo>
                    <a:pt x="1037" y="921"/>
                  </a:lnTo>
                  <a:lnTo>
                    <a:pt x="1063" y="924"/>
                  </a:lnTo>
                  <a:lnTo>
                    <a:pt x="1087" y="933"/>
                  </a:lnTo>
                  <a:lnTo>
                    <a:pt x="1109" y="946"/>
                  </a:lnTo>
                  <a:lnTo>
                    <a:pt x="1127" y="964"/>
                  </a:lnTo>
                  <a:lnTo>
                    <a:pt x="1141" y="986"/>
                  </a:lnTo>
                  <a:lnTo>
                    <a:pt x="1149" y="1010"/>
                  </a:lnTo>
                  <a:lnTo>
                    <a:pt x="1152" y="1036"/>
                  </a:lnTo>
                  <a:lnTo>
                    <a:pt x="1149" y="1063"/>
                  </a:lnTo>
                  <a:lnTo>
                    <a:pt x="1141" y="1087"/>
                  </a:lnTo>
                  <a:lnTo>
                    <a:pt x="1127" y="1109"/>
                  </a:lnTo>
                  <a:lnTo>
                    <a:pt x="1109" y="1126"/>
                  </a:lnTo>
                  <a:lnTo>
                    <a:pt x="1087" y="1140"/>
                  </a:lnTo>
                  <a:lnTo>
                    <a:pt x="1063" y="1148"/>
                  </a:lnTo>
                  <a:lnTo>
                    <a:pt x="1037" y="1152"/>
                  </a:lnTo>
                  <a:lnTo>
                    <a:pt x="481" y="1152"/>
                  </a:lnTo>
                  <a:lnTo>
                    <a:pt x="498" y="1190"/>
                  </a:lnTo>
                  <a:lnTo>
                    <a:pt x="519" y="1227"/>
                  </a:lnTo>
                  <a:lnTo>
                    <a:pt x="544" y="1261"/>
                  </a:lnTo>
                  <a:lnTo>
                    <a:pt x="573" y="1291"/>
                  </a:lnTo>
                  <a:lnTo>
                    <a:pt x="606" y="1317"/>
                  </a:lnTo>
                  <a:lnTo>
                    <a:pt x="641" y="1339"/>
                  </a:lnTo>
                  <a:lnTo>
                    <a:pt x="679" y="1358"/>
                  </a:lnTo>
                  <a:lnTo>
                    <a:pt x="720" y="1370"/>
                  </a:lnTo>
                  <a:lnTo>
                    <a:pt x="763" y="1379"/>
                  </a:lnTo>
                  <a:lnTo>
                    <a:pt x="807" y="1382"/>
                  </a:lnTo>
                  <a:lnTo>
                    <a:pt x="1267" y="1382"/>
                  </a:lnTo>
                  <a:lnTo>
                    <a:pt x="1308" y="1380"/>
                  </a:lnTo>
                  <a:lnTo>
                    <a:pt x="1347" y="1373"/>
                  </a:lnTo>
                  <a:lnTo>
                    <a:pt x="1386" y="1361"/>
                  </a:lnTo>
                  <a:lnTo>
                    <a:pt x="1422" y="1345"/>
                  </a:lnTo>
                  <a:lnTo>
                    <a:pt x="1457" y="1325"/>
                  </a:lnTo>
                  <a:lnTo>
                    <a:pt x="1488" y="1301"/>
                  </a:lnTo>
                  <a:lnTo>
                    <a:pt x="1518" y="1274"/>
                  </a:lnTo>
                  <a:lnTo>
                    <a:pt x="1544" y="1243"/>
                  </a:lnTo>
                  <a:lnTo>
                    <a:pt x="1567" y="1209"/>
                  </a:lnTo>
                  <a:lnTo>
                    <a:pt x="1581" y="1190"/>
                  </a:lnTo>
                  <a:lnTo>
                    <a:pt x="1597" y="1175"/>
                  </a:lnTo>
                  <a:lnTo>
                    <a:pt x="1616" y="1163"/>
                  </a:lnTo>
                  <a:lnTo>
                    <a:pt x="1636" y="1156"/>
                  </a:lnTo>
                  <a:lnTo>
                    <a:pt x="1658" y="1152"/>
                  </a:lnTo>
                  <a:lnTo>
                    <a:pt x="1681" y="1153"/>
                  </a:lnTo>
                  <a:lnTo>
                    <a:pt x="1703" y="1158"/>
                  </a:lnTo>
                  <a:lnTo>
                    <a:pt x="1724" y="1167"/>
                  </a:lnTo>
                  <a:lnTo>
                    <a:pt x="1724" y="1167"/>
                  </a:lnTo>
                  <a:lnTo>
                    <a:pt x="1743" y="1181"/>
                  </a:lnTo>
                  <a:lnTo>
                    <a:pt x="1759" y="1198"/>
                  </a:lnTo>
                  <a:lnTo>
                    <a:pt x="1770" y="1217"/>
                  </a:lnTo>
                  <a:lnTo>
                    <a:pt x="1777" y="1237"/>
                  </a:lnTo>
                  <a:lnTo>
                    <a:pt x="1781" y="1259"/>
                  </a:lnTo>
                  <a:lnTo>
                    <a:pt x="1781" y="1281"/>
                  </a:lnTo>
                  <a:lnTo>
                    <a:pt x="1775" y="1303"/>
                  </a:lnTo>
                  <a:lnTo>
                    <a:pt x="1766" y="1324"/>
                  </a:lnTo>
                  <a:lnTo>
                    <a:pt x="1736" y="1372"/>
                  </a:lnTo>
                  <a:lnTo>
                    <a:pt x="1701" y="1414"/>
                  </a:lnTo>
                  <a:lnTo>
                    <a:pt x="1663" y="1454"/>
                  </a:lnTo>
                  <a:lnTo>
                    <a:pt x="1621" y="1490"/>
                  </a:lnTo>
                  <a:lnTo>
                    <a:pt x="1577" y="1521"/>
                  </a:lnTo>
                  <a:lnTo>
                    <a:pt x="1530" y="1549"/>
                  </a:lnTo>
                  <a:lnTo>
                    <a:pt x="1481" y="1571"/>
                  </a:lnTo>
                  <a:lnTo>
                    <a:pt x="1430" y="1588"/>
                  </a:lnTo>
                  <a:lnTo>
                    <a:pt x="1377" y="1602"/>
                  </a:lnTo>
                  <a:lnTo>
                    <a:pt x="1323" y="1609"/>
                  </a:lnTo>
                  <a:lnTo>
                    <a:pt x="1267" y="1612"/>
                  </a:lnTo>
                  <a:lnTo>
                    <a:pt x="807" y="1612"/>
                  </a:lnTo>
                  <a:lnTo>
                    <a:pt x="748" y="1609"/>
                  </a:lnTo>
                  <a:lnTo>
                    <a:pt x="690" y="1601"/>
                  </a:lnTo>
                  <a:lnTo>
                    <a:pt x="636" y="1586"/>
                  </a:lnTo>
                  <a:lnTo>
                    <a:pt x="582" y="1567"/>
                  </a:lnTo>
                  <a:lnTo>
                    <a:pt x="532" y="1542"/>
                  </a:lnTo>
                  <a:lnTo>
                    <a:pt x="484" y="1514"/>
                  </a:lnTo>
                  <a:lnTo>
                    <a:pt x="440" y="1480"/>
                  </a:lnTo>
                  <a:lnTo>
                    <a:pt x="399" y="1443"/>
                  </a:lnTo>
                  <a:lnTo>
                    <a:pt x="362" y="1402"/>
                  </a:lnTo>
                  <a:lnTo>
                    <a:pt x="329" y="1358"/>
                  </a:lnTo>
                  <a:lnTo>
                    <a:pt x="300" y="1310"/>
                  </a:lnTo>
                  <a:lnTo>
                    <a:pt x="276" y="1259"/>
                  </a:lnTo>
                  <a:lnTo>
                    <a:pt x="257" y="1207"/>
                  </a:lnTo>
                  <a:lnTo>
                    <a:pt x="242" y="1152"/>
                  </a:lnTo>
                  <a:lnTo>
                    <a:pt x="115" y="1152"/>
                  </a:lnTo>
                  <a:lnTo>
                    <a:pt x="89" y="1148"/>
                  </a:lnTo>
                  <a:lnTo>
                    <a:pt x="65" y="1140"/>
                  </a:lnTo>
                  <a:lnTo>
                    <a:pt x="43" y="1126"/>
                  </a:lnTo>
                  <a:lnTo>
                    <a:pt x="25" y="1109"/>
                  </a:lnTo>
                  <a:lnTo>
                    <a:pt x="12" y="1087"/>
                  </a:lnTo>
                  <a:lnTo>
                    <a:pt x="3" y="1063"/>
                  </a:lnTo>
                  <a:lnTo>
                    <a:pt x="0" y="1036"/>
                  </a:lnTo>
                  <a:lnTo>
                    <a:pt x="3" y="1010"/>
                  </a:lnTo>
                  <a:lnTo>
                    <a:pt x="12" y="986"/>
                  </a:lnTo>
                  <a:lnTo>
                    <a:pt x="25" y="964"/>
                  </a:lnTo>
                  <a:lnTo>
                    <a:pt x="43" y="946"/>
                  </a:lnTo>
                  <a:lnTo>
                    <a:pt x="65" y="933"/>
                  </a:lnTo>
                  <a:lnTo>
                    <a:pt x="89" y="924"/>
                  </a:lnTo>
                  <a:lnTo>
                    <a:pt x="115" y="921"/>
                  </a:lnTo>
                  <a:lnTo>
                    <a:pt x="231" y="921"/>
                  </a:lnTo>
                  <a:lnTo>
                    <a:pt x="231" y="691"/>
                  </a:lnTo>
                  <a:lnTo>
                    <a:pt x="115" y="691"/>
                  </a:lnTo>
                  <a:lnTo>
                    <a:pt x="89" y="688"/>
                  </a:lnTo>
                  <a:lnTo>
                    <a:pt x="65" y="679"/>
                  </a:lnTo>
                  <a:lnTo>
                    <a:pt x="43" y="666"/>
                  </a:lnTo>
                  <a:lnTo>
                    <a:pt x="25" y="648"/>
                  </a:lnTo>
                  <a:lnTo>
                    <a:pt x="12" y="626"/>
                  </a:lnTo>
                  <a:lnTo>
                    <a:pt x="3" y="602"/>
                  </a:lnTo>
                  <a:lnTo>
                    <a:pt x="0" y="576"/>
                  </a:lnTo>
                  <a:lnTo>
                    <a:pt x="3" y="549"/>
                  </a:lnTo>
                  <a:lnTo>
                    <a:pt x="12" y="525"/>
                  </a:lnTo>
                  <a:lnTo>
                    <a:pt x="25" y="503"/>
                  </a:lnTo>
                  <a:lnTo>
                    <a:pt x="43" y="486"/>
                  </a:lnTo>
                  <a:lnTo>
                    <a:pt x="65" y="472"/>
                  </a:lnTo>
                  <a:lnTo>
                    <a:pt x="89" y="464"/>
                  </a:lnTo>
                  <a:lnTo>
                    <a:pt x="115" y="460"/>
                  </a:lnTo>
                  <a:lnTo>
                    <a:pt x="242" y="460"/>
                  </a:lnTo>
                  <a:lnTo>
                    <a:pt x="257" y="405"/>
                  </a:lnTo>
                  <a:lnTo>
                    <a:pt x="276" y="353"/>
                  </a:lnTo>
                  <a:lnTo>
                    <a:pt x="300" y="302"/>
                  </a:lnTo>
                  <a:lnTo>
                    <a:pt x="329" y="254"/>
                  </a:lnTo>
                  <a:lnTo>
                    <a:pt x="362" y="210"/>
                  </a:lnTo>
                  <a:lnTo>
                    <a:pt x="399" y="169"/>
                  </a:lnTo>
                  <a:lnTo>
                    <a:pt x="440" y="132"/>
                  </a:lnTo>
                  <a:lnTo>
                    <a:pt x="484" y="98"/>
                  </a:lnTo>
                  <a:lnTo>
                    <a:pt x="532" y="70"/>
                  </a:lnTo>
                  <a:lnTo>
                    <a:pt x="582" y="45"/>
                  </a:lnTo>
                  <a:lnTo>
                    <a:pt x="636" y="26"/>
                  </a:lnTo>
                  <a:lnTo>
                    <a:pt x="690" y="11"/>
                  </a:lnTo>
                  <a:lnTo>
                    <a:pt x="748" y="3"/>
                  </a:lnTo>
                  <a:lnTo>
                    <a:pt x="8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127" name="Group 10"/>
          <p:cNvGrpSpPr>
            <a:grpSpLocks noChangeAspect="1"/>
          </p:cNvGrpSpPr>
          <p:nvPr/>
        </p:nvGrpSpPr>
        <p:grpSpPr bwMode="auto">
          <a:xfrm>
            <a:off x="5224627" y="4952925"/>
            <a:ext cx="438713" cy="438713"/>
            <a:chOff x="6642" y="3214"/>
            <a:chExt cx="384" cy="384"/>
          </a:xfrm>
          <a:solidFill>
            <a:srgbClr val="9FCA95"/>
          </a:solidFill>
        </p:grpSpPr>
        <p:sp>
          <p:nvSpPr>
            <p:cNvPr id="128" name="Freeform 12"/>
            <p:cNvSpPr>
              <a:spLocks noEditPoints="1"/>
            </p:cNvSpPr>
            <p:nvPr/>
          </p:nvSpPr>
          <p:spPr bwMode="auto">
            <a:xfrm>
              <a:off x="6642" y="3214"/>
              <a:ext cx="384" cy="384"/>
            </a:xfrm>
            <a:custGeom>
              <a:avLst/>
              <a:gdLst>
                <a:gd name="T0" fmla="*/ 1449 w 3456"/>
                <a:gd name="T1" fmla="*/ 374 h 3456"/>
                <a:gd name="T2" fmla="*/ 1109 w 3456"/>
                <a:gd name="T3" fmla="*/ 492 h 3456"/>
                <a:gd name="T4" fmla="*/ 815 w 3456"/>
                <a:gd name="T5" fmla="*/ 690 h 3456"/>
                <a:gd name="T6" fmla="*/ 581 w 3456"/>
                <a:gd name="T7" fmla="*/ 955 h 3456"/>
                <a:gd name="T8" fmla="*/ 422 w 3456"/>
                <a:gd name="T9" fmla="*/ 1273 h 3456"/>
                <a:gd name="T10" fmla="*/ 349 w 3456"/>
                <a:gd name="T11" fmla="*/ 1634 h 3456"/>
                <a:gd name="T12" fmla="*/ 374 w 3456"/>
                <a:gd name="T13" fmla="*/ 2007 h 3456"/>
                <a:gd name="T14" fmla="*/ 492 w 3456"/>
                <a:gd name="T15" fmla="*/ 2347 h 3456"/>
                <a:gd name="T16" fmla="*/ 690 w 3456"/>
                <a:gd name="T17" fmla="*/ 2641 h 3456"/>
                <a:gd name="T18" fmla="*/ 955 w 3456"/>
                <a:gd name="T19" fmla="*/ 2875 h 3456"/>
                <a:gd name="T20" fmla="*/ 1273 w 3456"/>
                <a:gd name="T21" fmla="*/ 3034 h 3456"/>
                <a:gd name="T22" fmla="*/ 1634 w 3456"/>
                <a:gd name="T23" fmla="*/ 3107 h 3456"/>
                <a:gd name="T24" fmla="*/ 2007 w 3456"/>
                <a:gd name="T25" fmla="*/ 3082 h 3456"/>
                <a:gd name="T26" fmla="*/ 2347 w 3456"/>
                <a:gd name="T27" fmla="*/ 2964 h 3456"/>
                <a:gd name="T28" fmla="*/ 2641 w 3456"/>
                <a:gd name="T29" fmla="*/ 2766 h 3456"/>
                <a:gd name="T30" fmla="*/ 2875 w 3456"/>
                <a:gd name="T31" fmla="*/ 2501 h 3456"/>
                <a:gd name="T32" fmla="*/ 3034 w 3456"/>
                <a:gd name="T33" fmla="*/ 2183 h 3456"/>
                <a:gd name="T34" fmla="*/ 3107 w 3456"/>
                <a:gd name="T35" fmla="*/ 1822 h 3456"/>
                <a:gd name="T36" fmla="*/ 3082 w 3456"/>
                <a:gd name="T37" fmla="*/ 1449 h 3456"/>
                <a:gd name="T38" fmla="*/ 2964 w 3456"/>
                <a:gd name="T39" fmla="*/ 1109 h 3456"/>
                <a:gd name="T40" fmla="*/ 2766 w 3456"/>
                <a:gd name="T41" fmla="*/ 815 h 3456"/>
                <a:gd name="T42" fmla="*/ 2501 w 3456"/>
                <a:gd name="T43" fmla="*/ 581 h 3456"/>
                <a:gd name="T44" fmla="*/ 2183 w 3456"/>
                <a:gd name="T45" fmla="*/ 422 h 3456"/>
                <a:gd name="T46" fmla="*/ 1822 w 3456"/>
                <a:gd name="T47" fmla="*/ 349 h 3456"/>
                <a:gd name="T48" fmla="*/ 1936 w 3456"/>
                <a:gd name="T49" fmla="*/ 13 h 3456"/>
                <a:gd name="T50" fmla="*/ 2331 w 3456"/>
                <a:gd name="T51" fmla="*/ 108 h 3456"/>
                <a:gd name="T52" fmla="*/ 2684 w 3456"/>
                <a:gd name="T53" fmla="*/ 288 h 3456"/>
                <a:gd name="T54" fmla="*/ 2984 w 3456"/>
                <a:gd name="T55" fmla="*/ 541 h 3456"/>
                <a:gd name="T56" fmla="*/ 3220 w 3456"/>
                <a:gd name="T57" fmla="*/ 856 h 3456"/>
                <a:gd name="T58" fmla="*/ 3381 w 3456"/>
                <a:gd name="T59" fmla="*/ 1220 h 3456"/>
                <a:gd name="T60" fmla="*/ 3453 w 3456"/>
                <a:gd name="T61" fmla="*/ 1622 h 3456"/>
                <a:gd name="T62" fmla="*/ 3428 w 3456"/>
                <a:gd name="T63" fmla="*/ 2039 h 3456"/>
                <a:gd name="T64" fmla="*/ 3310 w 3456"/>
                <a:gd name="T65" fmla="*/ 2423 h 3456"/>
                <a:gd name="T66" fmla="*/ 3110 w 3456"/>
                <a:gd name="T67" fmla="*/ 2765 h 3456"/>
                <a:gd name="T68" fmla="*/ 2841 w 3456"/>
                <a:gd name="T69" fmla="*/ 3050 h 3456"/>
                <a:gd name="T70" fmla="*/ 2513 w 3456"/>
                <a:gd name="T71" fmla="*/ 3267 h 3456"/>
                <a:gd name="T72" fmla="*/ 2139 w 3456"/>
                <a:gd name="T73" fmla="*/ 3407 h 3456"/>
                <a:gd name="T74" fmla="*/ 1728 w 3456"/>
                <a:gd name="T75" fmla="*/ 3456 h 3456"/>
                <a:gd name="T76" fmla="*/ 1317 w 3456"/>
                <a:gd name="T77" fmla="*/ 3407 h 3456"/>
                <a:gd name="T78" fmla="*/ 943 w 3456"/>
                <a:gd name="T79" fmla="*/ 3267 h 3456"/>
                <a:gd name="T80" fmla="*/ 615 w 3456"/>
                <a:gd name="T81" fmla="*/ 3050 h 3456"/>
                <a:gd name="T82" fmla="*/ 346 w 3456"/>
                <a:gd name="T83" fmla="*/ 2765 h 3456"/>
                <a:gd name="T84" fmla="*/ 146 w 3456"/>
                <a:gd name="T85" fmla="*/ 2423 h 3456"/>
                <a:gd name="T86" fmla="*/ 28 w 3456"/>
                <a:gd name="T87" fmla="*/ 2039 h 3456"/>
                <a:gd name="T88" fmla="*/ 3 w 3456"/>
                <a:gd name="T89" fmla="*/ 1622 h 3456"/>
                <a:gd name="T90" fmla="*/ 75 w 3456"/>
                <a:gd name="T91" fmla="*/ 1220 h 3456"/>
                <a:gd name="T92" fmla="*/ 236 w 3456"/>
                <a:gd name="T93" fmla="*/ 856 h 3456"/>
                <a:gd name="T94" fmla="*/ 472 w 3456"/>
                <a:gd name="T95" fmla="*/ 541 h 3456"/>
                <a:gd name="T96" fmla="*/ 772 w 3456"/>
                <a:gd name="T97" fmla="*/ 288 h 3456"/>
                <a:gd name="T98" fmla="*/ 1125 w 3456"/>
                <a:gd name="T99" fmla="*/ 108 h 3456"/>
                <a:gd name="T100" fmla="*/ 1520 w 3456"/>
                <a:gd name="T101" fmla="*/ 13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56" h="3456">
                  <a:moveTo>
                    <a:pt x="1728" y="346"/>
                  </a:moveTo>
                  <a:lnTo>
                    <a:pt x="1634" y="349"/>
                  </a:lnTo>
                  <a:lnTo>
                    <a:pt x="1541" y="358"/>
                  </a:lnTo>
                  <a:lnTo>
                    <a:pt x="1449" y="374"/>
                  </a:lnTo>
                  <a:lnTo>
                    <a:pt x="1360" y="395"/>
                  </a:lnTo>
                  <a:lnTo>
                    <a:pt x="1273" y="422"/>
                  </a:lnTo>
                  <a:lnTo>
                    <a:pt x="1190" y="455"/>
                  </a:lnTo>
                  <a:lnTo>
                    <a:pt x="1109" y="492"/>
                  </a:lnTo>
                  <a:lnTo>
                    <a:pt x="1031" y="534"/>
                  </a:lnTo>
                  <a:lnTo>
                    <a:pt x="955" y="581"/>
                  </a:lnTo>
                  <a:lnTo>
                    <a:pt x="883" y="634"/>
                  </a:lnTo>
                  <a:lnTo>
                    <a:pt x="815" y="690"/>
                  </a:lnTo>
                  <a:lnTo>
                    <a:pt x="751" y="751"/>
                  </a:lnTo>
                  <a:lnTo>
                    <a:pt x="690" y="815"/>
                  </a:lnTo>
                  <a:lnTo>
                    <a:pt x="634" y="883"/>
                  </a:lnTo>
                  <a:lnTo>
                    <a:pt x="581" y="955"/>
                  </a:lnTo>
                  <a:lnTo>
                    <a:pt x="534" y="1031"/>
                  </a:lnTo>
                  <a:lnTo>
                    <a:pt x="492" y="1109"/>
                  </a:lnTo>
                  <a:lnTo>
                    <a:pt x="455" y="1190"/>
                  </a:lnTo>
                  <a:lnTo>
                    <a:pt x="422" y="1273"/>
                  </a:lnTo>
                  <a:lnTo>
                    <a:pt x="395" y="1360"/>
                  </a:lnTo>
                  <a:lnTo>
                    <a:pt x="374" y="1449"/>
                  </a:lnTo>
                  <a:lnTo>
                    <a:pt x="358" y="1541"/>
                  </a:lnTo>
                  <a:lnTo>
                    <a:pt x="349" y="1634"/>
                  </a:lnTo>
                  <a:lnTo>
                    <a:pt x="346" y="1728"/>
                  </a:lnTo>
                  <a:lnTo>
                    <a:pt x="349" y="1822"/>
                  </a:lnTo>
                  <a:lnTo>
                    <a:pt x="358" y="1915"/>
                  </a:lnTo>
                  <a:lnTo>
                    <a:pt x="374" y="2007"/>
                  </a:lnTo>
                  <a:lnTo>
                    <a:pt x="395" y="2096"/>
                  </a:lnTo>
                  <a:lnTo>
                    <a:pt x="422" y="2183"/>
                  </a:lnTo>
                  <a:lnTo>
                    <a:pt x="455" y="2266"/>
                  </a:lnTo>
                  <a:lnTo>
                    <a:pt x="492" y="2347"/>
                  </a:lnTo>
                  <a:lnTo>
                    <a:pt x="534" y="2425"/>
                  </a:lnTo>
                  <a:lnTo>
                    <a:pt x="581" y="2501"/>
                  </a:lnTo>
                  <a:lnTo>
                    <a:pt x="634" y="2573"/>
                  </a:lnTo>
                  <a:lnTo>
                    <a:pt x="690" y="2641"/>
                  </a:lnTo>
                  <a:lnTo>
                    <a:pt x="751" y="2705"/>
                  </a:lnTo>
                  <a:lnTo>
                    <a:pt x="815" y="2766"/>
                  </a:lnTo>
                  <a:lnTo>
                    <a:pt x="883" y="2822"/>
                  </a:lnTo>
                  <a:lnTo>
                    <a:pt x="955" y="2875"/>
                  </a:lnTo>
                  <a:lnTo>
                    <a:pt x="1031" y="2922"/>
                  </a:lnTo>
                  <a:lnTo>
                    <a:pt x="1109" y="2964"/>
                  </a:lnTo>
                  <a:lnTo>
                    <a:pt x="1190" y="3001"/>
                  </a:lnTo>
                  <a:lnTo>
                    <a:pt x="1273" y="3034"/>
                  </a:lnTo>
                  <a:lnTo>
                    <a:pt x="1360" y="3061"/>
                  </a:lnTo>
                  <a:lnTo>
                    <a:pt x="1449" y="3082"/>
                  </a:lnTo>
                  <a:lnTo>
                    <a:pt x="1541" y="3098"/>
                  </a:lnTo>
                  <a:lnTo>
                    <a:pt x="1634" y="3107"/>
                  </a:lnTo>
                  <a:lnTo>
                    <a:pt x="1728" y="3110"/>
                  </a:lnTo>
                  <a:lnTo>
                    <a:pt x="1822" y="3107"/>
                  </a:lnTo>
                  <a:lnTo>
                    <a:pt x="1915" y="3098"/>
                  </a:lnTo>
                  <a:lnTo>
                    <a:pt x="2007" y="3082"/>
                  </a:lnTo>
                  <a:lnTo>
                    <a:pt x="2096" y="3061"/>
                  </a:lnTo>
                  <a:lnTo>
                    <a:pt x="2183" y="3034"/>
                  </a:lnTo>
                  <a:lnTo>
                    <a:pt x="2266" y="3001"/>
                  </a:lnTo>
                  <a:lnTo>
                    <a:pt x="2347" y="2964"/>
                  </a:lnTo>
                  <a:lnTo>
                    <a:pt x="2425" y="2922"/>
                  </a:lnTo>
                  <a:lnTo>
                    <a:pt x="2501" y="2875"/>
                  </a:lnTo>
                  <a:lnTo>
                    <a:pt x="2573" y="2822"/>
                  </a:lnTo>
                  <a:lnTo>
                    <a:pt x="2641" y="2766"/>
                  </a:lnTo>
                  <a:lnTo>
                    <a:pt x="2705" y="2705"/>
                  </a:lnTo>
                  <a:lnTo>
                    <a:pt x="2766" y="2641"/>
                  </a:lnTo>
                  <a:lnTo>
                    <a:pt x="2822" y="2573"/>
                  </a:lnTo>
                  <a:lnTo>
                    <a:pt x="2875" y="2501"/>
                  </a:lnTo>
                  <a:lnTo>
                    <a:pt x="2922" y="2425"/>
                  </a:lnTo>
                  <a:lnTo>
                    <a:pt x="2964" y="2347"/>
                  </a:lnTo>
                  <a:lnTo>
                    <a:pt x="3001" y="2266"/>
                  </a:lnTo>
                  <a:lnTo>
                    <a:pt x="3034" y="2183"/>
                  </a:lnTo>
                  <a:lnTo>
                    <a:pt x="3061" y="2096"/>
                  </a:lnTo>
                  <a:lnTo>
                    <a:pt x="3082" y="2007"/>
                  </a:lnTo>
                  <a:lnTo>
                    <a:pt x="3098" y="1915"/>
                  </a:lnTo>
                  <a:lnTo>
                    <a:pt x="3107" y="1822"/>
                  </a:lnTo>
                  <a:lnTo>
                    <a:pt x="3110" y="1728"/>
                  </a:lnTo>
                  <a:lnTo>
                    <a:pt x="3107" y="1634"/>
                  </a:lnTo>
                  <a:lnTo>
                    <a:pt x="3098" y="1541"/>
                  </a:lnTo>
                  <a:lnTo>
                    <a:pt x="3082" y="1449"/>
                  </a:lnTo>
                  <a:lnTo>
                    <a:pt x="3061" y="1360"/>
                  </a:lnTo>
                  <a:lnTo>
                    <a:pt x="3034" y="1273"/>
                  </a:lnTo>
                  <a:lnTo>
                    <a:pt x="3001" y="1190"/>
                  </a:lnTo>
                  <a:lnTo>
                    <a:pt x="2964" y="1109"/>
                  </a:lnTo>
                  <a:lnTo>
                    <a:pt x="2922" y="1031"/>
                  </a:lnTo>
                  <a:lnTo>
                    <a:pt x="2875" y="955"/>
                  </a:lnTo>
                  <a:lnTo>
                    <a:pt x="2822" y="883"/>
                  </a:lnTo>
                  <a:lnTo>
                    <a:pt x="2766" y="815"/>
                  </a:lnTo>
                  <a:lnTo>
                    <a:pt x="2705" y="751"/>
                  </a:lnTo>
                  <a:lnTo>
                    <a:pt x="2641" y="690"/>
                  </a:lnTo>
                  <a:lnTo>
                    <a:pt x="2573" y="634"/>
                  </a:lnTo>
                  <a:lnTo>
                    <a:pt x="2501" y="581"/>
                  </a:lnTo>
                  <a:lnTo>
                    <a:pt x="2425" y="534"/>
                  </a:lnTo>
                  <a:lnTo>
                    <a:pt x="2347" y="492"/>
                  </a:lnTo>
                  <a:lnTo>
                    <a:pt x="2266" y="455"/>
                  </a:lnTo>
                  <a:lnTo>
                    <a:pt x="2183" y="422"/>
                  </a:lnTo>
                  <a:lnTo>
                    <a:pt x="2096" y="395"/>
                  </a:lnTo>
                  <a:lnTo>
                    <a:pt x="2007" y="374"/>
                  </a:lnTo>
                  <a:lnTo>
                    <a:pt x="1915" y="358"/>
                  </a:lnTo>
                  <a:lnTo>
                    <a:pt x="1822" y="349"/>
                  </a:lnTo>
                  <a:lnTo>
                    <a:pt x="1728" y="346"/>
                  </a:lnTo>
                  <a:close/>
                  <a:moveTo>
                    <a:pt x="1728" y="0"/>
                  </a:moveTo>
                  <a:lnTo>
                    <a:pt x="1834" y="3"/>
                  </a:lnTo>
                  <a:lnTo>
                    <a:pt x="1936" y="13"/>
                  </a:lnTo>
                  <a:lnTo>
                    <a:pt x="2039" y="28"/>
                  </a:lnTo>
                  <a:lnTo>
                    <a:pt x="2139" y="49"/>
                  </a:lnTo>
                  <a:lnTo>
                    <a:pt x="2236" y="75"/>
                  </a:lnTo>
                  <a:lnTo>
                    <a:pt x="2331" y="108"/>
                  </a:lnTo>
                  <a:lnTo>
                    <a:pt x="2423" y="146"/>
                  </a:lnTo>
                  <a:lnTo>
                    <a:pt x="2513" y="189"/>
                  </a:lnTo>
                  <a:lnTo>
                    <a:pt x="2600" y="236"/>
                  </a:lnTo>
                  <a:lnTo>
                    <a:pt x="2684" y="288"/>
                  </a:lnTo>
                  <a:lnTo>
                    <a:pt x="2765" y="346"/>
                  </a:lnTo>
                  <a:lnTo>
                    <a:pt x="2841" y="406"/>
                  </a:lnTo>
                  <a:lnTo>
                    <a:pt x="2915" y="472"/>
                  </a:lnTo>
                  <a:lnTo>
                    <a:pt x="2984" y="541"/>
                  </a:lnTo>
                  <a:lnTo>
                    <a:pt x="3050" y="615"/>
                  </a:lnTo>
                  <a:lnTo>
                    <a:pt x="3110" y="691"/>
                  </a:lnTo>
                  <a:lnTo>
                    <a:pt x="3168" y="772"/>
                  </a:lnTo>
                  <a:lnTo>
                    <a:pt x="3220" y="856"/>
                  </a:lnTo>
                  <a:lnTo>
                    <a:pt x="3267" y="943"/>
                  </a:lnTo>
                  <a:lnTo>
                    <a:pt x="3310" y="1033"/>
                  </a:lnTo>
                  <a:lnTo>
                    <a:pt x="3348" y="1125"/>
                  </a:lnTo>
                  <a:lnTo>
                    <a:pt x="3381" y="1220"/>
                  </a:lnTo>
                  <a:lnTo>
                    <a:pt x="3407" y="1317"/>
                  </a:lnTo>
                  <a:lnTo>
                    <a:pt x="3428" y="1417"/>
                  </a:lnTo>
                  <a:lnTo>
                    <a:pt x="3443" y="1520"/>
                  </a:lnTo>
                  <a:lnTo>
                    <a:pt x="3453" y="1622"/>
                  </a:lnTo>
                  <a:lnTo>
                    <a:pt x="3456" y="1728"/>
                  </a:lnTo>
                  <a:lnTo>
                    <a:pt x="3453" y="1834"/>
                  </a:lnTo>
                  <a:lnTo>
                    <a:pt x="3443" y="1936"/>
                  </a:lnTo>
                  <a:lnTo>
                    <a:pt x="3428" y="2039"/>
                  </a:lnTo>
                  <a:lnTo>
                    <a:pt x="3407" y="2139"/>
                  </a:lnTo>
                  <a:lnTo>
                    <a:pt x="3381" y="2236"/>
                  </a:lnTo>
                  <a:lnTo>
                    <a:pt x="3348" y="2331"/>
                  </a:lnTo>
                  <a:lnTo>
                    <a:pt x="3310" y="2423"/>
                  </a:lnTo>
                  <a:lnTo>
                    <a:pt x="3267" y="2513"/>
                  </a:lnTo>
                  <a:lnTo>
                    <a:pt x="3220" y="2600"/>
                  </a:lnTo>
                  <a:lnTo>
                    <a:pt x="3168" y="2684"/>
                  </a:lnTo>
                  <a:lnTo>
                    <a:pt x="3110" y="2765"/>
                  </a:lnTo>
                  <a:lnTo>
                    <a:pt x="3050" y="2841"/>
                  </a:lnTo>
                  <a:lnTo>
                    <a:pt x="2984" y="2915"/>
                  </a:lnTo>
                  <a:lnTo>
                    <a:pt x="2915" y="2984"/>
                  </a:lnTo>
                  <a:lnTo>
                    <a:pt x="2841" y="3050"/>
                  </a:lnTo>
                  <a:lnTo>
                    <a:pt x="2765" y="3110"/>
                  </a:lnTo>
                  <a:lnTo>
                    <a:pt x="2684" y="3168"/>
                  </a:lnTo>
                  <a:lnTo>
                    <a:pt x="2600" y="3220"/>
                  </a:lnTo>
                  <a:lnTo>
                    <a:pt x="2513" y="3267"/>
                  </a:lnTo>
                  <a:lnTo>
                    <a:pt x="2423" y="3310"/>
                  </a:lnTo>
                  <a:lnTo>
                    <a:pt x="2331" y="3348"/>
                  </a:lnTo>
                  <a:lnTo>
                    <a:pt x="2236" y="3381"/>
                  </a:lnTo>
                  <a:lnTo>
                    <a:pt x="2139" y="3407"/>
                  </a:lnTo>
                  <a:lnTo>
                    <a:pt x="2039" y="3428"/>
                  </a:lnTo>
                  <a:lnTo>
                    <a:pt x="1936" y="3443"/>
                  </a:lnTo>
                  <a:lnTo>
                    <a:pt x="1834" y="3453"/>
                  </a:lnTo>
                  <a:lnTo>
                    <a:pt x="1728" y="3456"/>
                  </a:lnTo>
                  <a:lnTo>
                    <a:pt x="1622" y="3453"/>
                  </a:lnTo>
                  <a:lnTo>
                    <a:pt x="1520" y="3443"/>
                  </a:lnTo>
                  <a:lnTo>
                    <a:pt x="1417" y="3428"/>
                  </a:lnTo>
                  <a:lnTo>
                    <a:pt x="1317" y="3407"/>
                  </a:lnTo>
                  <a:lnTo>
                    <a:pt x="1220" y="3381"/>
                  </a:lnTo>
                  <a:lnTo>
                    <a:pt x="1125" y="3348"/>
                  </a:lnTo>
                  <a:lnTo>
                    <a:pt x="1033" y="3310"/>
                  </a:lnTo>
                  <a:lnTo>
                    <a:pt x="943" y="3267"/>
                  </a:lnTo>
                  <a:lnTo>
                    <a:pt x="856" y="3220"/>
                  </a:lnTo>
                  <a:lnTo>
                    <a:pt x="772" y="3168"/>
                  </a:lnTo>
                  <a:lnTo>
                    <a:pt x="691" y="3110"/>
                  </a:lnTo>
                  <a:lnTo>
                    <a:pt x="615" y="3050"/>
                  </a:lnTo>
                  <a:lnTo>
                    <a:pt x="541" y="2984"/>
                  </a:lnTo>
                  <a:lnTo>
                    <a:pt x="472" y="2915"/>
                  </a:lnTo>
                  <a:lnTo>
                    <a:pt x="406" y="2841"/>
                  </a:lnTo>
                  <a:lnTo>
                    <a:pt x="346" y="2765"/>
                  </a:lnTo>
                  <a:lnTo>
                    <a:pt x="288" y="2684"/>
                  </a:lnTo>
                  <a:lnTo>
                    <a:pt x="236" y="2600"/>
                  </a:lnTo>
                  <a:lnTo>
                    <a:pt x="189" y="2513"/>
                  </a:lnTo>
                  <a:lnTo>
                    <a:pt x="146" y="2423"/>
                  </a:lnTo>
                  <a:lnTo>
                    <a:pt x="108" y="2331"/>
                  </a:lnTo>
                  <a:lnTo>
                    <a:pt x="75" y="2236"/>
                  </a:lnTo>
                  <a:lnTo>
                    <a:pt x="49" y="2139"/>
                  </a:lnTo>
                  <a:lnTo>
                    <a:pt x="28" y="2039"/>
                  </a:lnTo>
                  <a:lnTo>
                    <a:pt x="13" y="1936"/>
                  </a:lnTo>
                  <a:lnTo>
                    <a:pt x="3" y="1834"/>
                  </a:lnTo>
                  <a:lnTo>
                    <a:pt x="0" y="1728"/>
                  </a:lnTo>
                  <a:lnTo>
                    <a:pt x="3" y="1622"/>
                  </a:lnTo>
                  <a:lnTo>
                    <a:pt x="13" y="1520"/>
                  </a:lnTo>
                  <a:lnTo>
                    <a:pt x="28" y="1417"/>
                  </a:lnTo>
                  <a:lnTo>
                    <a:pt x="49" y="1317"/>
                  </a:lnTo>
                  <a:lnTo>
                    <a:pt x="75" y="1220"/>
                  </a:lnTo>
                  <a:lnTo>
                    <a:pt x="108" y="1125"/>
                  </a:lnTo>
                  <a:lnTo>
                    <a:pt x="146" y="1033"/>
                  </a:lnTo>
                  <a:lnTo>
                    <a:pt x="189" y="943"/>
                  </a:lnTo>
                  <a:lnTo>
                    <a:pt x="236" y="856"/>
                  </a:lnTo>
                  <a:lnTo>
                    <a:pt x="288" y="772"/>
                  </a:lnTo>
                  <a:lnTo>
                    <a:pt x="346" y="691"/>
                  </a:lnTo>
                  <a:lnTo>
                    <a:pt x="406" y="615"/>
                  </a:lnTo>
                  <a:lnTo>
                    <a:pt x="472" y="541"/>
                  </a:lnTo>
                  <a:lnTo>
                    <a:pt x="541" y="472"/>
                  </a:lnTo>
                  <a:lnTo>
                    <a:pt x="615" y="406"/>
                  </a:lnTo>
                  <a:lnTo>
                    <a:pt x="691" y="346"/>
                  </a:lnTo>
                  <a:lnTo>
                    <a:pt x="772" y="288"/>
                  </a:lnTo>
                  <a:lnTo>
                    <a:pt x="856" y="236"/>
                  </a:lnTo>
                  <a:lnTo>
                    <a:pt x="943" y="189"/>
                  </a:lnTo>
                  <a:lnTo>
                    <a:pt x="1033" y="146"/>
                  </a:lnTo>
                  <a:lnTo>
                    <a:pt x="1125" y="108"/>
                  </a:lnTo>
                  <a:lnTo>
                    <a:pt x="1220" y="75"/>
                  </a:lnTo>
                  <a:lnTo>
                    <a:pt x="1317" y="49"/>
                  </a:lnTo>
                  <a:lnTo>
                    <a:pt x="1417" y="28"/>
                  </a:lnTo>
                  <a:lnTo>
                    <a:pt x="1520" y="13"/>
                  </a:lnTo>
                  <a:lnTo>
                    <a:pt x="1622" y="3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29" name="Freeform 13"/>
            <p:cNvSpPr/>
            <p:nvPr/>
          </p:nvSpPr>
          <p:spPr bwMode="auto">
            <a:xfrm>
              <a:off x="6744" y="3316"/>
              <a:ext cx="154" cy="180"/>
            </a:xfrm>
            <a:custGeom>
              <a:avLst/>
              <a:gdLst>
                <a:gd name="T0" fmla="*/ 862 w 1382"/>
                <a:gd name="T1" fmla="*/ 3 h 1612"/>
                <a:gd name="T2" fmla="*/ 969 w 1382"/>
                <a:gd name="T3" fmla="*/ 24 h 1612"/>
                <a:gd name="T4" fmla="*/ 1070 w 1382"/>
                <a:gd name="T5" fmla="*/ 63 h 1612"/>
                <a:gd name="T6" fmla="*/ 1161 w 1382"/>
                <a:gd name="T7" fmla="*/ 122 h 1612"/>
                <a:gd name="T8" fmla="*/ 1241 w 1382"/>
                <a:gd name="T9" fmla="*/ 198 h 1612"/>
                <a:gd name="T10" fmla="*/ 1305 w 1382"/>
                <a:gd name="T11" fmla="*/ 288 h 1612"/>
                <a:gd name="T12" fmla="*/ 1319 w 1382"/>
                <a:gd name="T13" fmla="*/ 331 h 1612"/>
                <a:gd name="T14" fmla="*/ 1316 w 1382"/>
                <a:gd name="T15" fmla="*/ 375 h 1612"/>
                <a:gd name="T16" fmla="*/ 1297 w 1382"/>
                <a:gd name="T17" fmla="*/ 414 h 1612"/>
                <a:gd name="T18" fmla="*/ 1263 w 1382"/>
                <a:gd name="T19" fmla="*/ 445 h 1612"/>
                <a:gd name="T20" fmla="*/ 1220 w 1382"/>
                <a:gd name="T21" fmla="*/ 459 h 1612"/>
                <a:gd name="T22" fmla="*/ 1176 w 1382"/>
                <a:gd name="T23" fmla="*/ 456 h 1612"/>
                <a:gd name="T24" fmla="*/ 1136 w 1382"/>
                <a:gd name="T25" fmla="*/ 437 h 1612"/>
                <a:gd name="T26" fmla="*/ 1106 w 1382"/>
                <a:gd name="T27" fmla="*/ 403 h 1612"/>
                <a:gd name="T28" fmla="*/ 1057 w 1382"/>
                <a:gd name="T29" fmla="*/ 338 h 1612"/>
                <a:gd name="T30" fmla="*/ 996 w 1382"/>
                <a:gd name="T31" fmla="*/ 287 h 1612"/>
                <a:gd name="T32" fmla="*/ 924 w 1382"/>
                <a:gd name="T33" fmla="*/ 251 h 1612"/>
                <a:gd name="T34" fmla="*/ 847 w 1382"/>
                <a:gd name="T35" fmla="*/ 232 h 1612"/>
                <a:gd name="T36" fmla="*/ 759 w 1382"/>
                <a:gd name="T37" fmla="*/ 233 h 1612"/>
                <a:gd name="T38" fmla="*/ 672 w 1382"/>
                <a:gd name="T39" fmla="*/ 257 h 1612"/>
                <a:gd name="T40" fmla="*/ 594 w 1382"/>
                <a:gd name="T41" fmla="*/ 302 h 1612"/>
                <a:gd name="T42" fmla="*/ 533 w 1382"/>
                <a:gd name="T43" fmla="*/ 364 h 1612"/>
                <a:gd name="T44" fmla="*/ 488 w 1382"/>
                <a:gd name="T45" fmla="*/ 442 h 1612"/>
                <a:gd name="T46" fmla="*/ 464 w 1382"/>
                <a:gd name="T47" fmla="*/ 528 h 1612"/>
                <a:gd name="T48" fmla="*/ 460 w 1382"/>
                <a:gd name="T49" fmla="*/ 691 h 1612"/>
                <a:gd name="T50" fmla="*/ 832 w 1382"/>
                <a:gd name="T51" fmla="*/ 694 h 1612"/>
                <a:gd name="T52" fmla="*/ 878 w 1382"/>
                <a:gd name="T53" fmla="*/ 716 h 1612"/>
                <a:gd name="T54" fmla="*/ 910 w 1382"/>
                <a:gd name="T55" fmla="*/ 756 h 1612"/>
                <a:gd name="T56" fmla="*/ 921 w 1382"/>
                <a:gd name="T57" fmla="*/ 806 h 1612"/>
                <a:gd name="T58" fmla="*/ 910 w 1382"/>
                <a:gd name="T59" fmla="*/ 856 h 1612"/>
                <a:gd name="T60" fmla="*/ 878 w 1382"/>
                <a:gd name="T61" fmla="*/ 896 h 1612"/>
                <a:gd name="T62" fmla="*/ 832 w 1382"/>
                <a:gd name="T63" fmla="*/ 918 h 1612"/>
                <a:gd name="T64" fmla="*/ 460 w 1382"/>
                <a:gd name="T65" fmla="*/ 921 h 1612"/>
                <a:gd name="T66" fmla="*/ 1267 w 1382"/>
                <a:gd name="T67" fmla="*/ 1382 h 1612"/>
                <a:gd name="T68" fmla="*/ 1317 w 1382"/>
                <a:gd name="T69" fmla="*/ 1394 h 1612"/>
                <a:gd name="T70" fmla="*/ 1357 w 1382"/>
                <a:gd name="T71" fmla="*/ 1425 h 1612"/>
                <a:gd name="T72" fmla="*/ 1379 w 1382"/>
                <a:gd name="T73" fmla="*/ 1471 h 1612"/>
                <a:gd name="T74" fmla="*/ 1379 w 1382"/>
                <a:gd name="T75" fmla="*/ 1523 h 1612"/>
                <a:gd name="T76" fmla="*/ 1357 w 1382"/>
                <a:gd name="T77" fmla="*/ 1569 h 1612"/>
                <a:gd name="T78" fmla="*/ 1317 w 1382"/>
                <a:gd name="T79" fmla="*/ 1601 h 1612"/>
                <a:gd name="T80" fmla="*/ 1267 w 1382"/>
                <a:gd name="T81" fmla="*/ 1612 h 1612"/>
                <a:gd name="T82" fmla="*/ 230 w 1382"/>
                <a:gd name="T83" fmla="*/ 921 h 1612"/>
                <a:gd name="T84" fmla="*/ 89 w 1382"/>
                <a:gd name="T85" fmla="*/ 918 h 1612"/>
                <a:gd name="T86" fmla="*/ 43 w 1382"/>
                <a:gd name="T87" fmla="*/ 896 h 1612"/>
                <a:gd name="T88" fmla="*/ 11 w 1382"/>
                <a:gd name="T89" fmla="*/ 856 h 1612"/>
                <a:gd name="T90" fmla="*/ 0 w 1382"/>
                <a:gd name="T91" fmla="*/ 806 h 1612"/>
                <a:gd name="T92" fmla="*/ 11 w 1382"/>
                <a:gd name="T93" fmla="*/ 756 h 1612"/>
                <a:gd name="T94" fmla="*/ 43 w 1382"/>
                <a:gd name="T95" fmla="*/ 716 h 1612"/>
                <a:gd name="T96" fmla="*/ 89 w 1382"/>
                <a:gd name="T97" fmla="*/ 694 h 1612"/>
                <a:gd name="T98" fmla="*/ 230 w 1382"/>
                <a:gd name="T99" fmla="*/ 691 h 1612"/>
                <a:gd name="T100" fmla="*/ 233 w 1382"/>
                <a:gd name="T101" fmla="*/ 517 h 1612"/>
                <a:gd name="T102" fmla="*/ 256 w 1382"/>
                <a:gd name="T103" fmla="*/ 405 h 1612"/>
                <a:gd name="T104" fmla="*/ 299 w 1382"/>
                <a:gd name="T105" fmla="*/ 301 h 1612"/>
                <a:gd name="T106" fmla="*/ 362 w 1382"/>
                <a:gd name="T107" fmla="*/ 209 h 1612"/>
                <a:gd name="T108" fmla="*/ 439 w 1382"/>
                <a:gd name="T109" fmla="*/ 132 h 1612"/>
                <a:gd name="T110" fmla="*/ 532 w 1382"/>
                <a:gd name="T111" fmla="*/ 70 h 1612"/>
                <a:gd name="T112" fmla="*/ 635 w 1382"/>
                <a:gd name="T113" fmla="*/ 26 h 1612"/>
                <a:gd name="T114" fmla="*/ 747 w 1382"/>
                <a:gd name="T115" fmla="*/ 3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82" h="1612">
                  <a:moveTo>
                    <a:pt x="806" y="0"/>
                  </a:moveTo>
                  <a:lnTo>
                    <a:pt x="862" y="3"/>
                  </a:lnTo>
                  <a:lnTo>
                    <a:pt x="916" y="10"/>
                  </a:lnTo>
                  <a:lnTo>
                    <a:pt x="969" y="24"/>
                  </a:lnTo>
                  <a:lnTo>
                    <a:pt x="1021" y="41"/>
                  </a:lnTo>
                  <a:lnTo>
                    <a:pt x="1070" y="63"/>
                  </a:lnTo>
                  <a:lnTo>
                    <a:pt x="1117" y="91"/>
                  </a:lnTo>
                  <a:lnTo>
                    <a:pt x="1161" y="122"/>
                  </a:lnTo>
                  <a:lnTo>
                    <a:pt x="1203" y="158"/>
                  </a:lnTo>
                  <a:lnTo>
                    <a:pt x="1241" y="198"/>
                  </a:lnTo>
                  <a:lnTo>
                    <a:pt x="1275" y="240"/>
                  </a:lnTo>
                  <a:lnTo>
                    <a:pt x="1305" y="288"/>
                  </a:lnTo>
                  <a:lnTo>
                    <a:pt x="1315" y="309"/>
                  </a:lnTo>
                  <a:lnTo>
                    <a:pt x="1319" y="331"/>
                  </a:lnTo>
                  <a:lnTo>
                    <a:pt x="1320" y="354"/>
                  </a:lnTo>
                  <a:lnTo>
                    <a:pt x="1316" y="375"/>
                  </a:lnTo>
                  <a:lnTo>
                    <a:pt x="1309" y="395"/>
                  </a:lnTo>
                  <a:lnTo>
                    <a:pt x="1297" y="414"/>
                  </a:lnTo>
                  <a:lnTo>
                    <a:pt x="1281" y="431"/>
                  </a:lnTo>
                  <a:lnTo>
                    <a:pt x="1263" y="445"/>
                  </a:lnTo>
                  <a:lnTo>
                    <a:pt x="1242" y="454"/>
                  </a:lnTo>
                  <a:lnTo>
                    <a:pt x="1220" y="459"/>
                  </a:lnTo>
                  <a:lnTo>
                    <a:pt x="1198" y="460"/>
                  </a:lnTo>
                  <a:lnTo>
                    <a:pt x="1176" y="456"/>
                  </a:lnTo>
                  <a:lnTo>
                    <a:pt x="1155" y="449"/>
                  </a:lnTo>
                  <a:lnTo>
                    <a:pt x="1136" y="437"/>
                  </a:lnTo>
                  <a:lnTo>
                    <a:pt x="1119" y="422"/>
                  </a:lnTo>
                  <a:lnTo>
                    <a:pt x="1106" y="403"/>
                  </a:lnTo>
                  <a:lnTo>
                    <a:pt x="1084" y="369"/>
                  </a:lnTo>
                  <a:lnTo>
                    <a:pt x="1057" y="338"/>
                  </a:lnTo>
                  <a:lnTo>
                    <a:pt x="1028" y="311"/>
                  </a:lnTo>
                  <a:lnTo>
                    <a:pt x="996" y="287"/>
                  </a:lnTo>
                  <a:lnTo>
                    <a:pt x="961" y="267"/>
                  </a:lnTo>
                  <a:lnTo>
                    <a:pt x="924" y="251"/>
                  </a:lnTo>
                  <a:lnTo>
                    <a:pt x="887" y="239"/>
                  </a:lnTo>
                  <a:lnTo>
                    <a:pt x="847" y="232"/>
                  </a:lnTo>
                  <a:lnTo>
                    <a:pt x="806" y="230"/>
                  </a:lnTo>
                  <a:lnTo>
                    <a:pt x="759" y="233"/>
                  </a:lnTo>
                  <a:lnTo>
                    <a:pt x="714" y="243"/>
                  </a:lnTo>
                  <a:lnTo>
                    <a:pt x="672" y="257"/>
                  </a:lnTo>
                  <a:lnTo>
                    <a:pt x="632" y="277"/>
                  </a:lnTo>
                  <a:lnTo>
                    <a:pt x="594" y="302"/>
                  </a:lnTo>
                  <a:lnTo>
                    <a:pt x="562" y="332"/>
                  </a:lnTo>
                  <a:lnTo>
                    <a:pt x="533" y="364"/>
                  </a:lnTo>
                  <a:lnTo>
                    <a:pt x="508" y="402"/>
                  </a:lnTo>
                  <a:lnTo>
                    <a:pt x="488" y="442"/>
                  </a:lnTo>
                  <a:lnTo>
                    <a:pt x="473" y="483"/>
                  </a:lnTo>
                  <a:lnTo>
                    <a:pt x="464" y="528"/>
                  </a:lnTo>
                  <a:lnTo>
                    <a:pt x="460" y="576"/>
                  </a:lnTo>
                  <a:lnTo>
                    <a:pt x="460" y="691"/>
                  </a:lnTo>
                  <a:lnTo>
                    <a:pt x="806" y="691"/>
                  </a:lnTo>
                  <a:lnTo>
                    <a:pt x="832" y="694"/>
                  </a:lnTo>
                  <a:lnTo>
                    <a:pt x="856" y="702"/>
                  </a:lnTo>
                  <a:lnTo>
                    <a:pt x="878" y="716"/>
                  </a:lnTo>
                  <a:lnTo>
                    <a:pt x="896" y="734"/>
                  </a:lnTo>
                  <a:lnTo>
                    <a:pt x="910" y="756"/>
                  </a:lnTo>
                  <a:lnTo>
                    <a:pt x="918" y="780"/>
                  </a:lnTo>
                  <a:lnTo>
                    <a:pt x="921" y="806"/>
                  </a:lnTo>
                  <a:lnTo>
                    <a:pt x="918" y="832"/>
                  </a:lnTo>
                  <a:lnTo>
                    <a:pt x="910" y="856"/>
                  </a:lnTo>
                  <a:lnTo>
                    <a:pt x="896" y="878"/>
                  </a:lnTo>
                  <a:lnTo>
                    <a:pt x="878" y="896"/>
                  </a:lnTo>
                  <a:lnTo>
                    <a:pt x="856" y="910"/>
                  </a:lnTo>
                  <a:lnTo>
                    <a:pt x="832" y="918"/>
                  </a:lnTo>
                  <a:lnTo>
                    <a:pt x="806" y="921"/>
                  </a:lnTo>
                  <a:lnTo>
                    <a:pt x="460" y="921"/>
                  </a:lnTo>
                  <a:lnTo>
                    <a:pt x="460" y="1382"/>
                  </a:lnTo>
                  <a:lnTo>
                    <a:pt x="1267" y="1382"/>
                  </a:lnTo>
                  <a:lnTo>
                    <a:pt x="1293" y="1385"/>
                  </a:lnTo>
                  <a:lnTo>
                    <a:pt x="1317" y="1394"/>
                  </a:lnTo>
                  <a:lnTo>
                    <a:pt x="1339" y="1407"/>
                  </a:lnTo>
                  <a:lnTo>
                    <a:pt x="1357" y="1425"/>
                  </a:lnTo>
                  <a:lnTo>
                    <a:pt x="1370" y="1447"/>
                  </a:lnTo>
                  <a:lnTo>
                    <a:pt x="1379" y="1471"/>
                  </a:lnTo>
                  <a:lnTo>
                    <a:pt x="1382" y="1497"/>
                  </a:lnTo>
                  <a:lnTo>
                    <a:pt x="1379" y="1523"/>
                  </a:lnTo>
                  <a:lnTo>
                    <a:pt x="1370" y="1547"/>
                  </a:lnTo>
                  <a:lnTo>
                    <a:pt x="1357" y="1569"/>
                  </a:lnTo>
                  <a:lnTo>
                    <a:pt x="1339" y="1587"/>
                  </a:lnTo>
                  <a:lnTo>
                    <a:pt x="1317" y="1601"/>
                  </a:lnTo>
                  <a:lnTo>
                    <a:pt x="1293" y="1609"/>
                  </a:lnTo>
                  <a:lnTo>
                    <a:pt x="1267" y="1612"/>
                  </a:lnTo>
                  <a:lnTo>
                    <a:pt x="230" y="1612"/>
                  </a:lnTo>
                  <a:lnTo>
                    <a:pt x="230" y="921"/>
                  </a:lnTo>
                  <a:lnTo>
                    <a:pt x="115" y="921"/>
                  </a:lnTo>
                  <a:lnTo>
                    <a:pt x="89" y="918"/>
                  </a:lnTo>
                  <a:lnTo>
                    <a:pt x="65" y="910"/>
                  </a:lnTo>
                  <a:lnTo>
                    <a:pt x="43" y="896"/>
                  </a:lnTo>
                  <a:lnTo>
                    <a:pt x="25" y="878"/>
                  </a:lnTo>
                  <a:lnTo>
                    <a:pt x="11" y="856"/>
                  </a:lnTo>
                  <a:lnTo>
                    <a:pt x="3" y="832"/>
                  </a:lnTo>
                  <a:lnTo>
                    <a:pt x="0" y="806"/>
                  </a:lnTo>
                  <a:lnTo>
                    <a:pt x="3" y="780"/>
                  </a:lnTo>
                  <a:lnTo>
                    <a:pt x="11" y="756"/>
                  </a:lnTo>
                  <a:lnTo>
                    <a:pt x="25" y="734"/>
                  </a:lnTo>
                  <a:lnTo>
                    <a:pt x="43" y="716"/>
                  </a:lnTo>
                  <a:lnTo>
                    <a:pt x="65" y="702"/>
                  </a:lnTo>
                  <a:lnTo>
                    <a:pt x="89" y="694"/>
                  </a:lnTo>
                  <a:lnTo>
                    <a:pt x="115" y="691"/>
                  </a:lnTo>
                  <a:lnTo>
                    <a:pt x="230" y="691"/>
                  </a:lnTo>
                  <a:lnTo>
                    <a:pt x="230" y="576"/>
                  </a:lnTo>
                  <a:lnTo>
                    <a:pt x="233" y="517"/>
                  </a:lnTo>
                  <a:lnTo>
                    <a:pt x="242" y="459"/>
                  </a:lnTo>
                  <a:lnTo>
                    <a:pt x="256" y="405"/>
                  </a:lnTo>
                  <a:lnTo>
                    <a:pt x="275" y="351"/>
                  </a:lnTo>
                  <a:lnTo>
                    <a:pt x="299" y="301"/>
                  </a:lnTo>
                  <a:lnTo>
                    <a:pt x="328" y="254"/>
                  </a:lnTo>
                  <a:lnTo>
                    <a:pt x="362" y="209"/>
                  </a:lnTo>
                  <a:lnTo>
                    <a:pt x="399" y="168"/>
                  </a:lnTo>
                  <a:lnTo>
                    <a:pt x="439" y="132"/>
                  </a:lnTo>
                  <a:lnTo>
                    <a:pt x="484" y="98"/>
                  </a:lnTo>
                  <a:lnTo>
                    <a:pt x="532" y="70"/>
                  </a:lnTo>
                  <a:lnTo>
                    <a:pt x="582" y="45"/>
                  </a:lnTo>
                  <a:lnTo>
                    <a:pt x="635" y="26"/>
                  </a:lnTo>
                  <a:lnTo>
                    <a:pt x="690" y="11"/>
                  </a:lnTo>
                  <a:lnTo>
                    <a:pt x="747" y="3"/>
                  </a:lnTo>
                  <a:lnTo>
                    <a:pt x="8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130" name="Group 16"/>
          <p:cNvGrpSpPr>
            <a:grpSpLocks noChangeAspect="1"/>
          </p:cNvGrpSpPr>
          <p:nvPr/>
        </p:nvGrpSpPr>
        <p:grpSpPr bwMode="auto">
          <a:xfrm>
            <a:off x="831968" y="4952925"/>
            <a:ext cx="438713" cy="438713"/>
            <a:chOff x="6762" y="3768"/>
            <a:chExt cx="384" cy="384"/>
          </a:xfrm>
          <a:solidFill>
            <a:srgbClr val="9FCA95"/>
          </a:solidFill>
        </p:grpSpPr>
        <p:sp>
          <p:nvSpPr>
            <p:cNvPr id="131" name="Freeform 18"/>
            <p:cNvSpPr>
              <a:spLocks noEditPoints="1"/>
            </p:cNvSpPr>
            <p:nvPr/>
          </p:nvSpPr>
          <p:spPr bwMode="auto">
            <a:xfrm>
              <a:off x="6762" y="3768"/>
              <a:ext cx="384" cy="384"/>
            </a:xfrm>
            <a:custGeom>
              <a:avLst/>
              <a:gdLst>
                <a:gd name="T0" fmla="*/ 1449 w 3456"/>
                <a:gd name="T1" fmla="*/ 374 h 3456"/>
                <a:gd name="T2" fmla="*/ 1109 w 3456"/>
                <a:gd name="T3" fmla="*/ 492 h 3456"/>
                <a:gd name="T4" fmla="*/ 815 w 3456"/>
                <a:gd name="T5" fmla="*/ 690 h 3456"/>
                <a:gd name="T6" fmla="*/ 581 w 3456"/>
                <a:gd name="T7" fmla="*/ 955 h 3456"/>
                <a:gd name="T8" fmla="*/ 422 w 3456"/>
                <a:gd name="T9" fmla="*/ 1273 h 3456"/>
                <a:gd name="T10" fmla="*/ 349 w 3456"/>
                <a:gd name="T11" fmla="*/ 1634 h 3456"/>
                <a:gd name="T12" fmla="*/ 374 w 3456"/>
                <a:gd name="T13" fmla="*/ 2007 h 3456"/>
                <a:gd name="T14" fmla="*/ 492 w 3456"/>
                <a:gd name="T15" fmla="*/ 2347 h 3456"/>
                <a:gd name="T16" fmla="*/ 690 w 3456"/>
                <a:gd name="T17" fmla="*/ 2641 h 3456"/>
                <a:gd name="T18" fmla="*/ 955 w 3456"/>
                <a:gd name="T19" fmla="*/ 2875 h 3456"/>
                <a:gd name="T20" fmla="*/ 1273 w 3456"/>
                <a:gd name="T21" fmla="*/ 3034 h 3456"/>
                <a:gd name="T22" fmla="*/ 1634 w 3456"/>
                <a:gd name="T23" fmla="*/ 3107 h 3456"/>
                <a:gd name="T24" fmla="*/ 2007 w 3456"/>
                <a:gd name="T25" fmla="*/ 3082 h 3456"/>
                <a:gd name="T26" fmla="*/ 2347 w 3456"/>
                <a:gd name="T27" fmla="*/ 2964 h 3456"/>
                <a:gd name="T28" fmla="*/ 2641 w 3456"/>
                <a:gd name="T29" fmla="*/ 2766 h 3456"/>
                <a:gd name="T30" fmla="*/ 2875 w 3456"/>
                <a:gd name="T31" fmla="*/ 2501 h 3456"/>
                <a:gd name="T32" fmla="*/ 3034 w 3456"/>
                <a:gd name="T33" fmla="*/ 2183 h 3456"/>
                <a:gd name="T34" fmla="*/ 3107 w 3456"/>
                <a:gd name="T35" fmla="*/ 1822 h 3456"/>
                <a:gd name="T36" fmla="*/ 3082 w 3456"/>
                <a:gd name="T37" fmla="*/ 1449 h 3456"/>
                <a:gd name="T38" fmla="*/ 2964 w 3456"/>
                <a:gd name="T39" fmla="*/ 1109 h 3456"/>
                <a:gd name="T40" fmla="*/ 2766 w 3456"/>
                <a:gd name="T41" fmla="*/ 815 h 3456"/>
                <a:gd name="T42" fmla="*/ 2501 w 3456"/>
                <a:gd name="T43" fmla="*/ 581 h 3456"/>
                <a:gd name="T44" fmla="*/ 2183 w 3456"/>
                <a:gd name="T45" fmla="*/ 422 h 3456"/>
                <a:gd name="T46" fmla="*/ 1822 w 3456"/>
                <a:gd name="T47" fmla="*/ 349 h 3456"/>
                <a:gd name="T48" fmla="*/ 1936 w 3456"/>
                <a:gd name="T49" fmla="*/ 13 h 3456"/>
                <a:gd name="T50" fmla="*/ 2331 w 3456"/>
                <a:gd name="T51" fmla="*/ 108 h 3456"/>
                <a:gd name="T52" fmla="*/ 2684 w 3456"/>
                <a:gd name="T53" fmla="*/ 288 h 3456"/>
                <a:gd name="T54" fmla="*/ 2984 w 3456"/>
                <a:gd name="T55" fmla="*/ 541 h 3456"/>
                <a:gd name="T56" fmla="*/ 3220 w 3456"/>
                <a:gd name="T57" fmla="*/ 856 h 3456"/>
                <a:gd name="T58" fmla="*/ 3381 w 3456"/>
                <a:gd name="T59" fmla="*/ 1220 h 3456"/>
                <a:gd name="T60" fmla="*/ 3453 w 3456"/>
                <a:gd name="T61" fmla="*/ 1622 h 3456"/>
                <a:gd name="T62" fmla="*/ 3428 w 3456"/>
                <a:gd name="T63" fmla="*/ 2039 h 3456"/>
                <a:gd name="T64" fmla="*/ 3310 w 3456"/>
                <a:gd name="T65" fmla="*/ 2423 h 3456"/>
                <a:gd name="T66" fmla="*/ 3110 w 3456"/>
                <a:gd name="T67" fmla="*/ 2765 h 3456"/>
                <a:gd name="T68" fmla="*/ 2841 w 3456"/>
                <a:gd name="T69" fmla="*/ 3050 h 3456"/>
                <a:gd name="T70" fmla="*/ 2513 w 3456"/>
                <a:gd name="T71" fmla="*/ 3267 h 3456"/>
                <a:gd name="T72" fmla="*/ 2139 w 3456"/>
                <a:gd name="T73" fmla="*/ 3407 h 3456"/>
                <a:gd name="T74" fmla="*/ 1728 w 3456"/>
                <a:gd name="T75" fmla="*/ 3456 h 3456"/>
                <a:gd name="T76" fmla="*/ 1317 w 3456"/>
                <a:gd name="T77" fmla="*/ 3407 h 3456"/>
                <a:gd name="T78" fmla="*/ 943 w 3456"/>
                <a:gd name="T79" fmla="*/ 3267 h 3456"/>
                <a:gd name="T80" fmla="*/ 615 w 3456"/>
                <a:gd name="T81" fmla="*/ 3050 h 3456"/>
                <a:gd name="T82" fmla="*/ 346 w 3456"/>
                <a:gd name="T83" fmla="*/ 2765 h 3456"/>
                <a:gd name="T84" fmla="*/ 146 w 3456"/>
                <a:gd name="T85" fmla="*/ 2423 h 3456"/>
                <a:gd name="T86" fmla="*/ 28 w 3456"/>
                <a:gd name="T87" fmla="*/ 2039 h 3456"/>
                <a:gd name="T88" fmla="*/ 3 w 3456"/>
                <a:gd name="T89" fmla="*/ 1622 h 3456"/>
                <a:gd name="T90" fmla="*/ 75 w 3456"/>
                <a:gd name="T91" fmla="*/ 1220 h 3456"/>
                <a:gd name="T92" fmla="*/ 236 w 3456"/>
                <a:gd name="T93" fmla="*/ 856 h 3456"/>
                <a:gd name="T94" fmla="*/ 472 w 3456"/>
                <a:gd name="T95" fmla="*/ 541 h 3456"/>
                <a:gd name="T96" fmla="*/ 772 w 3456"/>
                <a:gd name="T97" fmla="*/ 288 h 3456"/>
                <a:gd name="T98" fmla="*/ 1125 w 3456"/>
                <a:gd name="T99" fmla="*/ 108 h 3456"/>
                <a:gd name="T100" fmla="*/ 1520 w 3456"/>
                <a:gd name="T101" fmla="*/ 13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56" h="3456">
                  <a:moveTo>
                    <a:pt x="1728" y="346"/>
                  </a:moveTo>
                  <a:lnTo>
                    <a:pt x="1634" y="349"/>
                  </a:lnTo>
                  <a:lnTo>
                    <a:pt x="1541" y="358"/>
                  </a:lnTo>
                  <a:lnTo>
                    <a:pt x="1449" y="374"/>
                  </a:lnTo>
                  <a:lnTo>
                    <a:pt x="1360" y="395"/>
                  </a:lnTo>
                  <a:lnTo>
                    <a:pt x="1273" y="422"/>
                  </a:lnTo>
                  <a:lnTo>
                    <a:pt x="1190" y="455"/>
                  </a:lnTo>
                  <a:lnTo>
                    <a:pt x="1109" y="492"/>
                  </a:lnTo>
                  <a:lnTo>
                    <a:pt x="1031" y="534"/>
                  </a:lnTo>
                  <a:lnTo>
                    <a:pt x="955" y="581"/>
                  </a:lnTo>
                  <a:lnTo>
                    <a:pt x="883" y="634"/>
                  </a:lnTo>
                  <a:lnTo>
                    <a:pt x="815" y="690"/>
                  </a:lnTo>
                  <a:lnTo>
                    <a:pt x="751" y="751"/>
                  </a:lnTo>
                  <a:lnTo>
                    <a:pt x="690" y="815"/>
                  </a:lnTo>
                  <a:lnTo>
                    <a:pt x="634" y="883"/>
                  </a:lnTo>
                  <a:lnTo>
                    <a:pt x="581" y="955"/>
                  </a:lnTo>
                  <a:lnTo>
                    <a:pt x="534" y="1031"/>
                  </a:lnTo>
                  <a:lnTo>
                    <a:pt x="492" y="1109"/>
                  </a:lnTo>
                  <a:lnTo>
                    <a:pt x="455" y="1190"/>
                  </a:lnTo>
                  <a:lnTo>
                    <a:pt x="422" y="1273"/>
                  </a:lnTo>
                  <a:lnTo>
                    <a:pt x="395" y="1360"/>
                  </a:lnTo>
                  <a:lnTo>
                    <a:pt x="374" y="1449"/>
                  </a:lnTo>
                  <a:lnTo>
                    <a:pt x="358" y="1541"/>
                  </a:lnTo>
                  <a:lnTo>
                    <a:pt x="349" y="1634"/>
                  </a:lnTo>
                  <a:lnTo>
                    <a:pt x="346" y="1728"/>
                  </a:lnTo>
                  <a:lnTo>
                    <a:pt x="349" y="1822"/>
                  </a:lnTo>
                  <a:lnTo>
                    <a:pt x="358" y="1915"/>
                  </a:lnTo>
                  <a:lnTo>
                    <a:pt x="374" y="2007"/>
                  </a:lnTo>
                  <a:lnTo>
                    <a:pt x="395" y="2096"/>
                  </a:lnTo>
                  <a:lnTo>
                    <a:pt x="422" y="2183"/>
                  </a:lnTo>
                  <a:lnTo>
                    <a:pt x="455" y="2266"/>
                  </a:lnTo>
                  <a:lnTo>
                    <a:pt x="492" y="2347"/>
                  </a:lnTo>
                  <a:lnTo>
                    <a:pt x="534" y="2425"/>
                  </a:lnTo>
                  <a:lnTo>
                    <a:pt x="581" y="2501"/>
                  </a:lnTo>
                  <a:lnTo>
                    <a:pt x="634" y="2573"/>
                  </a:lnTo>
                  <a:lnTo>
                    <a:pt x="690" y="2641"/>
                  </a:lnTo>
                  <a:lnTo>
                    <a:pt x="751" y="2705"/>
                  </a:lnTo>
                  <a:lnTo>
                    <a:pt x="815" y="2766"/>
                  </a:lnTo>
                  <a:lnTo>
                    <a:pt x="883" y="2822"/>
                  </a:lnTo>
                  <a:lnTo>
                    <a:pt x="955" y="2875"/>
                  </a:lnTo>
                  <a:lnTo>
                    <a:pt x="1031" y="2922"/>
                  </a:lnTo>
                  <a:lnTo>
                    <a:pt x="1109" y="2964"/>
                  </a:lnTo>
                  <a:lnTo>
                    <a:pt x="1190" y="3001"/>
                  </a:lnTo>
                  <a:lnTo>
                    <a:pt x="1273" y="3034"/>
                  </a:lnTo>
                  <a:lnTo>
                    <a:pt x="1360" y="3061"/>
                  </a:lnTo>
                  <a:lnTo>
                    <a:pt x="1449" y="3082"/>
                  </a:lnTo>
                  <a:lnTo>
                    <a:pt x="1541" y="3098"/>
                  </a:lnTo>
                  <a:lnTo>
                    <a:pt x="1634" y="3107"/>
                  </a:lnTo>
                  <a:lnTo>
                    <a:pt x="1728" y="3110"/>
                  </a:lnTo>
                  <a:lnTo>
                    <a:pt x="1822" y="3107"/>
                  </a:lnTo>
                  <a:lnTo>
                    <a:pt x="1915" y="3098"/>
                  </a:lnTo>
                  <a:lnTo>
                    <a:pt x="2007" y="3082"/>
                  </a:lnTo>
                  <a:lnTo>
                    <a:pt x="2096" y="3061"/>
                  </a:lnTo>
                  <a:lnTo>
                    <a:pt x="2183" y="3034"/>
                  </a:lnTo>
                  <a:lnTo>
                    <a:pt x="2266" y="3001"/>
                  </a:lnTo>
                  <a:lnTo>
                    <a:pt x="2347" y="2964"/>
                  </a:lnTo>
                  <a:lnTo>
                    <a:pt x="2425" y="2922"/>
                  </a:lnTo>
                  <a:lnTo>
                    <a:pt x="2501" y="2875"/>
                  </a:lnTo>
                  <a:lnTo>
                    <a:pt x="2573" y="2822"/>
                  </a:lnTo>
                  <a:lnTo>
                    <a:pt x="2641" y="2766"/>
                  </a:lnTo>
                  <a:lnTo>
                    <a:pt x="2705" y="2705"/>
                  </a:lnTo>
                  <a:lnTo>
                    <a:pt x="2766" y="2641"/>
                  </a:lnTo>
                  <a:lnTo>
                    <a:pt x="2822" y="2573"/>
                  </a:lnTo>
                  <a:lnTo>
                    <a:pt x="2875" y="2501"/>
                  </a:lnTo>
                  <a:lnTo>
                    <a:pt x="2922" y="2425"/>
                  </a:lnTo>
                  <a:lnTo>
                    <a:pt x="2964" y="2347"/>
                  </a:lnTo>
                  <a:lnTo>
                    <a:pt x="3001" y="2266"/>
                  </a:lnTo>
                  <a:lnTo>
                    <a:pt x="3034" y="2183"/>
                  </a:lnTo>
                  <a:lnTo>
                    <a:pt x="3061" y="2096"/>
                  </a:lnTo>
                  <a:lnTo>
                    <a:pt x="3082" y="2007"/>
                  </a:lnTo>
                  <a:lnTo>
                    <a:pt x="3098" y="1915"/>
                  </a:lnTo>
                  <a:lnTo>
                    <a:pt x="3107" y="1822"/>
                  </a:lnTo>
                  <a:lnTo>
                    <a:pt x="3110" y="1728"/>
                  </a:lnTo>
                  <a:lnTo>
                    <a:pt x="3107" y="1634"/>
                  </a:lnTo>
                  <a:lnTo>
                    <a:pt x="3098" y="1541"/>
                  </a:lnTo>
                  <a:lnTo>
                    <a:pt x="3082" y="1449"/>
                  </a:lnTo>
                  <a:lnTo>
                    <a:pt x="3061" y="1360"/>
                  </a:lnTo>
                  <a:lnTo>
                    <a:pt x="3034" y="1273"/>
                  </a:lnTo>
                  <a:lnTo>
                    <a:pt x="3001" y="1190"/>
                  </a:lnTo>
                  <a:lnTo>
                    <a:pt x="2964" y="1109"/>
                  </a:lnTo>
                  <a:lnTo>
                    <a:pt x="2922" y="1031"/>
                  </a:lnTo>
                  <a:lnTo>
                    <a:pt x="2875" y="955"/>
                  </a:lnTo>
                  <a:lnTo>
                    <a:pt x="2822" y="883"/>
                  </a:lnTo>
                  <a:lnTo>
                    <a:pt x="2766" y="815"/>
                  </a:lnTo>
                  <a:lnTo>
                    <a:pt x="2705" y="751"/>
                  </a:lnTo>
                  <a:lnTo>
                    <a:pt x="2641" y="690"/>
                  </a:lnTo>
                  <a:lnTo>
                    <a:pt x="2573" y="634"/>
                  </a:lnTo>
                  <a:lnTo>
                    <a:pt x="2501" y="581"/>
                  </a:lnTo>
                  <a:lnTo>
                    <a:pt x="2425" y="534"/>
                  </a:lnTo>
                  <a:lnTo>
                    <a:pt x="2347" y="492"/>
                  </a:lnTo>
                  <a:lnTo>
                    <a:pt x="2266" y="455"/>
                  </a:lnTo>
                  <a:lnTo>
                    <a:pt x="2183" y="422"/>
                  </a:lnTo>
                  <a:lnTo>
                    <a:pt x="2096" y="395"/>
                  </a:lnTo>
                  <a:lnTo>
                    <a:pt x="2007" y="374"/>
                  </a:lnTo>
                  <a:lnTo>
                    <a:pt x="1915" y="358"/>
                  </a:lnTo>
                  <a:lnTo>
                    <a:pt x="1822" y="349"/>
                  </a:lnTo>
                  <a:lnTo>
                    <a:pt x="1728" y="346"/>
                  </a:lnTo>
                  <a:close/>
                  <a:moveTo>
                    <a:pt x="1728" y="0"/>
                  </a:moveTo>
                  <a:lnTo>
                    <a:pt x="1834" y="3"/>
                  </a:lnTo>
                  <a:lnTo>
                    <a:pt x="1936" y="13"/>
                  </a:lnTo>
                  <a:lnTo>
                    <a:pt x="2039" y="28"/>
                  </a:lnTo>
                  <a:lnTo>
                    <a:pt x="2139" y="49"/>
                  </a:lnTo>
                  <a:lnTo>
                    <a:pt x="2236" y="75"/>
                  </a:lnTo>
                  <a:lnTo>
                    <a:pt x="2331" y="108"/>
                  </a:lnTo>
                  <a:lnTo>
                    <a:pt x="2423" y="146"/>
                  </a:lnTo>
                  <a:lnTo>
                    <a:pt x="2513" y="189"/>
                  </a:lnTo>
                  <a:lnTo>
                    <a:pt x="2600" y="236"/>
                  </a:lnTo>
                  <a:lnTo>
                    <a:pt x="2684" y="288"/>
                  </a:lnTo>
                  <a:lnTo>
                    <a:pt x="2765" y="346"/>
                  </a:lnTo>
                  <a:lnTo>
                    <a:pt x="2841" y="406"/>
                  </a:lnTo>
                  <a:lnTo>
                    <a:pt x="2915" y="472"/>
                  </a:lnTo>
                  <a:lnTo>
                    <a:pt x="2984" y="541"/>
                  </a:lnTo>
                  <a:lnTo>
                    <a:pt x="3050" y="615"/>
                  </a:lnTo>
                  <a:lnTo>
                    <a:pt x="3110" y="691"/>
                  </a:lnTo>
                  <a:lnTo>
                    <a:pt x="3168" y="772"/>
                  </a:lnTo>
                  <a:lnTo>
                    <a:pt x="3220" y="856"/>
                  </a:lnTo>
                  <a:lnTo>
                    <a:pt x="3267" y="943"/>
                  </a:lnTo>
                  <a:lnTo>
                    <a:pt x="3310" y="1033"/>
                  </a:lnTo>
                  <a:lnTo>
                    <a:pt x="3348" y="1125"/>
                  </a:lnTo>
                  <a:lnTo>
                    <a:pt x="3381" y="1220"/>
                  </a:lnTo>
                  <a:lnTo>
                    <a:pt x="3407" y="1317"/>
                  </a:lnTo>
                  <a:lnTo>
                    <a:pt x="3428" y="1417"/>
                  </a:lnTo>
                  <a:lnTo>
                    <a:pt x="3443" y="1520"/>
                  </a:lnTo>
                  <a:lnTo>
                    <a:pt x="3453" y="1622"/>
                  </a:lnTo>
                  <a:lnTo>
                    <a:pt x="3456" y="1728"/>
                  </a:lnTo>
                  <a:lnTo>
                    <a:pt x="3453" y="1834"/>
                  </a:lnTo>
                  <a:lnTo>
                    <a:pt x="3443" y="1936"/>
                  </a:lnTo>
                  <a:lnTo>
                    <a:pt x="3428" y="2039"/>
                  </a:lnTo>
                  <a:lnTo>
                    <a:pt x="3407" y="2139"/>
                  </a:lnTo>
                  <a:lnTo>
                    <a:pt x="3381" y="2236"/>
                  </a:lnTo>
                  <a:lnTo>
                    <a:pt x="3348" y="2331"/>
                  </a:lnTo>
                  <a:lnTo>
                    <a:pt x="3310" y="2423"/>
                  </a:lnTo>
                  <a:lnTo>
                    <a:pt x="3267" y="2513"/>
                  </a:lnTo>
                  <a:lnTo>
                    <a:pt x="3220" y="2600"/>
                  </a:lnTo>
                  <a:lnTo>
                    <a:pt x="3168" y="2684"/>
                  </a:lnTo>
                  <a:lnTo>
                    <a:pt x="3110" y="2765"/>
                  </a:lnTo>
                  <a:lnTo>
                    <a:pt x="3050" y="2841"/>
                  </a:lnTo>
                  <a:lnTo>
                    <a:pt x="2984" y="2915"/>
                  </a:lnTo>
                  <a:lnTo>
                    <a:pt x="2915" y="2984"/>
                  </a:lnTo>
                  <a:lnTo>
                    <a:pt x="2841" y="3050"/>
                  </a:lnTo>
                  <a:lnTo>
                    <a:pt x="2765" y="3110"/>
                  </a:lnTo>
                  <a:lnTo>
                    <a:pt x="2684" y="3168"/>
                  </a:lnTo>
                  <a:lnTo>
                    <a:pt x="2600" y="3220"/>
                  </a:lnTo>
                  <a:lnTo>
                    <a:pt x="2513" y="3267"/>
                  </a:lnTo>
                  <a:lnTo>
                    <a:pt x="2423" y="3310"/>
                  </a:lnTo>
                  <a:lnTo>
                    <a:pt x="2331" y="3348"/>
                  </a:lnTo>
                  <a:lnTo>
                    <a:pt x="2236" y="3381"/>
                  </a:lnTo>
                  <a:lnTo>
                    <a:pt x="2139" y="3407"/>
                  </a:lnTo>
                  <a:lnTo>
                    <a:pt x="2039" y="3428"/>
                  </a:lnTo>
                  <a:lnTo>
                    <a:pt x="1936" y="3443"/>
                  </a:lnTo>
                  <a:lnTo>
                    <a:pt x="1834" y="3453"/>
                  </a:lnTo>
                  <a:lnTo>
                    <a:pt x="1728" y="3456"/>
                  </a:lnTo>
                  <a:lnTo>
                    <a:pt x="1622" y="3453"/>
                  </a:lnTo>
                  <a:lnTo>
                    <a:pt x="1520" y="3443"/>
                  </a:lnTo>
                  <a:lnTo>
                    <a:pt x="1417" y="3428"/>
                  </a:lnTo>
                  <a:lnTo>
                    <a:pt x="1317" y="3407"/>
                  </a:lnTo>
                  <a:lnTo>
                    <a:pt x="1220" y="3381"/>
                  </a:lnTo>
                  <a:lnTo>
                    <a:pt x="1125" y="3348"/>
                  </a:lnTo>
                  <a:lnTo>
                    <a:pt x="1033" y="3310"/>
                  </a:lnTo>
                  <a:lnTo>
                    <a:pt x="943" y="3267"/>
                  </a:lnTo>
                  <a:lnTo>
                    <a:pt x="856" y="3220"/>
                  </a:lnTo>
                  <a:lnTo>
                    <a:pt x="772" y="3168"/>
                  </a:lnTo>
                  <a:lnTo>
                    <a:pt x="691" y="3110"/>
                  </a:lnTo>
                  <a:lnTo>
                    <a:pt x="615" y="3050"/>
                  </a:lnTo>
                  <a:lnTo>
                    <a:pt x="541" y="2984"/>
                  </a:lnTo>
                  <a:lnTo>
                    <a:pt x="472" y="2915"/>
                  </a:lnTo>
                  <a:lnTo>
                    <a:pt x="406" y="2841"/>
                  </a:lnTo>
                  <a:lnTo>
                    <a:pt x="346" y="2765"/>
                  </a:lnTo>
                  <a:lnTo>
                    <a:pt x="288" y="2684"/>
                  </a:lnTo>
                  <a:lnTo>
                    <a:pt x="236" y="2600"/>
                  </a:lnTo>
                  <a:lnTo>
                    <a:pt x="189" y="2513"/>
                  </a:lnTo>
                  <a:lnTo>
                    <a:pt x="146" y="2423"/>
                  </a:lnTo>
                  <a:lnTo>
                    <a:pt x="108" y="2331"/>
                  </a:lnTo>
                  <a:lnTo>
                    <a:pt x="75" y="2236"/>
                  </a:lnTo>
                  <a:lnTo>
                    <a:pt x="49" y="2139"/>
                  </a:lnTo>
                  <a:lnTo>
                    <a:pt x="28" y="2039"/>
                  </a:lnTo>
                  <a:lnTo>
                    <a:pt x="13" y="1936"/>
                  </a:lnTo>
                  <a:lnTo>
                    <a:pt x="3" y="1834"/>
                  </a:lnTo>
                  <a:lnTo>
                    <a:pt x="0" y="1728"/>
                  </a:lnTo>
                  <a:lnTo>
                    <a:pt x="3" y="1622"/>
                  </a:lnTo>
                  <a:lnTo>
                    <a:pt x="13" y="1520"/>
                  </a:lnTo>
                  <a:lnTo>
                    <a:pt x="28" y="1417"/>
                  </a:lnTo>
                  <a:lnTo>
                    <a:pt x="49" y="1317"/>
                  </a:lnTo>
                  <a:lnTo>
                    <a:pt x="75" y="1220"/>
                  </a:lnTo>
                  <a:lnTo>
                    <a:pt x="108" y="1125"/>
                  </a:lnTo>
                  <a:lnTo>
                    <a:pt x="146" y="1033"/>
                  </a:lnTo>
                  <a:lnTo>
                    <a:pt x="189" y="943"/>
                  </a:lnTo>
                  <a:lnTo>
                    <a:pt x="236" y="856"/>
                  </a:lnTo>
                  <a:lnTo>
                    <a:pt x="288" y="772"/>
                  </a:lnTo>
                  <a:lnTo>
                    <a:pt x="346" y="691"/>
                  </a:lnTo>
                  <a:lnTo>
                    <a:pt x="406" y="615"/>
                  </a:lnTo>
                  <a:lnTo>
                    <a:pt x="472" y="541"/>
                  </a:lnTo>
                  <a:lnTo>
                    <a:pt x="541" y="472"/>
                  </a:lnTo>
                  <a:lnTo>
                    <a:pt x="615" y="406"/>
                  </a:lnTo>
                  <a:lnTo>
                    <a:pt x="691" y="346"/>
                  </a:lnTo>
                  <a:lnTo>
                    <a:pt x="772" y="288"/>
                  </a:lnTo>
                  <a:lnTo>
                    <a:pt x="856" y="236"/>
                  </a:lnTo>
                  <a:lnTo>
                    <a:pt x="943" y="189"/>
                  </a:lnTo>
                  <a:lnTo>
                    <a:pt x="1033" y="146"/>
                  </a:lnTo>
                  <a:lnTo>
                    <a:pt x="1125" y="108"/>
                  </a:lnTo>
                  <a:lnTo>
                    <a:pt x="1220" y="75"/>
                  </a:lnTo>
                  <a:lnTo>
                    <a:pt x="1317" y="49"/>
                  </a:lnTo>
                  <a:lnTo>
                    <a:pt x="1417" y="28"/>
                  </a:lnTo>
                  <a:lnTo>
                    <a:pt x="1520" y="13"/>
                  </a:lnTo>
                  <a:lnTo>
                    <a:pt x="1622" y="3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32" name="Freeform 19"/>
            <p:cNvSpPr/>
            <p:nvPr/>
          </p:nvSpPr>
          <p:spPr bwMode="auto">
            <a:xfrm>
              <a:off x="6890" y="3870"/>
              <a:ext cx="128" cy="205"/>
            </a:xfrm>
            <a:custGeom>
              <a:avLst/>
              <a:gdLst>
                <a:gd name="T0" fmla="*/ 137 w 1152"/>
                <a:gd name="T1" fmla="*/ 2 h 1843"/>
                <a:gd name="T2" fmla="*/ 179 w 1152"/>
                <a:gd name="T3" fmla="*/ 18 h 1843"/>
                <a:gd name="T4" fmla="*/ 211 w 1152"/>
                <a:gd name="T5" fmla="*/ 51 h 1843"/>
                <a:gd name="T6" fmla="*/ 941 w 1152"/>
                <a:gd name="T7" fmla="*/ 51 h 1843"/>
                <a:gd name="T8" fmla="*/ 973 w 1152"/>
                <a:gd name="T9" fmla="*/ 18 h 1843"/>
                <a:gd name="T10" fmla="*/ 1014 w 1152"/>
                <a:gd name="T11" fmla="*/ 2 h 1843"/>
                <a:gd name="T12" fmla="*/ 1059 w 1152"/>
                <a:gd name="T13" fmla="*/ 2 h 1843"/>
                <a:gd name="T14" fmla="*/ 1101 w 1152"/>
                <a:gd name="T15" fmla="*/ 19 h 1843"/>
                <a:gd name="T16" fmla="*/ 1133 w 1152"/>
                <a:gd name="T17" fmla="*/ 51 h 1843"/>
                <a:gd name="T18" fmla="*/ 1150 w 1152"/>
                <a:gd name="T19" fmla="*/ 92 h 1843"/>
                <a:gd name="T20" fmla="*/ 1150 w 1152"/>
                <a:gd name="T21" fmla="*/ 137 h 1843"/>
                <a:gd name="T22" fmla="*/ 1132 w 1152"/>
                <a:gd name="T23" fmla="*/ 179 h 1843"/>
                <a:gd name="T24" fmla="*/ 1037 w 1152"/>
                <a:gd name="T25" fmla="*/ 691 h 1843"/>
                <a:gd name="T26" fmla="*/ 1087 w 1152"/>
                <a:gd name="T27" fmla="*/ 702 h 1843"/>
                <a:gd name="T28" fmla="*/ 1127 w 1152"/>
                <a:gd name="T29" fmla="*/ 734 h 1843"/>
                <a:gd name="T30" fmla="*/ 1149 w 1152"/>
                <a:gd name="T31" fmla="*/ 780 h 1843"/>
                <a:gd name="T32" fmla="*/ 1149 w 1152"/>
                <a:gd name="T33" fmla="*/ 832 h 1843"/>
                <a:gd name="T34" fmla="*/ 1127 w 1152"/>
                <a:gd name="T35" fmla="*/ 878 h 1843"/>
                <a:gd name="T36" fmla="*/ 1087 w 1152"/>
                <a:gd name="T37" fmla="*/ 910 h 1843"/>
                <a:gd name="T38" fmla="*/ 1037 w 1152"/>
                <a:gd name="T39" fmla="*/ 921 h 1843"/>
                <a:gd name="T40" fmla="*/ 691 w 1152"/>
                <a:gd name="T41" fmla="*/ 1152 h 1843"/>
                <a:gd name="T42" fmla="*/ 1063 w 1152"/>
                <a:gd name="T43" fmla="*/ 1155 h 1843"/>
                <a:gd name="T44" fmla="*/ 1109 w 1152"/>
                <a:gd name="T45" fmla="*/ 1177 h 1843"/>
                <a:gd name="T46" fmla="*/ 1140 w 1152"/>
                <a:gd name="T47" fmla="*/ 1217 h 1843"/>
                <a:gd name="T48" fmla="*/ 1152 w 1152"/>
                <a:gd name="T49" fmla="*/ 1267 h 1843"/>
                <a:gd name="T50" fmla="*/ 1140 w 1152"/>
                <a:gd name="T51" fmla="*/ 1317 h 1843"/>
                <a:gd name="T52" fmla="*/ 1109 w 1152"/>
                <a:gd name="T53" fmla="*/ 1357 h 1843"/>
                <a:gd name="T54" fmla="*/ 1063 w 1152"/>
                <a:gd name="T55" fmla="*/ 1379 h 1843"/>
                <a:gd name="T56" fmla="*/ 691 w 1152"/>
                <a:gd name="T57" fmla="*/ 1382 h 1843"/>
                <a:gd name="T58" fmla="*/ 688 w 1152"/>
                <a:gd name="T59" fmla="*/ 1754 h 1843"/>
                <a:gd name="T60" fmla="*/ 666 w 1152"/>
                <a:gd name="T61" fmla="*/ 1800 h 1843"/>
                <a:gd name="T62" fmla="*/ 626 w 1152"/>
                <a:gd name="T63" fmla="*/ 1831 h 1843"/>
                <a:gd name="T64" fmla="*/ 576 w 1152"/>
                <a:gd name="T65" fmla="*/ 1843 h 1843"/>
                <a:gd name="T66" fmla="*/ 526 w 1152"/>
                <a:gd name="T67" fmla="*/ 1831 h 1843"/>
                <a:gd name="T68" fmla="*/ 486 w 1152"/>
                <a:gd name="T69" fmla="*/ 1800 h 1843"/>
                <a:gd name="T70" fmla="*/ 464 w 1152"/>
                <a:gd name="T71" fmla="*/ 1754 h 1843"/>
                <a:gd name="T72" fmla="*/ 461 w 1152"/>
                <a:gd name="T73" fmla="*/ 1382 h 1843"/>
                <a:gd name="T74" fmla="*/ 89 w 1152"/>
                <a:gd name="T75" fmla="*/ 1379 h 1843"/>
                <a:gd name="T76" fmla="*/ 43 w 1152"/>
                <a:gd name="T77" fmla="*/ 1357 h 1843"/>
                <a:gd name="T78" fmla="*/ 12 w 1152"/>
                <a:gd name="T79" fmla="*/ 1317 h 1843"/>
                <a:gd name="T80" fmla="*/ 0 w 1152"/>
                <a:gd name="T81" fmla="*/ 1267 h 1843"/>
                <a:gd name="T82" fmla="*/ 12 w 1152"/>
                <a:gd name="T83" fmla="*/ 1217 h 1843"/>
                <a:gd name="T84" fmla="*/ 43 w 1152"/>
                <a:gd name="T85" fmla="*/ 1177 h 1843"/>
                <a:gd name="T86" fmla="*/ 89 w 1152"/>
                <a:gd name="T87" fmla="*/ 1155 h 1843"/>
                <a:gd name="T88" fmla="*/ 461 w 1152"/>
                <a:gd name="T89" fmla="*/ 1152 h 1843"/>
                <a:gd name="T90" fmla="*/ 115 w 1152"/>
                <a:gd name="T91" fmla="*/ 921 h 1843"/>
                <a:gd name="T92" fmla="*/ 65 w 1152"/>
                <a:gd name="T93" fmla="*/ 910 h 1843"/>
                <a:gd name="T94" fmla="*/ 25 w 1152"/>
                <a:gd name="T95" fmla="*/ 878 h 1843"/>
                <a:gd name="T96" fmla="*/ 3 w 1152"/>
                <a:gd name="T97" fmla="*/ 832 h 1843"/>
                <a:gd name="T98" fmla="*/ 3 w 1152"/>
                <a:gd name="T99" fmla="*/ 780 h 1843"/>
                <a:gd name="T100" fmla="*/ 25 w 1152"/>
                <a:gd name="T101" fmla="*/ 734 h 1843"/>
                <a:gd name="T102" fmla="*/ 65 w 1152"/>
                <a:gd name="T103" fmla="*/ 702 h 1843"/>
                <a:gd name="T104" fmla="*/ 115 w 1152"/>
                <a:gd name="T105" fmla="*/ 691 h 1843"/>
                <a:gd name="T106" fmla="*/ 20 w 1152"/>
                <a:gd name="T107" fmla="*/ 179 h 1843"/>
                <a:gd name="T108" fmla="*/ 2 w 1152"/>
                <a:gd name="T109" fmla="*/ 137 h 1843"/>
                <a:gd name="T110" fmla="*/ 2 w 1152"/>
                <a:gd name="T111" fmla="*/ 93 h 1843"/>
                <a:gd name="T112" fmla="*/ 19 w 1152"/>
                <a:gd name="T113" fmla="*/ 51 h 1843"/>
                <a:gd name="T114" fmla="*/ 51 w 1152"/>
                <a:gd name="T115" fmla="*/ 19 h 1843"/>
                <a:gd name="T116" fmla="*/ 93 w 1152"/>
                <a:gd name="T117" fmla="*/ 2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2" h="1843">
                  <a:moveTo>
                    <a:pt x="115" y="0"/>
                  </a:moveTo>
                  <a:lnTo>
                    <a:pt x="137" y="2"/>
                  </a:lnTo>
                  <a:lnTo>
                    <a:pt x="159" y="8"/>
                  </a:lnTo>
                  <a:lnTo>
                    <a:pt x="179" y="18"/>
                  </a:lnTo>
                  <a:lnTo>
                    <a:pt x="196" y="33"/>
                  </a:lnTo>
                  <a:lnTo>
                    <a:pt x="211" y="51"/>
                  </a:lnTo>
                  <a:lnTo>
                    <a:pt x="576" y="599"/>
                  </a:lnTo>
                  <a:lnTo>
                    <a:pt x="941" y="51"/>
                  </a:lnTo>
                  <a:lnTo>
                    <a:pt x="956" y="33"/>
                  </a:lnTo>
                  <a:lnTo>
                    <a:pt x="973" y="18"/>
                  </a:lnTo>
                  <a:lnTo>
                    <a:pt x="993" y="8"/>
                  </a:lnTo>
                  <a:lnTo>
                    <a:pt x="1014" y="2"/>
                  </a:lnTo>
                  <a:lnTo>
                    <a:pt x="1036" y="0"/>
                  </a:lnTo>
                  <a:lnTo>
                    <a:pt x="1059" y="2"/>
                  </a:lnTo>
                  <a:lnTo>
                    <a:pt x="1080" y="8"/>
                  </a:lnTo>
                  <a:lnTo>
                    <a:pt x="1101" y="19"/>
                  </a:lnTo>
                  <a:lnTo>
                    <a:pt x="1118" y="34"/>
                  </a:lnTo>
                  <a:lnTo>
                    <a:pt x="1133" y="51"/>
                  </a:lnTo>
                  <a:lnTo>
                    <a:pt x="1144" y="71"/>
                  </a:lnTo>
                  <a:lnTo>
                    <a:pt x="1150" y="92"/>
                  </a:lnTo>
                  <a:lnTo>
                    <a:pt x="1152" y="114"/>
                  </a:lnTo>
                  <a:lnTo>
                    <a:pt x="1150" y="137"/>
                  </a:lnTo>
                  <a:lnTo>
                    <a:pt x="1144" y="158"/>
                  </a:lnTo>
                  <a:lnTo>
                    <a:pt x="1132" y="179"/>
                  </a:lnTo>
                  <a:lnTo>
                    <a:pt x="791" y="691"/>
                  </a:lnTo>
                  <a:lnTo>
                    <a:pt x="1037" y="691"/>
                  </a:lnTo>
                  <a:lnTo>
                    <a:pt x="1063" y="694"/>
                  </a:lnTo>
                  <a:lnTo>
                    <a:pt x="1087" y="702"/>
                  </a:lnTo>
                  <a:lnTo>
                    <a:pt x="1109" y="716"/>
                  </a:lnTo>
                  <a:lnTo>
                    <a:pt x="1127" y="734"/>
                  </a:lnTo>
                  <a:lnTo>
                    <a:pt x="1140" y="756"/>
                  </a:lnTo>
                  <a:lnTo>
                    <a:pt x="1149" y="780"/>
                  </a:lnTo>
                  <a:lnTo>
                    <a:pt x="1152" y="806"/>
                  </a:lnTo>
                  <a:lnTo>
                    <a:pt x="1149" y="832"/>
                  </a:lnTo>
                  <a:lnTo>
                    <a:pt x="1140" y="856"/>
                  </a:lnTo>
                  <a:lnTo>
                    <a:pt x="1127" y="878"/>
                  </a:lnTo>
                  <a:lnTo>
                    <a:pt x="1109" y="896"/>
                  </a:lnTo>
                  <a:lnTo>
                    <a:pt x="1087" y="910"/>
                  </a:lnTo>
                  <a:lnTo>
                    <a:pt x="1063" y="918"/>
                  </a:lnTo>
                  <a:lnTo>
                    <a:pt x="1037" y="921"/>
                  </a:lnTo>
                  <a:lnTo>
                    <a:pt x="691" y="921"/>
                  </a:lnTo>
                  <a:lnTo>
                    <a:pt x="691" y="1152"/>
                  </a:lnTo>
                  <a:lnTo>
                    <a:pt x="1037" y="1152"/>
                  </a:lnTo>
                  <a:lnTo>
                    <a:pt x="1063" y="1155"/>
                  </a:lnTo>
                  <a:lnTo>
                    <a:pt x="1087" y="1163"/>
                  </a:lnTo>
                  <a:lnTo>
                    <a:pt x="1109" y="1177"/>
                  </a:lnTo>
                  <a:lnTo>
                    <a:pt x="1127" y="1195"/>
                  </a:lnTo>
                  <a:lnTo>
                    <a:pt x="1140" y="1217"/>
                  </a:lnTo>
                  <a:lnTo>
                    <a:pt x="1149" y="1241"/>
                  </a:lnTo>
                  <a:lnTo>
                    <a:pt x="1152" y="1267"/>
                  </a:lnTo>
                  <a:lnTo>
                    <a:pt x="1149" y="1293"/>
                  </a:lnTo>
                  <a:lnTo>
                    <a:pt x="1140" y="1317"/>
                  </a:lnTo>
                  <a:lnTo>
                    <a:pt x="1127" y="1339"/>
                  </a:lnTo>
                  <a:lnTo>
                    <a:pt x="1109" y="1357"/>
                  </a:lnTo>
                  <a:lnTo>
                    <a:pt x="1087" y="1370"/>
                  </a:lnTo>
                  <a:lnTo>
                    <a:pt x="1063" y="1379"/>
                  </a:lnTo>
                  <a:lnTo>
                    <a:pt x="1037" y="1382"/>
                  </a:lnTo>
                  <a:lnTo>
                    <a:pt x="691" y="1382"/>
                  </a:lnTo>
                  <a:lnTo>
                    <a:pt x="691" y="1728"/>
                  </a:lnTo>
                  <a:lnTo>
                    <a:pt x="688" y="1754"/>
                  </a:lnTo>
                  <a:lnTo>
                    <a:pt x="680" y="1778"/>
                  </a:lnTo>
                  <a:lnTo>
                    <a:pt x="666" y="1800"/>
                  </a:lnTo>
                  <a:lnTo>
                    <a:pt x="648" y="1818"/>
                  </a:lnTo>
                  <a:lnTo>
                    <a:pt x="626" y="1831"/>
                  </a:lnTo>
                  <a:lnTo>
                    <a:pt x="602" y="1840"/>
                  </a:lnTo>
                  <a:lnTo>
                    <a:pt x="576" y="1843"/>
                  </a:lnTo>
                  <a:lnTo>
                    <a:pt x="550" y="1840"/>
                  </a:lnTo>
                  <a:lnTo>
                    <a:pt x="526" y="1831"/>
                  </a:lnTo>
                  <a:lnTo>
                    <a:pt x="504" y="1818"/>
                  </a:lnTo>
                  <a:lnTo>
                    <a:pt x="486" y="1800"/>
                  </a:lnTo>
                  <a:lnTo>
                    <a:pt x="472" y="1778"/>
                  </a:lnTo>
                  <a:lnTo>
                    <a:pt x="464" y="1754"/>
                  </a:lnTo>
                  <a:lnTo>
                    <a:pt x="461" y="1728"/>
                  </a:lnTo>
                  <a:lnTo>
                    <a:pt x="461" y="1382"/>
                  </a:lnTo>
                  <a:lnTo>
                    <a:pt x="115" y="1382"/>
                  </a:lnTo>
                  <a:lnTo>
                    <a:pt x="89" y="1379"/>
                  </a:lnTo>
                  <a:lnTo>
                    <a:pt x="65" y="1370"/>
                  </a:lnTo>
                  <a:lnTo>
                    <a:pt x="43" y="1357"/>
                  </a:lnTo>
                  <a:lnTo>
                    <a:pt x="25" y="1339"/>
                  </a:lnTo>
                  <a:lnTo>
                    <a:pt x="12" y="1317"/>
                  </a:lnTo>
                  <a:lnTo>
                    <a:pt x="3" y="1293"/>
                  </a:lnTo>
                  <a:lnTo>
                    <a:pt x="0" y="1267"/>
                  </a:lnTo>
                  <a:lnTo>
                    <a:pt x="3" y="1241"/>
                  </a:lnTo>
                  <a:lnTo>
                    <a:pt x="12" y="1217"/>
                  </a:lnTo>
                  <a:lnTo>
                    <a:pt x="25" y="1195"/>
                  </a:lnTo>
                  <a:lnTo>
                    <a:pt x="43" y="1177"/>
                  </a:lnTo>
                  <a:lnTo>
                    <a:pt x="65" y="1163"/>
                  </a:lnTo>
                  <a:lnTo>
                    <a:pt x="89" y="1155"/>
                  </a:lnTo>
                  <a:lnTo>
                    <a:pt x="115" y="1152"/>
                  </a:lnTo>
                  <a:lnTo>
                    <a:pt x="461" y="1152"/>
                  </a:lnTo>
                  <a:lnTo>
                    <a:pt x="461" y="921"/>
                  </a:lnTo>
                  <a:lnTo>
                    <a:pt x="115" y="921"/>
                  </a:lnTo>
                  <a:lnTo>
                    <a:pt x="89" y="918"/>
                  </a:lnTo>
                  <a:lnTo>
                    <a:pt x="65" y="910"/>
                  </a:lnTo>
                  <a:lnTo>
                    <a:pt x="43" y="896"/>
                  </a:lnTo>
                  <a:lnTo>
                    <a:pt x="25" y="878"/>
                  </a:lnTo>
                  <a:lnTo>
                    <a:pt x="12" y="856"/>
                  </a:lnTo>
                  <a:lnTo>
                    <a:pt x="3" y="832"/>
                  </a:lnTo>
                  <a:lnTo>
                    <a:pt x="0" y="806"/>
                  </a:lnTo>
                  <a:lnTo>
                    <a:pt x="3" y="780"/>
                  </a:lnTo>
                  <a:lnTo>
                    <a:pt x="12" y="756"/>
                  </a:lnTo>
                  <a:lnTo>
                    <a:pt x="25" y="734"/>
                  </a:lnTo>
                  <a:lnTo>
                    <a:pt x="43" y="716"/>
                  </a:lnTo>
                  <a:lnTo>
                    <a:pt x="65" y="702"/>
                  </a:lnTo>
                  <a:lnTo>
                    <a:pt x="89" y="694"/>
                  </a:lnTo>
                  <a:lnTo>
                    <a:pt x="115" y="691"/>
                  </a:lnTo>
                  <a:lnTo>
                    <a:pt x="361" y="691"/>
                  </a:lnTo>
                  <a:lnTo>
                    <a:pt x="20" y="179"/>
                  </a:lnTo>
                  <a:lnTo>
                    <a:pt x="8" y="158"/>
                  </a:lnTo>
                  <a:lnTo>
                    <a:pt x="2" y="137"/>
                  </a:lnTo>
                  <a:lnTo>
                    <a:pt x="0" y="115"/>
                  </a:lnTo>
                  <a:lnTo>
                    <a:pt x="2" y="93"/>
                  </a:lnTo>
                  <a:lnTo>
                    <a:pt x="8" y="71"/>
                  </a:lnTo>
                  <a:lnTo>
                    <a:pt x="19" y="51"/>
                  </a:lnTo>
                  <a:lnTo>
                    <a:pt x="34" y="34"/>
                  </a:lnTo>
                  <a:lnTo>
                    <a:pt x="51" y="19"/>
                  </a:lnTo>
                  <a:lnTo>
                    <a:pt x="72" y="8"/>
                  </a:lnTo>
                  <a:lnTo>
                    <a:pt x="93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133" name="Freeform 24"/>
          <p:cNvSpPr>
            <a:spLocks noEditPoints="1"/>
          </p:cNvSpPr>
          <p:nvPr/>
        </p:nvSpPr>
        <p:spPr bwMode="auto">
          <a:xfrm>
            <a:off x="3751268" y="4998053"/>
            <a:ext cx="466132" cy="348457"/>
          </a:xfrm>
          <a:custGeom>
            <a:avLst/>
            <a:gdLst>
              <a:gd name="T0" fmla="*/ 1426 w 3261"/>
              <a:gd name="T1" fmla="*/ 1629 h 2443"/>
              <a:gd name="T2" fmla="*/ 1222 w 3261"/>
              <a:gd name="T3" fmla="*/ 2036 h 2443"/>
              <a:gd name="T4" fmla="*/ 815 w 3261"/>
              <a:gd name="T5" fmla="*/ 1629 h 2443"/>
              <a:gd name="T6" fmla="*/ 1019 w 3261"/>
              <a:gd name="T7" fmla="*/ 2036 h 2443"/>
              <a:gd name="T8" fmla="*/ 815 w 3261"/>
              <a:gd name="T9" fmla="*/ 1629 h 2443"/>
              <a:gd name="T10" fmla="*/ 611 w 3261"/>
              <a:gd name="T11" fmla="*/ 1629 h 2443"/>
              <a:gd name="T12" fmla="*/ 407 w 3261"/>
              <a:gd name="T13" fmla="*/ 2036 h 2443"/>
              <a:gd name="T14" fmla="*/ 204 w 3261"/>
              <a:gd name="T15" fmla="*/ 1221 h 2443"/>
              <a:gd name="T16" fmla="*/ 207 w 3261"/>
              <a:gd name="T17" fmla="*/ 2160 h 2443"/>
              <a:gd name="T18" fmla="*/ 227 w 3261"/>
              <a:gd name="T19" fmla="*/ 2200 h 2443"/>
              <a:gd name="T20" fmla="*/ 261 w 3261"/>
              <a:gd name="T21" fmla="*/ 2228 h 2443"/>
              <a:gd name="T22" fmla="*/ 306 w 3261"/>
              <a:gd name="T23" fmla="*/ 2239 h 2443"/>
              <a:gd name="T24" fmla="*/ 2978 w 3261"/>
              <a:gd name="T25" fmla="*/ 2236 h 2443"/>
              <a:gd name="T26" fmla="*/ 3019 w 3261"/>
              <a:gd name="T27" fmla="*/ 2216 h 2443"/>
              <a:gd name="T28" fmla="*/ 3047 w 3261"/>
              <a:gd name="T29" fmla="*/ 2181 h 2443"/>
              <a:gd name="T30" fmla="*/ 3057 w 3261"/>
              <a:gd name="T31" fmla="*/ 2137 h 2443"/>
              <a:gd name="T32" fmla="*/ 204 w 3261"/>
              <a:gd name="T33" fmla="*/ 1221 h 2443"/>
              <a:gd name="T34" fmla="*/ 283 w 3261"/>
              <a:gd name="T35" fmla="*/ 207 h 2443"/>
              <a:gd name="T36" fmla="*/ 243 w 3261"/>
              <a:gd name="T37" fmla="*/ 227 h 2443"/>
              <a:gd name="T38" fmla="*/ 215 w 3261"/>
              <a:gd name="T39" fmla="*/ 261 h 2443"/>
              <a:gd name="T40" fmla="*/ 204 w 3261"/>
              <a:gd name="T41" fmla="*/ 306 h 2443"/>
              <a:gd name="T42" fmla="*/ 3057 w 3261"/>
              <a:gd name="T43" fmla="*/ 611 h 2443"/>
              <a:gd name="T44" fmla="*/ 3054 w 3261"/>
              <a:gd name="T45" fmla="*/ 283 h 2443"/>
              <a:gd name="T46" fmla="*/ 3034 w 3261"/>
              <a:gd name="T47" fmla="*/ 242 h 2443"/>
              <a:gd name="T48" fmla="*/ 3000 w 3261"/>
              <a:gd name="T49" fmla="*/ 214 h 2443"/>
              <a:gd name="T50" fmla="*/ 2955 w 3261"/>
              <a:gd name="T51" fmla="*/ 204 h 2443"/>
              <a:gd name="T52" fmla="*/ 306 w 3261"/>
              <a:gd name="T53" fmla="*/ 0 h 2443"/>
              <a:gd name="T54" fmla="*/ 2997 w 3261"/>
              <a:gd name="T55" fmla="*/ 3 h 2443"/>
              <a:gd name="T56" fmla="*/ 3074 w 3261"/>
              <a:gd name="T57" fmla="*/ 24 h 2443"/>
              <a:gd name="T58" fmla="*/ 3141 w 3261"/>
              <a:gd name="T59" fmla="*/ 64 h 2443"/>
              <a:gd name="T60" fmla="*/ 3197 w 3261"/>
              <a:gd name="T61" fmla="*/ 119 h 2443"/>
              <a:gd name="T62" fmla="*/ 3237 w 3261"/>
              <a:gd name="T63" fmla="*/ 187 h 2443"/>
              <a:gd name="T64" fmla="*/ 3258 w 3261"/>
              <a:gd name="T65" fmla="*/ 264 h 2443"/>
              <a:gd name="T66" fmla="*/ 3261 w 3261"/>
              <a:gd name="T67" fmla="*/ 2137 h 2443"/>
              <a:gd name="T68" fmla="*/ 3250 w 3261"/>
              <a:gd name="T69" fmla="*/ 2218 h 2443"/>
              <a:gd name="T70" fmla="*/ 3219 w 3261"/>
              <a:gd name="T71" fmla="*/ 2291 h 2443"/>
              <a:gd name="T72" fmla="*/ 3171 w 3261"/>
              <a:gd name="T73" fmla="*/ 2353 h 2443"/>
              <a:gd name="T74" fmla="*/ 3109 w 3261"/>
              <a:gd name="T75" fmla="*/ 2401 h 2443"/>
              <a:gd name="T76" fmla="*/ 3036 w 3261"/>
              <a:gd name="T77" fmla="*/ 2432 h 2443"/>
              <a:gd name="T78" fmla="*/ 2955 w 3261"/>
              <a:gd name="T79" fmla="*/ 2443 h 2443"/>
              <a:gd name="T80" fmla="*/ 264 w 3261"/>
              <a:gd name="T81" fmla="*/ 2440 h 2443"/>
              <a:gd name="T82" fmla="*/ 187 w 3261"/>
              <a:gd name="T83" fmla="*/ 2419 h 2443"/>
              <a:gd name="T84" fmla="*/ 119 w 3261"/>
              <a:gd name="T85" fmla="*/ 2379 h 2443"/>
              <a:gd name="T86" fmla="*/ 64 w 3261"/>
              <a:gd name="T87" fmla="*/ 2324 h 2443"/>
              <a:gd name="T88" fmla="*/ 24 w 3261"/>
              <a:gd name="T89" fmla="*/ 2255 h 2443"/>
              <a:gd name="T90" fmla="*/ 3 w 3261"/>
              <a:gd name="T91" fmla="*/ 2178 h 2443"/>
              <a:gd name="T92" fmla="*/ 0 w 3261"/>
              <a:gd name="T93" fmla="*/ 306 h 2443"/>
              <a:gd name="T94" fmla="*/ 11 w 3261"/>
              <a:gd name="T95" fmla="*/ 225 h 2443"/>
              <a:gd name="T96" fmla="*/ 42 w 3261"/>
              <a:gd name="T97" fmla="*/ 151 h 2443"/>
              <a:gd name="T98" fmla="*/ 89 w 3261"/>
              <a:gd name="T99" fmla="*/ 89 h 2443"/>
              <a:gd name="T100" fmla="*/ 152 w 3261"/>
              <a:gd name="T101" fmla="*/ 42 h 2443"/>
              <a:gd name="T102" fmla="*/ 225 w 3261"/>
              <a:gd name="T103" fmla="*/ 11 h 2443"/>
              <a:gd name="T104" fmla="*/ 306 w 3261"/>
              <a:gd name="T105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1" h="2443">
                <a:moveTo>
                  <a:pt x="1222" y="1629"/>
                </a:moveTo>
                <a:lnTo>
                  <a:pt x="1426" y="1629"/>
                </a:lnTo>
                <a:lnTo>
                  <a:pt x="1426" y="2036"/>
                </a:lnTo>
                <a:lnTo>
                  <a:pt x="1222" y="2036"/>
                </a:lnTo>
                <a:lnTo>
                  <a:pt x="1222" y="1629"/>
                </a:lnTo>
                <a:close/>
                <a:moveTo>
                  <a:pt x="815" y="1629"/>
                </a:moveTo>
                <a:lnTo>
                  <a:pt x="1019" y="1629"/>
                </a:lnTo>
                <a:lnTo>
                  <a:pt x="1019" y="2036"/>
                </a:lnTo>
                <a:lnTo>
                  <a:pt x="815" y="2036"/>
                </a:lnTo>
                <a:lnTo>
                  <a:pt x="815" y="1629"/>
                </a:lnTo>
                <a:close/>
                <a:moveTo>
                  <a:pt x="407" y="1629"/>
                </a:moveTo>
                <a:lnTo>
                  <a:pt x="611" y="1629"/>
                </a:lnTo>
                <a:lnTo>
                  <a:pt x="611" y="2036"/>
                </a:lnTo>
                <a:lnTo>
                  <a:pt x="407" y="2036"/>
                </a:lnTo>
                <a:lnTo>
                  <a:pt x="407" y="1629"/>
                </a:lnTo>
                <a:close/>
                <a:moveTo>
                  <a:pt x="204" y="1221"/>
                </a:moveTo>
                <a:lnTo>
                  <a:pt x="204" y="2137"/>
                </a:lnTo>
                <a:lnTo>
                  <a:pt x="207" y="2160"/>
                </a:lnTo>
                <a:lnTo>
                  <a:pt x="215" y="2181"/>
                </a:lnTo>
                <a:lnTo>
                  <a:pt x="227" y="2200"/>
                </a:lnTo>
                <a:lnTo>
                  <a:pt x="243" y="2216"/>
                </a:lnTo>
                <a:lnTo>
                  <a:pt x="261" y="2228"/>
                </a:lnTo>
                <a:lnTo>
                  <a:pt x="283" y="2236"/>
                </a:lnTo>
                <a:lnTo>
                  <a:pt x="306" y="2239"/>
                </a:lnTo>
                <a:lnTo>
                  <a:pt x="2955" y="2239"/>
                </a:lnTo>
                <a:lnTo>
                  <a:pt x="2978" y="2236"/>
                </a:lnTo>
                <a:lnTo>
                  <a:pt x="3000" y="2228"/>
                </a:lnTo>
                <a:lnTo>
                  <a:pt x="3019" y="2216"/>
                </a:lnTo>
                <a:lnTo>
                  <a:pt x="3034" y="2200"/>
                </a:lnTo>
                <a:lnTo>
                  <a:pt x="3047" y="2181"/>
                </a:lnTo>
                <a:lnTo>
                  <a:pt x="3054" y="2160"/>
                </a:lnTo>
                <a:lnTo>
                  <a:pt x="3057" y="2137"/>
                </a:lnTo>
                <a:lnTo>
                  <a:pt x="3057" y="1221"/>
                </a:lnTo>
                <a:lnTo>
                  <a:pt x="204" y="1221"/>
                </a:lnTo>
                <a:close/>
                <a:moveTo>
                  <a:pt x="306" y="204"/>
                </a:moveTo>
                <a:lnTo>
                  <a:pt x="283" y="207"/>
                </a:lnTo>
                <a:lnTo>
                  <a:pt x="261" y="214"/>
                </a:lnTo>
                <a:lnTo>
                  <a:pt x="243" y="227"/>
                </a:lnTo>
                <a:lnTo>
                  <a:pt x="227" y="242"/>
                </a:lnTo>
                <a:lnTo>
                  <a:pt x="215" y="261"/>
                </a:lnTo>
                <a:lnTo>
                  <a:pt x="207" y="283"/>
                </a:lnTo>
                <a:lnTo>
                  <a:pt x="204" y="306"/>
                </a:lnTo>
                <a:lnTo>
                  <a:pt x="204" y="611"/>
                </a:lnTo>
                <a:lnTo>
                  <a:pt x="3057" y="611"/>
                </a:lnTo>
                <a:lnTo>
                  <a:pt x="3057" y="306"/>
                </a:lnTo>
                <a:lnTo>
                  <a:pt x="3054" y="283"/>
                </a:lnTo>
                <a:lnTo>
                  <a:pt x="3047" y="261"/>
                </a:lnTo>
                <a:lnTo>
                  <a:pt x="3034" y="242"/>
                </a:lnTo>
                <a:lnTo>
                  <a:pt x="3019" y="227"/>
                </a:lnTo>
                <a:lnTo>
                  <a:pt x="3000" y="214"/>
                </a:lnTo>
                <a:lnTo>
                  <a:pt x="2978" y="207"/>
                </a:lnTo>
                <a:lnTo>
                  <a:pt x="2955" y="204"/>
                </a:lnTo>
                <a:lnTo>
                  <a:pt x="306" y="204"/>
                </a:lnTo>
                <a:close/>
                <a:moveTo>
                  <a:pt x="306" y="0"/>
                </a:moveTo>
                <a:lnTo>
                  <a:pt x="2955" y="0"/>
                </a:lnTo>
                <a:lnTo>
                  <a:pt x="2997" y="3"/>
                </a:lnTo>
                <a:lnTo>
                  <a:pt x="3036" y="11"/>
                </a:lnTo>
                <a:lnTo>
                  <a:pt x="3074" y="24"/>
                </a:lnTo>
                <a:lnTo>
                  <a:pt x="3109" y="42"/>
                </a:lnTo>
                <a:lnTo>
                  <a:pt x="3141" y="64"/>
                </a:lnTo>
                <a:lnTo>
                  <a:pt x="3171" y="89"/>
                </a:lnTo>
                <a:lnTo>
                  <a:pt x="3197" y="119"/>
                </a:lnTo>
                <a:lnTo>
                  <a:pt x="3219" y="151"/>
                </a:lnTo>
                <a:lnTo>
                  <a:pt x="3237" y="187"/>
                </a:lnTo>
                <a:lnTo>
                  <a:pt x="3250" y="225"/>
                </a:lnTo>
                <a:lnTo>
                  <a:pt x="3258" y="264"/>
                </a:lnTo>
                <a:lnTo>
                  <a:pt x="3261" y="306"/>
                </a:lnTo>
                <a:lnTo>
                  <a:pt x="3261" y="2137"/>
                </a:lnTo>
                <a:lnTo>
                  <a:pt x="3258" y="2178"/>
                </a:lnTo>
                <a:lnTo>
                  <a:pt x="3250" y="2218"/>
                </a:lnTo>
                <a:lnTo>
                  <a:pt x="3237" y="2255"/>
                </a:lnTo>
                <a:lnTo>
                  <a:pt x="3219" y="2291"/>
                </a:lnTo>
                <a:lnTo>
                  <a:pt x="3197" y="2324"/>
                </a:lnTo>
                <a:lnTo>
                  <a:pt x="3171" y="2353"/>
                </a:lnTo>
                <a:lnTo>
                  <a:pt x="3141" y="2379"/>
                </a:lnTo>
                <a:lnTo>
                  <a:pt x="3109" y="2401"/>
                </a:lnTo>
                <a:lnTo>
                  <a:pt x="3074" y="2419"/>
                </a:lnTo>
                <a:lnTo>
                  <a:pt x="3036" y="2432"/>
                </a:lnTo>
                <a:lnTo>
                  <a:pt x="2997" y="2440"/>
                </a:lnTo>
                <a:lnTo>
                  <a:pt x="2955" y="2443"/>
                </a:lnTo>
                <a:lnTo>
                  <a:pt x="306" y="2443"/>
                </a:lnTo>
                <a:lnTo>
                  <a:pt x="264" y="2440"/>
                </a:lnTo>
                <a:lnTo>
                  <a:pt x="225" y="2432"/>
                </a:lnTo>
                <a:lnTo>
                  <a:pt x="187" y="2419"/>
                </a:lnTo>
                <a:lnTo>
                  <a:pt x="152" y="2401"/>
                </a:lnTo>
                <a:lnTo>
                  <a:pt x="119" y="2379"/>
                </a:lnTo>
                <a:lnTo>
                  <a:pt x="89" y="2353"/>
                </a:lnTo>
                <a:lnTo>
                  <a:pt x="64" y="2324"/>
                </a:lnTo>
                <a:lnTo>
                  <a:pt x="42" y="2291"/>
                </a:lnTo>
                <a:lnTo>
                  <a:pt x="24" y="2255"/>
                </a:lnTo>
                <a:lnTo>
                  <a:pt x="11" y="2218"/>
                </a:lnTo>
                <a:lnTo>
                  <a:pt x="3" y="2178"/>
                </a:lnTo>
                <a:lnTo>
                  <a:pt x="0" y="2137"/>
                </a:lnTo>
                <a:lnTo>
                  <a:pt x="0" y="306"/>
                </a:lnTo>
                <a:lnTo>
                  <a:pt x="3" y="264"/>
                </a:lnTo>
                <a:lnTo>
                  <a:pt x="11" y="225"/>
                </a:lnTo>
                <a:lnTo>
                  <a:pt x="24" y="187"/>
                </a:lnTo>
                <a:lnTo>
                  <a:pt x="42" y="151"/>
                </a:lnTo>
                <a:lnTo>
                  <a:pt x="64" y="119"/>
                </a:lnTo>
                <a:lnTo>
                  <a:pt x="89" y="89"/>
                </a:lnTo>
                <a:lnTo>
                  <a:pt x="119" y="64"/>
                </a:lnTo>
                <a:lnTo>
                  <a:pt x="152" y="42"/>
                </a:lnTo>
                <a:lnTo>
                  <a:pt x="187" y="24"/>
                </a:lnTo>
                <a:lnTo>
                  <a:pt x="225" y="11"/>
                </a:lnTo>
                <a:lnTo>
                  <a:pt x="264" y="3"/>
                </a:lnTo>
                <a:lnTo>
                  <a:pt x="306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34" name="Freeform 29"/>
          <p:cNvSpPr>
            <a:spLocks noEditPoints="1"/>
          </p:cNvSpPr>
          <p:nvPr/>
        </p:nvSpPr>
        <p:spPr bwMode="auto">
          <a:xfrm>
            <a:off x="3028297" y="4952925"/>
            <a:ext cx="438713" cy="438713"/>
          </a:xfrm>
          <a:custGeom>
            <a:avLst/>
            <a:gdLst>
              <a:gd name="T0" fmla="*/ 230 w 3456"/>
              <a:gd name="T1" fmla="*/ 2534 h 3456"/>
              <a:gd name="T2" fmla="*/ 691 w 3456"/>
              <a:gd name="T3" fmla="*/ 3226 h 3456"/>
              <a:gd name="T4" fmla="*/ 1382 w 3456"/>
              <a:gd name="T5" fmla="*/ 2765 h 3456"/>
              <a:gd name="T6" fmla="*/ 922 w 3456"/>
              <a:gd name="T7" fmla="*/ 2074 h 3456"/>
              <a:gd name="T8" fmla="*/ 2074 w 3456"/>
              <a:gd name="T9" fmla="*/ 2074 h 3456"/>
              <a:gd name="T10" fmla="*/ 2074 w 3456"/>
              <a:gd name="T11" fmla="*/ 1843 h 3456"/>
              <a:gd name="T12" fmla="*/ 1420 w 3456"/>
              <a:gd name="T13" fmla="*/ 1846 h 3456"/>
              <a:gd name="T14" fmla="*/ 1519 w 3456"/>
              <a:gd name="T15" fmla="*/ 1888 h 3456"/>
              <a:gd name="T16" fmla="*/ 1587 w 3456"/>
              <a:gd name="T17" fmla="*/ 1968 h 3456"/>
              <a:gd name="T18" fmla="*/ 1613 w 3456"/>
              <a:gd name="T19" fmla="*/ 2074 h 3456"/>
              <a:gd name="T20" fmla="*/ 1601 w 3456"/>
              <a:gd name="T21" fmla="*/ 3298 h 3456"/>
              <a:gd name="T22" fmla="*/ 1545 w 3456"/>
              <a:gd name="T23" fmla="*/ 3388 h 3456"/>
              <a:gd name="T24" fmla="*/ 1455 w 3456"/>
              <a:gd name="T25" fmla="*/ 3444 h 3456"/>
              <a:gd name="T26" fmla="*/ 230 w 3456"/>
              <a:gd name="T27" fmla="*/ 3456 h 3456"/>
              <a:gd name="T28" fmla="*/ 125 w 3456"/>
              <a:gd name="T29" fmla="*/ 3430 h 3456"/>
              <a:gd name="T30" fmla="*/ 45 w 3456"/>
              <a:gd name="T31" fmla="*/ 3362 h 3456"/>
              <a:gd name="T32" fmla="*/ 3 w 3456"/>
              <a:gd name="T33" fmla="*/ 3263 h 3456"/>
              <a:gd name="T34" fmla="*/ 3 w 3456"/>
              <a:gd name="T35" fmla="*/ 2036 h 3456"/>
              <a:gd name="T36" fmla="*/ 45 w 3456"/>
              <a:gd name="T37" fmla="*/ 1937 h 3456"/>
              <a:gd name="T38" fmla="*/ 125 w 3456"/>
              <a:gd name="T39" fmla="*/ 1869 h 3456"/>
              <a:gd name="T40" fmla="*/ 230 w 3456"/>
              <a:gd name="T41" fmla="*/ 1843 h 3456"/>
              <a:gd name="T42" fmla="*/ 3226 w 3456"/>
              <a:gd name="T43" fmla="*/ 1382 h 3456"/>
              <a:gd name="T44" fmla="*/ 230 w 3456"/>
              <a:gd name="T45" fmla="*/ 691 h 3456"/>
              <a:gd name="T46" fmla="*/ 1382 w 3456"/>
              <a:gd name="T47" fmla="*/ 691 h 3456"/>
              <a:gd name="T48" fmla="*/ 3226 w 3456"/>
              <a:gd name="T49" fmla="*/ 0 h 3456"/>
              <a:gd name="T50" fmla="*/ 3331 w 3456"/>
              <a:gd name="T51" fmla="*/ 26 h 3456"/>
              <a:gd name="T52" fmla="*/ 3411 w 3456"/>
              <a:gd name="T53" fmla="*/ 94 h 3456"/>
              <a:gd name="T54" fmla="*/ 3453 w 3456"/>
              <a:gd name="T55" fmla="*/ 193 h 3456"/>
              <a:gd name="T56" fmla="*/ 3453 w 3456"/>
              <a:gd name="T57" fmla="*/ 3263 h 3456"/>
              <a:gd name="T58" fmla="*/ 3411 w 3456"/>
              <a:gd name="T59" fmla="*/ 3362 h 3456"/>
              <a:gd name="T60" fmla="*/ 3331 w 3456"/>
              <a:gd name="T61" fmla="*/ 3430 h 3456"/>
              <a:gd name="T62" fmla="*/ 3226 w 3456"/>
              <a:gd name="T63" fmla="*/ 3456 h 3456"/>
              <a:gd name="T64" fmla="*/ 2001 w 3456"/>
              <a:gd name="T65" fmla="*/ 3444 h 3456"/>
              <a:gd name="T66" fmla="*/ 1911 w 3456"/>
              <a:gd name="T67" fmla="*/ 3388 h 3456"/>
              <a:gd name="T68" fmla="*/ 1855 w 3456"/>
              <a:gd name="T69" fmla="*/ 3298 h 3456"/>
              <a:gd name="T70" fmla="*/ 1843 w 3456"/>
              <a:gd name="T71" fmla="*/ 230 h 3456"/>
              <a:gd name="T72" fmla="*/ 1869 w 3456"/>
              <a:gd name="T73" fmla="*/ 125 h 3456"/>
              <a:gd name="T74" fmla="*/ 1937 w 3456"/>
              <a:gd name="T75" fmla="*/ 45 h 3456"/>
              <a:gd name="T76" fmla="*/ 2036 w 3456"/>
              <a:gd name="T77" fmla="*/ 3 h 3456"/>
              <a:gd name="T78" fmla="*/ 1382 w 3456"/>
              <a:gd name="T79" fmla="*/ 0 h 3456"/>
              <a:gd name="T80" fmla="*/ 1488 w 3456"/>
              <a:gd name="T81" fmla="*/ 26 h 3456"/>
              <a:gd name="T82" fmla="*/ 1568 w 3456"/>
              <a:gd name="T83" fmla="*/ 94 h 3456"/>
              <a:gd name="T84" fmla="*/ 1610 w 3456"/>
              <a:gd name="T85" fmla="*/ 193 h 3456"/>
              <a:gd name="T86" fmla="*/ 1610 w 3456"/>
              <a:gd name="T87" fmla="*/ 1420 h 3456"/>
              <a:gd name="T88" fmla="*/ 1568 w 3456"/>
              <a:gd name="T89" fmla="*/ 1519 h 3456"/>
              <a:gd name="T90" fmla="*/ 1488 w 3456"/>
              <a:gd name="T91" fmla="*/ 1587 h 3456"/>
              <a:gd name="T92" fmla="*/ 1382 w 3456"/>
              <a:gd name="T93" fmla="*/ 1613 h 3456"/>
              <a:gd name="T94" fmla="*/ 158 w 3456"/>
              <a:gd name="T95" fmla="*/ 1601 h 3456"/>
              <a:gd name="T96" fmla="*/ 68 w 3456"/>
              <a:gd name="T97" fmla="*/ 1545 h 3456"/>
              <a:gd name="T98" fmla="*/ 12 w 3456"/>
              <a:gd name="T99" fmla="*/ 1455 h 3456"/>
              <a:gd name="T100" fmla="*/ 0 w 3456"/>
              <a:gd name="T101" fmla="*/ 230 h 3456"/>
              <a:gd name="T102" fmla="*/ 26 w 3456"/>
              <a:gd name="T103" fmla="*/ 125 h 3456"/>
              <a:gd name="T104" fmla="*/ 94 w 3456"/>
              <a:gd name="T105" fmla="*/ 45 h 3456"/>
              <a:gd name="T106" fmla="*/ 193 w 3456"/>
              <a:gd name="T107" fmla="*/ 3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3456">
                <a:moveTo>
                  <a:pt x="691" y="2074"/>
                </a:moveTo>
                <a:lnTo>
                  <a:pt x="691" y="2534"/>
                </a:lnTo>
                <a:lnTo>
                  <a:pt x="230" y="2534"/>
                </a:lnTo>
                <a:lnTo>
                  <a:pt x="230" y="2765"/>
                </a:lnTo>
                <a:lnTo>
                  <a:pt x="691" y="2765"/>
                </a:lnTo>
                <a:lnTo>
                  <a:pt x="691" y="3226"/>
                </a:lnTo>
                <a:lnTo>
                  <a:pt x="922" y="3226"/>
                </a:lnTo>
                <a:lnTo>
                  <a:pt x="922" y="2765"/>
                </a:lnTo>
                <a:lnTo>
                  <a:pt x="1382" y="2765"/>
                </a:lnTo>
                <a:lnTo>
                  <a:pt x="1382" y="2534"/>
                </a:lnTo>
                <a:lnTo>
                  <a:pt x="922" y="2534"/>
                </a:lnTo>
                <a:lnTo>
                  <a:pt x="922" y="2074"/>
                </a:lnTo>
                <a:lnTo>
                  <a:pt x="691" y="2074"/>
                </a:lnTo>
                <a:close/>
                <a:moveTo>
                  <a:pt x="2074" y="1843"/>
                </a:moveTo>
                <a:lnTo>
                  <a:pt x="2074" y="2074"/>
                </a:lnTo>
                <a:lnTo>
                  <a:pt x="3226" y="2074"/>
                </a:lnTo>
                <a:lnTo>
                  <a:pt x="3226" y="1843"/>
                </a:lnTo>
                <a:lnTo>
                  <a:pt x="2074" y="1843"/>
                </a:lnTo>
                <a:close/>
                <a:moveTo>
                  <a:pt x="230" y="1843"/>
                </a:moveTo>
                <a:lnTo>
                  <a:pt x="1382" y="1843"/>
                </a:lnTo>
                <a:lnTo>
                  <a:pt x="1420" y="1846"/>
                </a:lnTo>
                <a:lnTo>
                  <a:pt x="1455" y="1855"/>
                </a:lnTo>
                <a:lnTo>
                  <a:pt x="1488" y="1869"/>
                </a:lnTo>
                <a:lnTo>
                  <a:pt x="1519" y="1888"/>
                </a:lnTo>
                <a:lnTo>
                  <a:pt x="1545" y="1911"/>
                </a:lnTo>
                <a:lnTo>
                  <a:pt x="1568" y="1937"/>
                </a:lnTo>
                <a:lnTo>
                  <a:pt x="1587" y="1968"/>
                </a:lnTo>
                <a:lnTo>
                  <a:pt x="1601" y="2001"/>
                </a:lnTo>
                <a:lnTo>
                  <a:pt x="1610" y="2036"/>
                </a:lnTo>
                <a:lnTo>
                  <a:pt x="1613" y="2074"/>
                </a:lnTo>
                <a:lnTo>
                  <a:pt x="1613" y="3226"/>
                </a:lnTo>
                <a:lnTo>
                  <a:pt x="1610" y="3263"/>
                </a:lnTo>
                <a:lnTo>
                  <a:pt x="1601" y="3298"/>
                </a:lnTo>
                <a:lnTo>
                  <a:pt x="1587" y="3331"/>
                </a:lnTo>
                <a:lnTo>
                  <a:pt x="1568" y="3362"/>
                </a:lnTo>
                <a:lnTo>
                  <a:pt x="1545" y="3388"/>
                </a:lnTo>
                <a:lnTo>
                  <a:pt x="1519" y="3411"/>
                </a:lnTo>
                <a:lnTo>
                  <a:pt x="1488" y="3430"/>
                </a:lnTo>
                <a:lnTo>
                  <a:pt x="1455" y="3444"/>
                </a:lnTo>
                <a:lnTo>
                  <a:pt x="1420" y="3453"/>
                </a:lnTo>
                <a:lnTo>
                  <a:pt x="1382" y="3456"/>
                </a:lnTo>
                <a:lnTo>
                  <a:pt x="230" y="3456"/>
                </a:lnTo>
                <a:lnTo>
                  <a:pt x="193" y="3453"/>
                </a:lnTo>
                <a:lnTo>
                  <a:pt x="158" y="3444"/>
                </a:lnTo>
                <a:lnTo>
                  <a:pt x="125" y="3430"/>
                </a:lnTo>
                <a:lnTo>
                  <a:pt x="94" y="3411"/>
                </a:lnTo>
                <a:lnTo>
                  <a:pt x="68" y="3388"/>
                </a:lnTo>
                <a:lnTo>
                  <a:pt x="45" y="3362"/>
                </a:lnTo>
                <a:lnTo>
                  <a:pt x="26" y="3331"/>
                </a:lnTo>
                <a:lnTo>
                  <a:pt x="12" y="3298"/>
                </a:lnTo>
                <a:lnTo>
                  <a:pt x="3" y="3263"/>
                </a:lnTo>
                <a:lnTo>
                  <a:pt x="0" y="3226"/>
                </a:lnTo>
                <a:lnTo>
                  <a:pt x="0" y="2074"/>
                </a:lnTo>
                <a:lnTo>
                  <a:pt x="3" y="2036"/>
                </a:lnTo>
                <a:lnTo>
                  <a:pt x="12" y="2001"/>
                </a:lnTo>
                <a:lnTo>
                  <a:pt x="26" y="1968"/>
                </a:lnTo>
                <a:lnTo>
                  <a:pt x="45" y="1937"/>
                </a:lnTo>
                <a:lnTo>
                  <a:pt x="68" y="1911"/>
                </a:lnTo>
                <a:lnTo>
                  <a:pt x="94" y="1888"/>
                </a:lnTo>
                <a:lnTo>
                  <a:pt x="125" y="1869"/>
                </a:lnTo>
                <a:lnTo>
                  <a:pt x="158" y="1855"/>
                </a:lnTo>
                <a:lnTo>
                  <a:pt x="193" y="1846"/>
                </a:lnTo>
                <a:lnTo>
                  <a:pt x="230" y="1843"/>
                </a:lnTo>
                <a:close/>
                <a:moveTo>
                  <a:pt x="2074" y="1152"/>
                </a:moveTo>
                <a:lnTo>
                  <a:pt x="2074" y="1382"/>
                </a:lnTo>
                <a:lnTo>
                  <a:pt x="3226" y="1382"/>
                </a:lnTo>
                <a:lnTo>
                  <a:pt x="3226" y="1152"/>
                </a:lnTo>
                <a:lnTo>
                  <a:pt x="2074" y="1152"/>
                </a:lnTo>
                <a:close/>
                <a:moveTo>
                  <a:pt x="230" y="691"/>
                </a:moveTo>
                <a:lnTo>
                  <a:pt x="230" y="922"/>
                </a:lnTo>
                <a:lnTo>
                  <a:pt x="1382" y="922"/>
                </a:lnTo>
                <a:lnTo>
                  <a:pt x="1382" y="691"/>
                </a:lnTo>
                <a:lnTo>
                  <a:pt x="230" y="691"/>
                </a:lnTo>
                <a:close/>
                <a:moveTo>
                  <a:pt x="2074" y="0"/>
                </a:moveTo>
                <a:lnTo>
                  <a:pt x="3226" y="0"/>
                </a:lnTo>
                <a:lnTo>
                  <a:pt x="3263" y="3"/>
                </a:lnTo>
                <a:lnTo>
                  <a:pt x="3298" y="12"/>
                </a:lnTo>
                <a:lnTo>
                  <a:pt x="3331" y="26"/>
                </a:lnTo>
                <a:lnTo>
                  <a:pt x="3362" y="45"/>
                </a:lnTo>
                <a:lnTo>
                  <a:pt x="3388" y="68"/>
                </a:lnTo>
                <a:lnTo>
                  <a:pt x="3411" y="94"/>
                </a:lnTo>
                <a:lnTo>
                  <a:pt x="3430" y="125"/>
                </a:lnTo>
                <a:lnTo>
                  <a:pt x="3444" y="158"/>
                </a:lnTo>
                <a:lnTo>
                  <a:pt x="3453" y="193"/>
                </a:lnTo>
                <a:lnTo>
                  <a:pt x="3456" y="230"/>
                </a:lnTo>
                <a:lnTo>
                  <a:pt x="3456" y="3226"/>
                </a:lnTo>
                <a:lnTo>
                  <a:pt x="3453" y="3263"/>
                </a:lnTo>
                <a:lnTo>
                  <a:pt x="3444" y="3298"/>
                </a:lnTo>
                <a:lnTo>
                  <a:pt x="3430" y="3331"/>
                </a:lnTo>
                <a:lnTo>
                  <a:pt x="3411" y="3362"/>
                </a:lnTo>
                <a:lnTo>
                  <a:pt x="3388" y="3388"/>
                </a:lnTo>
                <a:lnTo>
                  <a:pt x="3362" y="3411"/>
                </a:lnTo>
                <a:lnTo>
                  <a:pt x="3331" y="3430"/>
                </a:lnTo>
                <a:lnTo>
                  <a:pt x="3298" y="3444"/>
                </a:lnTo>
                <a:lnTo>
                  <a:pt x="3263" y="3453"/>
                </a:lnTo>
                <a:lnTo>
                  <a:pt x="3226" y="3456"/>
                </a:lnTo>
                <a:lnTo>
                  <a:pt x="2074" y="3456"/>
                </a:lnTo>
                <a:lnTo>
                  <a:pt x="2036" y="3453"/>
                </a:lnTo>
                <a:lnTo>
                  <a:pt x="2001" y="3444"/>
                </a:lnTo>
                <a:lnTo>
                  <a:pt x="1968" y="3430"/>
                </a:lnTo>
                <a:lnTo>
                  <a:pt x="1937" y="3411"/>
                </a:lnTo>
                <a:lnTo>
                  <a:pt x="1911" y="3388"/>
                </a:lnTo>
                <a:lnTo>
                  <a:pt x="1888" y="3362"/>
                </a:lnTo>
                <a:lnTo>
                  <a:pt x="1869" y="3331"/>
                </a:lnTo>
                <a:lnTo>
                  <a:pt x="1855" y="3298"/>
                </a:lnTo>
                <a:lnTo>
                  <a:pt x="1846" y="3263"/>
                </a:lnTo>
                <a:lnTo>
                  <a:pt x="1843" y="3226"/>
                </a:lnTo>
                <a:lnTo>
                  <a:pt x="1843" y="230"/>
                </a:lnTo>
                <a:lnTo>
                  <a:pt x="1846" y="193"/>
                </a:lnTo>
                <a:lnTo>
                  <a:pt x="1855" y="158"/>
                </a:lnTo>
                <a:lnTo>
                  <a:pt x="1869" y="125"/>
                </a:lnTo>
                <a:lnTo>
                  <a:pt x="1888" y="94"/>
                </a:lnTo>
                <a:lnTo>
                  <a:pt x="1911" y="68"/>
                </a:lnTo>
                <a:lnTo>
                  <a:pt x="1937" y="45"/>
                </a:lnTo>
                <a:lnTo>
                  <a:pt x="1968" y="26"/>
                </a:lnTo>
                <a:lnTo>
                  <a:pt x="2001" y="12"/>
                </a:lnTo>
                <a:lnTo>
                  <a:pt x="2036" y="3"/>
                </a:lnTo>
                <a:lnTo>
                  <a:pt x="2074" y="0"/>
                </a:lnTo>
                <a:close/>
                <a:moveTo>
                  <a:pt x="230" y="0"/>
                </a:moveTo>
                <a:lnTo>
                  <a:pt x="1382" y="0"/>
                </a:lnTo>
                <a:lnTo>
                  <a:pt x="1420" y="3"/>
                </a:lnTo>
                <a:lnTo>
                  <a:pt x="1455" y="12"/>
                </a:lnTo>
                <a:lnTo>
                  <a:pt x="1488" y="26"/>
                </a:lnTo>
                <a:lnTo>
                  <a:pt x="1519" y="45"/>
                </a:lnTo>
                <a:lnTo>
                  <a:pt x="1545" y="68"/>
                </a:lnTo>
                <a:lnTo>
                  <a:pt x="1568" y="94"/>
                </a:lnTo>
                <a:lnTo>
                  <a:pt x="1587" y="125"/>
                </a:lnTo>
                <a:lnTo>
                  <a:pt x="1601" y="158"/>
                </a:lnTo>
                <a:lnTo>
                  <a:pt x="1610" y="193"/>
                </a:lnTo>
                <a:lnTo>
                  <a:pt x="1613" y="230"/>
                </a:lnTo>
                <a:lnTo>
                  <a:pt x="1613" y="1382"/>
                </a:lnTo>
                <a:lnTo>
                  <a:pt x="1610" y="1420"/>
                </a:lnTo>
                <a:lnTo>
                  <a:pt x="1601" y="1455"/>
                </a:lnTo>
                <a:lnTo>
                  <a:pt x="1587" y="1488"/>
                </a:lnTo>
                <a:lnTo>
                  <a:pt x="1568" y="1519"/>
                </a:lnTo>
                <a:lnTo>
                  <a:pt x="1545" y="1545"/>
                </a:lnTo>
                <a:lnTo>
                  <a:pt x="1519" y="1568"/>
                </a:lnTo>
                <a:lnTo>
                  <a:pt x="1488" y="1587"/>
                </a:lnTo>
                <a:lnTo>
                  <a:pt x="1455" y="1601"/>
                </a:lnTo>
                <a:lnTo>
                  <a:pt x="1420" y="1610"/>
                </a:lnTo>
                <a:lnTo>
                  <a:pt x="1382" y="1613"/>
                </a:lnTo>
                <a:lnTo>
                  <a:pt x="230" y="1613"/>
                </a:lnTo>
                <a:lnTo>
                  <a:pt x="193" y="1610"/>
                </a:lnTo>
                <a:lnTo>
                  <a:pt x="158" y="1601"/>
                </a:lnTo>
                <a:lnTo>
                  <a:pt x="125" y="1587"/>
                </a:lnTo>
                <a:lnTo>
                  <a:pt x="94" y="1568"/>
                </a:lnTo>
                <a:lnTo>
                  <a:pt x="68" y="1545"/>
                </a:lnTo>
                <a:lnTo>
                  <a:pt x="45" y="1519"/>
                </a:lnTo>
                <a:lnTo>
                  <a:pt x="26" y="1488"/>
                </a:lnTo>
                <a:lnTo>
                  <a:pt x="12" y="1455"/>
                </a:lnTo>
                <a:lnTo>
                  <a:pt x="3" y="1420"/>
                </a:lnTo>
                <a:lnTo>
                  <a:pt x="0" y="1382"/>
                </a:lnTo>
                <a:lnTo>
                  <a:pt x="0" y="230"/>
                </a:lnTo>
                <a:lnTo>
                  <a:pt x="3" y="193"/>
                </a:lnTo>
                <a:lnTo>
                  <a:pt x="12" y="158"/>
                </a:lnTo>
                <a:lnTo>
                  <a:pt x="26" y="125"/>
                </a:lnTo>
                <a:lnTo>
                  <a:pt x="45" y="94"/>
                </a:lnTo>
                <a:lnTo>
                  <a:pt x="68" y="68"/>
                </a:lnTo>
                <a:lnTo>
                  <a:pt x="94" y="45"/>
                </a:lnTo>
                <a:lnTo>
                  <a:pt x="125" y="26"/>
                </a:lnTo>
                <a:lnTo>
                  <a:pt x="158" y="12"/>
                </a:lnTo>
                <a:lnTo>
                  <a:pt x="193" y="3"/>
                </a:lnTo>
                <a:lnTo>
                  <a:pt x="23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35" name="Freeform 34"/>
          <p:cNvSpPr/>
          <p:nvPr/>
        </p:nvSpPr>
        <p:spPr bwMode="auto">
          <a:xfrm>
            <a:off x="4501656" y="4952925"/>
            <a:ext cx="438713" cy="438713"/>
          </a:xfrm>
          <a:custGeom>
            <a:avLst/>
            <a:gdLst>
              <a:gd name="T0" fmla="*/ 768 w 3456"/>
              <a:gd name="T1" fmla="*/ 17 h 3456"/>
              <a:gd name="T2" fmla="*/ 894 w 3456"/>
              <a:gd name="T3" fmla="*/ 87 h 3456"/>
              <a:gd name="T4" fmla="*/ 1036 w 3456"/>
              <a:gd name="T5" fmla="*/ 198 h 3456"/>
              <a:gd name="T6" fmla="*/ 1176 w 3456"/>
              <a:gd name="T7" fmla="*/ 337 h 3456"/>
              <a:gd name="T8" fmla="*/ 1300 w 3456"/>
              <a:gd name="T9" fmla="*/ 490 h 3456"/>
              <a:gd name="T10" fmla="*/ 1389 w 3456"/>
              <a:gd name="T11" fmla="*/ 644 h 3456"/>
              <a:gd name="T12" fmla="*/ 1428 w 3456"/>
              <a:gd name="T13" fmla="*/ 784 h 3456"/>
              <a:gd name="T14" fmla="*/ 1401 w 3456"/>
              <a:gd name="T15" fmla="*/ 899 h 3456"/>
              <a:gd name="T16" fmla="*/ 1275 w 3456"/>
              <a:gd name="T17" fmla="*/ 1016 h 3456"/>
              <a:gd name="T18" fmla="*/ 1139 w 3456"/>
              <a:gd name="T19" fmla="*/ 1106 h 3456"/>
              <a:gd name="T20" fmla="*/ 1027 w 3456"/>
              <a:gd name="T21" fmla="*/ 1179 h 3456"/>
              <a:gd name="T22" fmla="*/ 950 w 3456"/>
              <a:gd name="T23" fmla="*/ 1263 h 3456"/>
              <a:gd name="T24" fmla="*/ 922 w 3456"/>
              <a:gd name="T25" fmla="*/ 1382 h 3456"/>
              <a:gd name="T26" fmla="*/ 980 w 3456"/>
              <a:gd name="T27" fmla="*/ 1595 h 3456"/>
              <a:gd name="T28" fmla="*/ 1130 w 3456"/>
              <a:gd name="T29" fmla="*/ 1808 h 3456"/>
              <a:gd name="T30" fmla="*/ 1329 w 3456"/>
              <a:gd name="T31" fmla="*/ 2020 h 3456"/>
              <a:gd name="T32" fmla="*/ 1542 w 3456"/>
              <a:gd name="T33" fmla="*/ 2231 h 3456"/>
              <a:gd name="T34" fmla="*/ 1754 w 3456"/>
              <a:gd name="T35" fmla="*/ 2410 h 3456"/>
              <a:gd name="T36" fmla="*/ 1968 w 3456"/>
              <a:gd name="T37" fmla="*/ 2519 h 3456"/>
              <a:gd name="T38" fmla="*/ 2140 w 3456"/>
              <a:gd name="T39" fmla="*/ 2527 h 3456"/>
              <a:gd name="T40" fmla="*/ 2237 w 3456"/>
              <a:gd name="T41" fmla="*/ 2473 h 3456"/>
              <a:gd name="T42" fmla="*/ 2313 w 3456"/>
              <a:gd name="T43" fmla="*/ 2376 h 3456"/>
              <a:gd name="T44" fmla="*/ 2392 w 3456"/>
              <a:gd name="T45" fmla="*/ 2252 h 3456"/>
              <a:gd name="T46" fmla="*/ 2500 w 3456"/>
              <a:gd name="T47" fmla="*/ 2110 h 3456"/>
              <a:gd name="T48" fmla="*/ 2610 w 3456"/>
              <a:gd name="T49" fmla="*/ 2032 h 3456"/>
              <a:gd name="T50" fmla="*/ 2740 w 3456"/>
              <a:gd name="T51" fmla="*/ 2040 h 3456"/>
              <a:gd name="T52" fmla="*/ 2888 w 3456"/>
              <a:gd name="T53" fmla="*/ 2107 h 3456"/>
              <a:gd name="T54" fmla="*/ 3043 w 3456"/>
              <a:gd name="T55" fmla="*/ 2215 h 3456"/>
              <a:gd name="T56" fmla="*/ 3191 w 3456"/>
              <a:gd name="T57" fmla="*/ 2349 h 3456"/>
              <a:gd name="T58" fmla="*/ 3318 w 3456"/>
              <a:gd name="T59" fmla="*/ 2491 h 3456"/>
              <a:gd name="T60" fmla="*/ 3410 w 3456"/>
              <a:gd name="T61" fmla="*/ 2629 h 3456"/>
              <a:gd name="T62" fmla="*/ 3454 w 3456"/>
              <a:gd name="T63" fmla="*/ 2742 h 3456"/>
              <a:gd name="T64" fmla="*/ 3435 w 3456"/>
              <a:gd name="T65" fmla="*/ 2843 h 3456"/>
              <a:gd name="T66" fmla="*/ 3354 w 3456"/>
              <a:gd name="T67" fmla="*/ 2962 h 3456"/>
              <a:gd name="T68" fmla="*/ 3233 w 3456"/>
              <a:gd name="T69" fmla="*/ 3088 h 3456"/>
              <a:gd name="T70" fmla="*/ 3093 w 3456"/>
              <a:gd name="T71" fmla="*/ 3212 h 3456"/>
              <a:gd name="T72" fmla="*/ 2954 w 3456"/>
              <a:gd name="T73" fmla="*/ 3320 h 3456"/>
              <a:gd name="T74" fmla="*/ 2841 w 3456"/>
              <a:gd name="T75" fmla="*/ 3403 h 3456"/>
              <a:gd name="T76" fmla="*/ 2774 w 3456"/>
              <a:gd name="T77" fmla="*/ 3450 h 3456"/>
              <a:gd name="T78" fmla="*/ 2655 w 3456"/>
              <a:gd name="T79" fmla="*/ 3449 h 3456"/>
              <a:gd name="T80" fmla="*/ 2398 w 3456"/>
              <a:gd name="T81" fmla="*/ 3391 h 3456"/>
              <a:gd name="T82" fmla="*/ 2107 w 3456"/>
              <a:gd name="T83" fmla="*/ 3286 h 3456"/>
              <a:gd name="T84" fmla="*/ 1800 w 3456"/>
              <a:gd name="T85" fmla="*/ 3144 h 3456"/>
              <a:gd name="T86" fmla="*/ 1497 w 3456"/>
              <a:gd name="T87" fmla="*/ 2972 h 3456"/>
              <a:gd name="T88" fmla="*/ 1215 w 3456"/>
              <a:gd name="T89" fmla="*/ 2783 h 3456"/>
              <a:gd name="T90" fmla="*/ 973 w 3456"/>
              <a:gd name="T91" fmla="*/ 2585 h 3456"/>
              <a:gd name="T92" fmla="*/ 772 w 3456"/>
              <a:gd name="T93" fmla="*/ 2368 h 3456"/>
              <a:gd name="T94" fmla="*/ 577 w 3456"/>
              <a:gd name="T95" fmla="*/ 2105 h 3456"/>
              <a:gd name="T96" fmla="*/ 395 w 3456"/>
              <a:gd name="T97" fmla="*/ 1810 h 3456"/>
              <a:gd name="T98" fmla="*/ 237 w 3456"/>
              <a:gd name="T99" fmla="*/ 1502 h 3456"/>
              <a:gd name="T100" fmla="*/ 112 w 3456"/>
              <a:gd name="T101" fmla="*/ 1200 h 3456"/>
              <a:gd name="T102" fmla="*/ 29 w 3456"/>
              <a:gd name="T103" fmla="*/ 924 h 3456"/>
              <a:gd name="T104" fmla="*/ 0 w 3456"/>
              <a:gd name="T105" fmla="*/ 691 h 3456"/>
              <a:gd name="T106" fmla="*/ 24 w 3456"/>
              <a:gd name="T107" fmla="*/ 656 h 3456"/>
              <a:gd name="T108" fmla="*/ 91 w 3456"/>
              <a:gd name="T109" fmla="*/ 562 h 3456"/>
              <a:gd name="T110" fmla="*/ 187 w 3456"/>
              <a:gd name="T111" fmla="*/ 435 h 3456"/>
              <a:gd name="T112" fmla="*/ 305 w 3456"/>
              <a:gd name="T113" fmla="*/ 292 h 3456"/>
              <a:gd name="T114" fmla="*/ 430 w 3456"/>
              <a:gd name="T115" fmla="*/ 158 h 3456"/>
              <a:gd name="T116" fmla="*/ 555 w 3456"/>
              <a:gd name="T117" fmla="*/ 54 h 3456"/>
              <a:gd name="T118" fmla="*/ 667 w 3456"/>
              <a:gd name="T119" fmla="*/ 2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56" h="3456">
                <a:moveTo>
                  <a:pt x="691" y="0"/>
                </a:moveTo>
                <a:lnTo>
                  <a:pt x="714" y="2"/>
                </a:lnTo>
                <a:lnTo>
                  <a:pt x="739" y="7"/>
                </a:lnTo>
                <a:lnTo>
                  <a:pt x="768" y="17"/>
                </a:lnTo>
                <a:lnTo>
                  <a:pt x="797" y="30"/>
                </a:lnTo>
                <a:lnTo>
                  <a:pt x="827" y="46"/>
                </a:lnTo>
                <a:lnTo>
                  <a:pt x="861" y="65"/>
                </a:lnTo>
                <a:lnTo>
                  <a:pt x="894" y="87"/>
                </a:lnTo>
                <a:lnTo>
                  <a:pt x="929" y="112"/>
                </a:lnTo>
                <a:lnTo>
                  <a:pt x="965" y="138"/>
                </a:lnTo>
                <a:lnTo>
                  <a:pt x="1000" y="168"/>
                </a:lnTo>
                <a:lnTo>
                  <a:pt x="1036" y="198"/>
                </a:lnTo>
                <a:lnTo>
                  <a:pt x="1072" y="230"/>
                </a:lnTo>
                <a:lnTo>
                  <a:pt x="1107" y="265"/>
                </a:lnTo>
                <a:lnTo>
                  <a:pt x="1143" y="301"/>
                </a:lnTo>
                <a:lnTo>
                  <a:pt x="1176" y="337"/>
                </a:lnTo>
                <a:lnTo>
                  <a:pt x="1210" y="375"/>
                </a:lnTo>
                <a:lnTo>
                  <a:pt x="1241" y="413"/>
                </a:lnTo>
                <a:lnTo>
                  <a:pt x="1271" y="451"/>
                </a:lnTo>
                <a:lnTo>
                  <a:pt x="1300" y="490"/>
                </a:lnTo>
                <a:lnTo>
                  <a:pt x="1326" y="529"/>
                </a:lnTo>
                <a:lnTo>
                  <a:pt x="1349" y="568"/>
                </a:lnTo>
                <a:lnTo>
                  <a:pt x="1371" y="605"/>
                </a:lnTo>
                <a:lnTo>
                  <a:pt x="1389" y="644"/>
                </a:lnTo>
                <a:lnTo>
                  <a:pt x="1404" y="681"/>
                </a:lnTo>
                <a:lnTo>
                  <a:pt x="1416" y="716"/>
                </a:lnTo>
                <a:lnTo>
                  <a:pt x="1424" y="751"/>
                </a:lnTo>
                <a:lnTo>
                  <a:pt x="1428" y="784"/>
                </a:lnTo>
                <a:lnTo>
                  <a:pt x="1428" y="816"/>
                </a:lnTo>
                <a:lnTo>
                  <a:pt x="1424" y="846"/>
                </a:lnTo>
                <a:lnTo>
                  <a:pt x="1415" y="873"/>
                </a:lnTo>
                <a:lnTo>
                  <a:pt x="1401" y="899"/>
                </a:lnTo>
                <a:lnTo>
                  <a:pt x="1382" y="922"/>
                </a:lnTo>
                <a:lnTo>
                  <a:pt x="1346" y="956"/>
                </a:lnTo>
                <a:lnTo>
                  <a:pt x="1310" y="988"/>
                </a:lnTo>
                <a:lnTo>
                  <a:pt x="1275" y="1016"/>
                </a:lnTo>
                <a:lnTo>
                  <a:pt x="1239" y="1041"/>
                </a:lnTo>
                <a:lnTo>
                  <a:pt x="1204" y="1064"/>
                </a:lnTo>
                <a:lnTo>
                  <a:pt x="1172" y="1085"/>
                </a:lnTo>
                <a:lnTo>
                  <a:pt x="1139" y="1106"/>
                </a:lnTo>
                <a:lnTo>
                  <a:pt x="1109" y="1125"/>
                </a:lnTo>
                <a:lnTo>
                  <a:pt x="1080" y="1143"/>
                </a:lnTo>
                <a:lnTo>
                  <a:pt x="1053" y="1161"/>
                </a:lnTo>
                <a:lnTo>
                  <a:pt x="1027" y="1179"/>
                </a:lnTo>
                <a:lnTo>
                  <a:pt x="1004" y="1198"/>
                </a:lnTo>
                <a:lnTo>
                  <a:pt x="983" y="1219"/>
                </a:lnTo>
                <a:lnTo>
                  <a:pt x="966" y="1240"/>
                </a:lnTo>
                <a:lnTo>
                  <a:pt x="950" y="1263"/>
                </a:lnTo>
                <a:lnTo>
                  <a:pt x="938" y="1288"/>
                </a:lnTo>
                <a:lnTo>
                  <a:pt x="929" y="1316"/>
                </a:lnTo>
                <a:lnTo>
                  <a:pt x="924" y="1348"/>
                </a:lnTo>
                <a:lnTo>
                  <a:pt x="922" y="1382"/>
                </a:lnTo>
                <a:lnTo>
                  <a:pt x="926" y="1436"/>
                </a:lnTo>
                <a:lnTo>
                  <a:pt x="937" y="1488"/>
                </a:lnTo>
                <a:lnTo>
                  <a:pt x="956" y="1542"/>
                </a:lnTo>
                <a:lnTo>
                  <a:pt x="980" y="1595"/>
                </a:lnTo>
                <a:lnTo>
                  <a:pt x="1011" y="1648"/>
                </a:lnTo>
                <a:lnTo>
                  <a:pt x="1046" y="1702"/>
                </a:lnTo>
                <a:lnTo>
                  <a:pt x="1086" y="1754"/>
                </a:lnTo>
                <a:lnTo>
                  <a:pt x="1130" y="1808"/>
                </a:lnTo>
                <a:lnTo>
                  <a:pt x="1176" y="1861"/>
                </a:lnTo>
                <a:lnTo>
                  <a:pt x="1225" y="1914"/>
                </a:lnTo>
                <a:lnTo>
                  <a:pt x="1277" y="1968"/>
                </a:lnTo>
                <a:lnTo>
                  <a:pt x="1329" y="2020"/>
                </a:lnTo>
                <a:lnTo>
                  <a:pt x="1382" y="2074"/>
                </a:lnTo>
                <a:lnTo>
                  <a:pt x="1436" y="2127"/>
                </a:lnTo>
                <a:lnTo>
                  <a:pt x="1488" y="2179"/>
                </a:lnTo>
                <a:lnTo>
                  <a:pt x="1542" y="2231"/>
                </a:lnTo>
                <a:lnTo>
                  <a:pt x="1595" y="2280"/>
                </a:lnTo>
                <a:lnTo>
                  <a:pt x="1648" y="2326"/>
                </a:lnTo>
                <a:lnTo>
                  <a:pt x="1702" y="2370"/>
                </a:lnTo>
                <a:lnTo>
                  <a:pt x="1754" y="2410"/>
                </a:lnTo>
                <a:lnTo>
                  <a:pt x="1808" y="2445"/>
                </a:lnTo>
                <a:lnTo>
                  <a:pt x="1861" y="2476"/>
                </a:lnTo>
                <a:lnTo>
                  <a:pt x="1914" y="2500"/>
                </a:lnTo>
                <a:lnTo>
                  <a:pt x="1968" y="2519"/>
                </a:lnTo>
                <a:lnTo>
                  <a:pt x="2020" y="2530"/>
                </a:lnTo>
                <a:lnTo>
                  <a:pt x="2074" y="2534"/>
                </a:lnTo>
                <a:lnTo>
                  <a:pt x="2108" y="2532"/>
                </a:lnTo>
                <a:lnTo>
                  <a:pt x="2140" y="2527"/>
                </a:lnTo>
                <a:lnTo>
                  <a:pt x="2168" y="2518"/>
                </a:lnTo>
                <a:lnTo>
                  <a:pt x="2193" y="2506"/>
                </a:lnTo>
                <a:lnTo>
                  <a:pt x="2216" y="2490"/>
                </a:lnTo>
                <a:lnTo>
                  <a:pt x="2237" y="2473"/>
                </a:lnTo>
                <a:lnTo>
                  <a:pt x="2258" y="2452"/>
                </a:lnTo>
                <a:lnTo>
                  <a:pt x="2277" y="2429"/>
                </a:lnTo>
                <a:lnTo>
                  <a:pt x="2295" y="2403"/>
                </a:lnTo>
                <a:lnTo>
                  <a:pt x="2313" y="2376"/>
                </a:lnTo>
                <a:lnTo>
                  <a:pt x="2331" y="2347"/>
                </a:lnTo>
                <a:lnTo>
                  <a:pt x="2350" y="2317"/>
                </a:lnTo>
                <a:lnTo>
                  <a:pt x="2371" y="2284"/>
                </a:lnTo>
                <a:lnTo>
                  <a:pt x="2392" y="2252"/>
                </a:lnTo>
                <a:lnTo>
                  <a:pt x="2415" y="2217"/>
                </a:lnTo>
                <a:lnTo>
                  <a:pt x="2440" y="2181"/>
                </a:lnTo>
                <a:lnTo>
                  <a:pt x="2468" y="2146"/>
                </a:lnTo>
                <a:lnTo>
                  <a:pt x="2500" y="2110"/>
                </a:lnTo>
                <a:lnTo>
                  <a:pt x="2534" y="2074"/>
                </a:lnTo>
                <a:lnTo>
                  <a:pt x="2557" y="2055"/>
                </a:lnTo>
                <a:lnTo>
                  <a:pt x="2583" y="2041"/>
                </a:lnTo>
                <a:lnTo>
                  <a:pt x="2610" y="2032"/>
                </a:lnTo>
                <a:lnTo>
                  <a:pt x="2640" y="2028"/>
                </a:lnTo>
                <a:lnTo>
                  <a:pt x="2672" y="2028"/>
                </a:lnTo>
                <a:lnTo>
                  <a:pt x="2705" y="2032"/>
                </a:lnTo>
                <a:lnTo>
                  <a:pt x="2740" y="2040"/>
                </a:lnTo>
                <a:lnTo>
                  <a:pt x="2775" y="2052"/>
                </a:lnTo>
                <a:lnTo>
                  <a:pt x="2812" y="2067"/>
                </a:lnTo>
                <a:lnTo>
                  <a:pt x="2851" y="2085"/>
                </a:lnTo>
                <a:lnTo>
                  <a:pt x="2888" y="2107"/>
                </a:lnTo>
                <a:lnTo>
                  <a:pt x="2927" y="2130"/>
                </a:lnTo>
                <a:lnTo>
                  <a:pt x="2966" y="2156"/>
                </a:lnTo>
                <a:lnTo>
                  <a:pt x="3005" y="2185"/>
                </a:lnTo>
                <a:lnTo>
                  <a:pt x="3043" y="2215"/>
                </a:lnTo>
                <a:lnTo>
                  <a:pt x="3081" y="2246"/>
                </a:lnTo>
                <a:lnTo>
                  <a:pt x="3119" y="2280"/>
                </a:lnTo>
                <a:lnTo>
                  <a:pt x="3155" y="2313"/>
                </a:lnTo>
                <a:lnTo>
                  <a:pt x="3191" y="2349"/>
                </a:lnTo>
                <a:lnTo>
                  <a:pt x="3226" y="2384"/>
                </a:lnTo>
                <a:lnTo>
                  <a:pt x="3258" y="2420"/>
                </a:lnTo>
                <a:lnTo>
                  <a:pt x="3288" y="2456"/>
                </a:lnTo>
                <a:lnTo>
                  <a:pt x="3318" y="2491"/>
                </a:lnTo>
                <a:lnTo>
                  <a:pt x="3344" y="2527"/>
                </a:lnTo>
                <a:lnTo>
                  <a:pt x="3369" y="2562"/>
                </a:lnTo>
                <a:lnTo>
                  <a:pt x="3391" y="2595"/>
                </a:lnTo>
                <a:lnTo>
                  <a:pt x="3410" y="2629"/>
                </a:lnTo>
                <a:lnTo>
                  <a:pt x="3426" y="2659"/>
                </a:lnTo>
                <a:lnTo>
                  <a:pt x="3439" y="2688"/>
                </a:lnTo>
                <a:lnTo>
                  <a:pt x="3449" y="2717"/>
                </a:lnTo>
                <a:lnTo>
                  <a:pt x="3454" y="2742"/>
                </a:lnTo>
                <a:lnTo>
                  <a:pt x="3456" y="2765"/>
                </a:lnTo>
                <a:lnTo>
                  <a:pt x="3454" y="2789"/>
                </a:lnTo>
                <a:lnTo>
                  <a:pt x="3447" y="2815"/>
                </a:lnTo>
                <a:lnTo>
                  <a:pt x="3435" y="2843"/>
                </a:lnTo>
                <a:lnTo>
                  <a:pt x="3420" y="2872"/>
                </a:lnTo>
                <a:lnTo>
                  <a:pt x="3402" y="2901"/>
                </a:lnTo>
                <a:lnTo>
                  <a:pt x="3380" y="2931"/>
                </a:lnTo>
                <a:lnTo>
                  <a:pt x="3354" y="2962"/>
                </a:lnTo>
                <a:lnTo>
                  <a:pt x="3327" y="2993"/>
                </a:lnTo>
                <a:lnTo>
                  <a:pt x="3298" y="3026"/>
                </a:lnTo>
                <a:lnTo>
                  <a:pt x="3266" y="3057"/>
                </a:lnTo>
                <a:lnTo>
                  <a:pt x="3233" y="3088"/>
                </a:lnTo>
                <a:lnTo>
                  <a:pt x="3198" y="3120"/>
                </a:lnTo>
                <a:lnTo>
                  <a:pt x="3164" y="3151"/>
                </a:lnTo>
                <a:lnTo>
                  <a:pt x="3128" y="3182"/>
                </a:lnTo>
                <a:lnTo>
                  <a:pt x="3093" y="3212"/>
                </a:lnTo>
                <a:lnTo>
                  <a:pt x="3057" y="3240"/>
                </a:lnTo>
                <a:lnTo>
                  <a:pt x="3021" y="3269"/>
                </a:lnTo>
                <a:lnTo>
                  <a:pt x="2988" y="3295"/>
                </a:lnTo>
                <a:lnTo>
                  <a:pt x="2954" y="3320"/>
                </a:lnTo>
                <a:lnTo>
                  <a:pt x="2923" y="3344"/>
                </a:lnTo>
                <a:lnTo>
                  <a:pt x="2894" y="3365"/>
                </a:lnTo>
                <a:lnTo>
                  <a:pt x="2866" y="3385"/>
                </a:lnTo>
                <a:lnTo>
                  <a:pt x="2841" y="3403"/>
                </a:lnTo>
                <a:lnTo>
                  <a:pt x="2819" y="3418"/>
                </a:lnTo>
                <a:lnTo>
                  <a:pt x="2800" y="3432"/>
                </a:lnTo>
                <a:lnTo>
                  <a:pt x="2786" y="3442"/>
                </a:lnTo>
                <a:lnTo>
                  <a:pt x="2774" y="3450"/>
                </a:lnTo>
                <a:lnTo>
                  <a:pt x="2767" y="3454"/>
                </a:lnTo>
                <a:lnTo>
                  <a:pt x="2765" y="3456"/>
                </a:lnTo>
                <a:lnTo>
                  <a:pt x="2711" y="3454"/>
                </a:lnTo>
                <a:lnTo>
                  <a:pt x="2655" y="3449"/>
                </a:lnTo>
                <a:lnTo>
                  <a:pt x="2595" y="3439"/>
                </a:lnTo>
                <a:lnTo>
                  <a:pt x="2532" y="3427"/>
                </a:lnTo>
                <a:lnTo>
                  <a:pt x="2466" y="3411"/>
                </a:lnTo>
                <a:lnTo>
                  <a:pt x="2398" y="3391"/>
                </a:lnTo>
                <a:lnTo>
                  <a:pt x="2328" y="3369"/>
                </a:lnTo>
                <a:lnTo>
                  <a:pt x="2256" y="3344"/>
                </a:lnTo>
                <a:lnTo>
                  <a:pt x="2181" y="3317"/>
                </a:lnTo>
                <a:lnTo>
                  <a:pt x="2107" y="3286"/>
                </a:lnTo>
                <a:lnTo>
                  <a:pt x="2031" y="3254"/>
                </a:lnTo>
                <a:lnTo>
                  <a:pt x="1954" y="3219"/>
                </a:lnTo>
                <a:lnTo>
                  <a:pt x="1877" y="3183"/>
                </a:lnTo>
                <a:lnTo>
                  <a:pt x="1800" y="3144"/>
                </a:lnTo>
                <a:lnTo>
                  <a:pt x="1723" y="3103"/>
                </a:lnTo>
                <a:lnTo>
                  <a:pt x="1646" y="3061"/>
                </a:lnTo>
                <a:lnTo>
                  <a:pt x="1571" y="3017"/>
                </a:lnTo>
                <a:lnTo>
                  <a:pt x="1497" y="2972"/>
                </a:lnTo>
                <a:lnTo>
                  <a:pt x="1423" y="2926"/>
                </a:lnTo>
                <a:lnTo>
                  <a:pt x="1351" y="2879"/>
                </a:lnTo>
                <a:lnTo>
                  <a:pt x="1282" y="2832"/>
                </a:lnTo>
                <a:lnTo>
                  <a:pt x="1215" y="2783"/>
                </a:lnTo>
                <a:lnTo>
                  <a:pt x="1150" y="2733"/>
                </a:lnTo>
                <a:lnTo>
                  <a:pt x="1088" y="2684"/>
                </a:lnTo>
                <a:lnTo>
                  <a:pt x="1028" y="2634"/>
                </a:lnTo>
                <a:lnTo>
                  <a:pt x="973" y="2585"/>
                </a:lnTo>
                <a:lnTo>
                  <a:pt x="922" y="2534"/>
                </a:lnTo>
                <a:lnTo>
                  <a:pt x="871" y="2483"/>
                </a:lnTo>
                <a:lnTo>
                  <a:pt x="822" y="2428"/>
                </a:lnTo>
                <a:lnTo>
                  <a:pt x="772" y="2368"/>
                </a:lnTo>
                <a:lnTo>
                  <a:pt x="723" y="2306"/>
                </a:lnTo>
                <a:lnTo>
                  <a:pt x="673" y="2241"/>
                </a:lnTo>
                <a:lnTo>
                  <a:pt x="624" y="2174"/>
                </a:lnTo>
                <a:lnTo>
                  <a:pt x="577" y="2105"/>
                </a:lnTo>
                <a:lnTo>
                  <a:pt x="530" y="2033"/>
                </a:lnTo>
                <a:lnTo>
                  <a:pt x="484" y="1959"/>
                </a:lnTo>
                <a:lnTo>
                  <a:pt x="439" y="1885"/>
                </a:lnTo>
                <a:lnTo>
                  <a:pt x="395" y="1810"/>
                </a:lnTo>
                <a:lnTo>
                  <a:pt x="353" y="1733"/>
                </a:lnTo>
                <a:lnTo>
                  <a:pt x="312" y="1656"/>
                </a:lnTo>
                <a:lnTo>
                  <a:pt x="273" y="1579"/>
                </a:lnTo>
                <a:lnTo>
                  <a:pt x="237" y="1502"/>
                </a:lnTo>
                <a:lnTo>
                  <a:pt x="202" y="1425"/>
                </a:lnTo>
                <a:lnTo>
                  <a:pt x="170" y="1349"/>
                </a:lnTo>
                <a:lnTo>
                  <a:pt x="139" y="1275"/>
                </a:lnTo>
                <a:lnTo>
                  <a:pt x="112" y="1200"/>
                </a:lnTo>
                <a:lnTo>
                  <a:pt x="87" y="1128"/>
                </a:lnTo>
                <a:lnTo>
                  <a:pt x="65" y="1058"/>
                </a:lnTo>
                <a:lnTo>
                  <a:pt x="45" y="990"/>
                </a:lnTo>
                <a:lnTo>
                  <a:pt x="29" y="924"/>
                </a:lnTo>
                <a:lnTo>
                  <a:pt x="17" y="861"/>
                </a:lnTo>
                <a:lnTo>
                  <a:pt x="7" y="801"/>
                </a:lnTo>
                <a:lnTo>
                  <a:pt x="2" y="745"/>
                </a:lnTo>
                <a:lnTo>
                  <a:pt x="0" y="691"/>
                </a:lnTo>
                <a:lnTo>
                  <a:pt x="2" y="689"/>
                </a:lnTo>
                <a:lnTo>
                  <a:pt x="6" y="682"/>
                </a:lnTo>
                <a:lnTo>
                  <a:pt x="14" y="670"/>
                </a:lnTo>
                <a:lnTo>
                  <a:pt x="24" y="656"/>
                </a:lnTo>
                <a:lnTo>
                  <a:pt x="38" y="637"/>
                </a:lnTo>
                <a:lnTo>
                  <a:pt x="53" y="615"/>
                </a:lnTo>
                <a:lnTo>
                  <a:pt x="71" y="590"/>
                </a:lnTo>
                <a:lnTo>
                  <a:pt x="91" y="562"/>
                </a:lnTo>
                <a:lnTo>
                  <a:pt x="112" y="533"/>
                </a:lnTo>
                <a:lnTo>
                  <a:pt x="136" y="502"/>
                </a:lnTo>
                <a:lnTo>
                  <a:pt x="161" y="468"/>
                </a:lnTo>
                <a:lnTo>
                  <a:pt x="187" y="435"/>
                </a:lnTo>
                <a:lnTo>
                  <a:pt x="216" y="399"/>
                </a:lnTo>
                <a:lnTo>
                  <a:pt x="244" y="363"/>
                </a:lnTo>
                <a:lnTo>
                  <a:pt x="274" y="328"/>
                </a:lnTo>
                <a:lnTo>
                  <a:pt x="305" y="292"/>
                </a:lnTo>
                <a:lnTo>
                  <a:pt x="336" y="258"/>
                </a:lnTo>
                <a:lnTo>
                  <a:pt x="368" y="223"/>
                </a:lnTo>
                <a:lnTo>
                  <a:pt x="399" y="190"/>
                </a:lnTo>
                <a:lnTo>
                  <a:pt x="430" y="158"/>
                </a:lnTo>
                <a:lnTo>
                  <a:pt x="463" y="129"/>
                </a:lnTo>
                <a:lnTo>
                  <a:pt x="494" y="102"/>
                </a:lnTo>
                <a:lnTo>
                  <a:pt x="525" y="76"/>
                </a:lnTo>
                <a:lnTo>
                  <a:pt x="555" y="54"/>
                </a:lnTo>
                <a:lnTo>
                  <a:pt x="584" y="36"/>
                </a:lnTo>
                <a:lnTo>
                  <a:pt x="613" y="21"/>
                </a:lnTo>
                <a:lnTo>
                  <a:pt x="641" y="9"/>
                </a:lnTo>
                <a:lnTo>
                  <a:pt x="667" y="2"/>
                </a:lnTo>
                <a:lnTo>
                  <a:pt x="69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36" name="Freeform 39"/>
          <p:cNvSpPr>
            <a:spLocks noEditPoints="1"/>
          </p:cNvSpPr>
          <p:nvPr/>
        </p:nvSpPr>
        <p:spPr bwMode="auto">
          <a:xfrm>
            <a:off x="1554937" y="4936931"/>
            <a:ext cx="466133" cy="470703"/>
          </a:xfrm>
          <a:custGeom>
            <a:avLst/>
            <a:gdLst>
              <a:gd name="T0" fmla="*/ 1349 w 3262"/>
              <a:gd name="T1" fmla="*/ 3058 h 3292"/>
              <a:gd name="T2" fmla="*/ 1821 w 3262"/>
              <a:gd name="T3" fmla="*/ 3073 h 3292"/>
              <a:gd name="T4" fmla="*/ 1943 w 3262"/>
              <a:gd name="T5" fmla="*/ 2406 h 3292"/>
              <a:gd name="T6" fmla="*/ 1631 w 3262"/>
              <a:gd name="T7" fmla="*/ 2469 h 3292"/>
              <a:gd name="T8" fmla="*/ 1319 w 3262"/>
              <a:gd name="T9" fmla="*/ 2406 h 3292"/>
              <a:gd name="T10" fmla="*/ 2436 w 3262"/>
              <a:gd name="T11" fmla="*/ 1515 h 3292"/>
              <a:gd name="T12" fmla="*/ 2424 w 3262"/>
              <a:gd name="T13" fmla="*/ 1840 h 3292"/>
              <a:gd name="T14" fmla="*/ 3009 w 3262"/>
              <a:gd name="T15" fmla="*/ 2022 h 3292"/>
              <a:gd name="T16" fmla="*/ 3055 w 3262"/>
              <a:gd name="T17" fmla="*/ 1549 h 3292"/>
              <a:gd name="T18" fmla="*/ 2950 w 3262"/>
              <a:gd name="T19" fmla="*/ 1094 h 3292"/>
              <a:gd name="T20" fmla="*/ 217 w 3262"/>
              <a:gd name="T21" fmla="*/ 1454 h 3292"/>
              <a:gd name="T22" fmla="*/ 232 w 3262"/>
              <a:gd name="T23" fmla="*/ 1931 h 3292"/>
              <a:gd name="T24" fmla="*/ 855 w 3262"/>
              <a:gd name="T25" fmla="*/ 1901 h 3292"/>
              <a:gd name="T26" fmla="*/ 819 w 3262"/>
              <a:gd name="T27" fmla="*/ 1580 h 3292"/>
              <a:gd name="T28" fmla="*/ 312 w 3262"/>
              <a:gd name="T29" fmla="*/ 1094 h 3292"/>
              <a:gd name="T30" fmla="*/ 1393 w 3262"/>
              <a:gd name="T31" fmla="*/ 1077 h 3292"/>
              <a:gd name="T32" fmla="*/ 1159 w 3262"/>
              <a:gd name="T33" fmla="*/ 1253 h 3292"/>
              <a:gd name="T34" fmla="*/ 1031 w 3262"/>
              <a:gd name="T35" fmla="*/ 1521 h 3292"/>
              <a:gd name="T36" fmla="*/ 1047 w 3262"/>
              <a:gd name="T37" fmla="*/ 1830 h 3292"/>
              <a:gd name="T38" fmla="*/ 1198 w 3262"/>
              <a:gd name="T39" fmla="*/ 2082 h 3292"/>
              <a:gd name="T40" fmla="*/ 1449 w 3262"/>
              <a:gd name="T41" fmla="*/ 2235 h 3292"/>
              <a:gd name="T42" fmla="*/ 1755 w 3262"/>
              <a:gd name="T43" fmla="*/ 2250 h 3292"/>
              <a:gd name="T44" fmla="*/ 2020 w 3262"/>
              <a:gd name="T45" fmla="*/ 2122 h 3292"/>
              <a:gd name="T46" fmla="*/ 2195 w 3262"/>
              <a:gd name="T47" fmla="*/ 1885 h 3292"/>
              <a:gd name="T48" fmla="*/ 2240 w 3262"/>
              <a:gd name="T49" fmla="*/ 1583 h 3292"/>
              <a:gd name="T50" fmla="*/ 2138 w 3262"/>
              <a:gd name="T51" fmla="*/ 1301 h 3292"/>
              <a:gd name="T52" fmla="*/ 1923 w 3262"/>
              <a:gd name="T53" fmla="*/ 1103 h 3292"/>
              <a:gd name="T54" fmla="*/ 1631 w 3262"/>
              <a:gd name="T55" fmla="*/ 1028 h 3292"/>
              <a:gd name="T56" fmla="*/ 1258 w 3262"/>
              <a:gd name="T57" fmla="*/ 255 h 3292"/>
              <a:gd name="T58" fmla="*/ 1439 w 3262"/>
              <a:gd name="T59" fmla="*/ 845 h 3292"/>
              <a:gd name="T60" fmla="*/ 1761 w 3262"/>
              <a:gd name="T61" fmla="*/ 833 h 3292"/>
              <a:gd name="T62" fmla="*/ 2091 w 3262"/>
              <a:gd name="T63" fmla="*/ 282 h 3292"/>
              <a:gd name="T64" fmla="*/ 1631 w 3262"/>
              <a:gd name="T65" fmla="*/ 205 h 3292"/>
              <a:gd name="T66" fmla="*/ 1935 w 3262"/>
              <a:gd name="T67" fmla="*/ 28 h 3292"/>
              <a:gd name="T68" fmla="*/ 2397 w 3262"/>
              <a:gd name="T69" fmla="*/ 193 h 3292"/>
              <a:gd name="T70" fmla="*/ 2784 w 3262"/>
              <a:gd name="T71" fmla="*/ 482 h 3292"/>
              <a:gd name="T72" fmla="*/ 3071 w 3262"/>
              <a:gd name="T73" fmla="*/ 871 h 3292"/>
              <a:gd name="T74" fmla="*/ 3233 w 3262"/>
              <a:gd name="T75" fmla="*/ 1339 h 3292"/>
              <a:gd name="T76" fmla="*/ 3250 w 3262"/>
              <a:gd name="T77" fmla="*/ 1852 h 3292"/>
              <a:gd name="T78" fmla="*/ 3113 w 3262"/>
              <a:gd name="T79" fmla="*/ 2332 h 3292"/>
              <a:gd name="T80" fmla="*/ 2851 w 3262"/>
              <a:gd name="T81" fmla="*/ 2738 h 3292"/>
              <a:gd name="T82" fmla="*/ 2482 w 3262"/>
              <a:gd name="T83" fmla="*/ 3050 h 3292"/>
              <a:gd name="T84" fmla="*/ 2033 w 3262"/>
              <a:gd name="T85" fmla="*/ 3241 h 3292"/>
              <a:gd name="T86" fmla="*/ 1528 w 3262"/>
              <a:gd name="T87" fmla="*/ 3289 h 3292"/>
              <a:gd name="T88" fmla="*/ 1042 w 3262"/>
              <a:gd name="T89" fmla="*/ 3180 h 3292"/>
              <a:gd name="T90" fmla="*/ 622 w 3262"/>
              <a:gd name="T91" fmla="*/ 2939 h 3292"/>
              <a:gd name="T92" fmla="*/ 293 w 3262"/>
              <a:gd name="T93" fmla="*/ 2586 h 3292"/>
              <a:gd name="T94" fmla="*/ 77 w 3262"/>
              <a:gd name="T95" fmla="*/ 2147 h 3292"/>
              <a:gd name="T96" fmla="*/ 0 w 3262"/>
              <a:gd name="T97" fmla="*/ 1646 h 3292"/>
              <a:gd name="T98" fmla="*/ 77 w 3262"/>
              <a:gd name="T99" fmla="*/ 1144 h 3292"/>
              <a:gd name="T100" fmla="*/ 293 w 3262"/>
              <a:gd name="T101" fmla="*/ 705 h 3292"/>
              <a:gd name="T102" fmla="*/ 622 w 3262"/>
              <a:gd name="T103" fmla="*/ 353 h 3292"/>
              <a:gd name="T104" fmla="*/ 1042 w 3262"/>
              <a:gd name="T105" fmla="*/ 110 h 3292"/>
              <a:gd name="T106" fmla="*/ 1528 w 3262"/>
              <a:gd name="T107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1319" y="2406"/>
                </a:moveTo>
                <a:lnTo>
                  <a:pt x="1085" y="2977"/>
                </a:lnTo>
                <a:lnTo>
                  <a:pt x="1170" y="3009"/>
                </a:lnTo>
                <a:lnTo>
                  <a:pt x="1258" y="3036"/>
                </a:lnTo>
                <a:lnTo>
                  <a:pt x="1349" y="3058"/>
                </a:lnTo>
                <a:lnTo>
                  <a:pt x="1441" y="3073"/>
                </a:lnTo>
                <a:lnTo>
                  <a:pt x="1535" y="3082"/>
                </a:lnTo>
                <a:lnTo>
                  <a:pt x="1631" y="3085"/>
                </a:lnTo>
                <a:lnTo>
                  <a:pt x="1727" y="3082"/>
                </a:lnTo>
                <a:lnTo>
                  <a:pt x="1821" y="3073"/>
                </a:lnTo>
                <a:lnTo>
                  <a:pt x="1913" y="3058"/>
                </a:lnTo>
                <a:lnTo>
                  <a:pt x="2003" y="3036"/>
                </a:lnTo>
                <a:lnTo>
                  <a:pt x="2091" y="3009"/>
                </a:lnTo>
                <a:lnTo>
                  <a:pt x="2177" y="2977"/>
                </a:lnTo>
                <a:lnTo>
                  <a:pt x="1943" y="2406"/>
                </a:lnTo>
                <a:lnTo>
                  <a:pt x="1885" y="2429"/>
                </a:lnTo>
                <a:lnTo>
                  <a:pt x="1823" y="2445"/>
                </a:lnTo>
                <a:lnTo>
                  <a:pt x="1761" y="2459"/>
                </a:lnTo>
                <a:lnTo>
                  <a:pt x="1696" y="2466"/>
                </a:lnTo>
                <a:lnTo>
                  <a:pt x="1631" y="2469"/>
                </a:lnTo>
                <a:lnTo>
                  <a:pt x="1565" y="2466"/>
                </a:lnTo>
                <a:lnTo>
                  <a:pt x="1501" y="2459"/>
                </a:lnTo>
                <a:lnTo>
                  <a:pt x="1439" y="2445"/>
                </a:lnTo>
                <a:lnTo>
                  <a:pt x="1377" y="2429"/>
                </a:lnTo>
                <a:lnTo>
                  <a:pt x="1319" y="2406"/>
                </a:lnTo>
                <a:close/>
                <a:moveTo>
                  <a:pt x="2950" y="1094"/>
                </a:moveTo>
                <a:lnTo>
                  <a:pt x="2385" y="1331"/>
                </a:lnTo>
                <a:lnTo>
                  <a:pt x="2406" y="1390"/>
                </a:lnTo>
                <a:lnTo>
                  <a:pt x="2424" y="1452"/>
                </a:lnTo>
                <a:lnTo>
                  <a:pt x="2436" y="1515"/>
                </a:lnTo>
                <a:lnTo>
                  <a:pt x="2443" y="1580"/>
                </a:lnTo>
                <a:lnTo>
                  <a:pt x="2446" y="1646"/>
                </a:lnTo>
                <a:lnTo>
                  <a:pt x="2443" y="1712"/>
                </a:lnTo>
                <a:lnTo>
                  <a:pt x="2436" y="1777"/>
                </a:lnTo>
                <a:lnTo>
                  <a:pt x="2424" y="1840"/>
                </a:lnTo>
                <a:lnTo>
                  <a:pt x="2406" y="1901"/>
                </a:lnTo>
                <a:lnTo>
                  <a:pt x="2385" y="1961"/>
                </a:lnTo>
                <a:lnTo>
                  <a:pt x="2950" y="2197"/>
                </a:lnTo>
                <a:lnTo>
                  <a:pt x="2983" y="2111"/>
                </a:lnTo>
                <a:lnTo>
                  <a:pt x="3009" y="2022"/>
                </a:lnTo>
                <a:lnTo>
                  <a:pt x="3030" y="1931"/>
                </a:lnTo>
                <a:lnTo>
                  <a:pt x="3046" y="1838"/>
                </a:lnTo>
                <a:lnTo>
                  <a:pt x="3055" y="1743"/>
                </a:lnTo>
                <a:lnTo>
                  <a:pt x="3058" y="1646"/>
                </a:lnTo>
                <a:lnTo>
                  <a:pt x="3055" y="1549"/>
                </a:lnTo>
                <a:lnTo>
                  <a:pt x="3046" y="1454"/>
                </a:lnTo>
                <a:lnTo>
                  <a:pt x="3030" y="1361"/>
                </a:lnTo>
                <a:lnTo>
                  <a:pt x="3009" y="1269"/>
                </a:lnTo>
                <a:lnTo>
                  <a:pt x="2983" y="1180"/>
                </a:lnTo>
                <a:lnTo>
                  <a:pt x="2950" y="1094"/>
                </a:lnTo>
                <a:close/>
                <a:moveTo>
                  <a:pt x="312" y="1094"/>
                </a:moveTo>
                <a:lnTo>
                  <a:pt x="280" y="1180"/>
                </a:lnTo>
                <a:lnTo>
                  <a:pt x="254" y="1269"/>
                </a:lnTo>
                <a:lnTo>
                  <a:pt x="232" y="1361"/>
                </a:lnTo>
                <a:lnTo>
                  <a:pt x="217" y="1454"/>
                </a:lnTo>
                <a:lnTo>
                  <a:pt x="207" y="1549"/>
                </a:lnTo>
                <a:lnTo>
                  <a:pt x="204" y="1646"/>
                </a:lnTo>
                <a:lnTo>
                  <a:pt x="207" y="1743"/>
                </a:lnTo>
                <a:lnTo>
                  <a:pt x="217" y="1838"/>
                </a:lnTo>
                <a:lnTo>
                  <a:pt x="232" y="1931"/>
                </a:lnTo>
                <a:lnTo>
                  <a:pt x="254" y="2022"/>
                </a:lnTo>
                <a:lnTo>
                  <a:pt x="280" y="2111"/>
                </a:lnTo>
                <a:lnTo>
                  <a:pt x="312" y="2197"/>
                </a:lnTo>
                <a:lnTo>
                  <a:pt x="878" y="1961"/>
                </a:lnTo>
                <a:lnTo>
                  <a:pt x="855" y="1901"/>
                </a:lnTo>
                <a:lnTo>
                  <a:pt x="839" y="1840"/>
                </a:lnTo>
                <a:lnTo>
                  <a:pt x="826" y="1777"/>
                </a:lnTo>
                <a:lnTo>
                  <a:pt x="819" y="1712"/>
                </a:lnTo>
                <a:lnTo>
                  <a:pt x="815" y="1646"/>
                </a:lnTo>
                <a:lnTo>
                  <a:pt x="819" y="1580"/>
                </a:lnTo>
                <a:lnTo>
                  <a:pt x="826" y="1515"/>
                </a:lnTo>
                <a:lnTo>
                  <a:pt x="839" y="1452"/>
                </a:lnTo>
                <a:lnTo>
                  <a:pt x="855" y="1390"/>
                </a:lnTo>
                <a:lnTo>
                  <a:pt x="878" y="1331"/>
                </a:lnTo>
                <a:lnTo>
                  <a:pt x="312" y="1094"/>
                </a:lnTo>
                <a:close/>
                <a:moveTo>
                  <a:pt x="1631" y="1028"/>
                </a:moveTo>
                <a:lnTo>
                  <a:pt x="1568" y="1031"/>
                </a:lnTo>
                <a:lnTo>
                  <a:pt x="1508" y="1041"/>
                </a:lnTo>
                <a:lnTo>
                  <a:pt x="1449" y="1056"/>
                </a:lnTo>
                <a:lnTo>
                  <a:pt x="1393" y="1077"/>
                </a:lnTo>
                <a:lnTo>
                  <a:pt x="1339" y="1103"/>
                </a:lnTo>
                <a:lnTo>
                  <a:pt x="1289" y="1134"/>
                </a:lnTo>
                <a:lnTo>
                  <a:pt x="1242" y="1170"/>
                </a:lnTo>
                <a:lnTo>
                  <a:pt x="1198" y="1209"/>
                </a:lnTo>
                <a:lnTo>
                  <a:pt x="1159" y="1253"/>
                </a:lnTo>
                <a:lnTo>
                  <a:pt x="1123" y="1301"/>
                </a:lnTo>
                <a:lnTo>
                  <a:pt x="1093" y="1351"/>
                </a:lnTo>
                <a:lnTo>
                  <a:pt x="1067" y="1405"/>
                </a:lnTo>
                <a:lnTo>
                  <a:pt x="1047" y="1462"/>
                </a:lnTo>
                <a:lnTo>
                  <a:pt x="1031" y="1521"/>
                </a:lnTo>
                <a:lnTo>
                  <a:pt x="1022" y="1583"/>
                </a:lnTo>
                <a:lnTo>
                  <a:pt x="1019" y="1646"/>
                </a:lnTo>
                <a:lnTo>
                  <a:pt x="1022" y="1709"/>
                </a:lnTo>
                <a:lnTo>
                  <a:pt x="1031" y="1770"/>
                </a:lnTo>
                <a:lnTo>
                  <a:pt x="1047" y="1830"/>
                </a:lnTo>
                <a:lnTo>
                  <a:pt x="1067" y="1885"/>
                </a:lnTo>
                <a:lnTo>
                  <a:pt x="1093" y="1940"/>
                </a:lnTo>
                <a:lnTo>
                  <a:pt x="1123" y="1991"/>
                </a:lnTo>
                <a:lnTo>
                  <a:pt x="1159" y="2038"/>
                </a:lnTo>
                <a:lnTo>
                  <a:pt x="1198" y="2082"/>
                </a:lnTo>
                <a:lnTo>
                  <a:pt x="1242" y="2122"/>
                </a:lnTo>
                <a:lnTo>
                  <a:pt x="1289" y="2157"/>
                </a:lnTo>
                <a:lnTo>
                  <a:pt x="1339" y="2188"/>
                </a:lnTo>
                <a:lnTo>
                  <a:pt x="1393" y="2214"/>
                </a:lnTo>
                <a:lnTo>
                  <a:pt x="1449" y="2235"/>
                </a:lnTo>
                <a:lnTo>
                  <a:pt x="1508" y="2250"/>
                </a:lnTo>
                <a:lnTo>
                  <a:pt x="1568" y="2259"/>
                </a:lnTo>
                <a:lnTo>
                  <a:pt x="1631" y="2262"/>
                </a:lnTo>
                <a:lnTo>
                  <a:pt x="1693" y="2259"/>
                </a:lnTo>
                <a:lnTo>
                  <a:pt x="1755" y="2250"/>
                </a:lnTo>
                <a:lnTo>
                  <a:pt x="1813" y="2235"/>
                </a:lnTo>
                <a:lnTo>
                  <a:pt x="1869" y="2214"/>
                </a:lnTo>
                <a:lnTo>
                  <a:pt x="1923" y="2188"/>
                </a:lnTo>
                <a:lnTo>
                  <a:pt x="1973" y="2157"/>
                </a:lnTo>
                <a:lnTo>
                  <a:pt x="2020" y="2122"/>
                </a:lnTo>
                <a:lnTo>
                  <a:pt x="2064" y="2082"/>
                </a:lnTo>
                <a:lnTo>
                  <a:pt x="2103" y="2038"/>
                </a:lnTo>
                <a:lnTo>
                  <a:pt x="2138" y="1991"/>
                </a:lnTo>
                <a:lnTo>
                  <a:pt x="2169" y="1940"/>
                </a:lnTo>
                <a:lnTo>
                  <a:pt x="2195" y="1885"/>
                </a:lnTo>
                <a:lnTo>
                  <a:pt x="2215" y="1830"/>
                </a:lnTo>
                <a:lnTo>
                  <a:pt x="2230" y="1770"/>
                </a:lnTo>
                <a:lnTo>
                  <a:pt x="2240" y="1709"/>
                </a:lnTo>
                <a:lnTo>
                  <a:pt x="2243" y="1646"/>
                </a:lnTo>
                <a:lnTo>
                  <a:pt x="2240" y="1583"/>
                </a:lnTo>
                <a:lnTo>
                  <a:pt x="2230" y="1521"/>
                </a:lnTo>
                <a:lnTo>
                  <a:pt x="2215" y="1462"/>
                </a:lnTo>
                <a:lnTo>
                  <a:pt x="2195" y="1405"/>
                </a:lnTo>
                <a:lnTo>
                  <a:pt x="2169" y="1351"/>
                </a:lnTo>
                <a:lnTo>
                  <a:pt x="2138" y="1301"/>
                </a:lnTo>
                <a:lnTo>
                  <a:pt x="2103" y="1253"/>
                </a:lnTo>
                <a:lnTo>
                  <a:pt x="2064" y="1209"/>
                </a:lnTo>
                <a:lnTo>
                  <a:pt x="2020" y="1170"/>
                </a:lnTo>
                <a:lnTo>
                  <a:pt x="1973" y="1134"/>
                </a:lnTo>
                <a:lnTo>
                  <a:pt x="1923" y="1103"/>
                </a:lnTo>
                <a:lnTo>
                  <a:pt x="1869" y="1077"/>
                </a:lnTo>
                <a:lnTo>
                  <a:pt x="1813" y="1056"/>
                </a:lnTo>
                <a:lnTo>
                  <a:pt x="1755" y="1041"/>
                </a:lnTo>
                <a:lnTo>
                  <a:pt x="1693" y="1031"/>
                </a:lnTo>
                <a:lnTo>
                  <a:pt x="1631" y="1028"/>
                </a:lnTo>
                <a:close/>
                <a:moveTo>
                  <a:pt x="1631" y="205"/>
                </a:moveTo>
                <a:lnTo>
                  <a:pt x="1535" y="208"/>
                </a:lnTo>
                <a:lnTo>
                  <a:pt x="1441" y="218"/>
                </a:lnTo>
                <a:lnTo>
                  <a:pt x="1349" y="233"/>
                </a:lnTo>
                <a:lnTo>
                  <a:pt x="1258" y="255"/>
                </a:lnTo>
                <a:lnTo>
                  <a:pt x="1170" y="282"/>
                </a:lnTo>
                <a:lnTo>
                  <a:pt x="1085" y="315"/>
                </a:lnTo>
                <a:lnTo>
                  <a:pt x="1319" y="885"/>
                </a:lnTo>
                <a:lnTo>
                  <a:pt x="1377" y="863"/>
                </a:lnTo>
                <a:lnTo>
                  <a:pt x="1439" y="845"/>
                </a:lnTo>
                <a:lnTo>
                  <a:pt x="1501" y="833"/>
                </a:lnTo>
                <a:lnTo>
                  <a:pt x="1565" y="825"/>
                </a:lnTo>
                <a:lnTo>
                  <a:pt x="1631" y="823"/>
                </a:lnTo>
                <a:lnTo>
                  <a:pt x="1696" y="825"/>
                </a:lnTo>
                <a:lnTo>
                  <a:pt x="1761" y="833"/>
                </a:lnTo>
                <a:lnTo>
                  <a:pt x="1823" y="845"/>
                </a:lnTo>
                <a:lnTo>
                  <a:pt x="1885" y="863"/>
                </a:lnTo>
                <a:lnTo>
                  <a:pt x="1943" y="885"/>
                </a:lnTo>
                <a:lnTo>
                  <a:pt x="2177" y="315"/>
                </a:lnTo>
                <a:lnTo>
                  <a:pt x="2091" y="282"/>
                </a:lnTo>
                <a:lnTo>
                  <a:pt x="2003" y="255"/>
                </a:lnTo>
                <a:lnTo>
                  <a:pt x="1913" y="233"/>
                </a:lnTo>
                <a:lnTo>
                  <a:pt x="1821" y="218"/>
                </a:lnTo>
                <a:lnTo>
                  <a:pt x="1727" y="208"/>
                </a:lnTo>
                <a:lnTo>
                  <a:pt x="1631" y="205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137" name="Group 42"/>
          <p:cNvGrpSpPr>
            <a:grpSpLocks noChangeAspect="1"/>
          </p:cNvGrpSpPr>
          <p:nvPr/>
        </p:nvGrpSpPr>
        <p:grpSpPr bwMode="auto">
          <a:xfrm>
            <a:off x="6697987" y="4936931"/>
            <a:ext cx="409009" cy="470703"/>
            <a:chOff x="5148" y="3669"/>
            <a:chExt cx="358" cy="412"/>
          </a:xfrm>
          <a:solidFill>
            <a:srgbClr val="9FCA95"/>
          </a:solidFill>
        </p:grpSpPr>
        <p:sp>
          <p:nvSpPr>
            <p:cNvPr id="138" name="Freeform 44"/>
            <p:cNvSpPr>
              <a:spLocks noEditPoints="1"/>
            </p:cNvSpPr>
            <p:nvPr/>
          </p:nvSpPr>
          <p:spPr bwMode="auto">
            <a:xfrm>
              <a:off x="5199" y="3669"/>
              <a:ext cx="307" cy="412"/>
            </a:xfrm>
            <a:custGeom>
              <a:avLst/>
              <a:gdLst>
                <a:gd name="T0" fmla="*/ 974 w 2460"/>
                <a:gd name="T1" fmla="*/ 1854 h 3292"/>
                <a:gd name="T2" fmla="*/ 877 w 2460"/>
                <a:gd name="T3" fmla="*/ 1879 h 3292"/>
                <a:gd name="T4" fmla="*/ 791 w 2460"/>
                <a:gd name="T5" fmla="*/ 1925 h 3292"/>
                <a:gd name="T6" fmla="*/ 719 w 2460"/>
                <a:gd name="T7" fmla="*/ 1990 h 3292"/>
                <a:gd name="T8" fmla="*/ 663 w 2460"/>
                <a:gd name="T9" fmla="*/ 2069 h 3292"/>
                <a:gd name="T10" fmla="*/ 627 w 2460"/>
                <a:gd name="T11" fmla="*/ 2161 h 3292"/>
                <a:gd name="T12" fmla="*/ 615 w 2460"/>
                <a:gd name="T13" fmla="*/ 2262 h 3292"/>
                <a:gd name="T14" fmla="*/ 1845 w 2460"/>
                <a:gd name="T15" fmla="*/ 2469 h 3292"/>
                <a:gd name="T16" fmla="*/ 1842 w 2460"/>
                <a:gd name="T17" fmla="*/ 2211 h 3292"/>
                <a:gd name="T18" fmla="*/ 1817 w 2460"/>
                <a:gd name="T19" fmla="*/ 2114 h 3292"/>
                <a:gd name="T20" fmla="*/ 1771 w 2460"/>
                <a:gd name="T21" fmla="*/ 2028 h 3292"/>
                <a:gd name="T22" fmla="*/ 1707 w 2460"/>
                <a:gd name="T23" fmla="*/ 1956 h 3292"/>
                <a:gd name="T24" fmla="*/ 1628 w 2460"/>
                <a:gd name="T25" fmla="*/ 1900 h 3292"/>
                <a:gd name="T26" fmla="*/ 1535 w 2460"/>
                <a:gd name="T27" fmla="*/ 1864 h 3292"/>
                <a:gd name="T28" fmla="*/ 1435 w 2460"/>
                <a:gd name="T29" fmla="*/ 1851 h 3292"/>
                <a:gd name="T30" fmla="*/ 1230 w 2460"/>
                <a:gd name="T31" fmla="*/ 824 h 3292"/>
                <a:gd name="T32" fmla="*/ 1129 w 2460"/>
                <a:gd name="T33" fmla="*/ 836 h 3292"/>
                <a:gd name="T34" fmla="*/ 1038 w 2460"/>
                <a:gd name="T35" fmla="*/ 871 h 3292"/>
                <a:gd name="T36" fmla="*/ 958 w 2460"/>
                <a:gd name="T37" fmla="*/ 927 h 3292"/>
                <a:gd name="T38" fmla="*/ 895 w 2460"/>
                <a:gd name="T39" fmla="*/ 999 h 3292"/>
                <a:gd name="T40" fmla="*/ 848 w 2460"/>
                <a:gd name="T41" fmla="*/ 1086 h 3292"/>
                <a:gd name="T42" fmla="*/ 825 w 2460"/>
                <a:gd name="T43" fmla="*/ 1182 h 3292"/>
                <a:gd name="T44" fmla="*/ 825 w 2460"/>
                <a:gd name="T45" fmla="*/ 1285 h 3292"/>
                <a:gd name="T46" fmla="*/ 848 w 2460"/>
                <a:gd name="T47" fmla="*/ 1382 h 3292"/>
                <a:gd name="T48" fmla="*/ 895 w 2460"/>
                <a:gd name="T49" fmla="*/ 1468 h 3292"/>
                <a:gd name="T50" fmla="*/ 958 w 2460"/>
                <a:gd name="T51" fmla="*/ 1540 h 3292"/>
                <a:gd name="T52" fmla="*/ 1038 w 2460"/>
                <a:gd name="T53" fmla="*/ 1596 h 3292"/>
                <a:gd name="T54" fmla="*/ 1129 w 2460"/>
                <a:gd name="T55" fmla="*/ 1632 h 3292"/>
                <a:gd name="T56" fmla="*/ 1230 w 2460"/>
                <a:gd name="T57" fmla="*/ 1645 h 3292"/>
                <a:gd name="T58" fmla="*/ 1331 w 2460"/>
                <a:gd name="T59" fmla="*/ 1632 h 3292"/>
                <a:gd name="T60" fmla="*/ 1422 w 2460"/>
                <a:gd name="T61" fmla="*/ 1596 h 3292"/>
                <a:gd name="T62" fmla="*/ 1501 w 2460"/>
                <a:gd name="T63" fmla="*/ 1540 h 3292"/>
                <a:gd name="T64" fmla="*/ 1565 w 2460"/>
                <a:gd name="T65" fmla="*/ 1468 h 3292"/>
                <a:gd name="T66" fmla="*/ 1611 w 2460"/>
                <a:gd name="T67" fmla="*/ 1382 h 3292"/>
                <a:gd name="T68" fmla="*/ 1635 w 2460"/>
                <a:gd name="T69" fmla="*/ 1285 h 3292"/>
                <a:gd name="T70" fmla="*/ 1635 w 2460"/>
                <a:gd name="T71" fmla="*/ 1182 h 3292"/>
                <a:gd name="T72" fmla="*/ 1611 w 2460"/>
                <a:gd name="T73" fmla="*/ 1086 h 3292"/>
                <a:gd name="T74" fmla="*/ 1565 w 2460"/>
                <a:gd name="T75" fmla="*/ 999 h 3292"/>
                <a:gd name="T76" fmla="*/ 1501 w 2460"/>
                <a:gd name="T77" fmla="*/ 927 h 3292"/>
                <a:gd name="T78" fmla="*/ 1422 w 2460"/>
                <a:gd name="T79" fmla="*/ 871 h 3292"/>
                <a:gd name="T80" fmla="*/ 1331 w 2460"/>
                <a:gd name="T81" fmla="*/ 836 h 3292"/>
                <a:gd name="T82" fmla="*/ 1230 w 2460"/>
                <a:gd name="T83" fmla="*/ 824 h 3292"/>
                <a:gd name="T84" fmla="*/ 2460 w 2460"/>
                <a:gd name="T85" fmla="*/ 0 h 3292"/>
                <a:gd name="T86" fmla="*/ 0 w 2460"/>
                <a:gd name="T87" fmla="*/ 3292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60" h="3292">
                  <a:moveTo>
                    <a:pt x="1025" y="1851"/>
                  </a:moveTo>
                  <a:lnTo>
                    <a:pt x="974" y="1854"/>
                  </a:lnTo>
                  <a:lnTo>
                    <a:pt x="925" y="1864"/>
                  </a:lnTo>
                  <a:lnTo>
                    <a:pt x="877" y="1879"/>
                  </a:lnTo>
                  <a:lnTo>
                    <a:pt x="832" y="1900"/>
                  </a:lnTo>
                  <a:lnTo>
                    <a:pt x="791" y="1925"/>
                  </a:lnTo>
                  <a:lnTo>
                    <a:pt x="753" y="1956"/>
                  </a:lnTo>
                  <a:lnTo>
                    <a:pt x="719" y="1990"/>
                  </a:lnTo>
                  <a:lnTo>
                    <a:pt x="689" y="2028"/>
                  </a:lnTo>
                  <a:lnTo>
                    <a:pt x="663" y="2069"/>
                  </a:lnTo>
                  <a:lnTo>
                    <a:pt x="643" y="2114"/>
                  </a:lnTo>
                  <a:lnTo>
                    <a:pt x="627" y="2161"/>
                  </a:lnTo>
                  <a:lnTo>
                    <a:pt x="618" y="2211"/>
                  </a:lnTo>
                  <a:lnTo>
                    <a:pt x="615" y="2262"/>
                  </a:lnTo>
                  <a:lnTo>
                    <a:pt x="615" y="2469"/>
                  </a:lnTo>
                  <a:lnTo>
                    <a:pt x="1845" y="2469"/>
                  </a:lnTo>
                  <a:lnTo>
                    <a:pt x="1845" y="2262"/>
                  </a:lnTo>
                  <a:lnTo>
                    <a:pt x="1842" y="2211"/>
                  </a:lnTo>
                  <a:lnTo>
                    <a:pt x="1832" y="2161"/>
                  </a:lnTo>
                  <a:lnTo>
                    <a:pt x="1817" y="2114"/>
                  </a:lnTo>
                  <a:lnTo>
                    <a:pt x="1796" y="2069"/>
                  </a:lnTo>
                  <a:lnTo>
                    <a:pt x="1771" y="2028"/>
                  </a:lnTo>
                  <a:lnTo>
                    <a:pt x="1741" y="1990"/>
                  </a:lnTo>
                  <a:lnTo>
                    <a:pt x="1707" y="1956"/>
                  </a:lnTo>
                  <a:lnTo>
                    <a:pt x="1669" y="1925"/>
                  </a:lnTo>
                  <a:lnTo>
                    <a:pt x="1628" y="1900"/>
                  </a:lnTo>
                  <a:lnTo>
                    <a:pt x="1583" y="1879"/>
                  </a:lnTo>
                  <a:lnTo>
                    <a:pt x="1535" y="1864"/>
                  </a:lnTo>
                  <a:lnTo>
                    <a:pt x="1486" y="1854"/>
                  </a:lnTo>
                  <a:lnTo>
                    <a:pt x="1435" y="1851"/>
                  </a:lnTo>
                  <a:lnTo>
                    <a:pt x="1025" y="1851"/>
                  </a:lnTo>
                  <a:close/>
                  <a:moveTo>
                    <a:pt x="1230" y="824"/>
                  </a:moveTo>
                  <a:lnTo>
                    <a:pt x="1179" y="827"/>
                  </a:lnTo>
                  <a:lnTo>
                    <a:pt x="1129" y="836"/>
                  </a:lnTo>
                  <a:lnTo>
                    <a:pt x="1082" y="852"/>
                  </a:lnTo>
                  <a:lnTo>
                    <a:pt x="1038" y="871"/>
                  </a:lnTo>
                  <a:lnTo>
                    <a:pt x="997" y="897"/>
                  </a:lnTo>
                  <a:lnTo>
                    <a:pt x="958" y="927"/>
                  </a:lnTo>
                  <a:lnTo>
                    <a:pt x="925" y="961"/>
                  </a:lnTo>
                  <a:lnTo>
                    <a:pt x="895" y="999"/>
                  </a:lnTo>
                  <a:lnTo>
                    <a:pt x="869" y="1041"/>
                  </a:lnTo>
                  <a:lnTo>
                    <a:pt x="848" y="1086"/>
                  </a:lnTo>
                  <a:lnTo>
                    <a:pt x="834" y="1133"/>
                  </a:lnTo>
                  <a:lnTo>
                    <a:pt x="825" y="1182"/>
                  </a:lnTo>
                  <a:lnTo>
                    <a:pt x="822" y="1234"/>
                  </a:lnTo>
                  <a:lnTo>
                    <a:pt x="825" y="1285"/>
                  </a:lnTo>
                  <a:lnTo>
                    <a:pt x="834" y="1335"/>
                  </a:lnTo>
                  <a:lnTo>
                    <a:pt x="848" y="1382"/>
                  </a:lnTo>
                  <a:lnTo>
                    <a:pt x="869" y="1427"/>
                  </a:lnTo>
                  <a:lnTo>
                    <a:pt x="895" y="1468"/>
                  </a:lnTo>
                  <a:lnTo>
                    <a:pt x="925" y="1506"/>
                  </a:lnTo>
                  <a:lnTo>
                    <a:pt x="958" y="1540"/>
                  </a:lnTo>
                  <a:lnTo>
                    <a:pt x="997" y="1570"/>
                  </a:lnTo>
                  <a:lnTo>
                    <a:pt x="1038" y="1596"/>
                  </a:lnTo>
                  <a:lnTo>
                    <a:pt x="1082" y="1617"/>
                  </a:lnTo>
                  <a:lnTo>
                    <a:pt x="1129" y="1632"/>
                  </a:lnTo>
                  <a:lnTo>
                    <a:pt x="1179" y="1642"/>
                  </a:lnTo>
                  <a:lnTo>
                    <a:pt x="1230" y="1645"/>
                  </a:lnTo>
                  <a:lnTo>
                    <a:pt x="1281" y="1642"/>
                  </a:lnTo>
                  <a:lnTo>
                    <a:pt x="1331" y="1632"/>
                  </a:lnTo>
                  <a:lnTo>
                    <a:pt x="1378" y="1617"/>
                  </a:lnTo>
                  <a:lnTo>
                    <a:pt x="1422" y="1596"/>
                  </a:lnTo>
                  <a:lnTo>
                    <a:pt x="1463" y="1570"/>
                  </a:lnTo>
                  <a:lnTo>
                    <a:pt x="1501" y="1540"/>
                  </a:lnTo>
                  <a:lnTo>
                    <a:pt x="1535" y="1506"/>
                  </a:lnTo>
                  <a:lnTo>
                    <a:pt x="1565" y="1468"/>
                  </a:lnTo>
                  <a:lnTo>
                    <a:pt x="1591" y="1427"/>
                  </a:lnTo>
                  <a:lnTo>
                    <a:pt x="1611" y="1382"/>
                  </a:lnTo>
                  <a:lnTo>
                    <a:pt x="1626" y="1335"/>
                  </a:lnTo>
                  <a:lnTo>
                    <a:pt x="1635" y="1285"/>
                  </a:lnTo>
                  <a:lnTo>
                    <a:pt x="1639" y="1234"/>
                  </a:lnTo>
                  <a:lnTo>
                    <a:pt x="1635" y="1182"/>
                  </a:lnTo>
                  <a:lnTo>
                    <a:pt x="1626" y="1133"/>
                  </a:lnTo>
                  <a:lnTo>
                    <a:pt x="1611" y="1086"/>
                  </a:lnTo>
                  <a:lnTo>
                    <a:pt x="1591" y="1041"/>
                  </a:lnTo>
                  <a:lnTo>
                    <a:pt x="1565" y="999"/>
                  </a:lnTo>
                  <a:lnTo>
                    <a:pt x="1535" y="961"/>
                  </a:lnTo>
                  <a:lnTo>
                    <a:pt x="1501" y="927"/>
                  </a:lnTo>
                  <a:lnTo>
                    <a:pt x="1463" y="897"/>
                  </a:lnTo>
                  <a:lnTo>
                    <a:pt x="1422" y="871"/>
                  </a:lnTo>
                  <a:lnTo>
                    <a:pt x="1378" y="852"/>
                  </a:lnTo>
                  <a:lnTo>
                    <a:pt x="1331" y="836"/>
                  </a:lnTo>
                  <a:lnTo>
                    <a:pt x="1281" y="827"/>
                  </a:lnTo>
                  <a:lnTo>
                    <a:pt x="1230" y="824"/>
                  </a:lnTo>
                  <a:close/>
                  <a:moveTo>
                    <a:pt x="0" y="0"/>
                  </a:moveTo>
                  <a:lnTo>
                    <a:pt x="2460" y="0"/>
                  </a:lnTo>
                  <a:lnTo>
                    <a:pt x="2460" y="3292"/>
                  </a:lnTo>
                  <a:lnTo>
                    <a:pt x="0" y="32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39" name="Rectangle 45"/>
            <p:cNvSpPr>
              <a:spLocks noChangeArrowheads="1"/>
            </p:cNvSpPr>
            <p:nvPr/>
          </p:nvSpPr>
          <p:spPr bwMode="auto">
            <a:xfrm>
              <a:off x="5148" y="3695"/>
              <a:ext cx="38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40" name="Rectangle 46"/>
            <p:cNvSpPr>
              <a:spLocks noChangeArrowheads="1"/>
            </p:cNvSpPr>
            <p:nvPr/>
          </p:nvSpPr>
          <p:spPr bwMode="auto">
            <a:xfrm>
              <a:off x="5148" y="3798"/>
              <a:ext cx="38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41" name="Rectangle 47"/>
            <p:cNvSpPr>
              <a:spLocks noChangeArrowheads="1"/>
            </p:cNvSpPr>
            <p:nvPr/>
          </p:nvSpPr>
          <p:spPr bwMode="auto">
            <a:xfrm>
              <a:off x="5148" y="3901"/>
              <a:ext cx="38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42" name="Rectangle 48"/>
            <p:cNvSpPr>
              <a:spLocks noChangeArrowheads="1"/>
            </p:cNvSpPr>
            <p:nvPr/>
          </p:nvSpPr>
          <p:spPr bwMode="auto">
            <a:xfrm>
              <a:off x="5148" y="4004"/>
              <a:ext cx="38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143" name="Freeform 53"/>
          <p:cNvSpPr/>
          <p:nvPr/>
        </p:nvSpPr>
        <p:spPr bwMode="auto">
          <a:xfrm>
            <a:off x="7391252" y="5070029"/>
            <a:ext cx="466132" cy="204504"/>
          </a:xfrm>
          <a:custGeom>
            <a:avLst/>
            <a:gdLst>
              <a:gd name="T0" fmla="*/ 1853 w 3261"/>
              <a:gd name="T1" fmla="*/ 5 h 1433"/>
              <a:gd name="T2" fmla="*/ 2210 w 3261"/>
              <a:gd name="T3" fmla="*/ 44 h 1433"/>
              <a:gd name="T4" fmla="*/ 2496 w 3261"/>
              <a:gd name="T5" fmla="*/ 112 h 1433"/>
              <a:gd name="T6" fmla="*/ 2723 w 3261"/>
              <a:gd name="T7" fmla="*/ 205 h 1433"/>
              <a:gd name="T8" fmla="*/ 2902 w 3261"/>
              <a:gd name="T9" fmla="*/ 317 h 1433"/>
              <a:gd name="T10" fmla="*/ 3053 w 3261"/>
              <a:gd name="T11" fmla="*/ 453 h 1433"/>
              <a:gd name="T12" fmla="*/ 3168 w 3261"/>
              <a:gd name="T13" fmla="*/ 613 h 1433"/>
              <a:gd name="T14" fmla="*/ 3226 w 3261"/>
              <a:gd name="T15" fmla="*/ 754 h 1433"/>
              <a:gd name="T16" fmla="*/ 3250 w 3261"/>
              <a:gd name="T17" fmla="*/ 899 h 1433"/>
              <a:gd name="T18" fmla="*/ 3261 w 3261"/>
              <a:gd name="T19" fmla="*/ 1066 h 1433"/>
              <a:gd name="T20" fmla="*/ 3250 w 3261"/>
              <a:gd name="T21" fmla="*/ 1222 h 1433"/>
              <a:gd name="T22" fmla="*/ 3203 w 3261"/>
              <a:gd name="T23" fmla="*/ 1333 h 1433"/>
              <a:gd name="T24" fmla="*/ 3116 w 3261"/>
              <a:gd name="T25" fmla="*/ 1386 h 1433"/>
              <a:gd name="T26" fmla="*/ 2978 w 3261"/>
              <a:gd name="T27" fmla="*/ 1420 h 1433"/>
              <a:gd name="T28" fmla="*/ 2808 w 3261"/>
              <a:gd name="T29" fmla="*/ 1433 h 1433"/>
              <a:gd name="T30" fmla="*/ 2629 w 3261"/>
              <a:gd name="T31" fmla="*/ 1424 h 1433"/>
              <a:gd name="T32" fmla="*/ 2462 w 3261"/>
              <a:gd name="T33" fmla="*/ 1390 h 1433"/>
              <a:gd name="T34" fmla="*/ 2329 w 3261"/>
              <a:gd name="T35" fmla="*/ 1328 h 1433"/>
              <a:gd name="T36" fmla="*/ 2252 w 3261"/>
              <a:gd name="T37" fmla="*/ 1237 h 1433"/>
              <a:gd name="T38" fmla="*/ 2247 w 3261"/>
              <a:gd name="T39" fmla="*/ 1123 h 1433"/>
              <a:gd name="T40" fmla="*/ 2278 w 3261"/>
              <a:gd name="T41" fmla="*/ 1022 h 1433"/>
              <a:gd name="T42" fmla="*/ 2303 w 3261"/>
              <a:gd name="T43" fmla="*/ 925 h 1433"/>
              <a:gd name="T44" fmla="*/ 2285 w 3261"/>
              <a:gd name="T45" fmla="*/ 824 h 1433"/>
              <a:gd name="T46" fmla="*/ 2186 w 3261"/>
              <a:gd name="T47" fmla="*/ 712 h 1433"/>
              <a:gd name="T48" fmla="*/ 2031 w 3261"/>
              <a:gd name="T49" fmla="*/ 645 h 1433"/>
              <a:gd name="T50" fmla="*/ 1843 w 3261"/>
              <a:gd name="T51" fmla="*/ 619 h 1433"/>
              <a:gd name="T52" fmla="*/ 1631 w 3261"/>
              <a:gd name="T53" fmla="*/ 615 h 1433"/>
              <a:gd name="T54" fmla="*/ 1418 w 3261"/>
              <a:gd name="T55" fmla="*/ 619 h 1433"/>
              <a:gd name="T56" fmla="*/ 1229 w 3261"/>
              <a:gd name="T57" fmla="*/ 645 h 1433"/>
              <a:gd name="T58" fmla="*/ 1075 w 3261"/>
              <a:gd name="T59" fmla="*/ 712 h 1433"/>
              <a:gd name="T60" fmla="*/ 977 w 3261"/>
              <a:gd name="T61" fmla="*/ 824 h 1433"/>
              <a:gd name="T62" fmla="*/ 957 w 3261"/>
              <a:gd name="T63" fmla="*/ 925 h 1433"/>
              <a:gd name="T64" fmla="*/ 983 w 3261"/>
              <a:gd name="T65" fmla="*/ 1022 h 1433"/>
              <a:gd name="T66" fmla="*/ 1014 w 3261"/>
              <a:gd name="T67" fmla="*/ 1123 h 1433"/>
              <a:gd name="T68" fmla="*/ 1009 w 3261"/>
              <a:gd name="T69" fmla="*/ 1236 h 1433"/>
              <a:gd name="T70" fmla="*/ 931 w 3261"/>
              <a:gd name="T71" fmla="*/ 1328 h 1433"/>
              <a:gd name="T72" fmla="*/ 799 w 3261"/>
              <a:gd name="T73" fmla="*/ 1389 h 1433"/>
              <a:gd name="T74" fmla="*/ 632 w 3261"/>
              <a:gd name="T75" fmla="*/ 1424 h 1433"/>
              <a:gd name="T76" fmla="*/ 453 w 3261"/>
              <a:gd name="T77" fmla="*/ 1433 h 1433"/>
              <a:gd name="T78" fmla="*/ 283 w 3261"/>
              <a:gd name="T79" fmla="*/ 1419 h 1433"/>
              <a:gd name="T80" fmla="*/ 145 w 3261"/>
              <a:gd name="T81" fmla="*/ 1385 h 1433"/>
              <a:gd name="T82" fmla="*/ 58 w 3261"/>
              <a:gd name="T83" fmla="*/ 1333 h 1433"/>
              <a:gd name="T84" fmla="*/ 12 w 3261"/>
              <a:gd name="T85" fmla="*/ 1222 h 1433"/>
              <a:gd name="T86" fmla="*/ 0 w 3261"/>
              <a:gd name="T87" fmla="*/ 1066 h 1433"/>
              <a:gd name="T88" fmla="*/ 11 w 3261"/>
              <a:gd name="T89" fmla="*/ 899 h 1433"/>
              <a:gd name="T90" fmla="*/ 35 w 3261"/>
              <a:gd name="T91" fmla="*/ 754 h 1433"/>
              <a:gd name="T92" fmla="*/ 93 w 3261"/>
              <a:gd name="T93" fmla="*/ 613 h 1433"/>
              <a:gd name="T94" fmla="*/ 209 w 3261"/>
              <a:gd name="T95" fmla="*/ 453 h 1433"/>
              <a:gd name="T96" fmla="*/ 359 w 3261"/>
              <a:gd name="T97" fmla="*/ 317 h 1433"/>
              <a:gd name="T98" fmla="*/ 538 w 3261"/>
              <a:gd name="T99" fmla="*/ 205 h 1433"/>
              <a:gd name="T100" fmla="*/ 765 w 3261"/>
              <a:gd name="T101" fmla="*/ 112 h 1433"/>
              <a:gd name="T102" fmla="*/ 1051 w 3261"/>
              <a:gd name="T103" fmla="*/ 44 h 1433"/>
              <a:gd name="T104" fmla="*/ 1408 w 3261"/>
              <a:gd name="T105" fmla="*/ 5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1" h="1433">
                <a:moveTo>
                  <a:pt x="1618" y="0"/>
                </a:moveTo>
                <a:lnTo>
                  <a:pt x="1643" y="0"/>
                </a:lnTo>
                <a:lnTo>
                  <a:pt x="1750" y="1"/>
                </a:lnTo>
                <a:lnTo>
                  <a:pt x="1853" y="5"/>
                </a:lnTo>
                <a:lnTo>
                  <a:pt x="1949" y="12"/>
                </a:lnTo>
                <a:lnTo>
                  <a:pt x="2041" y="20"/>
                </a:lnTo>
                <a:lnTo>
                  <a:pt x="2128" y="32"/>
                </a:lnTo>
                <a:lnTo>
                  <a:pt x="2210" y="44"/>
                </a:lnTo>
                <a:lnTo>
                  <a:pt x="2287" y="58"/>
                </a:lnTo>
                <a:lnTo>
                  <a:pt x="2362" y="75"/>
                </a:lnTo>
                <a:lnTo>
                  <a:pt x="2431" y="92"/>
                </a:lnTo>
                <a:lnTo>
                  <a:pt x="2496" y="112"/>
                </a:lnTo>
                <a:lnTo>
                  <a:pt x="2558" y="133"/>
                </a:lnTo>
                <a:lnTo>
                  <a:pt x="2616" y="156"/>
                </a:lnTo>
                <a:lnTo>
                  <a:pt x="2671" y="180"/>
                </a:lnTo>
                <a:lnTo>
                  <a:pt x="2723" y="205"/>
                </a:lnTo>
                <a:lnTo>
                  <a:pt x="2771" y="231"/>
                </a:lnTo>
                <a:lnTo>
                  <a:pt x="2817" y="259"/>
                </a:lnTo>
                <a:lnTo>
                  <a:pt x="2860" y="288"/>
                </a:lnTo>
                <a:lnTo>
                  <a:pt x="2902" y="317"/>
                </a:lnTo>
                <a:lnTo>
                  <a:pt x="2941" y="347"/>
                </a:lnTo>
                <a:lnTo>
                  <a:pt x="2977" y="378"/>
                </a:lnTo>
                <a:lnTo>
                  <a:pt x="3012" y="410"/>
                </a:lnTo>
                <a:lnTo>
                  <a:pt x="3053" y="453"/>
                </a:lnTo>
                <a:lnTo>
                  <a:pt x="3088" y="496"/>
                </a:lnTo>
                <a:lnTo>
                  <a:pt x="3119" y="536"/>
                </a:lnTo>
                <a:lnTo>
                  <a:pt x="3145" y="575"/>
                </a:lnTo>
                <a:lnTo>
                  <a:pt x="3168" y="613"/>
                </a:lnTo>
                <a:lnTo>
                  <a:pt x="3188" y="649"/>
                </a:lnTo>
                <a:lnTo>
                  <a:pt x="3203" y="685"/>
                </a:lnTo>
                <a:lnTo>
                  <a:pt x="3216" y="719"/>
                </a:lnTo>
                <a:lnTo>
                  <a:pt x="3226" y="754"/>
                </a:lnTo>
                <a:lnTo>
                  <a:pt x="3234" y="787"/>
                </a:lnTo>
                <a:lnTo>
                  <a:pt x="3240" y="819"/>
                </a:lnTo>
                <a:lnTo>
                  <a:pt x="3245" y="858"/>
                </a:lnTo>
                <a:lnTo>
                  <a:pt x="3250" y="899"/>
                </a:lnTo>
                <a:lnTo>
                  <a:pt x="3254" y="940"/>
                </a:lnTo>
                <a:lnTo>
                  <a:pt x="3258" y="983"/>
                </a:lnTo>
                <a:lnTo>
                  <a:pt x="3260" y="1025"/>
                </a:lnTo>
                <a:lnTo>
                  <a:pt x="3261" y="1066"/>
                </a:lnTo>
                <a:lnTo>
                  <a:pt x="3261" y="1108"/>
                </a:lnTo>
                <a:lnTo>
                  <a:pt x="3259" y="1147"/>
                </a:lnTo>
                <a:lnTo>
                  <a:pt x="3255" y="1185"/>
                </a:lnTo>
                <a:lnTo>
                  <a:pt x="3250" y="1222"/>
                </a:lnTo>
                <a:lnTo>
                  <a:pt x="3242" y="1254"/>
                </a:lnTo>
                <a:lnTo>
                  <a:pt x="3231" y="1284"/>
                </a:lnTo>
                <a:lnTo>
                  <a:pt x="3219" y="1310"/>
                </a:lnTo>
                <a:lnTo>
                  <a:pt x="3203" y="1333"/>
                </a:lnTo>
                <a:lnTo>
                  <a:pt x="3188" y="1348"/>
                </a:lnTo>
                <a:lnTo>
                  <a:pt x="3167" y="1361"/>
                </a:lnTo>
                <a:lnTo>
                  <a:pt x="3144" y="1374"/>
                </a:lnTo>
                <a:lnTo>
                  <a:pt x="3116" y="1386"/>
                </a:lnTo>
                <a:lnTo>
                  <a:pt x="3086" y="1396"/>
                </a:lnTo>
                <a:lnTo>
                  <a:pt x="3053" y="1405"/>
                </a:lnTo>
                <a:lnTo>
                  <a:pt x="3016" y="1413"/>
                </a:lnTo>
                <a:lnTo>
                  <a:pt x="2978" y="1420"/>
                </a:lnTo>
                <a:lnTo>
                  <a:pt x="2938" y="1425"/>
                </a:lnTo>
                <a:lnTo>
                  <a:pt x="2895" y="1429"/>
                </a:lnTo>
                <a:lnTo>
                  <a:pt x="2852" y="1432"/>
                </a:lnTo>
                <a:lnTo>
                  <a:pt x="2808" y="1433"/>
                </a:lnTo>
                <a:lnTo>
                  <a:pt x="2763" y="1433"/>
                </a:lnTo>
                <a:lnTo>
                  <a:pt x="2718" y="1431"/>
                </a:lnTo>
                <a:lnTo>
                  <a:pt x="2674" y="1428"/>
                </a:lnTo>
                <a:lnTo>
                  <a:pt x="2629" y="1424"/>
                </a:lnTo>
                <a:lnTo>
                  <a:pt x="2585" y="1418"/>
                </a:lnTo>
                <a:lnTo>
                  <a:pt x="2542" y="1410"/>
                </a:lnTo>
                <a:lnTo>
                  <a:pt x="2501" y="1401"/>
                </a:lnTo>
                <a:lnTo>
                  <a:pt x="2462" y="1390"/>
                </a:lnTo>
                <a:lnTo>
                  <a:pt x="2425" y="1377"/>
                </a:lnTo>
                <a:lnTo>
                  <a:pt x="2390" y="1362"/>
                </a:lnTo>
                <a:lnTo>
                  <a:pt x="2358" y="1346"/>
                </a:lnTo>
                <a:lnTo>
                  <a:pt x="2329" y="1328"/>
                </a:lnTo>
                <a:lnTo>
                  <a:pt x="2304" y="1307"/>
                </a:lnTo>
                <a:lnTo>
                  <a:pt x="2282" y="1286"/>
                </a:lnTo>
                <a:lnTo>
                  <a:pt x="2265" y="1262"/>
                </a:lnTo>
                <a:lnTo>
                  <a:pt x="2252" y="1237"/>
                </a:lnTo>
                <a:lnTo>
                  <a:pt x="2244" y="1209"/>
                </a:lnTo>
                <a:lnTo>
                  <a:pt x="2242" y="1179"/>
                </a:lnTo>
                <a:lnTo>
                  <a:pt x="2243" y="1150"/>
                </a:lnTo>
                <a:lnTo>
                  <a:pt x="2247" y="1123"/>
                </a:lnTo>
                <a:lnTo>
                  <a:pt x="2253" y="1097"/>
                </a:lnTo>
                <a:lnTo>
                  <a:pt x="2261" y="1071"/>
                </a:lnTo>
                <a:lnTo>
                  <a:pt x="2269" y="1046"/>
                </a:lnTo>
                <a:lnTo>
                  <a:pt x="2278" y="1022"/>
                </a:lnTo>
                <a:lnTo>
                  <a:pt x="2286" y="998"/>
                </a:lnTo>
                <a:lnTo>
                  <a:pt x="2294" y="974"/>
                </a:lnTo>
                <a:lnTo>
                  <a:pt x="2299" y="949"/>
                </a:lnTo>
                <a:lnTo>
                  <a:pt x="2303" y="925"/>
                </a:lnTo>
                <a:lnTo>
                  <a:pt x="2304" y="901"/>
                </a:lnTo>
                <a:lnTo>
                  <a:pt x="2302" y="876"/>
                </a:lnTo>
                <a:lnTo>
                  <a:pt x="2295" y="851"/>
                </a:lnTo>
                <a:lnTo>
                  <a:pt x="2285" y="824"/>
                </a:lnTo>
                <a:lnTo>
                  <a:pt x="2269" y="797"/>
                </a:lnTo>
                <a:lnTo>
                  <a:pt x="2247" y="769"/>
                </a:lnTo>
                <a:lnTo>
                  <a:pt x="2218" y="739"/>
                </a:lnTo>
                <a:lnTo>
                  <a:pt x="2186" y="712"/>
                </a:lnTo>
                <a:lnTo>
                  <a:pt x="2151" y="690"/>
                </a:lnTo>
                <a:lnTo>
                  <a:pt x="2114" y="672"/>
                </a:lnTo>
                <a:lnTo>
                  <a:pt x="2074" y="657"/>
                </a:lnTo>
                <a:lnTo>
                  <a:pt x="2031" y="645"/>
                </a:lnTo>
                <a:lnTo>
                  <a:pt x="1987" y="635"/>
                </a:lnTo>
                <a:lnTo>
                  <a:pt x="1941" y="628"/>
                </a:lnTo>
                <a:lnTo>
                  <a:pt x="1893" y="623"/>
                </a:lnTo>
                <a:lnTo>
                  <a:pt x="1843" y="619"/>
                </a:lnTo>
                <a:lnTo>
                  <a:pt x="1791" y="617"/>
                </a:lnTo>
                <a:lnTo>
                  <a:pt x="1739" y="616"/>
                </a:lnTo>
                <a:lnTo>
                  <a:pt x="1685" y="615"/>
                </a:lnTo>
                <a:lnTo>
                  <a:pt x="1631" y="615"/>
                </a:lnTo>
                <a:lnTo>
                  <a:pt x="1576" y="615"/>
                </a:lnTo>
                <a:lnTo>
                  <a:pt x="1523" y="616"/>
                </a:lnTo>
                <a:lnTo>
                  <a:pt x="1469" y="617"/>
                </a:lnTo>
                <a:lnTo>
                  <a:pt x="1418" y="619"/>
                </a:lnTo>
                <a:lnTo>
                  <a:pt x="1369" y="623"/>
                </a:lnTo>
                <a:lnTo>
                  <a:pt x="1321" y="628"/>
                </a:lnTo>
                <a:lnTo>
                  <a:pt x="1274" y="635"/>
                </a:lnTo>
                <a:lnTo>
                  <a:pt x="1229" y="645"/>
                </a:lnTo>
                <a:lnTo>
                  <a:pt x="1187" y="657"/>
                </a:lnTo>
                <a:lnTo>
                  <a:pt x="1147" y="672"/>
                </a:lnTo>
                <a:lnTo>
                  <a:pt x="1110" y="690"/>
                </a:lnTo>
                <a:lnTo>
                  <a:pt x="1075" y="712"/>
                </a:lnTo>
                <a:lnTo>
                  <a:pt x="1043" y="739"/>
                </a:lnTo>
                <a:lnTo>
                  <a:pt x="1014" y="769"/>
                </a:lnTo>
                <a:lnTo>
                  <a:pt x="992" y="797"/>
                </a:lnTo>
                <a:lnTo>
                  <a:pt x="977" y="824"/>
                </a:lnTo>
                <a:lnTo>
                  <a:pt x="965" y="851"/>
                </a:lnTo>
                <a:lnTo>
                  <a:pt x="959" y="876"/>
                </a:lnTo>
                <a:lnTo>
                  <a:pt x="956" y="901"/>
                </a:lnTo>
                <a:lnTo>
                  <a:pt x="957" y="925"/>
                </a:lnTo>
                <a:lnTo>
                  <a:pt x="961" y="949"/>
                </a:lnTo>
                <a:lnTo>
                  <a:pt x="968" y="974"/>
                </a:lnTo>
                <a:lnTo>
                  <a:pt x="975" y="998"/>
                </a:lnTo>
                <a:lnTo>
                  <a:pt x="983" y="1022"/>
                </a:lnTo>
                <a:lnTo>
                  <a:pt x="992" y="1046"/>
                </a:lnTo>
                <a:lnTo>
                  <a:pt x="1000" y="1071"/>
                </a:lnTo>
                <a:lnTo>
                  <a:pt x="1008" y="1097"/>
                </a:lnTo>
                <a:lnTo>
                  <a:pt x="1014" y="1123"/>
                </a:lnTo>
                <a:lnTo>
                  <a:pt x="1018" y="1150"/>
                </a:lnTo>
                <a:lnTo>
                  <a:pt x="1019" y="1179"/>
                </a:lnTo>
                <a:lnTo>
                  <a:pt x="1017" y="1209"/>
                </a:lnTo>
                <a:lnTo>
                  <a:pt x="1009" y="1236"/>
                </a:lnTo>
                <a:lnTo>
                  <a:pt x="996" y="1262"/>
                </a:lnTo>
                <a:lnTo>
                  <a:pt x="979" y="1286"/>
                </a:lnTo>
                <a:lnTo>
                  <a:pt x="957" y="1307"/>
                </a:lnTo>
                <a:lnTo>
                  <a:pt x="931" y="1328"/>
                </a:lnTo>
                <a:lnTo>
                  <a:pt x="903" y="1346"/>
                </a:lnTo>
                <a:lnTo>
                  <a:pt x="871" y="1362"/>
                </a:lnTo>
                <a:lnTo>
                  <a:pt x="836" y="1377"/>
                </a:lnTo>
                <a:lnTo>
                  <a:pt x="799" y="1389"/>
                </a:lnTo>
                <a:lnTo>
                  <a:pt x="760" y="1400"/>
                </a:lnTo>
                <a:lnTo>
                  <a:pt x="719" y="1410"/>
                </a:lnTo>
                <a:lnTo>
                  <a:pt x="676" y="1417"/>
                </a:lnTo>
                <a:lnTo>
                  <a:pt x="632" y="1424"/>
                </a:lnTo>
                <a:lnTo>
                  <a:pt x="588" y="1428"/>
                </a:lnTo>
                <a:lnTo>
                  <a:pt x="543" y="1431"/>
                </a:lnTo>
                <a:lnTo>
                  <a:pt x="498" y="1433"/>
                </a:lnTo>
                <a:lnTo>
                  <a:pt x="453" y="1433"/>
                </a:lnTo>
                <a:lnTo>
                  <a:pt x="408" y="1432"/>
                </a:lnTo>
                <a:lnTo>
                  <a:pt x="365" y="1429"/>
                </a:lnTo>
                <a:lnTo>
                  <a:pt x="323" y="1425"/>
                </a:lnTo>
                <a:lnTo>
                  <a:pt x="283" y="1419"/>
                </a:lnTo>
                <a:lnTo>
                  <a:pt x="245" y="1413"/>
                </a:lnTo>
                <a:lnTo>
                  <a:pt x="209" y="1405"/>
                </a:lnTo>
                <a:lnTo>
                  <a:pt x="175" y="1396"/>
                </a:lnTo>
                <a:lnTo>
                  <a:pt x="145" y="1385"/>
                </a:lnTo>
                <a:lnTo>
                  <a:pt x="117" y="1374"/>
                </a:lnTo>
                <a:lnTo>
                  <a:pt x="93" y="1361"/>
                </a:lnTo>
                <a:lnTo>
                  <a:pt x="73" y="1348"/>
                </a:lnTo>
                <a:lnTo>
                  <a:pt x="58" y="1333"/>
                </a:lnTo>
                <a:lnTo>
                  <a:pt x="43" y="1310"/>
                </a:lnTo>
                <a:lnTo>
                  <a:pt x="30" y="1284"/>
                </a:lnTo>
                <a:lnTo>
                  <a:pt x="20" y="1254"/>
                </a:lnTo>
                <a:lnTo>
                  <a:pt x="12" y="1222"/>
                </a:lnTo>
                <a:lnTo>
                  <a:pt x="6" y="1185"/>
                </a:lnTo>
                <a:lnTo>
                  <a:pt x="2" y="1147"/>
                </a:lnTo>
                <a:lnTo>
                  <a:pt x="0" y="1108"/>
                </a:lnTo>
                <a:lnTo>
                  <a:pt x="0" y="1066"/>
                </a:lnTo>
                <a:lnTo>
                  <a:pt x="1" y="1025"/>
                </a:lnTo>
                <a:lnTo>
                  <a:pt x="3" y="983"/>
                </a:lnTo>
                <a:lnTo>
                  <a:pt x="7" y="940"/>
                </a:lnTo>
                <a:lnTo>
                  <a:pt x="11" y="899"/>
                </a:lnTo>
                <a:lnTo>
                  <a:pt x="16" y="858"/>
                </a:lnTo>
                <a:lnTo>
                  <a:pt x="21" y="819"/>
                </a:lnTo>
                <a:lnTo>
                  <a:pt x="27" y="787"/>
                </a:lnTo>
                <a:lnTo>
                  <a:pt x="35" y="754"/>
                </a:lnTo>
                <a:lnTo>
                  <a:pt x="45" y="719"/>
                </a:lnTo>
                <a:lnTo>
                  <a:pt x="58" y="685"/>
                </a:lnTo>
                <a:lnTo>
                  <a:pt x="74" y="649"/>
                </a:lnTo>
                <a:lnTo>
                  <a:pt x="93" y="613"/>
                </a:lnTo>
                <a:lnTo>
                  <a:pt x="115" y="575"/>
                </a:lnTo>
                <a:lnTo>
                  <a:pt x="142" y="536"/>
                </a:lnTo>
                <a:lnTo>
                  <a:pt x="173" y="496"/>
                </a:lnTo>
                <a:lnTo>
                  <a:pt x="209" y="453"/>
                </a:lnTo>
                <a:lnTo>
                  <a:pt x="249" y="410"/>
                </a:lnTo>
                <a:lnTo>
                  <a:pt x="284" y="378"/>
                </a:lnTo>
                <a:lnTo>
                  <a:pt x="320" y="347"/>
                </a:lnTo>
                <a:lnTo>
                  <a:pt x="359" y="317"/>
                </a:lnTo>
                <a:lnTo>
                  <a:pt x="400" y="288"/>
                </a:lnTo>
                <a:lnTo>
                  <a:pt x="444" y="259"/>
                </a:lnTo>
                <a:lnTo>
                  <a:pt x="490" y="231"/>
                </a:lnTo>
                <a:lnTo>
                  <a:pt x="538" y="205"/>
                </a:lnTo>
                <a:lnTo>
                  <a:pt x="590" y="180"/>
                </a:lnTo>
                <a:lnTo>
                  <a:pt x="645" y="156"/>
                </a:lnTo>
                <a:lnTo>
                  <a:pt x="704" y="133"/>
                </a:lnTo>
                <a:lnTo>
                  <a:pt x="765" y="112"/>
                </a:lnTo>
                <a:lnTo>
                  <a:pt x="830" y="92"/>
                </a:lnTo>
                <a:lnTo>
                  <a:pt x="900" y="75"/>
                </a:lnTo>
                <a:lnTo>
                  <a:pt x="974" y="58"/>
                </a:lnTo>
                <a:lnTo>
                  <a:pt x="1051" y="44"/>
                </a:lnTo>
                <a:lnTo>
                  <a:pt x="1133" y="32"/>
                </a:lnTo>
                <a:lnTo>
                  <a:pt x="1220" y="20"/>
                </a:lnTo>
                <a:lnTo>
                  <a:pt x="1312" y="12"/>
                </a:lnTo>
                <a:lnTo>
                  <a:pt x="1408" y="5"/>
                </a:lnTo>
                <a:lnTo>
                  <a:pt x="1510" y="1"/>
                </a:lnTo>
                <a:lnTo>
                  <a:pt x="1618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44" name="Freeform 58"/>
          <p:cNvSpPr>
            <a:spLocks noEditPoints="1"/>
          </p:cNvSpPr>
          <p:nvPr/>
        </p:nvSpPr>
        <p:spPr bwMode="auto">
          <a:xfrm>
            <a:off x="5947597" y="4936931"/>
            <a:ext cx="466133" cy="470703"/>
          </a:xfrm>
          <a:custGeom>
            <a:avLst/>
            <a:gdLst>
              <a:gd name="T0" fmla="*/ 1937 w 3262"/>
              <a:gd name="T1" fmla="*/ 823 h 3292"/>
              <a:gd name="T2" fmla="*/ 1224 w 3262"/>
              <a:gd name="T3" fmla="*/ 1543 h 3292"/>
              <a:gd name="T4" fmla="*/ 1427 w 3262"/>
              <a:gd name="T5" fmla="*/ 1748 h 3292"/>
              <a:gd name="T6" fmla="*/ 2140 w 3262"/>
              <a:gd name="T7" fmla="*/ 1028 h 3292"/>
              <a:gd name="T8" fmla="*/ 1937 w 3262"/>
              <a:gd name="T9" fmla="*/ 823 h 3292"/>
              <a:gd name="T10" fmla="*/ 1733 w 3262"/>
              <a:gd name="T11" fmla="*/ 0 h 3292"/>
              <a:gd name="T12" fmla="*/ 1733 w 3262"/>
              <a:gd name="T13" fmla="*/ 0 h 3292"/>
              <a:gd name="T14" fmla="*/ 3262 w 3262"/>
              <a:gd name="T15" fmla="*/ 1543 h 3292"/>
              <a:gd name="T16" fmla="*/ 2956 w 3262"/>
              <a:gd name="T17" fmla="*/ 1851 h 3292"/>
              <a:gd name="T18" fmla="*/ 2650 w 3262"/>
              <a:gd name="T19" fmla="*/ 1543 h 3292"/>
              <a:gd name="T20" fmla="*/ 1835 w 3262"/>
              <a:gd name="T21" fmla="*/ 2262 h 3292"/>
              <a:gd name="T22" fmla="*/ 1835 w 3262"/>
              <a:gd name="T23" fmla="*/ 2983 h 3292"/>
              <a:gd name="T24" fmla="*/ 1274 w 3262"/>
              <a:gd name="T25" fmla="*/ 2417 h 3292"/>
              <a:gd name="T26" fmla="*/ 126 w 3262"/>
              <a:gd name="T27" fmla="*/ 3292 h 3292"/>
              <a:gd name="T28" fmla="*/ 0 w 3262"/>
              <a:gd name="T29" fmla="*/ 3292 h 3292"/>
              <a:gd name="T30" fmla="*/ 0 w 3262"/>
              <a:gd name="T31" fmla="*/ 3165 h 3292"/>
              <a:gd name="T32" fmla="*/ 867 w 3262"/>
              <a:gd name="T33" fmla="*/ 2005 h 3292"/>
              <a:gd name="T34" fmla="*/ 306 w 3262"/>
              <a:gd name="T35" fmla="*/ 1439 h 3292"/>
              <a:gd name="T36" fmla="*/ 1019 w 3262"/>
              <a:gd name="T37" fmla="*/ 1439 h 3292"/>
              <a:gd name="T38" fmla="*/ 1733 w 3262"/>
              <a:gd name="T39" fmla="*/ 617 h 3292"/>
              <a:gd name="T40" fmla="*/ 1427 w 3262"/>
              <a:gd name="T41" fmla="*/ 308 h 3292"/>
              <a:gd name="T42" fmla="*/ 1733 w 3262"/>
              <a:gd name="T4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62" h="3292">
                <a:moveTo>
                  <a:pt x="1937" y="823"/>
                </a:moveTo>
                <a:lnTo>
                  <a:pt x="1224" y="1543"/>
                </a:lnTo>
                <a:lnTo>
                  <a:pt x="1427" y="1748"/>
                </a:lnTo>
                <a:lnTo>
                  <a:pt x="2140" y="1028"/>
                </a:lnTo>
                <a:lnTo>
                  <a:pt x="1937" y="823"/>
                </a:lnTo>
                <a:close/>
                <a:moveTo>
                  <a:pt x="1733" y="0"/>
                </a:moveTo>
                <a:lnTo>
                  <a:pt x="1733" y="0"/>
                </a:lnTo>
                <a:lnTo>
                  <a:pt x="3262" y="1543"/>
                </a:lnTo>
                <a:lnTo>
                  <a:pt x="2956" y="1851"/>
                </a:lnTo>
                <a:lnTo>
                  <a:pt x="2650" y="1543"/>
                </a:lnTo>
                <a:lnTo>
                  <a:pt x="1835" y="2262"/>
                </a:lnTo>
                <a:lnTo>
                  <a:pt x="1835" y="2983"/>
                </a:lnTo>
                <a:lnTo>
                  <a:pt x="1274" y="2417"/>
                </a:lnTo>
                <a:lnTo>
                  <a:pt x="126" y="3292"/>
                </a:lnTo>
                <a:lnTo>
                  <a:pt x="0" y="3292"/>
                </a:lnTo>
                <a:lnTo>
                  <a:pt x="0" y="3165"/>
                </a:lnTo>
                <a:lnTo>
                  <a:pt x="867" y="2005"/>
                </a:lnTo>
                <a:lnTo>
                  <a:pt x="306" y="1439"/>
                </a:lnTo>
                <a:lnTo>
                  <a:pt x="1019" y="1439"/>
                </a:lnTo>
                <a:lnTo>
                  <a:pt x="1733" y="617"/>
                </a:lnTo>
                <a:lnTo>
                  <a:pt x="1427" y="308"/>
                </a:lnTo>
                <a:lnTo>
                  <a:pt x="1733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45" name="Freeform 63"/>
          <p:cNvSpPr>
            <a:spLocks noEditPoints="1"/>
          </p:cNvSpPr>
          <p:nvPr/>
        </p:nvSpPr>
        <p:spPr bwMode="auto">
          <a:xfrm>
            <a:off x="8720659" y="4983201"/>
            <a:ext cx="466132" cy="378163"/>
          </a:xfrm>
          <a:custGeom>
            <a:avLst/>
            <a:gdLst>
              <a:gd name="T0" fmla="*/ 633 w 3261"/>
              <a:gd name="T1" fmla="*/ 2241 h 2648"/>
              <a:gd name="T2" fmla="*/ 1957 w 3261"/>
              <a:gd name="T3" fmla="*/ 1380 h 2648"/>
              <a:gd name="T4" fmla="*/ 1304 w 3261"/>
              <a:gd name="T5" fmla="*/ 1380 h 2648"/>
              <a:gd name="T6" fmla="*/ 1991 w 3261"/>
              <a:gd name="T7" fmla="*/ 1344 h 2648"/>
              <a:gd name="T8" fmla="*/ 2853 w 3261"/>
              <a:gd name="T9" fmla="*/ 419 h 2648"/>
              <a:gd name="T10" fmla="*/ 407 w 3261"/>
              <a:gd name="T11" fmla="*/ 2015 h 2648"/>
              <a:gd name="T12" fmla="*/ 407 w 3261"/>
              <a:gd name="T13" fmla="*/ 419 h 2648"/>
              <a:gd name="T14" fmla="*/ 1631 w 3261"/>
              <a:gd name="T15" fmla="*/ 1210 h 2648"/>
              <a:gd name="T16" fmla="*/ 562 w 3261"/>
              <a:gd name="T17" fmla="*/ 407 h 2648"/>
              <a:gd name="T18" fmla="*/ 2955 w 3261"/>
              <a:gd name="T19" fmla="*/ 0 h 2648"/>
              <a:gd name="T20" fmla="*/ 3036 w 3261"/>
              <a:gd name="T21" fmla="*/ 11 h 2648"/>
              <a:gd name="T22" fmla="*/ 3109 w 3261"/>
              <a:gd name="T23" fmla="*/ 42 h 2648"/>
              <a:gd name="T24" fmla="*/ 3171 w 3261"/>
              <a:gd name="T25" fmla="*/ 89 h 2648"/>
              <a:gd name="T26" fmla="*/ 3219 w 3261"/>
              <a:gd name="T27" fmla="*/ 152 h 2648"/>
              <a:gd name="T28" fmla="*/ 3250 w 3261"/>
              <a:gd name="T29" fmla="*/ 225 h 2648"/>
              <a:gd name="T30" fmla="*/ 3261 w 3261"/>
              <a:gd name="T31" fmla="*/ 306 h 2648"/>
              <a:gd name="T32" fmla="*/ 3258 w 3261"/>
              <a:gd name="T33" fmla="*/ 2384 h 2648"/>
              <a:gd name="T34" fmla="*/ 3237 w 3261"/>
              <a:gd name="T35" fmla="*/ 2461 h 2648"/>
              <a:gd name="T36" fmla="*/ 3197 w 3261"/>
              <a:gd name="T37" fmla="*/ 2528 h 2648"/>
              <a:gd name="T38" fmla="*/ 3141 w 3261"/>
              <a:gd name="T39" fmla="*/ 2584 h 2648"/>
              <a:gd name="T40" fmla="*/ 3074 w 3261"/>
              <a:gd name="T41" fmla="*/ 2624 h 2648"/>
              <a:gd name="T42" fmla="*/ 2997 w 3261"/>
              <a:gd name="T43" fmla="*/ 2645 h 2648"/>
              <a:gd name="T44" fmla="*/ 306 w 3261"/>
              <a:gd name="T45" fmla="*/ 2648 h 2648"/>
              <a:gd name="T46" fmla="*/ 225 w 3261"/>
              <a:gd name="T47" fmla="*/ 2637 h 2648"/>
              <a:gd name="T48" fmla="*/ 152 w 3261"/>
              <a:gd name="T49" fmla="*/ 2606 h 2648"/>
              <a:gd name="T50" fmla="*/ 89 w 3261"/>
              <a:gd name="T51" fmla="*/ 2559 h 2648"/>
              <a:gd name="T52" fmla="*/ 42 w 3261"/>
              <a:gd name="T53" fmla="*/ 2496 h 2648"/>
              <a:gd name="T54" fmla="*/ 11 w 3261"/>
              <a:gd name="T55" fmla="*/ 2423 h 2648"/>
              <a:gd name="T56" fmla="*/ 0 w 3261"/>
              <a:gd name="T57" fmla="*/ 2342 h 2648"/>
              <a:gd name="T58" fmla="*/ 3 w 3261"/>
              <a:gd name="T59" fmla="*/ 264 h 2648"/>
              <a:gd name="T60" fmla="*/ 24 w 3261"/>
              <a:gd name="T61" fmla="*/ 187 h 2648"/>
              <a:gd name="T62" fmla="*/ 64 w 3261"/>
              <a:gd name="T63" fmla="*/ 119 h 2648"/>
              <a:gd name="T64" fmla="*/ 119 w 3261"/>
              <a:gd name="T65" fmla="*/ 64 h 2648"/>
              <a:gd name="T66" fmla="*/ 187 w 3261"/>
              <a:gd name="T67" fmla="*/ 24 h 2648"/>
              <a:gd name="T68" fmla="*/ 264 w 3261"/>
              <a:gd name="T69" fmla="*/ 3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61" h="2648">
                <a:moveTo>
                  <a:pt x="1304" y="1380"/>
                </a:moveTo>
                <a:lnTo>
                  <a:pt x="633" y="2241"/>
                </a:lnTo>
                <a:lnTo>
                  <a:pt x="2629" y="2241"/>
                </a:lnTo>
                <a:lnTo>
                  <a:pt x="1957" y="1380"/>
                </a:lnTo>
                <a:lnTo>
                  <a:pt x="1631" y="1731"/>
                </a:lnTo>
                <a:lnTo>
                  <a:pt x="1304" y="1380"/>
                </a:lnTo>
                <a:close/>
                <a:moveTo>
                  <a:pt x="2853" y="419"/>
                </a:moveTo>
                <a:lnTo>
                  <a:pt x="1991" y="1344"/>
                </a:lnTo>
                <a:lnTo>
                  <a:pt x="2853" y="2015"/>
                </a:lnTo>
                <a:lnTo>
                  <a:pt x="2853" y="419"/>
                </a:lnTo>
                <a:close/>
                <a:moveTo>
                  <a:pt x="407" y="419"/>
                </a:moveTo>
                <a:lnTo>
                  <a:pt x="407" y="2015"/>
                </a:lnTo>
                <a:lnTo>
                  <a:pt x="1270" y="1344"/>
                </a:lnTo>
                <a:lnTo>
                  <a:pt x="407" y="419"/>
                </a:lnTo>
                <a:close/>
                <a:moveTo>
                  <a:pt x="562" y="407"/>
                </a:moveTo>
                <a:lnTo>
                  <a:pt x="1631" y="1210"/>
                </a:lnTo>
                <a:lnTo>
                  <a:pt x="2700" y="407"/>
                </a:lnTo>
                <a:lnTo>
                  <a:pt x="562" y="407"/>
                </a:lnTo>
                <a:close/>
                <a:moveTo>
                  <a:pt x="306" y="0"/>
                </a:moveTo>
                <a:lnTo>
                  <a:pt x="2955" y="0"/>
                </a:lnTo>
                <a:lnTo>
                  <a:pt x="2997" y="3"/>
                </a:lnTo>
                <a:lnTo>
                  <a:pt x="3036" y="11"/>
                </a:lnTo>
                <a:lnTo>
                  <a:pt x="3074" y="24"/>
                </a:lnTo>
                <a:lnTo>
                  <a:pt x="3109" y="42"/>
                </a:lnTo>
                <a:lnTo>
                  <a:pt x="3141" y="64"/>
                </a:lnTo>
                <a:lnTo>
                  <a:pt x="3171" y="89"/>
                </a:lnTo>
                <a:lnTo>
                  <a:pt x="3197" y="119"/>
                </a:lnTo>
                <a:lnTo>
                  <a:pt x="3219" y="152"/>
                </a:lnTo>
                <a:lnTo>
                  <a:pt x="3237" y="187"/>
                </a:lnTo>
                <a:lnTo>
                  <a:pt x="3250" y="225"/>
                </a:lnTo>
                <a:lnTo>
                  <a:pt x="3258" y="264"/>
                </a:lnTo>
                <a:lnTo>
                  <a:pt x="3261" y="306"/>
                </a:lnTo>
                <a:lnTo>
                  <a:pt x="3261" y="2342"/>
                </a:lnTo>
                <a:lnTo>
                  <a:pt x="3258" y="2384"/>
                </a:lnTo>
                <a:lnTo>
                  <a:pt x="3250" y="2423"/>
                </a:lnTo>
                <a:lnTo>
                  <a:pt x="3237" y="2461"/>
                </a:lnTo>
                <a:lnTo>
                  <a:pt x="3219" y="2496"/>
                </a:lnTo>
                <a:lnTo>
                  <a:pt x="3197" y="2528"/>
                </a:lnTo>
                <a:lnTo>
                  <a:pt x="3171" y="2559"/>
                </a:lnTo>
                <a:lnTo>
                  <a:pt x="3141" y="2584"/>
                </a:lnTo>
                <a:lnTo>
                  <a:pt x="3109" y="2606"/>
                </a:lnTo>
                <a:lnTo>
                  <a:pt x="3074" y="2624"/>
                </a:lnTo>
                <a:lnTo>
                  <a:pt x="3036" y="2637"/>
                </a:lnTo>
                <a:lnTo>
                  <a:pt x="2997" y="2645"/>
                </a:lnTo>
                <a:lnTo>
                  <a:pt x="2955" y="2648"/>
                </a:lnTo>
                <a:lnTo>
                  <a:pt x="306" y="2648"/>
                </a:lnTo>
                <a:lnTo>
                  <a:pt x="264" y="2645"/>
                </a:lnTo>
                <a:lnTo>
                  <a:pt x="225" y="2637"/>
                </a:lnTo>
                <a:lnTo>
                  <a:pt x="187" y="2624"/>
                </a:lnTo>
                <a:lnTo>
                  <a:pt x="152" y="2606"/>
                </a:lnTo>
                <a:lnTo>
                  <a:pt x="119" y="2584"/>
                </a:lnTo>
                <a:lnTo>
                  <a:pt x="89" y="2559"/>
                </a:lnTo>
                <a:lnTo>
                  <a:pt x="64" y="2528"/>
                </a:lnTo>
                <a:lnTo>
                  <a:pt x="42" y="2496"/>
                </a:lnTo>
                <a:lnTo>
                  <a:pt x="24" y="2461"/>
                </a:lnTo>
                <a:lnTo>
                  <a:pt x="11" y="2423"/>
                </a:lnTo>
                <a:lnTo>
                  <a:pt x="3" y="2384"/>
                </a:lnTo>
                <a:lnTo>
                  <a:pt x="0" y="2342"/>
                </a:lnTo>
                <a:lnTo>
                  <a:pt x="0" y="306"/>
                </a:lnTo>
                <a:lnTo>
                  <a:pt x="3" y="264"/>
                </a:lnTo>
                <a:lnTo>
                  <a:pt x="11" y="225"/>
                </a:lnTo>
                <a:lnTo>
                  <a:pt x="24" y="187"/>
                </a:lnTo>
                <a:lnTo>
                  <a:pt x="42" y="152"/>
                </a:lnTo>
                <a:lnTo>
                  <a:pt x="64" y="119"/>
                </a:lnTo>
                <a:lnTo>
                  <a:pt x="89" y="89"/>
                </a:lnTo>
                <a:lnTo>
                  <a:pt x="119" y="64"/>
                </a:lnTo>
                <a:lnTo>
                  <a:pt x="152" y="42"/>
                </a:lnTo>
                <a:lnTo>
                  <a:pt x="187" y="24"/>
                </a:lnTo>
                <a:lnTo>
                  <a:pt x="225" y="11"/>
                </a:lnTo>
                <a:lnTo>
                  <a:pt x="264" y="3"/>
                </a:lnTo>
                <a:lnTo>
                  <a:pt x="306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46" name="Freeform 68"/>
          <p:cNvSpPr>
            <a:spLocks noEditPoints="1"/>
          </p:cNvSpPr>
          <p:nvPr/>
        </p:nvSpPr>
        <p:spPr bwMode="auto">
          <a:xfrm>
            <a:off x="8141641" y="4936931"/>
            <a:ext cx="294760" cy="470703"/>
          </a:xfrm>
          <a:custGeom>
            <a:avLst/>
            <a:gdLst>
              <a:gd name="T0" fmla="*/ 908 w 2064"/>
              <a:gd name="T1" fmla="*/ 423 h 3292"/>
              <a:gd name="T2" fmla="*/ 737 w 2064"/>
              <a:gd name="T3" fmla="*/ 485 h 3292"/>
              <a:gd name="T4" fmla="*/ 594 w 2064"/>
              <a:gd name="T5" fmla="*/ 591 h 3292"/>
              <a:gd name="T6" fmla="*/ 487 w 2064"/>
              <a:gd name="T7" fmla="*/ 734 h 3292"/>
              <a:gd name="T8" fmla="*/ 425 w 2064"/>
              <a:gd name="T9" fmla="*/ 904 h 3292"/>
              <a:gd name="T10" fmla="*/ 415 w 2064"/>
              <a:gd name="T11" fmla="*/ 1091 h 3292"/>
              <a:gd name="T12" fmla="*/ 461 w 2064"/>
              <a:gd name="T13" fmla="*/ 1269 h 3292"/>
              <a:gd name="T14" fmla="*/ 554 w 2064"/>
              <a:gd name="T15" fmla="*/ 1421 h 3292"/>
              <a:gd name="T16" fmla="*/ 686 w 2064"/>
              <a:gd name="T17" fmla="*/ 1540 h 3292"/>
              <a:gd name="T18" fmla="*/ 848 w 2064"/>
              <a:gd name="T19" fmla="*/ 1618 h 3292"/>
              <a:gd name="T20" fmla="*/ 1032 w 2064"/>
              <a:gd name="T21" fmla="*/ 1646 h 3292"/>
              <a:gd name="T22" fmla="*/ 1216 w 2064"/>
              <a:gd name="T23" fmla="*/ 1618 h 3292"/>
              <a:gd name="T24" fmla="*/ 1378 w 2064"/>
              <a:gd name="T25" fmla="*/ 1540 h 3292"/>
              <a:gd name="T26" fmla="*/ 1510 w 2064"/>
              <a:gd name="T27" fmla="*/ 1421 h 3292"/>
              <a:gd name="T28" fmla="*/ 1603 w 2064"/>
              <a:gd name="T29" fmla="*/ 1269 h 3292"/>
              <a:gd name="T30" fmla="*/ 1649 w 2064"/>
              <a:gd name="T31" fmla="*/ 1091 h 3292"/>
              <a:gd name="T32" fmla="*/ 1639 w 2064"/>
              <a:gd name="T33" fmla="*/ 904 h 3292"/>
              <a:gd name="T34" fmla="*/ 1577 w 2064"/>
              <a:gd name="T35" fmla="*/ 734 h 3292"/>
              <a:gd name="T36" fmla="*/ 1470 w 2064"/>
              <a:gd name="T37" fmla="*/ 591 h 3292"/>
              <a:gd name="T38" fmla="*/ 1327 w 2064"/>
              <a:gd name="T39" fmla="*/ 485 h 3292"/>
              <a:gd name="T40" fmla="*/ 1156 w 2064"/>
              <a:gd name="T41" fmla="*/ 423 h 3292"/>
              <a:gd name="T42" fmla="*/ 1031 w 2064"/>
              <a:gd name="T43" fmla="*/ 0 h 3292"/>
              <a:gd name="T44" fmla="*/ 1192 w 2064"/>
              <a:gd name="T45" fmla="*/ 12 h 3292"/>
              <a:gd name="T46" fmla="*/ 1416 w 2064"/>
              <a:gd name="T47" fmla="*/ 73 h 3292"/>
              <a:gd name="T48" fmla="*/ 1617 w 2064"/>
              <a:gd name="T49" fmla="*/ 180 h 3292"/>
              <a:gd name="T50" fmla="*/ 1788 w 2064"/>
              <a:gd name="T51" fmla="*/ 328 h 3292"/>
              <a:gd name="T52" fmla="*/ 1923 w 2064"/>
              <a:gd name="T53" fmla="*/ 509 h 3292"/>
              <a:gd name="T54" fmla="*/ 2016 w 2064"/>
              <a:gd name="T55" fmla="*/ 717 h 3292"/>
              <a:gd name="T56" fmla="*/ 2061 w 2064"/>
              <a:gd name="T57" fmla="*/ 948 h 3292"/>
              <a:gd name="T58" fmla="*/ 2057 w 2064"/>
              <a:gd name="T59" fmla="*/ 1180 h 3292"/>
              <a:gd name="T60" fmla="*/ 2022 w 2064"/>
              <a:gd name="T61" fmla="*/ 1411 h 3292"/>
              <a:gd name="T62" fmla="*/ 1961 w 2064"/>
              <a:gd name="T63" fmla="*/ 1644 h 3292"/>
              <a:gd name="T64" fmla="*/ 1882 w 2064"/>
              <a:gd name="T65" fmla="*/ 1873 h 3292"/>
              <a:gd name="T66" fmla="*/ 1785 w 2064"/>
              <a:gd name="T67" fmla="*/ 2097 h 3292"/>
              <a:gd name="T68" fmla="*/ 1679 w 2064"/>
              <a:gd name="T69" fmla="*/ 2312 h 3292"/>
              <a:gd name="T70" fmla="*/ 1567 w 2064"/>
              <a:gd name="T71" fmla="*/ 2513 h 3292"/>
              <a:gd name="T72" fmla="*/ 1454 w 2064"/>
              <a:gd name="T73" fmla="*/ 2699 h 3292"/>
              <a:gd name="T74" fmla="*/ 1345 w 2064"/>
              <a:gd name="T75" fmla="*/ 2866 h 3292"/>
              <a:gd name="T76" fmla="*/ 1245 w 2064"/>
              <a:gd name="T77" fmla="*/ 3010 h 3292"/>
              <a:gd name="T78" fmla="*/ 1159 w 2064"/>
              <a:gd name="T79" fmla="*/ 3129 h 3292"/>
              <a:gd name="T80" fmla="*/ 1092 w 2064"/>
              <a:gd name="T81" fmla="*/ 3217 h 3292"/>
              <a:gd name="T82" fmla="*/ 1048 w 2064"/>
              <a:gd name="T83" fmla="*/ 3272 h 3292"/>
              <a:gd name="T84" fmla="*/ 1032 w 2064"/>
              <a:gd name="T85" fmla="*/ 3292 h 3292"/>
              <a:gd name="T86" fmla="*/ 1016 w 2064"/>
              <a:gd name="T87" fmla="*/ 3272 h 3292"/>
              <a:gd name="T88" fmla="*/ 972 w 2064"/>
              <a:gd name="T89" fmla="*/ 3217 h 3292"/>
              <a:gd name="T90" fmla="*/ 905 w 2064"/>
              <a:gd name="T91" fmla="*/ 3129 h 3292"/>
              <a:gd name="T92" fmla="*/ 819 w 2064"/>
              <a:gd name="T93" fmla="*/ 3010 h 3292"/>
              <a:gd name="T94" fmla="*/ 719 w 2064"/>
              <a:gd name="T95" fmla="*/ 2866 h 3292"/>
              <a:gd name="T96" fmla="*/ 610 w 2064"/>
              <a:gd name="T97" fmla="*/ 2699 h 3292"/>
              <a:gd name="T98" fmla="*/ 497 w 2064"/>
              <a:gd name="T99" fmla="*/ 2513 h 3292"/>
              <a:gd name="T100" fmla="*/ 385 w 2064"/>
              <a:gd name="T101" fmla="*/ 2312 h 3292"/>
              <a:gd name="T102" fmla="*/ 279 w 2064"/>
              <a:gd name="T103" fmla="*/ 2097 h 3292"/>
              <a:gd name="T104" fmla="*/ 182 w 2064"/>
              <a:gd name="T105" fmla="*/ 1873 h 3292"/>
              <a:gd name="T106" fmla="*/ 103 w 2064"/>
              <a:gd name="T107" fmla="*/ 1644 h 3292"/>
              <a:gd name="T108" fmla="*/ 42 w 2064"/>
              <a:gd name="T109" fmla="*/ 1411 h 3292"/>
              <a:gd name="T110" fmla="*/ 7 w 2064"/>
              <a:gd name="T111" fmla="*/ 1180 h 3292"/>
              <a:gd name="T112" fmla="*/ 3 w 2064"/>
              <a:gd name="T113" fmla="*/ 948 h 3292"/>
              <a:gd name="T114" fmla="*/ 48 w 2064"/>
              <a:gd name="T115" fmla="*/ 717 h 3292"/>
              <a:gd name="T116" fmla="*/ 141 w 2064"/>
              <a:gd name="T117" fmla="*/ 509 h 3292"/>
              <a:gd name="T118" fmla="*/ 276 w 2064"/>
              <a:gd name="T119" fmla="*/ 328 h 3292"/>
              <a:gd name="T120" fmla="*/ 447 w 2064"/>
              <a:gd name="T121" fmla="*/ 180 h 3292"/>
              <a:gd name="T122" fmla="*/ 648 w 2064"/>
              <a:gd name="T123" fmla="*/ 73 h 3292"/>
              <a:gd name="T124" fmla="*/ 872 w 2064"/>
              <a:gd name="T12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64" h="3292">
                <a:moveTo>
                  <a:pt x="1032" y="411"/>
                </a:moveTo>
                <a:lnTo>
                  <a:pt x="969" y="414"/>
                </a:lnTo>
                <a:lnTo>
                  <a:pt x="908" y="423"/>
                </a:lnTo>
                <a:lnTo>
                  <a:pt x="848" y="439"/>
                </a:lnTo>
                <a:lnTo>
                  <a:pt x="791" y="459"/>
                </a:lnTo>
                <a:lnTo>
                  <a:pt x="737" y="485"/>
                </a:lnTo>
                <a:lnTo>
                  <a:pt x="686" y="516"/>
                </a:lnTo>
                <a:lnTo>
                  <a:pt x="638" y="552"/>
                </a:lnTo>
                <a:lnTo>
                  <a:pt x="594" y="591"/>
                </a:lnTo>
                <a:lnTo>
                  <a:pt x="554" y="636"/>
                </a:lnTo>
                <a:lnTo>
                  <a:pt x="518" y="683"/>
                </a:lnTo>
                <a:lnTo>
                  <a:pt x="487" y="734"/>
                </a:lnTo>
                <a:lnTo>
                  <a:pt x="461" y="788"/>
                </a:lnTo>
                <a:lnTo>
                  <a:pt x="440" y="844"/>
                </a:lnTo>
                <a:lnTo>
                  <a:pt x="425" y="904"/>
                </a:lnTo>
                <a:lnTo>
                  <a:pt x="415" y="965"/>
                </a:lnTo>
                <a:lnTo>
                  <a:pt x="412" y="1028"/>
                </a:lnTo>
                <a:lnTo>
                  <a:pt x="415" y="1091"/>
                </a:lnTo>
                <a:lnTo>
                  <a:pt x="425" y="1152"/>
                </a:lnTo>
                <a:lnTo>
                  <a:pt x="440" y="1212"/>
                </a:lnTo>
                <a:lnTo>
                  <a:pt x="461" y="1269"/>
                </a:lnTo>
                <a:lnTo>
                  <a:pt x="487" y="1323"/>
                </a:lnTo>
                <a:lnTo>
                  <a:pt x="518" y="1373"/>
                </a:lnTo>
                <a:lnTo>
                  <a:pt x="554" y="1421"/>
                </a:lnTo>
                <a:lnTo>
                  <a:pt x="594" y="1465"/>
                </a:lnTo>
                <a:lnTo>
                  <a:pt x="638" y="1504"/>
                </a:lnTo>
                <a:lnTo>
                  <a:pt x="686" y="1540"/>
                </a:lnTo>
                <a:lnTo>
                  <a:pt x="737" y="1571"/>
                </a:lnTo>
                <a:lnTo>
                  <a:pt x="791" y="1597"/>
                </a:lnTo>
                <a:lnTo>
                  <a:pt x="848" y="1618"/>
                </a:lnTo>
                <a:lnTo>
                  <a:pt x="908" y="1633"/>
                </a:lnTo>
                <a:lnTo>
                  <a:pt x="969" y="1643"/>
                </a:lnTo>
                <a:lnTo>
                  <a:pt x="1032" y="1646"/>
                </a:lnTo>
                <a:lnTo>
                  <a:pt x="1095" y="1643"/>
                </a:lnTo>
                <a:lnTo>
                  <a:pt x="1156" y="1633"/>
                </a:lnTo>
                <a:lnTo>
                  <a:pt x="1216" y="1618"/>
                </a:lnTo>
                <a:lnTo>
                  <a:pt x="1273" y="1597"/>
                </a:lnTo>
                <a:lnTo>
                  <a:pt x="1327" y="1571"/>
                </a:lnTo>
                <a:lnTo>
                  <a:pt x="1378" y="1540"/>
                </a:lnTo>
                <a:lnTo>
                  <a:pt x="1426" y="1504"/>
                </a:lnTo>
                <a:lnTo>
                  <a:pt x="1470" y="1465"/>
                </a:lnTo>
                <a:lnTo>
                  <a:pt x="1510" y="1421"/>
                </a:lnTo>
                <a:lnTo>
                  <a:pt x="1546" y="1373"/>
                </a:lnTo>
                <a:lnTo>
                  <a:pt x="1577" y="1323"/>
                </a:lnTo>
                <a:lnTo>
                  <a:pt x="1603" y="1269"/>
                </a:lnTo>
                <a:lnTo>
                  <a:pt x="1624" y="1212"/>
                </a:lnTo>
                <a:lnTo>
                  <a:pt x="1639" y="1152"/>
                </a:lnTo>
                <a:lnTo>
                  <a:pt x="1649" y="1091"/>
                </a:lnTo>
                <a:lnTo>
                  <a:pt x="1652" y="1028"/>
                </a:lnTo>
                <a:lnTo>
                  <a:pt x="1649" y="965"/>
                </a:lnTo>
                <a:lnTo>
                  <a:pt x="1639" y="904"/>
                </a:lnTo>
                <a:lnTo>
                  <a:pt x="1624" y="844"/>
                </a:lnTo>
                <a:lnTo>
                  <a:pt x="1603" y="788"/>
                </a:lnTo>
                <a:lnTo>
                  <a:pt x="1577" y="734"/>
                </a:lnTo>
                <a:lnTo>
                  <a:pt x="1546" y="683"/>
                </a:lnTo>
                <a:lnTo>
                  <a:pt x="1510" y="636"/>
                </a:lnTo>
                <a:lnTo>
                  <a:pt x="1470" y="591"/>
                </a:lnTo>
                <a:lnTo>
                  <a:pt x="1426" y="552"/>
                </a:lnTo>
                <a:lnTo>
                  <a:pt x="1378" y="516"/>
                </a:lnTo>
                <a:lnTo>
                  <a:pt x="1327" y="485"/>
                </a:lnTo>
                <a:lnTo>
                  <a:pt x="1273" y="459"/>
                </a:lnTo>
                <a:lnTo>
                  <a:pt x="1216" y="439"/>
                </a:lnTo>
                <a:lnTo>
                  <a:pt x="1156" y="423"/>
                </a:lnTo>
                <a:lnTo>
                  <a:pt x="1095" y="414"/>
                </a:lnTo>
                <a:lnTo>
                  <a:pt x="1032" y="411"/>
                </a:lnTo>
                <a:close/>
                <a:moveTo>
                  <a:pt x="1031" y="0"/>
                </a:moveTo>
                <a:lnTo>
                  <a:pt x="1032" y="0"/>
                </a:lnTo>
                <a:lnTo>
                  <a:pt x="1113" y="3"/>
                </a:lnTo>
                <a:lnTo>
                  <a:pt x="1192" y="12"/>
                </a:lnTo>
                <a:lnTo>
                  <a:pt x="1268" y="26"/>
                </a:lnTo>
                <a:lnTo>
                  <a:pt x="1344" y="47"/>
                </a:lnTo>
                <a:lnTo>
                  <a:pt x="1416" y="73"/>
                </a:lnTo>
                <a:lnTo>
                  <a:pt x="1486" y="104"/>
                </a:lnTo>
                <a:lnTo>
                  <a:pt x="1553" y="140"/>
                </a:lnTo>
                <a:lnTo>
                  <a:pt x="1617" y="180"/>
                </a:lnTo>
                <a:lnTo>
                  <a:pt x="1678" y="226"/>
                </a:lnTo>
                <a:lnTo>
                  <a:pt x="1735" y="274"/>
                </a:lnTo>
                <a:lnTo>
                  <a:pt x="1788" y="328"/>
                </a:lnTo>
                <a:lnTo>
                  <a:pt x="1837" y="385"/>
                </a:lnTo>
                <a:lnTo>
                  <a:pt x="1883" y="446"/>
                </a:lnTo>
                <a:lnTo>
                  <a:pt x="1923" y="509"/>
                </a:lnTo>
                <a:lnTo>
                  <a:pt x="1959" y="576"/>
                </a:lnTo>
                <a:lnTo>
                  <a:pt x="1990" y="645"/>
                </a:lnTo>
                <a:lnTo>
                  <a:pt x="2016" y="717"/>
                </a:lnTo>
                <a:lnTo>
                  <a:pt x="2037" y="793"/>
                </a:lnTo>
                <a:lnTo>
                  <a:pt x="2052" y="869"/>
                </a:lnTo>
                <a:lnTo>
                  <a:pt x="2061" y="948"/>
                </a:lnTo>
                <a:lnTo>
                  <a:pt x="2064" y="1028"/>
                </a:lnTo>
                <a:lnTo>
                  <a:pt x="2062" y="1104"/>
                </a:lnTo>
                <a:lnTo>
                  <a:pt x="2057" y="1180"/>
                </a:lnTo>
                <a:lnTo>
                  <a:pt x="2048" y="1256"/>
                </a:lnTo>
                <a:lnTo>
                  <a:pt x="2037" y="1334"/>
                </a:lnTo>
                <a:lnTo>
                  <a:pt x="2022" y="1411"/>
                </a:lnTo>
                <a:lnTo>
                  <a:pt x="2004" y="1489"/>
                </a:lnTo>
                <a:lnTo>
                  <a:pt x="1984" y="1566"/>
                </a:lnTo>
                <a:lnTo>
                  <a:pt x="1961" y="1644"/>
                </a:lnTo>
                <a:lnTo>
                  <a:pt x="1937" y="1720"/>
                </a:lnTo>
                <a:lnTo>
                  <a:pt x="1910" y="1797"/>
                </a:lnTo>
                <a:lnTo>
                  <a:pt x="1882" y="1873"/>
                </a:lnTo>
                <a:lnTo>
                  <a:pt x="1851" y="1948"/>
                </a:lnTo>
                <a:lnTo>
                  <a:pt x="1818" y="2023"/>
                </a:lnTo>
                <a:lnTo>
                  <a:pt x="1785" y="2097"/>
                </a:lnTo>
                <a:lnTo>
                  <a:pt x="1751" y="2169"/>
                </a:lnTo>
                <a:lnTo>
                  <a:pt x="1715" y="2241"/>
                </a:lnTo>
                <a:lnTo>
                  <a:pt x="1679" y="2312"/>
                </a:lnTo>
                <a:lnTo>
                  <a:pt x="1642" y="2380"/>
                </a:lnTo>
                <a:lnTo>
                  <a:pt x="1605" y="2448"/>
                </a:lnTo>
                <a:lnTo>
                  <a:pt x="1567" y="2513"/>
                </a:lnTo>
                <a:lnTo>
                  <a:pt x="1529" y="2577"/>
                </a:lnTo>
                <a:lnTo>
                  <a:pt x="1492" y="2639"/>
                </a:lnTo>
                <a:lnTo>
                  <a:pt x="1454" y="2699"/>
                </a:lnTo>
                <a:lnTo>
                  <a:pt x="1417" y="2758"/>
                </a:lnTo>
                <a:lnTo>
                  <a:pt x="1381" y="2813"/>
                </a:lnTo>
                <a:lnTo>
                  <a:pt x="1345" y="2866"/>
                </a:lnTo>
                <a:lnTo>
                  <a:pt x="1311" y="2917"/>
                </a:lnTo>
                <a:lnTo>
                  <a:pt x="1278" y="2966"/>
                </a:lnTo>
                <a:lnTo>
                  <a:pt x="1245" y="3010"/>
                </a:lnTo>
                <a:lnTo>
                  <a:pt x="1215" y="3052"/>
                </a:lnTo>
                <a:lnTo>
                  <a:pt x="1186" y="3093"/>
                </a:lnTo>
                <a:lnTo>
                  <a:pt x="1159" y="3129"/>
                </a:lnTo>
                <a:lnTo>
                  <a:pt x="1135" y="3161"/>
                </a:lnTo>
                <a:lnTo>
                  <a:pt x="1112" y="3191"/>
                </a:lnTo>
                <a:lnTo>
                  <a:pt x="1092" y="3217"/>
                </a:lnTo>
                <a:lnTo>
                  <a:pt x="1074" y="3239"/>
                </a:lnTo>
                <a:lnTo>
                  <a:pt x="1060" y="3258"/>
                </a:lnTo>
                <a:lnTo>
                  <a:pt x="1048" y="3272"/>
                </a:lnTo>
                <a:lnTo>
                  <a:pt x="1039" y="3283"/>
                </a:lnTo>
                <a:lnTo>
                  <a:pt x="1034" y="3290"/>
                </a:lnTo>
                <a:lnTo>
                  <a:pt x="1032" y="3292"/>
                </a:lnTo>
                <a:lnTo>
                  <a:pt x="1030" y="3290"/>
                </a:lnTo>
                <a:lnTo>
                  <a:pt x="1025" y="3283"/>
                </a:lnTo>
                <a:lnTo>
                  <a:pt x="1016" y="3272"/>
                </a:lnTo>
                <a:lnTo>
                  <a:pt x="1004" y="3258"/>
                </a:lnTo>
                <a:lnTo>
                  <a:pt x="990" y="3239"/>
                </a:lnTo>
                <a:lnTo>
                  <a:pt x="972" y="3217"/>
                </a:lnTo>
                <a:lnTo>
                  <a:pt x="952" y="3191"/>
                </a:lnTo>
                <a:lnTo>
                  <a:pt x="929" y="3161"/>
                </a:lnTo>
                <a:lnTo>
                  <a:pt x="905" y="3129"/>
                </a:lnTo>
                <a:lnTo>
                  <a:pt x="878" y="3093"/>
                </a:lnTo>
                <a:lnTo>
                  <a:pt x="849" y="3052"/>
                </a:lnTo>
                <a:lnTo>
                  <a:pt x="819" y="3010"/>
                </a:lnTo>
                <a:lnTo>
                  <a:pt x="786" y="2966"/>
                </a:lnTo>
                <a:lnTo>
                  <a:pt x="753" y="2917"/>
                </a:lnTo>
                <a:lnTo>
                  <a:pt x="719" y="2866"/>
                </a:lnTo>
                <a:lnTo>
                  <a:pt x="683" y="2813"/>
                </a:lnTo>
                <a:lnTo>
                  <a:pt x="647" y="2758"/>
                </a:lnTo>
                <a:lnTo>
                  <a:pt x="610" y="2699"/>
                </a:lnTo>
                <a:lnTo>
                  <a:pt x="572" y="2639"/>
                </a:lnTo>
                <a:lnTo>
                  <a:pt x="535" y="2577"/>
                </a:lnTo>
                <a:lnTo>
                  <a:pt x="497" y="2513"/>
                </a:lnTo>
                <a:lnTo>
                  <a:pt x="459" y="2448"/>
                </a:lnTo>
                <a:lnTo>
                  <a:pt x="422" y="2380"/>
                </a:lnTo>
                <a:lnTo>
                  <a:pt x="385" y="2312"/>
                </a:lnTo>
                <a:lnTo>
                  <a:pt x="349" y="2241"/>
                </a:lnTo>
                <a:lnTo>
                  <a:pt x="313" y="2169"/>
                </a:lnTo>
                <a:lnTo>
                  <a:pt x="279" y="2097"/>
                </a:lnTo>
                <a:lnTo>
                  <a:pt x="246" y="2023"/>
                </a:lnTo>
                <a:lnTo>
                  <a:pt x="213" y="1948"/>
                </a:lnTo>
                <a:lnTo>
                  <a:pt x="182" y="1873"/>
                </a:lnTo>
                <a:lnTo>
                  <a:pt x="154" y="1797"/>
                </a:lnTo>
                <a:lnTo>
                  <a:pt x="127" y="1720"/>
                </a:lnTo>
                <a:lnTo>
                  <a:pt x="103" y="1644"/>
                </a:lnTo>
                <a:lnTo>
                  <a:pt x="80" y="1566"/>
                </a:lnTo>
                <a:lnTo>
                  <a:pt x="60" y="1489"/>
                </a:lnTo>
                <a:lnTo>
                  <a:pt x="42" y="1411"/>
                </a:lnTo>
                <a:lnTo>
                  <a:pt x="27" y="1334"/>
                </a:lnTo>
                <a:lnTo>
                  <a:pt x="16" y="1256"/>
                </a:lnTo>
                <a:lnTo>
                  <a:pt x="7" y="1180"/>
                </a:lnTo>
                <a:lnTo>
                  <a:pt x="2" y="1104"/>
                </a:lnTo>
                <a:lnTo>
                  <a:pt x="0" y="1028"/>
                </a:lnTo>
                <a:lnTo>
                  <a:pt x="3" y="948"/>
                </a:lnTo>
                <a:lnTo>
                  <a:pt x="12" y="869"/>
                </a:lnTo>
                <a:lnTo>
                  <a:pt x="27" y="793"/>
                </a:lnTo>
                <a:lnTo>
                  <a:pt x="48" y="717"/>
                </a:lnTo>
                <a:lnTo>
                  <a:pt x="74" y="645"/>
                </a:lnTo>
                <a:lnTo>
                  <a:pt x="105" y="576"/>
                </a:lnTo>
                <a:lnTo>
                  <a:pt x="141" y="509"/>
                </a:lnTo>
                <a:lnTo>
                  <a:pt x="181" y="446"/>
                </a:lnTo>
                <a:lnTo>
                  <a:pt x="227" y="385"/>
                </a:lnTo>
                <a:lnTo>
                  <a:pt x="276" y="328"/>
                </a:lnTo>
                <a:lnTo>
                  <a:pt x="329" y="274"/>
                </a:lnTo>
                <a:lnTo>
                  <a:pt x="386" y="226"/>
                </a:lnTo>
                <a:lnTo>
                  <a:pt x="447" y="180"/>
                </a:lnTo>
                <a:lnTo>
                  <a:pt x="511" y="140"/>
                </a:lnTo>
                <a:lnTo>
                  <a:pt x="578" y="104"/>
                </a:lnTo>
                <a:lnTo>
                  <a:pt x="648" y="73"/>
                </a:lnTo>
                <a:lnTo>
                  <a:pt x="720" y="47"/>
                </a:lnTo>
                <a:lnTo>
                  <a:pt x="796" y="26"/>
                </a:lnTo>
                <a:lnTo>
                  <a:pt x="872" y="12"/>
                </a:lnTo>
                <a:lnTo>
                  <a:pt x="951" y="3"/>
                </a:lnTo>
                <a:lnTo>
                  <a:pt x="103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47" name="Freeform 73"/>
          <p:cNvSpPr>
            <a:spLocks noEditPoints="1"/>
          </p:cNvSpPr>
          <p:nvPr/>
        </p:nvSpPr>
        <p:spPr bwMode="auto">
          <a:xfrm>
            <a:off x="10050064" y="4936931"/>
            <a:ext cx="466133" cy="470703"/>
          </a:xfrm>
          <a:custGeom>
            <a:avLst/>
            <a:gdLst>
              <a:gd name="T0" fmla="*/ 2949 w 3262"/>
              <a:gd name="T1" fmla="*/ 316 h 3292"/>
              <a:gd name="T2" fmla="*/ 562 w 3262"/>
              <a:gd name="T3" fmla="*/ 1440 h 3292"/>
              <a:gd name="T4" fmla="*/ 1733 w 3262"/>
              <a:gd name="T5" fmla="*/ 1440 h 3292"/>
              <a:gd name="T6" fmla="*/ 1756 w 3262"/>
              <a:gd name="T7" fmla="*/ 1442 h 3292"/>
              <a:gd name="T8" fmla="*/ 1777 w 3262"/>
              <a:gd name="T9" fmla="*/ 1451 h 3292"/>
              <a:gd name="T10" fmla="*/ 1797 w 3262"/>
              <a:gd name="T11" fmla="*/ 1463 h 3292"/>
              <a:gd name="T12" fmla="*/ 1812 w 3262"/>
              <a:gd name="T13" fmla="*/ 1479 h 3292"/>
              <a:gd name="T14" fmla="*/ 1824 w 3262"/>
              <a:gd name="T15" fmla="*/ 1497 h 3292"/>
              <a:gd name="T16" fmla="*/ 1832 w 3262"/>
              <a:gd name="T17" fmla="*/ 1519 h 3292"/>
              <a:gd name="T18" fmla="*/ 1835 w 3262"/>
              <a:gd name="T19" fmla="*/ 1543 h 3292"/>
              <a:gd name="T20" fmla="*/ 1835 w 3262"/>
              <a:gd name="T21" fmla="*/ 2725 h 3292"/>
              <a:gd name="T22" fmla="*/ 2949 w 3262"/>
              <a:gd name="T23" fmla="*/ 316 h 3292"/>
              <a:gd name="T24" fmla="*/ 3157 w 3262"/>
              <a:gd name="T25" fmla="*/ 0 h 3292"/>
              <a:gd name="T26" fmla="*/ 3178 w 3262"/>
              <a:gd name="T27" fmla="*/ 1 h 3292"/>
              <a:gd name="T28" fmla="*/ 3197 w 3262"/>
              <a:gd name="T29" fmla="*/ 7 h 3292"/>
              <a:gd name="T30" fmla="*/ 3216 w 3262"/>
              <a:gd name="T31" fmla="*/ 16 h 3292"/>
              <a:gd name="T32" fmla="*/ 3232 w 3262"/>
              <a:gd name="T33" fmla="*/ 30 h 3292"/>
              <a:gd name="T34" fmla="*/ 3245 w 3262"/>
              <a:gd name="T35" fmla="*/ 46 h 3292"/>
              <a:gd name="T36" fmla="*/ 3255 w 3262"/>
              <a:gd name="T37" fmla="*/ 65 h 3292"/>
              <a:gd name="T38" fmla="*/ 3261 w 3262"/>
              <a:gd name="T39" fmla="*/ 84 h 3292"/>
              <a:gd name="T40" fmla="*/ 3262 w 3262"/>
              <a:gd name="T41" fmla="*/ 105 h 3292"/>
              <a:gd name="T42" fmla="*/ 3260 w 3262"/>
              <a:gd name="T43" fmla="*/ 126 h 3292"/>
              <a:gd name="T44" fmla="*/ 3253 w 3262"/>
              <a:gd name="T45" fmla="*/ 146 h 3292"/>
              <a:gd name="T46" fmla="*/ 1825 w 3262"/>
              <a:gd name="T47" fmla="*/ 3232 h 3292"/>
              <a:gd name="T48" fmla="*/ 1813 w 3262"/>
              <a:gd name="T49" fmla="*/ 3253 h 3292"/>
              <a:gd name="T50" fmla="*/ 1797 w 3262"/>
              <a:gd name="T51" fmla="*/ 3269 h 3292"/>
              <a:gd name="T52" fmla="*/ 1777 w 3262"/>
              <a:gd name="T53" fmla="*/ 3282 h 3292"/>
              <a:gd name="T54" fmla="*/ 1756 w 3262"/>
              <a:gd name="T55" fmla="*/ 3289 h 3292"/>
              <a:gd name="T56" fmla="*/ 1733 w 3262"/>
              <a:gd name="T57" fmla="*/ 3292 h 3292"/>
              <a:gd name="T58" fmla="*/ 1711 w 3262"/>
              <a:gd name="T59" fmla="*/ 3289 h 3292"/>
              <a:gd name="T60" fmla="*/ 1688 w 3262"/>
              <a:gd name="T61" fmla="*/ 3282 h 3292"/>
              <a:gd name="T62" fmla="*/ 1670 w 3262"/>
              <a:gd name="T63" fmla="*/ 3269 h 3292"/>
              <a:gd name="T64" fmla="*/ 1653 w 3262"/>
              <a:gd name="T65" fmla="*/ 3253 h 3292"/>
              <a:gd name="T66" fmla="*/ 1641 w 3262"/>
              <a:gd name="T67" fmla="*/ 3234 h 3292"/>
              <a:gd name="T68" fmla="*/ 1634 w 3262"/>
              <a:gd name="T69" fmla="*/ 3212 h 3292"/>
              <a:gd name="T70" fmla="*/ 1631 w 3262"/>
              <a:gd name="T71" fmla="*/ 3189 h 3292"/>
              <a:gd name="T72" fmla="*/ 1631 w 3262"/>
              <a:gd name="T73" fmla="*/ 1646 h 3292"/>
              <a:gd name="T74" fmla="*/ 102 w 3262"/>
              <a:gd name="T75" fmla="*/ 1646 h 3292"/>
              <a:gd name="T76" fmla="*/ 79 w 3262"/>
              <a:gd name="T77" fmla="*/ 1643 h 3292"/>
              <a:gd name="T78" fmla="*/ 57 w 3262"/>
              <a:gd name="T79" fmla="*/ 1635 h 3292"/>
              <a:gd name="T80" fmla="*/ 38 w 3262"/>
              <a:gd name="T81" fmla="*/ 1623 h 3292"/>
              <a:gd name="T82" fmla="*/ 22 w 3262"/>
              <a:gd name="T83" fmla="*/ 1607 h 3292"/>
              <a:gd name="T84" fmla="*/ 10 w 3262"/>
              <a:gd name="T85" fmla="*/ 1587 h 3292"/>
              <a:gd name="T86" fmla="*/ 3 w 3262"/>
              <a:gd name="T87" fmla="*/ 1565 h 3292"/>
              <a:gd name="T88" fmla="*/ 0 w 3262"/>
              <a:gd name="T89" fmla="*/ 1541 h 3292"/>
              <a:gd name="T90" fmla="*/ 3 w 3262"/>
              <a:gd name="T91" fmla="*/ 1519 h 3292"/>
              <a:gd name="T92" fmla="*/ 10 w 3262"/>
              <a:gd name="T93" fmla="*/ 1497 h 3292"/>
              <a:gd name="T94" fmla="*/ 22 w 3262"/>
              <a:gd name="T95" fmla="*/ 1477 h 3292"/>
              <a:gd name="T96" fmla="*/ 39 w 3262"/>
              <a:gd name="T97" fmla="*/ 1462 h 3292"/>
              <a:gd name="T98" fmla="*/ 59 w 3262"/>
              <a:gd name="T99" fmla="*/ 1450 h 3292"/>
              <a:gd name="T100" fmla="*/ 3117 w 3262"/>
              <a:gd name="T101" fmla="*/ 9 h 3292"/>
              <a:gd name="T102" fmla="*/ 3137 w 3262"/>
              <a:gd name="T103" fmla="*/ 2 h 3292"/>
              <a:gd name="T104" fmla="*/ 3157 w 3262"/>
              <a:gd name="T10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2949" y="316"/>
                </a:moveTo>
                <a:lnTo>
                  <a:pt x="562" y="1440"/>
                </a:lnTo>
                <a:lnTo>
                  <a:pt x="1733" y="1440"/>
                </a:lnTo>
                <a:lnTo>
                  <a:pt x="1756" y="1442"/>
                </a:lnTo>
                <a:lnTo>
                  <a:pt x="1777" y="1451"/>
                </a:lnTo>
                <a:lnTo>
                  <a:pt x="1797" y="1463"/>
                </a:lnTo>
                <a:lnTo>
                  <a:pt x="1812" y="1479"/>
                </a:lnTo>
                <a:lnTo>
                  <a:pt x="1824" y="1497"/>
                </a:lnTo>
                <a:lnTo>
                  <a:pt x="1832" y="1519"/>
                </a:lnTo>
                <a:lnTo>
                  <a:pt x="1835" y="1543"/>
                </a:lnTo>
                <a:lnTo>
                  <a:pt x="1835" y="2725"/>
                </a:lnTo>
                <a:lnTo>
                  <a:pt x="2949" y="316"/>
                </a:lnTo>
                <a:close/>
                <a:moveTo>
                  <a:pt x="3157" y="0"/>
                </a:moveTo>
                <a:lnTo>
                  <a:pt x="3178" y="1"/>
                </a:lnTo>
                <a:lnTo>
                  <a:pt x="3197" y="7"/>
                </a:lnTo>
                <a:lnTo>
                  <a:pt x="3216" y="16"/>
                </a:lnTo>
                <a:lnTo>
                  <a:pt x="3232" y="30"/>
                </a:lnTo>
                <a:lnTo>
                  <a:pt x="3245" y="46"/>
                </a:lnTo>
                <a:lnTo>
                  <a:pt x="3255" y="65"/>
                </a:lnTo>
                <a:lnTo>
                  <a:pt x="3261" y="84"/>
                </a:lnTo>
                <a:lnTo>
                  <a:pt x="3262" y="105"/>
                </a:lnTo>
                <a:lnTo>
                  <a:pt x="3260" y="126"/>
                </a:lnTo>
                <a:lnTo>
                  <a:pt x="3253" y="146"/>
                </a:lnTo>
                <a:lnTo>
                  <a:pt x="1825" y="3232"/>
                </a:lnTo>
                <a:lnTo>
                  <a:pt x="1813" y="3253"/>
                </a:lnTo>
                <a:lnTo>
                  <a:pt x="1797" y="3269"/>
                </a:lnTo>
                <a:lnTo>
                  <a:pt x="1777" y="3282"/>
                </a:lnTo>
                <a:lnTo>
                  <a:pt x="1756" y="3289"/>
                </a:lnTo>
                <a:lnTo>
                  <a:pt x="1733" y="3292"/>
                </a:lnTo>
                <a:lnTo>
                  <a:pt x="1711" y="3289"/>
                </a:lnTo>
                <a:lnTo>
                  <a:pt x="1688" y="3282"/>
                </a:lnTo>
                <a:lnTo>
                  <a:pt x="1670" y="3269"/>
                </a:lnTo>
                <a:lnTo>
                  <a:pt x="1653" y="3253"/>
                </a:lnTo>
                <a:lnTo>
                  <a:pt x="1641" y="3234"/>
                </a:lnTo>
                <a:lnTo>
                  <a:pt x="1634" y="3212"/>
                </a:lnTo>
                <a:lnTo>
                  <a:pt x="1631" y="3189"/>
                </a:lnTo>
                <a:lnTo>
                  <a:pt x="1631" y="1646"/>
                </a:lnTo>
                <a:lnTo>
                  <a:pt x="102" y="1646"/>
                </a:lnTo>
                <a:lnTo>
                  <a:pt x="79" y="1643"/>
                </a:lnTo>
                <a:lnTo>
                  <a:pt x="57" y="1635"/>
                </a:lnTo>
                <a:lnTo>
                  <a:pt x="38" y="1623"/>
                </a:lnTo>
                <a:lnTo>
                  <a:pt x="22" y="1607"/>
                </a:lnTo>
                <a:lnTo>
                  <a:pt x="10" y="1587"/>
                </a:lnTo>
                <a:lnTo>
                  <a:pt x="3" y="1565"/>
                </a:lnTo>
                <a:lnTo>
                  <a:pt x="0" y="1541"/>
                </a:lnTo>
                <a:lnTo>
                  <a:pt x="3" y="1519"/>
                </a:lnTo>
                <a:lnTo>
                  <a:pt x="10" y="1497"/>
                </a:lnTo>
                <a:lnTo>
                  <a:pt x="22" y="1477"/>
                </a:lnTo>
                <a:lnTo>
                  <a:pt x="39" y="1462"/>
                </a:lnTo>
                <a:lnTo>
                  <a:pt x="59" y="1450"/>
                </a:lnTo>
                <a:lnTo>
                  <a:pt x="3117" y="9"/>
                </a:lnTo>
                <a:lnTo>
                  <a:pt x="3137" y="2"/>
                </a:lnTo>
                <a:lnTo>
                  <a:pt x="3157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48" name="Freeform 78"/>
          <p:cNvSpPr>
            <a:spLocks noEditPoints="1"/>
          </p:cNvSpPr>
          <p:nvPr/>
        </p:nvSpPr>
        <p:spPr bwMode="auto">
          <a:xfrm>
            <a:off x="9471048" y="4936931"/>
            <a:ext cx="294760" cy="470703"/>
          </a:xfrm>
          <a:custGeom>
            <a:avLst/>
            <a:gdLst>
              <a:gd name="T0" fmla="*/ 1177 w 2064"/>
              <a:gd name="T1" fmla="*/ 656 h 3292"/>
              <a:gd name="T2" fmla="*/ 1331 w 2064"/>
              <a:gd name="T3" fmla="*/ 764 h 3292"/>
              <a:gd name="T4" fmla="*/ 1420 w 2064"/>
              <a:gd name="T5" fmla="*/ 930 h 3292"/>
              <a:gd name="T6" fmla="*/ 1420 w 2064"/>
              <a:gd name="T7" fmla="*/ 1126 h 3292"/>
              <a:gd name="T8" fmla="*/ 1331 w 2064"/>
              <a:gd name="T9" fmla="*/ 1293 h 3292"/>
              <a:gd name="T10" fmla="*/ 1177 w 2064"/>
              <a:gd name="T11" fmla="*/ 1400 h 3292"/>
              <a:gd name="T12" fmla="*/ 982 w 2064"/>
              <a:gd name="T13" fmla="*/ 1424 h 3292"/>
              <a:gd name="T14" fmla="*/ 803 w 2064"/>
              <a:gd name="T15" fmla="*/ 1356 h 3292"/>
              <a:gd name="T16" fmla="*/ 679 w 2064"/>
              <a:gd name="T17" fmla="*/ 1216 h 3292"/>
              <a:gd name="T18" fmla="*/ 632 w 2064"/>
              <a:gd name="T19" fmla="*/ 1028 h 3292"/>
              <a:gd name="T20" fmla="*/ 679 w 2064"/>
              <a:gd name="T21" fmla="*/ 841 h 3292"/>
              <a:gd name="T22" fmla="*/ 803 w 2064"/>
              <a:gd name="T23" fmla="*/ 701 h 3292"/>
              <a:gd name="T24" fmla="*/ 982 w 2064"/>
              <a:gd name="T25" fmla="*/ 633 h 3292"/>
              <a:gd name="T26" fmla="*/ 905 w 2064"/>
              <a:gd name="T27" fmla="*/ 411 h 3292"/>
              <a:gd name="T28" fmla="*/ 679 w 2064"/>
              <a:gd name="T29" fmla="*/ 506 h 3292"/>
              <a:gd name="T30" fmla="*/ 508 w 2064"/>
              <a:gd name="T31" fmla="*/ 676 h 3292"/>
              <a:gd name="T32" fmla="*/ 412 w 2064"/>
              <a:gd name="T33" fmla="*/ 901 h 3292"/>
              <a:gd name="T34" fmla="*/ 412 w 2064"/>
              <a:gd name="T35" fmla="*/ 1155 h 3292"/>
              <a:gd name="T36" fmla="*/ 508 w 2064"/>
              <a:gd name="T37" fmla="*/ 1380 h 3292"/>
              <a:gd name="T38" fmla="*/ 679 w 2064"/>
              <a:gd name="T39" fmla="*/ 1551 h 3292"/>
              <a:gd name="T40" fmla="*/ 905 w 2064"/>
              <a:gd name="T41" fmla="*/ 1646 h 3292"/>
              <a:gd name="T42" fmla="*/ 1159 w 2064"/>
              <a:gd name="T43" fmla="*/ 1646 h 3292"/>
              <a:gd name="T44" fmla="*/ 1385 w 2064"/>
              <a:gd name="T45" fmla="*/ 1551 h 3292"/>
              <a:gd name="T46" fmla="*/ 1556 w 2064"/>
              <a:gd name="T47" fmla="*/ 1380 h 3292"/>
              <a:gd name="T48" fmla="*/ 1652 w 2064"/>
              <a:gd name="T49" fmla="*/ 1155 h 3292"/>
              <a:gd name="T50" fmla="*/ 1652 w 2064"/>
              <a:gd name="T51" fmla="*/ 901 h 3292"/>
              <a:gd name="T52" fmla="*/ 1556 w 2064"/>
              <a:gd name="T53" fmla="*/ 676 h 3292"/>
              <a:gd name="T54" fmla="*/ 1385 w 2064"/>
              <a:gd name="T55" fmla="*/ 506 h 3292"/>
              <a:gd name="T56" fmla="*/ 1159 w 2064"/>
              <a:gd name="T57" fmla="*/ 411 h 3292"/>
              <a:gd name="T58" fmla="*/ 1032 w 2064"/>
              <a:gd name="T59" fmla="*/ 0 h 3292"/>
              <a:gd name="T60" fmla="*/ 1344 w 2064"/>
              <a:gd name="T61" fmla="*/ 47 h 3292"/>
              <a:gd name="T62" fmla="*/ 1617 w 2064"/>
              <a:gd name="T63" fmla="*/ 180 h 3292"/>
              <a:gd name="T64" fmla="*/ 1837 w 2064"/>
              <a:gd name="T65" fmla="*/ 385 h 3292"/>
              <a:gd name="T66" fmla="*/ 1990 w 2064"/>
              <a:gd name="T67" fmla="*/ 645 h 3292"/>
              <a:gd name="T68" fmla="*/ 2061 w 2064"/>
              <a:gd name="T69" fmla="*/ 948 h 3292"/>
              <a:gd name="T70" fmla="*/ 2048 w 2064"/>
              <a:gd name="T71" fmla="*/ 1256 h 3292"/>
              <a:gd name="T72" fmla="*/ 1984 w 2064"/>
              <a:gd name="T73" fmla="*/ 1566 h 3292"/>
              <a:gd name="T74" fmla="*/ 1882 w 2064"/>
              <a:gd name="T75" fmla="*/ 1873 h 3292"/>
              <a:gd name="T76" fmla="*/ 1751 w 2064"/>
              <a:gd name="T77" fmla="*/ 2169 h 3292"/>
              <a:gd name="T78" fmla="*/ 1605 w 2064"/>
              <a:gd name="T79" fmla="*/ 2448 h 3292"/>
              <a:gd name="T80" fmla="*/ 1454 w 2064"/>
              <a:gd name="T81" fmla="*/ 2699 h 3292"/>
              <a:gd name="T82" fmla="*/ 1311 w 2064"/>
              <a:gd name="T83" fmla="*/ 2917 h 3292"/>
              <a:gd name="T84" fmla="*/ 1186 w 2064"/>
              <a:gd name="T85" fmla="*/ 3093 h 3292"/>
              <a:gd name="T86" fmla="*/ 1092 w 2064"/>
              <a:gd name="T87" fmla="*/ 3217 h 3292"/>
              <a:gd name="T88" fmla="*/ 1039 w 2064"/>
              <a:gd name="T89" fmla="*/ 3283 h 3292"/>
              <a:gd name="T90" fmla="*/ 1025 w 2064"/>
              <a:gd name="T91" fmla="*/ 3283 h 3292"/>
              <a:gd name="T92" fmla="*/ 972 w 2064"/>
              <a:gd name="T93" fmla="*/ 3217 h 3292"/>
              <a:gd name="T94" fmla="*/ 878 w 2064"/>
              <a:gd name="T95" fmla="*/ 3093 h 3292"/>
              <a:gd name="T96" fmla="*/ 753 w 2064"/>
              <a:gd name="T97" fmla="*/ 2917 h 3292"/>
              <a:gd name="T98" fmla="*/ 610 w 2064"/>
              <a:gd name="T99" fmla="*/ 2699 h 3292"/>
              <a:gd name="T100" fmla="*/ 459 w 2064"/>
              <a:gd name="T101" fmla="*/ 2448 h 3292"/>
              <a:gd name="T102" fmla="*/ 313 w 2064"/>
              <a:gd name="T103" fmla="*/ 2169 h 3292"/>
              <a:gd name="T104" fmla="*/ 182 w 2064"/>
              <a:gd name="T105" fmla="*/ 1873 h 3292"/>
              <a:gd name="T106" fmla="*/ 80 w 2064"/>
              <a:gd name="T107" fmla="*/ 1566 h 3292"/>
              <a:gd name="T108" fmla="*/ 16 w 2064"/>
              <a:gd name="T109" fmla="*/ 1256 h 3292"/>
              <a:gd name="T110" fmla="*/ 3 w 2064"/>
              <a:gd name="T111" fmla="*/ 948 h 3292"/>
              <a:gd name="T112" fmla="*/ 74 w 2064"/>
              <a:gd name="T113" fmla="*/ 645 h 3292"/>
              <a:gd name="T114" fmla="*/ 227 w 2064"/>
              <a:gd name="T115" fmla="*/ 385 h 3292"/>
              <a:gd name="T116" fmla="*/ 447 w 2064"/>
              <a:gd name="T117" fmla="*/ 180 h 3292"/>
              <a:gd name="T118" fmla="*/ 720 w 2064"/>
              <a:gd name="T119" fmla="*/ 47 h 3292"/>
              <a:gd name="T120" fmla="*/ 1031 w 2064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64" h="3292">
                <a:moveTo>
                  <a:pt x="1032" y="630"/>
                </a:moveTo>
                <a:lnTo>
                  <a:pt x="1082" y="633"/>
                </a:lnTo>
                <a:lnTo>
                  <a:pt x="1130" y="642"/>
                </a:lnTo>
                <a:lnTo>
                  <a:pt x="1177" y="656"/>
                </a:lnTo>
                <a:lnTo>
                  <a:pt x="1221" y="676"/>
                </a:lnTo>
                <a:lnTo>
                  <a:pt x="1261" y="701"/>
                </a:lnTo>
                <a:lnTo>
                  <a:pt x="1297" y="730"/>
                </a:lnTo>
                <a:lnTo>
                  <a:pt x="1331" y="764"/>
                </a:lnTo>
                <a:lnTo>
                  <a:pt x="1360" y="800"/>
                </a:lnTo>
                <a:lnTo>
                  <a:pt x="1385" y="841"/>
                </a:lnTo>
                <a:lnTo>
                  <a:pt x="1405" y="884"/>
                </a:lnTo>
                <a:lnTo>
                  <a:pt x="1420" y="930"/>
                </a:lnTo>
                <a:lnTo>
                  <a:pt x="1429" y="979"/>
                </a:lnTo>
                <a:lnTo>
                  <a:pt x="1432" y="1028"/>
                </a:lnTo>
                <a:lnTo>
                  <a:pt x="1429" y="1078"/>
                </a:lnTo>
                <a:lnTo>
                  <a:pt x="1420" y="1126"/>
                </a:lnTo>
                <a:lnTo>
                  <a:pt x="1405" y="1173"/>
                </a:lnTo>
                <a:lnTo>
                  <a:pt x="1385" y="1216"/>
                </a:lnTo>
                <a:lnTo>
                  <a:pt x="1360" y="1256"/>
                </a:lnTo>
                <a:lnTo>
                  <a:pt x="1331" y="1293"/>
                </a:lnTo>
                <a:lnTo>
                  <a:pt x="1297" y="1327"/>
                </a:lnTo>
                <a:lnTo>
                  <a:pt x="1261" y="1356"/>
                </a:lnTo>
                <a:lnTo>
                  <a:pt x="1221" y="1380"/>
                </a:lnTo>
                <a:lnTo>
                  <a:pt x="1177" y="1400"/>
                </a:lnTo>
                <a:lnTo>
                  <a:pt x="1130" y="1414"/>
                </a:lnTo>
                <a:lnTo>
                  <a:pt x="1082" y="1424"/>
                </a:lnTo>
                <a:lnTo>
                  <a:pt x="1032" y="1427"/>
                </a:lnTo>
                <a:lnTo>
                  <a:pt x="982" y="1424"/>
                </a:lnTo>
                <a:lnTo>
                  <a:pt x="934" y="1414"/>
                </a:lnTo>
                <a:lnTo>
                  <a:pt x="887" y="1400"/>
                </a:lnTo>
                <a:lnTo>
                  <a:pt x="843" y="1380"/>
                </a:lnTo>
                <a:lnTo>
                  <a:pt x="803" y="1356"/>
                </a:lnTo>
                <a:lnTo>
                  <a:pt x="767" y="1327"/>
                </a:lnTo>
                <a:lnTo>
                  <a:pt x="733" y="1293"/>
                </a:lnTo>
                <a:lnTo>
                  <a:pt x="704" y="1256"/>
                </a:lnTo>
                <a:lnTo>
                  <a:pt x="679" y="1216"/>
                </a:lnTo>
                <a:lnTo>
                  <a:pt x="659" y="1173"/>
                </a:lnTo>
                <a:lnTo>
                  <a:pt x="644" y="1126"/>
                </a:lnTo>
                <a:lnTo>
                  <a:pt x="635" y="1078"/>
                </a:lnTo>
                <a:lnTo>
                  <a:pt x="632" y="1028"/>
                </a:lnTo>
                <a:lnTo>
                  <a:pt x="635" y="979"/>
                </a:lnTo>
                <a:lnTo>
                  <a:pt x="644" y="930"/>
                </a:lnTo>
                <a:lnTo>
                  <a:pt x="659" y="884"/>
                </a:lnTo>
                <a:lnTo>
                  <a:pt x="679" y="841"/>
                </a:lnTo>
                <a:lnTo>
                  <a:pt x="704" y="800"/>
                </a:lnTo>
                <a:lnTo>
                  <a:pt x="733" y="764"/>
                </a:lnTo>
                <a:lnTo>
                  <a:pt x="767" y="730"/>
                </a:lnTo>
                <a:lnTo>
                  <a:pt x="803" y="701"/>
                </a:lnTo>
                <a:lnTo>
                  <a:pt x="843" y="676"/>
                </a:lnTo>
                <a:lnTo>
                  <a:pt x="887" y="656"/>
                </a:lnTo>
                <a:lnTo>
                  <a:pt x="934" y="642"/>
                </a:lnTo>
                <a:lnTo>
                  <a:pt x="982" y="633"/>
                </a:lnTo>
                <a:lnTo>
                  <a:pt x="1032" y="630"/>
                </a:lnTo>
                <a:close/>
                <a:moveTo>
                  <a:pt x="1032" y="398"/>
                </a:moveTo>
                <a:lnTo>
                  <a:pt x="968" y="401"/>
                </a:lnTo>
                <a:lnTo>
                  <a:pt x="905" y="411"/>
                </a:lnTo>
                <a:lnTo>
                  <a:pt x="844" y="426"/>
                </a:lnTo>
                <a:lnTo>
                  <a:pt x="786" y="448"/>
                </a:lnTo>
                <a:lnTo>
                  <a:pt x="730" y="474"/>
                </a:lnTo>
                <a:lnTo>
                  <a:pt x="679" y="506"/>
                </a:lnTo>
                <a:lnTo>
                  <a:pt x="630" y="542"/>
                </a:lnTo>
                <a:lnTo>
                  <a:pt x="585" y="583"/>
                </a:lnTo>
                <a:lnTo>
                  <a:pt x="544" y="628"/>
                </a:lnTo>
                <a:lnTo>
                  <a:pt x="508" y="676"/>
                </a:lnTo>
                <a:lnTo>
                  <a:pt x="476" y="728"/>
                </a:lnTo>
                <a:lnTo>
                  <a:pt x="450" y="783"/>
                </a:lnTo>
                <a:lnTo>
                  <a:pt x="428" y="841"/>
                </a:lnTo>
                <a:lnTo>
                  <a:pt x="412" y="901"/>
                </a:lnTo>
                <a:lnTo>
                  <a:pt x="403" y="964"/>
                </a:lnTo>
                <a:lnTo>
                  <a:pt x="400" y="1028"/>
                </a:lnTo>
                <a:lnTo>
                  <a:pt x="403" y="1092"/>
                </a:lnTo>
                <a:lnTo>
                  <a:pt x="412" y="1155"/>
                </a:lnTo>
                <a:lnTo>
                  <a:pt x="428" y="1215"/>
                </a:lnTo>
                <a:lnTo>
                  <a:pt x="450" y="1273"/>
                </a:lnTo>
                <a:lnTo>
                  <a:pt x="476" y="1329"/>
                </a:lnTo>
                <a:lnTo>
                  <a:pt x="508" y="1380"/>
                </a:lnTo>
                <a:lnTo>
                  <a:pt x="544" y="1429"/>
                </a:lnTo>
                <a:lnTo>
                  <a:pt x="585" y="1473"/>
                </a:lnTo>
                <a:lnTo>
                  <a:pt x="630" y="1515"/>
                </a:lnTo>
                <a:lnTo>
                  <a:pt x="679" y="1551"/>
                </a:lnTo>
                <a:lnTo>
                  <a:pt x="730" y="1583"/>
                </a:lnTo>
                <a:lnTo>
                  <a:pt x="786" y="1609"/>
                </a:lnTo>
                <a:lnTo>
                  <a:pt x="844" y="1630"/>
                </a:lnTo>
                <a:lnTo>
                  <a:pt x="905" y="1646"/>
                </a:lnTo>
                <a:lnTo>
                  <a:pt x="968" y="1655"/>
                </a:lnTo>
                <a:lnTo>
                  <a:pt x="1032" y="1658"/>
                </a:lnTo>
                <a:lnTo>
                  <a:pt x="1096" y="1655"/>
                </a:lnTo>
                <a:lnTo>
                  <a:pt x="1159" y="1646"/>
                </a:lnTo>
                <a:lnTo>
                  <a:pt x="1220" y="1630"/>
                </a:lnTo>
                <a:lnTo>
                  <a:pt x="1279" y="1609"/>
                </a:lnTo>
                <a:lnTo>
                  <a:pt x="1334" y="1583"/>
                </a:lnTo>
                <a:lnTo>
                  <a:pt x="1385" y="1551"/>
                </a:lnTo>
                <a:lnTo>
                  <a:pt x="1434" y="1515"/>
                </a:lnTo>
                <a:lnTo>
                  <a:pt x="1480" y="1473"/>
                </a:lnTo>
                <a:lnTo>
                  <a:pt x="1520" y="1429"/>
                </a:lnTo>
                <a:lnTo>
                  <a:pt x="1556" y="1380"/>
                </a:lnTo>
                <a:lnTo>
                  <a:pt x="1588" y="1329"/>
                </a:lnTo>
                <a:lnTo>
                  <a:pt x="1614" y="1273"/>
                </a:lnTo>
                <a:lnTo>
                  <a:pt x="1636" y="1215"/>
                </a:lnTo>
                <a:lnTo>
                  <a:pt x="1652" y="1155"/>
                </a:lnTo>
                <a:lnTo>
                  <a:pt x="1661" y="1092"/>
                </a:lnTo>
                <a:lnTo>
                  <a:pt x="1664" y="1028"/>
                </a:lnTo>
                <a:lnTo>
                  <a:pt x="1661" y="964"/>
                </a:lnTo>
                <a:lnTo>
                  <a:pt x="1652" y="901"/>
                </a:lnTo>
                <a:lnTo>
                  <a:pt x="1636" y="841"/>
                </a:lnTo>
                <a:lnTo>
                  <a:pt x="1614" y="783"/>
                </a:lnTo>
                <a:lnTo>
                  <a:pt x="1588" y="728"/>
                </a:lnTo>
                <a:lnTo>
                  <a:pt x="1556" y="676"/>
                </a:lnTo>
                <a:lnTo>
                  <a:pt x="1520" y="628"/>
                </a:lnTo>
                <a:lnTo>
                  <a:pt x="1479" y="583"/>
                </a:lnTo>
                <a:lnTo>
                  <a:pt x="1434" y="542"/>
                </a:lnTo>
                <a:lnTo>
                  <a:pt x="1385" y="506"/>
                </a:lnTo>
                <a:lnTo>
                  <a:pt x="1334" y="474"/>
                </a:lnTo>
                <a:lnTo>
                  <a:pt x="1278" y="448"/>
                </a:lnTo>
                <a:lnTo>
                  <a:pt x="1220" y="426"/>
                </a:lnTo>
                <a:lnTo>
                  <a:pt x="1159" y="411"/>
                </a:lnTo>
                <a:lnTo>
                  <a:pt x="1096" y="401"/>
                </a:lnTo>
                <a:lnTo>
                  <a:pt x="1032" y="398"/>
                </a:lnTo>
                <a:close/>
                <a:moveTo>
                  <a:pt x="1031" y="0"/>
                </a:moveTo>
                <a:lnTo>
                  <a:pt x="1032" y="0"/>
                </a:lnTo>
                <a:lnTo>
                  <a:pt x="1113" y="3"/>
                </a:lnTo>
                <a:lnTo>
                  <a:pt x="1192" y="12"/>
                </a:lnTo>
                <a:lnTo>
                  <a:pt x="1268" y="26"/>
                </a:lnTo>
                <a:lnTo>
                  <a:pt x="1344" y="47"/>
                </a:lnTo>
                <a:lnTo>
                  <a:pt x="1416" y="73"/>
                </a:lnTo>
                <a:lnTo>
                  <a:pt x="1486" y="104"/>
                </a:lnTo>
                <a:lnTo>
                  <a:pt x="1553" y="140"/>
                </a:lnTo>
                <a:lnTo>
                  <a:pt x="1617" y="180"/>
                </a:lnTo>
                <a:lnTo>
                  <a:pt x="1678" y="226"/>
                </a:lnTo>
                <a:lnTo>
                  <a:pt x="1735" y="274"/>
                </a:lnTo>
                <a:lnTo>
                  <a:pt x="1788" y="328"/>
                </a:lnTo>
                <a:lnTo>
                  <a:pt x="1837" y="385"/>
                </a:lnTo>
                <a:lnTo>
                  <a:pt x="1883" y="446"/>
                </a:lnTo>
                <a:lnTo>
                  <a:pt x="1923" y="509"/>
                </a:lnTo>
                <a:lnTo>
                  <a:pt x="1959" y="576"/>
                </a:lnTo>
                <a:lnTo>
                  <a:pt x="1990" y="645"/>
                </a:lnTo>
                <a:lnTo>
                  <a:pt x="2016" y="717"/>
                </a:lnTo>
                <a:lnTo>
                  <a:pt x="2037" y="793"/>
                </a:lnTo>
                <a:lnTo>
                  <a:pt x="2052" y="869"/>
                </a:lnTo>
                <a:lnTo>
                  <a:pt x="2061" y="948"/>
                </a:lnTo>
                <a:lnTo>
                  <a:pt x="2064" y="1028"/>
                </a:lnTo>
                <a:lnTo>
                  <a:pt x="2062" y="1104"/>
                </a:lnTo>
                <a:lnTo>
                  <a:pt x="2057" y="1180"/>
                </a:lnTo>
                <a:lnTo>
                  <a:pt x="2048" y="1256"/>
                </a:lnTo>
                <a:lnTo>
                  <a:pt x="2037" y="1334"/>
                </a:lnTo>
                <a:lnTo>
                  <a:pt x="2022" y="1411"/>
                </a:lnTo>
                <a:lnTo>
                  <a:pt x="2004" y="1489"/>
                </a:lnTo>
                <a:lnTo>
                  <a:pt x="1984" y="1566"/>
                </a:lnTo>
                <a:lnTo>
                  <a:pt x="1961" y="1644"/>
                </a:lnTo>
                <a:lnTo>
                  <a:pt x="1937" y="1720"/>
                </a:lnTo>
                <a:lnTo>
                  <a:pt x="1910" y="1797"/>
                </a:lnTo>
                <a:lnTo>
                  <a:pt x="1882" y="1873"/>
                </a:lnTo>
                <a:lnTo>
                  <a:pt x="1851" y="1948"/>
                </a:lnTo>
                <a:lnTo>
                  <a:pt x="1818" y="2023"/>
                </a:lnTo>
                <a:lnTo>
                  <a:pt x="1785" y="2097"/>
                </a:lnTo>
                <a:lnTo>
                  <a:pt x="1751" y="2169"/>
                </a:lnTo>
                <a:lnTo>
                  <a:pt x="1715" y="2241"/>
                </a:lnTo>
                <a:lnTo>
                  <a:pt x="1679" y="2312"/>
                </a:lnTo>
                <a:lnTo>
                  <a:pt x="1642" y="2380"/>
                </a:lnTo>
                <a:lnTo>
                  <a:pt x="1605" y="2448"/>
                </a:lnTo>
                <a:lnTo>
                  <a:pt x="1567" y="2513"/>
                </a:lnTo>
                <a:lnTo>
                  <a:pt x="1529" y="2577"/>
                </a:lnTo>
                <a:lnTo>
                  <a:pt x="1492" y="2639"/>
                </a:lnTo>
                <a:lnTo>
                  <a:pt x="1454" y="2699"/>
                </a:lnTo>
                <a:lnTo>
                  <a:pt x="1417" y="2758"/>
                </a:lnTo>
                <a:lnTo>
                  <a:pt x="1381" y="2813"/>
                </a:lnTo>
                <a:lnTo>
                  <a:pt x="1345" y="2866"/>
                </a:lnTo>
                <a:lnTo>
                  <a:pt x="1311" y="2917"/>
                </a:lnTo>
                <a:lnTo>
                  <a:pt x="1278" y="2966"/>
                </a:lnTo>
                <a:lnTo>
                  <a:pt x="1245" y="3010"/>
                </a:lnTo>
                <a:lnTo>
                  <a:pt x="1215" y="3052"/>
                </a:lnTo>
                <a:lnTo>
                  <a:pt x="1186" y="3093"/>
                </a:lnTo>
                <a:lnTo>
                  <a:pt x="1159" y="3129"/>
                </a:lnTo>
                <a:lnTo>
                  <a:pt x="1135" y="3161"/>
                </a:lnTo>
                <a:lnTo>
                  <a:pt x="1112" y="3191"/>
                </a:lnTo>
                <a:lnTo>
                  <a:pt x="1092" y="3217"/>
                </a:lnTo>
                <a:lnTo>
                  <a:pt x="1074" y="3239"/>
                </a:lnTo>
                <a:lnTo>
                  <a:pt x="1060" y="3258"/>
                </a:lnTo>
                <a:lnTo>
                  <a:pt x="1048" y="3272"/>
                </a:lnTo>
                <a:lnTo>
                  <a:pt x="1039" y="3283"/>
                </a:lnTo>
                <a:lnTo>
                  <a:pt x="1034" y="3290"/>
                </a:lnTo>
                <a:lnTo>
                  <a:pt x="1032" y="3292"/>
                </a:lnTo>
                <a:lnTo>
                  <a:pt x="1030" y="3290"/>
                </a:lnTo>
                <a:lnTo>
                  <a:pt x="1025" y="3283"/>
                </a:lnTo>
                <a:lnTo>
                  <a:pt x="1016" y="3272"/>
                </a:lnTo>
                <a:lnTo>
                  <a:pt x="1004" y="3258"/>
                </a:lnTo>
                <a:lnTo>
                  <a:pt x="990" y="3239"/>
                </a:lnTo>
                <a:lnTo>
                  <a:pt x="972" y="3217"/>
                </a:lnTo>
                <a:lnTo>
                  <a:pt x="952" y="3191"/>
                </a:lnTo>
                <a:lnTo>
                  <a:pt x="929" y="3161"/>
                </a:lnTo>
                <a:lnTo>
                  <a:pt x="905" y="3129"/>
                </a:lnTo>
                <a:lnTo>
                  <a:pt x="878" y="3093"/>
                </a:lnTo>
                <a:lnTo>
                  <a:pt x="849" y="3052"/>
                </a:lnTo>
                <a:lnTo>
                  <a:pt x="819" y="3010"/>
                </a:lnTo>
                <a:lnTo>
                  <a:pt x="786" y="2966"/>
                </a:lnTo>
                <a:lnTo>
                  <a:pt x="753" y="2917"/>
                </a:lnTo>
                <a:lnTo>
                  <a:pt x="719" y="2866"/>
                </a:lnTo>
                <a:lnTo>
                  <a:pt x="683" y="2813"/>
                </a:lnTo>
                <a:lnTo>
                  <a:pt x="647" y="2758"/>
                </a:lnTo>
                <a:lnTo>
                  <a:pt x="610" y="2699"/>
                </a:lnTo>
                <a:lnTo>
                  <a:pt x="572" y="2639"/>
                </a:lnTo>
                <a:lnTo>
                  <a:pt x="535" y="2577"/>
                </a:lnTo>
                <a:lnTo>
                  <a:pt x="497" y="2513"/>
                </a:lnTo>
                <a:lnTo>
                  <a:pt x="459" y="2448"/>
                </a:lnTo>
                <a:lnTo>
                  <a:pt x="422" y="2380"/>
                </a:lnTo>
                <a:lnTo>
                  <a:pt x="385" y="2312"/>
                </a:lnTo>
                <a:lnTo>
                  <a:pt x="349" y="2241"/>
                </a:lnTo>
                <a:lnTo>
                  <a:pt x="313" y="2169"/>
                </a:lnTo>
                <a:lnTo>
                  <a:pt x="279" y="2097"/>
                </a:lnTo>
                <a:lnTo>
                  <a:pt x="246" y="2023"/>
                </a:lnTo>
                <a:lnTo>
                  <a:pt x="213" y="1948"/>
                </a:lnTo>
                <a:lnTo>
                  <a:pt x="182" y="1873"/>
                </a:lnTo>
                <a:lnTo>
                  <a:pt x="154" y="1797"/>
                </a:lnTo>
                <a:lnTo>
                  <a:pt x="127" y="1720"/>
                </a:lnTo>
                <a:lnTo>
                  <a:pt x="103" y="1644"/>
                </a:lnTo>
                <a:lnTo>
                  <a:pt x="80" y="1566"/>
                </a:lnTo>
                <a:lnTo>
                  <a:pt x="60" y="1489"/>
                </a:lnTo>
                <a:lnTo>
                  <a:pt x="42" y="1411"/>
                </a:lnTo>
                <a:lnTo>
                  <a:pt x="27" y="1334"/>
                </a:lnTo>
                <a:lnTo>
                  <a:pt x="16" y="1256"/>
                </a:lnTo>
                <a:lnTo>
                  <a:pt x="7" y="1180"/>
                </a:lnTo>
                <a:lnTo>
                  <a:pt x="2" y="1104"/>
                </a:lnTo>
                <a:lnTo>
                  <a:pt x="0" y="1028"/>
                </a:lnTo>
                <a:lnTo>
                  <a:pt x="3" y="948"/>
                </a:lnTo>
                <a:lnTo>
                  <a:pt x="12" y="869"/>
                </a:lnTo>
                <a:lnTo>
                  <a:pt x="27" y="793"/>
                </a:lnTo>
                <a:lnTo>
                  <a:pt x="48" y="717"/>
                </a:lnTo>
                <a:lnTo>
                  <a:pt x="74" y="645"/>
                </a:lnTo>
                <a:lnTo>
                  <a:pt x="105" y="576"/>
                </a:lnTo>
                <a:lnTo>
                  <a:pt x="141" y="509"/>
                </a:lnTo>
                <a:lnTo>
                  <a:pt x="181" y="446"/>
                </a:lnTo>
                <a:lnTo>
                  <a:pt x="227" y="385"/>
                </a:lnTo>
                <a:lnTo>
                  <a:pt x="276" y="328"/>
                </a:lnTo>
                <a:lnTo>
                  <a:pt x="329" y="274"/>
                </a:lnTo>
                <a:lnTo>
                  <a:pt x="386" y="226"/>
                </a:lnTo>
                <a:lnTo>
                  <a:pt x="447" y="180"/>
                </a:lnTo>
                <a:lnTo>
                  <a:pt x="511" y="140"/>
                </a:lnTo>
                <a:lnTo>
                  <a:pt x="578" y="104"/>
                </a:lnTo>
                <a:lnTo>
                  <a:pt x="648" y="73"/>
                </a:lnTo>
                <a:lnTo>
                  <a:pt x="720" y="47"/>
                </a:lnTo>
                <a:lnTo>
                  <a:pt x="796" y="26"/>
                </a:lnTo>
                <a:lnTo>
                  <a:pt x="872" y="12"/>
                </a:lnTo>
                <a:lnTo>
                  <a:pt x="951" y="3"/>
                </a:lnTo>
                <a:lnTo>
                  <a:pt x="103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49" name="Freeform 83"/>
          <p:cNvSpPr>
            <a:spLocks noEditPoints="1"/>
          </p:cNvSpPr>
          <p:nvPr/>
        </p:nvSpPr>
        <p:spPr bwMode="auto">
          <a:xfrm>
            <a:off x="10800460" y="4936931"/>
            <a:ext cx="466133" cy="470703"/>
          </a:xfrm>
          <a:custGeom>
            <a:avLst/>
            <a:gdLst>
              <a:gd name="T0" fmla="*/ 1398 w 3262"/>
              <a:gd name="T1" fmla="*/ 1410 h 3292"/>
              <a:gd name="T2" fmla="*/ 789 w 3262"/>
              <a:gd name="T3" fmla="*/ 2679 h 3292"/>
              <a:gd name="T4" fmla="*/ 1062 w 3262"/>
              <a:gd name="T5" fmla="*/ 2854 h 3292"/>
              <a:gd name="T6" fmla="*/ 1376 w 3262"/>
              <a:gd name="T7" fmla="*/ 2958 h 3292"/>
              <a:gd name="T8" fmla="*/ 1722 w 3262"/>
              <a:gd name="T9" fmla="*/ 2980 h 3292"/>
              <a:gd name="T10" fmla="*/ 2066 w 3262"/>
              <a:gd name="T11" fmla="*/ 2909 h 3292"/>
              <a:gd name="T12" fmla="*/ 2372 w 3262"/>
              <a:gd name="T13" fmla="*/ 2755 h 3292"/>
              <a:gd name="T14" fmla="*/ 2625 w 3262"/>
              <a:gd name="T15" fmla="*/ 2529 h 3292"/>
              <a:gd name="T16" fmla="*/ 2816 w 3262"/>
              <a:gd name="T17" fmla="*/ 2245 h 3292"/>
              <a:gd name="T18" fmla="*/ 2929 w 3262"/>
              <a:gd name="T19" fmla="*/ 1915 h 3292"/>
              <a:gd name="T20" fmla="*/ 2953 w 3262"/>
              <a:gd name="T21" fmla="*/ 1558 h 3292"/>
              <a:gd name="T22" fmla="*/ 2889 w 3262"/>
              <a:gd name="T23" fmla="*/ 1225 h 3292"/>
              <a:gd name="T24" fmla="*/ 2749 w 3262"/>
              <a:gd name="T25" fmla="*/ 928 h 3292"/>
              <a:gd name="T26" fmla="*/ 1631 w 3262"/>
              <a:gd name="T27" fmla="*/ 308 h 3292"/>
              <a:gd name="T28" fmla="*/ 1279 w 3262"/>
              <a:gd name="T29" fmla="*/ 356 h 3292"/>
              <a:gd name="T30" fmla="*/ 963 w 3262"/>
              <a:gd name="T31" fmla="*/ 491 h 3292"/>
              <a:gd name="T32" fmla="*/ 694 w 3262"/>
              <a:gd name="T33" fmla="*/ 700 h 3292"/>
              <a:gd name="T34" fmla="*/ 487 w 3262"/>
              <a:gd name="T35" fmla="*/ 970 h 3292"/>
              <a:gd name="T36" fmla="*/ 353 w 3262"/>
              <a:gd name="T37" fmla="*/ 1291 h 3292"/>
              <a:gd name="T38" fmla="*/ 306 w 3262"/>
              <a:gd name="T39" fmla="*/ 1646 h 3292"/>
              <a:gd name="T40" fmla="*/ 349 w 3262"/>
              <a:gd name="T41" fmla="*/ 1986 h 3292"/>
              <a:gd name="T42" fmla="*/ 472 w 3262"/>
              <a:gd name="T43" fmla="*/ 2293 h 3292"/>
              <a:gd name="T44" fmla="*/ 662 w 3262"/>
              <a:gd name="T45" fmla="*/ 2557 h 3292"/>
              <a:gd name="T46" fmla="*/ 2410 w 3262"/>
              <a:gd name="T47" fmla="*/ 564 h 3292"/>
              <a:gd name="T48" fmla="*/ 2125 w 3262"/>
              <a:gd name="T49" fmla="*/ 404 h 3292"/>
              <a:gd name="T50" fmla="*/ 1803 w 3262"/>
              <a:gd name="T51" fmla="*/ 320 h 3292"/>
              <a:gd name="T52" fmla="*/ 1631 w 3262"/>
              <a:gd name="T53" fmla="*/ 0 h 3292"/>
              <a:gd name="T54" fmla="*/ 2033 w 3262"/>
              <a:gd name="T55" fmla="*/ 49 h 3292"/>
              <a:gd name="T56" fmla="*/ 2397 w 3262"/>
              <a:gd name="T57" fmla="*/ 193 h 3292"/>
              <a:gd name="T58" fmla="*/ 2714 w 3262"/>
              <a:gd name="T59" fmla="*/ 415 h 3292"/>
              <a:gd name="T60" fmla="*/ 2969 w 3262"/>
              <a:gd name="T61" fmla="*/ 705 h 3292"/>
              <a:gd name="T62" fmla="*/ 3152 w 3262"/>
              <a:gd name="T63" fmla="*/ 1051 h 3292"/>
              <a:gd name="T64" fmla="*/ 3250 w 3262"/>
              <a:gd name="T65" fmla="*/ 1439 h 3292"/>
              <a:gd name="T66" fmla="*/ 3250 w 3262"/>
              <a:gd name="T67" fmla="*/ 1852 h 3292"/>
              <a:gd name="T68" fmla="*/ 3152 w 3262"/>
              <a:gd name="T69" fmla="*/ 2241 h 3292"/>
              <a:gd name="T70" fmla="*/ 2969 w 3262"/>
              <a:gd name="T71" fmla="*/ 2586 h 3292"/>
              <a:gd name="T72" fmla="*/ 2714 w 3262"/>
              <a:gd name="T73" fmla="*/ 2876 h 3292"/>
              <a:gd name="T74" fmla="*/ 2397 w 3262"/>
              <a:gd name="T75" fmla="*/ 3099 h 3292"/>
              <a:gd name="T76" fmla="*/ 2033 w 3262"/>
              <a:gd name="T77" fmla="*/ 3241 h 3292"/>
              <a:gd name="T78" fmla="*/ 1631 w 3262"/>
              <a:gd name="T79" fmla="*/ 3292 h 3292"/>
              <a:gd name="T80" fmla="*/ 1230 w 3262"/>
              <a:gd name="T81" fmla="*/ 3241 h 3292"/>
              <a:gd name="T82" fmla="*/ 865 w 3262"/>
              <a:gd name="T83" fmla="*/ 3099 h 3292"/>
              <a:gd name="T84" fmla="*/ 547 w 3262"/>
              <a:gd name="T85" fmla="*/ 2876 h 3292"/>
              <a:gd name="T86" fmla="*/ 293 w 3262"/>
              <a:gd name="T87" fmla="*/ 2586 h 3292"/>
              <a:gd name="T88" fmla="*/ 109 w 3262"/>
              <a:gd name="T89" fmla="*/ 2241 h 3292"/>
              <a:gd name="T90" fmla="*/ 13 w 3262"/>
              <a:gd name="T91" fmla="*/ 1852 h 3292"/>
              <a:gd name="T92" fmla="*/ 13 w 3262"/>
              <a:gd name="T93" fmla="*/ 1439 h 3292"/>
              <a:gd name="T94" fmla="*/ 109 w 3262"/>
              <a:gd name="T95" fmla="*/ 1051 h 3292"/>
              <a:gd name="T96" fmla="*/ 293 w 3262"/>
              <a:gd name="T97" fmla="*/ 705 h 3292"/>
              <a:gd name="T98" fmla="*/ 547 w 3262"/>
              <a:gd name="T99" fmla="*/ 415 h 3292"/>
              <a:gd name="T100" fmla="*/ 865 w 3262"/>
              <a:gd name="T101" fmla="*/ 193 h 3292"/>
              <a:gd name="T102" fmla="*/ 1230 w 3262"/>
              <a:gd name="T103" fmla="*/ 49 h 3292"/>
              <a:gd name="T104" fmla="*/ 1631 w 3262"/>
              <a:gd name="T10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398" y="1410"/>
                </a:moveTo>
                <a:lnTo>
                  <a:pt x="1049" y="2233"/>
                </a:lnTo>
                <a:lnTo>
                  <a:pt x="1864" y="1881"/>
                </a:lnTo>
                <a:lnTo>
                  <a:pt x="1398" y="1410"/>
                </a:lnTo>
                <a:close/>
                <a:moveTo>
                  <a:pt x="2601" y="734"/>
                </a:moveTo>
                <a:lnTo>
                  <a:pt x="2039" y="2057"/>
                </a:lnTo>
                <a:lnTo>
                  <a:pt x="727" y="2624"/>
                </a:lnTo>
                <a:lnTo>
                  <a:pt x="789" y="2679"/>
                </a:lnTo>
                <a:lnTo>
                  <a:pt x="852" y="2728"/>
                </a:lnTo>
                <a:lnTo>
                  <a:pt x="920" y="2775"/>
                </a:lnTo>
                <a:lnTo>
                  <a:pt x="989" y="2816"/>
                </a:lnTo>
                <a:lnTo>
                  <a:pt x="1062" y="2854"/>
                </a:lnTo>
                <a:lnTo>
                  <a:pt x="1138" y="2887"/>
                </a:lnTo>
                <a:lnTo>
                  <a:pt x="1214" y="2916"/>
                </a:lnTo>
                <a:lnTo>
                  <a:pt x="1294" y="2940"/>
                </a:lnTo>
                <a:lnTo>
                  <a:pt x="1376" y="2958"/>
                </a:lnTo>
                <a:lnTo>
                  <a:pt x="1459" y="2972"/>
                </a:lnTo>
                <a:lnTo>
                  <a:pt x="1545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8"/>
                </a:lnTo>
                <a:lnTo>
                  <a:pt x="2945" y="1472"/>
                </a:lnTo>
                <a:lnTo>
                  <a:pt x="2931" y="1388"/>
                </a:lnTo>
                <a:lnTo>
                  <a:pt x="2913" y="1306"/>
                </a:lnTo>
                <a:lnTo>
                  <a:pt x="2889" y="1225"/>
                </a:lnTo>
                <a:lnTo>
                  <a:pt x="2861" y="1147"/>
                </a:lnTo>
                <a:lnTo>
                  <a:pt x="2828" y="1072"/>
                </a:lnTo>
                <a:lnTo>
                  <a:pt x="2791" y="998"/>
                </a:lnTo>
                <a:lnTo>
                  <a:pt x="2749" y="928"/>
                </a:lnTo>
                <a:lnTo>
                  <a:pt x="2703" y="860"/>
                </a:lnTo>
                <a:lnTo>
                  <a:pt x="2654" y="795"/>
                </a:lnTo>
                <a:lnTo>
                  <a:pt x="2601" y="734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3"/>
                </a:lnTo>
                <a:lnTo>
                  <a:pt x="317" y="1819"/>
                </a:lnTo>
                <a:lnTo>
                  <a:pt x="330" y="1903"/>
                </a:lnTo>
                <a:lnTo>
                  <a:pt x="349" y="1986"/>
                </a:lnTo>
                <a:lnTo>
                  <a:pt x="372" y="2066"/>
                </a:lnTo>
                <a:lnTo>
                  <a:pt x="401" y="2144"/>
                </a:lnTo>
                <a:lnTo>
                  <a:pt x="434" y="2220"/>
                </a:lnTo>
                <a:lnTo>
                  <a:pt x="472" y="2293"/>
                </a:lnTo>
                <a:lnTo>
                  <a:pt x="513" y="2364"/>
                </a:lnTo>
                <a:lnTo>
                  <a:pt x="559" y="2431"/>
                </a:lnTo>
                <a:lnTo>
                  <a:pt x="608" y="2496"/>
                </a:lnTo>
                <a:lnTo>
                  <a:pt x="662" y="2557"/>
                </a:lnTo>
                <a:lnTo>
                  <a:pt x="1224" y="1234"/>
                </a:lnTo>
                <a:lnTo>
                  <a:pt x="2534" y="667"/>
                </a:lnTo>
                <a:lnTo>
                  <a:pt x="2473" y="613"/>
                </a:lnTo>
                <a:lnTo>
                  <a:pt x="2410" y="564"/>
                </a:lnTo>
                <a:lnTo>
                  <a:pt x="2342" y="517"/>
                </a:lnTo>
                <a:lnTo>
                  <a:pt x="2272" y="475"/>
                </a:lnTo>
                <a:lnTo>
                  <a:pt x="2200" y="438"/>
                </a:lnTo>
                <a:lnTo>
                  <a:pt x="2125" y="404"/>
                </a:lnTo>
                <a:lnTo>
                  <a:pt x="2047" y="376"/>
                </a:lnTo>
                <a:lnTo>
                  <a:pt x="1968" y="352"/>
                </a:lnTo>
                <a:lnTo>
                  <a:pt x="1886" y="333"/>
                </a:lnTo>
                <a:lnTo>
                  <a:pt x="1803" y="320"/>
                </a:lnTo>
                <a:lnTo>
                  <a:pt x="1718" y="310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150" name="Group 86"/>
          <p:cNvGrpSpPr>
            <a:grpSpLocks noChangeAspect="1"/>
          </p:cNvGrpSpPr>
          <p:nvPr/>
        </p:nvGrpSpPr>
        <p:grpSpPr bwMode="auto">
          <a:xfrm>
            <a:off x="810437" y="5821051"/>
            <a:ext cx="466133" cy="438713"/>
            <a:chOff x="6827" y="4600"/>
            <a:chExt cx="408" cy="384"/>
          </a:xfrm>
          <a:solidFill>
            <a:srgbClr val="9FCA95"/>
          </a:solidFill>
        </p:grpSpPr>
        <p:sp>
          <p:nvSpPr>
            <p:cNvPr id="151" name="Freeform 88"/>
            <p:cNvSpPr/>
            <p:nvPr/>
          </p:nvSpPr>
          <p:spPr bwMode="auto">
            <a:xfrm>
              <a:off x="6827" y="4613"/>
              <a:ext cx="127" cy="358"/>
            </a:xfrm>
            <a:custGeom>
              <a:avLst/>
              <a:gdLst>
                <a:gd name="T0" fmla="*/ 1019 w 1019"/>
                <a:gd name="T1" fmla="*/ 0 h 2866"/>
                <a:gd name="T2" fmla="*/ 1019 w 1019"/>
                <a:gd name="T3" fmla="*/ 2457 h 2866"/>
                <a:gd name="T4" fmla="*/ 0 w 1019"/>
                <a:gd name="T5" fmla="*/ 2866 h 2866"/>
                <a:gd name="T6" fmla="*/ 0 w 1019"/>
                <a:gd name="T7" fmla="*/ 409 h 2866"/>
                <a:gd name="T8" fmla="*/ 1019 w 1019"/>
                <a:gd name="T9" fmla="*/ 0 h 2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9" h="2866">
                  <a:moveTo>
                    <a:pt x="1019" y="0"/>
                  </a:moveTo>
                  <a:lnTo>
                    <a:pt x="1019" y="2457"/>
                  </a:lnTo>
                  <a:lnTo>
                    <a:pt x="0" y="2866"/>
                  </a:lnTo>
                  <a:lnTo>
                    <a:pt x="0" y="409"/>
                  </a:lnTo>
                  <a:lnTo>
                    <a:pt x="10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52" name="Freeform 89"/>
            <p:cNvSpPr/>
            <p:nvPr/>
          </p:nvSpPr>
          <p:spPr bwMode="auto">
            <a:xfrm>
              <a:off x="6980" y="4600"/>
              <a:ext cx="127" cy="371"/>
            </a:xfrm>
            <a:custGeom>
              <a:avLst/>
              <a:gdLst>
                <a:gd name="T0" fmla="*/ 0 w 1020"/>
                <a:gd name="T1" fmla="*/ 0 h 2969"/>
                <a:gd name="T2" fmla="*/ 1020 w 1020"/>
                <a:gd name="T3" fmla="*/ 614 h 2969"/>
                <a:gd name="T4" fmla="*/ 1020 w 1020"/>
                <a:gd name="T5" fmla="*/ 2969 h 2969"/>
                <a:gd name="T6" fmla="*/ 0 w 1020"/>
                <a:gd name="T7" fmla="*/ 2458 h 2969"/>
                <a:gd name="T8" fmla="*/ 0 w 1020"/>
                <a:gd name="T9" fmla="*/ 0 h 2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0" h="2969">
                  <a:moveTo>
                    <a:pt x="0" y="0"/>
                  </a:moveTo>
                  <a:lnTo>
                    <a:pt x="1020" y="614"/>
                  </a:lnTo>
                  <a:lnTo>
                    <a:pt x="1020" y="2969"/>
                  </a:lnTo>
                  <a:lnTo>
                    <a:pt x="0" y="24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53" name="Freeform 90"/>
            <p:cNvSpPr/>
            <p:nvPr/>
          </p:nvSpPr>
          <p:spPr bwMode="auto">
            <a:xfrm>
              <a:off x="7133" y="4600"/>
              <a:ext cx="102" cy="384"/>
            </a:xfrm>
            <a:custGeom>
              <a:avLst/>
              <a:gdLst>
                <a:gd name="T0" fmla="*/ 815 w 815"/>
                <a:gd name="T1" fmla="*/ 0 h 3072"/>
                <a:gd name="T2" fmla="*/ 815 w 815"/>
                <a:gd name="T3" fmla="*/ 2458 h 3072"/>
                <a:gd name="T4" fmla="*/ 0 w 815"/>
                <a:gd name="T5" fmla="*/ 3072 h 3072"/>
                <a:gd name="T6" fmla="*/ 0 w 815"/>
                <a:gd name="T7" fmla="*/ 614 h 3072"/>
                <a:gd name="T8" fmla="*/ 815 w 815"/>
                <a:gd name="T9" fmla="*/ 0 h 3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5" h="3072">
                  <a:moveTo>
                    <a:pt x="815" y="0"/>
                  </a:moveTo>
                  <a:lnTo>
                    <a:pt x="815" y="2458"/>
                  </a:lnTo>
                  <a:lnTo>
                    <a:pt x="0" y="3072"/>
                  </a:lnTo>
                  <a:lnTo>
                    <a:pt x="0" y="614"/>
                  </a:lnTo>
                  <a:lnTo>
                    <a:pt x="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154" name="Freeform 95"/>
          <p:cNvSpPr>
            <a:spLocks noEditPoints="1"/>
          </p:cNvSpPr>
          <p:nvPr/>
        </p:nvSpPr>
        <p:spPr bwMode="auto">
          <a:xfrm>
            <a:off x="1547765" y="5837047"/>
            <a:ext cx="466133" cy="406724"/>
          </a:xfrm>
          <a:custGeom>
            <a:avLst/>
            <a:gdLst>
              <a:gd name="T0" fmla="*/ 3057 w 3261"/>
              <a:gd name="T1" fmla="*/ 291 h 2852"/>
              <a:gd name="T2" fmla="*/ 2242 w 3261"/>
              <a:gd name="T3" fmla="*/ 587 h 2852"/>
              <a:gd name="T4" fmla="*/ 2242 w 3261"/>
              <a:gd name="T5" fmla="*/ 2598 h 2852"/>
              <a:gd name="T6" fmla="*/ 3057 w 3261"/>
              <a:gd name="T7" fmla="*/ 2302 h 2852"/>
              <a:gd name="T8" fmla="*/ 3057 w 3261"/>
              <a:gd name="T9" fmla="*/ 291 h 2852"/>
              <a:gd name="T10" fmla="*/ 1222 w 3261"/>
              <a:gd name="T11" fmla="*/ 260 h 2852"/>
              <a:gd name="T12" fmla="*/ 1222 w 3261"/>
              <a:gd name="T13" fmla="*/ 2266 h 2852"/>
              <a:gd name="T14" fmla="*/ 2038 w 3261"/>
              <a:gd name="T15" fmla="*/ 2592 h 2852"/>
              <a:gd name="T16" fmla="*/ 2038 w 3261"/>
              <a:gd name="T17" fmla="*/ 586 h 2852"/>
              <a:gd name="T18" fmla="*/ 1222 w 3261"/>
              <a:gd name="T19" fmla="*/ 260 h 2852"/>
              <a:gd name="T20" fmla="*/ 1019 w 3261"/>
              <a:gd name="T21" fmla="*/ 254 h 2852"/>
              <a:gd name="T22" fmla="*/ 204 w 3261"/>
              <a:gd name="T23" fmla="*/ 550 h 2852"/>
              <a:gd name="T24" fmla="*/ 204 w 3261"/>
              <a:gd name="T25" fmla="*/ 2561 h 2852"/>
              <a:gd name="T26" fmla="*/ 1019 w 3261"/>
              <a:gd name="T27" fmla="*/ 2265 h 2852"/>
              <a:gd name="T28" fmla="*/ 1019 w 3261"/>
              <a:gd name="T29" fmla="*/ 254 h 2852"/>
              <a:gd name="T30" fmla="*/ 1121 w 3261"/>
              <a:gd name="T31" fmla="*/ 0 h 2852"/>
              <a:gd name="T32" fmla="*/ 1121 w 3261"/>
              <a:gd name="T33" fmla="*/ 0 h 2852"/>
              <a:gd name="T34" fmla="*/ 2140 w 3261"/>
              <a:gd name="T35" fmla="*/ 407 h 2852"/>
              <a:gd name="T36" fmla="*/ 3261 w 3261"/>
              <a:gd name="T37" fmla="*/ 0 h 2852"/>
              <a:gd name="T38" fmla="*/ 3261 w 3261"/>
              <a:gd name="T39" fmla="*/ 0 h 2852"/>
              <a:gd name="T40" fmla="*/ 3261 w 3261"/>
              <a:gd name="T41" fmla="*/ 2445 h 2852"/>
              <a:gd name="T42" fmla="*/ 2140 w 3261"/>
              <a:gd name="T43" fmla="*/ 2852 h 2852"/>
              <a:gd name="T44" fmla="*/ 1121 w 3261"/>
              <a:gd name="T45" fmla="*/ 2445 h 2852"/>
              <a:gd name="T46" fmla="*/ 0 w 3261"/>
              <a:gd name="T47" fmla="*/ 2852 h 2852"/>
              <a:gd name="T48" fmla="*/ 0 w 3261"/>
              <a:gd name="T49" fmla="*/ 407 h 2852"/>
              <a:gd name="T50" fmla="*/ 1121 w 3261"/>
              <a:gd name="T51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261" h="2852">
                <a:moveTo>
                  <a:pt x="3057" y="291"/>
                </a:moveTo>
                <a:lnTo>
                  <a:pt x="2242" y="587"/>
                </a:lnTo>
                <a:lnTo>
                  <a:pt x="2242" y="2598"/>
                </a:lnTo>
                <a:lnTo>
                  <a:pt x="3057" y="2302"/>
                </a:lnTo>
                <a:lnTo>
                  <a:pt x="3057" y="291"/>
                </a:lnTo>
                <a:close/>
                <a:moveTo>
                  <a:pt x="1222" y="260"/>
                </a:moveTo>
                <a:lnTo>
                  <a:pt x="1222" y="2266"/>
                </a:lnTo>
                <a:lnTo>
                  <a:pt x="2038" y="2592"/>
                </a:lnTo>
                <a:lnTo>
                  <a:pt x="2038" y="586"/>
                </a:lnTo>
                <a:lnTo>
                  <a:pt x="1222" y="260"/>
                </a:lnTo>
                <a:close/>
                <a:moveTo>
                  <a:pt x="1019" y="254"/>
                </a:moveTo>
                <a:lnTo>
                  <a:pt x="204" y="550"/>
                </a:lnTo>
                <a:lnTo>
                  <a:pt x="204" y="2561"/>
                </a:lnTo>
                <a:lnTo>
                  <a:pt x="1019" y="2265"/>
                </a:lnTo>
                <a:lnTo>
                  <a:pt x="1019" y="254"/>
                </a:lnTo>
                <a:close/>
                <a:moveTo>
                  <a:pt x="1121" y="0"/>
                </a:moveTo>
                <a:lnTo>
                  <a:pt x="1121" y="0"/>
                </a:lnTo>
                <a:lnTo>
                  <a:pt x="2140" y="407"/>
                </a:lnTo>
                <a:lnTo>
                  <a:pt x="3261" y="0"/>
                </a:lnTo>
                <a:lnTo>
                  <a:pt x="3261" y="0"/>
                </a:lnTo>
                <a:lnTo>
                  <a:pt x="3261" y="2445"/>
                </a:lnTo>
                <a:lnTo>
                  <a:pt x="2140" y="2852"/>
                </a:lnTo>
                <a:lnTo>
                  <a:pt x="1121" y="2445"/>
                </a:lnTo>
                <a:lnTo>
                  <a:pt x="0" y="2852"/>
                </a:lnTo>
                <a:lnTo>
                  <a:pt x="0" y="407"/>
                </a:lnTo>
                <a:lnTo>
                  <a:pt x="112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55" name="Freeform 100"/>
          <p:cNvSpPr>
            <a:spLocks noEditPoints="1"/>
          </p:cNvSpPr>
          <p:nvPr/>
        </p:nvSpPr>
        <p:spPr bwMode="auto">
          <a:xfrm>
            <a:off x="2285093" y="5805056"/>
            <a:ext cx="466133" cy="470703"/>
          </a:xfrm>
          <a:custGeom>
            <a:avLst/>
            <a:gdLst>
              <a:gd name="T0" fmla="*/ 2387 w 3262"/>
              <a:gd name="T1" fmla="*/ 2118 h 3292"/>
              <a:gd name="T2" fmla="*/ 1631 w 3262"/>
              <a:gd name="T3" fmla="*/ 411 h 3292"/>
              <a:gd name="T4" fmla="*/ 1292 w 3262"/>
              <a:gd name="T5" fmla="*/ 459 h 3292"/>
              <a:gd name="T6" fmla="*/ 990 w 3262"/>
              <a:gd name="T7" fmla="*/ 593 h 3292"/>
              <a:gd name="T8" fmla="*/ 738 w 3262"/>
              <a:gd name="T9" fmla="*/ 802 h 3292"/>
              <a:gd name="T10" fmla="*/ 548 w 3262"/>
              <a:gd name="T11" fmla="*/ 1071 h 3292"/>
              <a:gd name="T12" fmla="*/ 435 w 3262"/>
              <a:gd name="T13" fmla="*/ 1387 h 3292"/>
              <a:gd name="T14" fmla="*/ 411 w 3262"/>
              <a:gd name="T15" fmla="*/ 1734 h 3292"/>
              <a:gd name="T16" fmla="*/ 481 w 3262"/>
              <a:gd name="T17" fmla="*/ 2067 h 3292"/>
              <a:gd name="T18" fmla="*/ 634 w 3262"/>
              <a:gd name="T19" fmla="*/ 2361 h 3292"/>
              <a:gd name="T20" fmla="*/ 856 w 3262"/>
              <a:gd name="T21" fmla="*/ 2601 h 3292"/>
              <a:gd name="T22" fmla="*/ 1136 w 3262"/>
              <a:gd name="T23" fmla="*/ 2775 h 3292"/>
              <a:gd name="T24" fmla="*/ 1458 w 3262"/>
              <a:gd name="T25" fmla="*/ 2868 h 3292"/>
              <a:gd name="T26" fmla="*/ 1804 w 3262"/>
              <a:gd name="T27" fmla="*/ 2868 h 3292"/>
              <a:gd name="T28" fmla="*/ 2126 w 3262"/>
              <a:gd name="T29" fmla="*/ 2775 h 3292"/>
              <a:gd name="T30" fmla="*/ 2405 w 3262"/>
              <a:gd name="T31" fmla="*/ 2601 h 3292"/>
              <a:gd name="T32" fmla="*/ 2627 w 3262"/>
              <a:gd name="T33" fmla="*/ 2361 h 3292"/>
              <a:gd name="T34" fmla="*/ 2781 w 3262"/>
              <a:gd name="T35" fmla="*/ 2067 h 3292"/>
              <a:gd name="T36" fmla="*/ 2852 w 3262"/>
              <a:gd name="T37" fmla="*/ 1734 h 3292"/>
              <a:gd name="T38" fmla="*/ 2827 w 3262"/>
              <a:gd name="T39" fmla="*/ 1387 h 3292"/>
              <a:gd name="T40" fmla="*/ 2713 w 3262"/>
              <a:gd name="T41" fmla="*/ 1071 h 3292"/>
              <a:gd name="T42" fmla="*/ 2524 w 3262"/>
              <a:gd name="T43" fmla="*/ 802 h 3292"/>
              <a:gd name="T44" fmla="*/ 2271 w 3262"/>
              <a:gd name="T45" fmla="*/ 593 h 3292"/>
              <a:gd name="T46" fmla="*/ 1970 w 3262"/>
              <a:gd name="T47" fmla="*/ 459 h 3292"/>
              <a:gd name="T48" fmla="*/ 1631 w 3262"/>
              <a:gd name="T49" fmla="*/ 411 h 3292"/>
              <a:gd name="T50" fmla="*/ 1836 w 3262"/>
              <a:gd name="T51" fmla="*/ 12 h 3292"/>
              <a:gd name="T52" fmla="*/ 2220 w 3262"/>
              <a:gd name="T53" fmla="*/ 110 h 3292"/>
              <a:gd name="T54" fmla="*/ 2563 w 3262"/>
              <a:gd name="T55" fmla="*/ 294 h 3292"/>
              <a:gd name="T56" fmla="*/ 2851 w 3262"/>
              <a:gd name="T57" fmla="*/ 552 h 3292"/>
              <a:gd name="T58" fmla="*/ 3071 w 3262"/>
              <a:gd name="T59" fmla="*/ 871 h 3292"/>
              <a:gd name="T60" fmla="*/ 3212 w 3262"/>
              <a:gd name="T61" fmla="*/ 1240 h 3292"/>
              <a:gd name="T62" fmla="*/ 3262 w 3262"/>
              <a:gd name="T63" fmla="*/ 1646 h 3292"/>
              <a:gd name="T64" fmla="*/ 3212 w 3262"/>
              <a:gd name="T65" fmla="*/ 2051 h 3292"/>
              <a:gd name="T66" fmla="*/ 3071 w 3262"/>
              <a:gd name="T67" fmla="*/ 2419 h 3292"/>
              <a:gd name="T68" fmla="*/ 2851 w 3262"/>
              <a:gd name="T69" fmla="*/ 2738 h 3292"/>
              <a:gd name="T70" fmla="*/ 2563 w 3262"/>
              <a:gd name="T71" fmla="*/ 2997 h 3292"/>
              <a:gd name="T72" fmla="*/ 2220 w 3262"/>
              <a:gd name="T73" fmla="*/ 3180 h 3292"/>
              <a:gd name="T74" fmla="*/ 1836 w 3262"/>
              <a:gd name="T75" fmla="*/ 3279 h 3292"/>
              <a:gd name="T76" fmla="*/ 1426 w 3262"/>
              <a:gd name="T77" fmla="*/ 3279 h 3292"/>
              <a:gd name="T78" fmla="*/ 1042 w 3262"/>
              <a:gd name="T79" fmla="*/ 3180 h 3292"/>
              <a:gd name="T80" fmla="*/ 699 w 3262"/>
              <a:gd name="T81" fmla="*/ 2997 h 3292"/>
              <a:gd name="T82" fmla="*/ 411 w 3262"/>
              <a:gd name="T83" fmla="*/ 2738 h 3292"/>
              <a:gd name="T84" fmla="*/ 191 w 3262"/>
              <a:gd name="T85" fmla="*/ 2419 h 3292"/>
              <a:gd name="T86" fmla="*/ 50 w 3262"/>
              <a:gd name="T87" fmla="*/ 2051 h 3292"/>
              <a:gd name="T88" fmla="*/ 0 w 3262"/>
              <a:gd name="T89" fmla="*/ 1646 h 3292"/>
              <a:gd name="T90" fmla="*/ 50 w 3262"/>
              <a:gd name="T91" fmla="*/ 1240 h 3292"/>
              <a:gd name="T92" fmla="*/ 191 w 3262"/>
              <a:gd name="T93" fmla="*/ 871 h 3292"/>
              <a:gd name="T94" fmla="*/ 411 w 3262"/>
              <a:gd name="T95" fmla="*/ 552 h 3292"/>
              <a:gd name="T96" fmla="*/ 699 w 3262"/>
              <a:gd name="T97" fmla="*/ 294 h 3292"/>
              <a:gd name="T98" fmla="*/ 1042 w 3262"/>
              <a:gd name="T99" fmla="*/ 110 h 3292"/>
              <a:gd name="T100" fmla="*/ 1426 w 3262"/>
              <a:gd name="T10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427" y="823"/>
                </a:moveTo>
                <a:lnTo>
                  <a:pt x="1835" y="823"/>
                </a:lnTo>
                <a:lnTo>
                  <a:pt x="1835" y="1560"/>
                </a:lnTo>
                <a:lnTo>
                  <a:pt x="2387" y="2118"/>
                </a:lnTo>
                <a:lnTo>
                  <a:pt x="2098" y="2408"/>
                </a:lnTo>
                <a:lnTo>
                  <a:pt x="1427" y="1730"/>
                </a:lnTo>
                <a:lnTo>
                  <a:pt x="1427" y="823"/>
                </a:lnTo>
                <a:close/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4" y="439"/>
                </a:lnTo>
                <a:lnTo>
                  <a:pt x="1292" y="459"/>
                </a:lnTo>
                <a:lnTo>
                  <a:pt x="1212" y="485"/>
                </a:lnTo>
                <a:lnTo>
                  <a:pt x="1136" y="516"/>
                </a:lnTo>
                <a:lnTo>
                  <a:pt x="1062" y="552"/>
                </a:lnTo>
                <a:lnTo>
                  <a:pt x="990" y="593"/>
                </a:lnTo>
                <a:lnTo>
                  <a:pt x="922" y="640"/>
                </a:lnTo>
                <a:lnTo>
                  <a:pt x="856" y="689"/>
                </a:lnTo>
                <a:lnTo>
                  <a:pt x="795" y="744"/>
                </a:lnTo>
                <a:lnTo>
                  <a:pt x="738" y="802"/>
                </a:lnTo>
                <a:lnTo>
                  <a:pt x="683" y="864"/>
                </a:lnTo>
                <a:lnTo>
                  <a:pt x="634" y="930"/>
                </a:lnTo>
                <a:lnTo>
                  <a:pt x="589" y="998"/>
                </a:lnTo>
                <a:lnTo>
                  <a:pt x="548" y="1071"/>
                </a:lnTo>
                <a:lnTo>
                  <a:pt x="513" y="1146"/>
                </a:lnTo>
                <a:lnTo>
                  <a:pt x="481" y="1223"/>
                </a:lnTo>
                <a:lnTo>
                  <a:pt x="455" y="1304"/>
                </a:lnTo>
                <a:lnTo>
                  <a:pt x="435" y="1387"/>
                </a:lnTo>
                <a:lnTo>
                  <a:pt x="419" y="1471"/>
                </a:lnTo>
                <a:lnTo>
                  <a:pt x="411" y="1558"/>
                </a:lnTo>
                <a:lnTo>
                  <a:pt x="407" y="1646"/>
                </a:lnTo>
                <a:lnTo>
                  <a:pt x="411" y="1734"/>
                </a:lnTo>
                <a:lnTo>
                  <a:pt x="419" y="1820"/>
                </a:lnTo>
                <a:lnTo>
                  <a:pt x="435" y="1905"/>
                </a:lnTo>
                <a:lnTo>
                  <a:pt x="455" y="1988"/>
                </a:lnTo>
                <a:lnTo>
                  <a:pt x="481" y="2067"/>
                </a:lnTo>
                <a:lnTo>
                  <a:pt x="513" y="2146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1"/>
                </a:lnTo>
                <a:lnTo>
                  <a:pt x="683" y="2427"/>
                </a:lnTo>
                <a:lnTo>
                  <a:pt x="738" y="2489"/>
                </a:lnTo>
                <a:lnTo>
                  <a:pt x="795" y="2547"/>
                </a:lnTo>
                <a:lnTo>
                  <a:pt x="856" y="2601"/>
                </a:lnTo>
                <a:lnTo>
                  <a:pt x="922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6" y="2775"/>
                </a:lnTo>
                <a:lnTo>
                  <a:pt x="1212" y="2807"/>
                </a:lnTo>
                <a:lnTo>
                  <a:pt x="1292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719" y="2877"/>
                </a:lnTo>
                <a:lnTo>
                  <a:pt x="1804" y="2868"/>
                </a:lnTo>
                <a:lnTo>
                  <a:pt x="1888" y="2853"/>
                </a:lnTo>
                <a:lnTo>
                  <a:pt x="1970" y="2832"/>
                </a:lnTo>
                <a:lnTo>
                  <a:pt x="2049" y="2807"/>
                </a:lnTo>
                <a:lnTo>
                  <a:pt x="2126" y="2775"/>
                </a:lnTo>
                <a:lnTo>
                  <a:pt x="2201" y="2738"/>
                </a:lnTo>
                <a:lnTo>
                  <a:pt x="2271" y="2697"/>
                </a:lnTo>
                <a:lnTo>
                  <a:pt x="2340" y="2652"/>
                </a:lnTo>
                <a:lnTo>
                  <a:pt x="2405" y="2601"/>
                </a:lnTo>
                <a:lnTo>
                  <a:pt x="2467" y="2547"/>
                </a:lnTo>
                <a:lnTo>
                  <a:pt x="2524" y="2489"/>
                </a:lnTo>
                <a:lnTo>
                  <a:pt x="2578" y="2427"/>
                </a:lnTo>
                <a:lnTo>
                  <a:pt x="2627" y="2361"/>
                </a:lnTo>
                <a:lnTo>
                  <a:pt x="2674" y="2292"/>
                </a:lnTo>
                <a:lnTo>
                  <a:pt x="2713" y="2220"/>
                </a:lnTo>
                <a:lnTo>
                  <a:pt x="2750" y="2146"/>
                </a:lnTo>
                <a:lnTo>
                  <a:pt x="2781" y="2067"/>
                </a:lnTo>
                <a:lnTo>
                  <a:pt x="2807" y="1988"/>
                </a:lnTo>
                <a:lnTo>
                  <a:pt x="2827" y="1905"/>
                </a:lnTo>
                <a:lnTo>
                  <a:pt x="2842" y="1820"/>
                </a:lnTo>
                <a:lnTo>
                  <a:pt x="2852" y="1734"/>
                </a:lnTo>
                <a:lnTo>
                  <a:pt x="2855" y="1646"/>
                </a:lnTo>
                <a:lnTo>
                  <a:pt x="2852" y="1558"/>
                </a:lnTo>
                <a:lnTo>
                  <a:pt x="2842" y="1471"/>
                </a:lnTo>
                <a:lnTo>
                  <a:pt x="2827" y="1387"/>
                </a:lnTo>
                <a:lnTo>
                  <a:pt x="2807" y="1304"/>
                </a:lnTo>
                <a:lnTo>
                  <a:pt x="2781" y="1223"/>
                </a:lnTo>
                <a:lnTo>
                  <a:pt x="2750" y="1146"/>
                </a:lnTo>
                <a:lnTo>
                  <a:pt x="2713" y="1071"/>
                </a:lnTo>
                <a:lnTo>
                  <a:pt x="2674" y="998"/>
                </a:lnTo>
                <a:lnTo>
                  <a:pt x="2627" y="930"/>
                </a:lnTo>
                <a:lnTo>
                  <a:pt x="2578" y="864"/>
                </a:lnTo>
                <a:lnTo>
                  <a:pt x="2524" y="802"/>
                </a:lnTo>
                <a:lnTo>
                  <a:pt x="2467" y="744"/>
                </a:lnTo>
                <a:lnTo>
                  <a:pt x="2405" y="689"/>
                </a:lnTo>
                <a:lnTo>
                  <a:pt x="2340" y="640"/>
                </a:lnTo>
                <a:lnTo>
                  <a:pt x="2271" y="593"/>
                </a:lnTo>
                <a:lnTo>
                  <a:pt x="2201" y="552"/>
                </a:lnTo>
                <a:lnTo>
                  <a:pt x="2126" y="516"/>
                </a:lnTo>
                <a:lnTo>
                  <a:pt x="2049" y="485"/>
                </a:lnTo>
                <a:lnTo>
                  <a:pt x="1970" y="459"/>
                </a:lnTo>
                <a:lnTo>
                  <a:pt x="1888" y="439"/>
                </a:lnTo>
                <a:lnTo>
                  <a:pt x="1804" y="423"/>
                </a:lnTo>
                <a:lnTo>
                  <a:pt x="1719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56" name="Freeform 105"/>
          <p:cNvSpPr>
            <a:spLocks noEditPoints="1"/>
          </p:cNvSpPr>
          <p:nvPr/>
        </p:nvSpPr>
        <p:spPr bwMode="auto">
          <a:xfrm>
            <a:off x="3022421" y="5837047"/>
            <a:ext cx="484412" cy="406724"/>
          </a:xfrm>
          <a:custGeom>
            <a:avLst/>
            <a:gdLst>
              <a:gd name="T0" fmla="*/ 2160 w 3396"/>
              <a:gd name="T1" fmla="*/ 1223 h 2853"/>
              <a:gd name="T2" fmla="*/ 1749 w 3396"/>
              <a:gd name="T3" fmla="*/ 1630 h 2853"/>
              <a:gd name="T4" fmla="*/ 2049 w 3396"/>
              <a:gd name="T5" fmla="*/ 3 h 2853"/>
              <a:gd name="T6" fmla="*/ 2323 w 3396"/>
              <a:gd name="T7" fmla="*/ 47 h 2853"/>
              <a:gd name="T8" fmla="*/ 2577 w 3396"/>
              <a:gd name="T9" fmla="*/ 140 h 2853"/>
              <a:gd name="T10" fmla="*/ 2805 w 3396"/>
              <a:gd name="T11" fmla="*/ 275 h 2853"/>
              <a:gd name="T12" fmla="*/ 3004 w 3396"/>
              <a:gd name="T13" fmla="*/ 450 h 2853"/>
              <a:gd name="T14" fmla="*/ 3167 w 3396"/>
              <a:gd name="T15" fmla="*/ 657 h 2853"/>
              <a:gd name="T16" fmla="*/ 3290 w 3396"/>
              <a:gd name="T17" fmla="*/ 892 h 2853"/>
              <a:gd name="T18" fmla="*/ 3368 w 3396"/>
              <a:gd name="T19" fmla="*/ 1150 h 2853"/>
              <a:gd name="T20" fmla="*/ 3396 w 3396"/>
              <a:gd name="T21" fmla="*/ 1426 h 2853"/>
              <a:gd name="T22" fmla="*/ 3368 w 3396"/>
              <a:gd name="T23" fmla="*/ 1702 h 2853"/>
              <a:gd name="T24" fmla="*/ 3290 w 3396"/>
              <a:gd name="T25" fmla="*/ 1961 h 2853"/>
              <a:gd name="T26" fmla="*/ 3167 w 3396"/>
              <a:gd name="T27" fmla="*/ 2196 h 2853"/>
              <a:gd name="T28" fmla="*/ 3004 w 3396"/>
              <a:gd name="T29" fmla="*/ 2404 h 2853"/>
              <a:gd name="T30" fmla="*/ 2805 w 3396"/>
              <a:gd name="T31" fmla="*/ 2578 h 2853"/>
              <a:gd name="T32" fmla="*/ 2577 w 3396"/>
              <a:gd name="T33" fmla="*/ 2713 h 2853"/>
              <a:gd name="T34" fmla="*/ 2323 w 3396"/>
              <a:gd name="T35" fmla="*/ 2806 h 2853"/>
              <a:gd name="T36" fmla="*/ 2049 w 3396"/>
              <a:gd name="T37" fmla="*/ 2850 h 2853"/>
              <a:gd name="T38" fmla="*/ 2037 w 3396"/>
              <a:gd name="T39" fmla="*/ 2544 h 2853"/>
              <a:gd name="T40" fmla="*/ 2275 w 3396"/>
              <a:gd name="T41" fmla="*/ 2502 h 2853"/>
              <a:gd name="T42" fmla="*/ 2496 w 3396"/>
              <a:gd name="T43" fmla="*/ 2411 h 2853"/>
              <a:gd name="T44" fmla="*/ 2695 w 3396"/>
              <a:gd name="T45" fmla="*/ 2274 h 2853"/>
              <a:gd name="T46" fmla="*/ 2862 w 3396"/>
              <a:gd name="T47" fmla="*/ 2097 h 2853"/>
              <a:gd name="T48" fmla="*/ 2985 w 3396"/>
              <a:gd name="T49" fmla="*/ 1892 h 2853"/>
              <a:gd name="T50" fmla="*/ 3061 w 3396"/>
              <a:gd name="T51" fmla="*/ 1667 h 2853"/>
              <a:gd name="T52" fmla="*/ 3087 w 3396"/>
              <a:gd name="T53" fmla="*/ 1426 h 2853"/>
              <a:gd name="T54" fmla="*/ 3065 w 3396"/>
              <a:gd name="T55" fmla="*/ 1207 h 2853"/>
              <a:gd name="T56" fmla="*/ 3001 w 3396"/>
              <a:gd name="T57" fmla="*/ 997 h 2853"/>
              <a:gd name="T58" fmla="*/ 2897 w 3396"/>
              <a:gd name="T59" fmla="*/ 805 h 2853"/>
              <a:gd name="T60" fmla="*/ 2755 w 3396"/>
              <a:gd name="T61" fmla="*/ 634 h 2853"/>
              <a:gd name="T62" fmla="*/ 2565 w 3396"/>
              <a:gd name="T63" fmla="*/ 483 h 2853"/>
              <a:gd name="T64" fmla="*/ 2350 w 3396"/>
              <a:gd name="T65" fmla="*/ 376 h 2853"/>
              <a:gd name="T66" fmla="*/ 2117 w 3396"/>
              <a:gd name="T67" fmla="*/ 317 h 2853"/>
              <a:gd name="T68" fmla="*/ 1880 w 3396"/>
              <a:gd name="T69" fmla="*/ 309 h 2853"/>
              <a:gd name="T70" fmla="*/ 1661 w 3396"/>
              <a:gd name="T71" fmla="*/ 344 h 2853"/>
              <a:gd name="T72" fmla="*/ 1454 w 3396"/>
              <a:gd name="T73" fmla="*/ 420 h 2853"/>
              <a:gd name="T74" fmla="*/ 1267 w 3396"/>
              <a:gd name="T75" fmla="*/ 537 h 2853"/>
              <a:gd name="T76" fmla="*/ 1102 w 3396"/>
              <a:gd name="T77" fmla="*/ 690 h 2853"/>
              <a:gd name="T78" fmla="*/ 970 w 3396"/>
              <a:gd name="T79" fmla="*/ 873 h 2853"/>
              <a:gd name="T80" fmla="*/ 879 w 3396"/>
              <a:gd name="T81" fmla="*/ 1078 h 2853"/>
              <a:gd name="T82" fmla="*/ 1441 w 3396"/>
              <a:gd name="T83" fmla="*/ 1223 h 2853"/>
              <a:gd name="T84" fmla="*/ 529 w 3396"/>
              <a:gd name="T85" fmla="*/ 1223 h 2853"/>
              <a:gd name="T86" fmla="*/ 597 w 3396"/>
              <a:gd name="T87" fmla="*/ 950 h 2853"/>
              <a:gd name="T88" fmla="*/ 715 w 3396"/>
              <a:gd name="T89" fmla="*/ 701 h 2853"/>
              <a:gd name="T90" fmla="*/ 877 w 3396"/>
              <a:gd name="T91" fmla="*/ 481 h 2853"/>
              <a:gd name="T92" fmla="*/ 1078 w 3396"/>
              <a:gd name="T93" fmla="*/ 295 h 2853"/>
              <a:gd name="T94" fmla="*/ 1313 w 3396"/>
              <a:gd name="T95" fmla="*/ 150 h 2853"/>
              <a:gd name="T96" fmla="*/ 1574 w 3396"/>
              <a:gd name="T97" fmla="*/ 51 h 2853"/>
              <a:gd name="T98" fmla="*/ 1857 w 3396"/>
              <a:gd name="T99" fmla="*/ 4 h 2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96" h="2853">
                <a:moveTo>
                  <a:pt x="1749" y="612"/>
                </a:moveTo>
                <a:lnTo>
                  <a:pt x="2160" y="612"/>
                </a:lnTo>
                <a:lnTo>
                  <a:pt x="2160" y="1223"/>
                </a:lnTo>
                <a:lnTo>
                  <a:pt x="2573" y="1223"/>
                </a:lnTo>
                <a:lnTo>
                  <a:pt x="2573" y="1630"/>
                </a:lnTo>
                <a:lnTo>
                  <a:pt x="1749" y="1630"/>
                </a:lnTo>
                <a:lnTo>
                  <a:pt x="1749" y="612"/>
                </a:lnTo>
                <a:close/>
                <a:moveTo>
                  <a:pt x="1955" y="0"/>
                </a:moveTo>
                <a:lnTo>
                  <a:pt x="2049" y="3"/>
                </a:lnTo>
                <a:lnTo>
                  <a:pt x="2143" y="13"/>
                </a:lnTo>
                <a:lnTo>
                  <a:pt x="2234" y="28"/>
                </a:lnTo>
                <a:lnTo>
                  <a:pt x="2323" y="47"/>
                </a:lnTo>
                <a:lnTo>
                  <a:pt x="2410" y="73"/>
                </a:lnTo>
                <a:lnTo>
                  <a:pt x="2495" y="105"/>
                </a:lnTo>
                <a:lnTo>
                  <a:pt x="2577" y="140"/>
                </a:lnTo>
                <a:lnTo>
                  <a:pt x="2656" y="180"/>
                </a:lnTo>
                <a:lnTo>
                  <a:pt x="2733" y="226"/>
                </a:lnTo>
                <a:lnTo>
                  <a:pt x="2805" y="275"/>
                </a:lnTo>
                <a:lnTo>
                  <a:pt x="2875" y="329"/>
                </a:lnTo>
                <a:lnTo>
                  <a:pt x="2941" y="388"/>
                </a:lnTo>
                <a:lnTo>
                  <a:pt x="3004" y="450"/>
                </a:lnTo>
                <a:lnTo>
                  <a:pt x="3063" y="516"/>
                </a:lnTo>
                <a:lnTo>
                  <a:pt x="3117" y="584"/>
                </a:lnTo>
                <a:lnTo>
                  <a:pt x="3167" y="657"/>
                </a:lnTo>
                <a:lnTo>
                  <a:pt x="3213" y="732"/>
                </a:lnTo>
                <a:lnTo>
                  <a:pt x="3254" y="811"/>
                </a:lnTo>
                <a:lnTo>
                  <a:pt x="3290" y="892"/>
                </a:lnTo>
                <a:lnTo>
                  <a:pt x="3321" y="976"/>
                </a:lnTo>
                <a:lnTo>
                  <a:pt x="3348" y="1061"/>
                </a:lnTo>
                <a:lnTo>
                  <a:pt x="3368" y="1150"/>
                </a:lnTo>
                <a:lnTo>
                  <a:pt x="3383" y="1240"/>
                </a:lnTo>
                <a:lnTo>
                  <a:pt x="3393" y="1332"/>
                </a:lnTo>
                <a:lnTo>
                  <a:pt x="3396" y="1426"/>
                </a:lnTo>
                <a:lnTo>
                  <a:pt x="3393" y="1520"/>
                </a:lnTo>
                <a:lnTo>
                  <a:pt x="3383" y="1613"/>
                </a:lnTo>
                <a:lnTo>
                  <a:pt x="3368" y="1702"/>
                </a:lnTo>
                <a:lnTo>
                  <a:pt x="3348" y="1791"/>
                </a:lnTo>
                <a:lnTo>
                  <a:pt x="3321" y="1877"/>
                </a:lnTo>
                <a:lnTo>
                  <a:pt x="3290" y="1961"/>
                </a:lnTo>
                <a:lnTo>
                  <a:pt x="3254" y="2042"/>
                </a:lnTo>
                <a:lnTo>
                  <a:pt x="3213" y="2121"/>
                </a:lnTo>
                <a:lnTo>
                  <a:pt x="3167" y="2196"/>
                </a:lnTo>
                <a:lnTo>
                  <a:pt x="3117" y="2269"/>
                </a:lnTo>
                <a:lnTo>
                  <a:pt x="3063" y="2337"/>
                </a:lnTo>
                <a:lnTo>
                  <a:pt x="3004" y="2404"/>
                </a:lnTo>
                <a:lnTo>
                  <a:pt x="2941" y="2465"/>
                </a:lnTo>
                <a:lnTo>
                  <a:pt x="2875" y="2523"/>
                </a:lnTo>
                <a:lnTo>
                  <a:pt x="2805" y="2578"/>
                </a:lnTo>
                <a:lnTo>
                  <a:pt x="2733" y="2627"/>
                </a:lnTo>
                <a:lnTo>
                  <a:pt x="2656" y="2673"/>
                </a:lnTo>
                <a:lnTo>
                  <a:pt x="2577" y="2713"/>
                </a:lnTo>
                <a:lnTo>
                  <a:pt x="2495" y="2749"/>
                </a:lnTo>
                <a:lnTo>
                  <a:pt x="2410" y="2780"/>
                </a:lnTo>
                <a:lnTo>
                  <a:pt x="2323" y="2806"/>
                </a:lnTo>
                <a:lnTo>
                  <a:pt x="2234" y="2826"/>
                </a:lnTo>
                <a:lnTo>
                  <a:pt x="2143" y="2840"/>
                </a:lnTo>
                <a:lnTo>
                  <a:pt x="2049" y="2850"/>
                </a:lnTo>
                <a:lnTo>
                  <a:pt x="1955" y="2853"/>
                </a:lnTo>
                <a:lnTo>
                  <a:pt x="1955" y="2547"/>
                </a:lnTo>
                <a:lnTo>
                  <a:pt x="2037" y="2544"/>
                </a:lnTo>
                <a:lnTo>
                  <a:pt x="2117" y="2536"/>
                </a:lnTo>
                <a:lnTo>
                  <a:pt x="2197" y="2521"/>
                </a:lnTo>
                <a:lnTo>
                  <a:pt x="2275" y="2502"/>
                </a:lnTo>
                <a:lnTo>
                  <a:pt x="2350" y="2476"/>
                </a:lnTo>
                <a:lnTo>
                  <a:pt x="2425" y="2447"/>
                </a:lnTo>
                <a:lnTo>
                  <a:pt x="2496" y="2411"/>
                </a:lnTo>
                <a:lnTo>
                  <a:pt x="2565" y="2370"/>
                </a:lnTo>
                <a:lnTo>
                  <a:pt x="2631" y="2324"/>
                </a:lnTo>
                <a:lnTo>
                  <a:pt x="2695" y="2274"/>
                </a:lnTo>
                <a:lnTo>
                  <a:pt x="2755" y="2219"/>
                </a:lnTo>
                <a:lnTo>
                  <a:pt x="2811" y="2159"/>
                </a:lnTo>
                <a:lnTo>
                  <a:pt x="2862" y="2097"/>
                </a:lnTo>
                <a:lnTo>
                  <a:pt x="2908" y="2031"/>
                </a:lnTo>
                <a:lnTo>
                  <a:pt x="2949" y="1963"/>
                </a:lnTo>
                <a:lnTo>
                  <a:pt x="2985" y="1892"/>
                </a:lnTo>
                <a:lnTo>
                  <a:pt x="3016" y="1819"/>
                </a:lnTo>
                <a:lnTo>
                  <a:pt x="3040" y="1743"/>
                </a:lnTo>
                <a:lnTo>
                  <a:pt x="3061" y="1667"/>
                </a:lnTo>
                <a:lnTo>
                  <a:pt x="3074" y="1588"/>
                </a:lnTo>
                <a:lnTo>
                  <a:pt x="3084" y="1507"/>
                </a:lnTo>
                <a:lnTo>
                  <a:pt x="3087" y="1426"/>
                </a:lnTo>
                <a:lnTo>
                  <a:pt x="3084" y="1352"/>
                </a:lnTo>
                <a:lnTo>
                  <a:pt x="3076" y="1278"/>
                </a:lnTo>
                <a:lnTo>
                  <a:pt x="3065" y="1207"/>
                </a:lnTo>
                <a:lnTo>
                  <a:pt x="3048" y="1135"/>
                </a:lnTo>
                <a:lnTo>
                  <a:pt x="3027" y="1066"/>
                </a:lnTo>
                <a:lnTo>
                  <a:pt x="3001" y="997"/>
                </a:lnTo>
                <a:lnTo>
                  <a:pt x="2970" y="932"/>
                </a:lnTo>
                <a:lnTo>
                  <a:pt x="2936" y="867"/>
                </a:lnTo>
                <a:lnTo>
                  <a:pt x="2897" y="805"/>
                </a:lnTo>
                <a:lnTo>
                  <a:pt x="2853" y="746"/>
                </a:lnTo>
                <a:lnTo>
                  <a:pt x="2806" y="688"/>
                </a:lnTo>
                <a:lnTo>
                  <a:pt x="2755" y="634"/>
                </a:lnTo>
                <a:lnTo>
                  <a:pt x="2695" y="579"/>
                </a:lnTo>
                <a:lnTo>
                  <a:pt x="2631" y="529"/>
                </a:lnTo>
                <a:lnTo>
                  <a:pt x="2565" y="483"/>
                </a:lnTo>
                <a:lnTo>
                  <a:pt x="2496" y="442"/>
                </a:lnTo>
                <a:lnTo>
                  <a:pt x="2425" y="407"/>
                </a:lnTo>
                <a:lnTo>
                  <a:pt x="2350" y="376"/>
                </a:lnTo>
                <a:lnTo>
                  <a:pt x="2275" y="352"/>
                </a:lnTo>
                <a:lnTo>
                  <a:pt x="2197" y="332"/>
                </a:lnTo>
                <a:lnTo>
                  <a:pt x="2117" y="317"/>
                </a:lnTo>
                <a:lnTo>
                  <a:pt x="2037" y="309"/>
                </a:lnTo>
                <a:lnTo>
                  <a:pt x="1955" y="306"/>
                </a:lnTo>
                <a:lnTo>
                  <a:pt x="1880" y="309"/>
                </a:lnTo>
                <a:lnTo>
                  <a:pt x="1805" y="316"/>
                </a:lnTo>
                <a:lnTo>
                  <a:pt x="1732" y="327"/>
                </a:lnTo>
                <a:lnTo>
                  <a:pt x="1661" y="344"/>
                </a:lnTo>
                <a:lnTo>
                  <a:pt x="1590" y="365"/>
                </a:lnTo>
                <a:lnTo>
                  <a:pt x="1521" y="391"/>
                </a:lnTo>
                <a:lnTo>
                  <a:pt x="1454" y="420"/>
                </a:lnTo>
                <a:lnTo>
                  <a:pt x="1390" y="455"/>
                </a:lnTo>
                <a:lnTo>
                  <a:pt x="1327" y="494"/>
                </a:lnTo>
                <a:lnTo>
                  <a:pt x="1267" y="537"/>
                </a:lnTo>
                <a:lnTo>
                  <a:pt x="1209" y="583"/>
                </a:lnTo>
                <a:lnTo>
                  <a:pt x="1155" y="634"/>
                </a:lnTo>
                <a:lnTo>
                  <a:pt x="1102" y="690"/>
                </a:lnTo>
                <a:lnTo>
                  <a:pt x="1053" y="749"/>
                </a:lnTo>
                <a:lnTo>
                  <a:pt x="1010" y="810"/>
                </a:lnTo>
                <a:lnTo>
                  <a:pt x="970" y="873"/>
                </a:lnTo>
                <a:lnTo>
                  <a:pt x="935" y="940"/>
                </a:lnTo>
                <a:lnTo>
                  <a:pt x="905" y="1008"/>
                </a:lnTo>
                <a:lnTo>
                  <a:pt x="879" y="1078"/>
                </a:lnTo>
                <a:lnTo>
                  <a:pt x="858" y="1149"/>
                </a:lnTo>
                <a:lnTo>
                  <a:pt x="842" y="1223"/>
                </a:lnTo>
                <a:lnTo>
                  <a:pt x="1441" y="1223"/>
                </a:lnTo>
                <a:lnTo>
                  <a:pt x="720" y="2038"/>
                </a:lnTo>
                <a:lnTo>
                  <a:pt x="0" y="1223"/>
                </a:lnTo>
                <a:lnTo>
                  <a:pt x="529" y="1223"/>
                </a:lnTo>
                <a:lnTo>
                  <a:pt x="546" y="1130"/>
                </a:lnTo>
                <a:lnTo>
                  <a:pt x="569" y="1039"/>
                </a:lnTo>
                <a:lnTo>
                  <a:pt x="597" y="950"/>
                </a:lnTo>
                <a:lnTo>
                  <a:pt x="631" y="864"/>
                </a:lnTo>
                <a:lnTo>
                  <a:pt x="670" y="780"/>
                </a:lnTo>
                <a:lnTo>
                  <a:pt x="715" y="701"/>
                </a:lnTo>
                <a:lnTo>
                  <a:pt x="764" y="624"/>
                </a:lnTo>
                <a:lnTo>
                  <a:pt x="819" y="550"/>
                </a:lnTo>
                <a:lnTo>
                  <a:pt x="877" y="481"/>
                </a:lnTo>
                <a:lnTo>
                  <a:pt x="940" y="414"/>
                </a:lnTo>
                <a:lnTo>
                  <a:pt x="1007" y="353"/>
                </a:lnTo>
                <a:lnTo>
                  <a:pt x="1078" y="295"/>
                </a:lnTo>
                <a:lnTo>
                  <a:pt x="1153" y="242"/>
                </a:lnTo>
                <a:lnTo>
                  <a:pt x="1231" y="193"/>
                </a:lnTo>
                <a:lnTo>
                  <a:pt x="1313" y="150"/>
                </a:lnTo>
                <a:lnTo>
                  <a:pt x="1396" y="112"/>
                </a:lnTo>
                <a:lnTo>
                  <a:pt x="1484" y="79"/>
                </a:lnTo>
                <a:lnTo>
                  <a:pt x="1574" y="51"/>
                </a:lnTo>
                <a:lnTo>
                  <a:pt x="1666" y="29"/>
                </a:lnTo>
                <a:lnTo>
                  <a:pt x="1760" y="14"/>
                </a:lnTo>
                <a:lnTo>
                  <a:pt x="1857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57" name="Freeform 110"/>
          <p:cNvSpPr>
            <a:spLocks noEditPoints="1"/>
          </p:cNvSpPr>
          <p:nvPr/>
        </p:nvSpPr>
        <p:spPr bwMode="auto">
          <a:xfrm>
            <a:off x="3778028" y="5805056"/>
            <a:ext cx="466133" cy="470703"/>
          </a:xfrm>
          <a:custGeom>
            <a:avLst/>
            <a:gdLst>
              <a:gd name="T0" fmla="*/ 1427 w 3262"/>
              <a:gd name="T1" fmla="*/ 1730 h 3292"/>
              <a:gd name="T2" fmla="*/ 2387 w 3262"/>
              <a:gd name="T3" fmla="*/ 2118 h 3292"/>
              <a:gd name="T4" fmla="*/ 1835 w 3262"/>
              <a:gd name="T5" fmla="*/ 823 h 3292"/>
              <a:gd name="T6" fmla="*/ 1631 w 3262"/>
              <a:gd name="T7" fmla="*/ 0 h 3292"/>
              <a:gd name="T8" fmla="*/ 1734 w 3262"/>
              <a:gd name="T9" fmla="*/ 3 h 3292"/>
              <a:gd name="T10" fmla="*/ 1935 w 3262"/>
              <a:gd name="T11" fmla="*/ 28 h 3292"/>
              <a:gd name="T12" fmla="*/ 2128 w 3262"/>
              <a:gd name="T13" fmla="*/ 77 h 3292"/>
              <a:gd name="T14" fmla="*/ 2310 w 3262"/>
              <a:gd name="T15" fmla="*/ 148 h 3292"/>
              <a:gd name="T16" fmla="*/ 2482 w 3262"/>
              <a:gd name="T17" fmla="*/ 241 h 3292"/>
              <a:gd name="T18" fmla="*/ 2640 w 3262"/>
              <a:gd name="T19" fmla="*/ 353 h 3292"/>
              <a:gd name="T20" fmla="*/ 2784 w 3262"/>
              <a:gd name="T21" fmla="*/ 482 h 3292"/>
              <a:gd name="T22" fmla="*/ 2912 w 3262"/>
              <a:gd name="T23" fmla="*/ 627 h 3292"/>
              <a:gd name="T24" fmla="*/ 3022 w 3262"/>
              <a:gd name="T25" fmla="*/ 787 h 3292"/>
              <a:gd name="T26" fmla="*/ 3113 w 3262"/>
              <a:gd name="T27" fmla="*/ 960 h 3292"/>
              <a:gd name="T28" fmla="*/ 3185 w 3262"/>
              <a:gd name="T29" fmla="*/ 1144 h 3292"/>
              <a:gd name="T30" fmla="*/ 3233 w 3262"/>
              <a:gd name="T31" fmla="*/ 1339 h 3292"/>
              <a:gd name="T32" fmla="*/ 3259 w 3262"/>
              <a:gd name="T33" fmla="*/ 1541 h 3292"/>
              <a:gd name="T34" fmla="*/ 3259 w 3262"/>
              <a:gd name="T35" fmla="*/ 1750 h 3292"/>
              <a:gd name="T36" fmla="*/ 3233 w 3262"/>
              <a:gd name="T37" fmla="*/ 1953 h 3292"/>
              <a:gd name="T38" fmla="*/ 3185 w 3262"/>
              <a:gd name="T39" fmla="*/ 2147 h 3292"/>
              <a:gd name="T40" fmla="*/ 3113 w 3262"/>
              <a:gd name="T41" fmla="*/ 2332 h 3292"/>
              <a:gd name="T42" fmla="*/ 3022 w 3262"/>
              <a:gd name="T43" fmla="*/ 2504 h 3292"/>
              <a:gd name="T44" fmla="*/ 2912 w 3262"/>
              <a:gd name="T45" fmla="*/ 2664 h 3292"/>
              <a:gd name="T46" fmla="*/ 2784 w 3262"/>
              <a:gd name="T47" fmla="*/ 2810 h 3292"/>
              <a:gd name="T48" fmla="*/ 2640 w 3262"/>
              <a:gd name="T49" fmla="*/ 2939 h 3292"/>
              <a:gd name="T50" fmla="*/ 2482 w 3262"/>
              <a:gd name="T51" fmla="*/ 3050 h 3292"/>
              <a:gd name="T52" fmla="*/ 2310 w 3262"/>
              <a:gd name="T53" fmla="*/ 3142 h 3292"/>
              <a:gd name="T54" fmla="*/ 2128 w 3262"/>
              <a:gd name="T55" fmla="*/ 3213 h 3292"/>
              <a:gd name="T56" fmla="*/ 1935 w 3262"/>
              <a:gd name="T57" fmla="*/ 3263 h 3292"/>
              <a:gd name="T58" fmla="*/ 1734 w 3262"/>
              <a:gd name="T59" fmla="*/ 3289 h 3292"/>
              <a:gd name="T60" fmla="*/ 1528 w 3262"/>
              <a:gd name="T61" fmla="*/ 3289 h 3292"/>
              <a:gd name="T62" fmla="*/ 1327 w 3262"/>
              <a:gd name="T63" fmla="*/ 3263 h 3292"/>
              <a:gd name="T64" fmla="*/ 1135 w 3262"/>
              <a:gd name="T65" fmla="*/ 3213 h 3292"/>
              <a:gd name="T66" fmla="*/ 952 w 3262"/>
              <a:gd name="T67" fmla="*/ 3142 h 3292"/>
              <a:gd name="T68" fmla="*/ 781 w 3262"/>
              <a:gd name="T69" fmla="*/ 3050 h 3292"/>
              <a:gd name="T70" fmla="*/ 622 w 3262"/>
              <a:gd name="T71" fmla="*/ 2939 h 3292"/>
              <a:gd name="T72" fmla="*/ 478 w 3262"/>
              <a:gd name="T73" fmla="*/ 2810 h 3292"/>
              <a:gd name="T74" fmla="*/ 350 w 3262"/>
              <a:gd name="T75" fmla="*/ 2664 h 3292"/>
              <a:gd name="T76" fmla="*/ 239 w 3262"/>
              <a:gd name="T77" fmla="*/ 2504 h 3292"/>
              <a:gd name="T78" fmla="*/ 148 w 3262"/>
              <a:gd name="T79" fmla="*/ 2332 h 3292"/>
              <a:gd name="T80" fmla="*/ 77 w 3262"/>
              <a:gd name="T81" fmla="*/ 2147 h 3292"/>
              <a:gd name="T82" fmla="*/ 29 w 3262"/>
              <a:gd name="T83" fmla="*/ 1953 h 3292"/>
              <a:gd name="T84" fmla="*/ 3 w 3262"/>
              <a:gd name="T85" fmla="*/ 1750 h 3292"/>
              <a:gd name="T86" fmla="*/ 3 w 3262"/>
              <a:gd name="T87" fmla="*/ 1541 h 3292"/>
              <a:gd name="T88" fmla="*/ 29 w 3262"/>
              <a:gd name="T89" fmla="*/ 1339 h 3292"/>
              <a:gd name="T90" fmla="*/ 77 w 3262"/>
              <a:gd name="T91" fmla="*/ 1144 h 3292"/>
              <a:gd name="T92" fmla="*/ 148 w 3262"/>
              <a:gd name="T93" fmla="*/ 960 h 3292"/>
              <a:gd name="T94" fmla="*/ 239 w 3262"/>
              <a:gd name="T95" fmla="*/ 787 h 3292"/>
              <a:gd name="T96" fmla="*/ 350 w 3262"/>
              <a:gd name="T97" fmla="*/ 627 h 3292"/>
              <a:gd name="T98" fmla="*/ 478 w 3262"/>
              <a:gd name="T99" fmla="*/ 482 h 3292"/>
              <a:gd name="T100" fmla="*/ 622 w 3262"/>
              <a:gd name="T101" fmla="*/ 353 h 3292"/>
              <a:gd name="T102" fmla="*/ 781 w 3262"/>
              <a:gd name="T103" fmla="*/ 241 h 3292"/>
              <a:gd name="T104" fmla="*/ 952 w 3262"/>
              <a:gd name="T105" fmla="*/ 148 h 3292"/>
              <a:gd name="T106" fmla="*/ 1135 w 3262"/>
              <a:gd name="T107" fmla="*/ 77 h 3292"/>
              <a:gd name="T108" fmla="*/ 1327 w 3262"/>
              <a:gd name="T109" fmla="*/ 28 h 3292"/>
              <a:gd name="T110" fmla="*/ 1528 w 3262"/>
              <a:gd name="T11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427" y="823"/>
                </a:moveTo>
                <a:lnTo>
                  <a:pt x="1427" y="1730"/>
                </a:lnTo>
                <a:lnTo>
                  <a:pt x="2098" y="2408"/>
                </a:lnTo>
                <a:lnTo>
                  <a:pt x="2387" y="2118"/>
                </a:lnTo>
                <a:lnTo>
                  <a:pt x="1835" y="1560"/>
                </a:lnTo>
                <a:lnTo>
                  <a:pt x="1835" y="823"/>
                </a:lnTo>
                <a:lnTo>
                  <a:pt x="1427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158" name="Group 113"/>
          <p:cNvGrpSpPr>
            <a:grpSpLocks noChangeAspect="1"/>
          </p:cNvGrpSpPr>
          <p:nvPr/>
        </p:nvGrpSpPr>
        <p:grpSpPr bwMode="auto">
          <a:xfrm>
            <a:off x="4515356" y="5805056"/>
            <a:ext cx="409008" cy="470703"/>
            <a:chOff x="8210" y="5321"/>
            <a:chExt cx="358" cy="412"/>
          </a:xfrm>
          <a:solidFill>
            <a:srgbClr val="9FCA95"/>
          </a:solidFill>
        </p:grpSpPr>
        <p:sp>
          <p:nvSpPr>
            <p:cNvPr id="159" name="Freeform 115"/>
            <p:cNvSpPr>
              <a:spLocks noEditPoints="1"/>
            </p:cNvSpPr>
            <p:nvPr/>
          </p:nvSpPr>
          <p:spPr bwMode="auto">
            <a:xfrm>
              <a:off x="8210" y="5321"/>
              <a:ext cx="358" cy="412"/>
            </a:xfrm>
            <a:custGeom>
              <a:avLst/>
              <a:gdLst>
                <a:gd name="T0" fmla="*/ 1101 w 2869"/>
                <a:gd name="T1" fmla="*/ 743 h 3292"/>
                <a:gd name="T2" fmla="*/ 740 w 2869"/>
                <a:gd name="T3" fmla="*/ 927 h 3292"/>
                <a:gd name="T4" fmla="*/ 467 w 2869"/>
                <a:gd name="T5" fmla="*/ 1221 h 3292"/>
                <a:gd name="T6" fmla="*/ 309 w 2869"/>
                <a:gd name="T7" fmla="*/ 1597 h 3292"/>
                <a:gd name="T8" fmla="*/ 294 w 2869"/>
                <a:gd name="T9" fmla="*/ 2023 h 3292"/>
                <a:gd name="T10" fmla="*/ 426 w 2869"/>
                <a:gd name="T11" fmla="*/ 2412 h 3292"/>
                <a:gd name="T12" fmla="*/ 678 w 2869"/>
                <a:gd name="T13" fmla="*/ 2725 h 3292"/>
                <a:gd name="T14" fmla="*/ 1023 w 2869"/>
                <a:gd name="T15" fmla="*/ 2934 h 3292"/>
                <a:gd name="T16" fmla="*/ 1434 w 2869"/>
                <a:gd name="T17" fmla="*/ 3009 h 3292"/>
                <a:gd name="T18" fmla="*/ 1845 w 2869"/>
                <a:gd name="T19" fmla="*/ 2934 h 3292"/>
                <a:gd name="T20" fmla="*/ 2190 w 2869"/>
                <a:gd name="T21" fmla="*/ 2725 h 3292"/>
                <a:gd name="T22" fmla="*/ 2442 w 2869"/>
                <a:gd name="T23" fmla="*/ 2412 h 3292"/>
                <a:gd name="T24" fmla="*/ 2574 w 2869"/>
                <a:gd name="T25" fmla="*/ 2023 h 3292"/>
                <a:gd name="T26" fmla="*/ 2558 w 2869"/>
                <a:gd name="T27" fmla="*/ 1597 h 3292"/>
                <a:gd name="T28" fmla="*/ 2401 w 2869"/>
                <a:gd name="T29" fmla="*/ 1221 h 3292"/>
                <a:gd name="T30" fmla="*/ 2127 w 2869"/>
                <a:gd name="T31" fmla="*/ 927 h 3292"/>
                <a:gd name="T32" fmla="*/ 1766 w 2869"/>
                <a:gd name="T33" fmla="*/ 743 h 3292"/>
                <a:gd name="T34" fmla="*/ 1434 w 2869"/>
                <a:gd name="T35" fmla="*/ 411 h 3292"/>
                <a:gd name="T36" fmla="*/ 1888 w 2869"/>
                <a:gd name="T37" fmla="*/ 484 h 3292"/>
                <a:gd name="T38" fmla="*/ 2281 w 2869"/>
                <a:gd name="T39" fmla="*/ 688 h 3292"/>
                <a:gd name="T40" fmla="*/ 2591 w 2869"/>
                <a:gd name="T41" fmla="*/ 1000 h 3292"/>
                <a:gd name="T42" fmla="*/ 2795 w 2869"/>
                <a:gd name="T43" fmla="*/ 1396 h 3292"/>
                <a:gd name="T44" fmla="*/ 2869 w 2869"/>
                <a:gd name="T45" fmla="*/ 1851 h 3292"/>
                <a:gd name="T46" fmla="*/ 2795 w 2869"/>
                <a:gd name="T47" fmla="*/ 2307 h 3292"/>
                <a:gd name="T48" fmla="*/ 2591 w 2869"/>
                <a:gd name="T49" fmla="*/ 2702 h 3292"/>
                <a:gd name="T50" fmla="*/ 2281 w 2869"/>
                <a:gd name="T51" fmla="*/ 3014 h 3292"/>
                <a:gd name="T52" fmla="*/ 1888 w 2869"/>
                <a:gd name="T53" fmla="*/ 3219 h 3292"/>
                <a:gd name="T54" fmla="*/ 1434 w 2869"/>
                <a:gd name="T55" fmla="*/ 3292 h 3292"/>
                <a:gd name="T56" fmla="*/ 981 w 2869"/>
                <a:gd name="T57" fmla="*/ 3219 h 3292"/>
                <a:gd name="T58" fmla="*/ 587 w 2869"/>
                <a:gd name="T59" fmla="*/ 3014 h 3292"/>
                <a:gd name="T60" fmla="*/ 277 w 2869"/>
                <a:gd name="T61" fmla="*/ 2702 h 3292"/>
                <a:gd name="T62" fmla="*/ 73 w 2869"/>
                <a:gd name="T63" fmla="*/ 2307 h 3292"/>
                <a:gd name="T64" fmla="*/ 0 w 2869"/>
                <a:gd name="T65" fmla="*/ 1851 h 3292"/>
                <a:gd name="T66" fmla="*/ 73 w 2869"/>
                <a:gd name="T67" fmla="*/ 1396 h 3292"/>
                <a:gd name="T68" fmla="*/ 277 w 2869"/>
                <a:gd name="T69" fmla="*/ 1000 h 3292"/>
                <a:gd name="T70" fmla="*/ 587 w 2869"/>
                <a:gd name="T71" fmla="*/ 688 h 3292"/>
                <a:gd name="T72" fmla="*/ 981 w 2869"/>
                <a:gd name="T73" fmla="*/ 484 h 3292"/>
                <a:gd name="T74" fmla="*/ 1434 w 2869"/>
                <a:gd name="T75" fmla="*/ 411 h 3292"/>
                <a:gd name="T76" fmla="*/ 2436 w 2869"/>
                <a:gd name="T77" fmla="*/ 28 h 3292"/>
                <a:gd name="T78" fmla="*/ 2688 w 2869"/>
                <a:gd name="T79" fmla="*/ 180 h 3292"/>
                <a:gd name="T80" fmla="*/ 2841 w 2869"/>
                <a:gd name="T81" fmla="*/ 433 h 3292"/>
                <a:gd name="T82" fmla="*/ 2858 w 2869"/>
                <a:gd name="T83" fmla="*/ 726 h 3292"/>
                <a:gd name="T84" fmla="*/ 2731 w 2869"/>
                <a:gd name="T85" fmla="*/ 844 h 3292"/>
                <a:gd name="T86" fmla="*/ 2386 w 2869"/>
                <a:gd name="T87" fmla="*/ 512 h 3292"/>
                <a:gd name="T88" fmla="*/ 1958 w 2869"/>
                <a:gd name="T89" fmla="*/ 291 h 3292"/>
                <a:gd name="T90" fmla="*/ 1885 w 2869"/>
                <a:gd name="T91" fmla="*/ 124 h 3292"/>
                <a:gd name="T92" fmla="*/ 2138 w 2869"/>
                <a:gd name="T93" fmla="*/ 10 h 3292"/>
                <a:gd name="T94" fmla="*/ 673 w 2869"/>
                <a:gd name="T95" fmla="*/ 2 h 3292"/>
                <a:gd name="T96" fmla="*/ 938 w 2869"/>
                <a:gd name="T97" fmla="*/ 92 h 3292"/>
                <a:gd name="T98" fmla="*/ 1005 w 2869"/>
                <a:gd name="T99" fmla="*/ 262 h 3292"/>
                <a:gd name="T100" fmla="*/ 561 w 2869"/>
                <a:gd name="T101" fmla="*/ 458 h 3292"/>
                <a:gd name="T102" fmla="*/ 198 w 2869"/>
                <a:gd name="T103" fmla="*/ 770 h 3292"/>
                <a:gd name="T104" fmla="*/ 22 w 2869"/>
                <a:gd name="T105" fmla="*/ 777 h 3292"/>
                <a:gd name="T106" fmla="*/ 12 w 2869"/>
                <a:gd name="T107" fmla="*/ 492 h 3292"/>
                <a:gd name="T108" fmla="*/ 141 w 2869"/>
                <a:gd name="T109" fmla="*/ 224 h 3292"/>
                <a:gd name="T110" fmla="*/ 375 w 2869"/>
                <a:gd name="T111" fmla="*/ 4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9" h="3292">
                  <a:moveTo>
                    <a:pt x="1434" y="694"/>
                  </a:moveTo>
                  <a:lnTo>
                    <a:pt x="1348" y="697"/>
                  </a:lnTo>
                  <a:lnTo>
                    <a:pt x="1264" y="706"/>
                  </a:lnTo>
                  <a:lnTo>
                    <a:pt x="1181" y="722"/>
                  </a:lnTo>
                  <a:lnTo>
                    <a:pt x="1101" y="743"/>
                  </a:lnTo>
                  <a:lnTo>
                    <a:pt x="1023" y="770"/>
                  </a:lnTo>
                  <a:lnTo>
                    <a:pt x="948" y="801"/>
                  </a:lnTo>
                  <a:lnTo>
                    <a:pt x="876" y="838"/>
                  </a:lnTo>
                  <a:lnTo>
                    <a:pt x="806" y="881"/>
                  </a:lnTo>
                  <a:lnTo>
                    <a:pt x="740" y="927"/>
                  </a:lnTo>
                  <a:lnTo>
                    <a:pt x="678" y="978"/>
                  </a:lnTo>
                  <a:lnTo>
                    <a:pt x="619" y="1033"/>
                  </a:lnTo>
                  <a:lnTo>
                    <a:pt x="564" y="1092"/>
                  </a:lnTo>
                  <a:lnTo>
                    <a:pt x="513" y="1155"/>
                  </a:lnTo>
                  <a:lnTo>
                    <a:pt x="467" y="1221"/>
                  </a:lnTo>
                  <a:lnTo>
                    <a:pt x="426" y="1291"/>
                  </a:lnTo>
                  <a:lnTo>
                    <a:pt x="389" y="1364"/>
                  </a:lnTo>
                  <a:lnTo>
                    <a:pt x="357" y="1439"/>
                  </a:lnTo>
                  <a:lnTo>
                    <a:pt x="330" y="1517"/>
                  </a:lnTo>
                  <a:lnTo>
                    <a:pt x="309" y="1597"/>
                  </a:lnTo>
                  <a:lnTo>
                    <a:pt x="294" y="1680"/>
                  </a:lnTo>
                  <a:lnTo>
                    <a:pt x="285" y="1765"/>
                  </a:lnTo>
                  <a:lnTo>
                    <a:pt x="282" y="1851"/>
                  </a:lnTo>
                  <a:lnTo>
                    <a:pt x="285" y="1938"/>
                  </a:lnTo>
                  <a:lnTo>
                    <a:pt x="294" y="2023"/>
                  </a:lnTo>
                  <a:lnTo>
                    <a:pt x="309" y="2105"/>
                  </a:lnTo>
                  <a:lnTo>
                    <a:pt x="330" y="2186"/>
                  </a:lnTo>
                  <a:lnTo>
                    <a:pt x="357" y="2263"/>
                  </a:lnTo>
                  <a:lnTo>
                    <a:pt x="389" y="2340"/>
                  </a:lnTo>
                  <a:lnTo>
                    <a:pt x="426" y="2412"/>
                  </a:lnTo>
                  <a:lnTo>
                    <a:pt x="467" y="2481"/>
                  </a:lnTo>
                  <a:lnTo>
                    <a:pt x="513" y="2548"/>
                  </a:lnTo>
                  <a:lnTo>
                    <a:pt x="564" y="2610"/>
                  </a:lnTo>
                  <a:lnTo>
                    <a:pt x="619" y="2670"/>
                  </a:lnTo>
                  <a:lnTo>
                    <a:pt x="678" y="2725"/>
                  </a:lnTo>
                  <a:lnTo>
                    <a:pt x="740" y="2776"/>
                  </a:lnTo>
                  <a:lnTo>
                    <a:pt x="806" y="2822"/>
                  </a:lnTo>
                  <a:lnTo>
                    <a:pt x="876" y="2864"/>
                  </a:lnTo>
                  <a:lnTo>
                    <a:pt x="948" y="2902"/>
                  </a:lnTo>
                  <a:lnTo>
                    <a:pt x="1023" y="2934"/>
                  </a:lnTo>
                  <a:lnTo>
                    <a:pt x="1101" y="2959"/>
                  </a:lnTo>
                  <a:lnTo>
                    <a:pt x="1181" y="2981"/>
                  </a:lnTo>
                  <a:lnTo>
                    <a:pt x="1264" y="2997"/>
                  </a:lnTo>
                  <a:lnTo>
                    <a:pt x="1348" y="3006"/>
                  </a:lnTo>
                  <a:lnTo>
                    <a:pt x="1434" y="3009"/>
                  </a:lnTo>
                  <a:lnTo>
                    <a:pt x="1520" y="3006"/>
                  </a:lnTo>
                  <a:lnTo>
                    <a:pt x="1604" y="2997"/>
                  </a:lnTo>
                  <a:lnTo>
                    <a:pt x="1686" y="2981"/>
                  </a:lnTo>
                  <a:lnTo>
                    <a:pt x="1766" y="2959"/>
                  </a:lnTo>
                  <a:lnTo>
                    <a:pt x="1845" y="2934"/>
                  </a:lnTo>
                  <a:lnTo>
                    <a:pt x="1920" y="2902"/>
                  </a:lnTo>
                  <a:lnTo>
                    <a:pt x="1993" y="2864"/>
                  </a:lnTo>
                  <a:lnTo>
                    <a:pt x="2062" y="2822"/>
                  </a:lnTo>
                  <a:lnTo>
                    <a:pt x="2127" y="2776"/>
                  </a:lnTo>
                  <a:lnTo>
                    <a:pt x="2190" y="2725"/>
                  </a:lnTo>
                  <a:lnTo>
                    <a:pt x="2249" y="2670"/>
                  </a:lnTo>
                  <a:lnTo>
                    <a:pt x="2304" y="2610"/>
                  </a:lnTo>
                  <a:lnTo>
                    <a:pt x="2355" y="2548"/>
                  </a:lnTo>
                  <a:lnTo>
                    <a:pt x="2401" y="2481"/>
                  </a:lnTo>
                  <a:lnTo>
                    <a:pt x="2442" y="2412"/>
                  </a:lnTo>
                  <a:lnTo>
                    <a:pt x="2479" y="2340"/>
                  </a:lnTo>
                  <a:lnTo>
                    <a:pt x="2511" y="2263"/>
                  </a:lnTo>
                  <a:lnTo>
                    <a:pt x="2538" y="2186"/>
                  </a:lnTo>
                  <a:lnTo>
                    <a:pt x="2558" y="2105"/>
                  </a:lnTo>
                  <a:lnTo>
                    <a:pt x="2574" y="2023"/>
                  </a:lnTo>
                  <a:lnTo>
                    <a:pt x="2583" y="1938"/>
                  </a:lnTo>
                  <a:lnTo>
                    <a:pt x="2586" y="1851"/>
                  </a:lnTo>
                  <a:lnTo>
                    <a:pt x="2583" y="1765"/>
                  </a:lnTo>
                  <a:lnTo>
                    <a:pt x="2574" y="1680"/>
                  </a:lnTo>
                  <a:lnTo>
                    <a:pt x="2558" y="1597"/>
                  </a:lnTo>
                  <a:lnTo>
                    <a:pt x="2538" y="1517"/>
                  </a:lnTo>
                  <a:lnTo>
                    <a:pt x="2511" y="1439"/>
                  </a:lnTo>
                  <a:lnTo>
                    <a:pt x="2479" y="1364"/>
                  </a:lnTo>
                  <a:lnTo>
                    <a:pt x="2442" y="1291"/>
                  </a:lnTo>
                  <a:lnTo>
                    <a:pt x="2401" y="1221"/>
                  </a:lnTo>
                  <a:lnTo>
                    <a:pt x="2355" y="1155"/>
                  </a:lnTo>
                  <a:lnTo>
                    <a:pt x="2304" y="1092"/>
                  </a:lnTo>
                  <a:lnTo>
                    <a:pt x="2249" y="1033"/>
                  </a:lnTo>
                  <a:lnTo>
                    <a:pt x="2190" y="978"/>
                  </a:lnTo>
                  <a:lnTo>
                    <a:pt x="2127" y="927"/>
                  </a:lnTo>
                  <a:lnTo>
                    <a:pt x="2062" y="881"/>
                  </a:lnTo>
                  <a:lnTo>
                    <a:pt x="1993" y="838"/>
                  </a:lnTo>
                  <a:lnTo>
                    <a:pt x="1920" y="801"/>
                  </a:lnTo>
                  <a:lnTo>
                    <a:pt x="1845" y="770"/>
                  </a:lnTo>
                  <a:lnTo>
                    <a:pt x="1766" y="743"/>
                  </a:lnTo>
                  <a:lnTo>
                    <a:pt x="1686" y="722"/>
                  </a:lnTo>
                  <a:lnTo>
                    <a:pt x="1604" y="706"/>
                  </a:lnTo>
                  <a:lnTo>
                    <a:pt x="1520" y="697"/>
                  </a:lnTo>
                  <a:lnTo>
                    <a:pt x="1434" y="694"/>
                  </a:lnTo>
                  <a:close/>
                  <a:moveTo>
                    <a:pt x="1434" y="411"/>
                  </a:moveTo>
                  <a:lnTo>
                    <a:pt x="1528" y="414"/>
                  </a:lnTo>
                  <a:lnTo>
                    <a:pt x="1620" y="423"/>
                  </a:lnTo>
                  <a:lnTo>
                    <a:pt x="1712" y="438"/>
                  </a:lnTo>
                  <a:lnTo>
                    <a:pt x="1800" y="458"/>
                  </a:lnTo>
                  <a:lnTo>
                    <a:pt x="1888" y="484"/>
                  </a:lnTo>
                  <a:lnTo>
                    <a:pt x="1971" y="515"/>
                  </a:lnTo>
                  <a:lnTo>
                    <a:pt x="2053" y="552"/>
                  </a:lnTo>
                  <a:lnTo>
                    <a:pt x="2132" y="592"/>
                  </a:lnTo>
                  <a:lnTo>
                    <a:pt x="2209" y="639"/>
                  </a:lnTo>
                  <a:lnTo>
                    <a:pt x="2281" y="688"/>
                  </a:lnTo>
                  <a:lnTo>
                    <a:pt x="2350" y="743"/>
                  </a:lnTo>
                  <a:lnTo>
                    <a:pt x="2416" y="802"/>
                  </a:lnTo>
                  <a:lnTo>
                    <a:pt x="2479" y="865"/>
                  </a:lnTo>
                  <a:lnTo>
                    <a:pt x="2538" y="931"/>
                  </a:lnTo>
                  <a:lnTo>
                    <a:pt x="2591" y="1000"/>
                  </a:lnTo>
                  <a:lnTo>
                    <a:pt x="2641" y="1074"/>
                  </a:lnTo>
                  <a:lnTo>
                    <a:pt x="2687" y="1150"/>
                  </a:lnTo>
                  <a:lnTo>
                    <a:pt x="2728" y="1230"/>
                  </a:lnTo>
                  <a:lnTo>
                    <a:pt x="2764" y="1311"/>
                  </a:lnTo>
                  <a:lnTo>
                    <a:pt x="2795" y="1396"/>
                  </a:lnTo>
                  <a:lnTo>
                    <a:pt x="2821" y="1483"/>
                  </a:lnTo>
                  <a:lnTo>
                    <a:pt x="2841" y="1572"/>
                  </a:lnTo>
                  <a:lnTo>
                    <a:pt x="2856" y="1663"/>
                  </a:lnTo>
                  <a:lnTo>
                    <a:pt x="2866" y="1756"/>
                  </a:lnTo>
                  <a:lnTo>
                    <a:pt x="2869" y="1851"/>
                  </a:lnTo>
                  <a:lnTo>
                    <a:pt x="2866" y="1946"/>
                  </a:lnTo>
                  <a:lnTo>
                    <a:pt x="2856" y="2039"/>
                  </a:lnTo>
                  <a:lnTo>
                    <a:pt x="2841" y="2130"/>
                  </a:lnTo>
                  <a:lnTo>
                    <a:pt x="2821" y="2220"/>
                  </a:lnTo>
                  <a:lnTo>
                    <a:pt x="2795" y="2307"/>
                  </a:lnTo>
                  <a:lnTo>
                    <a:pt x="2764" y="2391"/>
                  </a:lnTo>
                  <a:lnTo>
                    <a:pt x="2728" y="2473"/>
                  </a:lnTo>
                  <a:lnTo>
                    <a:pt x="2687" y="2553"/>
                  </a:lnTo>
                  <a:lnTo>
                    <a:pt x="2641" y="2629"/>
                  </a:lnTo>
                  <a:lnTo>
                    <a:pt x="2591" y="2702"/>
                  </a:lnTo>
                  <a:lnTo>
                    <a:pt x="2538" y="2771"/>
                  </a:lnTo>
                  <a:lnTo>
                    <a:pt x="2479" y="2838"/>
                  </a:lnTo>
                  <a:lnTo>
                    <a:pt x="2416" y="2901"/>
                  </a:lnTo>
                  <a:lnTo>
                    <a:pt x="2350" y="2959"/>
                  </a:lnTo>
                  <a:lnTo>
                    <a:pt x="2281" y="3014"/>
                  </a:lnTo>
                  <a:lnTo>
                    <a:pt x="2209" y="3064"/>
                  </a:lnTo>
                  <a:lnTo>
                    <a:pt x="2132" y="3110"/>
                  </a:lnTo>
                  <a:lnTo>
                    <a:pt x="2053" y="3150"/>
                  </a:lnTo>
                  <a:lnTo>
                    <a:pt x="1971" y="3187"/>
                  </a:lnTo>
                  <a:lnTo>
                    <a:pt x="1888" y="3219"/>
                  </a:lnTo>
                  <a:lnTo>
                    <a:pt x="1800" y="3244"/>
                  </a:lnTo>
                  <a:lnTo>
                    <a:pt x="1712" y="3265"/>
                  </a:lnTo>
                  <a:lnTo>
                    <a:pt x="1620" y="3280"/>
                  </a:lnTo>
                  <a:lnTo>
                    <a:pt x="1528" y="3289"/>
                  </a:lnTo>
                  <a:lnTo>
                    <a:pt x="1434" y="3292"/>
                  </a:lnTo>
                  <a:lnTo>
                    <a:pt x="1340" y="3289"/>
                  </a:lnTo>
                  <a:lnTo>
                    <a:pt x="1247" y="3280"/>
                  </a:lnTo>
                  <a:lnTo>
                    <a:pt x="1156" y="3265"/>
                  </a:lnTo>
                  <a:lnTo>
                    <a:pt x="1067" y="3244"/>
                  </a:lnTo>
                  <a:lnTo>
                    <a:pt x="981" y="3219"/>
                  </a:lnTo>
                  <a:lnTo>
                    <a:pt x="897" y="3187"/>
                  </a:lnTo>
                  <a:lnTo>
                    <a:pt x="814" y="3150"/>
                  </a:lnTo>
                  <a:lnTo>
                    <a:pt x="736" y="3110"/>
                  </a:lnTo>
                  <a:lnTo>
                    <a:pt x="660" y="3064"/>
                  </a:lnTo>
                  <a:lnTo>
                    <a:pt x="587" y="3014"/>
                  </a:lnTo>
                  <a:lnTo>
                    <a:pt x="517" y="2959"/>
                  </a:lnTo>
                  <a:lnTo>
                    <a:pt x="451" y="2901"/>
                  </a:lnTo>
                  <a:lnTo>
                    <a:pt x="390" y="2838"/>
                  </a:lnTo>
                  <a:lnTo>
                    <a:pt x="331" y="2771"/>
                  </a:lnTo>
                  <a:lnTo>
                    <a:pt x="277" y="2702"/>
                  </a:lnTo>
                  <a:lnTo>
                    <a:pt x="226" y="2629"/>
                  </a:lnTo>
                  <a:lnTo>
                    <a:pt x="181" y="2553"/>
                  </a:lnTo>
                  <a:lnTo>
                    <a:pt x="140" y="2473"/>
                  </a:lnTo>
                  <a:lnTo>
                    <a:pt x="104" y="2391"/>
                  </a:lnTo>
                  <a:lnTo>
                    <a:pt x="73" y="2307"/>
                  </a:lnTo>
                  <a:lnTo>
                    <a:pt x="47" y="2220"/>
                  </a:lnTo>
                  <a:lnTo>
                    <a:pt x="27" y="2130"/>
                  </a:lnTo>
                  <a:lnTo>
                    <a:pt x="12" y="2039"/>
                  </a:lnTo>
                  <a:lnTo>
                    <a:pt x="3" y="1946"/>
                  </a:lnTo>
                  <a:lnTo>
                    <a:pt x="0" y="1851"/>
                  </a:lnTo>
                  <a:lnTo>
                    <a:pt x="3" y="1756"/>
                  </a:lnTo>
                  <a:lnTo>
                    <a:pt x="12" y="1663"/>
                  </a:lnTo>
                  <a:lnTo>
                    <a:pt x="27" y="1572"/>
                  </a:lnTo>
                  <a:lnTo>
                    <a:pt x="47" y="1483"/>
                  </a:lnTo>
                  <a:lnTo>
                    <a:pt x="73" y="1396"/>
                  </a:lnTo>
                  <a:lnTo>
                    <a:pt x="104" y="1311"/>
                  </a:lnTo>
                  <a:lnTo>
                    <a:pt x="140" y="1230"/>
                  </a:lnTo>
                  <a:lnTo>
                    <a:pt x="181" y="1150"/>
                  </a:lnTo>
                  <a:lnTo>
                    <a:pt x="226" y="1074"/>
                  </a:lnTo>
                  <a:lnTo>
                    <a:pt x="277" y="1000"/>
                  </a:lnTo>
                  <a:lnTo>
                    <a:pt x="331" y="931"/>
                  </a:lnTo>
                  <a:lnTo>
                    <a:pt x="390" y="865"/>
                  </a:lnTo>
                  <a:lnTo>
                    <a:pt x="451" y="802"/>
                  </a:lnTo>
                  <a:lnTo>
                    <a:pt x="517" y="743"/>
                  </a:lnTo>
                  <a:lnTo>
                    <a:pt x="587" y="688"/>
                  </a:lnTo>
                  <a:lnTo>
                    <a:pt x="660" y="639"/>
                  </a:lnTo>
                  <a:lnTo>
                    <a:pt x="736" y="592"/>
                  </a:lnTo>
                  <a:lnTo>
                    <a:pt x="814" y="552"/>
                  </a:lnTo>
                  <a:lnTo>
                    <a:pt x="897" y="515"/>
                  </a:lnTo>
                  <a:lnTo>
                    <a:pt x="981" y="484"/>
                  </a:lnTo>
                  <a:lnTo>
                    <a:pt x="1067" y="458"/>
                  </a:lnTo>
                  <a:lnTo>
                    <a:pt x="1156" y="438"/>
                  </a:lnTo>
                  <a:lnTo>
                    <a:pt x="1247" y="423"/>
                  </a:lnTo>
                  <a:lnTo>
                    <a:pt x="1340" y="414"/>
                  </a:lnTo>
                  <a:lnTo>
                    <a:pt x="1434" y="411"/>
                  </a:lnTo>
                  <a:close/>
                  <a:moveTo>
                    <a:pt x="2254" y="0"/>
                  </a:moveTo>
                  <a:lnTo>
                    <a:pt x="2254" y="0"/>
                  </a:lnTo>
                  <a:lnTo>
                    <a:pt x="2317" y="3"/>
                  </a:lnTo>
                  <a:lnTo>
                    <a:pt x="2377" y="12"/>
                  </a:lnTo>
                  <a:lnTo>
                    <a:pt x="2436" y="28"/>
                  </a:lnTo>
                  <a:lnTo>
                    <a:pt x="2492" y="48"/>
                  </a:lnTo>
                  <a:lnTo>
                    <a:pt x="2547" y="74"/>
                  </a:lnTo>
                  <a:lnTo>
                    <a:pt x="2597" y="105"/>
                  </a:lnTo>
                  <a:lnTo>
                    <a:pt x="2645" y="140"/>
                  </a:lnTo>
                  <a:lnTo>
                    <a:pt x="2688" y="180"/>
                  </a:lnTo>
                  <a:lnTo>
                    <a:pt x="2728" y="224"/>
                  </a:lnTo>
                  <a:lnTo>
                    <a:pt x="2763" y="271"/>
                  </a:lnTo>
                  <a:lnTo>
                    <a:pt x="2794" y="323"/>
                  </a:lnTo>
                  <a:lnTo>
                    <a:pt x="2820" y="377"/>
                  </a:lnTo>
                  <a:lnTo>
                    <a:pt x="2841" y="433"/>
                  </a:lnTo>
                  <a:lnTo>
                    <a:pt x="2855" y="492"/>
                  </a:lnTo>
                  <a:lnTo>
                    <a:pt x="2865" y="554"/>
                  </a:lnTo>
                  <a:lnTo>
                    <a:pt x="2869" y="617"/>
                  </a:lnTo>
                  <a:lnTo>
                    <a:pt x="2866" y="672"/>
                  </a:lnTo>
                  <a:lnTo>
                    <a:pt x="2858" y="726"/>
                  </a:lnTo>
                  <a:lnTo>
                    <a:pt x="2847" y="777"/>
                  </a:lnTo>
                  <a:lnTo>
                    <a:pt x="2832" y="828"/>
                  </a:lnTo>
                  <a:lnTo>
                    <a:pt x="2811" y="876"/>
                  </a:lnTo>
                  <a:lnTo>
                    <a:pt x="2787" y="923"/>
                  </a:lnTo>
                  <a:lnTo>
                    <a:pt x="2731" y="844"/>
                  </a:lnTo>
                  <a:lnTo>
                    <a:pt x="2670" y="770"/>
                  </a:lnTo>
                  <a:lnTo>
                    <a:pt x="2605" y="700"/>
                  </a:lnTo>
                  <a:lnTo>
                    <a:pt x="2536" y="633"/>
                  </a:lnTo>
                  <a:lnTo>
                    <a:pt x="2464" y="570"/>
                  </a:lnTo>
                  <a:lnTo>
                    <a:pt x="2386" y="512"/>
                  </a:lnTo>
                  <a:lnTo>
                    <a:pt x="2307" y="458"/>
                  </a:lnTo>
                  <a:lnTo>
                    <a:pt x="2224" y="409"/>
                  </a:lnTo>
                  <a:lnTo>
                    <a:pt x="2138" y="364"/>
                  </a:lnTo>
                  <a:lnTo>
                    <a:pt x="2049" y="325"/>
                  </a:lnTo>
                  <a:lnTo>
                    <a:pt x="1958" y="291"/>
                  </a:lnTo>
                  <a:lnTo>
                    <a:pt x="1864" y="262"/>
                  </a:lnTo>
                  <a:lnTo>
                    <a:pt x="1767" y="239"/>
                  </a:lnTo>
                  <a:lnTo>
                    <a:pt x="1802" y="197"/>
                  </a:lnTo>
                  <a:lnTo>
                    <a:pt x="1843" y="159"/>
                  </a:lnTo>
                  <a:lnTo>
                    <a:pt x="1885" y="124"/>
                  </a:lnTo>
                  <a:lnTo>
                    <a:pt x="1930" y="92"/>
                  </a:lnTo>
                  <a:lnTo>
                    <a:pt x="1978" y="65"/>
                  </a:lnTo>
                  <a:lnTo>
                    <a:pt x="2030" y="42"/>
                  </a:lnTo>
                  <a:lnTo>
                    <a:pt x="2082" y="23"/>
                  </a:lnTo>
                  <a:lnTo>
                    <a:pt x="2138" y="10"/>
                  </a:lnTo>
                  <a:lnTo>
                    <a:pt x="2195" y="2"/>
                  </a:lnTo>
                  <a:lnTo>
                    <a:pt x="2254" y="0"/>
                  </a:lnTo>
                  <a:close/>
                  <a:moveTo>
                    <a:pt x="615" y="0"/>
                  </a:moveTo>
                  <a:lnTo>
                    <a:pt x="615" y="0"/>
                  </a:lnTo>
                  <a:lnTo>
                    <a:pt x="673" y="2"/>
                  </a:lnTo>
                  <a:lnTo>
                    <a:pt x="730" y="10"/>
                  </a:lnTo>
                  <a:lnTo>
                    <a:pt x="786" y="23"/>
                  </a:lnTo>
                  <a:lnTo>
                    <a:pt x="839" y="42"/>
                  </a:lnTo>
                  <a:lnTo>
                    <a:pt x="889" y="65"/>
                  </a:lnTo>
                  <a:lnTo>
                    <a:pt x="938" y="92"/>
                  </a:lnTo>
                  <a:lnTo>
                    <a:pt x="984" y="124"/>
                  </a:lnTo>
                  <a:lnTo>
                    <a:pt x="1026" y="159"/>
                  </a:lnTo>
                  <a:lnTo>
                    <a:pt x="1065" y="197"/>
                  </a:lnTo>
                  <a:lnTo>
                    <a:pt x="1101" y="239"/>
                  </a:lnTo>
                  <a:lnTo>
                    <a:pt x="1005" y="262"/>
                  </a:lnTo>
                  <a:lnTo>
                    <a:pt x="911" y="291"/>
                  </a:lnTo>
                  <a:lnTo>
                    <a:pt x="819" y="325"/>
                  </a:lnTo>
                  <a:lnTo>
                    <a:pt x="730" y="364"/>
                  </a:lnTo>
                  <a:lnTo>
                    <a:pt x="644" y="409"/>
                  </a:lnTo>
                  <a:lnTo>
                    <a:pt x="561" y="458"/>
                  </a:lnTo>
                  <a:lnTo>
                    <a:pt x="481" y="512"/>
                  </a:lnTo>
                  <a:lnTo>
                    <a:pt x="405" y="570"/>
                  </a:lnTo>
                  <a:lnTo>
                    <a:pt x="332" y="633"/>
                  </a:lnTo>
                  <a:lnTo>
                    <a:pt x="263" y="700"/>
                  </a:lnTo>
                  <a:lnTo>
                    <a:pt x="198" y="770"/>
                  </a:lnTo>
                  <a:lnTo>
                    <a:pt x="138" y="844"/>
                  </a:lnTo>
                  <a:lnTo>
                    <a:pt x="81" y="923"/>
                  </a:lnTo>
                  <a:lnTo>
                    <a:pt x="57" y="876"/>
                  </a:lnTo>
                  <a:lnTo>
                    <a:pt x="37" y="828"/>
                  </a:lnTo>
                  <a:lnTo>
                    <a:pt x="22" y="777"/>
                  </a:lnTo>
                  <a:lnTo>
                    <a:pt x="9" y="726"/>
                  </a:lnTo>
                  <a:lnTo>
                    <a:pt x="2" y="672"/>
                  </a:lnTo>
                  <a:lnTo>
                    <a:pt x="0" y="617"/>
                  </a:lnTo>
                  <a:lnTo>
                    <a:pt x="3" y="554"/>
                  </a:lnTo>
                  <a:lnTo>
                    <a:pt x="12" y="492"/>
                  </a:lnTo>
                  <a:lnTo>
                    <a:pt x="28" y="433"/>
                  </a:lnTo>
                  <a:lnTo>
                    <a:pt x="48" y="377"/>
                  </a:lnTo>
                  <a:lnTo>
                    <a:pt x="74" y="323"/>
                  </a:lnTo>
                  <a:lnTo>
                    <a:pt x="105" y="271"/>
                  </a:lnTo>
                  <a:lnTo>
                    <a:pt x="141" y="224"/>
                  </a:lnTo>
                  <a:lnTo>
                    <a:pt x="180" y="180"/>
                  </a:lnTo>
                  <a:lnTo>
                    <a:pt x="224" y="140"/>
                  </a:lnTo>
                  <a:lnTo>
                    <a:pt x="271" y="105"/>
                  </a:lnTo>
                  <a:lnTo>
                    <a:pt x="322" y="74"/>
                  </a:lnTo>
                  <a:lnTo>
                    <a:pt x="375" y="48"/>
                  </a:lnTo>
                  <a:lnTo>
                    <a:pt x="432" y="28"/>
                  </a:lnTo>
                  <a:lnTo>
                    <a:pt x="490" y="12"/>
                  </a:lnTo>
                  <a:lnTo>
                    <a:pt x="552" y="3"/>
                  </a:lnTo>
                  <a:lnTo>
                    <a:pt x="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60" name="Freeform 116"/>
            <p:cNvSpPr/>
            <p:nvPr/>
          </p:nvSpPr>
          <p:spPr bwMode="auto">
            <a:xfrm>
              <a:off x="8363" y="5450"/>
              <a:ext cx="103" cy="129"/>
            </a:xfrm>
            <a:custGeom>
              <a:avLst/>
              <a:gdLst>
                <a:gd name="T0" fmla="*/ 0 w 820"/>
                <a:gd name="T1" fmla="*/ 0 h 1029"/>
                <a:gd name="T2" fmla="*/ 205 w 820"/>
                <a:gd name="T3" fmla="*/ 0 h 1029"/>
                <a:gd name="T4" fmla="*/ 205 w 820"/>
                <a:gd name="T5" fmla="*/ 823 h 1029"/>
                <a:gd name="T6" fmla="*/ 820 w 820"/>
                <a:gd name="T7" fmla="*/ 823 h 1029"/>
                <a:gd name="T8" fmla="*/ 820 w 820"/>
                <a:gd name="T9" fmla="*/ 1029 h 1029"/>
                <a:gd name="T10" fmla="*/ 0 w 820"/>
                <a:gd name="T11" fmla="*/ 1029 h 1029"/>
                <a:gd name="T12" fmla="*/ 0 w 820"/>
                <a:gd name="T13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0" h="1029">
                  <a:moveTo>
                    <a:pt x="0" y="0"/>
                  </a:moveTo>
                  <a:lnTo>
                    <a:pt x="205" y="0"/>
                  </a:lnTo>
                  <a:lnTo>
                    <a:pt x="205" y="823"/>
                  </a:lnTo>
                  <a:lnTo>
                    <a:pt x="820" y="823"/>
                  </a:lnTo>
                  <a:lnTo>
                    <a:pt x="820" y="1029"/>
                  </a:lnTo>
                  <a:lnTo>
                    <a:pt x="0" y="10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161" name="Freeform 121"/>
          <p:cNvSpPr>
            <a:spLocks noEditPoints="1"/>
          </p:cNvSpPr>
          <p:nvPr/>
        </p:nvSpPr>
        <p:spPr bwMode="auto">
          <a:xfrm>
            <a:off x="5195560" y="5805056"/>
            <a:ext cx="466133" cy="470703"/>
          </a:xfrm>
          <a:custGeom>
            <a:avLst/>
            <a:gdLst>
              <a:gd name="T0" fmla="*/ 1199 w 3267"/>
              <a:gd name="T1" fmla="*/ 2302 h 3292"/>
              <a:gd name="T2" fmla="*/ 715 w 3267"/>
              <a:gd name="T3" fmla="*/ 2376 h 3292"/>
              <a:gd name="T4" fmla="*/ 401 w 3267"/>
              <a:gd name="T5" fmla="*/ 2475 h 3292"/>
              <a:gd name="T6" fmla="*/ 252 w 3267"/>
              <a:gd name="T7" fmla="*/ 2559 h 3292"/>
              <a:gd name="T8" fmla="*/ 325 w 3267"/>
              <a:gd name="T9" fmla="*/ 2631 h 3292"/>
              <a:gd name="T10" fmla="*/ 563 w 3267"/>
              <a:gd name="T11" fmla="*/ 2726 h 3292"/>
              <a:gd name="T12" fmla="*/ 1012 w 3267"/>
              <a:gd name="T13" fmla="*/ 2821 h 3292"/>
              <a:gd name="T14" fmla="*/ 1262 w 3267"/>
              <a:gd name="T15" fmla="*/ 2707 h 3292"/>
              <a:gd name="T16" fmla="*/ 1409 w 3267"/>
              <a:gd name="T17" fmla="*/ 2535 h 3292"/>
              <a:gd name="T18" fmla="*/ 1631 w 3267"/>
              <a:gd name="T19" fmla="*/ 2469 h 3292"/>
              <a:gd name="T20" fmla="*/ 1853 w 3267"/>
              <a:gd name="T21" fmla="*/ 2535 h 3292"/>
              <a:gd name="T22" fmla="*/ 2001 w 3267"/>
              <a:gd name="T23" fmla="*/ 2707 h 3292"/>
              <a:gd name="T24" fmla="*/ 2250 w 3267"/>
              <a:gd name="T25" fmla="*/ 2821 h 3292"/>
              <a:gd name="T26" fmla="*/ 2700 w 3267"/>
              <a:gd name="T27" fmla="*/ 2726 h 3292"/>
              <a:gd name="T28" fmla="*/ 2937 w 3267"/>
              <a:gd name="T29" fmla="*/ 2631 h 3292"/>
              <a:gd name="T30" fmla="*/ 3010 w 3267"/>
              <a:gd name="T31" fmla="*/ 2559 h 3292"/>
              <a:gd name="T32" fmla="*/ 2861 w 3267"/>
              <a:gd name="T33" fmla="*/ 2475 h 3292"/>
              <a:gd name="T34" fmla="*/ 2547 w 3267"/>
              <a:gd name="T35" fmla="*/ 2376 h 3292"/>
              <a:gd name="T36" fmla="*/ 2064 w 3267"/>
              <a:gd name="T37" fmla="*/ 2302 h 3292"/>
              <a:gd name="T38" fmla="*/ 1631 w 3267"/>
              <a:gd name="T39" fmla="*/ 0 h 3292"/>
              <a:gd name="T40" fmla="*/ 1775 w 3267"/>
              <a:gd name="T41" fmla="*/ 56 h 3292"/>
              <a:gd name="T42" fmla="*/ 1835 w 3267"/>
              <a:gd name="T43" fmla="*/ 194 h 3292"/>
              <a:gd name="T44" fmla="*/ 2007 w 3267"/>
              <a:gd name="T45" fmla="*/ 309 h 3292"/>
              <a:gd name="T46" fmla="*/ 2250 w 3267"/>
              <a:gd name="T47" fmla="*/ 528 h 3292"/>
              <a:gd name="T48" fmla="*/ 2404 w 3267"/>
              <a:gd name="T49" fmla="*/ 836 h 3292"/>
              <a:gd name="T50" fmla="*/ 2450 w 3267"/>
              <a:gd name="T51" fmla="*/ 1088 h 3292"/>
              <a:gd name="T52" fmla="*/ 2476 w 3267"/>
              <a:gd name="T53" fmla="*/ 1330 h 3292"/>
              <a:gd name="T54" fmla="*/ 2567 w 3267"/>
              <a:gd name="T55" fmla="*/ 1515 h 3292"/>
              <a:gd name="T56" fmla="*/ 2702 w 3267"/>
              <a:gd name="T57" fmla="*/ 1653 h 3292"/>
              <a:gd name="T58" fmla="*/ 2859 w 3267"/>
              <a:gd name="T59" fmla="*/ 1774 h 3292"/>
              <a:gd name="T60" fmla="*/ 3016 w 3267"/>
              <a:gd name="T61" fmla="*/ 1906 h 3292"/>
              <a:gd name="T62" fmla="*/ 3151 w 3267"/>
              <a:gd name="T63" fmla="*/ 2076 h 3292"/>
              <a:gd name="T64" fmla="*/ 3241 w 3267"/>
              <a:gd name="T65" fmla="*/ 2314 h 3292"/>
              <a:gd name="T66" fmla="*/ 3262 w 3267"/>
              <a:gd name="T67" fmla="*/ 2569 h 3292"/>
              <a:gd name="T68" fmla="*/ 3206 w 3267"/>
              <a:gd name="T69" fmla="*/ 2706 h 3292"/>
              <a:gd name="T70" fmla="*/ 2991 w 3267"/>
              <a:gd name="T71" fmla="*/ 2855 h 3292"/>
              <a:gd name="T72" fmla="*/ 2644 w 3267"/>
              <a:gd name="T73" fmla="*/ 2975 h 3292"/>
              <a:gd name="T74" fmla="*/ 2194 w 3267"/>
              <a:gd name="T75" fmla="*/ 3054 h 3292"/>
              <a:gd name="T76" fmla="*/ 1902 w 3267"/>
              <a:gd name="T77" fmla="*/ 3188 h 3292"/>
              <a:gd name="T78" fmla="*/ 1682 w 3267"/>
              <a:gd name="T79" fmla="*/ 3289 h 3292"/>
              <a:gd name="T80" fmla="*/ 1440 w 3267"/>
              <a:gd name="T81" fmla="*/ 3243 h 3292"/>
              <a:gd name="T82" fmla="*/ 1271 w 3267"/>
              <a:gd name="T83" fmla="*/ 3073 h 3292"/>
              <a:gd name="T84" fmla="*/ 788 w 3267"/>
              <a:gd name="T85" fmla="*/ 3012 h 3292"/>
              <a:gd name="T86" fmla="*/ 396 w 3267"/>
              <a:gd name="T87" fmla="*/ 2908 h 3292"/>
              <a:gd name="T88" fmla="*/ 125 w 3267"/>
              <a:gd name="T89" fmla="*/ 2769 h 3292"/>
              <a:gd name="T90" fmla="*/ 4 w 3267"/>
              <a:gd name="T91" fmla="*/ 2606 h 3292"/>
              <a:gd name="T92" fmla="*/ 26 w 3267"/>
              <a:gd name="T93" fmla="*/ 2314 h 3292"/>
              <a:gd name="T94" fmla="*/ 116 w 3267"/>
              <a:gd name="T95" fmla="*/ 2076 h 3292"/>
              <a:gd name="T96" fmla="*/ 251 w 3267"/>
              <a:gd name="T97" fmla="*/ 1906 h 3292"/>
              <a:gd name="T98" fmla="*/ 408 w 3267"/>
              <a:gd name="T99" fmla="*/ 1774 h 3292"/>
              <a:gd name="T100" fmla="*/ 565 w 3267"/>
              <a:gd name="T101" fmla="*/ 1653 h 3292"/>
              <a:gd name="T102" fmla="*/ 700 w 3267"/>
              <a:gd name="T103" fmla="*/ 1515 h 3292"/>
              <a:gd name="T104" fmla="*/ 791 w 3267"/>
              <a:gd name="T105" fmla="*/ 1330 h 3292"/>
              <a:gd name="T106" fmla="*/ 815 w 3267"/>
              <a:gd name="T107" fmla="*/ 1113 h 3292"/>
              <a:gd name="T108" fmla="*/ 892 w 3267"/>
              <a:gd name="T109" fmla="*/ 740 h 3292"/>
              <a:gd name="T110" fmla="*/ 1086 w 3267"/>
              <a:gd name="T111" fmla="*/ 443 h 3292"/>
              <a:gd name="T112" fmla="*/ 1367 w 3267"/>
              <a:gd name="T113" fmla="*/ 255 h 3292"/>
              <a:gd name="T114" fmla="*/ 1438 w 3267"/>
              <a:gd name="T115" fmla="*/ 133 h 3292"/>
              <a:gd name="T116" fmla="*/ 1538 w 3267"/>
              <a:gd name="T117" fmla="*/ 2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7" h="3292">
                <a:moveTo>
                  <a:pt x="1631" y="2282"/>
                </a:moveTo>
                <a:lnTo>
                  <a:pt x="1520" y="2283"/>
                </a:lnTo>
                <a:lnTo>
                  <a:pt x="1412" y="2287"/>
                </a:lnTo>
                <a:lnTo>
                  <a:pt x="1305" y="2293"/>
                </a:lnTo>
                <a:lnTo>
                  <a:pt x="1199" y="2302"/>
                </a:lnTo>
                <a:lnTo>
                  <a:pt x="1096" y="2312"/>
                </a:lnTo>
                <a:lnTo>
                  <a:pt x="996" y="2324"/>
                </a:lnTo>
                <a:lnTo>
                  <a:pt x="898" y="2340"/>
                </a:lnTo>
                <a:lnTo>
                  <a:pt x="805" y="2357"/>
                </a:lnTo>
                <a:lnTo>
                  <a:pt x="715" y="2376"/>
                </a:lnTo>
                <a:lnTo>
                  <a:pt x="630" y="2398"/>
                </a:lnTo>
                <a:lnTo>
                  <a:pt x="563" y="2417"/>
                </a:lnTo>
                <a:lnTo>
                  <a:pt x="501" y="2437"/>
                </a:lnTo>
                <a:lnTo>
                  <a:pt x="448" y="2456"/>
                </a:lnTo>
                <a:lnTo>
                  <a:pt x="401" y="2475"/>
                </a:lnTo>
                <a:lnTo>
                  <a:pt x="360" y="2494"/>
                </a:lnTo>
                <a:lnTo>
                  <a:pt x="325" y="2512"/>
                </a:lnTo>
                <a:lnTo>
                  <a:pt x="296" y="2529"/>
                </a:lnTo>
                <a:lnTo>
                  <a:pt x="271" y="2545"/>
                </a:lnTo>
                <a:lnTo>
                  <a:pt x="252" y="2559"/>
                </a:lnTo>
                <a:lnTo>
                  <a:pt x="237" y="2571"/>
                </a:lnTo>
                <a:lnTo>
                  <a:pt x="252" y="2584"/>
                </a:lnTo>
                <a:lnTo>
                  <a:pt x="271" y="2598"/>
                </a:lnTo>
                <a:lnTo>
                  <a:pt x="296" y="2613"/>
                </a:lnTo>
                <a:lnTo>
                  <a:pt x="325" y="2631"/>
                </a:lnTo>
                <a:lnTo>
                  <a:pt x="360" y="2649"/>
                </a:lnTo>
                <a:lnTo>
                  <a:pt x="401" y="2667"/>
                </a:lnTo>
                <a:lnTo>
                  <a:pt x="448" y="2687"/>
                </a:lnTo>
                <a:lnTo>
                  <a:pt x="501" y="2706"/>
                </a:lnTo>
                <a:lnTo>
                  <a:pt x="563" y="2726"/>
                </a:lnTo>
                <a:lnTo>
                  <a:pt x="630" y="2746"/>
                </a:lnTo>
                <a:lnTo>
                  <a:pt x="719" y="2767"/>
                </a:lnTo>
                <a:lnTo>
                  <a:pt x="812" y="2788"/>
                </a:lnTo>
                <a:lnTo>
                  <a:pt x="911" y="2806"/>
                </a:lnTo>
                <a:lnTo>
                  <a:pt x="1012" y="2821"/>
                </a:lnTo>
                <a:lnTo>
                  <a:pt x="1117" y="2833"/>
                </a:lnTo>
                <a:lnTo>
                  <a:pt x="1225" y="2844"/>
                </a:lnTo>
                <a:lnTo>
                  <a:pt x="1232" y="2796"/>
                </a:lnTo>
                <a:lnTo>
                  <a:pt x="1244" y="2751"/>
                </a:lnTo>
                <a:lnTo>
                  <a:pt x="1262" y="2707"/>
                </a:lnTo>
                <a:lnTo>
                  <a:pt x="1283" y="2666"/>
                </a:lnTo>
                <a:lnTo>
                  <a:pt x="1309" y="2628"/>
                </a:lnTo>
                <a:lnTo>
                  <a:pt x="1338" y="2594"/>
                </a:lnTo>
                <a:lnTo>
                  <a:pt x="1372" y="2562"/>
                </a:lnTo>
                <a:lnTo>
                  <a:pt x="1409" y="2535"/>
                </a:lnTo>
                <a:lnTo>
                  <a:pt x="1449" y="2512"/>
                </a:lnTo>
                <a:lnTo>
                  <a:pt x="1491" y="2494"/>
                </a:lnTo>
                <a:lnTo>
                  <a:pt x="1536" y="2480"/>
                </a:lnTo>
                <a:lnTo>
                  <a:pt x="1583" y="2471"/>
                </a:lnTo>
                <a:lnTo>
                  <a:pt x="1631" y="2469"/>
                </a:lnTo>
                <a:lnTo>
                  <a:pt x="1680" y="2471"/>
                </a:lnTo>
                <a:lnTo>
                  <a:pt x="1726" y="2480"/>
                </a:lnTo>
                <a:lnTo>
                  <a:pt x="1771" y="2494"/>
                </a:lnTo>
                <a:lnTo>
                  <a:pt x="1813" y="2512"/>
                </a:lnTo>
                <a:lnTo>
                  <a:pt x="1853" y="2535"/>
                </a:lnTo>
                <a:lnTo>
                  <a:pt x="1890" y="2562"/>
                </a:lnTo>
                <a:lnTo>
                  <a:pt x="1924" y="2594"/>
                </a:lnTo>
                <a:lnTo>
                  <a:pt x="1953" y="2628"/>
                </a:lnTo>
                <a:lnTo>
                  <a:pt x="1979" y="2666"/>
                </a:lnTo>
                <a:lnTo>
                  <a:pt x="2001" y="2707"/>
                </a:lnTo>
                <a:lnTo>
                  <a:pt x="2018" y="2751"/>
                </a:lnTo>
                <a:lnTo>
                  <a:pt x="2030" y="2796"/>
                </a:lnTo>
                <a:lnTo>
                  <a:pt x="2037" y="2844"/>
                </a:lnTo>
                <a:lnTo>
                  <a:pt x="2145" y="2833"/>
                </a:lnTo>
                <a:lnTo>
                  <a:pt x="2250" y="2821"/>
                </a:lnTo>
                <a:lnTo>
                  <a:pt x="2351" y="2806"/>
                </a:lnTo>
                <a:lnTo>
                  <a:pt x="2449" y="2788"/>
                </a:lnTo>
                <a:lnTo>
                  <a:pt x="2544" y="2767"/>
                </a:lnTo>
                <a:lnTo>
                  <a:pt x="2632" y="2746"/>
                </a:lnTo>
                <a:lnTo>
                  <a:pt x="2700" y="2726"/>
                </a:lnTo>
                <a:lnTo>
                  <a:pt x="2760" y="2706"/>
                </a:lnTo>
                <a:lnTo>
                  <a:pt x="2814" y="2687"/>
                </a:lnTo>
                <a:lnTo>
                  <a:pt x="2861" y="2667"/>
                </a:lnTo>
                <a:lnTo>
                  <a:pt x="2902" y="2649"/>
                </a:lnTo>
                <a:lnTo>
                  <a:pt x="2937" y="2631"/>
                </a:lnTo>
                <a:lnTo>
                  <a:pt x="2966" y="2613"/>
                </a:lnTo>
                <a:lnTo>
                  <a:pt x="2991" y="2598"/>
                </a:lnTo>
                <a:lnTo>
                  <a:pt x="3010" y="2584"/>
                </a:lnTo>
                <a:lnTo>
                  <a:pt x="3024" y="2571"/>
                </a:lnTo>
                <a:lnTo>
                  <a:pt x="3010" y="2559"/>
                </a:lnTo>
                <a:lnTo>
                  <a:pt x="2991" y="2545"/>
                </a:lnTo>
                <a:lnTo>
                  <a:pt x="2966" y="2529"/>
                </a:lnTo>
                <a:lnTo>
                  <a:pt x="2937" y="2512"/>
                </a:lnTo>
                <a:lnTo>
                  <a:pt x="2902" y="2494"/>
                </a:lnTo>
                <a:lnTo>
                  <a:pt x="2861" y="2475"/>
                </a:lnTo>
                <a:lnTo>
                  <a:pt x="2814" y="2456"/>
                </a:lnTo>
                <a:lnTo>
                  <a:pt x="2760" y="2437"/>
                </a:lnTo>
                <a:lnTo>
                  <a:pt x="2700" y="2417"/>
                </a:lnTo>
                <a:lnTo>
                  <a:pt x="2632" y="2398"/>
                </a:lnTo>
                <a:lnTo>
                  <a:pt x="2547" y="2376"/>
                </a:lnTo>
                <a:lnTo>
                  <a:pt x="2458" y="2357"/>
                </a:lnTo>
                <a:lnTo>
                  <a:pt x="2363" y="2340"/>
                </a:lnTo>
                <a:lnTo>
                  <a:pt x="2266" y="2324"/>
                </a:lnTo>
                <a:lnTo>
                  <a:pt x="2166" y="2312"/>
                </a:lnTo>
                <a:lnTo>
                  <a:pt x="2064" y="2302"/>
                </a:lnTo>
                <a:lnTo>
                  <a:pt x="1958" y="2293"/>
                </a:lnTo>
                <a:lnTo>
                  <a:pt x="1851" y="2287"/>
                </a:lnTo>
                <a:lnTo>
                  <a:pt x="1741" y="2283"/>
                </a:lnTo>
                <a:lnTo>
                  <a:pt x="1631" y="2282"/>
                </a:lnTo>
                <a:close/>
                <a:moveTo>
                  <a:pt x="1631" y="0"/>
                </a:moveTo>
                <a:lnTo>
                  <a:pt x="1664" y="2"/>
                </a:lnTo>
                <a:lnTo>
                  <a:pt x="1695" y="10"/>
                </a:lnTo>
                <a:lnTo>
                  <a:pt x="1724" y="21"/>
                </a:lnTo>
                <a:lnTo>
                  <a:pt x="1752" y="37"/>
                </a:lnTo>
                <a:lnTo>
                  <a:pt x="1775" y="56"/>
                </a:lnTo>
                <a:lnTo>
                  <a:pt x="1796" y="79"/>
                </a:lnTo>
                <a:lnTo>
                  <a:pt x="1812" y="105"/>
                </a:lnTo>
                <a:lnTo>
                  <a:pt x="1824" y="133"/>
                </a:lnTo>
                <a:lnTo>
                  <a:pt x="1832" y="163"/>
                </a:lnTo>
                <a:lnTo>
                  <a:pt x="1835" y="194"/>
                </a:lnTo>
                <a:lnTo>
                  <a:pt x="1833" y="213"/>
                </a:lnTo>
                <a:lnTo>
                  <a:pt x="1830" y="233"/>
                </a:lnTo>
                <a:lnTo>
                  <a:pt x="1892" y="254"/>
                </a:lnTo>
                <a:lnTo>
                  <a:pt x="1951" y="280"/>
                </a:lnTo>
                <a:lnTo>
                  <a:pt x="2007" y="309"/>
                </a:lnTo>
                <a:lnTo>
                  <a:pt x="2062" y="346"/>
                </a:lnTo>
                <a:lnTo>
                  <a:pt x="2114" y="385"/>
                </a:lnTo>
                <a:lnTo>
                  <a:pt x="2162" y="429"/>
                </a:lnTo>
                <a:lnTo>
                  <a:pt x="2208" y="477"/>
                </a:lnTo>
                <a:lnTo>
                  <a:pt x="2250" y="528"/>
                </a:lnTo>
                <a:lnTo>
                  <a:pt x="2289" y="584"/>
                </a:lnTo>
                <a:lnTo>
                  <a:pt x="2324" y="642"/>
                </a:lnTo>
                <a:lnTo>
                  <a:pt x="2354" y="704"/>
                </a:lnTo>
                <a:lnTo>
                  <a:pt x="2382" y="769"/>
                </a:lnTo>
                <a:lnTo>
                  <a:pt x="2404" y="836"/>
                </a:lnTo>
                <a:lnTo>
                  <a:pt x="2422" y="905"/>
                </a:lnTo>
                <a:lnTo>
                  <a:pt x="2435" y="977"/>
                </a:lnTo>
                <a:lnTo>
                  <a:pt x="2442" y="1011"/>
                </a:lnTo>
                <a:lnTo>
                  <a:pt x="2447" y="1048"/>
                </a:lnTo>
                <a:lnTo>
                  <a:pt x="2450" y="1088"/>
                </a:lnTo>
                <a:lnTo>
                  <a:pt x="2451" y="1132"/>
                </a:lnTo>
                <a:lnTo>
                  <a:pt x="2453" y="1186"/>
                </a:lnTo>
                <a:lnTo>
                  <a:pt x="2458" y="1238"/>
                </a:lnTo>
                <a:lnTo>
                  <a:pt x="2466" y="1285"/>
                </a:lnTo>
                <a:lnTo>
                  <a:pt x="2476" y="1330"/>
                </a:lnTo>
                <a:lnTo>
                  <a:pt x="2490" y="1372"/>
                </a:lnTo>
                <a:lnTo>
                  <a:pt x="2506" y="1411"/>
                </a:lnTo>
                <a:lnTo>
                  <a:pt x="2524" y="1448"/>
                </a:lnTo>
                <a:lnTo>
                  <a:pt x="2545" y="1482"/>
                </a:lnTo>
                <a:lnTo>
                  <a:pt x="2567" y="1515"/>
                </a:lnTo>
                <a:lnTo>
                  <a:pt x="2591" y="1545"/>
                </a:lnTo>
                <a:lnTo>
                  <a:pt x="2617" y="1574"/>
                </a:lnTo>
                <a:lnTo>
                  <a:pt x="2644" y="1601"/>
                </a:lnTo>
                <a:lnTo>
                  <a:pt x="2672" y="1627"/>
                </a:lnTo>
                <a:lnTo>
                  <a:pt x="2702" y="1653"/>
                </a:lnTo>
                <a:lnTo>
                  <a:pt x="2732" y="1678"/>
                </a:lnTo>
                <a:lnTo>
                  <a:pt x="2764" y="1702"/>
                </a:lnTo>
                <a:lnTo>
                  <a:pt x="2795" y="1726"/>
                </a:lnTo>
                <a:lnTo>
                  <a:pt x="2827" y="1750"/>
                </a:lnTo>
                <a:lnTo>
                  <a:pt x="2859" y="1774"/>
                </a:lnTo>
                <a:lnTo>
                  <a:pt x="2891" y="1799"/>
                </a:lnTo>
                <a:lnTo>
                  <a:pt x="2923" y="1824"/>
                </a:lnTo>
                <a:lnTo>
                  <a:pt x="2955" y="1850"/>
                </a:lnTo>
                <a:lnTo>
                  <a:pt x="2986" y="1877"/>
                </a:lnTo>
                <a:lnTo>
                  <a:pt x="3016" y="1906"/>
                </a:lnTo>
                <a:lnTo>
                  <a:pt x="3046" y="1936"/>
                </a:lnTo>
                <a:lnTo>
                  <a:pt x="3074" y="1968"/>
                </a:lnTo>
                <a:lnTo>
                  <a:pt x="3101" y="2002"/>
                </a:lnTo>
                <a:lnTo>
                  <a:pt x="3127" y="2038"/>
                </a:lnTo>
                <a:lnTo>
                  <a:pt x="3151" y="2076"/>
                </a:lnTo>
                <a:lnTo>
                  <a:pt x="3174" y="2118"/>
                </a:lnTo>
                <a:lnTo>
                  <a:pt x="3193" y="2162"/>
                </a:lnTo>
                <a:lnTo>
                  <a:pt x="3212" y="2210"/>
                </a:lnTo>
                <a:lnTo>
                  <a:pt x="3228" y="2260"/>
                </a:lnTo>
                <a:lnTo>
                  <a:pt x="3241" y="2314"/>
                </a:lnTo>
                <a:lnTo>
                  <a:pt x="3252" y="2373"/>
                </a:lnTo>
                <a:lnTo>
                  <a:pt x="3260" y="2435"/>
                </a:lnTo>
                <a:lnTo>
                  <a:pt x="3265" y="2501"/>
                </a:lnTo>
                <a:lnTo>
                  <a:pt x="3267" y="2571"/>
                </a:lnTo>
                <a:lnTo>
                  <a:pt x="3262" y="2569"/>
                </a:lnTo>
                <a:lnTo>
                  <a:pt x="3262" y="2571"/>
                </a:lnTo>
                <a:lnTo>
                  <a:pt x="3258" y="2606"/>
                </a:lnTo>
                <a:lnTo>
                  <a:pt x="3248" y="2640"/>
                </a:lnTo>
                <a:lnTo>
                  <a:pt x="3230" y="2673"/>
                </a:lnTo>
                <a:lnTo>
                  <a:pt x="3206" y="2706"/>
                </a:lnTo>
                <a:lnTo>
                  <a:pt x="3174" y="2738"/>
                </a:lnTo>
                <a:lnTo>
                  <a:pt x="3137" y="2769"/>
                </a:lnTo>
                <a:lnTo>
                  <a:pt x="3094" y="2799"/>
                </a:lnTo>
                <a:lnTo>
                  <a:pt x="3045" y="2828"/>
                </a:lnTo>
                <a:lnTo>
                  <a:pt x="2991" y="2855"/>
                </a:lnTo>
                <a:lnTo>
                  <a:pt x="2931" y="2882"/>
                </a:lnTo>
                <a:lnTo>
                  <a:pt x="2866" y="2908"/>
                </a:lnTo>
                <a:lnTo>
                  <a:pt x="2796" y="2932"/>
                </a:lnTo>
                <a:lnTo>
                  <a:pt x="2723" y="2954"/>
                </a:lnTo>
                <a:lnTo>
                  <a:pt x="2644" y="2975"/>
                </a:lnTo>
                <a:lnTo>
                  <a:pt x="2561" y="2995"/>
                </a:lnTo>
                <a:lnTo>
                  <a:pt x="2474" y="3012"/>
                </a:lnTo>
                <a:lnTo>
                  <a:pt x="2384" y="3028"/>
                </a:lnTo>
                <a:lnTo>
                  <a:pt x="2291" y="3042"/>
                </a:lnTo>
                <a:lnTo>
                  <a:pt x="2194" y="3054"/>
                </a:lnTo>
                <a:lnTo>
                  <a:pt x="2093" y="3065"/>
                </a:lnTo>
                <a:lnTo>
                  <a:pt x="1991" y="3073"/>
                </a:lnTo>
                <a:lnTo>
                  <a:pt x="1965" y="3115"/>
                </a:lnTo>
                <a:lnTo>
                  <a:pt x="1936" y="3154"/>
                </a:lnTo>
                <a:lnTo>
                  <a:pt x="1902" y="3188"/>
                </a:lnTo>
                <a:lnTo>
                  <a:pt x="1864" y="3218"/>
                </a:lnTo>
                <a:lnTo>
                  <a:pt x="1823" y="3243"/>
                </a:lnTo>
                <a:lnTo>
                  <a:pt x="1778" y="3264"/>
                </a:lnTo>
                <a:lnTo>
                  <a:pt x="1731" y="3280"/>
                </a:lnTo>
                <a:lnTo>
                  <a:pt x="1682" y="3289"/>
                </a:lnTo>
                <a:lnTo>
                  <a:pt x="1631" y="3292"/>
                </a:lnTo>
                <a:lnTo>
                  <a:pt x="1580" y="3289"/>
                </a:lnTo>
                <a:lnTo>
                  <a:pt x="1531" y="3280"/>
                </a:lnTo>
                <a:lnTo>
                  <a:pt x="1484" y="3264"/>
                </a:lnTo>
                <a:lnTo>
                  <a:pt x="1440" y="3243"/>
                </a:lnTo>
                <a:lnTo>
                  <a:pt x="1398" y="3218"/>
                </a:lnTo>
                <a:lnTo>
                  <a:pt x="1360" y="3188"/>
                </a:lnTo>
                <a:lnTo>
                  <a:pt x="1326" y="3154"/>
                </a:lnTo>
                <a:lnTo>
                  <a:pt x="1296" y="3115"/>
                </a:lnTo>
                <a:lnTo>
                  <a:pt x="1271" y="3073"/>
                </a:lnTo>
                <a:lnTo>
                  <a:pt x="1168" y="3065"/>
                </a:lnTo>
                <a:lnTo>
                  <a:pt x="1068" y="3054"/>
                </a:lnTo>
                <a:lnTo>
                  <a:pt x="972" y="3042"/>
                </a:lnTo>
                <a:lnTo>
                  <a:pt x="878" y="3028"/>
                </a:lnTo>
                <a:lnTo>
                  <a:pt x="788" y="3012"/>
                </a:lnTo>
                <a:lnTo>
                  <a:pt x="701" y="2995"/>
                </a:lnTo>
                <a:lnTo>
                  <a:pt x="618" y="2975"/>
                </a:lnTo>
                <a:lnTo>
                  <a:pt x="539" y="2954"/>
                </a:lnTo>
                <a:lnTo>
                  <a:pt x="466" y="2932"/>
                </a:lnTo>
                <a:lnTo>
                  <a:pt x="396" y="2908"/>
                </a:lnTo>
                <a:lnTo>
                  <a:pt x="331" y="2882"/>
                </a:lnTo>
                <a:lnTo>
                  <a:pt x="271" y="2855"/>
                </a:lnTo>
                <a:lnTo>
                  <a:pt x="217" y="2828"/>
                </a:lnTo>
                <a:lnTo>
                  <a:pt x="168" y="2799"/>
                </a:lnTo>
                <a:lnTo>
                  <a:pt x="125" y="2769"/>
                </a:lnTo>
                <a:lnTo>
                  <a:pt x="88" y="2738"/>
                </a:lnTo>
                <a:lnTo>
                  <a:pt x="57" y="2706"/>
                </a:lnTo>
                <a:lnTo>
                  <a:pt x="33" y="2673"/>
                </a:lnTo>
                <a:lnTo>
                  <a:pt x="14" y="2640"/>
                </a:lnTo>
                <a:lnTo>
                  <a:pt x="4" y="2606"/>
                </a:lnTo>
                <a:lnTo>
                  <a:pt x="0" y="2571"/>
                </a:lnTo>
                <a:lnTo>
                  <a:pt x="2" y="2501"/>
                </a:lnTo>
                <a:lnTo>
                  <a:pt x="7" y="2435"/>
                </a:lnTo>
                <a:lnTo>
                  <a:pt x="14" y="2373"/>
                </a:lnTo>
                <a:lnTo>
                  <a:pt x="26" y="2314"/>
                </a:lnTo>
                <a:lnTo>
                  <a:pt x="39" y="2260"/>
                </a:lnTo>
                <a:lnTo>
                  <a:pt x="54" y="2210"/>
                </a:lnTo>
                <a:lnTo>
                  <a:pt x="73" y="2162"/>
                </a:lnTo>
                <a:lnTo>
                  <a:pt x="93" y="2118"/>
                </a:lnTo>
                <a:lnTo>
                  <a:pt x="116" y="2076"/>
                </a:lnTo>
                <a:lnTo>
                  <a:pt x="140" y="2038"/>
                </a:lnTo>
                <a:lnTo>
                  <a:pt x="166" y="2002"/>
                </a:lnTo>
                <a:lnTo>
                  <a:pt x="192" y="1968"/>
                </a:lnTo>
                <a:lnTo>
                  <a:pt x="221" y="1936"/>
                </a:lnTo>
                <a:lnTo>
                  <a:pt x="251" y="1906"/>
                </a:lnTo>
                <a:lnTo>
                  <a:pt x="281" y="1877"/>
                </a:lnTo>
                <a:lnTo>
                  <a:pt x="312" y="1850"/>
                </a:lnTo>
                <a:lnTo>
                  <a:pt x="344" y="1824"/>
                </a:lnTo>
                <a:lnTo>
                  <a:pt x="375" y="1799"/>
                </a:lnTo>
                <a:lnTo>
                  <a:pt x="408" y="1774"/>
                </a:lnTo>
                <a:lnTo>
                  <a:pt x="440" y="1750"/>
                </a:lnTo>
                <a:lnTo>
                  <a:pt x="472" y="1726"/>
                </a:lnTo>
                <a:lnTo>
                  <a:pt x="503" y="1702"/>
                </a:lnTo>
                <a:lnTo>
                  <a:pt x="535" y="1678"/>
                </a:lnTo>
                <a:lnTo>
                  <a:pt x="565" y="1653"/>
                </a:lnTo>
                <a:lnTo>
                  <a:pt x="594" y="1627"/>
                </a:lnTo>
                <a:lnTo>
                  <a:pt x="623" y="1601"/>
                </a:lnTo>
                <a:lnTo>
                  <a:pt x="650" y="1574"/>
                </a:lnTo>
                <a:lnTo>
                  <a:pt x="676" y="1545"/>
                </a:lnTo>
                <a:lnTo>
                  <a:pt x="700" y="1515"/>
                </a:lnTo>
                <a:lnTo>
                  <a:pt x="722" y="1482"/>
                </a:lnTo>
                <a:lnTo>
                  <a:pt x="743" y="1448"/>
                </a:lnTo>
                <a:lnTo>
                  <a:pt x="761" y="1411"/>
                </a:lnTo>
                <a:lnTo>
                  <a:pt x="777" y="1372"/>
                </a:lnTo>
                <a:lnTo>
                  <a:pt x="791" y="1330"/>
                </a:lnTo>
                <a:lnTo>
                  <a:pt x="801" y="1285"/>
                </a:lnTo>
                <a:lnTo>
                  <a:pt x="809" y="1238"/>
                </a:lnTo>
                <a:lnTo>
                  <a:pt x="814" y="1186"/>
                </a:lnTo>
                <a:lnTo>
                  <a:pt x="815" y="1132"/>
                </a:lnTo>
                <a:lnTo>
                  <a:pt x="815" y="1113"/>
                </a:lnTo>
                <a:lnTo>
                  <a:pt x="821" y="1033"/>
                </a:lnTo>
                <a:lnTo>
                  <a:pt x="830" y="957"/>
                </a:lnTo>
                <a:lnTo>
                  <a:pt x="845" y="882"/>
                </a:lnTo>
                <a:lnTo>
                  <a:pt x="867" y="809"/>
                </a:lnTo>
                <a:lnTo>
                  <a:pt x="892" y="740"/>
                </a:lnTo>
                <a:lnTo>
                  <a:pt x="922" y="674"/>
                </a:lnTo>
                <a:lnTo>
                  <a:pt x="957" y="611"/>
                </a:lnTo>
                <a:lnTo>
                  <a:pt x="996" y="551"/>
                </a:lnTo>
                <a:lnTo>
                  <a:pt x="1038" y="495"/>
                </a:lnTo>
                <a:lnTo>
                  <a:pt x="1086" y="443"/>
                </a:lnTo>
                <a:lnTo>
                  <a:pt x="1136" y="396"/>
                </a:lnTo>
                <a:lnTo>
                  <a:pt x="1189" y="353"/>
                </a:lnTo>
                <a:lnTo>
                  <a:pt x="1245" y="315"/>
                </a:lnTo>
                <a:lnTo>
                  <a:pt x="1306" y="283"/>
                </a:lnTo>
                <a:lnTo>
                  <a:pt x="1367" y="255"/>
                </a:lnTo>
                <a:lnTo>
                  <a:pt x="1431" y="233"/>
                </a:lnTo>
                <a:lnTo>
                  <a:pt x="1428" y="213"/>
                </a:lnTo>
                <a:lnTo>
                  <a:pt x="1427" y="194"/>
                </a:lnTo>
                <a:lnTo>
                  <a:pt x="1429" y="163"/>
                </a:lnTo>
                <a:lnTo>
                  <a:pt x="1438" y="133"/>
                </a:lnTo>
                <a:lnTo>
                  <a:pt x="1450" y="105"/>
                </a:lnTo>
                <a:lnTo>
                  <a:pt x="1466" y="79"/>
                </a:lnTo>
                <a:lnTo>
                  <a:pt x="1487" y="56"/>
                </a:lnTo>
                <a:lnTo>
                  <a:pt x="1511" y="37"/>
                </a:lnTo>
                <a:lnTo>
                  <a:pt x="1538" y="21"/>
                </a:lnTo>
                <a:lnTo>
                  <a:pt x="1566" y="10"/>
                </a:lnTo>
                <a:lnTo>
                  <a:pt x="1598" y="2"/>
                </a:lnTo>
                <a:lnTo>
                  <a:pt x="163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62" name="Freeform 126"/>
          <p:cNvSpPr>
            <a:spLocks noEditPoints="1"/>
          </p:cNvSpPr>
          <p:nvPr/>
        </p:nvSpPr>
        <p:spPr bwMode="auto">
          <a:xfrm>
            <a:off x="5932888" y="5805056"/>
            <a:ext cx="380447" cy="470703"/>
          </a:xfrm>
          <a:custGeom>
            <a:avLst/>
            <a:gdLst>
              <a:gd name="T0" fmla="*/ 1090 w 2663"/>
              <a:gd name="T1" fmla="*/ 954 h 3292"/>
              <a:gd name="T2" fmla="*/ 832 w 2663"/>
              <a:gd name="T3" fmla="*/ 1056 h 3292"/>
              <a:gd name="T4" fmla="*/ 607 w 2663"/>
              <a:gd name="T5" fmla="*/ 1227 h 3292"/>
              <a:gd name="T6" fmla="*/ 432 w 2663"/>
              <a:gd name="T7" fmla="*/ 1462 h 3292"/>
              <a:gd name="T8" fmla="*/ 331 w 2663"/>
              <a:gd name="T9" fmla="*/ 1734 h 3292"/>
              <a:gd name="T10" fmla="*/ 310 w 2663"/>
              <a:gd name="T11" fmla="*/ 2029 h 3292"/>
              <a:gd name="T12" fmla="*/ 372 w 2663"/>
              <a:gd name="T13" fmla="*/ 2314 h 3292"/>
              <a:gd name="T14" fmla="*/ 511 w 2663"/>
              <a:gd name="T15" fmla="*/ 2570 h 3292"/>
              <a:gd name="T16" fmla="*/ 720 w 2663"/>
              <a:gd name="T17" fmla="*/ 2779 h 3292"/>
              <a:gd name="T18" fmla="*/ 973 w 2663"/>
              <a:gd name="T19" fmla="*/ 2918 h 3292"/>
              <a:gd name="T20" fmla="*/ 1257 w 2663"/>
              <a:gd name="T21" fmla="*/ 2980 h 3292"/>
              <a:gd name="T22" fmla="*/ 1551 w 2663"/>
              <a:gd name="T23" fmla="*/ 2959 h 3292"/>
              <a:gd name="T24" fmla="*/ 1821 w 2663"/>
              <a:gd name="T25" fmla="*/ 2858 h 3292"/>
              <a:gd name="T26" fmla="*/ 2056 w 2663"/>
              <a:gd name="T27" fmla="*/ 2682 h 3292"/>
              <a:gd name="T28" fmla="*/ 2232 w 2663"/>
              <a:gd name="T29" fmla="*/ 2446 h 3292"/>
              <a:gd name="T30" fmla="*/ 2332 w 2663"/>
              <a:gd name="T31" fmla="*/ 2175 h 3292"/>
              <a:gd name="T32" fmla="*/ 2353 w 2663"/>
              <a:gd name="T33" fmla="*/ 1879 h 3292"/>
              <a:gd name="T34" fmla="*/ 2291 w 2663"/>
              <a:gd name="T35" fmla="*/ 1594 h 3292"/>
              <a:gd name="T36" fmla="*/ 2152 w 2663"/>
              <a:gd name="T37" fmla="*/ 1339 h 3292"/>
              <a:gd name="T38" fmla="*/ 1949 w 2663"/>
              <a:gd name="T39" fmla="*/ 1133 h 3292"/>
              <a:gd name="T40" fmla="*/ 1706 w 2663"/>
              <a:gd name="T41" fmla="*/ 996 h 3292"/>
              <a:gd name="T42" fmla="*/ 1435 w 2663"/>
              <a:gd name="T43" fmla="*/ 931 h 3292"/>
              <a:gd name="T44" fmla="*/ 1430 w 2663"/>
              <a:gd name="T45" fmla="*/ 1985 h 3292"/>
              <a:gd name="T46" fmla="*/ 1387 w 2663"/>
              <a:gd name="T47" fmla="*/ 2044 h 3292"/>
              <a:gd name="T48" fmla="*/ 1312 w 2663"/>
              <a:gd name="T49" fmla="*/ 2056 h 3292"/>
              <a:gd name="T50" fmla="*/ 1249 w 2663"/>
              <a:gd name="T51" fmla="*/ 2021 h 3292"/>
              <a:gd name="T52" fmla="*/ 1229 w 2663"/>
              <a:gd name="T53" fmla="*/ 1936 h 3292"/>
              <a:gd name="T54" fmla="*/ 1672 w 2663"/>
              <a:gd name="T55" fmla="*/ 2 h 3292"/>
              <a:gd name="T56" fmla="*/ 1783 w 2663"/>
              <a:gd name="T57" fmla="*/ 60 h 3292"/>
              <a:gd name="T58" fmla="*/ 1841 w 2663"/>
              <a:gd name="T59" fmla="*/ 172 h 3292"/>
              <a:gd name="T60" fmla="*/ 1434 w 2663"/>
              <a:gd name="T61" fmla="*/ 620 h 3292"/>
              <a:gd name="T62" fmla="*/ 1777 w 2663"/>
              <a:gd name="T63" fmla="*/ 694 h 3292"/>
              <a:gd name="T64" fmla="*/ 2082 w 2663"/>
              <a:gd name="T65" fmla="*/ 849 h 3292"/>
              <a:gd name="T66" fmla="*/ 2334 w 2663"/>
              <a:gd name="T67" fmla="*/ 1075 h 3292"/>
              <a:gd name="T68" fmla="*/ 2524 w 2663"/>
              <a:gd name="T69" fmla="*/ 1358 h 3292"/>
              <a:gd name="T70" fmla="*/ 2637 w 2663"/>
              <a:gd name="T71" fmla="*/ 1686 h 3292"/>
              <a:gd name="T72" fmla="*/ 2660 w 2663"/>
              <a:gd name="T73" fmla="*/ 2045 h 3292"/>
              <a:gd name="T74" fmla="*/ 2589 w 2663"/>
              <a:gd name="T75" fmla="*/ 2393 h 3292"/>
              <a:gd name="T76" fmla="*/ 2436 w 2663"/>
              <a:gd name="T77" fmla="*/ 2702 h 3292"/>
              <a:gd name="T78" fmla="*/ 2211 w 2663"/>
              <a:gd name="T79" fmla="*/ 2958 h 3292"/>
              <a:gd name="T80" fmla="*/ 1928 w 2663"/>
              <a:gd name="T81" fmla="*/ 3150 h 3292"/>
              <a:gd name="T82" fmla="*/ 1600 w 2663"/>
              <a:gd name="T83" fmla="*/ 3264 h 3292"/>
              <a:gd name="T84" fmla="*/ 1241 w 2663"/>
              <a:gd name="T85" fmla="*/ 3289 h 3292"/>
              <a:gd name="T86" fmla="*/ 894 w 2663"/>
              <a:gd name="T87" fmla="*/ 3218 h 3292"/>
              <a:gd name="T88" fmla="*/ 587 w 2663"/>
              <a:gd name="T89" fmla="*/ 3063 h 3292"/>
              <a:gd name="T90" fmla="*/ 332 w 2663"/>
              <a:gd name="T91" fmla="*/ 2838 h 3292"/>
              <a:gd name="T92" fmla="*/ 141 w 2663"/>
              <a:gd name="T93" fmla="*/ 2554 h 3292"/>
              <a:gd name="T94" fmla="*/ 28 w 2663"/>
              <a:gd name="T95" fmla="*/ 2224 h 3292"/>
              <a:gd name="T96" fmla="*/ 3 w 2663"/>
              <a:gd name="T97" fmla="*/ 1863 h 3292"/>
              <a:gd name="T98" fmla="*/ 73 w 2663"/>
              <a:gd name="T99" fmla="*/ 1517 h 3292"/>
              <a:gd name="T100" fmla="*/ 225 w 2663"/>
              <a:gd name="T101" fmla="*/ 1210 h 3292"/>
              <a:gd name="T102" fmla="*/ 448 w 2663"/>
              <a:gd name="T103" fmla="*/ 954 h 3292"/>
              <a:gd name="T104" fmla="*/ 728 w 2663"/>
              <a:gd name="T105" fmla="*/ 762 h 3292"/>
              <a:gd name="T106" fmla="*/ 1054 w 2663"/>
              <a:gd name="T107" fmla="*/ 646 h 3292"/>
              <a:gd name="T108" fmla="*/ 819 w 2663"/>
              <a:gd name="T109" fmla="*/ 411 h 3292"/>
              <a:gd name="T110" fmla="*/ 843 w 2663"/>
              <a:gd name="T111" fmla="*/ 111 h 3292"/>
              <a:gd name="T112" fmla="*/ 930 w 2663"/>
              <a:gd name="T113" fmla="*/ 2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63" h="3292">
                <a:moveTo>
                  <a:pt x="1299" y="926"/>
                </a:moveTo>
                <a:lnTo>
                  <a:pt x="1228" y="931"/>
                </a:lnTo>
                <a:lnTo>
                  <a:pt x="1158" y="940"/>
                </a:lnTo>
                <a:lnTo>
                  <a:pt x="1090" y="954"/>
                </a:lnTo>
                <a:lnTo>
                  <a:pt x="1023" y="972"/>
                </a:lnTo>
                <a:lnTo>
                  <a:pt x="957" y="996"/>
                </a:lnTo>
                <a:lnTo>
                  <a:pt x="893" y="1024"/>
                </a:lnTo>
                <a:lnTo>
                  <a:pt x="832" y="1056"/>
                </a:lnTo>
                <a:lnTo>
                  <a:pt x="772" y="1092"/>
                </a:lnTo>
                <a:lnTo>
                  <a:pt x="714" y="1133"/>
                </a:lnTo>
                <a:lnTo>
                  <a:pt x="660" y="1178"/>
                </a:lnTo>
                <a:lnTo>
                  <a:pt x="607" y="1227"/>
                </a:lnTo>
                <a:lnTo>
                  <a:pt x="557" y="1281"/>
                </a:lnTo>
                <a:lnTo>
                  <a:pt x="511" y="1339"/>
                </a:lnTo>
                <a:lnTo>
                  <a:pt x="469" y="1399"/>
                </a:lnTo>
                <a:lnTo>
                  <a:pt x="432" y="1462"/>
                </a:lnTo>
                <a:lnTo>
                  <a:pt x="400" y="1527"/>
                </a:lnTo>
                <a:lnTo>
                  <a:pt x="372" y="1594"/>
                </a:lnTo>
                <a:lnTo>
                  <a:pt x="349" y="1663"/>
                </a:lnTo>
                <a:lnTo>
                  <a:pt x="331" y="1734"/>
                </a:lnTo>
                <a:lnTo>
                  <a:pt x="319" y="1806"/>
                </a:lnTo>
                <a:lnTo>
                  <a:pt x="310" y="1879"/>
                </a:lnTo>
                <a:lnTo>
                  <a:pt x="307" y="1955"/>
                </a:lnTo>
                <a:lnTo>
                  <a:pt x="310" y="2029"/>
                </a:lnTo>
                <a:lnTo>
                  <a:pt x="319" y="2102"/>
                </a:lnTo>
                <a:lnTo>
                  <a:pt x="331" y="2175"/>
                </a:lnTo>
                <a:lnTo>
                  <a:pt x="349" y="2245"/>
                </a:lnTo>
                <a:lnTo>
                  <a:pt x="372" y="2314"/>
                </a:lnTo>
                <a:lnTo>
                  <a:pt x="400" y="2381"/>
                </a:lnTo>
                <a:lnTo>
                  <a:pt x="432" y="2446"/>
                </a:lnTo>
                <a:lnTo>
                  <a:pt x="469" y="2509"/>
                </a:lnTo>
                <a:lnTo>
                  <a:pt x="511" y="2570"/>
                </a:lnTo>
                <a:lnTo>
                  <a:pt x="557" y="2627"/>
                </a:lnTo>
                <a:lnTo>
                  <a:pt x="607" y="2682"/>
                </a:lnTo>
                <a:lnTo>
                  <a:pt x="662" y="2732"/>
                </a:lnTo>
                <a:lnTo>
                  <a:pt x="720" y="2779"/>
                </a:lnTo>
                <a:lnTo>
                  <a:pt x="779" y="2821"/>
                </a:lnTo>
                <a:lnTo>
                  <a:pt x="842" y="2858"/>
                </a:lnTo>
                <a:lnTo>
                  <a:pt x="907" y="2890"/>
                </a:lnTo>
                <a:lnTo>
                  <a:pt x="973" y="2918"/>
                </a:lnTo>
                <a:lnTo>
                  <a:pt x="1042" y="2942"/>
                </a:lnTo>
                <a:lnTo>
                  <a:pt x="1112" y="2959"/>
                </a:lnTo>
                <a:lnTo>
                  <a:pt x="1184" y="2973"/>
                </a:lnTo>
                <a:lnTo>
                  <a:pt x="1257" y="2980"/>
                </a:lnTo>
                <a:lnTo>
                  <a:pt x="1332" y="2983"/>
                </a:lnTo>
                <a:lnTo>
                  <a:pt x="1406" y="2980"/>
                </a:lnTo>
                <a:lnTo>
                  <a:pt x="1479" y="2973"/>
                </a:lnTo>
                <a:lnTo>
                  <a:pt x="1551" y="2959"/>
                </a:lnTo>
                <a:lnTo>
                  <a:pt x="1621" y="2942"/>
                </a:lnTo>
                <a:lnTo>
                  <a:pt x="1690" y="2918"/>
                </a:lnTo>
                <a:lnTo>
                  <a:pt x="1757" y="2890"/>
                </a:lnTo>
                <a:lnTo>
                  <a:pt x="1821" y="2858"/>
                </a:lnTo>
                <a:lnTo>
                  <a:pt x="1884" y="2821"/>
                </a:lnTo>
                <a:lnTo>
                  <a:pt x="1944" y="2779"/>
                </a:lnTo>
                <a:lnTo>
                  <a:pt x="2001" y="2732"/>
                </a:lnTo>
                <a:lnTo>
                  <a:pt x="2056" y="2682"/>
                </a:lnTo>
                <a:lnTo>
                  <a:pt x="2106" y="2627"/>
                </a:lnTo>
                <a:lnTo>
                  <a:pt x="2152" y="2570"/>
                </a:lnTo>
                <a:lnTo>
                  <a:pt x="2195" y="2509"/>
                </a:lnTo>
                <a:lnTo>
                  <a:pt x="2232" y="2446"/>
                </a:lnTo>
                <a:lnTo>
                  <a:pt x="2263" y="2381"/>
                </a:lnTo>
                <a:lnTo>
                  <a:pt x="2291" y="2314"/>
                </a:lnTo>
                <a:lnTo>
                  <a:pt x="2315" y="2245"/>
                </a:lnTo>
                <a:lnTo>
                  <a:pt x="2332" y="2175"/>
                </a:lnTo>
                <a:lnTo>
                  <a:pt x="2346" y="2102"/>
                </a:lnTo>
                <a:lnTo>
                  <a:pt x="2353" y="2029"/>
                </a:lnTo>
                <a:lnTo>
                  <a:pt x="2356" y="1955"/>
                </a:lnTo>
                <a:lnTo>
                  <a:pt x="2353" y="1879"/>
                </a:lnTo>
                <a:lnTo>
                  <a:pt x="2346" y="1806"/>
                </a:lnTo>
                <a:lnTo>
                  <a:pt x="2332" y="1734"/>
                </a:lnTo>
                <a:lnTo>
                  <a:pt x="2315" y="1663"/>
                </a:lnTo>
                <a:lnTo>
                  <a:pt x="2291" y="1594"/>
                </a:lnTo>
                <a:lnTo>
                  <a:pt x="2263" y="1527"/>
                </a:lnTo>
                <a:lnTo>
                  <a:pt x="2232" y="1462"/>
                </a:lnTo>
                <a:lnTo>
                  <a:pt x="2195" y="1399"/>
                </a:lnTo>
                <a:lnTo>
                  <a:pt x="2152" y="1339"/>
                </a:lnTo>
                <a:lnTo>
                  <a:pt x="2106" y="1281"/>
                </a:lnTo>
                <a:lnTo>
                  <a:pt x="2056" y="1227"/>
                </a:lnTo>
                <a:lnTo>
                  <a:pt x="2003" y="1178"/>
                </a:lnTo>
                <a:lnTo>
                  <a:pt x="1949" y="1133"/>
                </a:lnTo>
                <a:lnTo>
                  <a:pt x="1891" y="1092"/>
                </a:lnTo>
                <a:lnTo>
                  <a:pt x="1832" y="1056"/>
                </a:lnTo>
                <a:lnTo>
                  <a:pt x="1770" y="1024"/>
                </a:lnTo>
                <a:lnTo>
                  <a:pt x="1706" y="996"/>
                </a:lnTo>
                <a:lnTo>
                  <a:pt x="1641" y="972"/>
                </a:lnTo>
                <a:lnTo>
                  <a:pt x="1574" y="954"/>
                </a:lnTo>
                <a:lnTo>
                  <a:pt x="1505" y="940"/>
                </a:lnTo>
                <a:lnTo>
                  <a:pt x="1435" y="931"/>
                </a:lnTo>
                <a:lnTo>
                  <a:pt x="1364" y="926"/>
                </a:lnTo>
                <a:lnTo>
                  <a:pt x="1434" y="1936"/>
                </a:lnTo>
                <a:lnTo>
                  <a:pt x="1434" y="1962"/>
                </a:lnTo>
                <a:lnTo>
                  <a:pt x="1430" y="1985"/>
                </a:lnTo>
                <a:lnTo>
                  <a:pt x="1424" y="2004"/>
                </a:lnTo>
                <a:lnTo>
                  <a:pt x="1414" y="2021"/>
                </a:lnTo>
                <a:lnTo>
                  <a:pt x="1402" y="2034"/>
                </a:lnTo>
                <a:lnTo>
                  <a:pt x="1387" y="2044"/>
                </a:lnTo>
                <a:lnTo>
                  <a:pt x="1370" y="2052"/>
                </a:lnTo>
                <a:lnTo>
                  <a:pt x="1352" y="2056"/>
                </a:lnTo>
                <a:lnTo>
                  <a:pt x="1332" y="2057"/>
                </a:lnTo>
                <a:lnTo>
                  <a:pt x="1312" y="2056"/>
                </a:lnTo>
                <a:lnTo>
                  <a:pt x="1293" y="2052"/>
                </a:lnTo>
                <a:lnTo>
                  <a:pt x="1277" y="2044"/>
                </a:lnTo>
                <a:lnTo>
                  <a:pt x="1261" y="2034"/>
                </a:lnTo>
                <a:lnTo>
                  <a:pt x="1249" y="2021"/>
                </a:lnTo>
                <a:lnTo>
                  <a:pt x="1240" y="2004"/>
                </a:lnTo>
                <a:lnTo>
                  <a:pt x="1233" y="1985"/>
                </a:lnTo>
                <a:lnTo>
                  <a:pt x="1229" y="1962"/>
                </a:lnTo>
                <a:lnTo>
                  <a:pt x="1229" y="1936"/>
                </a:lnTo>
                <a:lnTo>
                  <a:pt x="1299" y="926"/>
                </a:lnTo>
                <a:close/>
                <a:moveTo>
                  <a:pt x="1025" y="0"/>
                </a:moveTo>
                <a:lnTo>
                  <a:pt x="1639" y="0"/>
                </a:lnTo>
                <a:lnTo>
                  <a:pt x="1672" y="2"/>
                </a:lnTo>
                <a:lnTo>
                  <a:pt x="1703" y="10"/>
                </a:lnTo>
                <a:lnTo>
                  <a:pt x="1733" y="22"/>
                </a:lnTo>
                <a:lnTo>
                  <a:pt x="1760" y="39"/>
                </a:lnTo>
                <a:lnTo>
                  <a:pt x="1783" y="60"/>
                </a:lnTo>
                <a:lnTo>
                  <a:pt x="1804" y="83"/>
                </a:lnTo>
                <a:lnTo>
                  <a:pt x="1820" y="111"/>
                </a:lnTo>
                <a:lnTo>
                  <a:pt x="1834" y="140"/>
                </a:lnTo>
                <a:lnTo>
                  <a:pt x="1841" y="172"/>
                </a:lnTo>
                <a:lnTo>
                  <a:pt x="1844" y="205"/>
                </a:lnTo>
                <a:lnTo>
                  <a:pt x="1844" y="411"/>
                </a:lnTo>
                <a:lnTo>
                  <a:pt x="1434" y="411"/>
                </a:lnTo>
                <a:lnTo>
                  <a:pt x="1434" y="620"/>
                </a:lnTo>
                <a:lnTo>
                  <a:pt x="1522" y="631"/>
                </a:lnTo>
                <a:lnTo>
                  <a:pt x="1610" y="646"/>
                </a:lnTo>
                <a:lnTo>
                  <a:pt x="1695" y="667"/>
                </a:lnTo>
                <a:lnTo>
                  <a:pt x="1777" y="694"/>
                </a:lnTo>
                <a:lnTo>
                  <a:pt x="1857" y="725"/>
                </a:lnTo>
                <a:lnTo>
                  <a:pt x="1936" y="762"/>
                </a:lnTo>
                <a:lnTo>
                  <a:pt x="2010" y="803"/>
                </a:lnTo>
                <a:lnTo>
                  <a:pt x="2082" y="849"/>
                </a:lnTo>
                <a:lnTo>
                  <a:pt x="2150" y="899"/>
                </a:lnTo>
                <a:lnTo>
                  <a:pt x="2215" y="954"/>
                </a:lnTo>
                <a:lnTo>
                  <a:pt x="2277" y="1013"/>
                </a:lnTo>
                <a:lnTo>
                  <a:pt x="2334" y="1075"/>
                </a:lnTo>
                <a:lnTo>
                  <a:pt x="2389" y="1141"/>
                </a:lnTo>
                <a:lnTo>
                  <a:pt x="2438" y="1210"/>
                </a:lnTo>
                <a:lnTo>
                  <a:pt x="2483" y="1282"/>
                </a:lnTo>
                <a:lnTo>
                  <a:pt x="2524" y="1358"/>
                </a:lnTo>
                <a:lnTo>
                  <a:pt x="2559" y="1436"/>
                </a:lnTo>
                <a:lnTo>
                  <a:pt x="2590" y="1517"/>
                </a:lnTo>
                <a:lnTo>
                  <a:pt x="2616" y="1600"/>
                </a:lnTo>
                <a:lnTo>
                  <a:pt x="2637" y="1686"/>
                </a:lnTo>
                <a:lnTo>
                  <a:pt x="2651" y="1774"/>
                </a:lnTo>
                <a:lnTo>
                  <a:pt x="2660" y="1863"/>
                </a:lnTo>
                <a:lnTo>
                  <a:pt x="2663" y="1955"/>
                </a:lnTo>
                <a:lnTo>
                  <a:pt x="2660" y="2045"/>
                </a:lnTo>
                <a:lnTo>
                  <a:pt x="2651" y="2135"/>
                </a:lnTo>
                <a:lnTo>
                  <a:pt x="2636" y="2224"/>
                </a:lnTo>
                <a:lnTo>
                  <a:pt x="2616" y="2310"/>
                </a:lnTo>
                <a:lnTo>
                  <a:pt x="2589" y="2393"/>
                </a:lnTo>
                <a:lnTo>
                  <a:pt x="2558" y="2475"/>
                </a:lnTo>
                <a:lnTo>
                  <a:pt x="2522" y="2554"/>
                </a:lnTo>
                <a:lnTo>
                  <a:pt x="2481" y="2629"/>
                </a:lnTo>
                <a:lnTo>
                  <a:pt x="2436" y="2702"/>
                </a:lnTo>
                <a:lnTo>
                  <a:pt x="2386" y="2771"/>
                </a:lnTo>
                <a:lnTo>
                  <a:pt x="2331" y="2838"/>
                </a:lnTo>
                <a:lnTo>
                  <a:pt x="2273" y="2900"/>
                </a:lnTo>
                <a:lnTo>
                  <a:pt x="2211" y="2958"/>
                </a:lnTo>
                <a:lnTo>
                  <a:pt x="2145" y="3013"/>
                </a:lnTo>
                <a:lnTo>
                  <a:pt x="2076" y="3063"/>
                </a:lnTo>
                <a:lnTo>
                  <a:pt x="2003" y="3109"/>
                </a:lnTo>
                <a:lnTo>
                  <a:pt x="1928" y="3150"/>
                </a:lnTo>
                <a:lnTo>
                  <a:pt x="1850" y="3187"/>
                </a:lnTo>
                <a:lnTo>
                  <a:pt x="1769" y="3218"/>
                </a:lnTo>
                <a:lnTo>
                  <a:pt x="1686" y="3243"/>
                </a:lnTo>
                <a:lnTo>
                  <a:pt x="1600" y="3264"/>
                </a:lnTo>
                <a:lnTo>
                  <a:pt x="1512" y="3280"/>
                </a:lnTo>
                <a:lnTo>
                  <a:pt x="1423" y="3289"/>
                </a:lnTo>
                <a:lnTo>
                  <a:pt x="1332" y="3292"/>
                </a:lnTo>
                <a:lnTo>
                  <a:pt x="1241" y="3289"/>
                </a:lnTo>
                <a:lnTo>
                  <a:pt x="1151" y="3280"/>
                </a:lnTo>
                <a:lnTo>
                  <a:pt x="1064" y="3264"/>
                </a:lnTo>
                <a:lnTo>
                  <a:pt x="978" y="3243"/>
                </a:lnTo>
                <a:lnTo>
                  <a:pt x="894" y="3218"/>
                </a:lnTo>
                <a:lnTo>
                  <a:pt x="813" y="3187"/>
                </a:lnTo>
                <a:lnTo>
                  <a:pt x="735" y="3150"/>
                </a:lnTo>
                <a:lnTo>
                  <a:pt x="660" y="3109"/>
                </a:lnTo>
                <a:lnTo>
                  <a:pt x="587" y="3063"/>
                </a:lnTo>
                <a:lnTo>
                  <a:pt x="518" y="3013"/>
                </a:lnTo>
                <a:lnTo>
                  <a:pt x="452" y="2958"/>
                </a:lnTo>
                <a:lnTo>
                  <a:pt x="391" y="2900"/>
                </a:lnTo>
                <a:lnTo>
                  <a:pt x="332" y="2838"/>
                </a:lnTo>
                <a:lnTo>
                  <a:pt x="278" y="2771"/>
                </a:lnTo>
                <a:lnTo>
                  <a:pt x="228" y="2702"/>
                </a:lnTo>
                <a:lnTo>
                  <a:pt x="182" y="2629"/>
                </a:lnTo>
                <a:lnTo>
                  <a:pt x="141" y="2554"/>
                </a:lnTo>
                <a:lnTo>
                  <a:pt x="105" y="2475"/>
                </a:lnTo>
                <a:lnTo>
                  <a:pt x="74" y="2393"/>
                </a:lnTo>
                <a:lnTo>
                  <a:pt x="48" y="2310"/>
                </a:lnTo>
                <a:lnTo>
                  <a:pt x="28" y="2224"/>
                </a:lnTo>
                <a:lnTo>
                  <a:pt x="12" y="2135"/>
                </a:lnTo>
                <a:lnTo>
                  <a:pt x="3" y="2045"/>
                </a:lnTo>
                <a:lnTo>
                  <a:pt x="0" y="1955"/>
                </a:lnTo>
                <a:lnTo>
                  <a:pt x="3" y="1863"/>
                </a:lnTo>
                <a:lnTo>
                  <a:pt x="12" y="1774"/>
                </a:lnTo>
                <a:lnTo>
                  <a:pt x="27" y="1686"/>
                </a:lnTo>
                <a:lnTo>
                  <a:pt x="47" y="1600"/>
                </a:lnTo>
                <a:lnTo>
                  <a:pt x="73" y="1517"/>
                </a:lnTo>
                <a:lnTo>
                  <a:pt x="104" y="1436"/>
                </a:lnTo>
                <a:lnTo>
                  <a:pt x="140" y="1358"/>
                </a:lnTo>
                <a:lnTo>
                  <a:pt x="180" y="1282"/>
                </a:lnTo>
                <a:lnTo>
                  <a:pt x="225" y="1210"/>
                </a:lnTo>
                <a:lnTo>
                  <a:pt x="275" y="1141"/>
                </a:lnTo>
                <a:lnTo>
                  <a:pt x="329" y="1075"/>
                </a:lnTo>
                <a:lnTo>
                  <a:pt x="386" y="1013"/>
                </a:lnTo>
                <a:lnTo>
                  <a:pt x="448" y="954"/>
                </a:lnTo>
                <a:lnTo>
                  <a:pt x="513" y="899"/>
                </a:lnTo>
                <a:lnTo>
                  <a:pt x="582" y="850"/>
                </a:lnTo>
                <a:lnTo>
                  <a:pt x="654" y="803"/>
                </a:lnTo>
                <a:lnTo>
                  <a:pt x="728" y="762"/>
                </a:lnTo>
                <a:lnTo>
                  <a:pt x="806" y="726"/>
                </a:lnTo>
                <a:lnTo>
                  <a:pt x="886" y="694"/>
                </a:lnTo>
                <a:lnTo>
                  <a:pt x="968" y="667"/>
                </a:lnTo>
                <a:lnTo>
                  <a:pt x="1054" y="646"/>
                </a:lnTo>
                <a:lnTo>
                  <a:pt x="1140" y="631"/>
                </a:lnTo>
                <a:lnTo>
                  <a:pt x="1229" y="620"/>
                </a:lnTo>
                <a:lnTo>
                  <a:pt x="1229" y="411"/>
                </a:lnTo>
                <a:lnTo>
                  <a:pt x="819" y="411"/>
                </a:lnTo>
                <a:lnTo>
                  <a:pt x="819" y="205"/>
                </a:lnTo>
                <a:lnTo>
                  <a:pt x="822" y="172"/>
                </a:lnTo>
                <a:lnTo>
                  <a:pt x="831" y="140"/>
                </a:lnTo>
                <a:lnTo>
                  <a:pt x="843" y="111"/>
                </a:lnTo>
                <a:lnTo>
                  <a:pt x="859" y="83"/>
                </a:lnTo>
                <a:lnTo>
                  <a:pt x="880" y="60"/>
                </a:lnTo>
                <a:lnTo>
                  <a:pt x="904" y="39"/>
                </a:lnTo>
                <a:lnTo>
                  <a:pt x="930" y="22"/>
                </a:lnTo>
                <a:lnTo>
                  <a:pt x="960" y="10"/>
                </a:lnTo>
                <a:lnTo>
                  <a:pt x="991" y="2"/>
                </a:lnTo>
                <a:lnTo>
                  <a:pt x="1025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63" name="Freeform 131"/>
          <p:cNvSpPr>
            <a:spLocks noEditPoints="1"/>
          </p:cNvSpPr>
          <p:nvPr/>
        </p:nvSpPr>
        <p:spPr bwMode="auto">
          <a:xfrm>
            <a:off x="6584529" y="5805056"/>
            <a:ext cx="438713" cy="470703"/>
          </a:xfrm>
          <a:custGeom>
            <a:avLst/>
            <a:gdLst>
              <a:gd name="T0" fmla="*/ 2048 w 3072"/>
              <a:gd name="T1" fmla="*/ 2469 h 3292"/>
              <a:gd name="T2" fmla="*/ 1639 w 3072"/>
              <a:gd name="T3" fmla="*/ 2880 h 3292"/>
              <a:gd name="T4" fmla="*/ 1024 w 3072"/>
              <a:gd name="T5" fmla="*/ 2469 h 3292"/>
              <a:gd name="T6" fmla="*/ 1433 w 3072"/>
              <a:gd name="T7" fmla="*/ 2880 h 3292"/>
              <a:gd name="T8" fmla="*/ 1024 w 3072"/>
              <a:gd name="T9" fmla="*/ 2469 h 3292"/>
              <a:gd name="T10" fmla="*/ 819 w 3072"/>
              <a:gd name="T11" fmla="*/ 2469 h 3292"/>
              <a:gd name="T12" fmla="*/ 409 w 3072"/>
              <a:gd name="T13" fmla="*/ 2880 h 3292"/>
              <a:gd name="T14" fmla="*/ 2253 w 3072"/>
              <a:gd name="T15" fmla="*/ 1851 h 3292"/>
              <a:gd name="T16" fmla="*/ 2663 w 3072"/>
              <a:gd name="T17" fmla="*/ 2262 h 3292"/>
              <a:gd name="T18" fmla="*/ 2253 w 3072"/>
              <a:gd name="T19" fmla="*/ 1851 h 3292"/>
              <a:gd name="T20" fmla="*/ 2048 w 3072"/>
              <a:gd name="T21" fmla="*/ 1851 h 3292"/>
              <a:gd name="T22" fmla="*/ 1639 w 3072"/>
              <a:gd name="T23" fmla="*/ 2262 h 3292"/>
              <a:gd name="T24" fmla="*/ 1024 w 3072"/>
              <a:gd name="T25" fmla="*/ 1851 h 3292"/>
              <a:gd name="T26" fmla="*/ 1433 w 3072"/>
              <a:gd name="T27" fmla="*/ 2262 h 3292"/>
              <a:gd name="T28" fmla="*/ 1024 w 3072"/>
              <a:gd name="T29" fmla="*/ 1851 h 3292"/>
              <a:gd name="T30" fmla="*/ 819 w 3072"/>
              <a:gd name="T31" fmla="*/ 1851 h 3292"/>
              <a:gd name="T32" fmla="*/ 409 w 3072"/>
              <a:gd name="T33" fmla="*/ 2262 h 3292"/>
              <a:gd name="T34" fmla="*/ 2253 w 3072"/>
              <a:gd name="T35" fmla="*/ 1234 h 3292"/>
              <a:gd name="T36" fmla="*/ 2663 w 3072"/>
              <a:gd name="T37" fmla="*/ 1646 h 3292"/>
              <a:gd name="T38" fmla="*/ 2253 w 3072"/>
              <a:gd name="T39" fmla="*/ 1234 h 3292"/>
              <a:gd name="T40" fmla="*/ 2048 w 3072"/>
              <a:gd name="T41" fmla="*/ 1234 h 3292"/>
              <a:gd name="T42" fmla="*/ 1639 w 3072"/>
              <a:gd name="T43" fmla="*/ 1646 h 3292"/>
              <a:gd name="T44" fmla="*/ 1024 w 3072"/>
              <a:gd name="T45" fmla="*/ 1234 h 3292"/>
              <a:gd name="T46" fmla="*/ 1433 w 3072"/>
              <a:gd name="T47" fmla="*/ 1646 h 3292"/>
              <a:gd name="T48" fmla="*/ 1024 w 3072"/>
              <a:gd name="T49" fmla="*/ 1234 h 3292"/>
              <a:gd name="T50" fmla="*/ 205 w 3072"/>
              <a:gd name="T51" fmla="*/ 3085 h 3292"/>
              <a:gd name="T52" fmla="*/ 2867 w 3072"/>
              <a:gd name="T53" fmla="*/ 823 h 3292"/>
              <a:gd name="T54" fmla="*/ 0 w 3072"/>
              <a:gd name="T55" fmla="*/ 0 h 3292"/>
              <a:gd name="T56" fmla="*/ 409 w 3072"/>
              <a:gd name="T57" fmla="*/ 205 h 3292"/>
              <a:gd name="T58" fmla="*/ 819 w 3072"/>
              <a:gd name="T59" fmla="*/ 0 h 3292"/>
              <a:gd name="T60" fmla="*/ 2253 w 3072"/>
              <a:gd name="T61" fmla="*/ 205 h 3292"/>
              <a:gd name="T62" fmla="*/ 2663 w 3072"/>
              <a:gd name="T63" fmla="*/ 0 h 3292"/>
              <a:gd name="T64" fmla="*/ 3072 w 3072"/>
              <a:gd name="T65" fmla="*/ 3292 h 3292"/>
              <a:gd name="T66" fmla="*/ 0 w 3072"/>
              <a:gd name="T6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72" h="3292">
                <a:moveTo>
                  <a:pt x="1639" y="2469"/>
                </a:moveTo>
                <a:lnTo>
                  <a:pt x="2048" y="2469"/>
                </a:lnTo>
                <a:lnTo>
                  <a:pt x="2048" y="2880"/>
                </a:lnTo>
                <a:lnTo>
                  <a:pt x="1639" y="2880"/>
                </a:lnTo>
                <a:lnTo>
                  <a:pt x="1639" y="2469"/>
                </a:lnTo>
                <a:close/>
                <a:moveTo>
                  <a:pt x="1024" y="2469"/>
                </a:moveTo>
                <a:lnTo>
                  <a:pt x="1433" y="2469"/>
                </a:lnTo>
                <a:lnTo>
                  <a:pt x="1433" y="2880"/>
                </a:lnTo>
                <a:lnTo>
                  <a:pt x="1024" y="2880"/>
                </a:lnTo>
                <a:lnTo>
                  <a:pt x="1024" y="2469"/>
                </a:lnTo>
                <a:close/>
                <a:moveTo>
                  <a:pt x="409" y="2469"/>
                </a:moveTo>
                <a:lnTo>
                  <a:pt x="819" y="2469"/>
                </a:lnTo>
                <a:lnTo>
                  <a:pt x="819" y="2880"/>
                </a:lnTo>
                <a:lnTo>
                  <a:pt x="409" y="2880"/>
                </a:lnTo>
                <a:lnTo>
                  <a:pt x="409" y="2469"/>
                </a:lnTo>
                <a:close/>
                <a:moveTo>
                  <a:pt x="2253" y="1851"/>
                </a:moveTo>
                <a:lnTo>
                  <a:pt x="2663" y="1851"/>
                </a:lnTo>
                <a:lnTo>
                  <a:pt x="2663" y="2262"/>
                </a:lnTo>
                <a:lnTo>
                  <a:pt x="2253" y="2262"/>
                </a:lnTo>
                <a:lnTo>
                  <a:pt x="2253" y="1851"/>
                </a:lnTo>
                <a:close/>
                <a:moveTo>
                  <a:pt x="1639" y="1851"/>
                </a:moveTo>
                <a:lnTo>
                  <a:pt x="2048" y="1851"/>
                </a:lnTo>
                <a:lnTo>
                  <a:pt x="2048" y="2262"/>
                </a:lnTo>
                <a:lnTo>
                  <a:pt x="1639" y="2262"/>
                </a:lnTo>
                <a:lnTo>
                  <a:pt x="1639" y="1851"/>
                </a:lnTo>
                <a:close/>
                <a:moveTo>
                  <a:pt x="1024" y="1851"/>
                </a:moveTo>
                <a:lnTo>
                  <a:pt x="1433" y="1851"/>
                </a:lnTo>
                <a:lnTo>
                  <a:pt x="1433" y="2262"/>
                </a:lnTo>
                <a:lnTo>
                  <a:pt x="1024" y="2262"/>
                </a:lnTo>
                <a:lnTo>
                  <a:pt x="1024" y="1851"/>
                </a:lnTo>
                <a:close/>
                <a:moveTo>
                  <a:pt x="409" y="1851"/>
                </a:moveTo>
                <a:lnTo>
                  <a:pt x="819" y="1851"/>
                </a:lnTo>
                <a:lnTo>
                  <a:pt x="819" y="2262"/>
                </a:lnTo>
                <a:lnTo>
                  <a:pt x="409" y="2262"/>
                </a:lnTo>
                <a:lnTo>
                  <a:pt x="409" y="1851"/>
                </a:lnTo>
                <a:close/>
                <a:moveTo>
                  <a:pt x="2253" y="1234"/>
                </a:moveTo>
                <a:lnTo>
                  <a:pt x="2663" y="1234"/>
                </a:lnTo>
                <a:lnTo>
                  <a:pt x="2663" y="1646"/>
                </a:lnTo>
                <a:lnTo>
                  <a:pt x="2253" y="1646"/>
                </a:lnTo>
                <a:lnTo>
                  <a:pt x="2253" y="1234"/>
                </a:lnTo>
                <a:close/>
                <a:moveTo>
                  <a:pt x="1639" y="1234"/>
                </a:moveTo>
                <a:lnTo>
                  <a:pt x="2048" y="1234"/>
                </a:lnTo>
                <a:lnTo>
                  <a:pt x="2048" y="1646"/>
                </a:lnTo>
                <a:lnTo>
                  <a:pt x="1639" y="1646"/>
                </a:lnTo>
                <a:lnTo>
                  <a:pt x="1639" y="1234"/>
                </a:lnTo>
                <a:close/>
                <a:moveTo>
                  <a:pt x="1024" y="1234"/>
                </a:moveTo>
                <a:lnTo>
                  <a:pt x="1433" y="1234"/>
                </a:lnTo>
                <a:lnTo>
                  <a:pt x="1433" y="1646"/>
                </a:lnTo>
                <a:lnTo>
                  <a:pt x="1024" y="1646"/>
                </a:lnTo>
                <a:lnTo>
                  <a:pt x="1024" y="1234"/>
                </a:lnTo>
                <a:close/>
                <a:moveTo>
                  <a:pt x="205" y="823"/>
                </a:moveTo>
                <a:lnTo>
                  <a:pt x="205" y="3085"/>
                </a:lnTo>
                <a:lnTo>
                  <a:pt x="2867" y="3085"/>
                </a:lnTo>
                <a:lnTo>
                  <a:pt x="2867" y="823"/>
                </a:lnTo>
                <a:lnTo>
                  <a:pt x="205" y="823"/>
                </a:lnTo>
                <a:close/>
                <a:moveTo>
                  <a:pt x="0" y="0"/>
                </a:moveTo>
                <a:lnTo>
                  <a:pt x="409" y="0"/>
                </a:lnTo>
                <a:lnTo>
                  <a:pt x="409" y="205"/>
                </a:lnTo>
                <a:lnTo>
                  <a:pt x="819" y="205"/>
                </a:lnTo>
                <a:lnTo>
                  <a:pt x="819" y="0"/>
                </a:lnTo>
                <a:lnTo>
                  <a:pt x="2253" y="0"/>
                </a:lnTo>
                <a:lnTo>
                  <a:pt x="2253" y="205"/>
                </a:lnTo>
                <a:lnTo>
                  <a:pt x="2663" y="205"/>
                </a:lnTo>
                <a:lnTo>
                  <a:pt x="2663" y="0"/>
                </a:lnTo>
                <a:lnTo>
                  <a:pt x="3072" y="0"/>
                </a:lnTo>
                <a:lnTo>
                  <a:pt x="3072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164" name="Group 134"/>
          <p:cNvGrpSpPr>
            <a:grpSpLocks noChangeAspect="1"/>
          </p:cNvGrpSpPr>
          <p:nvPr/>
        </p:nvGrpSpPr>
        <p:grpSpPr bwMode="auto">
          <a:xfrm>
            <a:off x="7294439" y="5837047"/>
            <a:ext cx="466133" cy="406724"/>
            <a:chOff x="196" y="4139"/>
            <a:chExt cx="408" cy="356"/>
          </a:xfrm>
          <a:solidFill>
            <a:srgbClr val="9FCA95"/>
          </a:solidFill>
        </p:grpSpPr>
        <p:sp>
          <p:nvSpPr>
            <p:cNvPr id="165" name="Freeform 136"/>
            <p:cNvSpPr/>
            <p:nvPr/>
          </p:nvSpPr>
          <p:spPr bwMode="auto">
            <a:xfrm>
              <a:off x="298" y="4139"/>
              <a:ext cx="204" cy="50"/>
            </a:xfrm>
            <a:custGeom>
              <a:avLst/>
              <a:gdLst>
                <a:gd name="T0" fmla="*/ 0 w 1631"/>
                <a:gd name="T1" fmla="*/ 0 h 407"/>
                <a:gd name="T2" fmla="*/ 791 w 1631"/>
                <a:gd name="T3" fmla="*/ 0 h 407"/>
                <a:gd name="T4" fmla="*/ 1631 w 1631"/>
                <a:gd name="T5" fmla="*/ 0 h 407"/>
                <a:gd name="T6" fmla="*/ 1631 w 1631"/>
                <a:gd name="T7" fmla="*/ 407 h 407"/>
                <a:gd name="T8" fmla="*/ 0 w 1631"/>
                <a:gd name="T9" fmla="*/ 407 h 407"/>
                <a:gd name="T10" fmla="*/ 0 w 1631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1" h="407">
                  <a:moveTo>
                    <a:pt x="0" y="0"/>
                  </a:moveTo>
                  <a:lnTo>
                    <a:pt x="791" y="0"/>
                  </a:lnTo>
                  <a:lnTo>
                    <a:pt x="1631" y="0"/>
                  </a:lnTo>
                  <a:lnTo>
                    <a:pt x="1631" y="407"/>
                  </a:lnTo>
                  <a:lnTo>
                    <a:pt x="0" y="4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166" name="Freeform 137"/>
            <p:cNvSpPr>
              <a:spLocks noEditPoints="1"/>
            </p:cNvSpPr>
            <p:nvPr/>
          </p:nvSpPr>
          <p:spPr bwMode="auto">
            <a:xfrm>
              <a:off x="196" y="4215"/>
              <a:ext cx="408" cy="280"/>
            </a:xfrm>
            <a:custGeom>
              <a:avLst/>
              <a:gdLst>
                <a:gd name="T0" fmla="*/ 1019 w 3261"/>
                <a:gd name="T1" fmla="*/ 2037 h 2241"/>
                <a:gd name="T2" fmla="*/ 2242 w 3261"/>
                <a:gd name="T3" fmla="*/ 1019 h 2241"/>
                <a:gd name="T4" fmla="*/ 407 w 3261"/>
                <a:gd name="T5" fmla="*/ 204 h 2241"/>
                <a:gd name="T6" fmla="*/ 343 w 3261"/>
                <a:gd name="T7" fmla="*/ 215 h 2241"/>
                <a:gd name="T8" fmla="*/ 287 w 3261"/>
                <a:gd name="T9" fmla="*/ 244 h 2241"/>
                <a:gd name="T10" fmla="*/ 243 w 3261"/>
                <a:gd name="T11" fmla="*/ 288 h 2241"/>
                <a:gd name="T12" fmla="*/ 214 w 3261"/>
                <a:gd name="T13" fmla="*/ 343 h 2241"/>
                <a:gd name="T14" fmla="*/ 204 w 3261"/>
                <a:gd name="T15" fmla="*/ 407 h 2241"/>
                <a:gd name="T16" fmla="*/ 214 w 3261"/>
                <a:gd name="T17" fmla="*/ 472 h 2241"/>
                <a:gd name="T18" fmla="*/ 243 w 3261"/>
                <a:gd name="T19" fmla="*/ 528 h 2241"/>
                <a:gd name="T20" fmla="*/ 287 w 3261"/>
                <a:gd name="T21" fmla="*/ 572 h 2241"/>
                <a:gd name="T22" fmla="*/ 343 w 3261"/>
                <a:gd name="T23" fmla="*/ 601 h 2241"/>
                <a:gd name="T24" fmla="*/ 407 w 3261"/>
                <a:gd name="T25" fmla="*/ 611 h 2241"/>
                <a:gd name="T26" fmla="*/ 472 w 3261"/>
                <a:gd name="T27" fmla="*/ 601 h 2241"/>
                <a:gd name="T28" fmla="*/ 528 w 3261"/>
                <a:gd name="T29" fmla="*/ 572 h 2241"/>
                <a:gd name="T30" fmla="*/ 572 w 3261"/>
                <a:gd name="T31" fmla="*/ 528 h 2241"/>
                <a:gd name="T32" fmla="*/ 601 w 3261"/>
                <a:gd name="T33" fmla="*/ 472 h 2241"/>
                <a:gd name="T34" fmla="*/ 611 w 3261"/>
                <a:gd name="T35" fmla="*/ 407 h 2241"/>
                <a:gd name="T36" fmla="*/ 601 w 3261"/>
                <a:gd name="T37" fmla="*/ 343 h 2241"/>
                <a:gd name="T38" fmla="*/ 572 w 3261"/>
                <a:gd name="T39" fmla="*/ 288 h 2241"/>
                <a:gd name="T40" fmla="*/ 528 w 3261"/>
                <a:gd name="T41" fmla="*/ 244 h 2241"/>
                <a:gd name="T42" fmla="*/ 472 w 3261"/>
                <a:gd name="T43" fmla="*/ 215 h 2241"/>
                <a:gd name="T44" fmla="*/ 407 w 3261"/>
                <a:gd name="T45" fmla="*/ 204 h 2241"/>
                <a:gd name="T46" fmla="*/ 3057 w 3261"/>
                <a:gd name="T47" fmla="*/ 0 h 2241"/>
                <a:gd name="T48" fmla="*/ 3121 w 3261"/>
                <a:gd name="T49" fmla="*/ 11 h 2241"/>
                <a:gd name="T50" fmla="*/ 3178 w 3261"/>
                <a:gd name="T51" fmla="*/ 40 h 2241"/>
                <a:gd name="T52" fmla="*/ 3222 w 3261"/>
                <a:gd name="T53" fmla="*/ 84 h 2241"/>
                <a:gd name="T54" fmla="*/ 3251 w 3261"/>
                <a:gd name="T55" fmla="*/ 139 h 2241"/>
                <a:gd name="T56" fmla="*/ 3261 w 3261"/>
                <a:gd name="T57" fmla="*/ 204 h 2241"/>
                <a:gd name="T58" fmla="*/ 3259 w 3261"/>
                <a:gd name="T59" fmla="*/ 1256 h 2241"/>
                <a:gd name="T60" fmla="*/ 3238 w 3261"/>
                <a:gd name="T61" fmla="*/ 1316 h 2241"/>
                <a:gd name="T62" fmla="*/ 3202 w 3261"/>
                <a:gd name="T63" fmla="*/ 1366 h 2241"/>
                <a:gd name="T64" fmla="*/ 3150 w 3261"/>
                <a:gd name="T65" fmla="*/ 1403 h 2241"/>
                <a:gd name="T66" fmla="*/ 3090 w 3261"/>
                <a:gd name="T67" fmla="*/ 1423 h 2241"/>
                <a:gd name="T68" fmla="*/ 2446 w 3261"/>
                <a:gd name="T69" fmla="*/ 1426 h 2241"/>
                <a:gd name="T70" fmla="*/ 815 w 3261"/>
                <a:gd name="T71" fmla="*/ 2241 h 2241"/>
                <a:gd name="T72" fmla="*/ 204 w 3261"/>
                <a:gd name="T73" fmla="*/ 1426 h 2241"/>
                <a:gd name="T74" fmla="*/ 140 w 3261"/>
                <a:gd name="T75" fmla="*/ 1415 h 2241"/>
                <a:gd name="T76" fmla="*/ 83 w 3261"/>
                <a:gd name="T77" fmla="*/ 1387 h 2241"/>
                <a:gd name="T78" fmla="*/ 39 w 3261"/>
                <a:gd name="T79" fmla="*/ 1342 h 2241"/>
                <a:gd name="T80" fmla="*/ 10 w 3261"/>
                <a:gd name="T81" fmla="*/ 1287 h 2241"/>
                <a:gd name="T82" fmla="*/ 0 w 3261"/>
                <a:gd name="T83" fmla="*/ 1223 h 2241"/>
                <a:gd name="T84" fmla="*/ 3 w 3261"/>
                <a:gd name="T85" fmla="*/ 171 h 2241"/>
                <a:gd name="T86" fmla="*/ 23 w 3261"/>
                <a:gd name="T87" fmla="*/ 110 h 2241"/>
                <a:gd name="T88" fmla="*/ 60 w 3261"/>
                <a:gd name="T89" fmla="*/ 60 h 2241"/>
                <a:gd name="T90" fmla="*/ 110 w 3261"/>
                <a:gd name="T91" fmla="*/ 23 h 2241"/>
                <a:gd name="T92" fmla="*/ 171 w 3261"/>
                <a:gd name="T93" fmla="*/ 3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61" h="2241">
                  <a:moveTo>
                    <a:pt x="1019" y="1019"/>
                  </a:moveTo>
                  <a:lnTo>
                    <a:pt x="1019" y="2037"/>
                  </a:lnTo>
                  <a:lnTo>
                    <a:pt x="2242" y="2037"/>
                  </a:lnTo>
                  <a:lnTo>
                    <a:pt x="2242" y="1019"/>
                  </a:lnTo>
                  <a:lnTo>
                    <a:pt x="1019" y="1019"/>
                  </a:lnTo>
                  <a:close/>
                  <a:moveTo>
                    <a:pt x="407" y="204"/>
                  </a:moveTo>
                  <a:lnTo>
                    <a:pt x="374" y="207"/>
                  </a:lnTo>
                  <a:lnTo>
                    <a:pt x="343" y="215"/>
                  </a:lnTo>
                  <a:lnTo>
                    <a:pt x="314" y="227"/>
                  </a:lnTo>
                  <a:lnTo>
                    <a:pt x="287" y="244"/>
                  </a:lnTo>
                  <a:lnTo>
                    <a:pt x="264" y="264"/>
                  </a:lnTo>
                  <a:lnTo>
                    <a:pt x="243" y="288"/>
                  </a:lnTo>
                  <a:lnTo>
                    <a:pt x="227" y="314"/>
                  </a:lnTo>
                  <a:lnTo>
                    <a:pt x="214" y="343"/>
                  </a:lnTo>
                  <a:lnTo>
                    <a:pt x="207" y="375"/>
                  </a:lnTo>
                  <a:lnTo>
                    <a:pt x="204" y="407"/>
                  </a:lnTo>
                  <a:lnTo>
                    <a:pt x="207" y="440"/>
                  </a:lnTo>
                  <a:lnTo>
                    <a:pt x="214" y="472"/>
                  </a:lnTo>
                  <a:lnTo>
                    <a:pt x="227" y="501"/>
                  </a:lnTo>
                  <a:lnTo>
                    <a:pt x="243" y="528"/>
                  </a:lnTo>
                  <a:lnTo>
                    <a:pt x="264" y="552"/>
                  </a:lnTo>
                  <a:lnTo>
                    <a:pt x="287" y="572"/>
                  </a:lnTo>
                  <a:lnTo>
                    <a:pt x="314" y="589"/>
                  </a:lnTo>
                  <a:lnTo>
                    <a:pt x="343" y="601"/>
                  </a:lnTo>
                  <a:lnTo>
                    <a:pt x="374" y="609"/>
                  </a:lnTo>
                  <a:lnTo>
                    <a:pt x="407" y="611"/>
                  </a:lnTo>
                  <a:lnTo>
                    <a:pt x="441" y="609"/>
                  </a:lnTo>
                  <a:lnTo>
                    <a:pt x="472" y="601"/>
                  </a:lnTo>
                  <a:lnTo>
                    <a:pt x="501" y="589"/>
                  </a:lnTo>
                  <a:lnTo>
                    <a:pt x="528" y="572"/>
                  </a:lnTo>
                  <a:lnTo>
                    <a:pt x="552" y="552"/>
                  </a:lnTo>
                  <a:lnTo>
                    <a:pt x="572" y="528"/>
                  </a:lnTo>
                  <a:lnTo>
                    <a:pt x="589" y="501"/>
                  </a:lnTo>
                  <a:lnTo>
                    <a:pt x="601" y="472"/>
                  </a:lnTo>
                  <a:lnTo>
                    <a:pt x="609" y="440"/>
                  </a:lnTo>
                  <a:lnTo>
                    <a:pt x="611" y="407"/>
                  </a:lnTo>
                  <a:lnTo>
                    <a:pt x="609" y="375"/>
                  </a:lnTo>
                  <a:lnTo>
                    <a:pt x="601" y="343"/>
                  </a:lnTo>
                  <a:lnTo>
                    <a:pt x="589" y="314"/>
                  </a:lnTo>
                  <a:lnTo>
                    <a:pt x="572" y="288"/>
                  </a:lnTo>
                  <a:lnTo>
                    <a:pt x="552" y="264"/>
                  </a:lnTo>
                  <a:lnTo>
                    <a:pt x="528" y="244"/>
                  </a:lnTo>
                  <a:lnTo>
                    <a:pt x="501" y="227"/>
                  </a:lnTo>
                  <a:lnTo>
                    <a:pt x="472" y="215"/>
                  </a:lnTo>
                  <a:lnTo>
                    <a:pt x="441" y="207"/>
                  </a:lnTo>
                  <a:lnTo>
                    <a:pt x="407" y="204"/>
                  </a:lnTo>
                  <a:close/>
                  <a:moveTo>
                    <a:pt x="204" y="0"/>
                  </a:moveTo>
                  <a:lnTo>
                    <a:pt x="3057" y="0"/>
                  </a:lnTo>
                  <a:lnTo>
                    <a:pt x="3090" y="3"/>
                  </a:lnTo>
                  <a:lnTo>
                    <a:pt x="3121" y="11"/>
                  </a:lnTo>
                  <a:lnTo>
                    <a:pt x="3150" y="23"/>
                  </a:lnTo>
                  <a:lnTo>
                    <a:pt x="3178" y="40"/>
                  </a:lnTo>
                  <a:lnTo>
                    <a:pt x="3202" y="60"/>
                  </a:lnTo>
                  <a:lnTo>
                    <a:pt x="3222" y="84"/>
                  </a:lnTo>
                  <a:lnTo>
                    <a:pt x="3238" y="110"/>
                  </a:lnTo>
                  <a:lnTo>
                    <a:pt x="3251" y="139"/>
                  </a:lnTo>
                  <a:lnTo>
                    <a:pt x="3259" y="171"/>
                  </a:lnTo>
                  <a:lnTo>
                    <a:pt x="3261" y="204"/>
                  </a:lnTo>
                  <a:lnTo>
                    <a:pt x="3261" y="1223"/>
                  </a:lnTo>
                  <a:lnTo>
                    <a:pt x="3259" y="1256"/>
                  </a:lnTo>
                  <a:lnTo>
                    <a:pt x="3251" y="1287"/>
                  </a:lnTo>
                  <a:lnTo>
                    <a:pt x="3238" y="1316"/>
                  </a:lnTo>
                  <a:lnTo>
                    <a:pt x="3222" y="1342"/>
                  </a:lnTo>
                  <a:lnTo>
                    <a:pt x="3202" y="1366"/>
                  </a:lnTo>
                  <a:lnTo>
                    <a:pt x="3178" y="1387"/>
                  </a:lnTo>
                  <a:lnTo>
                    <a:pt x="3150" y="1403"/>
                  </a:lnTo>
                  <a:lnTo>
                    <a:pt x="3121" y="1415"/>
                  </a:lnTo>
                  <a:lnTo>
                    <a:pt x="3090" y="1423"/>
                  </a:lnTo>
                  <a:lnTo>
                    <a:pt x="3057" y="1426"/>
                  </a:lnTo>
                  <a:lnTo>
                    <a:pt x="2446" y="1426"/>
                  </a:lnTo>
                  <a:lnTo>
                    <a:pt x="2446" y="2241"/>
                  </a:lnTo>
                  <a:lnTo>
                    <a:pt x="815" y="2241"/>
                  </a:lnTo>
                  <a:lnTo>
                    <a:pt x="815" y="1426"/>
                  </a:lnTo>
                  <a:lnTo>
                    <a:pt x="204" y="1426"/>
                  </a:lnTo>
                  <a:lnTo>
                    <a:pt x="171" y="1423"/>
                  </a:lnTo>
                  <a:lnTo>
                    <a:pt x="140" y="1415"/>
                  </a:lnTo>
                  <a:lnTo>
                    <a:pt x="110" y="1403"/>
                  </a:lnTo>
                  <a:lnTo>
                    <a:pt x="83" y="1387"/>
                  </a:lnTo>
                  <a:lnTo>
                    <a:pt x="60" y="1366"/>
                  </a:lnTo>
                  <a:lnTo>
                    <a:pt x="39" y="1342"/>
                  </a:lnTo>
                  <a:lnTo>
                    <a:pt x="23" y="1316"/>
                  </a:lnTo>
                  <a:lnTo>
                    <a:pt x="10" y="1287"/>
                  </a:lnTo>
                  <a:lnTo>
                    <a:pt x="3" y="1256"/>
                  </a:lnTo>
                  <a:lnTo>
                    <a:pt x="0" y="1223"/>
                  </a:lnTo>
                  <a:lnTo>
                    <a:pt x="0" y="204"/>
                  </a:lnTo>
                  <a:lnTo>
                    <a:pt x="3" y="171"/>
                  </a:lnTo>
                  <a:lnTo>
                    <a:pt x="10" y="139"/>
                  </a:lnTo>
                  <a:lnTo>
                    <a:pt x="23" y="110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3" y="40"/>
                  </a:lnTo>
                  <a:lnTo>
                    <a:pt x="110" y="23"/>
                  </a:lnTo>
                  <a:lnTo>
                    <a:pt x="140" y="11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167" name="Freeform 142"/>
          <p:cNvSpPr>
            <a:spLocks noEditPoints="1"/>
          </p:cNvSpPr>
          <p:nvPr/>
        </p:nvSpPr>
        <p:spPr bwMode="auto">
          <a:xfrm>
            <a:off x="8031767" y="5837047"/>
            <a:ext cx="466133" cy="406724"/>
          </a:xfrm>
          <a:custGeom>
            <a:avLst/>
            <a:gdLst>
              <a:gd name="T0" fmla="*/ 1121 w 3261"/>
              <a:gd name="T1" fmla="*/ 2241 h 2852"/>
              <a:gd name="T2" fmla="*/ 2140 w 3261"/>
              <a:gd name="T3" fmla="*/ 2241 h 2852"/>
              <a:gd name="T4" fmla="*/ 2242 w 3261"/>
              <a:gd name="T5" fmla="*/ 2648 h 2852"/>
              <a:gd name="T6" fmla="*/ 2446 w 3261"/>
              <a:gd name="T7" fmla="*/ 2852 h 2852"/>
              <a:gd name="T8" fmla="*/ 815 w 3261"/>
              <a:gd name="T9" fmla="*/ 2852 h 2852"/>
              <a:gd name="T10" fmla="*/ 1019 w 3261"/>
              <a:gd name="T11" fmla="*/ 2648 h 2852"/>
              <a:gd name="T12" fmla="*/ 1121 w 3261"/>
              <a:gd name="T13" fmla="*/ 2241 h 2852"/>
              <a:gd name="T14" fmla="*/ 204 w 3261"/>
              <a:gd name="T15" fmla="*/ 204 h 2852"/>
              <a:gd name="T16" fmla="*/ 204 w 3261"/>
              <a:gd name="T17" fmla="*/ 1834 h 2852"/>
              <a:gd name="T18" fmla="*/ 3057 w 3261"/>
              <a:gd name="T19" fmla="*/ 1834 h 2852"/>
              <a:gd name="T20" fmla="*/ 3057 w 3261"/>
              <a:gd name="T21" fmla="*/ 204 h 2852"/>
              <a:gd name="T22" fmla="*/ 204 w 3261"/>
              <a:gd name="T23" fmla="*/ 204 h 2852"/>
              <a:gd name="T24" fmla="*/ 0 w 3261"/>
              <a:gd name="T25" fmla="*/ 0 h 2852"/>
              <a:gd name="T26" fmla="*/ 3261 w 3261"/>
              <a:gd name="T27" fmla="*/ 0 h 2852"/>
              <a:gd name="T28" fmla="*/ 3261 w 3261"/>
              <a:gd name="T29" fmla="*/ 2037 h 2852"/>
              <a:gd name="T30" fmla="*/ 0 w 3261"/>
              <a:gd name="T31" fmla="*/ 2037 h 2852"/>
              <a:gd name="T32" fmla="*/ 0 w 3261"/>
              <a:gd name="T33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852">
                <a:moveTo>
                  <a:pt x="1121" y="2241"/>
                </a:moveTo>
                <a:lnTo>
                  <a:pt x="2140" y="2241"/>
                </a:lnTo>
                <a:lnTo>
                  <a:pt x="2242" y="2648"/>
                </a:lnTo>
                <a:lnTo>
                  <a:pt x="2446" y="2852"/>
                </a:lnTo>
                <a:lnTo>
                  <a:pt x="815" y="2852"/>
                </a:lnTo>
                <a:lnTo>
                  <a:pt x="1019" y="2648"/>
                </a:lnTo>
                <a:lnTo>
                  <a:pt x="1121" y="2241"/>
                </a:lnTo>
                <a:close/>
                <a:moveTo>
                  <a:pt x="204" y="204"/>
                </a:moveTo>
                <a:lnTo>
                  <a:pt x="204" y="1834"/>
                </a:lnTo>
                <a:lnTo>
                  <a:pt x="3057" y="1834"/>
                </a:lnTo>
                <a:lnTo>
                  <a:pt x="3057" y="204"/>
                </a:lnTo>
                <a:lnTo>
                  <a:pt x="204" y="204"/>
                </a:lnTo>
                <a:close/>
                <a:moveTo>
                  <a:pt x="0" y="0"/>
                </a:moveTo>
                <a:lnTo>
                  <a:pt x="3261" y="0"/>
                </a:lnTo>
                <a:lnTo>
                  <a:pt x="3261" y="2037"/>
                </a:lnTo>
                <a:lnTo>
                  <a:pt x="0" y="2037"/>
                </a:lnTo>
                <a:lnTo>
                  <a:pt x="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68" name="Freeform 147"/>
          <p:cNvSpPr>
            <a:spLocks noEditPoints="1"/>
          </p:cNvSpPr>
          <p:nvPr/>
        </p:nvSpPr>
        <p:spPr bwMode="auto">
          <a:xfrm>
            <a:off x="8769095" y="5866179"/>
            <a:ext cx="524399" cy="348457"/>
          </a:xfrm>
          <a:custGeom>
            <a:avLst/>
            <a:gdLst>
              <a:gd name="T0" fmla="*/ 2651 w 3670"/>
              <a:gd name="T1" fmla="*/ 2036 h 2443"/>
              <a:gd name="T2" fmla="*/ 3263 w 3670"/>
              <a:gd name="T3" fmla="*/ 1629 h 2443"/>
              <a:gd name="T4" fmla="*/ 815 w 3670"/>
              <a:gd name="T5" fmla="*/ 1629 h 2443"/>
              <a:gd name="T6" fmla="*/ 2447 w 3670"/>
              <a:gd name="T7" fmla="*/ 2036 h 2443"/>
              <a:gd name="T8" fmla="*/ 815 w 3670"/>
              <a:gd name="T9" fmla="*/ 1629 h 2443"/>
              <a:gd name="T10" fmla="*/ 408 w 3670"/>
              <a:gd name="T11" fmla="*/ 2036 h 2443"/>
              <a:gd name="T12" fmla="*/ 612 w 3670"/>
              <a:gd name="T13" fmla="*/ 1629 h 2443"/>
              <a:gd name="T14" fmla="*/ 2855 w 3670"/>
              <a:gd name="T15" fmla="*/ 1019 h 2443"/>
              <a:gd name="T16" fmla="*/ 3263 w 3670"/>
              <a:gd name="T17" fmla="*/ 1426 h 2443"/>
              <a:gd name="T18" fmla="*/ 2855 w 3670"/>
              <a:gd name="T19" fmla="*/ 1019 h 2443"/>
              <a:gd name="T20" fmla="*/ 2243 w 3670"/>
              <a:gd name="T21" fmla="*/ 1426 h 2443"/>
              <a:gd name="T22" fmla="*/ 2651 w 3670"/>
              <a:gd name="T23" fmla="*/ 1019 h 2443"/>
              <a:gd name="T24" fmla="*/ 1632 w 3670"/>
              <a:gd name="T25" fmla="*/ 1019 h 2443"/>
              <a:gd name="T26" fmla="*/ 2040 w 3670"/>
              <a:gd name="T27" fmla="*/ 1426 h 2443"/>
              <a:gd name="T28" fmla="*/ 1632 w 3670"/>
              <a:gd name="T29" fmla="*/ 1019 h 2443"/>
              <a:gd name="T30" fmla="*/ 1019 w 3670"/>
              <a:gd name="T31" fmla="*/ 1426 h 2443"/>
              <a:gd name="T32" fmla="*/ 1427 w 3670"/>
              <a:gd name="T33" fmla="*/ 1019 h 2443"/>
              <a:gd name="T34" fmla="*/ 408 w 3670"/>
              <a:gd name="T35" fmla="*/ 1019 h 2443"/>
              <a:gd name="T36" fmla="*/ 815 w 3670"/>
              <a:gd name="T37" fmla="*/ 1426 h 2443"/>
              <a:gd name="T38" fmla="*/ 408 w 3670"/>
              <a:gd name="T39" fmla="*/ 1019 h 2443"/>
              <a:gd name="T40" fmla="*/ 2651 w 3670"/>
              <a:gd name="T41" fmla="*/ 815 h 2443"/>
              <a:gd name="T42" fmla="*/ 3263 w 3670"/>
              <a:gd name="T43" fmla="*/ 407 h 2443"/>
              <a:gd name="T44" fmla="*/ 2040 w 3670"/>
              <a:gd name="T45" fmla="*/ 407 h 2443"/>
              <a:gd name="T46" fmla="*/ 2447 w 3670"/>
              <a:gd name="T47" fmla="*/ 815 h 2443"/>
              <a:gd name="T48" fmla="*/ 2040 w 3670"/>
              <a:gd name="T49" fmla="*/ 407 h 2443"/>
              <a:gd name="T50" fmla="*/ 1427 w 3670"/>
              <a:gd name="T51" fmla="*/ 815 h 2443"/>
              <a:gd name="T52" fmla="*/ 1836 w 3670"/>
              <a:gd name="T53" fmla="*/ 407 h 2443"/>
              <a:gd name="T54" fmla="*/ 815 w 3670"/>
              <a:gd name="T55" fmla="*/ 407 h 2443"/>
              <a:gd name="T56" fmla="*/ 1223 w 3670"/>
              <a:gd name="T57" fmla="*/ 815 h 2443"/>
              <a:gd name="T58" fmla="*/ 815 w 3670"/>
              <a:gd name="T59" fmla="*/ 407 h 2443"/>
              <a:gd name="T60" fmla="*/ 408 w 3670"/>
              <a:gd name="T61" fmla="*/ 815 h 2443"/>
              <a:gd name="T62" fmla="*/ 612 w 3670"/>
              <a:gd name="T63" fmla="*/ 407 h 2443"/>
              <a:gd name="T64" fmla="*/ 204 w 3670"/>
              <a:gd name="T65" fmla="*/ 0 h 2443"/>
              <a:gd name="T66" fmla="*/ 3503 w 3670"/>
              <a:gd name="T67" fmla="*/ 3 h 2443"/>
              <a:gd name="T68" fmla="*/ 3569 w 3670"/>
              <a:gd name="T69" fmla="*/ 28 h 2443"/>
              <a:gd name="T70" fmla="*/ 3622 w 3670"/>
              <a:gd name="T71" fmla="*/ 73 h 2443"/>
              <a:gd name="T72" fmla="*/ 3658 w 3670"/>
              <a:gd name="T73" fmla="*/ 133 h 2443"/>
              <a:gd name="T74" fmla="*/ 3670 w 3670"/>
              <a:gd name="T75" fmla="*/ 203 h 2443"/>
              <a:gd name="T76" fmla="*/ 3667 w 3670"/>
              <a:gd name="T77" fmla="*/ 2277 h 2443"/>
              <a:gd name="T78" fmla="*/ 3642 w 3670"/>
              <a:gd name="T79" fmla="*/ 2343 h 2443"/>
              <a:gd name="T80" fmla="*/ 3597 w 3670"/>
              <a:gd name="T81" fmla="*/ 2395 h 2443"/>
              <a:gd name="T82" fmla="*/ 3537 w 3670"/>
              <a:gd name="T83" fmla="*/ 2431 h 2443"/>
              <a:gd name="T84" fmla="*/ 3466 w 3670"/>
              <a:gd name="T85" fmla="*/ 2443 h 2443"/>
              <a:gd name="T86" fmla="*/ 167 w 3670"/>
              <a:gd name="T87" fmla="*/ 2440 h 2443"/>
              <a:gd name="T88" fmla="*/ 101 w 3670"/>
              <a:gd name="T89" fmla="*/ 2415 h 2443"/>
              <a:gd name="T90" fmla="*/ 48 w 3670"/>
              <a:gd name="T91" fmla="*/ 2371 h 2443"/>
              <a:gd name="T92" fmla="*/ 12 w 3670"/>
              <a:gd name="T93" fmla="*/ 2310 h 2443"/>
              <a:gd name="T94" fmla="*/ 0 w 3670"/>
              <a:gd name="T95" fmla="*/ 2240 h 2443"/>
              <a:gd name="T96" fmla="*/ 3 w 3670"/>
              <a:gd name="T97" fmla="*/ 168 h 2443"/>
              <a:gd name="T98" fmla="*/ 28 w 3670"/>
              <a:gd name="T99" fmla="*/ 102 h 2443"/>
              <a:gd name="T100" fmla="*/ 73 w 3670"/>
              <a:gd name="T101" fmla="*/ 48 h 2443"/>
              <a:gd name="T102" fmla="*/ 133 w 3670"/>
              <a:gd name="T103" fmla="*/ 13 h 2443"/>
              <a:gd name="T104" fmla="*/ 204 w 3670"/>
              <a:gd name="T105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70" h="2443">
                <a:moveTo>
                  <a:pt x="2651" y="1629"/>
                </a:moveTo>
                <a:lnTo>
                  <a:pt x="2651" y="2036"/>
                </a:lnTo>
                <a:lnTo>
                  <a:pt x="3263" y="2036"/>
                </a:lnTo>
                <a:lnTo>
                  <a:pt x="3263" y="1629"/>
                </a:lnTo>
                <a:lnTo>
                  <a:pt x="2651" y="1629"/>
                </a:lnTo>
                <a:close/>
                <a:moveTo>
                  <a:pt x="815" y="1629"/>
                </a:moveTo>
                <a:lnTo>
                  <a:pt x="815" y="2036"/>
                </a:lnTo>
                <a:lnTo>
                  <a:pt x="2447" y="2036"/>
                </a:lnTo>
                <a:lnTo>
                  <a:pt x="2447" y="1629"/>
                </a:lnTo>
                <a:lnTo>
                  <a:pt x="815" y="1629"/>
                </a:lnTo>
                <a:close/>
                <a:moveTo>
                  <a:pt x="408" y="1629"/>
                </a:moveTo>
                <a:lnTo>
                  <a:pt x="408" y="2036"/>
                </a:lnTo>
                <a:lnTo>
                  <a:pt x="612" y="2036"/>
                </a:lnTo>
                <a:lnTo>
                  <a:pt x="612" y="1629"/>
                </a:lnTo>
                <a:lnTo>
                  <a:pt x="408" y="1629"/>
                </a:lnTo>
                <a:close/>
                <a:moveTo>
                  <a:pt x="2855" y="1019"/>
                </a:moveTo>
                <a:lnTo>
                  <a:pt x="2855" y="1426"/>
                </a:lnTo>
                <a:lnTo>
                  <a:pt x="3263" y="1426"/>
                </a:lnTo>
                <a:lnTo>
                  <a:pt x="3263" y="1019"/>
                </a:lnTo>
                <a:lnTo>
                  <a:pt x="2855" y="1019"/>
                </a:lnTo>
                <a:close/>
                <a:moveTo>
                  <a:pt x="2243" y="1019"/>
                </a:moveTo>
                <a:lnTo>
                  <a:pt x="2243" y="1426"/>
                </a:lnTo>
                <a:lnTo>
                  <a:pt x="2651" y="1426"/>
                </a:lnTo>
                <a:lnTo>
                  <a:pt x="2651" y="1019"/>
                </a:lnTo>
                <a:lnTo>
                  <a:pt x="2243" y="1019"/>
                </a:lnTo>
                <a:close/>
                <a:moveTo>
                  <a:pt x="1632" y="1019"/>
                </a:moveTo>
                <a:lnTo>
                  <a:pt x="1632" y="1426"/>
                </a:lnTo>
                <a:lnTo>
                  <a:pt x="2040" y="1426"/>
                </a:lnTo>
                <a:lnTo>
                  <a:pt x="2040" y="1019"/>
                </a:lnTo>
                <a:lnTo>
                  <a:pt x="1632" y="1019"/>
                </a:lnTo>
                <a:close/>
                <a:moveTo>
                  <a:pt x="1019" y="1019"/>
                </a:moveTo>
                <a:lnTo>
                  <a:pt x="1019" y="1426"/>
                </a:lnTo>
                <a:lnTo>
                  <a:pt x="1427" y="1426"/>
                </a:lnTo>
                <a:lnTo>
                  <a:pt x="1427" y="1019"/>
                </a:lnTo>
                <a:lnTo>
                  <a:pt x="1019" y="1019"/>
                </a:lnTo>
                <a:close/>
                <a:moveTo>
                  <a:pt x="408" y="1019"/>
                </a:moveTo>
                <a:lnTo>
                  <a:pt x="408" y="1426"/>
                </a:lnTo>
                <a:lnTo>
                  <a:pt x="815" y="1426"/>
                </a:lnTo>
                <a:lnTo>
                  <a:pt x="815" y="1019"/>
                </a:lnTo>
                <a:lnTo>
                  <a:pt x="408" y="1019"/>
                </a:lnTo>
                <a:close/>
                <a:moveTo>
                  <a:pt x="2651" y="407"/>
                </a:moveTo>
                <a:lnTo>
                  <a:pt x="2651" y="815"/>
                </a:lnTo>
                <a:lnTo>
                  <a:pt x="3263" y="815"/>
                </a:lnTo>
                <a:lnTo>
                  <a:pt x="3263" y="407"/>
                </a:lnTo>
                <a:lnTo>
                  <a:pt x="2651" y="407"/>
                </a:lnTo>
                <a:close/>
                <a:moveTo>
                  <a:pt x="2040" y="407"/>
                </a:moveTo>
                <a:lnTo>
                  <a:pt x="2040" y="815"/>
                </a:lnTo>
                <a:lnTo>
                  <a:pt x="2447" y="815"/>
                </a:lnTo>
                <a:lnTo>
                  <a:pt x="2447" y="407"/>
                </a:lnTo>
                <a:lnTo>
                  <a:pt x="2040" y="407"/>
                </a:lnTo>
                <a:close/>
                <a:moveTo>
                  <a:pt x="1427" y="407"/>
                </a:moveTo>
                <a:lnTo>
                  <a:pt x="1427" y="815"/>
                </a:lnTo>
                <a:lnTo>
                  <a:pt x="1836" y="815"/>
                </a:lnTo>
                <a:lnTo>
                  <a:pt x="1836" y="407"/>
                </a:lnTo>
                <a:lnTo>
                  <a:pt x="1427" y="407"/>
                </a:lnTo>
                <a:close/>
                <a:moveTo>
                  <a:pt x="815" y="407"/>
                </a:moveTo>
                <a:lnTo>
                  <a:pt x="815" y="815"/>
                </a:lnTo>
                <a:lnTo>
                  <a:pt x="1223" y="815"/>
                </a:lnTo>
                <a:lnTo>
                  <a:pt x="1223" y="407"/>
                </a:lnTo>
                <a:lnTo>
                  <a:pt x="815" y="407"/>
                </a:lnTo>
                <a:close/>
                <a:moveTo>
                  <a:pt x="408" y="407"/>
                </a:moveTo>
                <a:lnTo>
                  <a:pt x="408" y="815"/>
                </a:lnTo>
                <a:lnTo>
                  <a:pt x="612" y="815"/>
                </a:lnTo>
                <a:lnTo>
                  <a:pt x="612" y="407"/>
                </a:lnTo>
                <a:lnTo>
                  <a:pt x="408" y="407"/>
                </a:lnTo>
                <a:close/>
                <a:moveTo>
                  <a:pt x="204" y="0"/>
                </a:moveTo>
                <a:lnTo>
                  <a:pt x="3466" y="0"/>
                </a:lnTo>
                <a:lnTo>
                  <a:pt x="3503" y="3"/>
                </a:lnTo>
                <a:lnTo>
                  <a:pt x="3537" y="13"/>
                </a:lnTo>
                <a:lnTo>
                  <a:pt x="3569" y="28"/>
                </a:lnTo>
                <a:lnTo>
                  <a:pt x="3597" y="48"/>
                </a:lnTo>
                <a:lnTo>
                  <a:pt x="3622" y="73"/>
                </a:lnTo>
                <a:lnTo>
                  <a:pt x="3642" y="102"/>
                </a:lnTo>
                <a:lnTo>
                  <a:pt x="3658" y="133"/>
                </a:lnTo>
                <a:lnTo>
                  <a:pt x="3667" y="168"/>
                </a:lnTo>
                <a:lnTo>
                  <a:pt x="3670" y="203"/>
                </a:lnTo>
                <a:lnTo>
                  <a:pt x="3670" y="2240"/>
                </a:lnTo>
                <a:lnTo>
                  <a:pt x="3667" y="2277"/>
                </a:lnTo>
                <a:lnTo>
                  <a:pt x="3658" y="2310"/>
                </a:lnTo>
                <a:lnTo>
                  <a:pt x="3642" y="2343"/>
                </a:lnTo>
                <a:lnTo>
                  <a:pt x="3622" y="2371"/>
                </a:lnTo>
                <a:lnTo>
                  <a:pt x="3597" y="2395"/>
                </a:lnTo>
                <a:lnTo>
                  <a:pt x="3569" y="2415"/>
                </a:lnTo>
                <a:lnTo>
                  <a:pt x="3537" y="2431"/>
                </a:lnTo>
                <a:lnTo>
                  <a:pt x="3503" y="2440"/>
                </a:lnTo>
                <a:lnTo>
                  <a:pt x="3466" y="2443"/>
                </a:lnTo>
                <a:lnTo>
                  <a:pt x="204" y="2443"/>
                </a:lnTo>
                <a:lnTo>
                  <a:pt x="167" y="2440"/>
                </a:lnTo>
                <a:lnTo>
                  <a:pt x="133" y="2431"/>
                </a:lnTo>
                <a:lnTo>
                  <a:pt x="101" y="2415"/>
                </a:lnTo>
                <a:lnTo>
                  <a:pt x="73" y="2395"/>
                </a:lnTo>
                <a:lnTo>
                  <a:pt x="48" y="2371"/>
                </a:lnTo>
                <a:lnTo>
                  <a:pt x="28" y="2343"/>
                </a:lnTo>
                <a:lnTo>
                  <a:pt x="12" y="2310"/>
                </a:lnTo>
                <a:lnTo>
                  <a:pt x="3" y="2277"/>
                </a:lnTo>
                <a:lnTo>
                  <a:pt x="0" y="2240"/>
                </a:lnTo>
                <a:lnTo>
                  <a:pt x="0" y="203"/>
                </a:lnTo>
                <a:lnTo>
                  <a:pt x="3" y="168"/>
                </a:lnTo>
                <a:lnTo>
                  <a:pt x="12" y="133"/>
                </a:lnTo>
                <a:lnTo>
                  <a:pt x="28" y="102"/>
                </a:lnTo>
                <a:lnTo>
                  <a:pt x="48" y="73"/>
                </a:lnTo>
                <a:lnTo>
                  <a:pt x="73" y="48"/>
                </a:lnTo>
                <a:lnTo>
                  <a:pt x="101" y="28"/>
                </a:lnTo>
                <a:lnTo>
                  <a:pt x="133" y="13"/>
                </a:lnTo>
                <a:lnTo>
                  <a:pt x="167" y="3"/>
                </a:lnTo>
                <a:lnTo>
                  <a:pt x="204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69" name="Freeform 152"/>
          <p:cNvSpPr>
            <a:spLocks noEditPoints="1"/>
          </p:cNvSpPr>
          <p:nvPr/>
        </p:nvSpPr>
        <p:spPr bwMode="auto">
          <a:xfrm>
            <a:off x="10130644" y="5866179"/>
            <a:ext cx="466132" cy="348457"/>
          </a:xfrm>
          <a:custGeom>
            <a:avLst/>
            <a:gdLst>
              <a:gd name="T0" fmla="*/ 1222 w 3261"/>
              <a:gd name="T1" fmla="*/ 2036 h 2443"/>
              <a:gd name="T2" fmla="*/ 1222 w 3261"/>
              <a:gd name="T3" fmla="*/ 2239 h 2443"/>
              <a:gd name="T4" fmla="*/ 2038 w 3261"/>
              <a:gd name="T5" fmla="*/ 2239 h 2443"/>
              <a:gd name="T6" fmla="*/ 2038 w 3261"/>
              <a:gd name="T7" fmla="*/ 2036 h 2443"/>
              <a:gd name="T8" fmla="*/ 1222 w 3261"/>
              <a:gd name="T9" fmla="*/ 2036 h 2443"/>
              <a:gd name="T10" fmla="*/ 612 w 3261"/>
              <a:gd name="T11" fmla="*/ 204 h 2443"/>
              <a:gd name="T12" fmla="*/ 611 w 3261"/>
              <a:gd name="T13" fmla="*/ 204 h 2443"/>
              <a:gd name="T14" fmla="*/ 611 w 3261"/>
              <a:gd name="T15" fmla="*/ 1832 h 2443"/>
              <a:gd name="T16" fmla="*/ 2650 w 3261"/>
              <a:gd name="T17" fmla="*/ 1832 h 2443"/>
              <a:gd name="T18" fmla="*/ 2650 w 3261"/>
              <a:gd name="T19" fmla="*/ 204 h 2443"/>
              <a:gd name="T20" fmla="*/ 2650 w 3261"/>
              <a:gd name="T21" fmla="*/ 204 h 2443"/>
              <a:gd name="T22" fmla="*/ 612 w 3261"/>
              <a:gd name="T23" fmla="*/ 204 h 2443"/>
              <a:gd name="T24" fmla="*/ 611 w 3261"/>
              <a:gd name="T25" fmla="*/ 0 h 2443"/>
              <a:gd name="T26" fmla="*/ 2650 w 3261"/>
              <a:gd name="T27" fmla="*/ 0 h 2443"/>
              <a:gd name="T28" fmla="*/ 2683 w 3261"/>
              <a:gd name="T29" fmla="*/ 3 h 2443"/>
              <a:gd name="T30" fmla="*/ 2714 w 3261"/>
              <a:gd name="T31" fmla="*/ 10 h 2443"/>
              <a:gd name="T32" fmla="*/ 2743 w 3261"/>
              <a:gd name="T33" fmla="*/ 23 h 2443"/>
              <a:gd name="T34" fmla="*/ 2770 w 3261"/>
              <a:gd name="T35" fmla="*/ 39 h 2443"/>
              <a:gd name="T36" fmla="*/ 2793 w 3261"/>
              <a:gd name="T37" fmla="*/ 60 h 2443"/>
              <a:gd name="T38" fmla="*/ 2814 w 3261"/>
              <a:gd name="T39" fmla="*/ 83 h 2443"/>
              <a:gd name="T40" fmla="*/ 2830 w 3261"/>
              <a:gd name="T41" fmla="*/ 110 h 2443"/>
              <a:gd name="T42" fmla="*/ 2843 w 3261"/>
              <a:gd name="T43" fmla="*/ 139 h 2443"/>
              <a:gd name="T44" fmla="*/ 2850 w 3261"/>
              <a:gd name="T45" fmla="*/ 170 h 2443"/>
              <a:gd name="T46" fmla="*/ 2853 w 3261"/>
              <a:gd name="T47" fmla="*/ 204 h 2443"/>
              <a:gd name="T48" fmla="*/ 2853 w 3261"/>
              <a:gd name="T49" fmla="*/ 1832 h 2443"/>
              <a:gd name="T50" fmla="*/ 3261 w 3261"/>
              <a:gd name="T51" fmla="*/ 1832 h 2443"/>
              <a:gd name="T52" fmla="*/ 3261 w 3261"/>
              <a:gd name="T53" fmla="*/ 2443 h 2443"/>
              <a:gd name="T54" fmla="*/ 0 w 3261"/>
              <a:gd name="T55" fmla="*/ 2443 h 2443"/>
              <a:gd name="T56" fmla="*/ 0 w 3261"/>
              <a:gd name="T57" fmla="*/ 1832 h 2443"/>
              <a:gd name="T58" fmla="*/ 407 w 3261"/>
              <a:gd name="T59" fmla="*/ 1832 h 2443"/>
              <a:gd name="T60" fmla="*/ 407 w 3261"/>
              <a:gd name="T61" fmla="*/ 204 h 2443"/>
              <a:gd name="T62" fmla="*/ 410 w 3261"/>
              <a:gd name="T63" fmla="*/ 170 h 2443"/>
              <a:gd name="T64" fmla="*/ 418 w 3261"/>
              <a:gd name="T65" fmla="*/ 139 h 2443"/>
              <a:gd name="T66" fmla="*/ 431 w 3261"/>
              <a:gd name="T67" fmla="*/ 110 h 2443"/>
              <a:gd name="T68" fmla="*/ 447 w 3261"/>
              <a:gd name="T69" fmla="*/ 83 h 2443"/>
              <a:gd name="T70" fmla="*/ 468 w 3261"/>
              <a:gd name="T71" fmla="*/ 60 h 2443"/>
              <a:gd name="T72" fmla="*/ 491 w 3261"/>
              <a:gd name="T73" fmla="*/ 39 h 2443"/>
              <a:gd name="T74" fmla="*/ 518 w 3261"/>
              <a:gd name="T75" fmla="*/ 23 h 2443"/>
              <a:gd name="T76" fmla="*/ 547 w 3261"/>
              <a:gd name="T77" fmla="*/ 10 h 2443"/>
              <a:gd name="T78" fmla="*/ 578 w 3261"/>
              <a:gd name="T79" fmla="*/ 3 h 2443"/>
              <a:gd name="T80" fmla="*/ 611 w 3261"/>
              <a:gd name="T81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261" h="2443">
                <a:moveTo>
                  <a:pt x="1222" y="2036"/>
                </a:moveTo>
                <a:lnTo>
                  <a:pt x="1222" y="2239"/>
                </a:lnTo>
                <a:lnTo>
                  <a:pt x="2038" y="2239"/>
                </a:lnTo>
                <a:lnTo>
                  <a:pt x="2038" y="2036"/>
                </a:lnTo>
                <a:lnTo>
                  <a:pt x="1222" y="2036"/>
                </a:lnTo>
                <a:close/>
                <a:moveTo>
                  <a:pt x="612" y="204"/>
                </a:moveTo>
                <a:lnTo>
                  <a:pt x="611" y="204"/>
                </a:lnTo>
                <a:lnTo>
                  <a:pt x="611" y="1832"/>
                </a:lnTo>
                <a:lnTo>
                  <a:pt x="2650" y="1832"/>
                </a:lnTo>
                <a:lnTo>
                  <a:pt x="2650" y="204"/>
                </a:lnTo>
                <a:lnTo>
                  <a:pt x="2650" y="204"/>
                </a:lnTo>
                <a:lnTo>
                  <a:pt x="612" y="204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2683" y="3"/>
                </a:lnTo>
                <a:lnTo>
                  <a:pt x="2714" y="10"/>
                </a:lnTo>
                <a:lnTo>
                  <a:pt x="2743" y="23"/>
                </a:lnTo>
                <a:lnTo>
                  <a:pt x="2770" y="39"/>
                </a:lnTo>
                <a:lnTo>
                  <a:pt x="2793" y="60"/>
                </a:lnTo>
                <a:lnTo>
                  <a:pt x="2814" y="83"/>
                </a:lnTo>
                <a:lnTo>
                  <a:pt x="2830" y="110"/>
                </a:lnTo>
                <a:lnTo>
                  <a:pt x="2843" y="139"/>
                </a:lnTo>
                <a:lnTo>
                  <a:pt x="2850" y="170"/>
                </a:lnTo>
                <a:lnTo>
                  <a:pt x="2853" y="204"/>
                </a:lnTo>
                <a:lnTo>
                  <a:pt x="2853" y="1832"/>
                </a:lnTo>
                <a:lnTo>
                  <a:pt x="3261" y="1832"/>
                </a:lnTo>
                <a:lnTo>
                  <a:pt x="3261" y="2443"/>
                </a:lnTo>
                <a:lnTo>
                  <a:pt x="0" y="2443"/>
                </a:lnTo>
                <a:lnTo>
                  <a:pt x="0" y="1832"/>
                </a:lnTo>
                <a:lnTo>
                  <a:pt x="407" y="1832"/>
                </a:lnTo>
                <a:lnTo>
                  <a:pt x="407" y="204"/>
                </a:lnTo>
                <a:lnTo>
                  <a:pt x="410" y="170"/>
                </a:lnTo>
                <a:lnTo>
                  <a:pt x="418" y="139"/>
                </a:lnTo>
                <a:lnTo>
                  <a:pt x="431" y="110"/>
                </a:lnTo>
                <a:lnTo>
                  <a:pt x="447" y="83"/>
                </a:lnTo>
                <a:lnTo>
                  <a:pt x="468" y="60"/>
                </a:lnTo>
                <a:lnTo>
                  <a:pt x="491" y="39"/>
                </a:lnTo>
                <a:lnTo>
                  <a:pt x="518" y="23"/>
                </a:lnTo>
                <a:lnTo>
                  <a:pt x="547" y="10"/>
                </a:lnTo>
                <a:lnTo>
                  <a:pt x="578" y="3"/>
                </a:lnTo>
                <a:lnTo>
                  <a:pt x="611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70" name="Freeform 157"/>
          <p:cNvSpPr>
            <a:spLocks noEditPoints="1"/>
          </p:cNvSpPr>
          <p:nvPr/>
        </p:nvSpPr>
        <p:spPr bwMode="auto">
          <a:xfrm>
            <a:off x="9564688" y="5805056"/>
            <a:ext cx="294760" cy="470703"/>
          </a:xfrm>
          <a:custGeom>
            <a:avLst/>
            <a:gdLst>
              <a:gd name="T0" fmla="*/ 999 w 2064"/>
              <a:gd name="T1" fmla="*/ 2677 h 3292"/>
              <a:gd name="T2" fmla="*/ 937 w 2064"/>
              <a:gd name="T3" fmla="*/ 2697 h 3292"/>
              <a:gd name="T4" fmla="*/ 886 w 2064"/>
              <a:gd name="T5" fmla="*/ 2734 h 3292"/>
              <a:gd name="T6" fmla="*/ 849 w 2064"/>
              <a:gd name="T7" fmla="*/ 2786 h 3292"/>
              <a:gd name="T8" fmla="*/ 828 w 2064"/>
              <a:gd name="T9" fmla="*/ 2847 h 3292"/>
              <a:gd name="T10" fmla="*/ 828 w 2064"/>
              <a:gd name="T11" fmla="*/ 2914 h 3292"/>
              <a:gd name="T12" fmla="*/ 849 w 2064"/>
              <a:gd name="T13" fmla="*/ 2975 h 3292"/>
              <a:gd name="T14" fmla="*/ 886 w 2064"/>
              <a:gd name="T15" fmla="*/ 3026 h 3292"/>
              <a:gd name="T16" fmla="*/ 937 w 2064"/>
              <a:gd name="T17" fmla="*/ 3063 h 3292"/>
              <a:gd name="T18" fmla="*/ 999 w 2064"/>
              <a:gd name="T19" fmla="*/ 3083 h 3292"/>
              <a:gd name="T20" fmla="*/ 1065 w 2064"/>
              <a:gd name="T21" fmla="*/ 3083 h 3292"/>
              <a:gd name="T22" fmla="*/ 1127 w 2064"/>
              <a:gd name="T23" fmla="*/ 3063 h 3292"/>
              <a:gd name="T24" fmla="*/ 1178 w 2064"/>
              <a:gd name="T25" fmla="*/ 3026 h 3292"/>
              <a:gd name="T26" fmla="*/ 1215 w 2064"/>
              <a:gd name="T27" fmla="*/ 2975 h 3292"/>
              <a:gd name="T28" fmla="*/ 1236 w 2064"/>
              <a:gd name="T29" fmla="*/ 2914 h 3292"/>
              <a:gd name="T30" fmla="*/ 1236 w 2064"/>
              <a:gd name="T31" fmla="*/ 2847 h 3292"/>
              <a:gd name="T32" fmla="*/ 1215 w 2064"/>
              <a:gd name="T33" fmla="*/ 2786 h 3292"/>
              <a:gd name="T34" fmla="*/ 1178 w 2064"/>
              <a:gd name="T35" fmla="*/ 2734 h 3292"/>
              <a:gd name="T36" fmla="*/ 1127 w 2064"/>
              <a:gd name="T37" fmla="*/ 2697 h 3292"/>
              <a:gd name="T38" fmla="*/ 1065 w 2064"/>
              <a:gd name="T39" fmla="*/ 2677 h 3292"/>
              <a:gd name="T40" fmla="*/ 206 w 2064"/>
              <a:gd name="T41" fmla="*/ 411 h 3292"/>
              <a:gd name="T42" fmla="*/ 1858 w 2064"/>
              <a:gd name="T43" fmla="*/ 2469 h 3292"/>
              <a:gd name="T44" fmla="*/ 206 w 2064"/>
              <a:gd name="T45" fmla="*/ 411 h 3292"/>
              <a:gd name="T46" fmla="*/ 620 w 2064"/>
              <a:gd name="T47" fmla="*/ 257 h 3292"/>
              <a:gd name="T48" fmla="*/ 1444 w 2064"/>
              <a:gd name="T49" fmla="*/ 154 h 3292"/>
              <a:gd name="T50" fmla="*/ 310 w 2064"/>
              <a:gd name="T51" fmla="*/ 0 h 3292"/>
              <a:gd name="T52" fmla="*/ 1797 w 2064"/>
              <a:gd name="T53" fmla="*/ 3 h 3292"/>
              <a:gd name="T54" fmla="*/ 1874 w 2064"/>
              <a:gd name="T55" fmla="*/ 23 h 3292"/>
              <a:gd name="T56" fmla="*/ 1944 w 2064"/>
              <a:gd name="T57" fmla="*/ 64 h 3292"/>
              <a:gd name="T58" fmla="*/ 2000 w 2064"/>
              <a:gd name="T59" fmla="*/ 119 h 3292"/>
              <a:gd name="T60" fmla="*/ 2040 w 2064"/>
              <a:gd name="T61" fmla="*/ 189 h 3292"/>
              <a:gd name="T62" fmla="*/ 2061 w 2064"/>
              <a:gd name="T63" fmla="*/ 266 h 3292"/>
              <a:gd name="T64" fmla="*/ 2064 w 2064"/>
              <a:gd name="T65" fmla="*/ 2983 h 3292"/>
              <a:gd name="T66" fmla="*/ 2054 w 2064"/>
              <a:gd name="T67" fmla="*/ 3065 h 3292"/>
              <a:gd name="T68" fmla="*/ 2022 w 2064"/>
              <a:gd name="T69" fmla="*/ 3138 h 3292"/>
              <a:gd name="T70" fmla="*/ 1973 w 2064"/>
              <a:gd name="T71" fmla="*/ 3201 h 3292"/>
              <a:gd name="T72" fmla="*/ 1911 w 2064"/>
              <a:gd name="T73" fmla="*/ 3250 h 3292"/>
              <a:gd name="T74" fmla="*/ 1837 w 2064"/>
              <a:gd name="T75" fmla="*/ 3281 h 3292"/>
              <a:gd name="T76" fmla="*/ 1754 w 2064"/>
              <a:gd name="T77" fmla="*/ 3292 h 3292"/>
              <a:gd name="T78" fmla="*/ 267 w 2064"/>
              <a:gd name="T79" fmla="*/ 3289 h 3292"/>
              <a:gd name="T80" fmla="*/ 190 w 2064"/>
              <a:gd name="T81" fmla="*/ 3267 h 3292"/>
              <a:gd name="T82" fmla="*/ 120 w 2064"/>
              <a:gd name="T83" fmla="*/ 3227 h 3292"/>
              <a:gd name="T84" fmla="*/ 64 w 2064"/>
              <a:gd name="T85" fmla="*/ 3171 h 3292"/>
              <a:gd name="T86" fmla="*/ 24 w 2064"/>
              <a:gd name="T87" fmla="*/ 3103 h 3292"/>
              <a:gd name="T88" fmla="*/ 3 w 2064"/>
              <a:gd name="T89" fmla="*/ 3024 h 3292"/>
              <a:gd name="T90" fmla="*/ 0 w 2064"/>
              <a:gd name="T91" fmla="*/ 308 h 3292"/>
              <a:gd name="T92" fmla="*/ 10 w 2064"/>
              <a:gd name="T93" fmla="*/ 227 h 3292"/>
              <a:gd name="T94" fmla="*/ 42 w 2064"/>
              <a:gd name="T95" fmla="*/ 152 h 3292"/>
              <a:gd name="T96" fmla="*/ 91 w 2064"/>
              <a:gd name="T97" fmla="*/ 91 h 3292"/>
              <a:gd name="T98" fmla="*/ 153 w 2064"/>
              <a:gd name="T99" fmla="*/ 42 h 3292"/>
              <a:gd name="T100" fmla="*/ 227 w 2064"/>
              <a:gd name="T101" fmla="*/ 11 h 3292"/>
              <a:gd name="T102" fmla="*/ 310 w 2064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64" h="3292">
                <a:moveTo>
                  <a:pt x="1032" y="2674"/>
                </a:moveTo>
                <a:lnTo>
                  <a:pt x="999" y="2677"/>
                </a:lnTo>
                <a:lnTo>
                  <a:pt x="967" y="2685"/>
                </a:lnTo>
                <a:lnTo>
                  <a:pt x="937" y="2697"/>
                </a:lnTo>
                <a:lnTo>
                  <a:pt x="910" y="2714"/>
                </a:lnTo>
                <a:lnTo>
                  <a:pt x="886" y="2734"/>
                </a:lnTo>
                <a:lnTo>
                  <a:pt x="865" y="2759"/>
                </a:lnTo>
                <a:lnTo>
                  <a:pt x="849" y="2786"/>
                </a:lnTo>
                <a:lnTo>
                  <a:pt x="836" y="2815"/>
                </a:lnTo>
                <a:lnTo>
                  <a:pt x="828" y="2847"/>
                </a:lnTo>
                <a:lnTo>
                  <a:pt x="826" y="2880"/>
                </a:lnTo>
                <a:lnTo>
                  <a:pt x="828" y="2914"/>
                </a:lnTo>
                <a:lnTo>
                  <a:pt x="836" y="2945"/>
                </a:lnTo>
                <a:lnTo>
                  <a:pt x="849" y="2975"/>
                </a:lnTo>
                <a:lnTo>
                  <a:pt x="865" y="3002"/>
                </a:lnTo>
                <a:lnTo>
                  <a:pt x="886" y="3026"/>
                </a:lnTo>
                <a:lnTo>
                  <a:pt x="910" y="3046"/>
                </a:lnTo>
                <a:lnTo>
                  <a:pt x="937" y="3063"/>
                </a:lnTo>
                <a:lnTo>
                  <a:pt x="967" y="3075"/>
                </a:lnTo>
                <a:lnTo>
                  <a:pt x="999" y="3083"/>
                </a:lnTo>
                <a:lnTo>
                  <a:pt x="1032" y="3085"/>
                </a:lnTo>
                <a:lnTo>
                  <a:pt x="1065" y="3083"/>
                </a:lnTo>
                <a:lnTo>
                  <a:pt x="1097" y="3075"/>
                </a:lnTo>
                <a:lnTo>
                  <a:pt x="1127" y="3063"/>
                </a:lnTo>
                <a:lnTo>
                  <a:pt x="1154" y="3046"/>
                </a:lnTo>
                <a:lnTo>
                  <a:pt x="1178" y="3026"/>
                </a:lnTo>
                <a:lnTo>
                  <a:pt x="1199" y="3002"/>
                </a:lnTo>
                <a:lnTo>
                  <a:pt x="1215" y="2975"/>
                </a:lnTo>
                <a:lnTo>
                  <a:pt x="1228" y="2945"/>
                </a:lnTo>
                <a:lnTo>
                  <a:pt x="1236" y="2914"/>
                </a:lnTo>
                <a:lnTo>
                  <a:pt x="1238" y="2880"/>
                </a:lnTo>
                <a:lnTo>
                  <a:pt x="1236" y="2847"/>
                </a:lnTo>
                <a:lnTo>
                  <a:pt x="1228" y="2815"/>
                </a:lnTo>
                <a:lnTo>
                  <a:pt x="1215" y="2786"/>
                </a:lnTo>
                <a:lnTo>
                  <a:pt x="1199" y="2759"/>
                </a:lnTo>
                <a:lnTo>
                  <a:pt x="1178" y="2734"/>
                </a:lnTo>
                <a:lnTo>
                  <a:pt x="1154" y="2714"/>
                </a:lnTo>
                <a:lnTo>
                  <a:pt x="1127" y="2697"/>
                </a:lnTo>
                <a:lnTo>
                  <a:pt x="1097" y="2685"/>
                </a:lnTo>
                <a:lnTo>
                  <a:pt x="1065" y="2677"/>
                </a:lnTo>
                <a:lnTo>
                  <a:pt x="1032" y="2674"/>
                </a:lnTo>
                <a:close/>
                <a:moveTo>
                  <a:pt x="206" y="411"/>
                </a:moveTo>
                <a:lnTo>
                  <a:pt x="206" y="2469"/>
                </a:lnTo>
                <a:lnTo>
                  <a:pt x="1858" y="2469"/>
                </a:lnTo>
                <a:lnTo>
                  <a:pt x="1858" y="411"/>
                </a:lnTo>
                <a:lnTo>
                  <a:pt x="206" y="411"/>
                </a:lnTo>
                <a:close/>
                <a:moveTo>
                  <a:pt x="620" y="154"/>
                </a:moveTo>
                <a:lnTo>
                  <a:pt x="620" y="257"/>
                </a:lnTo>
                <a:lnTo>
                  <a:pt x="1444" y="257"/>
                </a:lnTo>
                <a:lnTo>
                  <a:pt x="1444" y="154"/>
                </a:lnTo>
                <a:lnTo>
                  <a:pt x="620" y="154"/>
                </a:lnTo>
                <a:close/>
                <a:moveTo>
                  <a:pt x="310" y="0"/>
                </a:moveTo>
                <a:lnTo>
                  <a:pt x="1754" y="0"/>
                </a:lnTo>
                <a:lnTo>
                  <a:pt x="1797" y="3"/>
                </a:lnTo>
                <a:lnTo>
                  <a:pt x="1837" y="11"/>
                </a:lnTo>
                <a:lnTo>
                  <a:pt x="1874" y="23"/>
                </a:lnTo>
                <a:lnTo>
                  <a:pt x="1911" y="42"/>
                </a:lnTo>
                <a:lnTo>
                  <a:pt x="1944" y="64"/>
                </a:lnTo>
                <a:lnTo>
                  <a:pt x="1973" y="91"/>
                </a:lnTo>
                <a:lnTo>
                  <a:pt x="2000" y="119"/>
                </a:lnTo>
                <a:lnTo>
                  <a:pt x="2022" y="152"/>
                </a:lnTo>
                <a:lnTo>
                  <a:pt x="2040" y="189"/>
                </a:lnTo>
                <a:lnTo>
                  <a:pt x="2054" y="227"/>
                </a:lnTo>
                <a:lnTo>
                  <a:pt x="2061" y="266"/>
                </a:lnTo>
                <a:lnTo>
                  <a:pt x="2064" y="308"/>
                </a:lnTo>
                <a:lnTo>
                  <a:pt x="2064" y="2983"/>
                </a:lnTo>
                <a:lnTo>
                  <a:pt x="2061" y="3024"/>
                </a:lnTo>
                <a:lnTo>
                  <a:pt x="2054" y="3065"/>
                </a:lnTo>
                <a:lnTo>
                  <a:pt x="2040" y="3103"/>
                </a:lnTo>
                <a:lnTo>
                  <a:pt x="2022" y="3138"/>
                </a:lnTo>
                <a:lnTo>
                  <a:pt x="2000" y="3171"/>
                </a:lnTo>
                <a:lnTo>
                  <a:pt x="1973" y="3201"/>
                </a:lnTo>
                <a:lnTo>
                  <a:pt x="1944" y="3227"/>
                </a:lnTo>
                <a:lnTo>
                  <a:pt x="1911" y="3250"/>
                </a:lnTo>
                <a:lnTo>
                  <a:pt x="1874" y="3267"/>
                </a:lnTo>
                <a:lnTo>
                  <a:pt x="1837" y="3281"/>
                </a:lnTo>
                <a:lnTo>
                  <a:pt x="1797" y="3289"/>
                </a:lnTo>
                <a:lnTo>
                  <a:pt x="1754" y="3292"/>
                </a:lnTo>
                <a:lnTo>
                  <a:pt x="310" y="3292"/>
                </a:lnTo>
                <a:lnTo>
                  <a:pt x="267" y="3289"/>
                </a:lnTo>
                <a:lnTo>
                  <a:pt x="227" y="3281"/>
                </a:lnTo>
                <a:lnTo>
                  <a:pt x="190" y="3267"/>
                </a:lnTo>
                <a:lnTo>
                  <a:pt x="153" y="3250"/>
                </a:lnTo>
                <a:lnTo>
                  <a:pt x="120" y="3227"/>
                </a:lnTo>
                <a:lnTo>
                  <a:pt x="91" y="3201"/>
                </a:lnTo>
                <a:lnTo>
                  <a:pt x="64" y="3171"/>
                </a:lnTo>
                <a:lnTo>
                  <a:pt x="42" y="3138"/>
                </a:lnTo>
                <a:lnTo>
                  <a:pt x="24" y="3103"/>
                </a:lnTo>
                <a:lnTo>
                  <a:pt x="10" y="3065"/>
                </a:lnTo>
                <a:lnTo>
                  <a:pt x="3" y="3024"/>
                </a:lnTo>
                <a:lnTo>
                  <a:pt x="0" y="2983"/>
                </a:lnTo>
                <a:lnTo>
                  <a:pt x="0" y="308"/>
                </a:lnTo>
                <a:lnTo>
                  <a:pt x="3" y="266"/>
                </a:lnTo>
                <a:lnTo>
                  <a:pt x="10" y="227"/>
                </a:lnTo>
                <a:lnTo>
                  <a:pt x="24" y="189"/>
                </a:lnTo>
                <a:lnTo>
                  <a:pt x="42" y="152"/>
                </a:lnTo>
                <a:lnTo>
                  <a:pt x="64" y="119"/>
                </a:lnTo>
                <a:lnTo>
                  <a:pt x="91" y="91"/>
                </a:lnTo>
                <a:lnTo>
                  <a:pt x="120" y="64"/>
                </a:lnTo>
                <a:lnTo>
                  <a:pt x="153" y="42"/>
                </a:lnTo>
                <a:lnTo>
                  <a:pt x="190" y="23"/>
                </a:lnTo>
                <a:lnTo>
                  <a:pt x="227" y="11"/>
                </a:lnTo>
                <a:lnTo>
                  <a:pt x="267" y="3"/>
                </a:lnTo>
                <a:lnTo>
                  <a:pt x="310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sp>
        <p:nvSpPr>
          <p:cNvPr id="171" name="Freeform 162"/>
          <p:cNvSpPr>
            <a:spLocks noEditPoints="1"/>
          </p:cNvSpPr>
          <p:nvPr/>
        </p:nvSpPr>
        <p:spPr bwMode="auto">
          <a:xfrm>
            <a:off x="10867969" y="5805056"/>
            <a:ext cx="322180" cy="470703"/>
          </a:xfrm>
          <a:custGeom>
            <a:avLst/>
            <a:gdLst>
              <a:gd name="T0" fmla="*/ 1098 w 2254"/>
              <a:gd name="T1" fmla="*/ 2825 h 3292"/>
              <a:gd name="T2" fmla="*/ 1047 w 2254"/>
              <a:gd name="T3" fmla="*/ 2845 h 3292"/>
              <a:gd name="T4" fmla="*/ 1005 w 2254"/>
              <a:gd name="T5" fmla="*/ 2880 h 3292"/>
              <a:gd name="T6" fmla="*/ 978 w 2254"/>
              <a:gd name="T7" fmla="*/ 2927 h 3292"/>
              <a:gd name="T8" fmla="*/ 967 w 2254"/>
              <a:gd name="T9" fmla="*/ 2983 h 3292"/>
              <a:gd name="T10" fmla="*/ 978 w 2254"/>
              <a:gd name="T11" fmla="*/ 3039 h 3292"/>
              <a:gd name="T12" fmla="*/ 1005 w 2254"/>
              <a:gd name="T13" fmla="*/ 3086 h 3292"/>
              <a:gd name="T14" fmla="*/ 1047 w 2254"/>
              <a:gd name="T15" fmla="*/ 3122 h 3292"/>
              <a:gd name="T16" fmla="*/ 1098 w 2254"/>
              <a:gd name="T17" fmla="*/ 3140 h 3292"/>
              <a:gd name="T18" fmla="*/ 1156 w 2254"/>
              <a:gd name="T19" fmla="*/ 3140 h 3292"/>
              <a:gd name="T20" fmla="*/ 1207 w 2254"/>
              <a:gd name="T21" fmla="*/ 3122 h 3292"/>
              <a:gd name="T22" fmla="*/ 1249 w 2254"/>
              <a:gd name="T23" fmla="*/ 3086 h 3292"/>
              <a:gd name="T24" fmla="*/ 1276 w 2254"/>
              <a:gd name="T25" fmla="*/ 3039 h 3292"/>
              <a:gd name="T26" fmla="*/ 1286 w 2254"/>
              <a:gd name="T27" fmla="*/ 2983 h 3292"/>
              <a:gd name="T28" fmla="*/ 1276 w 2254"/>
              <a:gd name="T29" fmla="*/ 2927 h 3292"/>
              <a:gd name="T30" fmla="*/ 1249 w 2254"/>
              <a:gd name="T31" fmla="*/ 2880 h 3292"/>
              <a:gd name="T32" fmla="*/ 1207 w 2254"/>
              <a:gd name="T33" fmla="*/ 2845 h 3292"/>
              <a:gd name="T34" fmla="*/ 1156 w 2254"/>
              <a:gd name="T35" fmla="*/ 2825 h 3292"/>
              <a:gd name="T36" fmla="*/ 205 w 2254"/>
              <a:gd name="T37" fmla="*/ 411 h 3292"/>
              <a:gd name="T38" fmla="*/ 2049 w 2254"/>
              <a:gd name="T39" fmla="*/ 2674 h 3292"/>
              <a:gd name="T40" fmla="*/ 205 w 2254"/>
              <a:gd name="T41" fmla="*/ 411 h 3292"/>
              <a:gd name="T42" fmla="*/ 2049 w 2254"/>
              <a:gd name="T43" fmla="*/ 0 h 3292"/>
              <a:gd name="T44" fmla="*/ 2114 w 2254"/>
              <a:gd name="T45" fmla="*/ 10 h 3292"/>
              <a:gd name="T46" fmla="*/ 2169 w 2254"/>
              <a:gd name="T47" fmla="*/ 39 h 3292"/>
              <a:gd name="T48" fmla="*/ 2213 w 2254"/>
              <a:gd name="T49" fmla="*/ 84 h 3292"/>
              <a:gd name="T50" fmla="*/ 2243 w 2254"/>
              <a:gd name="T51" fmla="*/ 140 h 3292"/>
              <a:gd name="T52" fmla="*/ 2254 w 2254"/>
              <a:gd name="T53" fmla="*/ 205 h 3292"/>
              <a:gd name="T54" fmla="*/ 2251 w 2254"/>
              <a:gd name="T55" fmla="*/ 3120 h 3292"/>
              <a:gd name="T56" fmla="*/ 2231 w 2254"/>
              <a:gd name="T57" fmla="*/ 3180 h 3292"/>
              <a:gd name="T58" fmla="*/ 2193 w 2254"/>
              <a:gd name="T59" fmla="*/ 3231 h 3292"/>
              <a:gd name="T60" fmla="*/ 2143 w 2254"/>
              <a:gd name="T61" fmla="*/ 3268 h 3292"/>
              <a:gd name="T62" fmla="*/ 2082 w 2254"/>
              <a:gd name="T63" fmla="*/ 3289 h 3292"/>
              <a:gd name="T64" fmla="*/ 205 w 2254"/>
              <a:gd name="T65" fmla="*/ 3292 h 3292"/>
              <a:gd name="T66" fmla="*/ 141 w 2254"/>
              <a:gd name="T67" fmla="*/ 3281 h 3292"/>
              <a:gd name="T68" fmla="*/ 84 w 2254"/>
              <a:gd name="T69" fmla="*/ 3252 h 3292"/>
              <a:gd name="T70" fmla="*/ 40 w 2254"/>
              <a:gd name="T71" fmla="*/ 3207 h 3292"/>
              <a:gd name="T72" fmla="*/ 10 w 2254"/>
              <a:gd name="T73" fmla="*/ 3150 h 3292"/>
              <a:gd name="T74" fmla="*/ 0 w 2254"/>
              <a:gd name="T75" fmla="*/ 3085 h 3292"/>
              <a:gd name="T76" fmla="*/ 3 w 2254"/>
              <a:gd name="T77" fmla="*/ 172 h 3292"/>
              <a:gd name="T78" fmla="*/ 24 w 2254"/>
              <a:gd name="T79" fmla="*/ 111 h 3292"/>
              <a:gd name="T80" fmla="*/ 61 w 2254"/>
              <a:gd name="T81" fmla="*/ 60 h 3292"/>
              <a:gd name="T82" fmla="*/ 111 w 2254"/>
              <a:gd name="T83" fmla="*/ 22 h 3292"/>
              <a:gd name="T84" fmla="*/ 172 w 2254"/>
              <a:gd name="T85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54" h="3292">
                <a:moveTo>
                  <a:pt x="1127" y="2823"/>
                </a:moveTo>
                <a:lnTo>
                  <a:pt x="1098" y="2825"/>
                </a:lnTo>
                <a:lnTo>
                  <a:pt x="1071" y="2833"/>
                </a:lnTo>
                <a:lnTo>
                  <a:pt x="1047" y="2845"/>
                </a:lnTo>
                <a:lnTo>
                  <a:pt x="1024" y="2860"/>
                </a:lnTo>
                <a:lnTo>
                  <a:pt x="1005" y="2880"/>
                </a:lnTo>
                <a:lnTo>
                  <a:pt x="989" y="2903"/>
                </a:lnTo>
                <a:lnTo>
                  <a:pt x="978" y="2927"/>
                </a:lnTo>
                <a:lnTo>
                  <a:pt x="969" y="2954"/>
                </a:lnTo>
                <a:lnTo>
                  <a:pt x="967" y="2983"/>
                </a:lnTo>
                <a:lnTo>
                  <a:pt x="969" y="3012"/>
                </a:lnTo>
                <a:lnTo>
                  <a:pt x="978" y="3039"/>
                </a:lnTo>
                <a:lnTo>
                  <a:pt x="989" y="3064"/>
                </a:lnTo>
                <a:lnTo>
                  <a:pt x="1005" y="3086"/>
                </a:lnTo>
                <a:lnTo>
                  <a:pt x="1024" y="3105"/>
                </a:lnTo>
                <a:lnTo>
                  <a:pt x="1047" y="3122"/>
                </a:lnTo>
                <a:lnTo>
                  <a:pt x="1071" y="3133"/>
                </a:lnTo>
                <a:lnTo>
                  <a:pt x="1098" y="3140"/>
                </a:lnTo>
                <a:lnTo>
                  <a:pt x="1127" y="3143"/>
                </a:lnTo>
                <a:lnTo>
                  <a:pt x="1156" y="3140"/>
                </a:lnTo>
                <a:lnTo>
                  <a:pt x="1182" y="3133"/>
                </a:lnTo>
                <a:lnTo>
                  <a:pt x="1207" y="3122"/>
                </a:lnTo>
                <a:lnTo>
                  <a:pt x="1230" y="3105"/>
                </a:lnTo>
                <a:lnTo>
                  <a:pt x="1249" y="3086"/>
                </a:lnTo>
                <a:lnTo>
                  <a:pt x="1265" y="3064"/>
                </a:lnTo>
                <a:lnTo>
                  <a:pt x="1276" y="3039"/>
                </a:lnTo>
                <a:lnTo>
                  <a:pt x="1284" y="3012"/>
                </a:lnTo>
                <a:lnTo>
                  <a:pt x="1286" y="2983"/>
                </a:lnTo>
                <a:lnTo>
                  <a:pt x="1284" y="2954"/>
                </a:lnTo>
                <a:lnTo>
                  <a:pt x="1276" y="2927"/>
                </a:lnTo>
                <a:lnTo>
                  <a:pt x="1265" y="2903"/>
                </a:lnTo>
                <a:lnTo>
                  <a:pt x="1249" y="2880"/>
                </a:lnTo>
                <a:lnTo>
                  <a:pt x="1230" y="2860"/>
                </a:lnTo>
                <a:lnTo>
                  <a:pt x="1207" y="2845"/>
                </a:lnTo>
                <a:lnTo>
                  <a:pt x="1182" y="2833"/>
                </a:lnTo>
                <a:lnTo>
                  <a:pt x="1156" y="2825"/>
                </a:lnTo>
                <a:lnTo>
                  <a:pt x="1127" y="2823"/>
                </a:lnTo>
                <a:close/>
                <a:moveTo>
                  <a:pt x="205" y="411"/>
                </a:moveTo>
                <a:lnTo>
                  <a:pt x="205" y="2674"/>
                </a:lnTo>
                <a:lnTo>
                  <a:pt x="2049" y="2674"/>
                </a:lnTo>
                <a:lnTo>
                  <a:pt x="2049" y="411"/>
                </a:lnTo>
                <a:lnTo>
                  <a:pt x="205" y="411"/>
                </a:lnTo>
                <a:close/>
                <a:moveTo>
                  <a:pt x="205" y="0"/>
                </a:moveTo>
                <a:lnTo>
                  <a:pt x="2049" y="0"/>
                </a:lnTo>
                <a:lnTo>
                  <a:pt x="2082" y="2"/>
                </a:lnTo>
                <a:lnTo>
                  <a:pt x="2114" y="10"/>
                </a:lnTo>
                <a:lnTo>
                  <a:pt x="2143" y="22"/>
                </a:lnTo>
                <a:lnTo>
                  <a:pt x="2169" y="39"/>
                </a:lnTo>
                <a:lnTo>
                  <a:pt x="2193" y="60"/>
                </a:lnTo>
                <a:lnTo>
                  <a:pt x="2213" y="84"/>
                </a:lnTo>
                <a:lnTo>
                  <a:pt x="2231" y="111"/>
                </a:lnTo>
                <a:lnTo>
                  <a:pt x="2243" y="140"/>
                </a:lnTo>
                <a:lnTo>
                  <a:pt x="2251" y="172"/>
                </a:lnTo>
                <a:lnTo>
                  <a:pt x="2254" y="205"/>
                </a:lnTo>
                <a:lnTo>
                  <a:pt x="2254" y="3085"/>
                </a:lnTo>
                <a:lnTo>
                  <a:pt x="2251" y="3120"/>
                </a:lnTo>
                <a:lnTo>
                  <a:pt x="2243" y="3150"/>
                </a:lnTo>
                <a:lnTo>
                  <a:pt x="2231" y="3180"/>
                </a:lnTo>
                <a:lnTo>
                  <a:pt x="2213" y="3207"/>
                </a:lnTo>
                <a:lnTo>
                  <a:pt x="2193" y="3231"/>
                </a:lnTo>
                <a:lnTo>
                  <a:pt x="2169" y="3252"/>
                </a:lnTo>
                <a:lnTo>
                  <a:pt x="2143" y="3268"/>
                </a:lnTo>
                <a:lnTo>
                  <a:pt x="2114" y="3281"/>
                </a:lnTo>
                <a:lnTo>
                  <a:pt x="2082" y="3289"/>
                </a:lnTo>
                <a:lnTo>
                  <a:pt x="2049" y="3292"/>
                </a:lnTo>
                <a:lnTo>
                  <a:pt x="205" y="3292"/>
                </a:lnTo>
                <a:lnTo>
                  <a:pt x="172" y="3289"/>
                </a:lnTo>
                <a:lnTo>
                  <a:pt x="141" y="3281"/>
                </a:lnTo>
                <a:lnTo>
                  <a:pt x="111" y="3268"/>
                </a:lnTo>
                <a:lnTo>
                  <a:pt x="84" y="3252"/>
                </a:lnTo>
                <a:lnTo>
                  <a:pt x="61" y="3231"/>
                </a:lnTo>
                <a:lnTo>
                  <a:pt x="40" y="3207"/>
                </a:lnTo>
                <a:lnTo>
                  <a:pt x="24" y="3180"/>
                </a:lnTo>
                <a:lnTo>
                  <a:pt x="10" y="3150"/>
                </a:lnTo>
                <a:lnTo>
                  <a:pt x="3" y="3120"/>
                </a:lnTo>
                <a:lnTo>
                  <a:pt x="0" y="3085"/>
                </a:lnTo>
                <a:lnTo>
                  <a:pt x="0" y="205"/>
                </a:lnTo>
                <a:lnTo>
                  <a:pt x="3" y="172"/>
                </a:lnTo>
                <a:lnTo>
                  <a:pt x="10" y="140"/>
                </a:lnTo>
                <a:lnTo>
                  <a:pt x="24" y="111"/>
                </a:lnTo>
                <a:lnTo>
                  <a:pt x="40" y="84"/>
                </a:lnTo>
                <a:lnTo>
                  <a:pt x="61" y="60"/>
                </a:lnTo>
                <a:lnTo>
                  <a:pt x="84" y="39"/>
                </a:lnTo>
                <a:lnTo>
                  <a:pt x="111" y="22"/>
                </a:lnTo>
                <a:lnTo>
                  <a:pt x="141" y="10"/>
                </a:lnTo>
                <a:lnTo>
                  <a:pt x="172" y="2"/>
                </a:lnTo>
                <a:lnTo>
                  <a:pt x="205" y="0"/>
                </a:lnTo>
                <a:close/>
              </a:path>
            </a:pathLst>
          </a:custGeom>
          <a:solidFill>
            <a:srgbClr val="9FCA9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/>
          </a:p>
        </p:txBody>
      </p:sp>
      <p:grpSp>
        <p:nvGrpSpPr>
          <p:cNvPr id="2" name="组合 1"/>
          <p:cNvGrpSpPr/>
          <p:nvPr/>
        </p:nvGrpSpPr>
        <p:grpSpPr>
          <a:xfrm>
            <a:off x="4508532" y="695144"/>
            <a:ext cx="3800491" cy="447040"/>
            <a:chOff x="3268303" y="296394"/>
            <a:chExt cx="5067320" cy="596053"/>
          </a:xfrm>
          <a:solidFill>
            <a:srgbClr val="FFFFFF"/>
          </a:solidFill>
        </p:grpSpPr>
        <p:sp>
          <p:nvSpPr>
            <p:cNvPr id="3" name="Freeform 60"/>
            <p:cNvSpPr>
              <a:spLocks noEditPoints="1"/>
            </p:cNvSpPr>
            <p:nvPr/>
          </p:nvSpPr>
          <p:spPr bwMode="auto">
            <a:xfrm>
              <a:off x="3268303" y="296394"/>
              <a:ext cx="547793" cy="596053"/>
            </a:xfrm>
            <a:custGeom>
              <a:avLst/>
              <a:gdLst>
                <a:gd name="T0" fmla="*/ 181761 w 101"/>
                <a:gd name="T1" fmla="*/ 55263 h 106"/>
                <a:gd name="T2" fmla="*/ 132470 w 101"/>
                <a:gd name="T3" fmla="*/ 70614 h 106"/>
                <a:gd name="T4" fmla="*/ 132470 w 101"/>
                <a:gd name="T5" fmla="*/ 79824 h 106"/>
                <a:gd name="T6" fmla="*/ 138631 w 101"/>
                <a:gd name="T7" fmla="*/ 82895 h 106"/>
                <a:gd name="T8" fmla="*/ 141712 w 101"/>
                <a:gd name="T9" fmla="*/ 79824 h 106"/>
                <a:gd name="T10" fmla="*/ 181761 w 101"/>
                <a:gd name="T11" fmla="*/ 64474 h 106"/>
                <a:gd name="T12" fmla="*/ 209487 w 101"/>
                <a:gd name="T13" fmla="*/ 73684 h 106"/>
                <a:gd name="T14" fmla="*/ 212568 w 101"/>
                <a:gd name="T15" fmla="*/ 73684 h 106"/>
                <a:gd name="T16" fmla="*/ 218729 w 101"/>
                <a:gd name="T17" fmla="*/ 70614 h 106"/>
                <a:gd name="T18" fmla="*/ 215649 w 101"/>
                <a:gd name="T19" fmla="*/ 64474 h 106"/>
                <a:gd name="T20" fmla="*/ 181761 w 101"/>
                <a:gd name="T21" fmla="*/ 55263 h 106"/>
                <a:gd name="T22" fmla="*/ 33888 w 101"/>
                <a:gd name="T23" fmla="*/ 303947 h 106"/>
                <a:gd name="T24" fmla="*/ 27726 w 101"/>
                <a:gd name="T25" fmla="*/ 300877 h 106"/>
                <a:gd name="T26" fmla="*/ 24646 w 101"/>
                <a:gd name="T27" fmla="*/ 291666 h 106"/>
                <a:gd name="T28" fmla="*/ 27726 w 101"/>
                <a:gd name="T29" fmla="*/ 282456 h 106"/>
                <a:gd name="T30" fmla="*/ 70856 w 101"/>
                <a:gd name="T31" fmla="*/ 239473 h 106"/>
                <a:gd name="T32" fmla="*/ 73937 w 101"/>
                <a:gd name="T33" fmla="*/ 239473 h 106"/>
                <a:gd name="T34" fmla="*/ 77017 w 101"/>
                <a:gd name="T35" fmla="*/ 239473 h 106"/>
                <a:gd name="T36" fmla="*/ 77017 w 101"/>
                <a:gd name="T37" fmla="*/ 248684 h 106"/>
                <a:gd name="T38" fmla="*/ 36968 w 101"/>
                <a:gd name="T39" fmla="*/ 288596 h 106"/>
                <a:gd name="T40" fmla="*/ 36968 w 101"/>
                <a:gd name="T41" fmla="*/ 291666 h 106"/>
                <a:gd name="T42" fmla="*/ 36968 w 101"/>
                <a:gd name="T43" fmla="*/ 294736 h 106"/>
                <a:gd name="T44" fmla="*/ 36968 w 101"/>
                <a:gd name="T45" fmla="*/ 300877 h 106"/>
                <a:gd name="T46" fmla="*/ 33888 w 101"/>
                <a:gd name="T47" fmla="*/ 303947 h 106"/>
                <a:gd name="T48" fmla="*/ 181761 w 101"/>
                <a:gd name="T49" fmla="*/ 221052 h 106"/>
                <a:gd name="T50" fmla="*/ 117066 w 101"/>
                <a:gd name="T51" fmla="*/ 193421 h 106"/>
                <a:gd name="T52" fmla="*/ 89340 w 101"/>
                <a:gd name="T53" fmla="*/ 128947 h 106"/>
                <a:gd name="T54" fmla="*/ 117066 w 101"/>
                <a:gd name="T55" fmla="*/ 61403 h 106"/>
                <a:gd name="T56" fmla="*/ 181761 w 101"/>
                <a:gd name="T57" fmla="*/ 36842 h 106"/>
                <a:gd name="T58" fmla="*/ 246455 w 101"/>
                <a:gd name="T59" fmla="*/ 61403 h 106"/>
                <a:gd name="T60" fmla="*/ 274182 w 101"/>
                <a:gd name="T61" fmla="*/ 128947 h 106"/>
                <a:gd name="T62" fmla="*/ 246455 w 101"/>
                <a:gd name="T63" fmla="*/ 193421 h 106"/>
                <a:gd name="T64" fmla="*/ 181761 w 101"/>
                <a:gd name="T65" fmla="*/ 221052 h 106"/>
                <a:gd name="T66" fmla="*/ 181761 w 101"/>
                <a:gd name="T67" fmla="*/ 0 h 106"/>
                <a:gd name="T68" fmla="*/ 52372 w 101"/>
                <a:gd name="T69" fmla="*/ 128947 h 106"/>
                <a:gd name="T70" fmla="*/ 77017 w 101"/>
                <a:gd name="T71" fmla="*/ 202631 h 106"/>
                <a:gd name="T72" fmla="*/ 15403 w 101"/>
                <a:gd name="T73" fmla="*/ 267105 h 106"/>
                <a:gd name="T74" fmla="*/ 15403 w 101"/>
                <a:gd name="T75" fmla="*/ 316227 h 106"/>
                <a:gd name="T76" fmla="*/ 40049 w 101"/>
                <a:gd name="T77" fmla="*/ 325438 h 106"/>
                <a:gd name="T78" fmla="*/ 64695 w 101"/>
                <a:gd name="T79" fmla="*/ 316227 h 106"/>
                <a:gd name="T80" fmla="*/ 126308 w 101"/>
                <a:gd name="T81" fmla="*/ 254824 h 106"/>
                <a:gd name="T82" fmla="*/ 132470 w 101"/>
                <a:gd name="T83" fmla="*/ 245614 h 106"/>
                <a:gd name="T84" fmla="*/ 181761 w 101"/>
                <a:gd name="T85" fmla="*/ 254824 h 106"/>
                <a:gd name="T86" fmla="*/ 311150 w 101"/>
                <a:gd name="T87" fmla="*/ 128947 h 106"/>
                <a:gd name="T88" fmla="*/ 181761 w 101"/>
                <a:gd name="T89" fmla="*/ 0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1" h="106">
                  <a:moveTo>
                    <a:pt x="59" y="18"/>
                  </a:moveTo>
                  <a:cubicBezTo>
                    <a:pt x="53" y="18"/>
                    <a:pt x="48" y="20"/>
                    <a:pt x="43" y="23"/>
                  </a:cubicBezTo>
                  <a:cubicBezTo>
                    <a:pt x="43" y="24"/>
                    <a:pt x="43" y="25"/>
                    <a:pt x="43" y="26"/>
                  </a:cubicBezTo>
                  <a:cubicBezTo>
                    <a:pt x="44" y="26"/>
                    <a:pt x="44" y="27"/>
                    <a:pt x="45" y="27"/>
                  </a:cubicBezTo>
                  <a:cubicBezTo>
                    <a:pt x="45" y="27"/>
                    <a:pt x="46" y="27"/>
                    <a:pt x="46" y="26"/>
                  </a:cubicBezTo>
                  <a:cubicBezTo>
                    <a:pt x="49" y="23"/>
                    <a:pt x="54" y="21"/>
                    <a:pt x="59" y="21"/>
                  </a:cubicBezTo>
                  <a:cubicBezTo>
                    <a:pt x="62" y="21"/>
                    <a:pt x="65" y="22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4"/>
                    <a:pt x="70" y="24"/>
                    <a:pt x="71" y="23"/>
                  </a:cubicBezTo>
                  <a:cubicBezTo>
                    <a:pt x="71" y="22"/>
                    <a:pt x="71" y="21"/>
                    <a:pt x="70" y="21"/>
                  </a:cubicBezTo>
                  <a:cubicBezTo>
                    <a:pt x="67" y="19"/>
                    <a:pt x="63" y="18"/>
                    <a:pt x="59" y="18"/>
                  </a:cubicBezTo>
                  <a:moveTo>
                    <a:pt x="11" y="99"/>
                  </a:moveTo>
                  <a:cubicBezTo>
                    <a:pt x="10" y="99"/>
                    <a:pt x="10" y="99"/>
                    <a:pt x="9" y="98"/>
                  </a:cubicBezTo>
                  <a:cubicBezTo>
                    <a:pt x="8" y="97"/>
                    <a:pt x="8" y="96"/>
                    <a:pt x="8" y="95"/>
                  </a:cubicBezTo>
                  <a:cubicBezTo>
                    <a:pt x="8" y="94"/>
                    <a:pt x="8" y="93"/>
                    <a:pt x="9" y="92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4" y="78"/>
                  </a:cubicBezTo>
                  <a:cubicBezTo>
                    <a:pt x="24" y="78"/>
                    <a:pt x="25" y="78"/>
                    <a:pt x="25" y="78"/>
                  </a:cubicBezTo>
                  <a:cubicBezTo>
                    <a:pt x="26" y="79"/>
                    <a:pt x="26" y="80"/>
                    <a:pt x="25" y="81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3" y="96"/>
                    <a:pt x="13" y="98"/>
                    <a:pt x="12" y="98"/>
                  </a:cubicBezTo>
                  <a:cubicBezTo>
                    <a:pt x="12" y="99"/>
                    <a:pt x="11" y="99"/>
                    <a:pt x="11" y="99"/>
                  </a:cubicBezTo>
                  <a:moveTo>
                    <a:pt x="59" y="72"/>
                  </a:moveTo>
                  <a:cubicBezTo>
                    <a:pt x="51" y="72"/>
                    <a:pt x="43" y="69"/>
                    <a:pt x="38" y="63"/>
                  </a:cubicBezTo>
                  <a:cubicBezTo>
                    <a:pt x="32" y="58"/>
                    <a:pt x="29" y="50"/>
                    <a:pt x="29" y="42"/>
                  </a:cubicBezTo>
                  <a:cubicBezTo>
                    <a:pt x="29" y="33"/>
                    <a:pt x="32" y="26"/>
                    <a:pt x="38" y="20"/>
                  </a:cubicBezTo>
                  <a:cubicBezTo>
                    <a:pt x="43" y="15"/>
                    <a:pt x="51" y="12"/>
                    <a:pt x="59" y="12"/>
                  </a:cubicBezTo>
                  <a:cubicBezTo>
                    <a:pt x="67" y="12"/>
                    <a:pt x="75" y="15"/>
                    <a:pt x="80" y="20"/>
                  </a:cubicBezTo>
                  <a:cubicBezTo>
                    <a:pt x="86" y="26"/>
                    <a:pt x="89" y="33"/>
                    <a:pt x="89" y="42"/>
                  </a:cubicBezTo>
                  <a:cubicBezTo>
                    <a:pt x="89" y="50"/>
                    <a:pt x="86" y="58"/>
                    <a:pt x="80" y="63"/>
                  </a:cubicBezTo>
                  <a:cubicBezTo>
                    <a:pt x="75" y="69"/>
                    <a:pt x="67" y="72"/>
                    <a:pt x="59" y="72"/>
                  </a:cubicBezTo>
                  <a:moveTo>
                    <a:pt x="59" y="0"/>
                  </a:moveTo>
                  <a:cubicBezTo>
                    <a:pt x="36" y="0"/>
                    <a:pt x="17" y="19"/>
                    <a:pt x="17" y="42"/>
                  </a:cubicBezTo>
                  <a:cubicBezTo>
                    <a:pt x="17" y="51"/>
                    <a:pt x="20" y="59"/>
                    <a:pt x="25" y="66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1"/>
                    <a:pt x="0" y="99"/>
                    <a:pt x="5" y="103"/>
                  </a:cubicBezTo>
                  <a:cubicBezTo>
                    <a:pt x="7" y="105"/>
                    <a:pt x="10" y="106"/>
                    <a:pt x="13" y="106"/>
                  </a:cubicBezTo>
                  <a:cubicBezTo>
                    <a:pt x="16" y="106"/>
                    <a:pt x="19" y="105"/>
                    <a:pt x="21" y="10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8" y="82"/>
                    <a:pt x="53" y="83"/>
                    <a:pt x="59" y="83"/>
                  </a:cubicBezTo>
                  <a:cubicBezTo>
                    <a:pt x="82" y="83"/>
                    <a:pt x="101" y="65"/>
                    <a:pt x="101" y="42"/>
                  </a:cubicBezTo>
                  <a:cubicBezTo>
                    <a:pt x="101" y="19"/>
                    <a:pt x="82" y="0"/>
                    <a:pt x="59" y="0"/>
                  </a:cubicBezTo>
                </a:path>
              </a:pathLst>
            </a:custGeom>
            <a:solidFill>
              <a:srgbClr val="8BBE71"/>
            </a:solidFill>
            <a:ln>
              <a:noFill/>
            </a:ln>
          </p:spPr>
          <p:txBody>
            <a:bodyPr lIns="51435" tIns="25718" rIns="51435" bIns="25718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kern="0">
                <a:solidFill>
                  <a:srgbClr val="9FCA9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TextBox 129"/>
            <p:cNvSpPr txBox="1"/>
            <p:nvPr/>
          </p:nvSpPr>
          <p:spPr>
            <a:xfrm>
              <a:off x="3842086" y="352989"/>
              <a:ext cx="4493537" cy="46166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dirty="0">
                  <a:solidFill>
                    <a:srgbClr val="9FCA95"/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charset="0"/>
                </a:rPr>
                <a:t>更多作品请在夕小觉搜索夕小觉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778250" y="4946015"/>
            <a:ext cx="452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http://chn.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666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.com/works?userid=207987256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48150" y="2757805"/>
            <a:ext cx="3697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谢谢您购买夕小觉工作室的作品</a:t>
            </a:r>
          </a:p>
        </p:txBody>
      </p:sp>
      <p:sp>
        <p:nvSpPr>
          <p:cNvPr id="9" name="Freeform 31"/>
          <p:cNvSpPr/>
          <p:nvPr/>
        </p:nvSpPr>
        <p:spPr bwMode="auto">
          <a:xfrm>
            <a:off x="5612130" y="1539240"/>
            <a:ext cx="969010" cy="1057275"/>
          </a:xfrm>
          <a:custGeom>
            <a:avLst/>
            <a:gdLst>
              <a:gd name="T0" fmla="*/ 72 w 144"/>
              <a:gd name="T1" fmla="*/ 36 h 144"/>
              <a:gd name="T2" fmla="*/ 0 w 144"/>
              <a:gd name="T3" fmla="*/ 61 h 144"/>
              <a:gd name="T4" fmla="*/ 42 w 144"/>
              <a:gd name="T5" fmla="*/ 120 h 144"/>
              <a:gd name="T6" fmla="*/ 72 w 144"/>
              <a:gd name="T7" fmla="*/ 144 h 144"/>
              <a:gd name="T8" fmla="*/ 102 w 144"/>
              <a:gd name="T9" fmla="*/ 120 h 144"/>
              <a:gd name="T10" fmla="*/ 144 w 144"/>
              <a:gd name="T11" fmla="*/ 60 h 144"/>
              <a:gd name="T12" fmla="*/ 72 w 144"/>
              <a:gd name="T13" fmla="*/ 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144">
                <a:moveTo>
                  <a:pt x="72" y="36"/>
                </a:moveTo>
                <a:cubicBezTo>
                  <a:pt x="48" y="0"/>
                  <a:pt x="0" y="21"/>
                  <a:pt x="0" y="61"/>
                </a:cubicBezTo>
                <a:cubicBezTo>
                  <a:pt x="0" y="87"/>
                  <a:pt x="24" y="106"/>
                  <a:pt x="42" y="120"/>
                </a:cubicBezTo>
                <a:cubicBezTo>
                  <a:pt x="61" y="135"/>
                  <a:pt x="66" y="138"/>
                  <a:pt x="72" y="144"/>
                </a:cubicBezTo>
                <a:cubicBezTo>
                  <a:pt x="78" y="138"/>
                  <a:pt x="83" y="135"/>
                  <a:pt x="102" y="120"/>
                </a:cubicBezTo>
                <a:cubicBezTo>
                  <a:pt x="120" y="106"/>
                  <a:pt x="144" y="87"/>
                  <a:pt x="144" y="60"/>
                </a:cubicBezTo>
                <a:cubicBezTo>
                  <a:pt x="144" y="21"/>
                  <a:pt x="96" y="0"/>
                  <a:pt x="72" y="36"/>
                </a:cubicBezTo>
              </a:path>
            </a:pathLst>
          </a:custGeom>
          <a:solidFill>
            <a:srgbClr val="FF0000">
              <a:alpha val="7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5D77A1"/>
              </a:solidFill>
            </a:endParaRPr>
          </a:p>
        </p:txBody>
      </p:sp>
      <p:sp>
        <p:nvSpPr>
          <p:cNvPr id="11" name="TextBox 26"/>
          <p:cNvSpPr txBox="1"/>
          <p:nvPr/>
        </p:nvSpPr>
        <p:spPr>
          <a:xfrm>
            <a:off x="3857561" y="4553531"/>
            <a:ext cx="4404360" cy="3911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charset="0"/>
              </a:rPr>
              <a:t>更多优秀作品请在夕小觉搜索夕小觉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 userDrawn="1"/>
        </p:nvSpPr>
        <p:spPr>
          <a:xfrm>
            <a:off x="2649509" y="2917200"/>
            <a:ext cx="12547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4" name="文本框 14"/>
          <p:cNvSpPr txBox="1"/>
          <p:nvPr/>
        </p:nvSpPr>
        <p:spPr>
          <a:xfrm>
            <a:off x="4524622" y="2847282"/>
            <a:ext cx="5021451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请在此处输入标题</a:t>
            </a:r>
          </a:p>
        </p:txBody>
      </p:sp>
      <p:sp>
        <p:nvSpPr>
          <p:cNvPr id="5" name="文本框 15"/>
          <p:cNvSpPr txBox="1"/>
          <p:nvPr/>
        </p:nvSpPr>
        <p:spPr>
          <a:xfrm>
            <a:off x="4554855" y="3441700"/>
            <a:ext cx="4991100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The small fresh flowers graduation graduation reply  </a:t>
            </a:r>
            <a:r>
              <a:rPr lang="en-US" altLang="zh-CN" sz="140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powerpoint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template. Please enter the title.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3"/>
          <p:cNvSpPr>
            <a:spLocks noEditPoints="1"/>
          </p:cNvSpPr>
          <p:nvPr/>
        </p:nvSpPr>
        <p:spPr bwMode="auto">
          <a:xfrm flipH="1">
            <a:off x="2910840" y="4873625"/>
            <a:ext cx="2289175" cy="835025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 rot="600000">
            <a:off x="885190" y="2061845"/>
            <a:ext cx="2231390" cy="2583815"/>
            <a:chOff x="1549" y="286"/>
            <a:chExt cx="2655" cy="2658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58" y="298"/>
              <a:ext cx="2644" cy="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1549" y="286"/>
              <a:ext cx="971" cy="971"/>
            </a:xfrm>
            <a:custGeom>
              <a:avLst/>
              <a:gdLst>
                <a:gd name="T0" fmla="*/ 18 w 410"/>
                <a:gd name="T1" fmla="*/ 235 h 410"/>
                <a:gd name="T2" fmla="*/ 235 w 410"/>
                <a:gd name="T3" fmla="*/ 18 h 410"/>
                <a:gd name="T4" fmla="*/ 301 w 410"/>
                <a:gd name="T5" fmla="*/ 18 h 410"/>
                <a:gd name="T6" fmla="*/ 392 w 410"/>
                <a:gd name="T7" fmla="*/ 109 h 410"/>
                <a:gd name="T8" fmla="*/ 392 w 410"/>
                <a:gd name="T9" fmla="*/ 175 h 410"/>
                <a:gd name="T10" fmla="*/ 175 w 410"/>
                <a:gd name="T11" fmla="*/ 392 h 410"/>
                <a:gd name="T12" fmla="*/ 109 w 410"/>
                <a:gd name="T13" fmla="*/ 392 h 410"/>
                <a:gd name="T14" fmla="*/ 18 w 410"/>
                <a:gd name="T15" fmla="*/ 301 h 410"/>
                <a:gd name="T16" fmla="*/ 18 w 410"/>
                <a:gd name="T17" fmla="*/ 23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0" h="410">
                  <a:moveTo>
                    <a:pt x="18" y="235"/>
                  </a:moveTo>
                  <a:cubicBezTo>
                    <a:pt x="235" y="18"/>
                    <a:pt x="235" y="18"/>
                    <a:pt x="235" y="18"/>
                  </a:cubicBezTo>
                  <a:cubicBezTo>
                    <a:pt x="253" y="0"/>
                    <a:pt x="283" y="0"/>
                    <a:pt x="301" y="18"/>
                  </a:cubicBezTo>
                  <a:cubicBezTo>
                    <a:pt x="392" y="109"/>
                    <a:pt x="392" y="109"/>
                    <a:pt x="392" y="109"/>
                  </a:cubicBezTo>
                  <a:cubicBezTo>
                    <a:pt x="410" y="127"/>
                    <a:pt x="410" y="157"/>
                    <a:pt x="392" y="175"/>
                  </a:cubicBezTo>
                  <a:cubicBezTo>
                    <a:pt x="175" y="392"/>
                    <a:pt x="175" y="392"/>
                    <a:pt x="175" y="392"/>
                  </a:cubicBezTo>
                  <a:cubicBezTo>
                    <a:pt x="157" y="410"/>
                    <a:pt x="127" y="410"/>
                    <a:pt x="109" y="392"/>
                  </a:cubicBezTo>
                  <a:cubicBezTo>
                    <a:pt x="18" y="301"/>
                    <a:pt x="18" y="301"/>
                    <a:pt x="18" y="301"/>
                  </a:cubicBezTo>
                  <a:cubicBezTo>
                    <a:pt x="0" y="283"/>
                    <a:pt x="0" y="253"/>
                    <a:pt x="18" y="235"/>
                  </a:cubicBezTo>
                  <a:close/>
                </a:path>
              </a:pathLst>
            </a:custGeom>
            <a:solidFill>
              <a:srgbClr val="9FC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3271" y="2008"/>
              <a:ext cx="933" cy="936"/>
            </a:xfrm>
            <a:custGeom>
              <a:avLst/>
              <a:gdLst>
                <a:gd name="T0" fmla="*/ 0 w 933"/>
                <a:gd name="T1" fmla="*/ 650 h 936"/>
                <a:gd name="T2" fmla="*/ 933 w 933"/>
                <a:gd name="T3" fmla="*/ 936 h 936"/>
                <a:gd name="T4" fmla="*/ 649 w 933"/>
                <a:gd name="T5" fmla="*/ 0 h 936"/>
                <a:gd name="T6" fmla="*/ 334 w 933"/>
                <a:gd name="T7" fmla="*/ 112 h 936"/>
                <a:gd name="T8" fmla="*/ 114 w 933"/>
                <a:gd name="T9" fmla="*/ 337 h 936"/>
                <a:gd name="T10" fmla="*/ 0 w 933"/>
                <a:gd name="T11" fmla="*/ 65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936">
                  <a:moveTo>
                    <a:pt x="0" y="650"/>
                  </a:moveTo>
                  <a:lnTo>
                    <a:pt x="933" y="936"/>
                  </a:lnTo>
                  <a:lnTo>
                    <a:pt x="649" y="0"/>
                  </a:lnTo>
                  <a:lnTo>
                    <a:pt x="334" y="112"/>
                  </a:lnTo>
                  <a:lnTo>
                    <a:pt x="114" y="337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9FC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2000" y="1173"/>
              <a:ext cx="1493" cy="1491"/>
            </a:xfrm>
            <a:custGeom>
              <a:avLst/>
              <a:gdLst>
                <a:gd name="T0" fmla="*/ 11 w 630"/>
                <a:gd name="T1" fmla="*/ 65 h 629"/>
                <a:gd name="T2" fmla="*/ 66 w 630"/>
                <a:gd name="T3" fmla="*/ 10 h 629"/>
                <a:gd name="T4" fmla="*/ 105 w 630"/>
                <a:gd name="T5" fmla="*/ 10 h 629"/>
                <a:gd name="T6" fmla="*/ 604 w 630"/>
                <a:gd name="T7" fmla="*/ 509 h 629"/>
                <a:gd name="T8" fmla="*/ 604 w 630"/>
                <a:gd name="T9" fmla="*/ 603 h 629"/>
                <a:gd name="T10" fmla="*/ 604 w 630"/>
                <a:gd name="T11" fmla="*/ 603 h 629"/>
                <a:gd name="T12" fmla="*/ 510 w 630"/>
                <a:gd name="T13" fmla="*/ 603 h 629"/>
                <a:gd name="T14" fmla="*/ 11 w 630"/>
                <a:gd name="T15" fmla="*/ 105 h 629"/>
                <a:gd name="T16" fmla="*/ 11 w 630"/>
                <a:gd name="T17" fmla="*/ 6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0" h="629">
                  <a:moveTo>
                    <a:pt x="11" y="65"/>
                  </a:moveTo>
                  <a:cubicBezTo>
                    <a:pt x="66" y="10"/>
                    <a:pt x="66" y="10"/>
                    <a:pt x="66" y="10"/>
                  </a:cubicBezTo>
                  <a:cubicBezTo>
                    <a:pt x="77" y="0"/>
                    <a:pt x="94" y="0"/>
                    <a:pt x="105" y="10"/>
                  </a:cubicBezTo>
                  <a:cubicBezTo>
                    <a:pt x="604" y="509"/>
                    <a:pt x="604" y="509"/>
                    <a:pt x="604" y="509"/>
                  </a:cubicBezTo>
                  <a:cubicBezTo>
                    <a:pt x="630" y="535"/>
                    <a:pt x="630" y="578"/>
                    <a:pt x="604" y="603"/>
                  </a:cubicBezTo>
                  <a:cubicBezTo>
                    <a:pt x="604" y="603"/>
                    <a:pt x="604" y="603"/>
                    <a:pt x="604" y="603"/>
                  </a:cubicBezTo>
                  <a:cubicBezTo>
                    <a:pt x="578" y="629"/>
                    <a:pt x="536" y="629"/>
                    <a:pt x="510" y="603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94"/>
                    <a:pt x="0" y="76"/>
                    <a:pt x="11" y="65"/>
                  </a:cubicBezTo>
                  <a:close/>
                </a:path>
              </a:pathLst>
            </a:custGeom>
            <a:solidFill>
              <a:srgbClr val="F4CCCA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2231" y="968"/>
              <a:ext cx="1492" cy="1493"/>
            </a:xfrm>
            <a:custGeom>
              <a:avLst/>
              <a:gdLst>
                <a:gd name="T0" fmla="*/ 11 w 630"/>
                <a:gd name="T1" fmla="*/ 66 h 630"/>
                <a:gd name="T2" fmla="*/ 66 w 630"/>
                <a:gd name="T3" fmla="*/ 11 h 630"/>
                <a:gd name="T4" fmla="*/ 106 w 630"/>
                <a:gd name="T5" fmla="*/ 11 h 630"/>
                <a:gd name="T6" fmla="*/ 604 w 630"/>
                <a:gd name="T7" fmla="*/ 510 h 630"/>
                <a:gd name="T8" fmla="*/ 604 w 630"/>
                <a:gd name="T9" fmla="*/ 604 h 630"/>
                <a:gd name="T10" fmla="*/ 604 w 630"/>
                <a:gd name="T11" fmla="*/ 604 h 630"/>
                <a:gd name="T12" fmla="*/ 510 w 630"/>
                <a:gd name="T13" fmla="*/ 604 h 630"/>
                <a:gd name="T14" fmla="*/ 11 w 630"/>
                <a:gd name="T15" fmla="*/ 105 h 630"/>
                <a:gd name="T16" fmla="*/ 11 w 630"/>
                <a:gd name="T17" fmla="*/ 66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0" h="630">
                  <a:moveTo>
                    <a:pt x="11" y="66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77" y="0"/>
                    <a:pt x="95" y="0"/>
                    <a:pt x="106" y="11"/>
                  </a:cubicBezTo>
                  <a:cubicBezTo>
                    <a:pt x="604" y="510"/>
                    <a:pt x="604" y="510"/>
                    <a:pt x="604" y="510"/>
                  </a:cubicBezTo>
                  <a:cubicBezTo>
                    <a:pt x="630" y="536"/>
                    <a:pt x="630" y="578"/>
                    <a:pt x="604" y="604"/>
                  </a:cubicBezTo>
                  <a:cubicBezTo>
                    <a:pt x="604" y="604"/>
                    <a:pt x="604" y="604"/>
                    <a:pt x="604" y="604"/>
                  </a:cubicBezTo>
                  <a:cubicBezTo>
                    <a:pt x="578" y="630"/>
                    <a:pt x="536" y="630"/>
                    <a:pt x="510" y="6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95"/>
                    <a:pt x="1" y="77"/>
                    <a:pt x="11" y="66"/>
                  </a:cubicBezTo>
                  <a:close/>
                </a:path>
              </a:pathLst>
            </a:custGeom>
            <a:solidFill>
              <a:srgbClr val="F4CCCA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2456" y="746"/>
              <a:ext cx="1490" cy="1492"/>
            </a:xfrm>
            <a:custGeom>
              <a:avLst/>
              <a:gdLst>
                <a:gd name="T0" fmla="*/ 11 w 629"/>
                <a:gd name="T1" fmla="*/ 66 h 630"/>
                <a:gd name="T2" fmla="*/ 66 w 629"/>
                <a:gd name="T3" fmla="*/ 11 h 630"/>
                <a:gd name="T4" fmla="*/ 105 w 629"/>
                <a:gd name="T5" fmla="*/ 11 h 630"/>
                <a:gd name="T6" fmla="*/ 604 w 629"/>
                <a:gd name="T7" fmla="*/ 510 h 630"/>
                <a:gd name="T8" fmla="*/ 604 w 629"/>
                <a:gd name="T9" fmla="*/ 604 h 630"/>
                <a:gd name="T10" fmla="*/ 604 w 629"/>
                <a:gd name="T11" fmla="*/ 604 h 630"/>
                <a:gd name="T12" fmla="*/ 509 w 629"/>
                <a:gd name="T13" fmla="*/ 604 h 630"/>
                <a:gd name="T14" fmla="*/ 11 w 629"/>
                <a:gd name="T15" fmla="*/ 105 h 630"/>
                <a:gd name="T16" fmla="*/ 11 w 629"/>
                <a:gd name="T17" fmla="*/ 66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9" h="630">
                  <a:moveTo>
                    <a:pt x="11" y="66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76" y="0"/>
                    <a:pt x="94" y="0"/>
                    <a:pt x="105" y="11"/>
                  </a:cubicBezTo>
                  <a:cubicBezTo>
                    <a:pt x="604" y="510"/>
                    <a:pt x="604" y="510"/>
                    <a:pt x="604" y="510"/>
                  </a:cubicBezTo>
                  <a:cubicBezTo>
                    <a:pt x="629" y="536"/>
                    <a:pt x="629" y="578"/>
                    <a:pt x="604" y="604"/>
                  </a:cubicBezTo>
                  <a:cubicBezTo>
                    <a:pt x="604" y="604"/>
                    <a:pt x="604" y="604"/>
                    <a:pt x="604" y="604"/>
                  </a:cubicBezTo>
                  <a:cubicBezTo>
                    <a:pt x="578" y="630"/>
                    <a:pt x="535" y="630"/>
                    <a:pt x="509" y="6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94"/>
                    <a:pt x="0" y="77"/>
                    <a:pt x="11" y="66"/>
                  </a:cubicBezTo>
                  <a:close/>
                </a:path>
              </a:pathLst>
            </a:custGeom>
            <a:solidFill>
              <a:srgbClr val="F4CCCA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1752" y="490"/>
              <a:ext cx="967" cy="966"/>
            </a:xfrm>
            <a:custGeom>
              <a:avLst/>
              <a:gdLst>
                <a:gd name="T0" fmla="*/ 296 w 967"/>
                <a:gd name="T1" fmla="*/ 966 h 966"/>
                <a:gd name="T2" fmla="*/ 967 w 967"/>
                <a:gd name="T3" fmla="*/ 296 h 966"/>
                <a:gd name="T4" fmla="*/ 668 w 967"/>
                <a:gd name="T5" fmla="*/ 0 h 966"/>
                <a:gd name="T6" fmla="*/ 0 w 967"/>
                <a:gd name="T7" fmla="*/ 668 h 966"/>
                <a:gd name="T8" fmla="*/ 296 w 967"/>
                <a:gd name="T9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7" h="966">
                  <a:moveTo>
                    <a:pt x="296" y="966"/>
                  </a:moveTo>
                  <a:lnTo>
                    <a:pt x="967" y="296"/>
                  </a:lnTo>
                  <a:lnTo>
                    <a:pt x="668" y="0"/>
                  </a:lnTo>
                  <a:lnTo>
                    <a:pt x="0" y="668"/>
                  </a:lnTo>
                  <a:lnTo>
                    <a:pt x="296" y="966"/>
                  </a:lnTo>
                  <a:close/>
                </a:path>
              </a:pathLst>
            </a:custGeom>
            <a:solidFill>
              <a:srgbClr val="F4CCCA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3927" y="2665"/>
              <a:ext cx="277" cy="279"/>
            </a:xfrm>
            <a:custGeom>
              <a:avLst/>
              <a:gdLst>
                <a:gd name="T0" fmla="*/ 277 w 277"/>
                <a:gd name="T1" fmla="*/ 279 h 279"/>
                <a:gd name="T2" fmla="*/ 0 w 277"/>
                <a:gd name="T3" fmla="*/ 194 h 279"/>
                <a:gd name="T4" fmla="*/ 194 w 277"/>
                <a:gd name="T5" fmla="*/ 0 h 279"/>
                <a:gd name="T6" fmla="*/ 277 w 277"/>
                <a:gd name="T7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279">
                  <a:moveTo>
                    <a:pt x="277" y="279"/>
                  </a:moveTo>
                  <a:lnTo>
                    <a:pt x="0" y="194"/>
                  </a:lnTo>
                  <a:lnTo>
                    <a:pt x="194" y="0"/>
                  </a:lnTo>
                  <a:lnTo>
                    <a:pt x="277" y="279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7141631" y="2615149"/>
            <a:ext cx="7200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/>
        </p:nvSpPr>
        <p:spPr>
          <a:xfrm>
            <a:off x="5437505" y="2443480"/>
            <a:ext cx="1798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选题的背景</a:t>
            </a:r>
            <a:endParaRPr lang="zh-CN" altLang="en-US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5292090" y="2978785"/>
            <a:ext cx="6012180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5292090" y="4083685"/>
            <a:ext cx="6012180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5413375" y="2430780"/>
            <a:ext cx="0" cy="432003"/>
          </a:xfrm>
          <a:prstGeom prst="line">
            <a:avLst/>
          </a:prstGeom>
          <a:ln w="57150">
            <a:solidFill>
              <a:srgbClr val="9FCA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089843" y="644525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选题的背景及意义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772025" y="1012825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3" grpId="0"/>
      <p:bldP spid="45" grpId="0"/>
      <p:bldP spid="45" grpId="1"/>
      <p:bldP spid="11" grpId="0"/>
      <p:bldP spid="11" grpId="1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/>
          <p:cNvSpPr>
            <a:spLocks noChangeArrowheads="1"/>
          </p:cNvSpPr>
          <p:nvPr/>
        </p:nvSpPr>
        <p:spPr bwMode="auto">
          <a:xfrm>
            <a:off x="1255325" y="2058796"/>
            <a:ext cx="1968727" cy="3263855"/>
          </a:xfrm>
          <a:prstGeom prst="rect">
            <a:avLst/>
          </a:prstGeom>
          <a:noFill/>
          <a:ln>
            <a:solidFill>
              <a:srgbClr val="9FCA9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000">
                    <a:alpha val="65097"/>
                  </a:srgbClr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9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291" name="Rectangle 17"/>
          <p:cNvSpPr>
            <a:spLocks noChangeArrowheads="1"/>
          </p:cNvSpPr>
          <p:nvPr/>
        </p:nvSpPr>
        <p:spPr bwMode="auto">
          <a:xfrm>
            <a:off x="3859017" y="2058796"/>
            <a:ext cx="1968727" cy="3263855"/>
          </a:xfrm>
          <a:prstGeom prst="rect">
            <a:avLst/>
          </a:prstGeom>
          <a:noFill/>
          <a:ln>
            <a:solidFill>
              <a:srgbClr val="9FCA9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000">
                    <a:alpha val="65097"/>
                  </a:srgbClr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9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292" name="Rectangle 17"/>
          <p:cNvSpPr>
            <a:spLocks noChangeArrowheads="1"/>
          </p:cNvSpPr>
          <p:nvPr/>
        </p:nvSpPr>
        <p:spPr bwMode="auto">
          <a:xfrm>
            <a:off x="6539981" y="2058796"/>
            <a:ext cx="1968727" cy="3263855"/>
          </a:xfrm>
          <a:prstGeom prst="rect">
            <a:avLst/>
          </a:prstGeom>
          <a:noFill/>
          <a:ln>
            <a:solidFill>
              <a:srgbClr val="F4CCC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000">
                    <a:alpha val="65097"/>
                  </a:srgbClr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9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293" name="Rectangle 17"/>
          <p:cNvSpPr>
            <a:spLocks noChangeArrowheads="1"/>
          </p:cNvSpPr>
          <p:nvPr/>
        </p:nvSpPr>
        <p:spPr bwMode="auto">
          <a:xfrm>
            <a:off x="9121836" y="2058796"/>
            <a:ext cx="1967047" cy="3263855"/>
          </a:xfrm>
          <a:prstGeom prst="rect">
            <a:avLst/>
          </a:prstGeom>
          <a:noFill/>
          <a:ln>
            <a:solidFill>
              <a:srgbClr val="9FCA9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000">
                    <a:alpha val="65097"/>
                  </a:srgbClr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9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262" name="Oval 4"/>
          <p:cNvSpPr>
            <a:spLocks noChangeArrowheads="1"/>
          </p:cNvSpPr>
          <p:nvPr/>
        </p:nvSpPr>
        <p:spPr bwMode="auto">
          <a:xfrm>
            <a:off x="1917065" y="2291080"/>
            <a:ext cx="720090" cy="720090"/>
          </a:xfrm>
          <a:prstGeom prst="ellipse">
            <a:avLst/>
          </a:prstGeom>
          <a:solidFill>
            <a:srgbClr val="9FCA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9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17065" y="5237480"/>
            <a:ext cx="678180" cy="154940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68495" y="5237480"/>
            <a:ext cx="678180" cy="154940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23450" y="5237480"/>
            <a:ext cx="678180" cy="154940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201535" y="5237480"/>
            <a:ext cx="678180" cy="154940"/>
          </a:xfrm>
          <a:prstGeom prst="rect">
            <a:avLst/>
          </a:prstGeom>
          <a:solidFill>
            <a:srgbClr val="F4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23"/>
          <p:cNvSpPr txBox="1"/>
          <p:nvPr/>
        </p:nvSpPr>
        <p:spPr>
          <a:xfrm>
            <a:off x="1327785" y="3386455"/>
            <a:ext cx="18986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</a:t>
            </a:r>
          </a:p>
        </p:txBody>
      </p:sp>
      <p:sp>
        <p:nvSpPr>
          <p:cNvPr id="8" name="TextBox 24"/>
          <p:cNvSpPr txBox="1"/>
          <p:nvPr/>
        </p:nvSpPr>
        <p:spPr>
          <a:xfrm>
            <a:off x="1775272" y="3121946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研究意义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4483100" y="2291080"/>
            <a:ext cx="720090" cy="720090"/>
          </a:xfrm>
          <a:prstGeom prst="ellipse">
            <a:avLst/>
          </a:prstGeom>
          <a:solidFill>
            <a:srgbClr val="9FCA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9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3893820" y="3386455"/>
            <a:ext cx="18986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4341307" y="3121946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研究意义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7164070" y="2332990"/>
            <a:ext cx="720090" cy="720090"/>
          </a:xfrm>
          <a:prstGeom prst="ellipse">
            <a:avLst/>
          </a:prstGeom>
          <a:solidFill>
            <a:srgbClr val="F4C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9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6574790" y="3428365"/>
            <a:ext cx="18986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</a:t>
            </a:r>
          </a:p>
        </p:txBody>
      </p:sp>
      <p:sp>
        <p:nvSpPr>
          <p:cNvPr id="21" name="TextBox 24"/>
          <p:cNvSpPr txBox="1"/>
          <p:nvPr/>
        </p:nvSpPr>
        <p:spPr>
          <a:xfrm>
            <a:off x="7022277" y="3163856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研究意义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779635" y="2374900"/>
            <a:ext cx="720090" cy="720090"/>
          </a:xfrm>
          <a:prstGeom prst="ellipse">
            <a:avLst/>
          </a:prstGeom>
          <a:solidFill>
            <a:srgbClr val="9FCA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9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9190355" y="3470275"/>
            <a:ext cx="18986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9637842" y="3205766"/>
            <a:ext cx="10039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研究意义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</a:p>
        </p:txBody>
      </p:sp>
      <p:sp>
        <p:nvSpPr>
          <p:cNvPr id="27" name="矩形 26"/>
          <p:cNvSpPr/>
          <p:nvPr/>
        </p:nvSpPr>
        <p:spPr>
          <a:xfrm>
            <a:off x="5089843" y="644525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选题的背景及意义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772025" y="1012825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105660" y="2500630"/>
            <a:ext cx="324002" cy="324002"/>
            <a:chOff x="1453" y="1821"/>
            <a:chExt cx="474" cy="473"/>
          </a:xfrm>
          <a:solidFill>
            <a:schemeClr val="bg1"/>
          </a:solidFill>
        </p:grpSpPr>
        <p:sp>
          <p:nvSpPr>
            <p:cNvPr id="352" name="Freeform 5"/>
            <p:cNvSpPr/>
            <p:nvPr/>
          </p:nvSpPr>
          <p:spPr bwMode="auto">
            <a:xfrm>
              <a:off x="1453" y="1821"/>
              <a:ext cx="474" cy="473"/>
            </a:xfrm>
            <a:custGeom>
              <a:avLst/>
              <a:gdLst>
                <a:gd name="T0" fmla="*/ 101 w 117"/>
                <a:gd name="T1" fmla="*/ 42 h 117"/>
                <a:gd name="T2" fmla="*/ 101 w 117"/>
                <a:gd name="T3" fmla="*/ 5 h 117"/>
                <a:gd name="T4" fmla="*/ 80 w 117"/>
                <a:gd name="T5" fmla="*/ 5 h 117"/>
                <a:gd name="T6" fmla="*/ 80 w 117"/>
                <a:gd name="T7" fmla="*/ 21 h 117"/>
                <a:gd name="T8" fmla="*/ 58 w 117"/>
                <a:gd name="T9" fmla="*/ 0 h 117"/>
                <a:gd name="T10" fmla="*/ 0 w 117"/>
                <a:gd name="T11" fmla="*/ 58 h 117"/>
                <a:gd name="T12" fmla="*/ 10 w 117"/>
                <a:gd name="T13" fmla="*/ 58 h 117"/>
                <a:gd name="T14" fmla="*/ 10 w 117"/>
                <a:gd name="T15" fmla="*/ 117 h 117"/>
                <a:gd name="T16" fmla="*/ 42 w 117"/>
                <a:gd name="T17" fmla="*/ 117 h 117"/>
                <a:gd name="T18" fmla="*/ 42 w 117"/>
                <a:gd name="T19" fmla="*/ 69 h 117"/>
                <a:gd name="T20" fmla="*/ 74 w 117"/>
                <a:gd name="T21" fmla="*/ 69 h 117"/>
                <a:gd name="T22" fmla="*/ 74 w 117"/>
                <a:gd name="T23" fmla="*/ 117 h 117"/>
                <a:gd name="T24" fmla="*/ 106 w 117"/>
                <a:gd name="T25" fmla="*/ 117 h 117"/>
                <a:gd name="T26" fmla="*/ 106 w 117"/>
                <a:gd name="T27" fmla="*/ 58 h 117"/>
                <a:gd name="T28" fmla="*/ 117 w 117"/>
                <a:gd name="T29" fmla="*/ 58 h 117"/>
                <a:gd name="T30" fmla="*/ 101 w 117"/>
                <a:gd name="T31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17">
                  <a:moveTo>
                    <a:pt x="101" y="42"/>
                  </a:moveTo>
                  <a:lnTo>
                    <a:pt x="101" y="5"/>
                  </a:lnTo>
                  <a:lnTo>
                    <a:pt x="80" y="5"/>
                  </a:lnTo>
                  <a:lnTo>
                    <a:pt x="80" y="21"/>
                  </a:lnTo>
                  <a:lnTo>
                    <a:pt x="58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117"/>
                  </a:lnTo>
                  <a:lnTo>
                    <a:pt x="42" y="117"/>
                  </a:lnTo>
                  <a:lnTo>
                    <a:pt x="42" y="69"/>
                  </a:lnTo>
                  <a:lnTo>
                    <a:pt x="74" y="69"/>
                  </a:lnTo>
                  <a:lnTo>
                    <a:pt x="74" y="117"/>
                  </a:lnTo>
                  <a:lnTo>
                    <a:pt x="106" y="117"/>
                  </a:lnTo>
                  <a:lnTo>
                    <a:pt x="106" y="58"/>
                  </a:lnTo>
                  <a:lnTo>
                    <a:pt x="117" y="58"/>
                  </a:lnTo>
                  <a:lnTo>
                    <a:pt x="10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Rectangle 6"/>
            <p:cNvSpPr>
              <a:spLocks noChangeArrowheads="1"/>
            </p:cNvSpPr>
            <p:nvPr/>
          </p:nvSpPr>
          <p:spPr bwMode="auto">
            <a:xfrm>
              <a:off x="1647" y="2120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Rectangle 7"/>
            <p:cNvSpPr>
              <a:spLocks noChangeArrowheads="1"/>
            </p:cNvSpPr>
            <p:nvPr/>
          </p:nvSpPr>
          <p:spPr bwMode="auto">
            <a:xfrm>
              <a:off x="1647" y="2120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Rectangle 8"/>
            <p:cNvSpPr>
              <a:spLocks noChangeArrowheads="1"/>
            </p:cNvSpPr>
            <p:nvPr/>
          </p:nvSpPr>
          <p:spPr bwMode="auto">
            <a:xfrm>
              <a:off x="1647" y="2120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Rectangle 9"/>
            <p:cNvSpPr>
              <a:spLocks noChangeArrowheads="1"/>
            </p:cNvSpPr>
            <p:nvPr/>
          </p:nvSpPr>
          <p:spPr bwMode="auto">
            <a:xfrm>
              <a:off x="1647" y="2120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9" name="Freeform 32"/>
          <p:cNvSpPr>
            <a:spLocks noEditPoints="1"/>
          </p:cNvSpPr>
          <p:nvPr/>
        </p:nvSpPr>
        <p:spPr bwMode="auto">
          <a:xfrm>
            <a:off x="10080625" y="2573020"/>
            <a:ext cx="164465" cy="354330"/>
          </a:xfrm>
          <a:custGeom>
            <a:avLst/>
            <a:gdLst>
              <a:gd name="T0" fmla="*/ 72 w 72"/>
              <a:gd name="T1" fmla="*/ 108 h 156"/>
              <a:gd name="T2" fmla="*/ 72 w 72"/>
              <a:gd name="T3" fmla="*/ 96 h 156"/>
              <a:gd name="T4" fmla="*/ 54 w 72"/>
              <a:gd name="T5" fmla="*/ 96 h 156"/>
              <a:gd name="T6" fmla="*/ 48 w 72"/>
              <a:gd name="T7" fmla="*/ 102 h 156"/>
              <a:gd name="T8" fmla="*/ 36 w 72"/>
              <a:gd name="T9" fmla="*/ 102 h 156"/>
              <a:gd name="T10" fmla="*/ 36 w 72"/>
              <a:gd name="T11" fmla="*/ 52 h 156"/>
              <a:gd name="T12" fmla="*/ 54 w 72"/>
              <a:gd name="T13" fmla="*/ 27 h 156"/>
              <a:gd name="T14" fmla="*/ 27 w 72"/>
              <a:gd name="T15" fmla="*/ 0 h 156"/>
              <a:gd name="T16" fmla="*/ 0 w 72"/>
              <a:gd name="T17" fmla="*/ 27 h 156"/>
              <a:gd name="T18" fmla="*/ 18 w 72"/>
              <a:gd name="T19" fmla="*/ 52 h 156"/>
              <a:gd name="T20" fmla="*/ 18 w 72"/>
              <a:gd name="T21" fmla="*/ 147 h 156"/>
              <a:gd name="T22" fmla="*/ 27 w 72"/>
              <a:gd name="T23" fmla="*/ 156 h 156"/>
              <a:gd name="T24" fmla="*/ 36 w 72"/>
              <a:gd name="T25" fmla="*/ 147 h 156"/>
              <a:gd name="T26" fmla="*/ 36 w 72"/>
              <a:gd name="T27" fmla="*/ 132 h 156"/>
              <a:gd name="T28" fmla="*/ 48 w 72"/>
              <a:gd name="T29" fmla="*/ 132 h 156"/>
              <a:gd name="T30" fmla="*/ 54 w 72"/>
              <a:gd name="T31" fmla="*/ 138 h 156"/>
              <a:gd name="T32" fmla="*/ 72 w 72"/>
              <a:gd name="T33" fmla="*/ 138 h 156"/>
              <a:gd name="T34" fmla="*/ 72 w 72"/>
              <a:gd name="T35" fmla="*/ 126 h 156"/>
              <a:gd name="T36" fmla="*/ 60 w 72"/>
              <a:gd name="T37" fmla="*/ 126 h 156"/>
              <a:gd name="T38" fmla="*/ 60 w 72"/>
              <a:gd name="T39" fmla="*/ 108 h 156"/>
              <a:gd name="T40" fmla="*/ 72 w 72"/>
              <a:gd name="T41" fmla="*/ 108 h 156"/>
              <a:gd name="T42" fmla="*/ 27 w 72"/>
              <a:gd name="T43" fmla="*/ 18 h 156"/>
              <a:gd name="T44" fmla="*/ 36 w 72"/>
              <a:gd name="T45" fmla="*/ 27 h 156"/>
              <a:gd name="T46" fmla="*/ 27 w 72"/>
              <a:gd name="T47" fmla="*/ 36 h 156"/>
              <a:gd name="T48" fmla="*/ 18 w 72"/>
              <a:gd name="T49" fmla="*/ 27 h 156"/>
              <a:gd name="T50" fmla="*/ 27 w 72"/>
              <a:gd name="T51" fmla="*/ 1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2" h="156">
                <a:moveTo>
                  <a:pt x="72" y="108"/>
                </a:moveTo>
                <a:cubicBezTo>
                  <a:pt x="72" y="96"/>
                  <a:pt x="72" y="96"/>
                  <a:pt x="7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8" y="102"/>
                  <a:pt x="48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52"/>
                  <a:pt x="36" y="52"/>
                  <a:pt x="36" y="52"/>
                </a:cubicBezTo>
                <a:cubicBezTo>
                  <a:pt x="46" y="49"/>
                  <a:pt x="54" y="39"/>
                  <a:pt x="54" y="27"/>
                </a:cubicBezTo>
                <a:cubicBezTo>
                  <a:pt x="54" y="12"/>
                  <a:pt x="42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39"/>
                  <a:pt x="8" y="49"/>
                  <a:pt x="18" y="52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18" y="152"/>
                  <a:pt x="22" y="156"/>
                  <a:pt x="27" y="156"/>
                </a:cubicBezTo>
                <a:cubicBezTo>
                  <a:pt x="32" y="156"/>
                  <a:pt x="36" y="152"/>
                  <a:pt x="36" y="147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32"/>
                  <a:pt x="48" y="138"/>
                  <a:pt x="54" y="138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0" y="108"/>
                  <a:pt x="60" y="108"/>
                  <a:pt x="60" y="108"/>
                </a:cubicBezTo>
                <a:lnTo>
                  <a:pt x="72" y="108"/>
                </a:lnTo>
                <a:close/>
                <a:moveTo>
                  <a:pt x="27" y="18"/>
                </a:moveTo>
                <a:cubicBezTo>
                  <a:pt x="32" y="18"/>
                  <a:pt x="36" y="22"/>
                  <a:pt x="36" y="27"/>
                </a:cubicBezTo>
                <a:cubicBezTo>
                  <a:pt x="36" y="32"/>
                  <a:pt x="32" y="36"/>
                  <a:pt x="27" y="36"/>
                </a:cubicBezTo>
                <a:cubicBezTo>
                  <a:pt x="22" y="36"/>
                  <a:pt x="18" y="32"/>
                  <a:pt x="18" y="27"/>
                </a:cubicBezTo>
                <a:cubicBezTo>
                  <a:pt x="18" y="22"/>
                  <a:pt x="22" y="18"/>
                  <a:pt x="27" y="1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7348855" y="2591435"/>
            <a:ext cx="354330" cy="287020"/>
            <a:chOff x="7523" y="5710"/>
            <a:chExt cx="558" cy="452"/>
          </a:xfrm>
          <a:solidFill>
            <a:schemeClr val="bg1"/>
          </a:solidFill>
        </p:grpSpPr>
        <p:sp>
          <p:nvSpPr>
            <p:cNvPr id="506" name="Freeform 159"/>
            <p:cNvSpPr/>
            <p:nvPr/>
          </p:nvSpPr>
          <p:spPr bwMode="auto">
            <a:xfrm>
              <a:off x="7523" y="5710"/>
              <a:ext cx="170" cy="453"/>
            </a:xfrm>
            <a:custGeom>
              <a:avLst/>
              <a:gdLst>
                <a:gd name="T0" fmla="*/ 42 w 42"/>
                <a:gd name="T1" fmla="*/ 96 h 112"/>
                <a:gd name="T2" fmla="*/ 0 w 42"/>
                <a:gd name="T3" fmla="*/ 112 h 112"/>
                <a:gd name="T4" fmla="*/ 0 w 42"/>
                <a:gd name="T5" fmla="*/ 16 h 112"/>
                <a:gd name="T6" fmla="*/ 42 w 42"/>
                <a:gd name="T7" fmla="*/ 0 h 112"/>
                <a:gd name="T8" fmla="*/ 42 w 42"/>
                <a:gd name="T9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2">
                  <a:moveTo>
                    <a:pt x="42" y="96"/>
                  </a:moveTo>
                  <a:lnTo>
                    <a:pt x="0" y="112"/>
                  </a:lnTo>
                  <a:lnTo>
                    <a:pt x="0" y="16"/>
                  </a:lnTo>
                  <a:lnTo>
                    <a:pt x="42" y="0"/>
                  </a:lnTo>
                  <a:lnTo>
                    <a:pt x="4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160"/>
            <p:cNvSpPr/>
            <p:nvPr/>
          </p:nvSpPr>
          <p:spPr bwMode="auto">
            <a:xfrm>
              <a:off x="7907" y="5710"/>
              <a:ext cx="174" cy="453"/>
            </a:xfrm>
            <a:custGeom>
              <a:avLst/>
              <a:gdLst>
                <a:gd name="T0" fmla="*/ 43 w 43"/>
                <a:gd name="T1" fmla="*/ 96 h 112"/>
                <a:gd name="T2" fmla="*/ 0 w 43"/>
                <a:gd name="T3" fmla="*/ 112 h 112"/>
                <a:gd name="T4" fmla="*/ 0 w 43"/>
                <a:gd name="T5" fmla="*/ 16 h 112"/>
                <a:gd name="T6" fmla="*/ 43 w 43"/>
                <a:gd name="T7" fmla="*/ 0 h 112"/>
                <a:gd name="T8" fmla="*/ 43 w 43"/>
                <a:gd name="T9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2">
                  <a:moveTo>
                    <a:pt x="43" y="96"/>
                  </a:moveTo>
                  <a:lnTo>
                    <a:pt x="0" y="112"/>
                  </a:lnTo>
                  <a:lnTo>
                    <a:pt x="0" y="16"/>
                  </a:lnTo>
                  <a:lnTo>
                    <a:pt x="43" y="0"/>
                  </a:lnTo>
                  <a:lnTo>
                    <a:pt x="43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161"/>
            <p:cNvSpPr/>
            <p:nvPr/>
          </p:nvSpPr>
          <p:spPr bwMode="auto">
            <a:xfrm>
              <a:off x="7713" y="5710"/>
              <a:ext cx="174" cy="453"/>
            </a:xfrm>
            <a:custGeom>
              <a:avLst/>
              <a:gdLst>
                <a:gd name="T0" fmla="*/ 0 w 43"/>
                <a:gd name="T1" fmla="*/ 96 h 112"/>
                <a:gd name="T2" fmla="*/ 43 w 43"/>
                <a:gd name="T3" fmla="*/ 112 h 112"/>
                <a:gd name="T4" fmla="*/ 43 w 43"/>
                <a:gd name="T5" fmla="*/ 16 h 112"/>
                <a:gd name="T6" fmla="*/ 0 w 43"/>
                <a:gd name="T7" fmla="*/ 0 h 112"/>
                <a:gd name="T8" fmla="*/ 0 w 43"/>
                <a:gd name="T9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2">
                  <a:moveTo>
                    <a:pt x="0" y="96"/>
                  </a:moveTo>
                  <a:lnTo>
                    <a:pt x="43" y="112"/>
                  </a:lnTo>
                  <a:lnTo>
                    <a:pt x="43" y="16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1" name="Freeform 383"/>
          <p:cNvSpPr/>
          <p:nvPr/>
        </p:nvSpPr>
        <p:spPr bwMode="auto">
          <a:xfrm>
            <a:off x="4655820" y="2470785"/>
            <a:ext cx="375285" cy="354330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7202">
    <p:pull dir="lu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  <p:bldP spid="12293" grpId="0" animBg="1"/>
      <p:bldP spid="10262" grpId="0" animBg="1"/>
      <p:bldP spid="2" grpId="0" animBg="1"/>
      <p:bldP spid="3" grpId="0" animBg="1"/>
      <p:bldP spid="4" grpId="0" animBg="1"/>
      <p:bldP spid="5" grpId="0" animBg="1"/>
      <p:bldP spid="7" grpId="0"/>
      <p:bldP spid="7" grpId="1"/>
      <p:bldP spid="8" grpId="0"/>
      <p:bldP spid="8" grpId="1"/>
      <p:bldP spid="13" grpId="0" animBg="1"/>
      <p:bldP spid="15" grpId="0"/>
      <p:bldP spid="15" grpId="1"/>
      <p:bldP spid="16" grpId="0"/>
      <p:bldP spid="16" grpId="1"/>
      <p:bldP spid="18" grpId="0" animBg="1"/>
      <p:bldP spid="20" grpId="0"/>
      <p:bldP spid="20" grpId="1"/>
      <p:bldP spid="21" grpId="0"/>
      <p:bldP spid="21" grpId="1"/>
      <p:bldP spid="23" grpId="0" animBg="1"/>
      <p:bldP spid="25" grpId="0"/>
      <p:bldP spid="25" grpId="1"/>
      <p:bldP spid="26" grpId="0"/>
      <p:bldP spid="26" grpId="1"/>
      <p:bldP spid="27" grpId="0"/>
      <p:bldP spid="28" grpId="0"/>
      <p:bldP spid="379" grpId="0" animBg="1"/>
      <p:bldP spid="3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67510" y="2336165"/>
            <a:ext cx="8754745" cy="1270809"/>
          </a:xfrm>
          <a:prstGeom prst="rect">
            <a:avLst/>
          </a:prstGeom>
          <a:solidFill>
            <a:schemeClr val="bg1"/>
          </a:solidFill>
          <a:ln>
            <a:solidFill>
              <a:srgbClr val="9FCA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49780" y="2611120"/>
            <a:ext cx="720005" cy="720005"/>
          </a:xfrm>
          <a:prstGeom prst="ellipse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tlCol="0" anchor="ctr"/>
          <a:lstStyle/>
          <a:p>
            <a:pPr algn="ctr"/>
            <a:endParaRPr lang="en-US" sz="4400" dirty="0">
              <a:cs typeface="+mn-ea"/>
              <a:sym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67510" y="4387850"/>
            <a:ext cx="8856980" cy="1271270"/>
            <a:chOff x="3891516" y="1139945"/>
            <a:chExt cx="7444464" cy="1170059"/>
          </a:xfrm>
        </p:grpSpPr>
        <p:sp>
          <p:nvSpPr>
            <p:cNvPr id="17" name="Rectangle 16"/>
            <p:cNvSpPr/>
            <p:nvPr/>
          </p:nvSpPr>
          <p:spPr>
            <a:xfrm>
              <a:off x="3891516" y="1139945"/>
              <a:ext cx="7444464" cy="11700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4CCC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0461807" y="1432255"/>
              <a:ext cx="605178" cy="662683"/>
            </a:xfrm>
            <a:prstGeom prst="ellipse">
              <a:avLst/>
            </a:prstGeom>
            <a:solidFill>
              <a:srgbClr val="F4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4400" dirty="0">
                <a:cs typeface="+mn-ea"/>
                <a:sym typeface="+mn-lt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10422255" y="2517775"/>
            <a:ext cx="0" cy="866140"/>
          </a:xfrm>
          <a:prstGeom prst="line">
            <a:avLst/>
          </a:prstGeom>
          <a:ln w="57150">
            <a:solidFill>
              <a:srgbClr val="9FCA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667510" y="4632325"/>
            <a:ext cx="0" cy="866140"/>
          </a:xfrm>
          <a:prstGeom prst="line">
            <a:avLst/>
          </a:prstGeom>
          <a:ln w="57150">
            <a:solidFill>
              <a:srgbClr val="F4CC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4"/>
          <p:cNvSpPr txBox="1"/>
          <p:nvPr/>
        </p:nvSpPr>
        <p:spPr>
          <a:xfrm>
            <a:off x="3108772" y="2507266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请在此输入文字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3101340" y="2755265"/>
            <a:ext cx="6972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花枝文艺通用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夕小觉坚持创新请输入文字内容花枝文艺通用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7687122" y="4612926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请在此输入文字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2132330" y="4861560"/>
            <a:ext cx="6972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花枝文艺通用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夕小觉坚持创新请输入文字内容花枝文艺通用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</a:t>
            </a:r>
          </a:p>
        </p:txBody>
      </p:sp>
      <p:sp>
        <p:nvSpPr>
          <p:cNvPr id="5" name="矩形 4"/>
          <p:cNvSpPr/>
          <p:nvPr/>
        </p:nvSpPr>
        <p:spPr>
          <a:xfrm>
            <a:off x="5089843" y="644525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选题的背景及意义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72025" y="1012825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12" name="Freeform 200"/>
          <p:cNvSpPr>
            <a:spLocks noEditPoints="1"/>
          </p:cNvSpPr>
          <p:nvPr/>
        </p:nvSpPr>
        <p:spPr bwMode="auto">
          <a:xfrm>
            <a:off x="9688195" y="4872990"/>
            <a:ext cx="373380" cy="360045"/>
          </a:xfrm>
          <a:custGeom>
            <a:avLst/>
            <a:gdLst>
              <a:gd name="T0" fmla="*/ 394 w 548"/>
              <a:gd name="T1" fmla="*/ 0 h 514"/>
              <a:gd name="T2" fmla="*/ 240 w 548"/>
              <a:gd name="T3" fmla="*/ 153 h 514"/>
              <a:gd name="T4" fmla="*/ 240 w 548"/>
              <a:gd name="T5" fmla="*/ 206 h 514"/>
              <a:gd name="T6" fmla="*/ 0 w 548"/>
              <a:gd name="T7" fmla="*/ 206 h 514"/>
              <a:gd name="T8" fmla="*/ 0 w 548"/>
              <a:gd name="T9" fmla="*/ 514 h 514"/>
              <a:gd name="T10" fmla="*/ 377 w 548"/>
              <a:gd name="T11" fmla="*/ 514 h 514"/>
              <a:gd name="T12" fmla="*/ 377 w 548"/>
              <a:gd name="T13" fmla="*/ 206 h 514"/>
              <a:gd name="T14" fmla="*/ 308 w 548"/>
              <a:gd name="T15" fmla="*/ 206 h 514"/>
              <a:gd name="T16" fmla="*/ 308 w 548"/>
              <a:gd name="T17" fmla="*/ 153 h 514"/>
              <a:gd name="T18" fmla="*/ 394 w 548"/>
              <a:gd name="T19" fmla="*/ 68 h 514"/>
              <a:gd name="T20" fmla="*/ 479 w 548"/>
              <a:gd name="T21" fmla="*/ 153 h 514"/>
              <a:gd name="T22" fmla="*/ 479 w 548"/>
              <a:gd name="T23" fmla="*/ 206 h 514"/>
              <a:gd name="T24" fmla="*/ 548 w 548"/>
              <a:gd name="T25" fmla="*/ 206 h 514"/>
              <a:gd name="T26" fmla="*/ 548 w 548"/>
              <a:gd name="T27" fmla="*/ 153 h 514"/>
              <a:gd name="T28" fmla="*/ 394 w 548"/>
              <a:gd name="T29" fmla="*/ 0 h 514"/>
              <a:gd name="T30" fmla="*/ 216 w 548"/>
              <a:gd name="T31" fmla="*/ 434 h 514"/>
              <a:gd name="T32" fmla="*/ 145 w 548"/>
              <a:gd name="T33" fmla="*/ 434 h 514"/>
              <a:gd name="T34" fmla="*/ 161 w 548"/>
              <a:gd name="T35" fmla="*/ 373 h 514"/>
              <a:gd name="T36" fmla="*/ 137 w 548"/>
              <a:gd name="T37" fmla="*/ 334 h 514"/>
              <a:gd name="T38" fmla="*/ 180 w 548"/>
              <a:gd name="T39" fmla="*/ 291 h 514"/>
              <a:gd name="T40" fmla="*/ 224 w 548"/>
              <a:gd name="T41" fmla="*/ 334 h 514"/>
              <a:gd name="T42" fmla="*/ 200 w 548"/>
              <a:gd name="T43" fmla="*/ 373 h 514"/>
              <a:gd name="T44" fmla="*/ 216 w 548"/>
              <a:gd name="T45" fmla="*/ 434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48" h="514">
                <a:moveTo>
                  <a:pt x="394" y="0"/>
                </a:moveTo>
                <a:cubicBezTo>
                  <a:pt x="309" y="0"/>
                  <a:pt x="240" y="69"/>
                  <a:pt x="240" y="153"/>
                </a:cubicBezTo>
                <a:cubicBezTo>
                  <a:pt x="240" y="206"/>
                  <a:pt x="240" y="206"/>
                  <a:pt x="240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514"/>
                  <a:pt x="0" y="514"/>
                  <a:pt x="0" y="514"/>
                </a:cubicBezTo>
                <a:cubicBezTo>
                  <a:pt x="377" y="514"/>
                  <a:pt x="377" y="514"/>
                  <a:pt x="377" y="514"/>
                </a:cubicBezTo>
                <a:cubicBezTo>
                  <a:pt x="377" y="206"/>
                  <a:pt x="377" y="206"/>
                  <a:pt x="377" y="206"/>
                </a:cubicBezTo>
                <a:cubicBezTo>
                  <a:pt x="308" y="206"/>
                  <a:pt x="308" y="206"/>
                  <a:pt x="308" y="206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08" y="106"/>
                  <a:pt x="347" y="68"/>
                  <a:pt x="394" y="68"/>
                </a:cubicBezTo>
                <a:cubicBezTo>
                  <a:pt x="441" y="68"/>
                  <a:pt x="479" y="106"/>
                  <a:pt x="479" y="153"/>
                </a:cubicBezTo>
                <a:cubicBezTo>
                  <a:pt x="479" y="206"/>
                  <a:pt x="479" y="206"/>
                  <a:pt x="479" y="206"/>
                </a:cubicBezTo>
                <a:cubicBezTo>
                  <a:pt x="548" y="206"/>
                  <a:pt x="548" y="206"/>
                  <a:pt x="548" y="206"/>
                </a:cubicBezTo>
                <a:cubicBezTo>
                  <a:pt x="548" y="153"/>
                  <a:pt x="548" y="153"/>
                  <a:pt x="548" y="153"/>
                </a:cubicBezTo>
                <a:cubicBezTo>
                  <a:pt x="548" y="69"/>
                  <a:pt x="479" y="0"/>
                  <a:pt x="394" y="0"/>
                </a:cubicBezTo>
                <a:close/>
                <a:moveTo>
                  <a:pt x="216" y="434"/>
                </a:moveTo>
                <a:cubicBezTo>
                  <a:pt x="145" y="434"/>
                  <a:pt x="145" y="434"/>
                  <a:pt x="145" y="434"/>
                </a:cubicBezTo>
                <a:cubicBezTo>
                  <a:pt x="161" y="373"/>
                  <a:pt x="161" y="373"/>
                  <a:pt x="161" y="373"/>
                </a:cubicBezTo>
                <a:cubicBezTo>
                  <a:pt x="147" y="366"/>
                  <a:pt x="137" y="351"/>
                  <a:pt x="137" y="334"/>
                </a:cubicBezTo>
                <a:cubicBezTo>
                  <a:pt x="137" y="311"/>
                  <a:pt x="157" y="291"/>
                  <a:pt x="180" y="291"/>
                </a:cubicBezTo>
                <a:cubicBezTo>
                  <a:pt x="204" y="291"/>
                  <a:pt x="224" y="311"/>
                  <a:pt x="224" y="334"/>
                </a:cubicBezTo>
                <a:cubicBezTo>
                  <a:pt x="224" y="351"/>
                  <a:pt x="214" y="366"/>
                  <a:pt x="200" y="373"/>
                </a:cubicBezTo>
                <a:lnTo>
                  <a:pt x="216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3" name="Freeform 202"/>
          <p:cNvSpPr>
            <a:spLocks noEditPoints="1"/>
          </p:cNvSpPr>
          <p:nvPr/>
        </p:nvSpPr>
        <p:spPr bwMode="auto">
          <a:xfrm>
            <a:off x="2283778" y="2770823"/>
            <a:ext cx="252002" cy="360003"/>
          </a:xfrm>
          <a:custGeom>
            <a:avLst/>
            <a:gdLst>
              <a:gd name="T0" fmla="*/ 369 w 406"/>
              <a:gd name="T1" fmla="*/ 216 h 548"/>
              <a:gd name="T2" fmla="*/ 369 w 406"/>
              <a:gd name="T3" fmla="*/ 164 h 548"/>
              <a:gd name="T4" fmla="*/ 203 w 406"/>
              <a:gd name="T5" fmla="*/ 0 h 548"/>
              <a:gd name="T6" fmla="*/ 37 w 406"/>
              <a:gd name="T7" fmla="*/ 164 h 548"/>
              <a:gd name="T8" fmla="*/ 37 w 406"/>
              <a:gd name="T9" fmla="*/ 216 h 548"/>
              <a:gd name="T10" fmla="*/ 0 w 406"/>
              <a:gd name="T11" fmla="*/ 216 h 548"/>
              <a:gd name="T12" fmla="*/ 0 w 406"/>
              <a:gd name="T13" fmla="*/ 548 h 548"/>
              <a:gd name="T14" fmla="*/ 406 w 406"/>
              <a:gd name="T15" fmla="*/ 548 h 548"/>
              <a:gd name="T16" fmla="*/ 406 w 406"/>
              <a:gd name="T17" fmla="*/ 216 h 548"/>
              <a:gd name="T18" fmla="*/ 369 w 406"/>
              <a:gd name="T19" fmla="*/ 216 h 548"/>
              <a:gd name="T20" fmla="*/ 241 w 406"/>
              <a:gd name="T21" fmla="*/ 462 h 548"/>
              <a:gd name="T22" fmla="*/ 165 w 406"/>
              <a:gd name="T23" fmla="*/ 462 h 548"/>
              <a:gd name="T24" fmla="*/ 182 w 406"/>
              <a:gd name="T25" fmla="*/ 397 h 548"/>
              <a:gd name="T26" fmla="*/ 157 w 406"/>
              <a:gd name="T27" fmla="*/ 356 h 548"/>
              <a:gd name="T28" fmla="*/ 203 w 406"/>
              <a:gd name="T29" fmla="*/ 310 h 548"/>
              <a:gd name="T30" fmla="*/ 249 w 406"/>
              <a:gd name="T31" fmla="*/ 356 h 548"/>
              <a:gd name="T32" fmla="*/ 224 w 406"/>
              <a:gd name="T33" fmla="*/ 397 h 548"/>
              <a:gd name="T34" fmla="*/ 241 w 406"/>
              <a:gd name="T35" fmla="*/ 462 h 548"/>
              <a:gd name="T36" fmla="*/ 295 w 406"/>
              <a:gd name="T37" fmla="*/ 216 h 548"/>
              <a:gd name="T38" fmla="*/ 111 w 406"/>
              <a:gd name="T39" fmla="*/ 216 h 548"/>
              <a:gd name="T40" fmla="*/ 111 w 406"/>
              <a:gd name="T41" fmla="*/ 164 h 548"/>
              <a:gd name="T42" fmla="*/ 203 w 406"/>
              <a:gd name="T43" fmla="*/ 74 h 548"/>
              <a:gd name="T44" fmla="*/ 295 w 406"/>
              <a:gd name="T45" fmla="*/ 164 h 548"/>
              <a:gd name="T46" fmla="*/ 295 w 406"/>
              <a:gd name="T47" fmla="*/ 21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6" h="548">
                <a:moveTo>
                  <a:pt x="369" y="216"/>
                </a:moveTo>
                <a:cubicBezTo>
                  <a:pt x="369" y="164"/>
                  <a:pt x="369" y="164"/>
                  <a:pt x="369" y="164"/>
                </a:cubicBezTo>
                <a:cubicBezTo>
                  <a:pt x="369" y="74"/>
                  <a:pt x="295" y="0"/>
                  <a:pt x="203" y="0"/>
                </a:cubicBezTo>
                <a:cubicBezTo>
                  <a:pt x="111" y="0"/>
                  <a:pt x="37" y="74"/>
                  <a:pt x="37" y="164"/>
                </a:cubicBezTo>
                <a:cubicBezTo>
                  <a:pt x="37" y="216"/>
                  <a:pt x="37" y="216"/>
                  <a:pt x="37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548"/>
                  <a:pt x="0" y="548"/>
                  <a:pt x="0" y="548"/>
                </a:cubicBezTo>
                <a:cubicBezTo>
                  <a:pt x="406" y="548"/>
                  <a:pt x="406" y="548"/>
                  <a:pt x="406" y="548"/>
                </a:cubicBezTo>
                <a:cubicBezTo>
                  <a:pt x="406" y="216"/>
                  <a:pt x="406" y="216"/>
                  <a:pt x="406" y="216"/>
                </a:cubicBezTo>
                <a:lnTo>
                  <a:pt x="369" y="216"/>
                </a:lnTo>
                <a:close/>
                <a:moveTo>
                  <a:pt x="241" y="462"/>
                </a:moveTo>
                <a:cubicBezTo>
                  <a:pt x="165" y="462"/>
                  <a:pt x="165" y="462"/>
                  <a:pt x="165" y="462"/>
                </a:cubicBezTo>
                <a:cubicBezTo>
                  <a:pt x="182" y="397"/>
                  <a:pt x="182" y="397"/>
                  <a:pt x="182" y="397"/>
                </a:cubicBezTo>
                <a:cubicBezTo>
                  <a:pt x="167" y="390"/>
                  <a:pt x="157" y="374"/>
                  <a:pt x="157" y="356"/>
                </a:cubicBezTo>
                <a:cubicBezTo>
                  <a:pt x="157" y="331"/>
                  <a:pt x="178" y="310"/>
                  <a:pt x="203" y="310"/>
                </a:cubicBezTo>
                <a:cubicBezTo>
                  <a:pt x="228" y="310"/>
                  <a:pt x="249" y="331"/>
                  <a:pt x="249" y="356"/>
                </a:cubicBezTo>
                <a:cubicBezTo>
                  <a:pt x="249" y="374"/>
                  <a:pt x="239" y="390"/>
                  <a:pt x="224" y="397"/>
                </a:cubicBezTo>
                <a:lnTo>
                  <a:pt x="241" y="462"/>
                </a:lnTo>
                <a:close/>
                <a:moveTo>
                  <a:pt x="295" y="216"/>
                </a:moveTo>
                <a:cubicBezTo>
                  <a:pt x="111" y="216"/>
                  <a:pt x="111" y="216"/>
                  <a:pt x="111" y="216"/>
                </a:cubicBezTo>
                <a:cubicBezTo>
                  <a:pt x="111" y="164"/>
                  <a:pt x="111" y="164"/>
                  <a:pt x="111" y="164"/>
                </a:cubicBezTo>
                <a:cubicBezTo>
                  <a:pt x="111" y="115"/>
                  <a:pt x="153" y="74"/>
                  <a:pt x="203" y="74"/>
                </a:cubicBezTo>
                <a:cubicBezTo>
                  <a:pt x="253" y="74"/>
                  <a:pt x="295" y="115"/>
                  <a:pt x="295" y="164"/>
                </a:cubicBezTo>
                <a:lnTo>
                  <a:pt x="295" y="2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Microsoft YaHei U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8" grpId="0"/>
      <p:bldP spid="8" grpId="1"/>
      <p:bldP spid="4" grpId="0"/>
      <p:bldP spid="4" grpId="1"/>
      <p:bldP spid="6" grpId="0"/>
      <p:bldP spid="6" grpId="1"/>
      <p:bldP spid="7" grpId="0"/>
      <p:bldP spid="7" grpId="1"/>
      <p:bldP spid="5" grpId="0"/>
      <p:bldP spid="11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8"/>
          <p:cNvSpPr/>
          <p:nvPr/>
        </p:nvSpPr>
        <p:spPr bwMode="auto">
          <a:xfrm>
            <a:off x="8179255" y="2017957"/>
            <a:ext cx="2493922" cy="2852290"/>
          </a:xfrm>
          <a:custGeom>
            <a:avLst/>
            <a:gdLst>
              <a:gd name="T0" fmla="*/ 133 w 3381"/>
              <a:gd name="T1" fmla="*/ 2348 h 3999"/>
              <a:gd name="T2" fmla="*/ 0 w 3381"/>
              <a:gd name="T3" fmla="*/ 1703 h 3999"/>
              <a:gd name="T4" fmla="*/ 282 w 3381"/>
              <a:gd name="T5" fmla="*/ 767 h 3999"/>
              <a:gd name="T6" fmla="*/ 1039 w 3381"/>
              <a:gd name="T7" fmla="*/ 133 h 3999"/>
              <a:gd name="T8" fmla="*/ 1689 w 3381"/>
              <a:gd name="T9" fmla="*/ 0 h 3999"/>
              <a:gd name="T10" fmla="*/ 2885 w 3381"/>
              <a:gd name="T11" fmla="*/ 495 h 3999"/>
              <a:gd name="T12" fmla="*/ 3381 w 3381"/>
              <a:gd name="T13" fmla="*/ 1691 h 3999"/>
              <a:gd name="T14" fmla="*/ 3097 w 3381"/>
              <a:gd name="T15" fmla="*/ 2624 h 3999"/>
              <a:gd name="T16" fmla="*/ 2346 w 3381"/>
              <a:gd name="T17" fmla="*/ 3248 h 3999"/>
              <a:gd name="T18" fmla="*/ 2281 w 3381"/>
              <a:gd name="T19" fmla="*/ 3304 h 3999"/>
              <a:gd name="T20" fmla="*/ 2256 w 3381"/>
              <a:gd name="T21" fmla="*/ 3388 h 3999"/>
              <a:gd name="T22" fmla="*/ 2256 w 3381"/>
              <a:gd name="T23" fmla="*/ 3718 h 3999"/>
              <a:gd name="T24" fmla="*/ 1699 w 3381"/>
              <a:gd name="T25" fmla="*/ 3999 h 3999"/>
              <a:gd name="T26" fmla="*/ 1142 w 3381"/>
              <a:gd name="T27" fmla="*/ 3718 h 3999"/>
              <a:gd name="T28" fmla="*/ 1142 w 3381"/>
              <a:gd name="T29" fmla="*/ 3388 h 3999"/>
              <a:gd name="T30" fmla="*/ 1354 w 3381"/>
              <a:gd name="T31" fmla="*/ 2691 h 3999"/>
              <a:gd name="T32" fmla="*/ 1916 w 3381"/>
              <a:gd name="T33" fmla="*/ 2226 h 3999"/>
              <a:gd name="T34" fmla="*/ 2171 w 3381"/>
              <a:gd name="T35" fmla="*/ 2011 h 3999"/>
              <a:gd name="T36" fmla="*/ 2267 w 3381"/>
              <a:gd name="T37" fmla="*/ 1691 h 3999"/>
              <a:gd name="T38" fmla="*/ 2098 w 3381"/>
              <a:gd name="T39" fmla="*/ 1283 h 3999"/>
              <a:gd name="T40" fmla="*/ 1689 w 3381"/>
              <a:gd name="T41" fmla="*/ 1113 h 3999"/>
              <a:gd name="T42" fmla="*/ 1469 w 3381"/>
              <a:gd name="T43" fmla="*/ 1155 h 3999"/>
              <a:gd name="T44" fmla="*/ 1212 w 3381"/>
              <a:gd name="T45" fmla="*/ 1375 h 3999"/>
              <a:gd name="T46" fmla="*/ 1113 w 3381"/>
              <a:gd name="T47" fmla="*/ 1703 h 3999"/>
              <a:gd name="T48" fmla="*/ 1155 w 3381"/>
              <a:gd name="T49" fmla="*/ 1918 h 3999"/>
              <a:gd name="T50" fmla="*/ 133 w 3381"/>
              <a:gd name="T51" fmla="*/ 2348 h 3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81" h="3999">
                <a:moveTo>
                  <a:pt x="133" y="2348"/>
                </a:moveTo>
                <a:cubicBezTo>
                  <a:pt x="42" y="2134"/>
                  <a:pt x="0" y="1915"/>
                  <a:pt x="0" y="1703"/>
                </a:cubicBezTo>
                <a:cubicBezTo>
                  <a:pt x="0" y="1368"/>
                  <a:pt x="102" y="1042"/>
                  <a:pt x="282" y="767"/>
                </a:cubicBezTo>
                <a:cubicBezTo>
                  <a:pt x="461" y="492"/>
                  <a:pt x="721" y="267"/>
                  <a:pt x="1039" y="133"/>
                </a:cubicBezTo>
                <a:cubicBezTo>
                  <a:pt x="1240" y="48"/>
                  <a:pt x="1459" y="0"/>
                  <a:pt x="1689" y="0"/>
                </a:cubicBezTo>
                <a:cubicBezTo>
                  <a:pt x="2156" y="0"/>
                  <a:pt x="2579" y="189"/>
                  <a:pt x="2885" y="495"/>
                </a:cubicBezTo>
                <a:cubicBezTo>
                  <a:pt x="3191" y="802"/>
                  <a:pt x="3381" y="1224"/>
                  <a:pt x="3381" y="1691"/>
                </a:cubicBezTo>
                <a:cubicBezTo>
                  <a:pt x="3381" y="2028"/>
                  <a:pt x="3278" y="2352"/>
                  <a:pt x="3097" y="2624"/>
                </a:cubicBezTo>
                <a:cubicBezTo>
                  <a:pt x="2918" y="2895"/>
                  <a:pt x="2659" y="3115"/>
                  <a:pt x="2346" y="3248"/>
                </a:cubicBezTo>
                <a:cubicBezTo>
                  <a:pt x="2320" y="3259"/>
                  <a:pt x="2298" y="3279"/>
                  <a:pt x="2281" y="3304"/>
                </a:cubicBezTo>
                <a:cubicBezTo>
                  <a:pt x="2265" y="3328"/>
                  <a:pt x="2256" y="3357"/>
                  <a:pt x="2256" y="3388"/>
                </a:cubicBezTo>
                <a:lnTo>
                  <a:pt x="2256" y="3718"/>
                </a:lnTo>
                <a:lnTo>
                  <a:pt x="1699" y="3999"/>
                </a:lnTo>
                <a:lnTo>
                  <a:pt x="1142" y="3718"/>
                </a:lnTo>
                <a:lnTo>
                  <a:pt x="1142" y="3388"/>
                </a:lnTo>
                <a:cubicBezTo>
                  <a:pt x="1142" y="3137"/>
                  <a:pt x="1219" y="2895"/>
                  <a:pt x="1354" y="2691"/>
                </a:cubicBezTo>
                <a:cubicBezTo>
                  <a:pt x="1488" y="2489"/>
                  <a:pt x="1681" y="2325"/>
                  <a:pt x="1916" y="2226"/>
                </a:cubicBezTo>
                <a:cubicBezTo>
                  <a:pt x="2020" y="2181"/>
                  <a:pt x="2108" y="2106"/>
                  <a:pt x="2171" y="2011"/>
                </a:cubicBezTo>
                <a:cubicBezTo>
                  <a:pt x="2232" y="1918"/>
                  <a:pt x="2267" y="1808"/>
                  <a:pt x="2267" y="1691"/>
                </a:cubicBezTo>
                <a:cubicBezTo>
                  <a:pt x="2267" y="1532"/>
                  <a:pt x="2203" y="1387"/>
                  <a:pt x="2098" y="1283"/>
                </a:cubicBezTo>
                <a:cubicBezTo>
                  <a:pt x="1993" y="1178"/>
                  <a:pt x="1849" y="1113"/>
                  <a:pt x="1689" y="1113"/>
                </a:cubicBezTo>
                <a:cubicBezTo>
                  <a:pt x="1606" y="1113"/>
                  <a:pt x="1532" y="1128"/>
                  <a:pt x="1469" y="1155"/>
                </a:cubicBezTo>
                <a:cubicBezTo>
                  <a:pt x="1365" y="1199"/>
                  <a:pt x="1276" y="1278"/>
                  <a:pt x="1212" y="1375"/>
                </a:cubicBezTo>
                <a:cubicBezTo>
                  <a:pt x="1149" y="1472"/>
                  <a:pt x="1113" y="1586"/>
                  <a:pt x="1113" y="1703"/>
                </a:cubicBezTo>
                <a:cubicBezTo>
                  <a:pt x="1113" y="1777"/>
                  <a:pt x="1127" y="1850"/>
                  <a:pt x="1155" y="1918"/>
                </a:cubicBezTo>
                <a:lnTo>
                  <a:pt x="133" y="2348"/>
                </a:lnTo>
                <a:close/>
              </a:path>
            </a:pathLst>
          </a:custGeom>
          <a:solidFill>
            <a:srgbClr val="F4CCCA"/>
          </a:solidFill>
          <a:ln w="3175" cap="flat" cmpd="sng">
            <a:noFill/>
            <a:bevel/>
          </a:ln>
        </p:spPr>
        <p:txBody>
          <a:bodyPr lIns="81594" tIns="40796" rIns="81594" bIns="40796" anchor="ctr"/>
          <a:lstStyle/>
          <a:p>
            <a:pPr algn="ctr"/>
            <a:endParaRPr lang="zh-CN" alt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Freeform 9"/>
          <p:cNvSpPr/>
          <p:nvPr/>
        </p:nvSpPr>
        <p:spPr bwMode="auto">
          <a:xfrm>
            <a:off x="8814661" y="2020944"/>
            <a:ext cx="1706313" cy="1030268"/>
          </a:xfrm>
          <a:custGeom>
            <a:avLst/>
            <a:gdLst>
              <a:gd name="T0" fmla="*/ 0 w 2313"/>
              <a:gd name="T1" fmla="*/ 221 h 1445"/>
              <a:gd name="T2" fmla="*/ 179 w 2313"/>
              <a:gd name="T3" fmla="*/ 133 h 1445"/>
              <a:gd name="T4" fmla="*/ 829 w 2313"/>
              <a:gd name="T5" fmla="*/ 0 h 1445"/>
              <a:gd name="T6" fmla="*/ 2025 w 2313"/>
              <a:gd name="T7" fmla="*/ 495 h 1445"/>
              <a:gd name="T8" fmla="*/ 2313 w 2313"/>
              <a:gd name="T9" fmla="*/ 879 h 1445"/>
              <a:gd name="T10" fmla="*/ 1353 w 2313"/>
              <a:gd name="T11" fmla="*/ 1445 h 1445"/>
              <a:gd name="T12" fmla="*/ 1238 w 2313"/>
              <a:gd name="T13" fmla="*/ 1283 h 1445"/>
              <a:gd name="T14" fmla="*/ 829 w 2313"/>
              <a:gd name="T15" fmla="*/ 1113 h 1445"/>
              <a:gd name="T16" fmla="*/ 609 w 2313"/>
              <a:gd name="T17" fmla="*/ 1155 h 1445"/>
              <a:gd name="T18" fmla="*/ 552 w 2313"/>
              <a:gd name="T19" fmla="*/ 1184 h 1445"/>
              <a:gd name="T20" fmla="*/ 0 w 2313"/>
              <a:gd name="T21" fmla="*/ 221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3" h="1445">
                <a:moveTo>
                  <a:pt x="0" y="221"/>
                </a:moveTo>
                <a:cubicBezTo>
                  <a:pt x="57" y="189"/>
                  <a:pt x="117" y="159"/>
                  <a:pt x="179" y="133"/>
                </a:cubicBezTo>
                <a:cubicBezTo>
                  <a:pt x="380" y="48"/>
                  <a:pt x="599" y="0"/>
                  <a:pt x="829" y="0"/>
                </a:cubicBezTo>
                <a:cubicBezTo>
                  <a:pt x="1296" y="0"/>
                  <a:pt x="1719" y="189"/>
                  <a:pt x="2025" y="495"/>
                </a:cubicBezTo>
                <a:cubicBezTo>
                  <a:pt x="2138" y="609"/>
                  <a:pt x="2236" y="738"/>
                  <a:pt x="2313" y="879"/>
                </a:cubicBezTo>
                <a:lnTo>
                  <a:pt x="1353" y="1445"/>
                </a:lnTo>
                <a:cubicBezTo>
                  <a:pt x="1324" y="1385"/>
                  <a:pt x="1285" y="1330"/>
                  <a:pt x="1238" y="1283"/>
                </a:cubicBezTo>
                <a:cubicBezTo>
                  <a:pt x="1133" y="1178"/>
                  <a:pt x="989" y="1113"/>
                  <a:pt x="829" y="1113"/>
                </a:cubicBezTo>
                <a:cubicBezTo>
                  <a:pt x="746" y="1113"/>
                  <a:pt x="672" y="1128"/>
                  <a:pt x="609" y="1155"/>
                </a:cubicBezTo>
                <a:cubicBezTo>
                  <a:pt x="590" y="1163"/>
                  <a:pt x="570" y="1173"/>
                  <a:pt x="552" y="1184"/>
                </a:cubicBezTo>
                <a:lnTo>
                  <a:pt x="0" y="221"/>
                </a:lnTo>
                <a:close/>
              </a:path>
            </a:pathLst>
          </a:custGeom>
          <a:solidFill>
            <a:srgbClr val="F4CCCA"/>
          </a:solidFill>
          <a:ln w="3175" cap="flat" cmpd="sng">
            <a:noFill/>
            <a:bevel/>
          </a:ln>
        </p:spPr>
        <p:txBody>
          <a:bodyPr lIns="81594" tIns="40796" rIns="81594" bIns="40796" anchor="ctr"/>
          <a:lstStyle/>
          <a:p>
            <a:pPr algn="ctr"/>
            <a:endParaRPr lang="zh-CN" altLang="en-US" sz="253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Freeform 10"/>
          <p:cNvSpPr/>
          <p:nvPr/>
        </p:nvSpPr>
        <p:spPr bwMode="auto">
          <a:xfrm>
            <a:off x="9714913" y="2597686"/>
            <a:ext cx="960697" cy="1488495"/>
          </a:xfrm>
          <a:custGeom>
            <a:avLst/>
            <a:gdLst>
              <a:gd name="T0" fmla="*/ 1061 w 1303"/>
              <a:gd name="T1" fmla="*/ 0 h 2087"/>
              <a:gd name="T2" fmla="*/ 1303 w 1303"/>
              <a:gd name="T3" fmla="*/ 872 h 2087"/>
              <a:gd name="T4" fmla="*/ 1019 w 1303"/>
              <a:gd name="T5" fmla="*/ 1805 h 2087"/>
              <a:gd name="T6" fmla="*/ 785 w 1303"/>
              <a:gd name="T7" fmla="*/ 2087 h 2087"/>
              <a:gd name="T8" fmla="*/ 0 w 1303"/>
              <a:gd name="T9" fmla="*/ 1301 h 2087"/>
              <a:gd name="T10" fmla="*/ 93 w 1303"/>
              <a:gd name="T11" fmla="*/ 1192 h 2087"/>
              <a:gd name="T12" fmla="*/ 189 w 1303"/>
              <a:gd name="T13" fmla="*/ 872 h 2087"/>
              <a:gd name="T14" fmla="*/ 101 w 1303"/>
              <a:gd name="T15" fmla="*/ 566 h 2087"/>
              <a:gd name="T16" fmla="*/ 1061 w 1303"/>
              <a:gd name="T17" fmla="*/ 0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2087">
                <a:moveTo>
                  <a:pt x="1061" y="0"/>
                </a:moveTo>
                <a:cubicBezTo>
                  <a:pt x="1214" y="255"/>
                  <a:pt x="1303" y="553"/>
                  <a:pt x="1303" y="872"/>
                </a:cubicBezTo>
                <a:cubicBezTo>
                  <a:pt x="1303" y="1209"/>
                  <a:pt x="1200" y="1533"/>
                  <a:pt x="1019" y="1805"/>
                </a:cubicBezTo>
                <a:cubicBezTo>
                  <a:pt x="952" y="1907"/>
                  <a:pt x="874" y="2001"/>
                  <a:pt x="785" y="2087"/>
                </a:cubicBezTo>
                <a:lnTo>
                  <a:pt x="0" y="1301"/>
                </a:lnTo>
                <a:cubicBezTo>
                  <a:pt x="35" y="1269"/>
                  <a:pt x="66" y="1232"/>
                  <a:pt x="93" y="1192"/>
                </a:cubicBezTo>
                <a:cubicBezTo>
                  <a:pt x="154" y="1099"/>
                  <a:pt x="189" y="989"/>
                  <a:pt x="189" y="872"/>
                </a:cubicBezTo>
                <a:cubicBezTo>
                  <a:pt x="189" y="760"/>
                  <a:pt x="157" y="655"/>
                  <a:pt x="101" y="566"/>
                </a:cubicBezTo>
                <a:lnTo>
                  <a:pt x="1061" y="0"/>
                </a:lnTo>
                <a:close/>
              </a:path>
            </a:pathLst>
          </a:custGeom>
          <a:solidFill>
            <a:srgbClr val="9FCA95"/>
          </a:solidFill>
          <a:ln w="3175" cap="flat" cmpd="sng">
            <a:noFill/>
            <a:bevel/>
          </a:ln>
        </p:spPr>
        <p:txBody>
          <a:bodyPr lIns="81594" tIns="40796" rIns="81594" bIns="40796" anchor="ctr"/>
          <a:lstStyle/>
          <a:p>
            <a:pPr algn="ctr"/>
            <a:endParaRPr lang="zh-CN" altLang="en-US" sz="253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Freeform 11"/>
          <p:cNvSpPr/>
          <p:nvPr/>
        </p:nvSpPr>
        <p:spPr bwMode="auto">
          <a:xfrm>
            <a:off x="8168144" y="2169112"/>
            <a:ext cx="1053898" cy="1518186"/>
          </a:xfrm>
          <a:custGeom>
            <a:avLst/>
            <a:gdLst>
              <a:gd name="T0" fmla="*/ 149 w 1428"/>
              <a:gd name="T1" fmla="*/ 2129 h 2129"/>
              <a:gd name="T2" fmla="*/ 25 w 1428"/>
              <a:gd name="T3" fmla="*/ 1325 h 2129"/>
              <a:gd name="T4" fmla="*/ 296 w 1428"/>
              <a:gd name="T5" fmla="*/ 552 h 2129"/>
              <a:gd name="T6" fmla="*/ 554 w 1428"/>
              <a:gd name="T7" fmla="*/ 242 h 2129"/>
              <a:gd name="T8" fmla="*/ 880 w 1428"/>
              <a:gd name="T9" fmla="*/ 0 h 2129"/>
              <a:gd name="T10" fmla="*/ 1428 w 1428"/>
              <a:gd name="T11" fmla="*/ 965 h 2129"/>
              <a:gd name="T12" fmla="*/ 1319 w 1428"/>
              <a:gd name="T13" fmla="*/ 1046 h 2129"/>
              <a:gd name="T14" fmla="*/ 1227 w 1428"/>
              <a:gd name="T15" fmla="*/ 1157 h 2129"/>
              <a:gd name="T16" fmla="*/ 1130 w 1428"/>
              <a:gd name="T17" fmla="*/ 1429 h 2129"/>
              <a:gd name="T18" fmla="*/ 1171 w 1428"/>
              <a:gd name="T19" fmla="*/ 1699 h 2129"/>
              <a:gd name="T20" fmla="*/ 149 w 1428"/>
              <a:gd name="T21" fmla="*/ 2129 h 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8" h="2129">
                <a:moveTo>
                  <a:pt x="149" y="2129"/>
                </a:moveTo>
                <a:cubicBezTo>
                  <a:pt x="37" y="1865"/>
                  <a:pt x="0" y="1590"/>
                  <a:pt x="25" y="1325"/>
                </a:cubicBezTo>
                <a:cubicBezTo>
                  <a:pt x="52" y="1048"/>
                  <a:pt x="147" y="782"/>
                  <a:pt x="296" y="552"/>
                </a:cubicBezTo>
                <a:cubicBezTo>
                  <a:pt x="370" y="438"/>
                  <a:pt x="457" y="334"/>
                  <a:pt x="554" y="242"/>
                </a:cubicBezTo>
                <a:cubicBezTo>
                  <a:pt x="651" y="149"/>
                  <a:pt x="761" y="68"/>
                  <a:pt x="880" y="0"/>
                </a:cubicBezTo>
                <a:lnTo>
                  <a:pt x="1428" y="965"/>
                </a:lnTo>
                <a:cubicBezTo>
                  <a:pt x="1389" y="987"/>
                  <a:pt x="1353" y="1015"/>
                  <a:pt x="1319" y="1046"/>
                </a:cubicBezTo>
                <a:cubicBezTo>
                  <a:pt x="1283" y="1080"/>
                  <a:pt x="1252" y="1117"/>
                  <a:pt x="1227" y="1157"/>
                </a:cubicBezTo>
                <a:cubicBezTo>
                  <a:pt x="1173" y="1239"/>
                  <a:pt x="1139" y="1333"/>
                  <a:pt x="1130" y="1429"/>
                </a:cubicBezTo>
                <a:cubicBezTo>
                  <a:pt x="1122" y="1519"/>
                  <a:pt x="1134" y="1611"/>
                  <a:pt x="1171" y="1699"/>
                </a:cubicBezTo>
                <a:lnTo>
                  <a:pt x="149" y="2129"/>
                </a:lnTo>
                <a:close/>
              </a:path>
            </a:pathLst>
          </a:custGeom>
          <a:solidFill>
            <a:srgbClr val="9FCA95"/>
          </a:solidFill>
          <a:ln w="3175" cap="flat" cmpd="sng">
            <a:noFill/>
            <a:bevel/>
          </a:ln>
        </p:spPr>
        <p:txBody>
          <a:bodyPr lIns="81594" tIns="40796" rIns="81594" bIns="40796" anchor="ctr"/>
          <a:lstStyle/>
          <a:p>
            <a:pPr algn="ctr"/>
            <a:endParaRPr lang="zh-CN" altLang="en-US" sz="253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Box 10"/>
          <p:cNvSpPr txBox="1"/>
          <p:nvPr/>
        </p:nvSpPr>
        <p:spPr>
          <a:xfrm>
            <a:off x="8299450" y="2708910"/>
            <a:ext cx="706755" cy="480060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lang="en-US" sz="2535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37" name="TextBox 14"/>
          <p:cNvSpPr txBox="1"/>
          <p:nvPr/>
        </p:nvSpPr>
        <p:spPr>
          <a:xfrm>
            <a:off x="8969822" y="5078983"/>
            <a:ext cx="884668" cy="287020"/>
          </a:xfrm>
          <a:prstGeom prst="rect">
            <a:avLst/>
          </a:prstGeom>
          <a:noFill/>
        </p:spPr>
        <p:txBody>
          <a:bodyPr wrap="square" lIns="81594" tIns="40796" rIns="81594" bIns="40796" rtlCol="0">
            <a:spAutoFit/>
          </a:bodyPr>
          <a:lstStyle/>
          <a:p>
            <a:pPr algn="ctr"/>
            <a:r>
              <a:rPr lang="zh-CN" altLang="en-US" sz="1335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99795" y="2151380"/>
            <a:ext cx="87757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A0C79B"/>
                </a:solidFill>
              </a:rPr>
              <a:t>01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1777177" y="2215801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研究的意义</a:t>
            </a:r>
          </a:p>
        </p:txBody>
      </p:sp>
      <p:sp>
        <p:nvSpPr>
          <p:cNvPr id="52" name="TextBox 23"/>
          <p:cNvSpPr txBox="1"/>
          <p:nvPr/>
        </p:nvSpPr>
        <p:spPr>
          <a:xfrm>
            <a:off x="1777365" y="2492375"/>
            <a:ext cx="4683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99795" y="2988945"/>
            <a:ext cx="87757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4CCCA"/>
                </a:solidFill>
              </a:rPr>
              <a:t>02</a:t>
            </a:r>
          </a:p>
        </p:txBody>
      </p:sp>
      <p:sp>
        <p:nvSpPr>
          <p:cNvPr id="62" name="矩形 61"/>
          <p:cNvSpPr/>
          <p:nvPr/>
        </p:nvSpPr>
        <p:spPr>
          <a:xfrm>
            <a:off x="9203055" y="5231130"/>
            <a:ext cx="447040" cy="432435"/>
          </a:xfrm>
          <a:prstGeom prst="rect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10"/>
          <p:cNvSpPr txBox="1"/>
          <p:nvPr/>
        </p:nvSpPr>
        <p:spPr>
          <a:xfrm>
            <a:off x="9222105" y="2228850"/>
            <a:ext cx="706755" cy="480060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lang="en-US" sz="2535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64" name="TextBox 10"/>
          <p:cNvSpPr txBox="1"/>
          <p:nvPr/>
        </p:nvSpPr>
        <p:spPr>
          <a:xfrm>
            <a:off x="9928860" y="3101975"/>
            <a:ext cx="706755" cy="480060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lang="en-US" sz="2535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65" name="TextBox 10"/>
          <p:cNvSpPr txBox="1"/>
          <p:nvPr/>
        </p:nvSpPr>
        <p:spPr>
          <a:xfrm>
            <a:off x="9152255" y="4030345"/>
            <a:ext cx="706755" cy="480060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lang="en-US" sz="2535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66" name="矩形 65"/>
          <p:cNvSpPr/>
          <p:nvPr/>
        </p:nvSpPr>
        <p:spPr>
          <a:xfrm>
            <a:off x="5089843" y="644525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选题的背景及意义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772025" y="1012825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777177" y="3135281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研究的意义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1777365" y="3411855"/>
            <a:ext cx="4683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9795" y="3939540"/>
            <a:ext cx="87757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A0C79B"/>
                </a:solidFill>
              </a:rPr>
              <a:t>03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1777177" y="4003961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研究的意义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1777365" y="4280535"/>
            <a:ext cx="4683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99795" y="4735830"/>
            <a:ext cx="87757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4CCCA"/>
                </a:solidFill>
              </a:rPr>
              <a:t>04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1777177" y="4882166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研究的意义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1777365" y="5158740"/>
            <a:ext cx="4683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 animBg="1"/>
      <p:bldP spid="32" grpId="0" animBg="1"/>
      <p:bldP spid="33" grpId="0"/>
      <p:bldP spid="37" grpId="0"/>
      <p:bldP spid="50" grpId="0"/>
      <p:bldP spid="51" grpId="0"/>
      <p:bldP spid="51" grpId="1"/>
      <p:bldP spid="52" grpId="0"/>
      <p:bldP spid="52" grpId="1"/>
      <p:bldP spid="53" grpId="0"/>
      <p:bldP spid="62" grpId="0" animBg="1"/>
      <p:bldP spid="63" grpId="0"/>
      <p:bldP spid="64" grpId="0"/>
      <p:bldP spid="65" grpId="0"/>
      <p:bldP spid="66" grpId="0"/>
      <p:bldP spid="67" grpId="0"/>
      <p:bldP spid="7" grpId="0"/>
      <p:bldP spid="7" grpId="1"/>
      <p:bldP spid="8" grpId="0"/>
      <p:bldP spid="8" grpId="1"/>
      <p:bldP spid="9" grpId="0"/>
      <p:bldP spid="10" grpId="0"/>
      <p:bldP spid="10" grpId="1"/>
      <p:bldP spid="11" grpId="0"/>
      <p:bldP spid="11" grpId="1"/>
      <p:bldP spid="12" grpId="0"/>
      <p:bldP spid="13" grpId="0"/>
      <p:bldP spid="13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 userDrawn="1"/>
        </p:nvSpPr>
        <p:spPr>
          <a:xfrm>
            <a:off x="2634269" y="2947680"/>
            <a:ext cx="12547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4" name="文本框 14"/>
          <p:cNvSpPr txBox="1"/>
          <p:nvPr/>
        </p:nvSpPr>
        <p:spPr>
          <a:xfrm>
            <a:off x="4524622" y="2847282"/>
            <a:ext cx="5021451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请在此处输入标题</a:t>
            </a:r>
          </a:p>
        </p:txBody>
      </p:sp>
      <p:sp>
        <p:nvSpPr>
          <p:cNvPr id="5" name="文本框 15"/>
          <p:cNvSpPr txBox="1"/>
          <p:nvPr/>
        </p:nvSpPr>
        <p:spPr>
          <a:xfrm>
            <a:off x="4554855" y="3441700"/>
            <a:ext cx="4991100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The small fresh flowers graduation graduation reply  </a:t>
            </a:r>
            <a:r>
              <a:rPr lang="en-US" altLang="zh-CN" sz="140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powerpoint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template. Please enter the title.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5080973" y="-2016505"/>
            <a:ext cx="2030055" cy="11893162"/>
            <a:chOff x="5539615" y="2564"/>
            <a:chExt cx="1165171" cy="6826203"/>
          </a:xfrm>
          <a:solidFill>
            <a:schemeClr val="bg1">
              <a:lumMod val="85000"/>
            </a:schemeClr>
          </a:solidFill>
        </p:grpSpPr>
        <p:cxnSp>
          <p:nvCxnSpPr>
            <p:cNvPr id="43" name="Straight Connector 18"/>
            <p:cNvCxnSpPr/>
            <p:nvPr/>
          </p:nvCxnSpPr>
          <p:spPr>
            <a:xfrm>
              <a:off x="6120783" y="2564"/>
              <a:ext cx="0" cy="124917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22"/>
            <p:cNvSpPr/>
            <p:nvPr/>
          </p:nvSpPr>
          <p:spPr>
            <a:xfrm>
              <a:off x="6064237" y="1267318"/>
              <a:ext cx="113093" cy="113122"/>
            </a:xfrm>
            <a:prstGeom prst="ellipse">
              <a:avLst/>
            </a:prstGeom>
            <a:solidFill>
              <a:srgbClr val="F4CCC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id-ID" sz="900">
                <a:solidFill>
                  <a:schemeClr val="tx2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cxnSp>
          <p:nvCxnSpPr>
            <p:cNvPr id="45" name="Straight Connector 23"/>
            <p:cNvCxnSpPr/>
            <p:nvPr/>
          </p:nvCxnSpPr>
          <p:spPr>
            <a:xfrm>
              <a:off x="5539615" y="1342733"/>
              <a:ext cx="524623" cy="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30"/>
            <p:cNvCxnSpPr/>
            <p:nvPr/>
          </p:nvCxnSpPr>
          <p:spPr>
            <a:xfrm>
              <a:off x="6120783" y="1389189"/>
              <a:ext cx="0" cy="124917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31"/>
            <p:cNvSpPr/>
            <p:nvPr/>
          </p:nvSpPr>
          <p:spPr>
            <a:xfrm>
              <a:off x="6064237" y="2653943"/>
              <a:ext cx="113093" cy="113122"/>
            </a:xfrm>
            <a:prstGeom prst="ellipse">
              <a:avLst/>
            </a:prstGeom>
            <a:solidFill>
              <a:srgbClr val="9FCA9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id-ID" sz="900">
                <a:solidFill>
                  <a:schemeClr val="tx2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cxnSp>
          <p:nvCxnSpPr>
            <p:cNvPr id="48" name="Straight Connector 32"/>
            <p:cNvCxnSpPr/>
            <p:nvPr/>
          </p:nvCxnSpPr>
          <p:spPr>
            <a:xfrm>
              <a:off x="6177329" y="2729358"/>
              <a:ext cx="524623" cy="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4"/>
            <p:cNvCxnSpPr/>
            <p:nvPr/>
          </p:nvCxnSpPr>
          <p:spPr>
            <a:xfrm>
              <a:off x="6123616" y="2785600"/>
              <a:ext cx="0" cy="124917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60"/>
            <p:cNvSpPr/>
            <p:nvPr/>
          </p:nvSpPr>
          <p:spPr>
            <a:xfrm>
              <a:off x="6067070" y="4050354"/>
              <a:ext cx="113093" cy="113122"/>
            </a:xfrm>
            <a:prstGeom prst="ellipse">
              <a:avLst/>
            </a:prstGeom>
            <a:solidFill>
              <a:srgbClr val="F4CCC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id-ID" sz="900">
                <a:solidFill>
                  <a:schemeClr val="tx2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cxnSp>
          <p:nvCxnSpPr>
            <p:cNvPr id="51" name="Straight Connector 61"/>
            <p:cNvCxnSpPr/>
            <p:nvPr/>
          </p:nvCxnSpPr>
          <p:spPr>
            <a:xfrm>
              <a:off x="5542448" y="4125769"/>
              <a:ext cx="524623" cy="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68"/>
            <p:cNvCxnSpPr/>
            <p:nvPr/>
          </p:nvCxnSpPr>
          <p:spPr>
            <a:xfrm>
              <a:off x="6123616" y="4172225"/>
              <a:ext cx="0" cy="124917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69"/>
            <p:cNvSpPr/>
            <p:nvPr/>
          </p:nvSpPr>
          <p:spPr>
            <a:xfrm>
              <a:off x="6067070" y="5436979"/>
              <a:ext cx="113093" cy="113122"/>
            </a:xfrm>
            <a:prstGeom prst="ellipse">
              <a:avLst/>
            </a:prstGeom>
            <a:solidFill>
              <a:srgbClr val="9FCA9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id-ID" sz="900">
                <a:solidFill>
                  <a:schemeClr val="tx2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cxnSp>
          <p:nvCxnSpPr>
            <p:cNvPr id="54" name="Straight Connector 70"/>
            <p:cNvCxnSpPr/>
            <p:nvPr/>
          </p:nvCxnSpPr>
          <p:spPr>
            <a:xfrm>
              <a:off x="6180163" y="5512394"/>
              <a:ext cx="524623" cy="0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81"/>
            <p:cNvCxnSpPr/>
            <p:nvPr/>
          </p:nvCxnSpPr>
          <p:spPr>
            <a:xfrm>
              <a:off x="6120783" y="5579592"/>
              <a:ext cx="0" cy="1249175"/>
            </a:xfrm>
            <a:prstGeom prst="line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  <a:prstDash val="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23"/>
          <p:cNvSpPr txBox="1"/>
          <p:nvPr/>
        </p:nvSpPr>
        <p:spPr>
          <a:xfrm>
            <a:off x="1461770" y="2230120"/>
            <a:ext cx="20288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</a:t>
            </a:r>
          </a:p>
        </p:txBody>
      </p:sp>
      <p:sp>
        <p:nvSpPr>
          <p:cNvPr id="8" name="TextBox 24"/>
          <p:cNvSpPr txBox="1"/>
          <p:nvPr/>
        </p:nvSpPr>
        <p:spPr>
          <a:xfrm>
            <a:off x="2151827" y="1979581"/>
            <a:ext cx="6483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过程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3844925" y="4420870"/>
            <a:ext cx="20288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</a:t>
            </a:r>
          </a:p>
        </p:txBody>
      </p:sp>
      <p:sp>
        <p:nvSpPr>
          <p:cNvPr id="5" name="TextBox 24"/>
          <p:cNvSpPr txBox="1"/>
          <p:nvPr/>
        </p:nvSpPr>
        <p:spPr>
          <a:xfrm>
            <a:off x="4534982" y="4170331"/>
            <a:ext cx="6483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过程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6" name="TextBox 23"/>
          <p:cNvSpPr txBox="1"/>
          <p:nvPr/>
        </p:nvSpPr>
        <p:spPr>
          <a:xfrm>
            <a:off x="6277610" y="2286000"/>
            <a:ext cx="20288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6967667" y="2035461"/>
            <a:ext cx="6483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过程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</a:p>
        </p:txBody>
      </p:sp>
      <p:sp>
        <p:nvSpPr>
          <p:cNvPr id="10" name="TextBox 23"/>
          <p:cNvSpPr txBox="1"/>
          <p:nvPr/>
        </p:nvSpPr>
        <p:spPr>
          <a:xfrm>
            <a:off x="8693150" y="4420870"/>
            <a:ext cx="20288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夕小觉坚持创新请输入文字内容小清新花卉毕业答辩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模板夕小觉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夕小觉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9383207" y="4170331"/>
            <a:ext cx="6483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过程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</a:p>
        </p:txBody>
      </p:sp>
      <p:sp>
        <p:nvSpPr>
          <p:cNvPr id="12" name="椭圆 11"/>
          <p:cNvSpPr/>
          <p:nvPr/>
        </p:nvSpPr>
        <p:spPr>
          <a:xfrm>
            <a:off x="2082800" y="4944745"/>
            <a:ext cx="720005" cy="720005"/>
          </a:xfrm>
          <a:prstGeom prst="ellipse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932295" y="4939665"/>
            <a:ext cx="720005" cy="720005"/>
          </a:xfrm>
          <a:prstGeom prst="ellipse">
            <a:avLst/>
          </a:prstGeom>
          <a:solidFill>
            <a:srgbClr val="9FC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499610" y="2230120"/>
            <a:ext cx="720005" cy="720005"/>
          </a:xfrm>
          <a:prstGeom prst="ellipse">
            <a:avLst/>
          </a:prstGeom>
          <a:solidFill>
            <a:srgbClr val="F4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83395" y="2199640"/>
            <a:ext cx="720005" cy="720005"/>
          </a:xfrm>
          <a:prstGeom prst="ellipse">
            <a:avLst/>
          </a:prstGeom>
          <a:solidFill>
            <a:srgbClr val="F4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089843" y="644525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研究的方法及过程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72025" y="1012825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grpSp>
        <p:nvGrpSpPr>
          <p:cNvPr id="382" name="Group 216"/>
          <p:cNvGrpSpPr/>
          <p:nvPr/>
        </p:nvGrpSpPr>
        <p:grpSpPr>
          <a:xfrm>
            <a:off x="4663440" y="2454910"/>
            <a:ext cx="327660" cy="254635"/>
            <a:chOff x="1209675" y="6354763"/>
            <a:chExt cx="449263" cy="363538"/>
          </a:xfrm>
          <a:solidFill>
            <a:schemeClr val="bg1"/>
          </a:solidFill>
        </p:grpSpPr>
        <p:sp>
          <p:nvSpPr>
            <p:cNvPr id="383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4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5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6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97" name="Group 231"/>
          <p:cNvGrpSpPr/>
          <p:nvPr/>
        </p:nvGrpSpPr>
        <p:grpSpPr>
          <a:xfrm>
            <a:off x="2261870" y="5116195"/>
            <a:ext cx="325755" cy="349885"/>
            <a:chOff x="4608513" y="6291263"/>
            <a:chExt cx="420688" cy="471488"/>
          </a:xfrm>
          <a:solidFill>
            <a:schemeClr val="bg1"/>
          </a:solidFill>
        </p:grpSpPr>
        <p:sp>
          <p:nvSpPr>
            <p:cNvPr id="398" name="Freeform 218"/>
            <p:cNvSpPr/>
            <p:nvPr/>
          </p:nvSpPr>
          <p:spPr bwMode="auto">
            <a:xfrm>
              <a:off x="4908550" y="6627813"/>
              <a:ext cx="80963" cy="84138"/>
            </a:xfrm>
            <a:custGeom>
              <a:avLst/>
              <a:gdLst>
                <a:gd name="T0" fmla="*/ 13 w 105"/>
                <a:gd name="T1" fmla="*/ 20 h 108"/>
                <a:gd name="T2" fmla="*/ 27 w 105"/>
                <a:gd name="T3" fmla="*/ 9 h 108"/>
                <a:gd name="T4" fmla="*/ 65 w 105"/>
                <a:gd name="T5" fmla="*/ 13 h 108"/>
                <a:gd name="T6" fmla="*/ 105 w 105"/>
                <a:gd name="T7" fmla="*/ 64 h 108"/>
                <a:gd name="T8" fmla="*/ 49 w 105"/>
                <a:gd name="T9" fmla="*/ 108 h 108"/>
                <a:gd name="T10" fmla="*/ 9 w 105"/>
                <a:gd name="T11" fmla="*/ 57 h 108"/>
                <a:gd name="T12" fmla="*/ 13 w 105"/>
                <a:gd name="T13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8">
                  <a:moveTo>
                    <a:pt x="13" y="20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9" y="0"/>
                    <a:pt x="56" y="2"/>
                    <a:pt x="65" y="13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0" y="46"/>
                    <a:pt x="2" y="29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99" name="Freeform 219"/>
            <p:cNvSpPr>
              <a:spLocks noEditPoints="1"/>
            </p:cNvSpPr>
            <p:nvPr/>
          </p:nvSpPr>
          <p:spPr bwMode="auto">
            <a:xfrm>
              <a:off x="4608513" y="6291263"/>
              <a:ext cx="403225" cy="401638"/>
            </a:xfrm>
            <a:custGeom>
              <a:avLst/>
              <a:gdLst>
                <a:gd name="T0" fmla="*/ 445 w 524"/>
                <a:gd name="T1" fmla="*/ 119 h 523"/>
                <a:gd name="T2" fmla="*/ 119 w 524"/>
                <a:gd name="T3" fmla="*/ 79 h 523"/>
                <a:gd name="T4" fmla="*/ 79 w 524"/>
                <a:gd name="T5" fmla="*/ 404 h 523"/>
                <a:gd name="T6" fmla="*/ 405 w 524"/>
                <a:gd name="T7" fmla="*/ 444 h 523"/>
                <a:gd name="T8" fmla="*/ 445 w 524"/>
                <a:gd name="T9" fmla="*/ 119 h 523"/>
                <a:gd name="T10" fmla="*/ 373 w 524"/>
                <a:gd name="T11" fmla="*/ 404 h 523"/>
                <a:gd name="T12" fmla="*/ 119 w 524"/>
                <a:gd name="T13" fmla="*/ 373 h 523"/>
                <a:gd name="T14" fmla="*/ 151 w 524"/>
                <a:gd name="T15" fmla="*/ 119 h 523"/>
                <a:gd name="T16" fmla="*/ 404 w 524"/>
                <a:gd name="T17" fmla="*/ 150 h 523"/>
                <a:gd name="T18" fmla="*/ 373 w 524"/>
                <a:gd name="T19" fmla="*/ 40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523">
                  <a:moveTo>
                    <a:pt x="445" y="119"/>
                  </a:moveTo>
                  <a:cubicBezTo>
                    <a:pt x="366" y="18"/>
                    <a:pt x="220" y="0"/>
                    <a:pt x="119" y="79"/>
                  </a:cubicBezTo>
                  <a:cubicBezTo>
                    <a:pt x="18" y="157"/>
                    <a:pt x="0" y="303"/>
                    <a:pt x="79" y="404"/>
                  </a:cubicBezTo>
                  <a:cubicBezTo>
                    <a:pt x="158" y="505"/>
                    <a:pt x="304" y="523"/>
                    <a:pt x="405" y="444"/>
                  </a:cubicBezTo>
                  <a:cubicBezTo>
                    <a:pt x="506" y="366"/>
                    <a:pt x="524" y="220"/>
                    <a:pt x="445" y="119"/>
                  </a:cubicBezTo>
                  <a:close/>
                  <a:moveTo>
                    <a:pt x="373" y="404"/>
                  </a:moveTo>
                  <a:cubicBezTo>
                    <a:pt x="294" y="465"/>
                    <a:pt x="181" y="451"/>
                    <a:pt x="119" y="373"/>
                  </a:cubicBezTo>
                  <a:cubicBezTo>
                    <a:pt x="58" y="294"/>
                    <a:pt x="72" y="180"/>
                    <a:pt x="151" y="119"/>
                  </a:cubicBezTo>
                  <a:cubicBezTo>
                    <a:pt x="229" y="58"/>
                    <a:pt x="343" y="72"/>
                    <a:pt x="404" y="150"/>
                  </a:cubicBezTo>
                  <a:cubicBezTo>
                    <a:pt x="466" y="229"/>
                    <a:pt x="452" y="343"/>
                    <a:pt x="373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00" name="Freeform 220"/>
            <p:cNvSpPr/>
            <p:nvPr/>
          </p:nvSpPr>
          <p:spPr bwMode="auto">
            <a:xfrm>
              <a:off x="4957763" y="6691313"/>
              <a:ext cx="71438" cy="71438"/>
            </a:xfrm>
            <a:custGeom>
              <a:avLst/>
              <a:gdLst>
                <a:gd name="T0" fmla="*/ 78 w 92"/>
                <a:gd name="T1" fmla="*/ 72 h 92"/>
                <a:gd name="T2" fmla="*/ 64 w 92"/>
                <a:gd name="T3" fmla="*/ 83 h 92"/>
                <a:gd name="T4" fmla="*/ 27 w 92"/>
                <a:gd name="T5" fmla="*/ 78 h 92"/>
                <a:gd name="T6" fmla="*/ 0 w 92"/>
                <a:gd name="T7" fmla="*/ 44 h 92"/>
                <a:gd name="T8" fmla="*/ 56 w 92"/>
                <a:gd name="T9" fmla="*/ 0 h 92"/>
                <a:gd name="T10" fmla="*/ 83 w 92"/>
                <a:gd name="T11" fmla="*/ 34 h 92"/>
                <a:gd name="T12" fmla="*/ 78 w 92"/>
                <a:gd name="T1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78" y="72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53" y="92"/>
                    <a:pt x="36" y="90"/>
                    <a:pt x="27" y="7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92" y="46"/>
                    <a:pt x="90" y="63"/>
                    <a:pt x="78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34" name="Group 268"/>
          <p:cNvGrpSpPr/>
          <p:nvPr/>
        </p:nvGrpSpPr>
        <p:grpSpPr>
          <a:xfrm>
            <a:off x="9624695" y="2379345"/>
            <a:ext cx="237490" cy="358140"/>
            <a:chOff x="3824288" y="5486400"/>
            <a:chExt cx="307975" cy="488950"/>
          </a:xfrm>
          <a:solidFill>
            <a:schemeClr val="bg1"/>
          </a:solidFill>
        </p:grpSpPr>
        <p:sp>
          <p:nvSpPr>
            <p:cNvPr id="435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36" name="Freeform 249"/>
            <p:cNvSpPr/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37" name="Freeform 250"/>
            <p:cNvSpPr/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38" name="Freeform 251"/>
            <p:cNvSpPr/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39" name="Freeform 252"/>
            <p:cNvSpPr/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11" name="Group 245"/>
          <p:cNvGrpSpPr/>
          <p:nvPr/>
        </p:nvGrpSpPr>
        <p:grpSpPr>
          <a:xfrm>
            <a:off x="7120890" y="5148580"/>
            <a:ext cx="329565" cy="320040"/>
            <a:chOff x="3767138" y="6329363"/>
            <a:chExt cx="446087" cy="414338"/>
          </a:xfrm>
          <a:solidFill>
            <a:schemeClr val="bg1"/>
          </a:solidFill>
        </p:grpSpPr>
        <p:sp>
          <p:nvSpPr>
            <p:cNvPr id="412" name="Freeform 229"/>
            <p:cNvSpPr/>
            <p:nvPr/>
          </p:nvSpPr>
          <p:spPr bwMode="auto">
            <a:xfrm>
              <a:off x="3767138" y="6329363"/>
              <a:ext cx="382588" cy="414338"/>
            </a:xfrm>
            <a:custGeom>
              <a:avLst/>
              <a:gdLst>
                <a:gd name="T0" fmla="*/ 476 w 497"/>
                <a:gd name="T1" fmla="*/ 422 h 538"/>
                <a:gd name="T2" fmla="*/ 497 w 497"/>
                <a:gd name="T3" fmla="*/ 440 h 538"/>
                <a:gd name="T4" fmla="*/ 497 w 497"/>
                <a:gd name="T5" fmla="*/ 470 h 538"/>
                <a:gd name="T6" fmla="*/ 430 w 497"/>
                <a:gd name="T7" fmla="*/ 538 h 538"/>
                <a:gd name="T8" fmla="*/ 67 w 497"/>
                <a:gd name="T9" fmla="*/ 538 h 538"/>
                <a:gd name="T10" fmla="*/ 0 w 497"/>
                <a:gd name="T11" fmla="*/ 470 h 538"/>
                <a:gd name="T12" fmla="*/ 0 w 497"/>
                <a:gd name="T13" fmla="*/ 125 h 538"/>
                <a:gd name="T14" fmla="*/ 0 w 497"/>
                <a:gd name="T15" fmla="*/ 125 h 538"/>
                <a:gd name="T16" fmla="*/ 5 w 497"/>
                <a:gd name="T17" fmla="*/ 113 h 538"/>
                <a:gd name="T18" fmla="*/ 107 w 497"/>
                <a:gd name="T19" fmla="*/ 6 h 538"/>
                <a:gd name="T20" fmla="*/ 120 w 497"/>
                <a:gd name="T21" fmla="*/ 0 h 538"/>
                <a:gd name="T22" fmla="*/ 120 w 497"/>
                <a:gd name="T23" fmla="*/ 0 h 538"/>
                <a:gd name="T24" fmla="*/ 430 w 497"/>
                <a:gd name="T25" fmla="*/ 0 h 538"/>
                <a:gd name="T26" fmla="*/ 497 w 497"/>
                <a:gd name="T27" fmla="*/ 68 h 538"/>
                <a:gd name="T28" fmla="*/ 497 w 497"/>
                <a:gd name="T29" fmla="*/ 137 h 538"/>
                <a:gd name="T30" fmla="*/ 475 w 497"/>
                <a:gd name="T31" fmla="*/ 134 h 538"/>
                <a:gd name="T32" fmla="*/ 462 w 497"/>
                <a:gd name="T33" fmla="*/ 135 h 538"/>
                <a:gd name="T34" fmla="*/ 462 w 497"/>
                <a:gd name="T35" fmla="*/ 68 h 538"/>
                <a:gd name="T36" fmla="*/ 430 w 497"/>
                <a:gd name="T37" fmla="*/ 35 h 538"/>
                <a:gd name="T38" fmla="*/ 137 w 497"/>
                <a:gd name="T39" fmla="*/ 35 h 538"/>
                <a:gd name="T40" fmla="*/ 137 w 497"/>
                <a:gd name="T41" fmla="*/ 75 h 538"/>
                <a:gd name="T42" fmla="*/ 70 w 497"/>
                <a:gd name="T43" fmla="*/ 143 h 538"/>
                <a:gd name="T44" fmla="*/ 35 w 497"/>
                <a:gd name="T45" fmla="*/ 143 h 538"/>
                <a:gd name="T46" fmla="*/ 35 w 497"/>
                <a:gd name="T47" fmla="*/ 470 h 538"/>
                <a:gd name="T48" fmla="*/ 67 w 497"/>
                <a:gd name="T49" fmla="*/ 503 h 538"/>
                <a:gd name="T50" fmla="*/ 430 w 497"/>
                <a:gd name="T51" fmla="*/ 503 h 538"/>
                <a:gd name="T52" fmla="*/ 462 w 497"/>
                <a:gd name="T53" fmla="*/ 470 h 538"/>
                <a:gd name="T54" fmla="*/ 462 w 497"/>
                <a:gd name="T55" fmla="*/ 433 h 538"/>
                <a:gd name="T56" fmla="*/ 476 w 497"/>
                <a:gd name="T57" fmla="*/ 42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7" h="538">
                  <a:moveTo>
                    <a:pt x="476" y="422"/>
                  </a:moveTo>
                  <a:cubicBezTo>
                    <a:pt x="497" y="440"/>
                    <a:pt x="497" y="440"/>
                    <a:pt x="497" y="440"/>
                  </a:cubicBezTo>
                  <a:cubicBezTo>
                    <a:pt x="497" y="470"/>
                    <a:pt x="497" y="470"/>
                    <a:pt x="497" y="470"/>
                  </a:cubicBezTo>
                  <a:cubicBezTo>
                    <a:pt x="497" y="507"/>
                    <a:pt x="467" y="538"/>
                    <a:pt x="430" y="538"/>
                  </a:cubicBezTo>
                  <a:cubicBezTo>
                    <a:pt x="67" y="538"/>
                    <a:pt x="67" y="538"/>
                    <a:pt x="67" y="538"/>
                  </a:cubicBezTo>
                  <a:cubicBezTo>
                    <a:pt x="30" y="538"/>
                    <a:pt x="0" y="507"/>
                    <a:pt x="0" y="47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1"/>
                    <a:pt x="2" y="117"/>
                    <a:pt x="5" y="113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11" y="2"/>
                    <a:pt x="115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67" y="0"/>
                    <a:pt x="497" y="31"/>
                    <a:pt x="497" y="68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0" y="135"/>
                    <a:pt x="483" y="134"/>
                    <a:pt x="475" y="134"/>
                  </a:cubicBezTo>
                  <a:cubicBezTo>
                    <a:pt x="471" y="134"/>
                    <a:pt x="467" y="135"/>
                    <a:pt x="462" y="135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50"/>
                    <a:pt x="448" y="35"/>
                    <a:pt x="430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7" y="75"/>
                    <a:pt x="137" y="75"/>
                    <a:pt x="137" y="75"/>
                  </a:cubicBezTo>
                  <a:cubicBezTo>
                    <a:pt x="137" y="113"/>
                    <a:pt x="107" y="143"/>
                    <a:pt x="70" y="143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5" y="470"/>
                    <a:pt x="35" y="470"/>
                    <a:pt x="35" y="470"/>
                  </a:cubicBezTo>
                  <a:cubicBezTo>
                    <a:pt x="35" y="488"/>
                    <a:pt x="50" y="503"/>
                    <a:pt x="67" y="503"/>
                  </a:cubicBezTo>
                  <a:cubicBezTo>
                    <a:pt x="430" y="503"/>
                    <a:pt x="430" y="503"/>
                    <a:pt x="430" y="503"/>
                  </a:cubicBezTo>
                  <a:cubicBezTo>
                    <a:pt x="448" y="503"/>
                    <a:pt x="462" y="488"/>
                    <a:pt x="462" y="470"/>
                  </a:cubicBezTo>
                  <a:cubicBezTo>
                    <a:pt x="462" y="433"/>
                    <a:pt x="462" y="433"/>
                    <a:pt x="462" y="433"/>
                  </a:cubicBezTo>
                  <a:lnTo>
                    <a:pt x="476" y="4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3" name="Freeform 230"/>
            <p:cNvSpPr/>
            <p:nvPr/>
          </p:nvSpPr>
          <p:spPr bwMode="auto">
            <a:xfrm>
              <a:off x="3844925" y="6446838"/>
              <a:ext cx="187325" cy="22225"/>
            </a:xfrm>
            <a:custGeom>
              <a:avLst/>
              <a:gdLst>
                <a:gd name="T0" fmla="*/ 229 w 243"/>
                <a:gd name="T1" fmla="*/ 0 h 28"/>
                <a:gd name="T2" fmla="*/ 14 w 243"/>
                <a:gd name="T3" fmla="*/ 0 h 28"/>
                <a:gd name="T4" fmla="*/ 0 w 243"/>
                <a:gd name="T5" fmla="*/ 14 h 28"/>
                <a:gd name="T6" fmla="*/ 14 w 243"/>
                <a:gd name="T7" fmla="*/ 28 h 28"/>
                <a:gd name="T8" fmla="*/ 229 w 243"/>
                <a:gd name="T9" fmla="*/ 28 h 28"/>
                <a:gd name="T10" fmla="*/ 243 w 243"/>
                <a:gd name="T11" fmla="*/ 14 h 28"/>
                <a:gd name="T12" fmla="*/ 229 w 24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">
                  <a:moveTo>
                    <a:pt x="22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37" y="28"/>
                    <a:pt x="243" y="22"/>
                    <a:pt x="243" y="14"/>
                  </a:cubicBezTo>
                  <a:cubicBezTo>
                    <a:pt x="243" y="6"/>
                    <a:pt x="237" y="0"/>
                    <a:pt x="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4" name="Freeform 231"/>
            <p:cNvSpPr/>
            <p:nvPr/>
          </p:nvSpPr>
          <p:spPr bwMode="auto">
            <a:xfrm>
              <a:off x="3844925" y="6497638"/>
              <a:ext cx="187325" cy="22225"/>
            </a:xfrm>
            <a:custGeom>
              <a:avLst/>
              <a:gdLst>
                <a:gd name="T0" fmla="*/ 14 w 243"/>
                <a:gd name="T1" fmla="*/ 29 h 29"/>
                <a:gd name="T2" fmla="*/ 229 w 243"/>
                <a:gd name="T3" fmla="*/ 29 h 29"/>
                <a:gd name="T4" fmla="*/ 243 w 243"/>
                <a:gd name="T5" fmla="*/ 15 h 29"/>
                <a:gd name="T6" fmla="*/ 229 w 243"/>
                <a:gd name="T7" fmla="*/ 0 h 29"/>
                <a:gd name="T8" fmla="*/ 14 w 243"/>
                <a:gd name="T9" fmla="*/ 0 h 29"/>
                <a:gd name="T10" fmla="*/ 0 w 243"/>
                <a:gd name="T11" fmla="*/ 15 h 29"/>
                <a:gd name="T12" fmla="*/ 14 w 243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9">
                  <a:moveTo>
                    <a:pt x="14" y="29"/>
                  </a:moveTo>
                  <a:cubicBezTo>
                    <a:pt x="229" y="29"/>
                    <a:pt x="229" y="29"/>
                    <a:pt x="229" y="29"/>
                  </a:cubicBezTo>
                  <a:cubicBezTo>
                    <a:pt x="237" y="29"/>
                    <a:pt x="243" y="22"/>
                    <a:pt x="243" y="15"/>
                  </a:cubicBezTo>
                  <a:cubicBezTo>
                    <a:pt x="243" y="7"/>
                    <a:pt x="237" y="0"/>
                    <a:pt x="2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5" name="Freeform 232"/>
            <p:cNvSpPr/>
            <p:nvPr/>
          </p:nvSpPr>
          <p:spPr bwMode="auto">
            <a:xfrm>
              <a:off x="3844925" y="6550025"/>
              <a:ext cx="187325" cy="22225"/>
            </a:xfrm>
            <a:custGeom>
              <a:avLst/>
              <a:gdLst>
                <a:gd name="T0" fmla="*/ 14 w 243"/>
                <a:gd name="T1" fmla="*/ 28 h 28"/>
                <a:gd name="T2" fmla="*/ 229 w 243"/>
                <a:gd name="T3" fmla="*/ 28 h 28"/>
                <a:gd name="T4" fmla="*/ 243 w 243"/>
                <a:gd name="T5" fmla="*/ 14 h 28"/>
                <a:gd name="T6" fmla="*/ 229 w 243"/>
                <a:gd name="T7" fmla="*/ 0 h 28"/>
                <a:gd name="T8" fmla="*/ 14 w 243"/>
                <a:gd name="T9" fmla="*/ 0 h 28"/>
                <a:gd name="T10" fmla="*/ 0 w 243"/>
                <a:gd name="T11" fmla="*/ 14 h 28"/>
                <a:gd name="T12" fmla="*/ 14 w 24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">
                  <a:moveTo>
                    <a:pt x="14" y="28"/>
                  </a:moveTo>
                  <a:cubicBezTo>
                    <a:pt x="229" y="28"/>
                    <a:pt x="229" y="28"/>
                    <a:pt x="229" y="28"/>
                  </a:cubicBezTo>
                  <a:cubicBezTo>
                    <a:pt x="237" y="28"/>
                    <a:pt x="243" y="22"/>
                    <a:pt x="243" y="14"/>
                  </a:cubicBezTo>
                  <a:cubicBezTo>
                    <a:pt x="243" y="6"/>
                    <a:pt x="237" y="0"/>
                    <a:pt x="2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6" name="Freeform 233"/>
            <p:cNvSpPr/>
            <p:nvPr/>
          </p:nvSpPr>
          <p:spPr bwMode="auto">
            <a:xfrm>
              <a:off x="3844925" y="6602413"/>
              <a:ext cx="225425" cy="22225"/>
            </a:xfrm>
            <a:custGeom>
              <a:avLst/>
              <a:gdLst>
                <a:gd name="T0" fmla="*/ 279 w 293"/>
                <a:gd name="T1" fmla="*/ 0 h 29"/>
                <a:gd name="T2" fmla="*/ 14 w 293"/>
                <a:gd name="T3" fmla="*/ 0 h 29"/>
                <a:gd name="T4" fmla="*/ 0 w 293"/>
                <a:gd name="T5" fmla="*/ 15 h 29"/>
                <a:gd name="T6" fmla="*/ 14 w 293"/>
                <a:gd name="T7" fmla="*/ 29 h 29"/>
                <a:gd name="T8" fmla="*/ 279 w 293"/>
                <a:gd name="T9" fmla="*/ 29 h 29"/>
                <a:gd name="T10" fmla="*/ 293 w 293"/>
                <a:gd name="T11" fmla="*/ 15 h 29"/>
                <a:gd name="T12" fmla="*/ 279 w 293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9">
                  <a:moveTo>
                    <a:pt x="27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9"/>
                    <a:pt x="14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7" y="29"/>
                    <a:pt x="293" y="22"/>
                    <a:pt x="293" y="15"/>
                  </a:cubicBezTo>
                  <a:cubicBezTo>
                    <a:pt x="293" y="7"/>
                    <a:pt x="287" y="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7" name="Freeform 234"/>
            <p:cNvSpPr/>
            <p:nvPr/>
          </p:nvSpPr>
          <p:spPr bwMode="auto">
            <a:xfrm>
              <a:off x="3844925" y="6654800"/>
              <a:ext cx="225425" cy="20638"/>
            </a:xfrm>
            <a:custGeom>
              <a:avLst/>
              <a:gdLst>
                <a:gd name="T0" fmla="*/ 279 w 293"/>
                <a:gd name="T1" fmla="*/ 0 h 28"/>
                <a:gd name="T2" fmla="*/ 14 w 293"/>
                <a:gd name="T3" fmla="*/ 0 h 28"/>
                <a:gd name="T4" fmla="*/ 0 w 293"/>
                <a:gd name="T5" fmla="*/ 14 h 28"/>
                <a:gd name="T6" fmla="*/ 14 w 293"/>
                <a:gd name="T7" fmla="*/ 28 h 28"/>
                <a:gd name="T8" fmla="*/ 279 w 293"/>
                <a:gd name="T9" fmla="*/ 28 h 28"/>
                <a:gd name="T10" fmla="*/ 293 w 293"/>
                <a:gd name="T11" fmla="*/ 14 h 28"/>
                <a:gd name="T12" fmla="*/ 279 w 29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8">
                  <a:moveTo>
                    <a:pt x="27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87" y="28"/>
                    <a:pt x="293" y="22"/>
                    <a:pt x="293" y="14"/>
                  </a:cubicBezTo>
                  <a:cubicBezTo>
                    <a:pt x="293" y="6"/>
                    <a:pt x="287" y="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8" name="Freeform 235"/>
            <p:cNvSpPr>
              <a:spLocks noEditPoints="1"/>
            </p:cNvSpPr>
            <p:nvPr/>
          </p:nvSpPr>
          <p:spPr bwMode="auto">
            <a:xfrm>
              <a:off x="4051300" y="6445250"/>
              <a:ext cx="161925" cy="227013"/>
            </a:xfrm>
            <a:custGeom>
              <a:avLst/>
              <a:gdLst>
                <a:gd name="T0" fmla="*/ 105 w 211"/>
                <a:gd name="T1" fmla="*/ 0 h 296"/>
                <a:gd name="T2" fmla="*/ 0 w 211"/>
                <a:gd name="T3" fmla="*/ 106 h 296"/>
                <a:gd name="T4" fmla="*/ 52 w 211"/>
                <a:gd name="T5" fmla="*/ 197 h 296"/>
                <a:gd name="T6" fmla="*/ 52 w 211"/>
                <a:gd name="T7" fmla="*/ 296 h 296"/>
                <a:gd name="T8" fmla="*/ 106 w 211"/>
                <a:gd name="T9" fmla="*/ 254 h 296"/>
                <a:gd name="T10" fmla="*/ 159 w 211"/>
                <a:gd name="T11" fmla="*/ 296 h 296"/>
                <a:gd name="T12" fmla="*/ 159 w 211"/>
                <a:gd name="T13" fmla="*/ 197 h 296"/>
                <a:gd name="T14" fmla="*/ 211 w 211"/>
                <a:gd name="T15" fmla="*/ 106 h 296"/>
                <a:gd name="T16" fmla="*/ 105 w 211"/>
                <a:gd name="T17" fmla="*/ 0 h 296"/>
                <a:gd name="T18" fmla="*/ 105 w 211"/>
                <a:gd name="T19" fmla="*/ 196 h 296"/>
                <a:gd name="T20" fmla="*/ 15 w 211"/>
                <a:gd name="T21" fmla="*/ 106 h 296"/>
                <a:gd name="T22" fmla="*/ 105 w 211"/>
                <a:gd name="T23" fmla="*/ 16 h 296"/>
                <a:gd name="T24" fmla="*/ 195 w 211"/>
                <a:gd name="T25" fmla="*/ 106 h 296"/>
                <a:gd name="T26" fmla="*/ 105 w 211"/>
                <a:gd name="T27" fmla="*/ 1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1" h="296">
                  <a:moveTo>
                    <a:pt x="105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45"/>
                    <a:pt x="21" y="179"/>
                    <a:pt x="52" y="197"/>
                  </a:cubicBezTo>
                  <a:cubicBezTo>
                    <a:pt x="52" y="296"/>
                    <a:pt x="52" y="296"/>
                    <a:pt x="52" y="296"/>
                  </a:cubicBezTo>
                  <a:cubicBezTo>
                    <a:pt x="106" y="254"/>
                    <a:pt x="106" y="254"/>
                    <a:pt x="106" y="254"/>
                  </a:cubicBezTo>
                  <a:cubicBezTo>
                    <a:pt x="159" y="296"/>
                    <a:pt x="159" y="296"/>
                    <a:pt x="159" y="296"/>
                  </a:cubicBezTo>
                  <a:cubicBezTo>
                    <a:pt x="159" y="197"/>
                    <a:pt x="159" y="197"/>
                    <a:pt x="159" y="197"/>
                  </a:cubicBezTo>
                  <a:cubicBezTo>
                    <a:pt x="190" y="179"/>
                    <a:pt x="211" y="145"/>
                    <a:pt x="211" y="106"/>
                  </a:cubicBezTo>
                  <a:cubicBezTo>
                    <a:pt x="211" y="48"/>
                    <a:pt x="164" y="0"/>
                    <a:pt x="105" y="0"/>
                  </a:cubicBezTo>
                  <a:close/>
                  <a:moveTo>
                    <a:pt x="105" y="196"/>
                  </a:moveTo>
                  <a:cubicBezTo>
                    <a:pt x="56" y="196"/>
                    <a:pt x="16" y="156"/>
                    <a:pt x="15" y="106"/>
                  </a:cubicBezTo>
                  <a:cubicBezTo>
                    <a:pt x="16" y="56"/>
                    <a:pt x="56" y="16"/>
                    <a:pt x="105" y="16"/>
                  </a:cubicBezTo>
                  <a:cubicBezTo>
                    <a:pt x="155" y="16"/>
                    <a:pt x="195" y="56"/>
                    <a:pt x="195" y="106"/>
                  </a:cubicBezTo>
                  <a:cubicBezTo>
                    <a:pt x="195" y="156"/>
                    <a:pt x="155" y="196"/>
                    <a:pt x="105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3" grpId="0" animBg="1"/>
      <p:bldP spid="14" grpId="0" animBg="1"/>
      <p:bldP spid="16" grpId="0" animBg="1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更多作品请在稻壳儿搜索艺随风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2254</Words>
  <Application>Microsoft Office PowerPoint</Application>
  <PresentationFormat>宽屏</PresentationFormat>
  <Paragraphs>174</Paragraphs>
  <Slides>25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 Unicode MS</vt:lpstr>
      <vt:lpstr>Microsoft YaHei UI</vt:lpstr>
      <vt:lpstr>Open Sans</vt:lpstr>
      <vt:lpstr>迷你简卡通</vt:lpstr>
      <vt:lpstr>宋体</vt:lpstr>
      <vt:lpstr>微软雅黑</vt:lpstr>
      <vt:lpstr>造字工房悦黑演示版纤细体</vt:lpstr>
      <vt:lpstr>Arial</vt:lpstr>
      <vt:lpstr>Calibri</vt:lpstr>
      <vt:lpstr>Calibri Light</vt:lpstr>
      <vt:lpstr>更多作品请在稻壳儿搜索艺随风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akazaM</dc:creator>
  <cp:lastModifiedBy>dreamsummit</cp:lastModifiedBy>
  <cp:revision>19</cp:revision>
  <dcterms:created xsi:type="dcterms:W3CDTF">2015-05-05T08:02:00Z</dcterms:created>
  <dcterms:modified xsi:type="dcterms:W3CDTF">2018-03-28T08:51:17Z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2052-10.1.0.7223</vt:lpwstr>
  </property>
</Properties>
</file>