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charts/chart5.xml" ContentType="application/vnd.openxmlformats-officedocument.drawingml.chart+xml"/>
  <Override PartName="/ppt/notesSlides/notesSlide3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4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36"/>
  </p:notesMasterIdLst>
  <p:sldIdLst>
    <p:sldId id="256" r:id="rId3"/>
    <p:sldId id="286" r:id="rId4"/>
    <p:sldId id="287" r:id="rId5"/>
    <p:sldId id="288" r:id="rId6"/>
    <p:sldId id="257" r:id="rId7"/>
    <p:sldId id="258" r:id="rId8"/>
    <p:sldId id="267" r:id="rId9"/>
    <p:sldId id="270" r:id="rId10"/>
    <p:sldId id="273" r:id="rId11"/>
    <p:sldId id="275" r:id="rId12"/>
    <p:sldId id="280" r:id="rId13"/>
    <p:sldId id="259" r:id="rId14"/>
    <p:sldId id="263" r:id="rId15"/>
    <p:sldId id="268" r:id="rId16"/>
    <p:sldId id="269" r:id="rId17"/>
    <p:sldId id="271" r:id="rId18"/>
    <p:sldId id="281" r:id="rId19"/>
    <p:sldId id="282" r:id="rId20"/>
    <p:sldId id="260" r:id="rId21"/>
    <p:sldId id="262" r:id="rId22"/>
    <p:sldId id="284" r:id="rId23"/>
    <p:sldId id="265" r:id="rId24"/>
    <p:sldId id="274" r:id="rId25"/>
    <p:sldId id="277" r:id="rId26"/>
    <p:sldId id="278" r:id="rId27"/>
    <p:sldId id="261" r:id="rId28"/>
    <p:sldId id="264" r:id="rId29"/>
    <p:sldId id="266" r:id="rId30"/>
    <p:sldId id="272" r:id="rId31"/>
    <p:sldId id="276" r:id="rId32"/>
    <p:sldId id="279" r:id="rId33"/>
    <p:sldId id="283" r:id="rId34"/>
    <p:sldId id="285" r:id="rId3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05C14"/>
    <a:srgbClr val="6B7B1B"/>
    <a:srgbClr val="C1D84D"/>
    <a:srgbClr val="385723"/>
    <a:srgbClr val="51734F"/>
    <a:srgbClr val="8CB890"/>
    <a:srgbClr val="ECD1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9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2304716648857101E-2"/>
          <c:y val="0.12556223831458699"/>
          <c:w val="0.87929622767742299"/>
          <c:h val="0.717836632651906"/>
        </c:manualLayout>
      </c:layout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Sheet1!$B$2:$B$13</c:f>
              <c:numCache>
                <c:formatCode>General</c:formatCode>
                <c:ptCount val="12"/>
                <c:pt idx="0">
                  <c:v>10</c:v>
                </c:pt>
                <c:pt idx="1">
                  <c:v>15</c:v>
                </c:pt>
                <c:pt idx="2">
                  <c:v>5</c:v>
                </c:pt>
                <c:pt idx="3">
                  <c:v>38</c:v>
                </c:pt>
                <c:pt idx="4">
                  <c:v>25</c:v>
                </c:pt>
                <c:pt idx="5">
                  <c:v>35</c:v>
                </c:pt>
                <c:pt idx="6">
                  <c:v>58</c:v>
                </c:pt>
                <c:pt idx="7">
                  <c:v>48.142857142857103</c:v>
                </c:pt>
                <c:pt idx="8">
                  <c:v>35</c:v>
                </c:pt>
                <c:pt idx="9">
                  <c:v>20</c:v>
                </c:pt>
                <c:pt idx="10">
                  <c:v>35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1E-452C-933D-D7D9FA7E8D1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Sheet1!$C$2:$C$13</c:f>
              <c:numCache>
                <c:formatCode>General</c:formatCode>
                <c:ptCount val="12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15</c:v>
                </c:pt>
                <c:pt idx="5">
                  <c:v>12</c:v>
                </c:pt>
                <c:pt idx="6">
                  <c:v>8</c:v>
                </c:pt>
                <c:pt idx="7">
                  <c:v>70</c:v>
                </c:pt>
                <c:pt idx="8">
                  <c:v>51.535714285714299</c:v>
                </c:pt>
                <c:pt idx="9">
                  <c:v>65</c:v>
                </c:pt>
                <c:pt idx="10">
                  <c:v>75</c:v>
                </c:pt>
                <c:pt idx="1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A1E-452C-933D-D7D9FA7E8D1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Sheet1!$D$2:$D$13</c:f>
              <c:numCache>
                <c:formatCode>General</c:formatCode>
                <c:ptCount val="12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8</c:v>
                </c:pt>
                <c:pt idx="4">
                  <c:v>10</c:v>
                </c:pt>
                <c:pt idx="5">
                  <c:v>8</c:v>
                </c:pt>
                <c:pt idx="6">
                  <c:v>15</c:v>
                </c:pt>
                <c:pt idx="7">
                  <c:v>60.714285714285701</c:v>
                </c:pt>
                <c:pt idx="8">
                  <c:v>80</c:v>
                </c:pt>
                <c:pt idx="9">
                  <c:v>80</c:v>
                </c:pt>
                <c:pt idx="10">
                  <c:v>85.999999999999901</c:v>
                </c:pt>
                <c:pt idx="11">
                  <c:v>94.428571428571303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A1E-452C-933D-D7D9FA7E8D1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4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Sheet1!$E$2:$E$13</c:f>
              <c:numCache>
                <c:formatCode>General</c:formatCode>
                <c:ptCount val="12"/>
                <c:pt idx="0">
                  <c:v>10</c:v>
                </c:pt>
                <c:pt idx="1">
                  <c:v>15</c:v>
                </c:pt>
                <c:pt idx="2">
                  <c:v>5</c:v>
                </c:pt>
                <c:pt idx="3">
                  <c:v>38</c:v>
                </c:pt>
                <c:pt idx="4">
                  <c:v>25</c:v>
                </c:pt>
                <c:pt idx="5">
                  <c:v>35</c:v>
                </c:pt>
                <c:pt idx="6">
                  <c:v>58</c:v>
                </c:pt>
                <c:pt idx="7">
                  <c:v>48.142857142857103</c:v>
                </c:pt>
                <c:pt idx="8">
                  <c:v>35</c:v>
                </c:pt>
                <c:pt idx="9">
                  <c:v>20</c:v>
                </c:pt>
                <c:pt idx="10">
                  <c:v>35</c:v>
                </c:pt>
                <c:pt idx="1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A1E-452C-933D-D7D9FA7E8D1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5</c:v>
                </c:pt>
              </c:strCache>
            </c:strRef>
          </c:tx>
          <c:spPr>
            <a:solidFill>
              <a:schemeClr val="accent5"/>
            </a:solidFill>
            <a:ln w="3175">
              <a:solidFill>
                <a:schemeClr val="bg1">
                  <a:alpha val="50000"/>
                </a:schemeClr>
              </a:solidFill>
            </a:ln>
            <a:effectLst/>
          </c:spPr>
          <c:cat>
            <c:strRef>
              <c:f>Sheet1!$A$2:$A$13</c:f>
              <c:strCache>
                <c:ptCount val="12"/>
                <c:pt idx="0">
                  <c:v>Jan</c:v>
                </c:pt>
                <c:pt idx="1">
                  <c:v>Feb</c:v>
                </c:pt>
                <c:pt idx="2">
                  <c:v>Mar</c:v>
                </c:pt>
                <c:pt idx="3">
                  <c:v>Apr</c:v>
                </c:pt>
                <c:pt idx="4">
                  <c:v>May</c:v>
                </c:pt>
                <c:pt idx="5">
                  <c:v>Jun</c:v>
                </c:pt>
                <c:pt idx="6">
                  <c:v>Jul</c:v>
                </c:pt>
                <c:pt idx="7">
                  <c:v>Aug</c:v>
                </c:pt>
                <c:pt idx="8">
                  <c:v>Sep</c:v>
                </c:pt>
                <c:pt idx="9">
                  <c:v>Oct</c:v>
                </c:pt>
                <c:pt idx="10">
                  <c:v>Nov</c:v>
                </c:pt>
                <c:pt idx="11">
                  <c:v>Dec</c:v>
                </c:pt>
              </c:strCache>
            </c:strRef>
          </c:cat>
          <c:val>
            <c:numRef>
              <c:f>Sheet1!$F$2:$F$13</c:f>
              <c:numCache>
                <c:formatCode>General</c:formatCode>
                <c:ptCount val="12"/>
                <c:pt idx="0">
                  <c:v>4</c:v>
                </c:pt>
                <c:pt idx="1">
                  <c:v>8</c:v>
                </c:pt>
                <c:pt idx="2">
                  <c:v>9</c:v>
                </c:pt>
                <c:pt idx="3">
                  <c:v>10</c:v>
                </c:pt>
                <c:pt idx="4">
                  <c:v>15</c:v>
                </c:pt>
                <c:pt idx="5">
                  <c:v>12</c:v>
                </c:pt>
                <c:pt idx="6">
                  <c:v>8</c:v>
                </c:pt>
                <c:pt idx="7">
                  <c:v>70</c:v>
                </c:pt>
                <c:pt idx="8">
                  <c:v>51.535714285714299</c:v>
                </c:pt>
                <c:pt idx="9">
                  <c:v>65</c:v>
                </c:pt>
                <c:pt idx="10">
                  <c:v>75</c:v>
                </c:pt>
                <c:pt idx="11">
                  <c:v>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1E-452C-933D-D7D9FA7E8D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8108976"/>
        <c:axId val="728109368"/>
      </c:areaChart>
      <c:catAx>
        <c:axId val="728108976"/>
        <c:scaling>
          <c:orientation val="minMax"/>
        </c:scaling>
        <c:delete val="0"/>
        <c:axPos val="b"/>
        <c:majorGridlines>
          <c:spPr>
            <a:ln w="3175" cap="flat" cmpd="sng" algn="ctr">
              <a:solidFill>
                <a:schemeClr val="tx1">
                  <a:lumMod val="60000"/>
                  <a:lumOff val="40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layfair Display" charset="0"/>
                <a:ea typeface="Playfair Display" charset="0"/>
                <a:cs typeface="Playfair Display" charset="0"/>
              </a:defRPr>
            </a:pPr>
            <a:endParaRPr lang="zh-CN"/>
          </a:p>
        </c:txPr>
        <c:crossAx val="728109368"/>
        <c:crosses val="autoZero"/>
        <c:auto val="1"/>
        <c:lblAlgn val="ctr"/>
        <c:lblOffset val="100"/>
        <c:noMultiLvlLbl val="0"/>
      </c:catAx>
      <c:valAx>
        <c:axId val="728109368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tx1">
                  <a:lumMod val="60000"/>
                  <a:lumOff val="40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Playfair Display" charset="0"/>
                <a:ea typeface="Playfair Display" charset="0"/>
                <a:cs typeface="Playfair Display" charset="0"/>
              </a:defRPr>
            </a:pPr>
            <a:endParaRPr lang="zh-CN"/>
          </a:p>
        </c:txPr>
        <c:crossAx val="728108976"/>
        <c:crosses val="autoZero"/>
        <c:crossBetween val="midCat"/>
      </c:valAx>
      <c:spPr>
        <a:noFill/>
        <a:ln w="635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lang="zh-CN" b="1" i="0">
          <a:latin typeface="Playfair Display" charset="0"/>
          <a:ea typeface="Playfair Display" charset="0"/>
          <a:cs typeface="Playfair Display" charset="0"/>
        </a:defRPr>
      </a:pPr>
      <a:endParaRPr lang="zh-CN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2200" b="1" i="0" u="none" strike="noStrike" kern="1200" baseline="0">
                <a:solidFill>
                  <a:schemeClr val="bg1">
                    <a:lumMod val="50000"/>
                  </a:schemeClr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r>
              <a:rPr lang="id-ID" sz="1800" dirty="0">
                <a:solidFill>
                  <a:schemeClr val="accent1"/>
                </a:solidFill>
              </a:rPr>
              <a:t>2013</a:t>
            </a:r>
            <a:endParaRPr lang="en-US" dirty="0">
              <a:solidFill>
                <a:schemeClr val="accent1"/>
              </a:solidFill>
            </a:endParaRPr>
          </a:p>
        </c:rich>
      </c:tx>
      <c:layout>
        <c:manualLayout>
          <c:xMode val="edge"/>
          <c:yMode val="edge"/>
          <c:x val="0.45109680977237498"/>
          <c:y val="5.895536660953720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2200" b="1" i="0" u="none" strike="noStrike" kern="1200" baseline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C746-41A9-AD67-6C74D0ED4FE5}"/>
              </c:ext>
            </c:extLst>
          </c:dPt>
          <c:dPt>
            <c:idx val="1"/>
            <c:bubble3D val="0"/>
            <c:explosion val="12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C746-41A9-AD67-6C74D0ED4FE5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C746-41A9-AD67-6C74D0ED4FE5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C746-41A9-AD67-6C74D0ED4FE5}"/>
              </c:ext>
            </c:extLst>
          </c:dPt>
          <c:dLbls>
            <c:dLbl>
              <c:idx val="0"/>
              <c:layout>
                <c:manualLayout>
                  <c:x val="-7.3308237689094793E-2"/>
                  <c:y val="0.10245213596953"/>
                </c:manualLayout>
              </c:layout>
              <c:tx>
                <c:rich>
                  <a:bodyPr/>
                  <a:lstStyle/>
                  <a:p>
                    <a:fld id="{F282C8D8-F698-4414-BF53-1D6106FCEB32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746-41A9-AD67-6C74D0ED4FE5}"/>
                </c:ext>
              </c:extLst>
            </c:dLbl>
            <c:dLbl>
              <c:idx val="1"/>
              <c:layout>
                <c:manualLayout>
                  <c:x val="-0.13694951752145301"/>
                  <c:y val="-0.15959094079306799"/>
                </c:manualLayout>
              </c:layout>
              <c:tx>
                <c:rich>
                  <a:bodyPr/>
                  <a:lstStyle/>
                  <a:p>
                    <a:fld id="{9677B8CA-C487-428F-87AA-5649481F0522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746-41A9-AD67-6C74D0ED4FE5}"/>
                </c:ext>
              </c:extLst>
            </c:dLbl>
            <c:dLbl>
              <c:idx val="2"/>
              <c:layout>
                <c:manualLayout>
                  <c:x val="0.16781550249136501"/>
                  <c:y val="-0.114853715644192"/>
                </c:manualLayout>
              </c:layout>
              <c:tx>
                <c:rich>
                  <a:bodyPr/>
                  <a:lstStyle/>
                  <a:p>
                    <a:fld id="{2D47ED32-C273-483A-825E-2AA7273EB2D3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C746-41A9-AD67-6C74D0ED4FE5}"/>
                </c:ext>
              </c:extLst>
            </c:dLbl>
            <c:dLbl>
              <c:idx val="3"/>
              <c:layout>
                <c:manualLayout>
                  <c:x val="6.9750096521708604E-2"/>
                  <c:y val="0.123872635071577"/>
                </c:manualLayout>
              </c:layout>
              <c:tx>
                <c:rich>
                  <a:bodyPr/>
                  <a:lstStyle/>
                  <a:p>
                    <a:fld id="{83C481E2-AE72-44F7-A364-FF4371D6641D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C746-41A9-AD67-6C74D0ED4FE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46-41A9-AD67-6C74D0ED4FE5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50" b="0" i="0" u="none" strike="noStrike" kern="1200" baseline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>
          <a:solidFill>
            <a:schemeClr val="bg1">
              <a:lumMod val="50000"/>
            </a:schemeClr>
          </a:solidFill>
          <a:latin typeface="Lato" panose="020F0502020204030203" pitchFamily="34" charset="0"/>
        </a:defRPr>
      </a:pPr>
      <a:endParaRPr lang="zh-CN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accent3"/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r>
              <a:rPr lang="id-ID" sz="1800">
                <a:solidFill>
                  <a:schemeClr val="accent3"/>
                </a:solidFill>
              </a:rPr>
              <a:t>2012</a:t>
            </a:r>
            <a:endParaRPr lang="en-US" sz="1800">
              <a:solidFill>
                <a:schemeClr val="accent3"/>
              </a:solidFill>
            </a:endParaRPr>
          </a:p>
        </c:rich>
      </c:tx>
      <c:layout>
        <c:manualLayout>
          <c:xMode val="edge"/>
          <c:yMode val="edge"/>
          <c:x val="0.42771219523759402"/>
          <c:y val="5.1094651061598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 b="1" i="0" u="none" strike="noStrike" kern="1200" baseline="0">
              <a:solidFill>
                <a:schemeClr val="accent3"/>
              </a:solidFill>
              <a:latin typeface="Lato" panose="020F0502020204030203" pitchFamily="34" charset="0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E97-43C1-89C7-2446A782F070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E97-43C1-89C7-2446A782F070}"/>
              </c:ext>
            </c:extLst>
          </c:dPt>
          <c:dPt>
            <c:idx val="2"/>
            <c:bubble3D val="0"/>
            <c:explosion val="16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E97-43C1-89C7-2446A782F070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E97-43C1-89C7-2446A782F070}"/>
              </c:ext>
            </c:extLst>
          </c:dPt>
          <c:dLbls>
            <c:dLbl>
              <c:idx val="0"/>
              <c:layout>
                <c:manualLayout>
                  <c:x val="-7.3308237689094793E-2"/>
                  <c:y val="0.10245213596953"/>
                </c:manualLayout>
              </c:layout>
              <c:tx>
                <c:rich>
                  <a:bodyPr/>
                  <a:lstStyle/>
                  <a:p>
                    <a:fld id="{A17BDD95-45EC-45B1-A089-3FC2FB585C30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E97-43C1-89C7-2446A782F070}"/>
                </c:ext>
              </c:extLst>
            </c:dLbl>
            <c:dLbl>
              <c:idx val="1"/>
              <c:layout>
                <c:manualLayout>
                  <c:x val="-0.13694951752145301"/>
                  <c:y val="-0.15959094079306799"/>
                </c:manualLayout>
              </c:layout>
              <c:tx>
                <c:rich>
                  <a:bodyPr/>
                  <a:lstStyle/>
                  <a:p>
                    <a:fld id="{070D63E1-696B-449E-8645-804E869B2430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E97-43C1-89C7-2446A782F070}"/>
                </c:ext>
              </c:extLst>
            </c:dLbl>
            <c:dLbl>
              <c:idx val="2"/>
              <c:layout>
                <c:manualLayout>
                  <c:x val="0.16781550249136501"/>
                  <c:y val="-0.114853715644192"/>
                </c:manualLayout>
              </c:layout>
              <c:tx>
                <c:rich>
                  <a:bodyPr/>
                  <a:lstStyle/>
                  <a:p>
                    <a:fld id="{7230CF22-A7D5-4BE8-8F2C-7F7D97B3C2CC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E97-43C1-89C7-2446A782F070}"/>
                </c:ext>
              </c:extLst>
            </c:dLbl>
            <c:dLbl>
              <c:idx val="3"/>
              <c:layout>
                <c:manualLayout>
                  <c:x val="6.9750096521708604E-2"/>
                  <c:y val="0.123872635071577"/>
                </c:manualLayout>
              </c:layout>
              <c:tx>
                <c:rich>
                  <a:bodyPr/>
                  <a:lstStyle/>
                  <a:p>
                    <a:fld id="{43A48F0F-14F4-46D0-93B5-176D8C56EF0D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E97-43C1-89C7-2446A782F0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</c:v>
                </c:pt>
                <c:pt idx="1">
                  <c:v>5</c:v>
                </c:pt>
                <c:pt idx="2">
                  <c:v>6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E97-43C1-89C7-2446A782F070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50" b="0" i="0" u="none" strike="noStrike" kern="1200" baseline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>
          <a:solidFill>
            <a:schemeClr val="bg1">
              <a:lumMod val="50000"/>
            </a:schemeClr>
          </a:solidFill>
          <a:latin typeface="Lato" panose="020F0502020204030203" pitchFamily="34" charset="0"/>
        </a:defRPr>
      </a:pPr>
      <a:endParaRPr lang="zh-CN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00" b="1" i="0" u="none" strike="noStrike" kern="1200" baseline="0">
                <a:solidFill>
                  <a:schemeClr val="accent4"/>
                </a:solidFill>
                <a:latin typeface="Lato" panose="020F0502020204030203" pitchFamily="34" charset="0"/>
                <a:ea typeface="+mn-ea"/>
                <a:cs typeface="+mn-cs"/>
              </a:defRPr>
            </a:pPr>
            <a:r>
              <a:rPr lang="id-ID" sz="1800" dirty="0">
                <a:solidFill>
                  <a:schemeClr val="accent4"/>
                </a:solidFill>
              </a:rPr>
              <a:t>2013</a:t>
            </a:r>
            <a:endParaRPr lang="en-US" sz="1800" dirty="0">
              <a:solidFill>
                <a:schemeClr val="accent4"/>
              </a:solidFill>
            </a:endParaRPr>
          </a:p>
        </c:rich>
      </c:tx>
      <c:layout>
        <c:manualLayout>
          <c:xMode val="edge"/>
          <c:yMode val="edge"/>
          <c:x val="0.42771219523759402"/>
          <c:y val="5.109465106159889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800" b="1" i="0" u="none" strike="noStrike" kern="1200" baseline="0">
              <a:solidFill>
                <a:schemeClr val="accent4"/>
              </a:solidFill>
              <a:latin typeface="Lato" panose="020F0502020204030203" pitchFamily="34" charset="0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DATA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1-6C97-46F0-BBA8-34CF83A577F4}"/>
              </c:ext>
            </c:extLst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3-6C97-46F0-BBA8-34CF83A577F4}"/>
              </c:ext>
            </c:extLst>
          </c:dPt>
          <c:dPt>
            <c:idx val="2"/>
            <c:bubble3D val="0"/>
            <c:explosion val="16"/>
            <c:spPr>
              <a:solidFill>
                <a:schemeClr val="accent4"/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5-6C97-46F0-BBA8-34CF83A577F4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>
                <a:outerShdw blurRad="88900" sx="102000" sy="102000" algn="ctr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threePt" dir="t"/>
              </a:scene3d>
              <a:sp3d prstMaterial="matte"/>
            </c:spPr>
            <c:extLst>
              <c:ext xmlns:c16="http://schemas.microsoft.com/office/drawing/2014/chart" uri="{C3380CC4-5D6E-409C-BE32-E72D297353CC}">
                <c16:uniqueId val="{00000007-6C97-46F0-BBA8-34CF83A577F4}"/>
              </c:ext>
            </c:extLst>
          </c:dPt>
          <c:dLbls>
            <c:dLbl>
              <c:idx val="0"/>
              <c:layout>
                <c:manualLayout>
                  <c:x val="-7.3308237689094793E-2"/>
                  <c:y val="0.10245213596953"/>
                </c:manualLayout>
              </c:layout>
              <c:tx>
                <c:rich>
                  <a:bodyPr/>
                  <a:lstStyle/>
                  <a:p>
                    <a:fld id="{50BA0C9C-265F-4087-8579-29D6A633AFEB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C97-46F0-BBA8-34CF83A577F4}"/>
                </c:ext>
              </c:extLst>
            </c:dLbl>
            <c:dLbl>
              <c:idx val="1"/>
              <c:layout>
                <c:manualLayout>
                  <c:x val="-0.13694951752145301"/>
                  <c:y val="-0.15959094079306799"/>
                </c:manualLayout>
              </c:layout>
              <c:tx>
                <c:rich>
                  <a:bodyPr/>
                  <a:lstStyle/>
                  <a:p>
                    <a:fld id="{8D864350-93B0-439A-9E30-8D6114973148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C97-46F0-BBA8-34CF83A577F4}"/>
                </c:ext>
              </c:extLst>
            </c:dLbl>
            <c:dLbl>
              <c:idx val="2"/>
              <c:layout>
                <c:manualLayout>
                  <c:x val="0.16781550249136501"/>
                  <c:y val="-0.114853715644192"/>
                </c:manualLayout>
              </c:layout>
              <c:tx>
                <c:rich>
                  <a:bodyPr/>
                  <a:lstStyle/>
                  <a:p>
                    <a:fld id="{315E8998-53CF-41B4-8CC6-59B61D3E4145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C97-46F0-BBA8-34CF83A577F4}"/>
                </c:ext>
              </c:extLst>
            </c:dLbl>
            <c:dLbl>
              <c:idx val="3"/>
              <c:layout>
                <c:manualLayout>
                  <c:x val="6.9750096521708604E-2"/>
                  <c:y val="0.123872635071577"/>
                </c:manualLayout>
              </c:layout>
              <c:tx>
                <c:rich>
                  <a:bodyPr/>
                  <a:lstStyle/>
                  <a:p>
                    <a:fld id="{0EC11BF6-10CD-4E12-A0FA-07117D0BFD04}" type="CATEGORYNAME">
                      <a:rPr lang="zh-CN" altLang="en-US"/>
                      <a:pPr/>
                      <a:t>[类别名称]</a:t>
                    </a:fld>
                    <a:endParaRPr lang="zh-CN" altLang="en-US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C97-46F0-BBA8-34CF83A577F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/>
              <a:lstStyle/>
              <a:p>
                <a:pPr>
                  <a:defRPr lang="zh-CN" sz="1195" b="1" i="0" u="none" strike="noStrike" kern="1200" baseline="0">
                    <a:solidFill>
                      <a:schemeClr val="bg1"/>
                    </a:solidFill>
                    <a:latin typeface="Lato" panose="020F0502020204030203" pitchFamily="34" charset="0"/>
                    <a:ea typeface="+mn-ea"/>
                    <a:cs typeface="+mn-cs"/>
                  </a:defRPr>
                </a:pPr>
                <a:endParaRPr lang="zh-CN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dk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One</c:v>
                </c:pt>
                <c:pt idx="1">
                  <c:v>Two</c:v>
                </c:pt>
                <c:pt idx="2">
                  <c:v>Three</c:v>
                </c:pt>
                <c:pt idx="3">
                  <c:v>Four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C97-46F0-BBA8-34CF83A577F4}"/>
            </c:ext>
          </c:extLst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solidFill>
          <a:schemeClr val="lt1">
            <a:alpha val="78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050" b="0" i="0" u="none" strike="noStrike" kern="1200" baseline="0">
              <a:solidFill>
                <a:schemeClr val="bg1">
                  <a:lumMod val="50000"/>
                </a:schemeClr>
              </a:solidFill>
              <a:latin typeface="Lato" panose="020F0502020204030203" pitchFamily="34" charset="0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lang="zh-CN">
          <a:solidFill>
            <a:schemeClr val="bg1">
              <a:lumMod val="50000"/>
            </a:schemeClr>
          </a:solidFill>
          <a:latin typeface="Lato" panose="020F0502020204030203" pitchFamily="34" charset="0"/>
        </a:defRPr>
      </a:pPr>
      <a:endParaRPr lang="zh-CN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Y-Values</c:v>
                </c:pt>
              </c:strCache>
            </c:strRef>
          </c:tx>
          <c:spPr>
            <a:ln w="19050" cap="rnd" cmpd="sng" algn="ctr">
              <a:solidFill>
                <a:schemeClr val="accent1"/>
              </a:solidFill>
              <a:prstDash val="solid"/>
              <a:round/>
            </a:ln>
          </c:spPr>
          <c:marker>
            <c:symbol val="circle"/>
            <c:size val="10"/>
            <c:spPr>
              <a:solidFill>
                <a:schemeClr val="accent1"/>
              </a:solidFill>
              <a:ln w="6350" cap="flat" cmpd="sng" algn="ctr">
                <a:solidFill>
                  <a:schemeClr val="accent1"/>
                </a:solidFill>
                <a:prstDash val="sysDot"/>
                <a:round/>
              </a:ln>
            </c:spPr>
          </c:marker>
          <c:trendline>
            <c:trendlineType val="log"/>
            <c:dispRSqr val="0"/>
            <c:dispEq val="0"/>
          </c:trendline>
          <c:trendline>
            <c:trendlineType val="log"/>
            <c:dispRSqr val="0"/>
            <c:dispEq val="0"/>
          </c:trendline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2.6</c:v>
                </c:pt>
              </c:numCache>
            </c:numRef>
          </c:xVal>
          <c:yVal>
            <c:numRef>
              <c:f>Sheet1!$B$2:$B$5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1</c:v>
                </c:pt>
                <c:pt idx="3">
                  <c:v>3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2-194C-4203-B480-3777B7AAA8D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Column1</c:v>
                </c:pt>
              </c:strCache>
            </c:strRef>
          </c:tx>
          <c:spPr>
            <a:ln w="19050" cap="rnd" cmpd="sng" algn="ctr">
              <a:solidFill>
                <a:schemeClr val="accent2"/>
              </a:solidFill>
              <a:prstDash val="solid"/>
              <a:round/>
            </a:ln>
          </c:spPr>
          <c:marker>
            <c:symbol val="circle"/>
            <c:size val="10"/>
            <c:spPr>
              <a:solidFill>
                <a:schemeClr val="accent2"/>
              </a:solidFill>
              <a:ln w="6350" cap="flat" cmpd="sng" algn="ctr">
                <a:solidFill>
                  <a:schemeClr val="accent2"/>
                </a:solidFill>
                <a:prstDash val="solid"/>
                <a:round/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2.6</c:v>
                </c:pt>
              </c:numCache>
            </c:numRef>
          </c:xVal>
          <c:yVal>
            <c:numRef>
              <c:f>Sheet1!$C$2:$C$5</c:f>
              <c:numCache>
                <c:formatCode>General</c:formatCode>
                <c:ptCount val="4"/>
                <c:pt idx="0">
                  <c:v>0</c:v>
                </c:pt>
                <c:pt idx="1">
                  <c:v>2</c:v>
                </c:pt>
                <c:pt idx="2">
                  <c:v>2</c:v>
                </c:pt>
                <c:pt idx="3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3-194C-4203-B480-3777B7AAA8D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Column2</c:v>
                </c:pt>
              </c:strCache>
            </c:strRef>
          </c:tx>
          <c:spPr>
            <a:ln w="19050" cap="rnd" cmpd="sng" algn="ctr">
              <a:solidFill>
                <a:schemeClr val="accent3"/>
              </a:solidFill>
              <a:prstDash val="solid"/>
              <a:round/>
            </a:ln>
          </c:spPr>
          <c:marker>
            <c:symbol val="circle"/>
            <c:size val="10"/>
            <c:spPr>
              <a:solidFill>
                <a:schemeClr val="accent3"/>
              </a:solidFill>
              <a:ln w="6350" cap="flat" cmpd="sng" algn="ctr">
                <a:solidFill>
                  <a:schemeClr val="accent3"/>
                </a:solidFill>
                <a:prstDash val="solid"/>
                <a:round/>
              </a:ln>
            </c:spPr>
          </c:marker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2.6</c:v>
                </c:pt>
              </c:numCache>
            </c:numRef>
          </c:xVal>
          <c:yVal>
            <c:numRef>
              <c:f>Sheet1!$D$2:$D$5</c:f>
              <c:numCache>
                <c:formatCode>General</c:formatCode>
                <c:ptCount val="4"/>
                <c:pt idx="0">
                  <c:v>0</c:v>
                </c:pt>
                <c:pt idx="1">
                  <c:v>3</c:v>
                </c:pt>
                <c:pt idx="2">
                  <c:v>3.1</c:v>
                </c:pt>
                <c:pt idx="3">
                  <c:v>3.5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4-194C-4203-B480-3777B7AAA8D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Column3</c:v>
                </c:pt>
              </c:strCache>
            </c:strRef>
          </c:tx>
          <c:xVal>
            <c:numRef>
              <c:f>Sheet1!$A$2:$A$5</c:f>
              <c:numCache>
                <c:formatCode>General</c:formatCode>
                <c:ptCount val="4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2.6</c:v>
                </c:pt>
              </c:numCache>
            </c:numRef>
          </c:xVal>
          <c:yVal>
            <c:numRef>
              <c:f>Sheet1!$E$2:$E$5</c:f>
              <c:numCache>
                <c:formatCode>General</c:formatCode>
                <c:ptCount val="4"/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5-194C-4203-B480-3777B7AAA8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97838944"/>
        <c:axId val="497839336"/>
      </c:scatterChart>
      <c:valAx>
        <c:axId val="49783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97839336"/>
        <c:crosses val="autoZero"/>
        <c:crossBetween val="midCat"/>
      </c:valAx>
      <c:valAx>
        <c:axId val="49783933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bg1">
                  <a:lumMod val="75000"/>
                </a:schemeClr>
              </a:solidFill>
              <a:prstDash val="sysDash"/>
              <a:round/>
            </a:ln>
          </c:spPr>
        </c:majorGridlines>
        <c:numFmt formatCode="General" sourceLinked="1"/>
        <c:majorTickMark val="out"/>
        <c:minorTickMark val="none"/>
        <c:tickLblPos val="nextTo"/>
        <c:spPr>
          <a:ln w="6350" cap="flat" cmpd="sng" algn="ctr">
            <a:solidFill>
              <a:schemeClr val="bg1">
                <a:lumMod val="7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497838944"/>
        <c:crosses val="autoZero"/>
        <c:crossBetween val="midCat"/>
      </c:valAx>
    </c:plotArea>
    <c:plotVisOnly val="1"/>
    <c:dispBlanksAs val="gap"/>
    <c:showDLblsOverMax val="0"/>
  </c:chart>
  <c:txPr>
    <a:bodyPr/>
    <a:lstStyle/>
    <a:p>
      <a:pPr>
        <a:defRPr lang="zh-CN" sz="1000">
          <a:solidFill>
            <a:schemeClr val="bg1">
              <a:lumMod val="65000"/>
            </a:schemeClr>
          </a:solidFill>
        </a:defRPr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61">
  <cs:axisTitle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categoryAxis>
  <cs:chartArea>
    <cs:lnRef idx="0"/>
    <cs:fillRef idx="0"/>
    <cs:effectRef idx="0"/>
    <cs:fontRef idx="minor">
      <a:schemeClr val="dk1"/>
    </cs:fontRef>
    <cs:spPr>
      <a:pattFill prst="dkDnDiag">
        <a:fgClr>
          <a:schemeClr val="lt1">
            <a:lumMod val="95000"/>
          </a:schemeClr>
        </a:fgClr>
        <a:bgClr>
          <a:schemeClr val="lt1"/>
        </a:bgClr>
      </a:patt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i="0" u="none" strike="noStrike" kern="1200" baseline="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5000"/>
        </a:schemeClr>
      </a:solidFill>
      <a:ln w="9525"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317500" algn="ctr" rotWithShape="0">
          <a:prstClr val="black">
            <a:alpha val="25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20000"/>
          </a:prstClr>
        </a:outerShdw>
      </a:effectLst>
      <a:scene3d>
        <a:camera prst="orthographicFront"/>
        <a:lightRig rig="threePt" dir="t"/>
      </a:scene3d>
      <a:sp3d prstMaterial="matte"/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noFill/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>
          <a:alpha val="78000"/>
        </a:schemeClr>
      </a:solidFill>
    </cs:spPr>
    <cs:defRPr sz="1195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65000"/>
        <a:lumOff val="3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DA60082-B8C2-4D16-B1F8-CC500D831742}" type="doc">
      <dgm:prSet loTypeId="urn:microsoft.com/office/officeart/2005/8/layout/equation2#1" loCatId="process" qsTypeId="urn:microsoft.com/office/officeart/2005/8/quickstyle/simple1#1" qsCatId="simple" csTypeId="urn:microsoft.com/office/officeart/2005/8/colors/accent1_2#2" csCatId="accent1" phldr="1"/>
      <dgm:spPr/>
    </dgm:pt>
    <dgm:pt modelId="{9C56E017-26C3-4B1B-90CF-3C896684225F}">
      <dgm:prSet phldrT="[Text]"/>
      <dgm:spPr/>
      <dgm:t>
        <a:bodyPr/>
        <a:lstStyle/>
        <a:p>
          <a:r>
            <a:rPr lang="en-US" dirty="0"/>
            <a:t> </a:t>
          </a:r>
        </a:p>
      </dgm:t>
    </dgm:pt>
    <dgm:pt modelId="{39B44B4C-B9A1-495B-86A1-B526E4962941}" type="parTrans" cxnId="{3F53C992-6930-441E-A83D-40AB7E9D6922}">
      <dgm:prSet/>
      <dgm:spPr/>
      <dgm:t>
        <a:bodyPr/>
        <a:lstStyle/>
        <a:p>
          <a:endParaRPr lang="en-US"/>
        </a:p>
      </dgm:t>
    </dgm:pt>
    <dgm:pt modelId="{5724747D-8648-4C45-A7FE-FDE4E100FBAA}" type="sibTrans" cxnId="{3F53C992-6930-441E-A83D-40AB7E9D6922}">
      <dgm:prSet/>
      <dgm:spPr>
        <a:solidFill>
          <a:schemeClr val="accent3"/>
        </a:solidFill>
      </dgm:spPr>
      <dgm:t>
        <a:bodyPr/>
        <a:lstStyle/>
        <a:p>
          <a:endParaRPr lang="en-US"/>
        </a:p>
      </dgm:t>
    </dgm:pt>
    <dgm:pt modelId="{79C64373-98F3-4C19-8CBB-739B658139DE}">
      <dgm:prSet phldrT="[Text]"/>
      <dgm:spPr>
        <a:solidFill>
          <a:schemeClr val="accent2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F4C275D6-573B-4611-AA9C-5E1551F8E2B1}" type="parTrans" cxnId="{CE1ECBB6-639E-415E-88C7-B2721D086A75}">
      <dgm:prSet/>
      <dgm:spPr/>
      <dgm:t>
        <a:bodyPr/>
        <a:lstStyle/>
        <a:p>
          <a:endParaRPr lang="en-US"/>
        </a:p>
      </dgm:t>
    </dgm:pt>
    <dgm:pt modelId="{44829B3A-840D-4714-A8E4-3811528F6239}" type="sibTrans" cxnId="{CE1ECBB6-639E-415E-88C7-B2721D086A75}">
      <dgm:prSet/>
      <dgm:spPr>
        <a:solidFill>
          <a:schemeClr val="accent4"/>
        </a:solidFill>
      </dgm:spPr>
      <dgm:t>
        <a:bodyPr/>
        <a:lstStyle/>
        <a:p>
          <a:endParaRPr lang="en-US"/>
        </a:p>
      </dgm:t>
    </dgm:pt>
    <dgm:pt modelId="{B91DCB06-5430-4226-98F7-33B400DCDB89}">
      <dgm:prSet phldrT="[Text]"/>
      <dgm:spPr>
        <a:solidFill>
          <a:schemeClr val="accent5"/>
        </a:solidFill>
      </dgm:spPr>
      <dgm:t>
        <a:bodyPr/>
        <a:lstStyle/>
        <a:p>
          <a:r>
            <a:rPr lang="en-US" dirty="0"/>
            <a:t> </a:t>
          </a:r>
        </a:p>
      </dgm:t>
    </dgm:pt>
    <dgm:pt modelId="{0704294B-C8C2-408D-B19B-7CD459DA14DA}" type="parTrans" cxnId="{D291A8F3-23B8-441A-A8D2-B298989C8F5F}">
      <dgm:prSet/>
      <dgm:spPr/>
      <dgm:t>
        <a:bodyPr/>
        <a:lstStyle/>
        <a:p>
          <a:endParaRPr lang="en-US"/>
        </a:p>
      </dgm:t>
    </dgm:pt>
    <dgm:pt modelId="{51E26148-45FB-4987-9D4E-72042761F833}" type="sibTrans" cxnId="{D291A8F3-23B8-441A-A8D2-B298989C8F5F}">
      <dgm:prSet/>
      <dgm:spPr/>
      <dgm:t>
        <a:bodyPr/>
        <a:lstStyle/>
        <a:p>
          <a:endParaRPr lang="en-US"/>
        </a:p>
      </dgm:t>
    </dgm:pt>
    <dgm:pt modelId="{138DD541-6D6A-4C35-92A5-8F9082240B2C}" type="pres">
      <dgm:prSet presAssocID="{9DA60082-B8C2-4D16-B1F8-CC500D831742}" presName="Name0" presStyleCnt="0">
        <dgm:presLayoutVars>
          <dgm:dir/>
          <dgm:resizeHandles val="exact"/>
        </dgm:presLayoutVars>
      </dgm:prSet>
      <dgm:spPr/>
    </dgm:pt>
    <dgm:pt modelId="{A4BD0D19-C1CF-4207-B0FE-A2C32A5B6314}" type="pres">
      <dgm:prSet presAssocID="{9DA60082-B8C2-4D16-B1F8-CC500D831742}" presName="vNodes" presStyleCnt="0"/>
      <dgm:spPr/>
    </dgm:pt>
    <dgm:pt modelId="{BB361300-BB81-4041-90EA-A2BA438A4D94}" type="pres">
      <dgm:prSet presAssocID="{9C56E017-26C3-4B1B-90CF-3C896684225F}" presName="node" presStyleLbl="node1" presStyleIdx="0" presStyleCnt="3">
        <dgm:presLayoutVars>
          <dgm:bulletEnabled val="1"/>
        </dgm:presLayoutVars>
      </dgm:prSet>
      <dgm:spPr/>
    </dgm:pt>
    <dgm:pt modelId="{CD2C1AD4-12A4-4239-9628-0EE3DCDEDEB2}" type="pres">
      <dgm:prSet presAssocID="{5724747D-8648-4C45-A7FE-FDE4E100FBAA}" presName="spacerT" presStyleCnt="0"/>
      <dgm:spPr/>
    </dgm:pt>
    <dgm:pt modelId="{3A69C8B5-D970-4EB9-8B6E-7B7EBB6321C3}" type="pres">
      <dgm:prSet presAssocID="{5724747D-8648-4C45-A7FE-FDE4E100FBAA}" presName="sibTrans" presStyleLbl="sibTrans2D1" presStyleIdx="0" presStyleCnt="2"/>
      <dgm:spPr/>
    </dgm:pt>
    <dgm:pt modelId="{A7BD2F38-C88E-4578-B64E-05A5F653B327}" type="pres">
      <dgm:prSet presAssocID="{5724747D-8648-4C45-A7FE-FDE4E100FBAA}" presName="spacerB" presStyleCnt="0"/>
      <dgm:spPr/>
    </dgm:pt>
    <dgm:pt modelId="{930FE971-C361-4475-A8CC-20E8CE6E99F9}" type="pres">
      <dgm:prSet presAssocID="{79C64373-98F3-4C19-8CBB-739B658139DE}" presName="node" presStyleLbl="node1" presStyleIdx="1" presStyleCnt="3">
        <dgm:presLayoutVars>
          <dgm:bulletEnabled val="1"/>
        </dgm:presLayoutVars>
      </dgm:prSet>
      <dgm:spPr/>
    </dgm:pt>
    <dgm:pt modelId="{74135A3E-2E52-4B8B-B116-4579A0A635EA}" type="pres">
      <dgm:prSet presAssocID="{9DA60082-B8C2-4D16-B1F8-CC500D831742}" presName="sibTransLast" presStyleLbl="sibTrans2D1" presStyleIdx="1" presStyleCnt="2"/>
      <dgm:spPr/>
    </dgm:pt>
    <dgm:pt modelId="{42496588-26F4-4266-B095-892412589291}" type="pres">
      <dgm:prSet presAssocID="{9DA60082-B8C2-4D16-B1F8-CC500D831742}" presName="connectorText" presStyleLbl="sibTrans2D1" presStyleIdx="1" presStyleCnt="2"/>
      <dgm:spPr/>
    </dgm:pt>
    <dgm:pt modelId="{6E5936FE-69EA-46AC-A654-90D273F8934E}" type="pres">
      <dgm:prSet presAssocID="{9DA60082-B8C2-4D16-B1F8-CC500D831742}" presName="lastNode" presStyleLbl="node1" presStyleIdx="2" presStyleCnt="3">
        <dgm:presLayoutVars>
          <dgm:bulletEnabled val="1"/>
        </dgm:presLayoutVars>
      </dgm:prSet>
      <dgm:spPr/>
    </dgm:pt>
  </dgm:ptLst>
  <dgm:cxnLst>
    <dgm:cxn modelId="{71CC7519-EAE0-45C3-99A0-EEC067F970E5}" type="presOf" srcId="{79C64373-98F3-4C19-8CBB-739B658139DE}" destId="{930FE971-C361-4475-A8CC-20E8CE6E99F9}" srcOrd="0" destOrd="0" presId="urn:microsoft.com/office/officeart/2005/8/layout/equation2#1"/>
    <dgm:cxn modelId="{19D19F36-2DAB-4B07-A3EB-897D5A822DBE}" type="presOf" srcId="{9DA60082-B8C2-4D16-B1F8-CC500D831742}" destId="{138DD541-6D6A-4C35-92A5-8F9082240B2C}" srcOrd="0" destOrd="0" presId="urn:microsoft.com/office/officeart/2005/8/layout/equation2#1"/>
    <dgm:cxn modelId="{0A85533E-BF3B-4DEB-BD35-92E58933A133}" type="presOf" srcId="{9C56E017-26C3-4B1B-90CF-3C896684225F}" destId="{BB361300-BB81-4041-90EA-A2BA438A4D94}" srcOrd="0" destOrd="0" presId="urn:microsoft.com/office/officeart/2005/8/layout/equation2#1"/>
    <dgm:cxn modelId="{E5285D42-2982-4753-AB28-5674C0B6FD64}" type="presOf" srcId="{5724747D-8648-4C45-A7FE-FDE4E100FBAA}" destId="{3A69C8B5-D970-4EB9-8B6E-7B7EBB6321C3}" srcOrd="0" destOrd="0" presId="urn:microsoft.com/office/officeart/2005/8/layout/equation2#1"/>
    <dgm:cxn modelId="{3F53C992-6930-441E-A83D-40AB7E9D6922}" srcId="{9DA60082-B8C2-4D16-B1F8-CC500D831742}" destId="{9C56E017-26C3-4B1B-90CF-3C896684225F}" srcOrd="0" destOrd="0" parTransId="{39B44B4C-B9A1-495B-86A1-B526E4962941}" sibTransId="{5724747D-8648-4C45-A7FE-FDE4E100FBAA}"/>
    <dgm:cxn modelId="{1442E599-3468-47A9-A9E3-3C234C4124D4}" type="presOf" srcId="{B91DCB06-5430-4226-98F7-33B400DCDB89}" destId="{6E5936FE-69EA-46AC-A654-90D273F8934E}" srcOrd="0" destOrd="0" presId="urn:microsoft.com/office/officeart/2005/8/layout/equation2#1"/>
    <dgm:cxn modelId="{D07A33A5-36AE-4856-9447-E7EC385E7028}" type="presOf" srcId="{44829B3A-840D-4714-A8E4-3811528F6239}" destId="{74135A3E-2E52-4B8B-B116-4579A0A635EA}" srcOrd="0" destOrd="0" presId="urn:microsoft.com/office/officeart/2005/8/layout/equation2#1"/>
    <dgm:cxn modelId="{E99113A8-4601-46B1-B020-68554595FF01}" type="presOf" srcId="{44829B3A-840D-4714-A8E4-3811528F6239}" destId="{42496588-26F4-4266-B095-892412589291}" srcOrd="1" destOrd="0" presId="urn:microsoft.com/office/officeart/2005/8/layout/equation2#1"/>
    <dgm:cxn modelId="{CE1ECBB6-639E-415E-88C7-B2721D086A75}" srcId="{9DA60082-B8C2-4D16-B1F8-CC500D831742}" destId="{79C64373-98F3-4C19-8CBB-739B658139DE}" srcOrd="1" destOrd="0" parTransId="{F4C275D6-573B-4611-AA9C-5E1551F8E2B1}" sibTransId="{44829B3A-840D-4714-A8E4-3811528F6239}"/>
    <dgm:cxn modelId="{D291A8F3-23B8-441A-A8D2-B298989C8F5F}" srcId="{9DA60082-B8C2-4D16-B1F8-CC500D831742}" destId="{B91DCB06-5430-4226-98F7-33B400DCDB89}" srcOrd="2" destOrd="0" parTransId="{0704294B-C8C2-408D-B19B-7CD459DA14DA}" sibTransId="{51E26148-45FB-4987-9D4E-72042761F833}"/>
    <dgm:cxn modelId="{FB13B0EA-0BD7-44DA-9412-3A21D80311E9}" type="presParOf" srcId="{138DD541-6D6A-4C35-92A5-8F9082240B2C}" destId="{A4BD0D19-C1CF-4207-B0FE-A2C32A5B6314}" srcOrd="0" destOrd="0" presId="urn:microsoft.com/office/officeart/2005/8/layout/equation2#1"/>
    <dgm:cxn modelId="{D6FEBF8C-4B23-4F41-BFFC-A71FC5A40AC6}" type="presParOf" srcId="{A4BD0D19-C1CF-4207-B0FE-A2C32A5B6314}" destId="{BB361300-BB81-4041-90EA-A2BA438A4D94}" srcOrd="0" destOrd="0" presId="urn:microsoft.com/office/officeart/2005/8/layout/equation2#1"/>
    <dgm:cxn modelId="{3B65D049-C8AA-4481-9596-A493DC2F1348}" type="presParOf" srcId="{A4BD0D19-C1CF-4207-B0FE-A2C32A5B6314}" destId="{CD2C1AD4-12A4-4239-9628-0EE3DCDEDEB2}" srcOrd="1" destOrd="0" presId="urn:microsoft.com/office/officeart/2005/8/layout/equation2#1"/>
    <dgm:cxn modelId="{731A3BE7-BA00-4CB7-B3C8-AFE2A911CC54}" type="presParOf" srcId="{A4BD0D19-C1CF-4207-B0FE-A2C32A5B6314}" destId="{3A69C8B5-D970-4EB9-8B6E-7B7EBB6321C3}" srcOrd="2" destOrd="0" presId="urn:microsoft.com/office/officeart/2005/8/layout/equation2#1"/>
    <dgm:cxn modelId="{BDFA5194-3A8D-4B4B-92BC-3EFB3EA7709E}" type="presParOf" srcId="{A4BD0D19-C1CF-4207-B0FE-A2C32A5B6314}" destId="{A7BD2F38-C88E-4578-B64E-05A5F653B327}" srcOrd="3" destOrd="0" presId="urn:microsoft.com/office/officeart/2005/8/layout/equation2#1"/>
    <dgm:cxn modelId="{5AF0C3E6-D653-4925-9703-9FB915FC2CB5}" type="presParOf" srcId="{A4BD0D19-C1CF-4207-B0FE-A2C32A5B6314}" destId="{930FE971-C361-4475-A8CC-20E8CE6E99F9}" srcOrd="4" destOrd="0" presId="urn:microsoft.com/office/officeart/2005/8/layout/equation2#1"/>
    <dgm:cxn modelId="{2A403F17-F419-499D-BF68-728BA7DE6726}" type="presParOf" srcId="{138DD541-6D6A-4C35-92A5-8F9082240B2C}" destId="{74135A3E-2E52-4B8B-B116-4579A0A635EA}" srcOrd="1" destOrd="0" presId="urn:microsoft.com/office/officeart/2005/8/layout/equation2#1"/>
    <dgm:cxn modelId="{44152E8E-D91B-4150-BD3B-1C8D91DBD076}" type="presParOf" srcId="{74135A3E-2E52-4B8B-B116-4579A0A635EA}" destId="{42496588-26F4-4266-B095-892412589291}" srcOrd="0" destOrd="0" presId="urn:microsoft.com/office/officeart/2005/8/layout/equation2#1"/>
    <dgm:cxn modelId="{67038182-5A52-47DA-B627-E3C0077BC1C0}" type="presParOf" srcId="{138DD541-6D6A-4C35-92A5-8F9082240B2C}" destId="{6E5936FE-69EA-46AC-A654-90D273F8934E}" srcOrd="2" destOrd="0" presId="urn:microsoft.com/office/officeart/2005/8/layout/equation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361300-BB81-4041-90EA-A2BA438A4D94}">
      <dsp:nvSpPr>
        <dsp:cNvPr id="0" name=""/>
        <dsp:cNvSpPr/>
      </dsp:nvSpPr>
      <dsp:spPr>
        <a:xfrm>
          <a:off x="564999" y="98"/>
          <a:ext cx="1629412" cy="162941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 </a:t>
          </a:r>
        </a:p>
      </dsp:txBody>
      <dsp:txXfrm>
        <a:off x="803621" y="238720"/>
        <a:ext cx="1152168" cy="1152168"/>
      </dsp:txXfrm>
    </dsp:sp>
    <dsp:sp modelId="{3A69C8B5-D970-4EB9-8B6E-7B7EBB6321C3}">
      <dsp:nvSpPr>
        <dsp:cNvPr id="0" name=""/>
        <dsp:cNvSpPr/>
      </dsp:nvSpPr>
      <dsp:spPr>
        <a:xfrm>
          <a:off x="907176" y="1761819"/>
          <a:ext cx="945059" cy="945059"/>
        </a:xfrm>
        <a:prstGeom prst="mathPlus">
          <a:avLst/>
        </a:prstGeom>
        <a:solidFill>
          <a:schemeClr val="accent3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300" kern="1200"/>
        </a:p>
      </dsp:txBody>
      <dsp:txXfrm>
        <a:off x="1032444" y="2123210"/>
        <a:ext cx="694523" cy="222277"/>
      </dsp:txXfrm>
    </dsp:sp>
    <dsp:sp modelId="{930FE971-C361-4475-A8CC-20E8CE6E99F9}">
      <dsp:nvSpPr>
        <dsp:cNvPr id="0" name=""/>
        <dsp:cNvSpPr/>
      </dsp:nvSpPr>
      <dsp:spPr>
        <a:xfrm>
          <a:off x="564999" y="2839187"/>
          <a:ext cx="1629412" cy="1629412"/>
        </a:xfrm>
        <a:prstGeom prst="ellipse">
          <a:avLst/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740" tIns="78740" rIns="78740" bIns="78740" numCol="1" spcCol="1270" anchor="ctr" anchorCtr="0">
          <a:noAutofit/>
        </a:bodyPr>
        <a:lstStyle/>
        <a:p>
          <a:pPr marL="0" lvl="0" indent="0" algn="ctr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200" kern="1200" dirty="0"/>
            <a:t> </a:t>
          </a:r>
        </a:p>
      </dsp:txBody>
      <dsp:txXfrm>
        <a:off x="803621" y="3077809"/>
        <a:ext cx="1152168" cy="1152168"/>
      </dsp:txXfrm>
    </dsp:sp>
    <dsp:sp modelId="{74135A3E-2E52-4B8B-B116-4579A0A635EA}">
      <dsp:nvSpPr>
        <dsp:cNvPr id="0" name=""/>
        <dsp:cNvSpPr/>
      </dsp:nvSpPr>
      <dsp:spPr>
        <a:xfrm>
          <a:off x="2438824" y="1931278"/>
          <a:ext cx="518153" cy="606141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200" kern="1200"/>
        </a:p>
      </dsp:txBody>
      <dsp:txXfrm>
        <a:off x="2438824" y="2052506"/>
        <a:ext cx="362707" cy="363685"/>
      </dsp:txXfrm>
    </dsp:sp>
    <dsp:sp modelId="{6E5936FE-69EA-46AC-A654-90D273F8934E}">
      <dsp:nvSpPr>
        <dsp:cNvPr id="0" name=""/>
        <dsp:cNvSpPr/>
      </dsp:nvSpPr>
      <dsp:spPr>
        <a:xfrm>
          <a:off x="3172060" y="604936"/>
          <a:ext cx="3258825" cy="3258825"/>
        </a:xfrm>
        <a:prstGeom prst="ellipse">
          <a:avLst/>
        </a:prstGeom>
        <a:solidFill>
          <a:schemeClr val="accent5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500" kern="1200" dirty="0"/>
            <a:t> </a:t>
          </a:r>
        </a:p>
      </dsp:txBody>
      <dsp:txXfrm>
        <a:off x="3649304" y="1082180"/>
        <a:ext cx="2304337" cy="2304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#1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srcNode" val="vNodes"/>
                <dgm:param type="dstNode" val="lastNode"/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F043A8-38A4-40BB-84E5-3EA45057230F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CF66B6-EB8C-4A83-A281-400097CE1F1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ABE1F5-A9FC-461F-B80A-BE95936E57F4}" type="slidenum">
              <a:rPr lang="zh-CN" altLang="en-US" smtClean="0">
                <a:solidFill>
                  <a:prstClr val="black"/>
                </a:solidFill>
                <a:latin typeface="等线" panose="02010600030101010101" charset="-122"/>
                <a:ea typeface="等线" panose="02010600030101010101" charset="-122"/>
              </a:rPr>
              <a:t>17</a:t>
            </a:fld>
            <a:endParaRPr lang="zh-CN" altLang="en-US">
              <a:solidFill>
                <a:prstClr val="black"/>
              </a:solidFill>
              <a:latin typeface="等线" panose="02010600030101010101" charset="-122"/>
              <a:ea typeface="等线" panose="02010600030101010101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等线" panose="02010600030101010101" charset="-122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>
              <a:latin typeface="Source Sans Pro" panose="020B0503030403020204"/>
            </a:endParaRPr>
          </a:p>
        </p:txBody>
      </p:sp>
      <p:sp>
        <p:nvSpPr>
          <p:cNvPr id="323588" name="Header Placeholder 3"/>
          <p:cNvSpPr>
            <a:spLocks noGrp="1"/>
          </p:cNvSpPr>
          <p:nvPr>
            <p:ph type="hdr" sz="quarter"/>
          </p:nvPr>
        </p:nvSpPr>
        <p:spPr bwMode="auto">
          <a:noFill/>
        </p:spPr>
        <p:txBody>
          <a:bodyPr wrap="square" numCol="1" anchor="t" anchorCtr="0" compatLnSpc="1"/>
          <a:lstStyle>
            <a:lvl1pPr>
              <a:defRPr sz="2000">
                <a:solidFill>
                  <a:schemeClr val="tx1"/>
                </a:solidFill>
                <a:latin typeface="Roboto Condensed" charset="0"/>
                <a:ea typeface="MS PGothic" panose="020B0600070205080204" charset="-128"/>
                <a:cs typeface="FontAwesom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5pPr>
            <a:lvl6pPr marL="2514600" indent="-228600" defTabSz="102997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6pPr>
            <a:lvl7pPr marL="2971800" indent="-228600" defTabSz="102997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7pPr>
            <a:lvl8pPr marL="3429000" indent="-228600" defTabSz="102997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8pPr>
            <a:lvl9pPr marL="3886200" indent="-228600" defTabSz="102997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9pPr>
          </a:lstStyle>
          <a:p>
            <a:pPr defTabSz="1029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Source Sans Pro" panose="020B0503030403020204"/>
                <a:cs typeface="Arial" panose="020B0604020202020204"/>
              </a:rPr>
              <a:t>My First Template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235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en-US">
              <a:latin typeface="Source Sans Pro" panose="020B0503030403020204"/>
            </a:endParaRPr>
          </a:p>
        </p:txBody>
      </p:sp>
      <p:sp>
        <p:nvSpPr>
          <p:cNvPr id="323588" name="Header Placeholder 3"/>
          <p:cNvSpPr>
            <a:spLocks noGrp="1"/>
          </p:cNvSpPr>
          <p:nvPr>
            <p:ph type="hdr" sz="quarter"/>
          </p:nvPr>
        </p:nvSpPr>
        <p:spPr bwMode="auto">
          <a:noFill/>
        </p:spPr>
        <p:txBody>
          <a:bodyPr wrap="square" numCol="1" anchor="t" anchorCtr="0" compatLnSpc="1"/>
          <a:lstStyle>
            <a:lvl1pPr>
              <a:defRPr sz="2000">
                <a:solidFill>
                  <a:schemeClr val="tx1"/>
                </a:solidFill>
                <a:latin typeface="Roboto Condensed" charset="0"/>
                <a:ea typeface="MS PGothic" panose="020B0600070205080204" charset="-128"/>
                <a:cs typeface="FontAwesome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5pPr>
            <a:lvl6pPr marL="2514600" indent="-228600" defTabSz="102997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6pPr>
            <a:lvl7pPr marL="2971800" indent="-228600" defTabSz="102997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7pPr>
            <a:lvl8pPr marL="3429000" indent="-228600" defTabSz="102997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8pPr>
            <a:lvl9pPr marL="3886200" indent="-228600" defTabSz="1029970" fontAlgn="base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Roboto Condensed" charset="0"/>
                <a:ea typeface="FontAwesome" charset="0"/>
                <a:cs typeface="FontAwesome" charset="0"/>
              </a:defRPr>
            </a:lvl9pPr>
          </a:lstStyle>
          <a:p>
            <a:pPr defTabSz="10299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00" dirty="0">
                <a:solidFill>
                  <a:prstClr val="black"/>
                </a:solidFill>
                <a:latin typeface="Source Sans Pro" panose="020B0503030403020204"/>
                <a:cs typeface="Arial" panose="020B0604020202020204"/>
              </a:rPr>
              <a:t>My First Template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60E0-C9D8-416C-986D-D0D82734880D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9C50-4931-4680-8D78-B17F75D672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60E0-C9D8-416C-986D-D0D82734880D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9C50-4931-4680-8D78-B17F75D672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60E0-C9D8-416C-986D-D0D82734880D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9C50-4931-4680-8D78-B17F75D672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2DE-5D10-4150-B81F-14D58A73C68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2018/3/28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F1A-B3AE-4D93-90AB-28D68372B3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2DE-5D10-4150-B81F-14D58A73C68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2018/3/28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F1A-B3AE-4D93-90AB-28D68372B3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2DE-5D10-4150-B81F-14D58A73C68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2018/3/28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F1A-B3AE-4D93-90AB-28D68372B3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2DE-5D10-4150-B81F-14D58A73C68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2018/3/28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F1A-B3AE-4D93-90AB-28D68372B3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2DE-5D10-4150-B81F-14D58A73C68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2018/3/28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F1A-B3AE-4D93-90AB-28D68372B3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2DE-5D10-4150-B81F-14D58A73C68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2018/3/28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F1A-B3AE-4D93-90AB-28D68372B3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2DE-5D10-4150-B81F-14D58A73C68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2018/3/28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F1A-B3AE-4D93-90AB-28D68372B3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2DE-5D10-4150-B81F-14D58A73C68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2018/3/28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F1A-B3AE-4D93-90AB-28D68372B3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60E0-C9D8-416C-986D-D0D82734880D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9C50-4931-4680-8D78-B17F75D672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2DE-5D10-4150-B81F-14D58A73C68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2018/3/28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F1A-B3AE-4D93-90AB-28D68372B3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2DE-5D10-4150-B81F-14D58A73C68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2018/3/28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F1A-B3AE-4D93-90AB-28D68372B3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7D92DE-5D10-4150-B81F-14D58A73C68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2018/3/28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58F1A-B3AE-4D93-90AB-28D68372B3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icture Placeholder 32"/>
          <p:cNvSpPr>
            <a:spLocks noGrp="1"/>
          </p:cNvSpPr>
          <p:nvPr>
            <p:ph type="pic" sz="quarter" idx="10" hasCustomPrompt="1"/>
          </p:nvPr>
        </p:nvSpPr>
        <p:spPr>
          <a:xfrm>
            <a:off x="5515897" y="571259"/>
            <a:ext cx="6676103" cy="7325068"/>
          </a:xfrm>
          <a:custGeom>
            <a:avLst/>
            <a:gdLst>
              <a:gd name="connsiteX0" fmla="*/ 835463 w 3832210"/>
              <a:gd name="connsiteY0" fmla="*/ 2653523 h 4204728"/>
              <a:gd name="connsiteX1" fmla="*/ 883420 w 3832210"/>
              <a:gd name="connsiteY1" fmla="*/ 2673389 h 4204728"/>
              <a:gd name="connsiteX2" fmla="*/ 2414760 w 3832210"/>
              <a:gd name="connsiteY2" fmla="*/ 4204728 h 4204728"/>
              <a:gd name="connsiteX3" fmla="*/ 2222936 w 3832210"/>
              <a:gd name="connsiteY3" fmla="*/ 4204728 h 4204728"/>
              <a:gd name="connsiteX4" fmla="*/ 787508 w 3832210"/>
              <a:gd name="connsiteY4" fmla="*/ 2769300 h 4204728"/>
              <a:gd name="connsiteX5" fmla="*/ 787508 w 3832210"/>
              <a:gd name="connsiteY5" fmla="*/ 2673389 h 4204728"/>
              <a:gd name="connsiteX6" fmla="*/ 835463 w 3832210"/>
              <a:gd name="connsiteY6" fmla="*/ 2653523 h 4204728"/>
              <a:gd name="connsiteX7" fmla="*/ 569388 w 3832210"/>
              <a:gd name="connsiteY7" fmla="*/ 2630291 h 4204728"/>
              <a:gd name="connsiteX8" fmla="*/ 617346 w 3832210"/>
              <a:gd name="connsiteY8" fmla="*/ 2650155 h 4204728"/>
              <a:gd name="connsiteX9" fmla="*/ 2171919 w 3832210"/>
              <a:gd name="connsiteY9" fmla="*/ 4204728 h 4204728"/>
              <a:gd name="connsiteX10" fmla="*/ 1980093 w 3832210"/>
              <a:gd name="connsiteY10" fmla="*/ 4204728 h 4204728"/>
              <a:gd name="connsiteX11" fmla="*/ 521432 w 3832210"/>
              <a:gd name="connsiteY11" fmla="*/ 2746068 h 4204728"/>
              <a:gd name="connsiteX12" fmla="*/ 521432 w 3832210"/>
              <a:gd name="connsiteY12" fmla="*/ 2650155 h 4204728"/>
              <a:gd name="connsiteX13" fmla="*/ 569388 w 3832210"/>
              <a:gd name="connsiteY13" fmla="*/ 2630291 h 4204728"/>
              <a:gd name="connsiteX14" fmla="*/ 823090 w 3832210"/>
              <a:gd name="connsiteY14" fmla="*/ 2129078 h 4204728"/>
              <a:gd name="connsiteX15" fmla="*/ 871047 w 3832210"/>
              <a:gd name="connsiteY15" fmla="*/ 2148942 h 4204728"/>
              <a:gd name="connsiteX16" fmla="*/ 2926832 w 3832210"/>
              <a:gd name="connsiteY16" fmla="*/ 4204728 h 4204728"/>
              <a:gd name="connsiteX17" fmla="*/ 2735007 w 3832210"/>
              <a:gd name="connsiteY17" fmla="*/ 4204728 h 4204728"/>
              <a:gd name="connsiteX18" fmla="*/ 775134 w 3832210"/>
              <a:gd name="connsiteY18" fmla="*/ 2244855 h 4204728"/>
              <a:gd name="connsiteX19" fmla="*/ 775134 w 3832210"/>
              <a:gd name="connsiteY19" fmla="*/ 2148942 h 4204728"/>
              <a:gd name="connsiteX20" fmla="*/ 823090 w 3832210"/>
              <a:gd name="connsiteY20" fmla="*/ 2129078 h 4204728"/>
              <a:gd name="connsiteX21" fmla="*/ 506720 w 3832210"/>
              <a:gd name="connsiteY21" fmla="*/ 2082667 h 4204728"/>
              <a:gd name="connsiteX22" fmla="*/ 554678 w 3832210"/>
              <a:gd name="connsiteY22" fmla="*/ 2102531 h 4204728"/>
              <a:gd name="connsiteX23" fmla="*/ 2656875 w 3832210"/>
              <a:gd name="connsiteY23" fmla="*/ 4204728 h 4204728"/>
              <a:gd name="connsiteX24" fmla="*/ 2465051 w 3832210"/>
              <a:gd name="connsiteY24" fmla="*/ 4204728 h 4204728"/>
              <a:gd name="connsiteX25" fmla="*/ 458765 w 3832210"/>
              <a:gd name="connsiteY25" fmla="*/ 2198443 h 4204728"/>
              <a:gd name="connsiteX26" fmla="*/ 458765 w 3832210"/>
              <a:gd name="connsiteY26" fmla="*/ 2102531 h 4204728"/>
              <a:gd name="connsiteX27" fmla="*/ 506720 w 3832210"/>
              <a:gd name="connsiteY27" fmla="*/ 2082667 h 4204728"/>
              <a:gd name="connsiteX28" fmla="*/ 166993 w 3832210"/>
              <a:gd name="connsiteY28" fmla="*/ 1983892 h 4204728"/>
              <a:gd name="connsiteX29" fmla="*/ 210006 w 3832210"/>
              <a:gd name="connsiteY29" fmla="*/ 2001709 h 4204728"/>
              <a:gd name="connsiteX30" fmla="*/ 466436 w 3832210"/>
              <a:gd name="connsiteY30" fmla="*/ 2258140 h 4204728"/>
              <a:gd name="connsiteX31" fmla="*/ 466436 w 3832210"/>
              <a:gd name="connsiteY31" fmla="*/ 2344165 h 4204728"/>
              <a:gd name="connsiteX32" fmla="*/ 466436 w 3832210"/>
              <a:gd name="connsiteY32" fmla="*/ 2344164 h 4204728"/>
              <a:gd name="connsiteX33" fmla="*/ 380411 w 3832210"/>
              <a:gd name="connsiteY33" fmla="*/ 2344164 h 4204728"/>
              <a:gd name="connsiteX34" fmla="*/ 123981 w 3832210"/>
              <a:gd name="connsiteY34" fmla="*/ 2087734 h 4204728"/>
              <a:gd name="connsiteX35" fmla="*/ 123980 w 3832210"/>
              <a:gd name="connsiteY35" fmla="*/ 2001708 h 4204728"/>
              <a:gd name="connsiteX36" fmla="*/ 166993 w 3832210"/>
              <a:gd name="connsiteY36" fmla="*/ 1983892 h 4204728"/>
              <a:gd name="connsiteX37" fmla="*/ 629747 w 3832210"/>
              <a:gd name="connsiteY37" fmla="*/ 1701383 h 4204728"/>
              <a:gd name="connsiteX38" fmla="*/ 677703 w 3832210"/>
              <a:gd name="connsiteY38" fmla="*/ 1721247 h 4204728"/>
              <a:gd name="connsiteX39" fmla="*/ 3161185 w 3832210"/>
              <a:gd name="connsiteY39" fmla="*/ 4204728 h 4204728"/>
              <a:gd name="connsiteX40" fmla="*/ 2969360 w 3832210"/>
              <a:gd name="connsiteY40" fmla="*/ 4204728 h 4204728"/>
              <a:gd name="connsiteX41" fmla="*/ 581791 w 3832210"/>
              <a:gd name="connsiteY41" fmla="*/ 1817159 h 4204728"/>
              <a:gd name="connsiteX42" fmla="*/ 581791 w 3832210"/>
              <a:gd name="connsiteY42" fmla="*/ 1721247 h 4204728"/>
              <a:gd name="connsiteX43" fmla="*/ 629747 w 3832210"/>
              <a:gd name="connsiteY43" fmla="*/ 1701383 h 4204728"/>
              <a:gd name="connsiteX44" fmla="*/ 170089 w 3832210"/>
              <a:gd name="connsiteY44" fmla="*/ 1464189 h 4204728"/>
              <a:gd name="connsiteX45" fmla="*/ 215922 w 3832210"/>
              <a:gd name="connsiteY45" fmla="*/ 1483174 h 4204728"/>
              <a:gd name="connsiteX46" fmla="*/ 357451 w 3832210"/>
              <a:gd name="connsiteY46" fmla="*/ 1624706 h 4204728"/>
              <a:gd name="connsiteX47" fmla="*/ 357451 w 3832210"/>
              <a:gd name="connsiteY47" fmla="*/ 1716372 h 4204728"/>
              <a:gd name="connsiteX48" fmla="*/ 357451 w 3832210"/>
              <a:gd name="connsiteY48" fmla="*/ 1716371 h 4204728"/>
              <a:gd name="connsiteX49" fmla="*/ 265786 w 3832210"/>
              <a:gd name="connsiteY49" fmla="*/ 1716371 h 4204728"/>
              <a:gd name="connsiteX50" fmla="*/ 124255 w 3832210"/>
              <a:gd name="connsiteY50" fmla="*/ 1574841 h 4204728"/>
              <a:gd name="connsiteX51" fmla="*/ 124255 w 3832210"/>
              <a:gd name="connsiteY51" fmla="*/ 1483174 h 4204728"/>
              <a:gd name="connsiteX52" fmla="*/ 170089 w 3832210"/>
              <a:gd name="connsiteY52" fmla="*/ 1464189 h 4204728"/>
              <a:gd name="connsiteX53" fmla="*/ 413173 w 3832210"/>
              <a:gd name="connsiteY53" fmla="*/ 1218732 h 4204728"/>
              <a:gd name="connsiteX54" fmla="*/ 461129 w 3832210"/>
              <a:gd name="connsiteY54" fmla="*/ 1238595 h 4204728"/>
              <a:gd name="connsiteX55" fmla="*/ 3324528 w 3832210"/>
              <a:gd name="connsiteY55" fmla="*/ 4101993 h 4204728"/>
              <a:gd name="connsiteX56" fmla="*/ 3324528 w 3832210"/>
              <a:gd name="connsiteY56" fmla="*/ 4197905 h 4204728"/>
              <a:gd name="connsiteX57" fmla="*/ 3324528 w 3832210"/>
              <a:gd name="connsiteY57" fmla="*/ 4197904 h 4204728"/>
              <a:gd name="connsiteX58" fmla="*/ 3314251 w 3832210"/>
              <a:gd name="connsiteY58" fmla="*/ 4204728 h 4204728"/>
              <a:gd name="connsiteX59" fmla="*/ 3238890 w 3832210"/>
              <a:gd name="connsiteY59" fmla="*/ 4204728 h 4204728"/>
              <a:gd name="connsiteX60" fmla="*/ 3228615 w 3832210"/>
              <a:gd name="connsiteY60" fmla="*/ 4197905 h 4204728"/>
              <a:gd name="connsiteX61" fmla="*/ 365216 w 3832210"/>
              <a:gd name="connsiteY61" fmla="*/ 1334507 h 4204728"/>
              <a:gd name="connsiteX62" fmla="*/ 365216 w 3832210"/>
              <a:gd name="connsiteY62" fmla="*/ 1238595 h 4204728"/>
              <a:gd name="connsiteX63" fmla="*/ 413173 w 3832210"/>
              <a:gd name="connsiteY63" fmla="*/ 1218732 h 4204728"/>
              <a:gd name="connsiteX64" fmla="*/ 625078 w 3832210"/>
              <a:gd name="connsiteY64" fmla="*/ 1190886 h 4204728"/>
              <a:gd name="connsiteX65" fmla="*/ 673035 w 3832210"/>
              <a:gd name="connsiteY65" fmla="*/ 1210750 h 4204728"/>
              <a:gd name="connsiteX66" fmla="*/ 3536432 w 3832210"/>
              <a:gd name="connsiteY66" fmla="*/ 4074148 h 4204728"/>
              <a:gd name="connsiteX67" fmla="*/ 3536432 w 3832210"/>
              <a:gd name="connsiteY67" fmla="*/ 4170061 h 4204728"/>
              <a:gd name="connsiteX68" fmla="*/ 3536432 w 3832210"/>
              <a:gd name="connsiteY68" fmla="*/ 4170060 h 4204728"/>
              <a:gd name="connsiteX69" fmla="*/ 3440520 w 3832210"/>
              <a:gd name="connsiteY69" fmla="*/ 4170060 h 4204728"/>
              <a:gd name="connsiteX70" fmla="*/ 577122 w 3832210"/>
              <a:gd name="connsiteY70" fmla="*/ 1306663 h 4204728"/>
              <a:gd name="connsiteX71" fmla="*/ 577122 w 3832210"/>
              <a:gd name="connsiteY71" fmla="*/ 1210750 h 4204728"/>
              <a:gd name="connsiteX72" fmla="*/ 625078 w 3832210"/>
              <a:gd name="connsiteY72" fmla="*/ 1190886 h 4204728"/>
              <a:gd name="connsiteX73" fmla="*/ 563200 w 3832210"/>
              <a:gd name="connsiteY73" fmla="*/ 881493 h 4204728"/>
              <a:gd name="connsiteX74" fmla="*/ 611156 w 3832210"/>
              <a:gd name="connsiteY74" fmla="*/ 901358 h 4204728"/>
              <a:gd name="connsiteX75" fmla="*/ 3474554 w 3832210"/>
              <a:gd name="connsiteY75" fmla="*/ 3764755 h 4204728"/>
              <a:gd name="connsiteX76" fmla="*/ 3474554 w 3832210"/>
              <a:gd name="connsiteY76" fmla="*/ 3860667 h 4204728"/>
              <a:gd name="connsiteX77" fmla="*/ 3474554 w 3832210"/>
              <a:gd name="connsiteY77" fmla="*/ 3860666 h 4204728"/>
              <a:gd name="connsiteX78" fmla="*/ 3378641 w 3832210"/>
              <a:gd name="connsiteY78" fmla="*/ 3860666 h 4204728"/>
              <a:gd name="connsiteX79" fmla="*/ 515243 w 3832210"/>
              <a:gd name="connsiteY79" fmla="*/ 997271 h 4204728"/>
              <a:gd name="connsiteX80" fmla="*/ 515243 w 3832210"/>
              <a:gd name="connsiteY80" fmla="*/ 901358 h 4204728"/>
              <a:gd name="connsiteX81" fmla="*/ 563200 w 3832210"/>
              <a:gd name="connsiteY81" fmla="*/ 881493 h 4204728"/>
              <a:gd name="connsiteX82" fmla="*/ 1257758 w 3832210"/>
              <a:gd name="connsiteY82" fmla="*/ 827321 h 4204728"/>
              <a:gd name="connsiteX83" fmla="*/ 1305714 w 3832210"/>
              <a:gd name="connsiteY83" fmla="*/ 847185 h 4204728"/>
              <a:gd name="connsiteX84" fmla="*/ 3832210 w 3832210"/>
              <a:gd name="connsiteY84" fmla="*/ 3373681 h 4204728"/>
              <a:gd name="connsiteX85" fmla="*/ 3832210 w 3832210"/>
              <a:gd name="connsiteY85" fmla="*/ 3565506 h 4204728"/>
              <a:gd name="connsiteX86" fmla="*/ 1209802 w 3832210"/>
              <a:gd name="connsiteY86" fmla="*/ 943098 h 4204728"/>
              <a:gd name="connsiteX87" fmla="*/ 1209802 w 3832210"/>
              <a:gd name="connsiteY87" fmla="*/ 847185 h 4204728"/>
              <a:gd name="connsiteX88" fmla="*/ 1257758 w 3832210"/>
              <a:gd name="connsiteY88" fmla="*/ 827321 h 4204728"/>
              <a:gd name="connsiteX89" fmla="*/ 911237 w 3832210"/>
              <a:gd name="connsiteY89" fmla="*/ 734505 h 4204728"/>
              <a:gd name="connsiteX90" fmla="*/ 959195 w 3832210"/>
              <a:gd name="connsiteY90" fmla="*/ 754369 h 4204728"/>
              <a:gd name="connsiteX91" fmla="*/ 3822593 w 3832210"/>
              <a:gd name="connsiteY91" fmla="*/ 3617765 h 4204728"/>
              <a:gd name="connsiteX92" fmla="*/ 3832210 w 3832210"/>
              <a:gd name="connsiteY92" fmla="*/ 3632249 h 4204728"/>
              <a:gd name="connsiteX93" fmla="*/ 3832210 w 3832210"/>
              <a:gd name="connsiteY93" fmla="*/ 3699194 h 4204728"/>
              <a:gd name="connsiteX94" fmla="*/ 3822592 w 3832210"/>
              <a:gd name="connsiteY94" fmla="*/ 3713679 h 4204728"/>
              <a:gd name="connsiteX95" fmla="*/ 3822592 w 3832210"/>
              <a:gd name="connsiteY95" fmla="*/ 3713677 h 4204728"/>
              <a:gd name="connsiteX96" fmla="*/ 3726680 w 3832210"/>
              <a:gd name="connsiteY96" fmla="*/ 3713677 h 4204728"/>
              <a:gd name="connsiteX97" fmla="*/ 863281 w 3832210"/>
              <a:gd name="connsiteY97" fmla="*/ 850280 h 4204728"/>
              <a:gd name="connsiteX98" fmla="*/ 863281 w 3832210"/>
              <a:gd name="connsiteY98" fmla="*/ 754369 h 4204728"/>
              <a:gd name="connsiteX99" fmla="*/ 911237 w 3832210"/>
              <a:gd name="connsiteY99" fmla="*/ 734505 h 4204728"/>
              <a:gd name="connsiteX100" fmla="*/ 2370782 w 3832210"/>
              <a:gd name="connsiteY100" fmla="*/ 685002 h 4204728"/>
              <a:gd name="connsiteX101" fmla="*/ 2418739 w 3832210"/>
              <a:gd name="connsiteY101" fmla="*/ 704866 h 4204728"/>
              <a:gd name="connsiteX102" fmla="*/ 3832210 w 3832210"/>
              <a:gd name="connsiteY102" fmla="*/ 2118337 h 4204728"/>
              <a:gd name="connsiteX103" fmla="*/ 3832210 w 3832210"/>
              <a:gd name="connsiteY103" fmla="*/ 2310161 h 4204728"/>
              <a:gd name="connsiteX104" fmla="*/ 2322826 w 3832210"/>
              <a:gd name="connsiteY104" fmla="*/ 800778 h 4204728"/>
              <a:gd name="connsiteX105" fmla="*/ 2322826 w 3832210"/>
              <a:gd name="connsiteY105" fmla="*/ 704866 h 4204728"/>
              <a:gd name="connsiteX106" fmla="*/ 2370782 w 3832210"/>
              <a:gd name="connsiteY106" fmla="*/ 685002 h 4204728"/>
              <a:gd name="connsiteX107" fmla="*/ 2841060 w 3832210"/>
              <a:gd name="connsiteY107" fmla="*/ 654061 h 4204728"/>
              <a:gd name="connsiteX108" fmla="*/ 2889017 w 3832210"/>
              <a:gd name="connsiteY108" fmla="*/ 673925 h 4204728"/>
              <a:gd name="connsiteX109" fmla="*/ 3832210 w 3832210"/>
              <a:gd name="connsiteY109" fmla="*/ 1617118 h 4204728"/>
              <a:gd name="connsiteX110" fmla="*/ 3832210 w 3832210"/>
              <a:gd name="connsiteY110" fmla="*/ 1808942 h 4204728"/>
              <a:gd name="connsiteX111" fmla="*/ 2793104 w 3832210"/>
              <a:gd name="connsiteY111" fmla="*/ 769837 h 4204728"/>
              <a:gd name="connsiteX112" fmla="*/ 2793104 w 3832210"/>
              <a:gd name="connsiteY112" fmla="*/ 673925 h 4204728"/>
              <a:gd name="connsiteX113" fmla="*/ 2841060 w 3832210"/>
              <a:gd name="connsiteY113" fmla="*/ 654061 h 4204728"/>
              <a:gd name="connsiteX114" fmla="*/ 1777427 w 3832210"/>
              <a:gd name="connsiteY114" fmla="*/ 589090 h 4204728"/>
              <a:gd name="connsiteX115" fmla="*/ 1825384 w 3832210"/>
              <a:gd name="connsiteY115" fmla="*/ 608954 h 4204728"/>
              <a:gd name="connsiteX116" fmla="*/ 3832210 w 3832210"/>
              <a:gd name="connsiteY116" fmla="*/ 2615781 h 4204728"/>
              <a:gd name="connsiteX117" fmla="*/ 3832210 w 3832210"/>
              <a:gd name="connsiteY117" fmla="*/ 2807604 h 4204728"/>
              <a:gd name="connsiteX118" fmla="*/ 1729471 w 3832210"/>
              <a:gd name="connsiteY118" fmla="*/ 704867 h 4204728"/>
              <a:gd name="connsiteX119" fmla="*/ 1729471 w 3832210"/>
              <a:gd name="connsiteY119" fmla="*/ 608954 h 4204728"/>
              <a:gd name="connsiteX120" fmla="*/ 1777427 w 3832210"/>
              <a:gd name="connsiteY120" fmla="*/ 589090 h 4204728"/>
              <a:gd name="connsiteX121" fmla="*/ 428585 w 3832210"/>
              <a:gd name="connsiteY121" fmla="*/ 490085 h 4204728"/>
              <a:gd name="connsiteX122" fmla="*/ 476540 w 3832210"/>
              <a:gd name="connsiteY122" fmla="*/ 509949 h 4204728"/>
              <a:gd name="connsiteX123" fmla="*/ 3339939 w 3832210"/>
              <a:gd name="connsiteY123" fmla="*/ 3373345 h 4204728"/>
              <a:gd name="connsiteX124" fmla="*/ 3339939 w 3832210"/>
              <a:gd name="connsiteY124" fmla="*/ 3469259 h 4204728"/>
              <a:gd name="connsiteX125" fmla="*/ 3339939 w 3832210"/>
              <a:gd name="connsiteY125" fmla="*/ 3469257 h 4204728"/>
              <a:gd name="connsiteX126" fmla="*/ 3244026 w 3832210"/>
              <a:gd name="connsiteY126" fmla="*/ 3469257 h 4204728"/>
              <a:gd name="connsiteX127" fmla="*/ 380627 w 3832210"/>
              <a:gd name="connsiteY127" fmla="*/ 605862 h 4204728"/>
              <a:gd name="connsiteX128" fmla="*/ 380627 w 3832210"/>
              <a:gd name="connsiteY128" fmla="*/ 509949 h 4204728"/>
              <a:gd name="connsiteX129" fmla="*/ 428585 w 3832210"/>
              <a:gd name="connsiteY129" fmla="*/ 490085 h 4204728"/>
              <a:gd name="connsiteX130" fmla="*/ 60829 w 3832210"/>
              <a:gd name="connsiteY130" fmla="*/ 402131 h 4204728"/>
              <a:gd name="connsiteX131" fmla="*/ 103841 w 3832210"/>
              <a:gd name="connsiteY131" fmla="*/ 419947 h 4204728"/>
              <a:gd name="connsiteX132" fmla="*/ 360272 w 3832210"/>
              <a:gd name="connsiteY132" fmla="*/ 676379 h 4204728"/>
              <a:gd name="connsiteX133" fmla="*/ 360272 w 3832210"/>
              <a:gd name="connsiteY133" fmla="*/ 762404 h 4204728"/>
              <a:gd name="connsiteX134" fmla="*/ 274247 w 3832210"/>
              <a:gd name="connsiteY134" fmla="*/ 762404 h 4204728"/>
              <a:gd name="connsiteX135" fmla="*/ 17817 w 3832210"/>
              <a:gd name="connsiteY135" fmla="*/ 505973 h 4204728"/>
              <a:gd name="connsiteX136" fmla="*/ 17817 w 3832210"/>
              <a:gd name="connsiteY136" fmla="*/ 419947 h 4204728"/>
              <a:gd name="connsiteX137" fmla="*/ 60829 w 3832210"/>
              <a:gd name="connsiteY137" fmla="*/ 402131 h 4204728"/>
              <a:gd name="connsiteX138" fmla="*/ 1325823 w 3832210"/>
              <a:gd name="connsiteY138" fmla="*/ 387986 h 4204728"/>
              <a:gd name="connsiteX139" fmla="*/ 1373781 w 3832210"/>
              <a:gd name="connsiteY139" fmla="*/ 407849 h 4204728"/>
              <a:gd name="connsiteX140" fmla="*/ 3832210 w 3832210"/>
              <a:gd name="connsiteY140" fmla="*/ 2866278 h 4204728"/>
              <a:gd name="connsiteX141" fmla="*/ 3832210 w 3832210"/>
              <a:gd name="connsiteY141" fmla="*/ 3058103 h 4204728"/>
              <a:gd name="connsiteX142" fmla="*/ 1277868 w 3832210"/>
              <a:gd name="connsiteY142" fmla="*/ 503761 h 4204728"/>
              <a:gd name="connsiteX143" fmla="*/ 1277868 w 3832210"/>
              <a:gd name="connsiteY143" fmla="*/ 407849 h 4204728"/>
              <a:gd name="connsiteX144" fmla="*/ 1325823 w 3832210"/>
              <a:gd name="connsiteY144" fmla="*/ 387986 h 4204728"/>
              <a:gd name="connsiteX145" fmla="*/ 1059746 w 3832210"/>
              <a:gd name="connsiteY145" fmla="*/ 375610 h 4204728"/>
              <a:gd name="connsiteX146" fmla="*/ 1107702 w 3832210"/>
              <a:gd name="connsiteY146" fmla="*/ 395473 h 4204728"/>
              <a:gd name="connsiteX147" fmla="*/ 3832210 w 3832210"/>
              <a:gd name="connsiteY147" fmla="*/ 3119980 h 4204728"/>
              <a:gd name="connsiteX148" fmla="*/ 3832210 w 3832210"/>
              <a:gd name="connsiteY148" fmla="*/ 3311805 h 4204728"/>
              <a:gd name="connsiteX149" fmla="*/ 1011790 w 3832210"/>
              <a:gd name="connsiteY149" fmla="*/ 491387 h 4204728"/>
              <a:gd name="connsiteX150" fmla="*/ 1011790 w 3832210"/>
              <a:gd name="connsiteY150" fmla="*/ 395473 h 4204728"/>
              <a:gd name="connsiteX151" fmla="*/ 1059746 w 3832210"/>
              <a:gd name="connsiteY151" fmla="*/ 375610 h 4204728"/>
              <a:gd name="connsiteX152" fmla="*/ 1817757 w 3832210"/>
              <a:gd name="connsiteY152" fmla="*/ 375608 h 4204728"/>
              <a:gd name="connsiteX153" fmla="*/ 1865714 w 3832210"/>
              <a:gd name="connsiteY153" fmla="*/ 395472 h 4204728"/>
              <a:gd name="connsiteX154" fmla="*/ 3832210 w 3832210"/>
              <a:gd name="connsiteY154" fmla="*/ 2361967 h 4204728"/>
              <a:gd name="connsiteX155" fmla="*/ 3832210 w 3832210"/>
              <a:gd name="connsiteY155" fmla="*/ 2553792 h 4204728"/>
              <a:gd name="connsiteX156" fmla="*/ 1769801 w 3832210"/>
              <a:gd name="connsiteY156" fmla="*/ 491384 h 4204728"/>
              <a:gd name="connsiteX157" fmla="*/ 1769802 w 3832210"/>
              <a:gd name="connsiteY157" fmla="*/ 395472 h 4204728"/>
              <a:gd name="connsiteX158" fmla="*/ 1817757 w 3832210"/>
              <a:gd name="connsiteY158" fmla="*/ 375608 h 4204728"/>
              <a:gd name="connsiteX159" fmla="*/ 2303504 w 3832210"/>
              <a:gd name="connsiteY159" fmla="*/ 369417 h 4204728"/>
              <a:gd name="connsiteX160" fmla="*/ 2351461 w 3832210"/>
              <a:gd name="connsiteY160" fmla="*/ 389281 h 4204728"/>
              <a:gd name="connsiteX161" fmla="*/ 3832210 w 3832210"/>
              <a:gd name="connsiteY161" fmla="*/ 1870031 h 4204728"/>
              <a:gd name="connsiteX162" fmla="*/ 3832210 w 3832210"/>
              <a:gd name="connsiteY162" fmla="*/ 2061855 h 4204728"/>
              <a:gd name="connsiteX163" fmla="*/ 2255548 w 3832210"/>
              <a:gd name="connsiteY163" fmla="*/ 485194 h 4204728"/>
              <a:gd name="connsiteX164" fmla="*/ 2255548 w 3832210"/>
              <a:gd name="connsiteY164" fmla="*/ 389281 h 4204728"/>
              <a:gd name="connsiteX165" fmla="*/ 2303504 w 3832210"/>
              <a:gd name="connsiteY165" fmla="*/ 369417 h 4204728"/>
              <a:gd name="connsiteX166" fmla="*/ 2284153 w 3832210"/>
              <a:gd name="connsiteY166" fmla="*/ 99004 h 4204728"/>
              <a:gd name="connsiteX167" fmla="*/ 2329986 w 3832210"/>
              <a:gd name="connsiteY167" fmla="*/ 117988 h 4204728"/>
              <a:gd name="connsiteX168" fmla="*/ 2471517 w 3832210"/>
              <a:gd name="connsiteY168" fmla="*/ 259520 h 4204728"/>
              <a:gd name="connsiteX169" fmla="*/ 2471517 w 3832210"/>
              <a:gd name="connsiteY169" fmla="*/ 351186 h 4204728"/>
              <a:gd name="connsiteX170" fmla="*/ 2471517 w 3832210"/>
              <a:gd name="connsiteY170" fmla="*/ 351185 h 4204728"/>
              <a:gd name="connsiteX171" fmla="*/ 2379851 w 3832210"/>
              <a:gd name="connsiteY171" fmla="*/ 351185 h 4204728"/>
              <a:gd name="connsiteX172" fmla="*/ 2238320 w 3832210"/>
              <a:gd name="connsiteY172" fmla="*/ 209654 h 4204728"/>
              <a:gd name="connsiteX173" fmla="*/ 2238320 w 3832210"/>
              <a:gd name="connsiteY173" fmla="*/ 117988 h 4204728"/>
              <a:gd name="connsiteX174" fmla="*/ 2284153 w 3832210"/>
              <a:gd name="connsiteY174" fmla="*/ 99004 h 4204728"/>
              <a:gd name="connsiteX175" fmla="*/ 906993 w 3832210"/>
              <a:gd name="connsiteY175" fmla="*/ 0 h 4204728"/>
              <a:gd name="connsiteX176" fmla="*/ 952826 w 3832210"/>
              <a:gd name="connsiteY176" fmla="*/ 18985 h 4204728"/>
              <a:gd name="connsiteX177" fmla="*/ 1094356 w 3832210"/>
              <a:gd name="connsiteY177" fmla="*/ 160515 h 4204728"/>
              <a:gd name="connsiteX178" fmla="*/ 1094356 w 3832210"/>
              <a:gd name="connsiteY178" fmla="*/ 252181 h 4204728"/>
              <a:gd name="connsiteX179" fmla="*/ 1002689 w 3832210"/>
              <a:gd name="connsiteY179" fmla="*/ 252180 h 4204728"/>
              <a:gd name="connsiteX180" fmla="*/ 861160 w 3832210"/>
              <a:gd name="connsiteY180" fmla="*/ 110651 h 4204728"/>
              <a:gd name="connsiteX181" fmla="*/ 861160 w 3832210"/>
              <a:gd name="connsiteY181" fmla="*/ 18985 h 4204728"/>
              <a:gd name="connsiteX182" fmla="*/ 906993 w 3832210"/>
              <a:gd name="connsiteY182" fmla="*/ 0 h 42047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</a:cxnLst>
            <a:rect l="l" t="t" r="r" b="b"/>
            <a:pathLst>
              <a:path w="3832210" h="4204728">
                <a:moveTo>
                  <a:pt x="835463" y="2653523"/>
                </a:moveTo>
                <a:cubicBezTo>
                  <a:pt x="852820" y="2653523"/>
                  <a:pt x="870178" y="2660145"/>
                  <a:pt x="883420" y="2673389"/>
                </a:cubicBezTo>
                <a:lnTo>
                  <a:pt x="2414760" y="4204728"/>
                </a:lnTo>
                <a:lnTo>
                  <a:pt x="2222936" y="4204728"/>
                </a:lnTo>
                <a:lnTo>
                  <a:pt x="787508" y="2769300"/>
                </a:lnTo>
                <a:cubicBezTo>
                  <a:pt x="761022" y="2742815"/>
                  <a:pt x="761022" y="2699873"/>
                  <a:pt x="787508" y="2673389"/>
                </a:cubicBezTo>
                <a:cubicBezTo>
                  <a:pt x="800750" y="2660145"/>
                  <a:pt x="818106" y="2653523"/>
                  <a:pt x="835463" y="2653523"/>
                </a:cubicBezTo>
                <a:close/>
                <a:moveTo>
                  <a:pt x="569388" y="2630291"/>
                </a:moveTo>
                <a:cubicBezTo>
                  <a:pt x="586746" y="2630291"/>
                  <a:pt x="604102" y="2636912"/>
                  <a:pt x="617346" y="2650155"/>
                </a:cubicBezTo>
                <a:lnTo>
                  <a:pt x="2171919" y="4204728"/>
                </a:lnTo>
                <a:lnTo>
                  <a:pt x="1980093" y="4204728"/>
                </a:lnTo>
                <a:lnTo>
                  <a:pt x="521432" y="2746068"/>
                </a:lnTo>
                <a:cubicBezTo>
                  <a:pt x="494947" y="2719582"/>
                  <a:pt x="494947" y="2676640"/>
                  <a:pt x="521432" y="2650155"/>
                </a:cubicBezTo>
                <a:cubicBezTo>
                  <a:pt x="534675" y="2636912"/>
                  <a:pt x="552032" y="2630291"/>
                  <a:pt x="569388" y="2630291"/>
                </a:cubicBezTo>
                <a:close/>
                <a:moveTo>
                  <a:pt x="823090" y="2129078"/>
                </a:moveTo>
                <a:cubicBezTo>
                  <a:pt x="840447" y="2129078"/>
                  <a:pt x="857804" y="2135699"/>
                  <a:pt x="871047" y="2148942"/>
                </a:cubicBezTo>
                <a:lnTo>
                  <a:pt x="2926832" y="4204728"/>
                </a:lnTo>
                <a:lnTo>
                  <a:pt x="2735007" y="4204728"/>
                </a:lnTo>
                <a:lnTo>
                  <a:pt x="775134" y="2244855"/>
                </a:lnTo>
                <a:cubicBezTo>
                  <a:pt x="748649" y="2218369"/>
                  <a:pt x="748649" y="2175428"/>
                  <a:pt x="775134" y="2148942"/>
                </a:cubicBezTo>
                <a:cubicBezTo>
                  <a:pt x="788377" y="2135700"/>
                  <a:pt x="805733" y="2129078"/>
                  <a:pt x="823090" y="2129078"/>
                </a:cubicBezTo>
                <a:close/>
                <a:moveTo>
                  <a:pt x="506720" y="2082667"/>
                </a:moveTo>
                <a:cubicBezTo>
                  <a:pt x="524078" y="2082667"/>
                  <a:pt x="541434" y="2089289"/>
                  <a:pt x="554678" y="2102531"/>
                </a:cubicBezTo>
                <a:lnTo>
                  <a:pt x="2656875" y="4204728"/>
                </a:lnTo>
                <a:lnTo>
                  <a:pt x="2465051" y="4204728"/>
                </a:lnTo>
                <a:lnTo>
                  <a:pt x="458765" y="2198443"/>
                </a:lnTo>
                <a:cubicBezTo>
                  <a:pt x="432279" y="2171957"/>
                  <a:pt x="432279" y="2129015"/>
                  <a:pt x="458765" y="2102531"/>
                </a:cubicBezTo>
                <a:cubicBezTo>
                  <a:pt x="472008" y="2089289"/>
                  <a:pt x="489364" y="2082667"/>
                  <a:pt x="506720" y="2082667"/>
                </a:cubicBezTo>
                <a:close/>
                <a:moveTo>
                  <a:pt x="166993" y="1983892"/>
                </a:moveTo>
                <a:cubicBezTo>
                  <a:pt x="182560" y="1983892"/>
                  <a:pt x="198129" y="1989830"/>
                  <a:pt x="210006" y="2001709"/>
                </a:cubicBezTo>
                <a:cubicBezTo>
                  <a:pt x="295483" y="2087185"/>
                  <a:pt x="380959" y="2172662"/>
                  <a:pt x="466436" y="2258140"/>
                </a:cubicBezTo>
                <a:cubicBezTo>
                  <a:pt x="490192" y="2281894"/>
                  <a:pt x="490192" y="2320410"/>
                  <a:pt x="466436" y="2344165"/>
                </a:cubicBezTo>
                <a:lnTo>
                  <a:pt x="466436" y="2344164"/>
                </a:lnTo>
                <a:cubicBezTo>
                  <a:pt x="442681" y="2367919"/>
                  <a:pt x="404165" y="2367919"/>
                  <a:pt x="380411" y="2344164"/>
                </a:cubicBezTo>
                <a:lnTo>
                  <a:pt x="123981" y="2087734"/>
                </a:lnTo>
                <a:cubicBezTo>
                  <a:pt x="100226" y="2063979"/>
                  <a:pt x="100226" y="2025463"/>
                  <a:pt x="123980" y="2001708"/>
                </a:cubicBezTo>
                <a:cubicBezTo>
                  <a:pt x="135858" y="1989831"/>
                  <a:pt x="151426" y="1983892"/>
                  <a:pt x="166993" y="1983892"/>
                </a:cubicBezTo>
                <a:close/>
                <a:moveTo>
                  <a:pt x="629747" y="1701383"/>
                </a:moveTo>
                <a:cubicBezTo>
                  <a:pt x="647105" y="1701383"/>
                  <a:pt x="664461" y="1708005"/>
                  <a:pt x="677703" y="1721247"/>
                </a:cubicBezTo>
                <a:lnTo>
                  <a:pt x="3161185" y="4204728"/>
                </a:lnTo>
                <a:lnTo>
                  <a:pt x="2969360" y="4204728"/>
                </a:lnTo>
                <a:lnTo>
                  <a:pt x="581791" y="1817159"/>
                </a:lnTo>
                <a:cubicBezTo>
                  <a:pt x="555305" y="1790674"/>
                  <a:pt x="555305" y="1747732"/>
                  <a:pt x="581791" y="1721247"/>
                </a:cubicBezTo>
                <a:cubicBezTo>
                  <a:pt x="595033" y="1708005"/>
                  <a:pt x="612391" y="1701383"/>
                  <a:pt x="629747" y="1701383"/>
                </a:cubicBezTo>
                <a:close/>
                <a:moveTo>
                  <a:pt x="170089" y="1464189"/>
                </a:moveTo>
                <a:cubicBezTo>
                  <a:pt x="186677" y="1464189"/>
                  <a:pt x="203265" y="1470518"/>
                  <a:pt x="215922" y="1483174"/>
                </a:cubicBezTo>
                <a:cubicBezTo>
                  <a:pt x="263099" y="1530352"/>
                  <a:pt x="310276" y="1577529"/>
                  <a:pt x="357451" y="1624706"/>
                </a:cubicBezTo>
                <a:cubicBezTo>
                  <a:pt x="382765" y="1650018"/>
                  <a:pt x="382765" y="1691060"/>
                  <a:pt x="357451" y="1716372"/>
                </a:cubicBezTo>
                <a:lnTo>
                  <a:pt x="357451" y="1716371"/>
                </a:lnTo>
                <a:cubicBezTo>
                  <a:pt x="332139" y="1741684"/>
                  <a:pt x="291099" y="1741684"/>
                  <a:pt x="265786" y="1716371"/>
                </a:cubicBezTo>
                <a:lnTo>
                  <a:pt x="124255" y="1574841"/>
                </a:lnTo>
                <a:cubicBezTo>
                  <a:pt x="98943" y="1549528"/>
                  <a:pt x="98943" y="1508488"/>
                  <a:pt x="124255" y="1483174"/>
                </a:cubicBezTo>
                <a:cubicBezTo>
                  <a:pt x="136911" y="1470518"/>
                  <a:pt x="153499" y="1464189"/>
                  <a:pt x="170089" y="1464189"/>
                </a:cubicBezTo>
                <a:close/>
                <a:moveTo>
                  <a:pt x="413173" y="1218732"/>
                </a:moveTo>
                <a:cubicBezTo>
                  <a:pt x="430530" y="1218732"/>
                  <a:pt x="447886" y="1225352"/>
                  <a:pt x="461129" y="1238595"/>
                </a:cubicBezTo>
                <a:cubicBezTo>
                  <a:pt x="1415595" y="2193060"/>
                  <a:pt x="2370061" y="3147526"/>
                  <a:pt x="3324528" y="4101993"/>
                </a:cubicBezTo>
                <a:cubicBezTo>
                  <a:pt x="3351012" y="4128478"/>
                  <a:pt x="3351012" y="4171419"/>
                  <a:pt x="3324528" y="4197905"/>
                </a:cubicBezTo>
                <a:lnTo>
                  <a:pt x="3324528" y="4197904"/>
                </a:lnTo>
                <a:lnTo>
                  <a:pt x="3314251" y="4204728"/>
                </a:lnTo>
                <a:lnTo>
                  <a:pt x="3238890" y="4204728"/>
                </a:lnTo>
                <a:lnTo>
                  <a:pt x="3228615" y="4197905"/>
                </a:lnTo>
                <a:lnTo>
                  <a:pt x="365216" y="1334507"/>
                </a:lnTo>
                <a:cubicBezTo>
                  <a:pt x="338732" y="1308022"/>
                  <a:pt x="338732" y="1265081"/>
                  <a:pt x="365216" y="1238595"/>
                </a:cubicBezTo>
                <a:cubicBezTo>
                  <a:pt x="378460" y="1225352"/>
                  <a:pt x="395816" y="1218732"/>
                  <a:pt x="413173" y="1218732"/>
                </a:cubicBezTo>
                <a:close/>
                <a:moveTo>
                  <a:pt x="625078" y="1190886"/>
                </a:moveTo>
                <a:cubicBezTo>
                  <a:pt x="642435" y="1190886"/>
                  <a:pt x="659791" y="1197508"/>
                  <a:pt x="673035" y="1210750"/>
                </a:cubicBezTo>
                <a:cubicBezTo>
                  <a:pt x="1627501" y="2165216"/>
                  <a:pt x="2581966" y="3119682"/>
                  <a:pt x="3536432" y="4074148"/>
                </a:cubicBezTo>
                <a:cubicBezTo>
                  <a:pt x="3562918" y="4100633"/>
                  <a:pt x="3562918" y="4143575"/>
                  <a:pt x="3536432" y="4170061"/>
                </a:cubicBezTo>
                <a:lnTo>
                  <a:pt x="3536432" y="4170060"/>
                </a:lnTo>
                <a:cubicBezTo>
                  <a:pt x="3509948" y="4196544"/>
                  <a:pt x="3467006" y="4196544"/>
                  <a:pt x="3440520" y="4170060"/>
                </a:cubicBezTo>
                <a:lnTo>
                  <a:pt x="577122" y="1306663"/>
                </a:lnTo>
                <a:cubicBezTo>
                  <a:pt x="550636" y="1280178"/>
                  <a:pt x="550636" y="1237236"/>
                  <a:pt x="577122" y="1210750"/>
                </a:cubicBezTo>
                <a:cubicBezTo>
                  <a:pt x="590364" y="1197508"/>
                  <a:pt x="607721" y="1190886"/>
                  <a:pt x="625078" y="1190886"/>
                </a:cubicBezTo>
                <a:close/>
                <a:moveTo>
                  <a:pt x="563200" y="881493"/>
                </a:moveTo>
                <a:cubicBezTo>
                  <a:pt x="580556" y="881494"/>
                  <a:pt x="597913" y="888116"/>
                  <a:pt x="611156" y="901358"/>
                </a:cubicBezTo>
                <a:cubicBezTo>
                  <a:pt x="1565621" y="1855823"/>
                  <a:pt x="2520087" y="2810289"/>
                  <a:pt x="3474554" y="3764755"/>
                </a:cubicBezTo>
                <a:cubicBezTo>
                  <a:pt x="3501040" y="3791241"/>
                  <a:pt x="3501039" y="3834182"/>
                  <a:pt x="3474554" y="3860667"/>
                </a:cubicBezTo>
                <a:lnTo>
                  <a:pt x="3474554" y="3860666"/>
                </a:lnTo>
                <a:cubicBezTo>
                  <a:pt x="3448069" y="3887152"/>
                  <a:pt x="3405127" y="3887152"/>
                  <a:pt x="3378641" y="3860666"/>
                </a:cubicBezTo>
                <a:lnTo>
                  <a:pt x="515243" y="997271"/>
                </a:lnTo>
                <a:cubicBezTo>
                  <a:pt x="488758" y="970785"/>
                  <a:pt x="488758" y="927843"/>
                  <a:pt x="515243" y="901358"/>
                </a:cubicBezTo>
                <a:cubicBezTo>
                  <a:pt x="528486" y="888116"/>
                  <a:pt x="545842" y="881494"/>
                  <a:pt x="563200" y="881493"/>
                </a:cubicBezTo>
                <a:close/>
                <a:moveTo>
                  <a:pt x="1257758" y="827321"/>
                </a:moveTo>
                <a:cubicBezTo>
                  <a:pt x="1275114" y="827323"/>
                  <a:pt x="1292472" y="833943"/>
                  <a:pt x="1305714" y="847185"/>
                </a:cubicBezTo>
                <a:lnTo>
                  <a:pt x="3832210" y="3373681"/>
                </a:lnTo>
                <a:lnTo>
                  <a:pt x="3832210" y="3565506"/>
                </a:lnTo>
                <a:lnTo>
                  <a:pt x="1209802" y="943098"/>
                </a:lnTo>
                <a:cubicBezTo>
                  <a:pt x="1183316" y="916613"/>
                  <a:pt x="1183316" y="873671"/>
                  <a:pt x="1209802" y="847185"/>
                </a:cubicBezTo>
                <a:cubicBezTo>
                  <a:pt x="1223044" y="833943"/>
                  <a:pt x="1240401" y="827323"/>
                  <a:pt x="1257758" y="827321"/>
                </a:cubicBezTo>
                <a:close/>
                <a:moveTo>
                  <a:pt x="911237" y="734505"/>
                </a:moveTo>
                <a:cubicBezTo>
                  <a:pt x="928595" y="734505"/>
                  <a:pt x="945952" y="741127"/>
                  <a:pt x="959195" y="754369"/>
                </a:cubicBezTo>
                <a:cubicBezTo>
                  <a:pt x="1913660" y="1708835"/>
                  <a:pt x="2868126" y="2663300"/>
                  <a:pt x="3822593" y="3617765"/>
                </a:cubicBezTo>
                <a:lnTo>
                  <a:pt x="3832210" y="3632249"/>
                </a:lnTo>
                <a:lnTo>
                  <a:pt x="3832210" y="3699194"/>
                </a:lnTo>
                <a:lnTo>
                  <a:pt x="3822592" y="3713679"/>
                </a:lnTo>
                <a:lnTo>
                  <a:pt x="3822592" y="3713677"/>
                </a:lnTo>
                <a:cubicBezTo>
                  <a:pt x="3796107" y="3740163"/>
                  <a:pt x="3753165" y="3740163"/>
                  <a:pt x="3726680" y="3713677"/>
                </a:cubicBezTo>
                <a:lnTo>
                  <a:pt x="863281" y="850280"/>
                </a:lnTo>
                <a:cubicBezTo>
                  <a:pt x="836796" y="823795"/>
                  <a:pt x="836796" y="780855"/>
                  <a:pt x="863281" y="754369"/>
                </a:cubicBezTo>
                <a:cubicBezTo>
                  <a:pt x="876525" y="741127"/>
                  <a:pt x="893881" y="734505"/>
                  <a:pt x="911237" y="734505"/>
                </a:cubicBezTo>
                <a:close/>
                <a:moveTo>
                  <a:pt x="2370782" y="685002"/>
                </a:moveTo>
                <a:cubicBezTo>
                  <a:pt x="2388139" y="685002"/>
                  <a:pt x="2405496" y="691624"/>
                  <a:pt x="2418739" y="704866"/>
                </a:cubicBezTo>
                <a:lnTo>
                  <a:pt x="3832210" y="2118337"/>
                </a:lnTo>
                <a:lnTo>
                  <a:pt x="3832210" y="2310161"/>
                </a:lnTo>
                <a:lnTo>
                  <a:pt x="2322826" y="800778"/>
                </a:lnTo>
                <a:cubicBezTo>
                  <a:pt x="2296340" y="774293"/>
                  <a:pt x="2296340" y="731350"/>
                  <a:pt x="2322826" y="704866"/>
                </a:cubicBezTo>
                <a:cubicBezTo>
                  <a:pt x="2336068" y="691622"/>
                  <a:pt x="2353426" y="685002"/>
                  <a:pt x="2370782" y="685002"/>
                </a:cubicBezTo>
                <a:close/>
                <a:moveTo>
                  <a:pt x="2841060" y="654061"/>
                </a:moveTo>
                <a:cubicBezTo>
                  <a:pt x="2858417" y="654060"/>
                  <a:pt x="2875775" y="660682"/>
                  <a:pt x="2889017" y="673925"/>
                </a:cubicBezTo>
                <a:lnTo>
                  <a:pt x="3832210" y="1617118"/>
                </a:lnTo>
                <a:lnTo>
                  <a:pt x="3832210" y="1808942"/>
                </a:lnTo>
                <a:lnTo>
                  <a:pt x="2793104" y="769837"/>
                </a:lnTo>
                <a:cubicBezTo>
                  <a:pt x="2766619" y="743351"/>
                  <a:pt x="2766619" y="700411"/>
                  <a:pt x="2793104" y="673925"/>
                </a:cubicBezTo>
                <a:cubicBezTo>
                  <a:pt x="2806347" y="660682"/>
                  <a:pt x="2823703" y="654061"/>
                  <a:pt x="2841060" y="654061"/>
                </a:cubicBezTo>
                <a:close/>
                <a:moveTo>
                  <a:pt x="1777427" y="589090"/>
                </a:moveTo>
                <a:cubicBezTo>
                  <a:pt x="1794784" y="589090"/>
                  <a:pt x="1812140" y="595712"/>
                  <a:pt x="1825384" y="608954"/>
                </a:cubicBezTo>
                <a:lnTo>
                  <a:pt x="3832210" y="2615781"/>
                </a:lnTo>
                <a:lnTo>
                  <a:pt x="3832210" y="2807604"/>
                </a:lnTo>
                <a:lnTo>
                  <a:pt x="1729471" y="704867"/>
                </a:lnTo>
                <a:cubicBezTo>
                  <a:pt x="1702985" y="678381"/>
                  <a:pt x="1702986" y="635440"/>
                  <a:pt x="1729471" y="608954"/>
                </a:cubicBezTo>
                <a:cubicBezTo>
                  <a:pt x="1742713" y="595711"/>
                  <a:pt x="1760070" y="589090"/>
                  <a:pt x="1777427" y="589090"/>
                </a:cubicBezTo>
                <a:close/>
                <a:moveTo>
                  <a:pt x="428585" y="490085"/>
                </a:moveTo>
                <a:cubicBezTo>
                  <a:pt x="445941" y="490085"/>
                  <a:pt x="463299" y="496707"/>
                  <a:pt x="476540" y="509949"/>
                </a:cubicBezTo>
                <a:cubicBezTo>
                  <a:pt x="1431006" y="1464414"/>
                  <a:pt x="2385473" y="2418880"/>
                  <a:pt x="3339939" y="3373345"/>
                </a:cubicBezTo>
                <a:cubicBezTo>
                  <a:pt x="3366425" y="3399831"/>
                  <a:pt x="3366423" y="3442773"/>
                  <a:pt x="3339939" y="3469259"/>
                </a:cubicBezTo>
                <a:lnTo>
                  <a:pt x="3339939" y="3469257"/>
                </a:lnTo>
                <a:cubicBezTo>
                  <a:pt x="3313453" y="3495743"/>
                  <a:pt x="3270511" y="3495743"/>
                  <a:pt x="3244026" y="3469257"/>
                </a:cubicBezTo>
                <a:lnTo>
                  <a:pt x="380627" y="605862"/>
                </a:lnTo>
                <a:cubicBezTo>
                  <a:pt x="354143" y="579376"/>
                  <a:pt x="354143" y="536435"/>
                  <a:pt x="380627" y="509949"/>
                </a:cubicBezTo>
                <a:cubicBezTo>
                  <a:pt x="393871" y="496707"/>
                  <a:pt x="411227" y="490085"/>
                  <a:pt x="428585" y="490085"/>
                </a:cubicBezTo>
                <a:close/>
                <a:moveTo>
                  <a:pt x="60829" y="402131"/>
                </a:moveTo>
                <a:cubicBezTo>
                  <a:pt x="76398" y="402131"/>
                  <a:pt x="91965" y="408070"/>
                  <a:pt x="103841" y="419947"/>
                </a:cubicBezTo>
                <a:cubicBezTo>
                  <a:pt x="189320" y="505424"/>
                  <a:pt x="274796" y="590902"/>
                  <a:pt x="360272" y="676379"/>
                </a:cubicBezTo>
                <a:cubicBezTo>
                  <a:pt x="384028" y="700134"/>
                  <a:pt x="384028" y="738649"/>
                  <a:pt x="360272" y="762404"/>
                </a:cubicBezTo>
                <a:cubicBezTo>
                  <a:pt x="336518" y="786159"/>
                  <a:pt x="298004" y="786159"/>
                  <a:pt x="274247" y="762404"/>
                </a:cubicBezTo>
                <a:lnTo>
                  <a:pt x="17817" y="505973"/>
                </a:lnTo>
                <a:cubicBezTo>
                  <a:pt x="-5938" y="482217"/>
                  <a:pt x="-5938" y="443703"/>
                  <a:pt x="17817" y="419947"/>
                </a:cubicBezTo>
                <a:cubicBezTo>
                  <a:pt x="29695" y="408070"/>
                  <a:pt x="45262" y="402131"/>
                  <a:pt x="60829" y="402131"/>
                </a:cubicBezTo>
                <a:close/>
                <a:moveTo>
                  <a:pt x="1325823" y="387986"/>
                </a:moveTo>
                <a:cubicBezTo>
                  <a:pt x="1343181" y="387986"/>
                  <a:pt x="1360537" y="394607"/>
                  <a:pt x="1373781" y="407849"/>
                </a:cubicBezTo>
                <a:lnTo>
                  <a:pt x="3832210" y="2866278"/>
                </a:lnTo>
                <a:lnTo>
                  <a:pt x="3832210" y="3058103"/>
                </a:lnTo>
                <a:lnTo>
                  <a:pt x="1277868" y="503761"/>
                </a:lnTo>
                <a:cubicBezTo>
                  <a:pt x="1251382" y="477277"/>
                  <a:pt x="1251382" y="434335"/>
                  <a:pt x="1277868" y="407849"/>
                </a:cubicBezTo>
                <a:cubicBezTo>
                  <a:pt x="1291110" y="394607"/>
                  <a:pt x="1308467" y="387986"/>
                  <a:pt x="1325823" y="387986"/>
                </a:cubicBezTo>
                <a:close/>
                <a:moveTo>
                  <a:pt x="1059746" y="375610"/>
                </a:moveTo>
                <a:cubicBezTo>
                  <a:pt x="1077102" y="375610"/>
                  <a:pt x="1094459" y="382231"/>
                  <a:pt x="1107702" y="395473"/>
                </a:cubicBezTo>
                <a:lnTo>
                  <a:pt x="3832210" y="3119980"/>
                </a:lnTo>
                <a:lnTo>
                  <a:pt x="3832210" y="3311805"/>
                </a:lnTo>
                <a:lnTo>
                  <a:pt x="1011790" y="491387"/>
                </a:lnTo>
                <a:cubicBezTo>
                  <a:pt x="985304" y="464901"/>
                  <a:pt x="985304" y="421959"/>
                  <a:pt x="1011790" y="395473"/>
                </a:cubicBezTo>
                <a:cubicBezTo>
                  <a:pt x="1025032" y="382231"/>
                  <a:pt x="1042389" y="375610"/>
                  <a:pt x="1059746" y="375610"/>
                </a:cubicBezTo>
                <a:close/>
                <a:moveTo>
                  <a:pt x="1817757" y="375608"/>
                </a:moveTo>
                <a:cubicBezTo>
                  <a:pt x="1835114" y="375608"/>
                  <a:pt x="1852472" y="382229"/>
                  <a:pt x="1865714" y="395472"/>
                </a:cubicBezTo>
                <a:lnTo>
                  <a:pt x="3832210" y="2361967"/>
                </a:lnTo>
                <a:lnTo>
                  <a:pt x="3832210" y="2553792"/>
                </a:lnTo>
                <a:lnTo>
                  <a:pt x="1769801" y="491384"/>
                </a:lnTo>
                <a:cubicBezTo>
                  <a:pt x="1743316" y="464900"/>
                  <a:pt x="1743316" y="421958"/>
                  <a:pt x="1769802" y="395472"/>
                </a:cubicBezTo>
                <a:cubicBezTo>
                  <a:pt x="1783044" y="382229"/>
                  <a:pt x="1800401" y="375608"/>
                  <a:pt x="1817757" y="375608"/>
                </a:cubicBezTo>
                <a:close/>
                <a:moveTo>
                  <a:pt x="2303504" y="369417"/>
                </a:moveTo>
                <a:cubicBezTo>
                  <a:pt x="2320861" y="369419"/>
                  <a:pt x="2338219" y="376039"/>
                  <a:pt x="2351461" y="389281"/>
                </a:cubicBezTo>
                <a:lnTo>
                  <a:pt x="3832210" y="1870031"/>
                </a:lnTo>
                <a:lnTo>
                  <a:pt x="3832210" y="2061855"/>
                </a:lnTo>
                <a:lnTo>
                  <a:pt x="2255548" y="485194"/>
                </a:lnTo>
                <a:cubicBezTo>
                  <a:pt x="2229064" y="458709"/>
                  <a:pt x="2229064" y="415767"/>
                  <a:pt x="2255548" y="389281"/>
                </a:cubicBezTo>
                <a:cubicBezTo>
                  <a:pt x="2268790" y="376039"/>
                  <a:pt x="2286148" y="369417"/>
                  <a:pt x="2303504" y="369417"/>
                </a:cubicBezTo>
                <a:close/>
                <a:moveTo>
                  <a:pt x="2284153" y="99004"/>
                </a:moveTo>
                <a:cubicBezTo>
                  <a:pt x="2300742" y="99004"/>
                  <a:pt x="2317330" y="105332"/>
                  <a:pt x="2329986" y="117988"/>
                </a:cubicBezTo>
                <a:cubicBezTo>
                  <a:pt x="2377163" y="165165"/>
                  <a:pt x="2424340" y="212342"/>
                  <a:pt x="2471517" y="259520"/>
                </a:cubicBezTo>
                <a:cubicBezTo>
                  <a:pt x="2496830" y="284833"/>
                  <a:pt x="2496830" y="325873"/>
                  <a:pt x="2471517" y="351186"/>
                </a:cubicBezTo>
                <a:lnTo>
                  <a:pt x="2471517" y="351185"/>
                </a:lnTo>
                <a:cubicBezTo>
                  <a:pt x="2446204" y="376497"/>
                  <a:pt x="2405163" y="376499"/>
                  <a:pt x="2379851" y="351185"/>
                </a:cubicBezTo>
                <a:lnTo>
                  <a:pt x="2238320" y="209654"/>
                </a:lnTo>
                <a:cubicBezTo>
                  <a:pt x="2213008" y="184342"/>
                  <a:pt x="2213008" y="143302"/>
                  <a:pt x="2238320" y="117988"/>
                </a:cubicBezTo>
                <a:cubicBezTo>
                  <a:pt x="2250977" y="105332"/>
                  <a:pt x="2267565" y="99004"/>
                  <a:pt x="2284153" y="99004"/>
                </a:cubicBezTo>
                <a:close/>
                <a:moveTo>
                  <a:pt x="906993" y="0"/>
                </a:moveTo>
                <a:cubicBezTo>
                  <a:pt x="923581" y="0"/>
                  <a:pt x="940169" y="6328"/>
                  <a:pt x="952826" y="18985"/>
                </a:cubicBezTo>
                <a:cubicBezTo>
                  <a:pt x="1000003" y="66162"/>
                  <a:pt x="1047180" y="113339"/>
                  <a:pt x="1094356" y="160515"/>
                </a:cubicBezTo>
                <a:cubicBezTo>
                  <a:pt x="1119669" y="185829"/>
                  <a:pt x="1119669" y="226869"/>
                  <a:pt x="1094356" y="252181"/>
                </a:cubicBezTo>
                <a:cubicBezTo>
                  <a:pt x="1069043" y="277494"/>
                  <a:pt x="1028003" y="277494"/>
                  <a:pt x="1002689" y="252180"/>
                </a:cubicBezTo>
                <a:lnTo>
                  <a:pt x="861160" y="110651"/>
                </a:lnTo>
                <a:cubicBezTo>
                  <a:pt x="835846" y="85337"/>
                  <a:pt x="835846" y="44297"/>
                  <a:pt x="861160" y="18985"/>
                </a:cubicBezTo>
                <a:cubicBezTo>
                  <a:pt x="873815" y="6328"/>
                  <a:pt x="890405" y="0"/>
                  <a:pt x="906993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1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le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DEE892-30F2-5D47-864F-34B4C1F0477B}" type="slidenum">
              <a:rPr lang="es-ES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1382375" y="15402"/>
            <a:ext cx="430181" cy="2978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65">
                <a:solidFill>
                  <a:schemeClr val="bg1"/>
                </a:solidFill>
              </a:defRPr>
            </a:lvl1pPr>
          </a:lstStyle>
          <a:p>
            <a:fld id="{4A8454CE-A017-41A1-B2AF-6CF4C99720F1}" type="slidenum">
              <a:rPr lang="en-US" smtClean="0">
                <a:solidFill>
                  <a:prstClr val="white"/>
                </a:solidFill>
              </a:rPr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edel P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60E0-C9D8-416C-986D-D0D82734880D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9C50-4931-4680-8D78-B17F75D672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Normal Center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6932097" y="1512936"/>
            <a:ext cx="6314346" cy="3949301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sz="quarter" idx="11" hasCustomPrompt="1"/>
          </p:nvPr>
        </p:nvSpPr>
        <p:spPr>
          <a:xfrm>
            <a:off x="3300984" y="4215384"/>
            <a:ext cx="2093976" cy="37216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4161" y="2213356"/>
            <a:ext cx="5203862" cy="3360312"/>
          </a:xfrm>
          <a:prstGeom prst="rect">
            <a:avLst/>
          </a:prstGeom>
        </p:spPr>
      </p:pic>
      <p:sp>
        <p:nvSpPr>
          <p:cNvPr id="9" name="Picture Placeholder 2"/>
          <p:cNvSpPr>
            <a:spLocks noGrp="1"/>
          </p:cNvSpPr>
          <p:nvPr>
            <p:ph type="pic" sz="quarter" idx="12" hasCustomPrompt="1"/>
          </p:nvPr>
        </p:nvSpPr>
        <p:spPr>
          <a:xfrm>
            <a:off x="5112553" y="3076055"/>
            <a:ext cx="2093976" cy="37216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685085" y="820709"/>
            <a:ext cx="2093976" cy="37216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10487042" y="-311247"/>
            <a:ext cx="2093976" cy="3721608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  <a:scene3d>
            <a:camera prst="orthographicFront">
              <a:rot lat="2400000" lon="2400000" rev="3600000"/>
            </a:camera>
            <a:lightRig rig="threePt" dir="t"/>
          </a:scene3d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7016275" y="1791063"/>
            <a:ext cx="1901952" cy="3931920"/>
          </a:xfrm>
          <a:prstGeom prst="rect">
            <a:avLst/>
          </a:pr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  <a:effectLst/>
          <a:scene3d>
            <a:camera prst="orthographicFront">
              <a:rot lat="2400000" lon="2400000" rev="3630000"/>
            </a:camera>
            <a:lightRig rig="threePt" dir="t"/>
          </a:scene3d>
          <a:sp3d/>
        </p:spPr>
        <p:txBody>
          <a:bodyPr anchor="ctr"/>
          <a:lstStyle>
            <a:lvl1pPr marL="0" indent="0" algn="ctr">
              <a:buNone/>
              <a:defRPr sz="1600" b="0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 dirty="0"/>
              <a:t>Drag &amp; Drop Image</a:t>
            </a:r>
          </a:p>
        </p:txBody>
      </p:sp>
      <p:sp>
        <p:nvSpPr>
          <p:cNvPr id="14" name="Title 7"/>
          <p:cNvSpPr>
            <a:spLocks noGrp="1"/>
          </p:cNvSpPr>
          <p:nvPr>
            <p:ph type="title"/>
          </p:nvPr>
        </p:nvSpPr>
        <p:spPr>
          <a:xfrm>
            <a:off x="2400300" y="1253340"/>
            <a:ext cx="6768414" cy="847310"/>
          </a:xfrm>
          <a:prstGeom prst="rect">
            <a:avLst/>
          </a:prstGeom>
        </p:spPr>
        <p:txBody>
          <a:bodyPr lIns="0"/>
          <a:lstStyle>
            <a:lvl1pPr>
              <a:defRPr sz="2800" b="1" i="0">
                <a:latin typeface="Titillium" charset="0"/>
                <a:ea typeface="Titillium" charset="0"/>
                <a:cs typeface="Titillium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3624" y="-476036"/>
            <a:ext cx="4176215" cy="56874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206" y="2180667"/>
            <a:ext cx="4176215" cy="5687454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5226866" y="2649757"/>
            <a:ext cx="3286940" cy="435652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7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9106887" y="-9952"/>
            <a:ext cx="3286940" cy="4356524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5664303" y="2195662"/>
            <a:ext cx="3251251" cy="5705856"/>
          </a:xfrm>
          <a:prstGeom prst="rect">
            <a:avLst/>
          </a:prstGeom>
        </p:spPr>
      </p:pic>
      <p:sp>
        <p:nvSpPr>
          <p:cNvPr id="9" name="Picture Placeholder 12"/>
          <p:cNvSpPr>
            <a:spLocks noGrp="1"/>
          </p:cNvSpPr>
          <p:nvPr>
            <p:ph type="pic" sz="quarter" idx="12"/>
          </p:nvPr>
        </p:nvSpPr>
        <p:spPr>
          <a:xfrm rot="20700000">
            <a:off x="6092513" y="282220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7418962" y="-1597862"/>
            <a:ext cx="3251251" cy="5705856"/>
          </a:xfrm>
          <a:prstGeom prst="rect">
            <a:avLst/>
          </a:prstGeom>
        </p:spPr>
      </p:pic>
      <p:sp>
        <p:nvSpPr>
          <p:cNvPr id="10" name="Picture Placeholder 12"/>
          <p:cNvSpPr>
            <a:spLocks noGrp="1"/>
          </p:cNvSpPr>
          <p:nvPr>
            <p:ph type="pic" sz="quarter" idx="13"/>
          </p:nvPr>
        </p:nvSpPr>
        <p:spPr>
          <a:xfrm rot="20700000">
            <a:off x="7847172" y="-971322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00000">
            <a:off x="8852347" y="3542549"/>
            <a:ext cx="3251251" cy="5705856"/>
          </a:xfrm>
          <a:prstGeom prst="rect">
            <a:avLst/>
          </a:prstGeom>
        </p:spPr>
      </p:pic>
      <p:sp>
        <p:nvSpPr>
          <p:cNvPr id="12" name="Picture Placeholder 12"/>
          <p:cNvSpPr>
            <a:spLocks noGrp="1"/>
          </p:cNvSpPr>
          <p:nvPr>
            <p:ph type="pic" sz="quarter" idx="14"/>
          </p:nvPr>
        </p:nvSpPr>
        <p:spPr>
          <a:xfrm rot="20700000">
            <a:off x="9268200" y="4169089"/>
            <a:ext cx="2221829" cy="3938362"/>
          </a:xfrm>
          <a:prstGeom prst="rect">
            <a:avLst/>
          </a:prstGeom>
          <a:pattFill prst="lgCheck">
            <a:fgClr>
              <a:schemeClr val="bg1">
                <a:lumMod val="90000"/>
                <a:lumOff val="10000"/>
              </a:schemeClr>
            </a:fgClr>
            <a:bgClr>
              <a:schemeClr val="bg1"/>
            </a:bgClr>
          </a:patt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icture Placeholder 56"/>
          <p:cNvSpPr>
            <a:spLocks noGrp="1"/>
          </p:cNvSpPr>
          <p:nvPr>
            <p:ph type="pic" sz="quarter" idx="10" hasCustomPrompt="1"/>
          </p:nvPr>
        </p:nvSpPr>
        <p:spPr>
          <a:xfrm>
            <a:off x="5329085" y="134712"/>
            <a:ext cx="6558116" cy="6506978"/>
          </a:xfrm>
          <a:custGeom>
            <a:avLst/>
            <a:gdLst>
              <a:gd name="connsiteX0" fmla="*/ 1327519 w 5363570"/>
              <a:gd name="connsiteY0" fmla="*/ 4216350 h 5321747"/>
              <a:gd name="connsiteX1" fmla="*/ 1403720 w 5363570"/>
              <a:gd name="connsiteY1" fmla="*/ 4247913 h 5321747"/>
              <a:gd name="connsiteX2" fmla="*/ 2475075 w 5363570"/>
              <a:gd name="connsiteY2" fmla="*/ 5319268 h 5321747"/>
              <a:gd name="connsiteX3" fmla="*/ 2377022 w 5363570"/>
              <a:gd name="connsiteY3" fmla="*/ 5321747 h 5321747"/>
              <a:gd name="connsiteX4" fmla="*/ 2223335 w 5363570"/>
              <a:gd name="connsiteY4" fmla="*/ 5317861 h 5321747"/>
              <a:gd name="connsiteX5" fmla="*/ 2164382 w 5363570"/>
              <a:gd name="connsiteY5" fmla="*/ 5313378 h 5321747"/>
              <a:gd name="connsiteX6" fmla="*/ 1251319 w 5363570"/>
              <a:gd name="connsiteY6" fmla="*/ 4400315 h 5321747"/>
              <a:gd name="connsiteX7" fmla="*/ 1251319 w 5363570"/>
              <a:gd name="connsiteY7" fmla="*/ 4247913 h 5321747"/>
              <a:gd name="connsiteX8" fmla="*/ 1327519 w 5363570"/>
              <a:gd name="connsiteY8" fmla="*/ 4216350 h 5321747"/>
              <a:gd name="connsiteX9" fmla="*/ 904737 w 5363570"/>
              <a:gd name="connsiteY9" fmla="*/ 4179433 h 5321747"/>
              <a:gd name="connsiteX10" fmla="*/ 980938 w 5363570"/>
              <a:gd name="connsiteY10" fmla="*/ 4210996 h 5321747"/>
              <a:gd name="connsiteX11" fmla="*/ 2076649 w 5363570"/>
              <a:gd name="connsiteY11" fmla="*/ 5306707 h 5321747"/>
              <a:gd name="connsiteX12" fmla="*/ 2071665 w 5363570"/>
              <a:gd name="connsiteY12" fmla="*/ 5306328 h 5321747"/>
              <a:gd name="connsiteX13" fmla="*/ 1775129 w 5363570"/>
              <a:gd name="connsiteY13" fmla="*/ 5261071 h 5321747"/>
              <a:gd name="connsiteX14" fmla="*/ 1709277 w 5363570"/>
              <a:gd name="connsiteY14" fmla="*/ 5244139 h 5321747"/>
              <a:gd name="connsiteX15" fmla="*/ 828535 w 5363570"/>
              <a:gd name="connsiteY15" fmla="*/ 4363398 h 5321747"/>
              <a:gd name="connsiteX16" fmla="*/ 828536 w 5363570"/>
              <a:gd name="connsiteY16" fmla="*/ 4210996 h 5321747"/>
              <a:gd name="connsiteX17" fmla="*/ 904737 w 5363570"/>
              <a:gd name="connsiteY17" fmla="*/ 4179433 h 5321747"/>
              <a:gd name="connsiteX18" fmla="*/ 1307858 w 5363570"/>
              <a:gd name="connsiteY18" fmla="*/ 3383025 h 5321747"/>
              <a:gd name="connsiteX19" fmla="*/ 1384060 w 5363570"/>
              <a:gd name="connsiteY19" fmla="*/ 3414588 h 5321747"/>
              <a:gd name="connsiteX20" fmla="*/ 3179076 w 5363570"/>
              <a:gd name="connsiteY20" fmla="*/ 5209605 h 5321747"/>
              <a:gd name="connsiteX21" fmla="*/ 2978916 w 5363570"/>
              <a:gd name="connsiteY21" fmla="*/ 5261071 h 5321747"/>
              <a:gd name="connsiteX22" fmla="*/ 2932780 w 5363570"/>
              <a:gd name="connsiteY22" fmla="*/ 5268112 h 5321747"/>
              <a:gd name="connsiteX23" fmla="*/ 1231658 w 5363570"/>
              <a:gd name="connsiteY23" fmla="*/ 3566990 h 5321747"/>
              <a:gd name="connsiteX24" fmla="*/ 1231658 w 5363570"/>
              <a:gd name="connsiteY24" fmla="*/ 3414589 h 5321747"/>
              <a:gd name="connsiteX25" fmla="*/ 1307858 w 5363570"/>
              <a:gd name="connsiteY25" fmla="*/ 3383025 h 5321747"/>
              <a:gd name="connsiteX26" fmla="*/ 805159 w 5363570"/>
              <a:gd name="connsiteY26" fmla="*/ 3309279 h 5321747"/>
              <a:gd name="connsiteX27" fmla="*/ 881361 w 5363570"/>
              <a:gd name="connsiteY27" fmla="*/ 3340842 h 5321747"/>
              <a:gd name="connsiteX28" fmla="*/ 2825069 w 5363570"/>
              <a:gd name="connsiteY28" fmla="*/ 5284551 h 5321747"/>
              <a:gd name="connsiteX29" fmla="*/ 2682380 w 5363570"/>
              <a:gd name="connsiteY29" fmla="*/ 5306328 h 5321747"/>
              <a:gd name="connsiteX30" fmla="*/ 2551961 w 5363570"/>
              <a:gd name="connsiteY30" fmla="*/ 5316245 h 5321747"/>
              <a:gd name="connsiteX31" fmla="*/ 728959 w 5363570"/>
              <a:gd name="connsiteY31" fmla="*/ 3493243 h 5321747"/>
              <a:gd name="connsiteX32" fmla="*/ 728959 w 5363570"/>
              <a:gd name="connsiteY32" fmla="*/ 3340843 h 5321747"/>
              <a:gd name="connsiteX33" fmla="*/ 805159 w 5363570"/>
              <a:gd name="connsiteY33" fmla="*/ 3309279 h 5321747"/>
              <a:gd name="connsiteX34" fmla="*/ 265345 w 5363570"/>
              <a:gd name="connsiteY34" fmla="*/ 3152330 h 5321747"/>
              <a:gd name="connsiteX35" fmla="*/ 333691 w 5363570"/>
              <a:gd name="connsiteY35" fmla="*/ 3180639 h 5321747"/>
              <a:gd name="connsiteX36" fmla="*/ 741149 w 5363570"/>
              <a:gd name="connsiteY36" fmla="*/ 3588098 h 5321747"/>
              <a:gd name="connsiteX37" fmla="*/ 741149 w 5363570"/>
              <a:gd name="connsiteY37" fmla="*/ 3724789 h 5321747"/>
              <a:gd name="connsiteX38" fmla="*/ 741149 w 5363570"/>
              <a:gd name="connsiteY38" fmla="*/ 3724788 h 5321747"/>
              <a:gd name="connsiteX39" fmla="*/ 604458 w 5363570"/>
              <a:gd name="connsiteY39" fmla="*/ 3724788 h 5321747"/>
              <a:gd name="connsiteX40" fmla="*/ 197001 w 5363570"/>
              <a:gd name="connsiteY40" fmla="*/ 3317330 h 5321747"/>
              <a:gd name="connsiteX41" fmla="*/ 197000 w 5363570"/>
              <a:gd name="connsiteY41" fmla="*/ 3180639 h 5321747"/>
              <a:gd name="connsiteX42" fmla="*/ 265345 w 5363570"/>
              <a:gd name="connsiteY42" fmla="*/ 3152330 h 5321747"/>
              <a:gd name="connsiteX43" fmla="*/ 1000643 w 5363570"/>
              <a:gd name="connsiteY43" fmla="*/ 2703434 h 5321747"/>
              <a:gd name="connsiteX44" fmla="*/ 1076845 w 5363570"/>
              <a:gd name="connsiteY44" fmla="*/ 2734997 h 5321747"/>
              <a:gd name="connsiteX45" fmla="*/ 3458538 w 5363570"/>
              <a:gd name="connsiteY45" fmla="*/ 5116690 h 5321747"/>
              <a:gd name="connsiteX46" fmla="*/ 3265130 w 5363570"/>
              <a:gd name="connsiteY46" fmla="*/ 5187478 h 5321747"/>
              <a:gd name="connsiteX47" fmla="*/ 3232828 w 5363570"/>
              <a:gd name="connsiteY47" fmla="*/ 5195784 h 5321747"/>
              <a:gd name="connsiteX48" fmla="*/ 924443 w 5363570"/>
              <a:gd name="connsiteY48" fmla="*/ 2887398 h 5321747"/>
              <a:gd name="connsiteX49" fmla="*/ 924443 w 5363570"/>
              <a:gd name="connsiteY49" fmla="*/ 2734997 h 5321747"/>
              <a:gd name="connsiteX50" fmla="*/ 1000643 w 5363570"/>
              <a:gd name="connsiteY50" fmla="*/ 2703434 h 5321747"/>
              <a:gd name="connsiteX51" fmla="*/ 270264 w 5363570"/>
              <a:gd name="connsiteY51" fmla="*/ 2326543 h 5321747"/>
              <a:gd name="connsiteX52" fmla="*/ 343090 w 5363570"/>
              <a:gd name="connsiteY52" fmla="*/ 2356709 h 5321747"/>
              <a:gd name="connsiteX53" fmla="*/ 567977 w 5363570"/>
              <a:gd name="connsiteY53" fmla="*/ 2581597 h 5321747"/>
              <a:gd name="connsiteX54" fmla="*/ 567977 w 5363570"/>
              <a:gd name="connsiteY54" fmla="*/ 2727251 h 5321747"/>
              <a:gd name="connsiteX55" fmla="*/ 567977 w 5363570"/>
              <a:gd name="connsiteY55" fmla="*/ 2727250 h 5321747"/>
              <a:gd name="connsiteX56" fmla="*/ 422323 w 5363570"/>
              <a:gd name="connsiteY56" fmla="*/ 2727250 h 5321747"/>
              <a:gd name="connsiteX57" fmla="*/ 197436 w 5363570"/>
              <a:gd name="connsiteY57" fmla="*/ 2502363 h 5321747"/>
              <a:gd name="connsiteX58" fmla="*/ 197436 w 5363570"/>
              <a:gd name="connsiteY58" fmla="*/ 2356709 h 5321747"/>
              <a:gd name="connsiteX59" fmla="*/ 270264 w 5363570"/>
              <a:gd name="connsiteY59" fmla="*/ 2326543 h 5321747"/>
              <a:gd name="connsiteX60" fmla="*/ 656516 w 5363570"/>
              <a:gd name="connsiteY60" fmla="*/ 1936519 h 5321747"/>
              <a:gd name="connsiteX61" fmla="*/ 732716 w 5363570"/>
              <a:gd name="connsiteY61" fmla="*/ 1968081 h 5321747"/>
              <a:gd name="connsiteX62" fmla="*/ 3750197 w 5363570"/>
              <a:gd name="connsiteY62" fmla="*/ 4985562 h 5321747"/>
              <a:gd name="connsiteX63" fmla="*/ 3544489 w 5363570"/>
              <a:gd name="connsiteY63" fmla="*/ 5084657 h 5321747"/>
              <a:gd name="connsiteX64" fmla="*/ 580315 w 5363570"/>
              <a:gd name="connsiteY64" fmla="*/ 2120483 h 5321747"/>
              <a:gd name="connsiteX65" fmla="*/ 580315 w 5363570"/>
              <a:gd name="connsiteY65" fmla="*/ 1968081 h 5321747"/>
              <a:gd name="connsiteX66" fmla="*/ 656516 w 5363570"/>
              <a:gd name="connsiteY66" fmla="*/ 1936519 h 5321747"/>
              <a:gd name="connsiteX67" fmla="*/ 993224 w 5363570"/>
              <a:gd name="connsiteY67" fmla="*/ 1892274 h 5321747"/>
              <a:gd name="connsiteX68" fmla="*/ 1069426 w 5363570"/>
              <a:gd name="connsiteY68" fmla="*/ 1923837 h 5321747"/>
              <a:gd name="connsiteX69" fmla="*/ 3991123 w 5363570"/>
              <a:gd name="connsiteY69" fmla="*/ 4845535 h 5321747"/>
              <a:gd name="connsiteX70" fmla="*/ 3801512 w 5363570"/>
              <a:gd name="connsiteY70" fmla="*/ 4960726 h 5321747"/>
              <a:gd name="connsiteX71" fmla="*/ 917024 w 5363570"/>
              <a:gd name="connsiteY71" fmla="*/ 2076239 h 5321747"/>
              <a:gd name="connsiteX72" fmla="*/ 917024 w 5363570"/>
              <a:gd name="connsiteY72" fmla="*/ 1923837 h 5321747"/>
              <a:gd name="connsiteX73" fmla="*/ 993224 w 5363570"/>
              <a:gd name="connsiteY73" fmla="*/ 1892274 h 5321747"/>
              <a:gd name="connsiteX74" fmla="*/ 894902 w 5363570"/>
              <a:gd name="connsiteY74" fmla="*/ 1400660 h 5321747"/>
              <a:gd name="connsiteX75" fmla="*/ 971102 w 5363570"/>
              <a:gd name="connsiteY75" fmla="*/ 1432224 h 5321747"/>
              <a:gd name="connsiteX76" fmla="*/ 4220616 w 5363570"/>
              <a:gd name="connsiteY76" fmla="*/ 4681737 h 5321747"/>
              <a:gd name="connsiteX77" fmla="*/ 4046830 w 5363570"/>
              <a:gd name="connsiteY77" fmla="*/ 4811692 h 5321747"/>
              <a:gd name="connsiteX78" fmla="*/ 4046170 w 5363570"/>
              <a:gd name="connsiteY78" fmla="*/ 4812093 h 5321747"/>
              <a:gd name="connsiteX79" fmla="*/ 818700 w 5363570"/>
              <a:gd name="connsiteY79" fmla="*/ 1584626 h 5321747"/>
              <a:gd name="connsiteX80" fmla="*/ 818701 w 5363570"/>
              <a:gd name="connsiteY80" fmla="*/ 1432224 h 5321747"/>
              <a:gd name="connsiteX81" fmla="*/ 894902 w 5363570"/>
              <a:gd name="connsiteY81" fmla="*/ 1400660 h 5321747"/>
              <a:gd name="connsiteX82" fmla="*/ 1998529 w 5363570"/>
              <a:gd name="connsiteY82" fmla="*/ 1314584 h 5321747"/>
              <a:gd name="connsiteX83" fmla="*/ 2074729 w 5363570"/>
              <a:gd name="connsiteY83" fmla="*/ 1346146 h 5321747"/>
              <a:gd name="connsiteX84" fmla="*/ 4802205 w 5363570"/>
              <a:gd name="connsiteY84" fmla="*/ 4073622 h 5321747"/>
              <a:gd name="connsiteX85" fmla="*/ 4681588 w 5363570"/>
              <a:gd name="connsiteY85" fmla="*/ 4234921 h 5321747"/>
              <a:gd name="connsiteX86" fmla="*/ 4670691 w 5363570"/>
              <a:gd name="connsiteY86" fmla="*/ 4246911 h 5321747"/>
              <a:gd name="connsiteX87" fmla="*/ 1922328 w 5363570"/>
              <a:gd name="connsiteY87" fmla="*/ 1498548 h 5321747"/>
              <a:gd name="connsiteX88" fmla="*/ 1922328 w 5363570"/>
              <a:gd name="connsiteY88" fmla="*/ 1346146 h 5321747"/>
              <a:gd name="connsiteX89" fmla="*/ 1998529 w 5363570"/>
              <a:gd name="connsiteY89" fmla="*/ 1314584 h 5321747"/>
              <a:gd name="connsiteX90" fmla="*/ 1447921 w 5363570"/>
              <a:gd name="connsiteY90" fmla="*/ 1167101 h 5321747"/>
              <a:gd name="connsiteX91" fmla="*/ 1524122 w 5363570"/>
              <a:gd name="connsiteY91" fmla="*/ 1198665 h 5321747"/>
              <a:gd name="connsiteX92" fmla="*/ 4623877 w 5363570"/>
              <a:gd name="connsiteY92" fmla="*/ 4298419 h 5321747"/>
              <a:gd name="connsiteX93" fmla="*/ 4488831 w 5363570"/>
              <a:gd name="connsiteY93" fmla="*/ 4447008 h 5321747"/>
              <a:gd name="connsiteX94" fmla="*/ 4477742 w 5363570"/>
              <a:gd name="connsiteY94" fmla="*/ 4457085 h 5321747"/>
              <a:gd name="connsiteX95" fmla="*/ 1371721 w 5363570"/>
              <a:gd name="connsiteY95" fmla="*/ 1351064 h 5321747"/>
              <a:gd name="connsiteX96" fmla="*/ 1371721 w 5363570"/>
              <a:gd name="connsiteY96" fmla="*/ 1198665 h 5321747"/>
              <a:gd name="connsiteX97" fmla="*/ 1447921 w 5363570"/>
              <a:gd name="connsiteY97" fmla="*/ 1167101 h 5321747"/>
              <a:gd name="connsiteX98" fmla="*/ 3767082 w 5363570"/>
              <a:gd name="connsiteY98" fmla="*/ 1088443 h 5321747"/>
              <a:gd name="connsiteX99" fmla="*/ 3843282 w 5363570"/>
              <a:gd name="connsiteY99" fmla="*/ 1120005 h 5321747"/>
              <a:gd name="connsiteX100" fmla="*/ 5349259 w 5363570"/>
              <a:gd name="connsiteY100" fmla="*/ 2625982 h 5321747"/>
              <a:gd name="connsiteX101" fmla="*/ 5348151 w 5363570"/>
              <a:gd name="connsiteY101" fmla="*/ 2640556 h 5321747"/>
              <a:gd name="connsiteX102" fmla="*/ 5309868 w 5363570"/>
              <a:gd name="connsiteY102" fmla="*/ 2891395 h 5321747"/>
              <a:gd name="connsiteX103" fmla="*/ 3690880 w 5363570"/>
              <a:gd name="connsiteY103" fmla="*/ 1272407 h 5321747"/>
              <a:gd name="connsiteX104" fmla="*/ 3690880 w 5363570"/>
              <a:gd name="connsiteY104" fmla="*/ 1120006 h 5321747"/>
              <a:gd name="connsiteX105" fmla="*/ 3767082 w 5363570"/>
              <a:gd name="connsiteY105" fmla="*/ 1088443 h 5321747"/>
              <a:gd name="connsiteX106" fmla="*/ 4514335 w 5363570"/>
              <a:gd name="connsiteY106" fmla="*/ 1039279 h 5321747"/>
              <a:gd name="connsiteX107" fmla="*/ 4590537 w 5363570"/>
              <a:gd name="connsiteY107" fmla="*/ 1070842 h 5321747"/>
              <a:gd name="connsiteX108" fmla="*/ 5311880 w 5363570"/>
              <a:gd name="connsiteY108" fmla="*/ 1792186 h 5321747"/>
              <a:gd name="connsiteX109" fmla="*/ 5348151 w 5363570"/>
              <a:gd name="connsiteY109" fmla="*/ 2029842 h 5321747"/>
              <a:gd name="connsiteX110" fmla="*/ 5356662 w 5363570"/>
              <a:gd name="connsiteY110" fmla="*/ 2141770 h 5321747"/>
              <a:gd name="connsiteX111" fmla="*/ 4438135 w 5363570"/>
              <a:gd name="connsiteY111" fmla="*/ 1223243 h 5321747"/>
              <a:gd name="connsiteX112" fmla="*/ 4438135 w 5363570"/>
              <a:gd name="connsiteY112" fmla="*/ 1070842 h 5321747"/>
              <a:gd name="connsiteX113" fmla="*/ 4514335 w 5363570"/>
              <a:gd name="connsiteY113" fmla="*/ 1039279 h 5321747"/>
              <a:gd name="connsiteX114" fmla="*/ 2824262 w 5363570"/>
              <a:gd name="connsiteY114" fmla="*/ 936043 h 5321747"/>
              <a:gd name="connsiteX115" fmla="*/ 2900464 w 5363570"/>
              <a:gd name="connsiteY115" fmla="*/ 967606 h 5321747"/>
              <a:gd name="connsiteX116" fmla="*/ 5209705 w 5363570"/>
              <a:gd name="connsiteY116" fmla="*/ 3276847 h 5321747"/>
              <a:gd name="connsiteX117" fmla="*/ 5128872 w 5363570"/>
              <a:gd name="connsiteY117" fmla="*/ 3497699 h 5321747"/>
              <a:gd name="connsiteX118" fmla="*/ 5127858 w 5363570"/>
              <a:gd name="connsiteY118" fmla="*/ 3499803 h 5321747"/>
              <a:gd name="connsiteX119" fmla="*/ 2748062 w 5363570"/>
              <a:gd name="connsiteY119" fmla="*/ 1120008 h 5321747"/>
              <a:gd name="connsiteX120" fmla="*/ 2748062 w 5363570"/>
              <a:gd name="connsiteY120" fmla="*/ 967605 h 5321747"/>
              <a:gd name="connsiteX121" fmla="*/ 2824262 w 5363570"/>
              <a:gd name="connsiteY121" fmla="*/ 936043 h 5321747"/>
              <a:gd name="connsiteX122" fmla="*/ 681003 w 5363570"/>
              <a:gd name="connsiteY122" fmla="*/ 778727 h 5321747"/>
              <a:gd name="connsiteX123" fmla="*/ 757204 w 5363570"/>
              <a:gd name="connsiteY123" fmla="*/ 810291 h 5321747"/>
              <a:gd name="connsiteX124" fmla="*/ 4439110 w 5363570"/>
              <a:gd name="connsiteY124" fmla="*/ 4492197 h 5321747"/>
              <a:gd name="connsiteX125" fmla="*/ 4279434 w 5363570"/>
              <a:gd name="connsiteY125" fmla="*/ 4637321 h 5321747"/>
              <a:gd name="connsiteX126" fmla="*/ 604803 w 5363570"/>
              <a:gd name="connsiteY126" fmla="*/ 962692 h 5321747"/>
              <a:gd name="connsiteX127" fmla="*/ 604803 w 5363570"/>
              <a:gd name="connsiteY127" fmla="*/ 810291 h 5321747"/>
              <a:gd name="connsiteX128" fmla="*/ 681003 w 5363570"/>
              <a:gd name="connsiteY128" fmla="*/ 778727 h 5321747"/>
              <a:gd name="connsiteX129" fmla="*/ 96656 w 5363570"/>
              <a:gd name="connsiteY129" fmla="*/ 638972 h 5321747"/>
              <a:gd name="connsiteX130" fmla="*/ 165001 w 5363570"/>
              <a:gd name="connsiteY130" fmla="*/ 667281 h 5321747"/>
              <a:gd name="connsiteX131" fmla="*/ 572459 w 5363570"/>
              <a:gd name="connsiteY131" fmla="*/ 1074741 h 5321747"/>
              <a:gd name="connsiteX132" fmla="*/ 572459 w 5363570"/>
              <a:gd name="connsiteY132" fmla="*/ 1211432 h 5321747"/>
              <a:gd name="connsiteX133" fmla="*/ 572459 w 5363570"/>
              <a:gd name="connsiteY133" fmla="*/ 1211431 h 5321747"/>
              <a:gd name="connsiteX134" fmla="*/ 435768 w 5363570"/>
              <a:gd name="connsiteY134" fmla="*/ 1211431 h 5321747"/>
              <a:gd name="connsiteX135" fmla="*/ 28310 w 5363570"/>
              <a:gd name="connsiteY135" fmla="*/ 803972 h 5321747"/>
              <a:gd name="connsiteX136" fmla="*/ 28310 w 5363570"/>
              <a:gd name="connsiteY136" fmla="*/ 667281 h 5321747"/>
              <a:gd name="connsiteX137" fmla="*/ 96656 w 5363570"/>
              <a:gd name="connsiteY137" fmla="*/ 638972 h 5321747"/>
              <a:gd name="connsiteX138" fmla="*/ 2106683 w 5363570"/>
              <a:gd name="connsiteY138" fmla="*/ 616495 h 5321747"/>
              <a:gd name="connsiteX139" fmla="*/ 2182883 w 5363570"/>
              <a:gd name="connsiteY139" fmla="*/ 648059 h 5321747"/>
              <a:gd name="connsiteX140" fmla="*/ 5097548 w 5363570"/>
              <a:gd name="connsiteY140" fmla="*/ 3562723 h 5321747"/>
              <a:gd name="connsiteX141" fmla="*/ 5003110 w 5363570"/>
              <a:gd name="connsiteY141" fmla="*/ 3758766 h 5321747"/>
              <a:gd name="connsiteX142" fmla="*/ 4997697 w 5363570"/>
              <a:gd name="connsiteY142" fmla="*/ 3767674 h 5321747"/>
              <a:gd name="connsiteX143" fmla="*/ 2030481 w 5363570"/>
              <a:gd name="connsiteY143" fmla="*/ 800459 h 5321747"/>
              <a:gd name="connsiteX144" fmla="*/ 2030481 w 5363570"/>
              <a:gd name="connsiteY144" fmla="*/ 648058 h 5321747"/>
              <a:gd name="connsiteX145" fmla="*/ 2106683 w 5363570"/>
              <a:gd name="connsiteY145" fmla="*/ 616495 h 5321747"/>
              <a:gd name="connsiteX146" fmla="*/ 1683894 w 5363570"/>
              <a:gd name="connsiteY146" fmla="*/ 596830 h 5321747"/>
              <a:gd name="connsiteX147" fmla="*/ 1760095 w 5363570"/>
              <a:gd name="connsiteY147" fmla="*/ 628393 h 5321747"/>
              <a:gd name="connsiteX148" fmla="*/ 4960540 w 5363570"/>
              <a:gd name="connsiteY148" fmla="*/ 3828838 h 5321747"/>
              <a:gd name="connsiteX149" fmla="*/ 4853515 w 5363570"/>
              <a:gd name="connsiteY149" fmla="*/ 4005007 h 5321747"/>
              <a:gd name="connsiteX150" fmla="*/ 4844270 w 5363570"/>
              <a:gd name="connsiteY150" fmla="*/ 4017370 h 5321747"/>
              <a:gd name="connsiteX151" fmla="*/ 1607694 w 5363570"/>
              <a:gd name="connsiteY151" fmla="*/ 780795 h 5321747"/>
              <a:gd name="connsiteX152" fmla="*/ 1607694 w 5363570"/>
              <a:gd name="connsiteY152" fmla="*/ 628393 h 5321747"/>
              <a:gd name="connsiteX153" fmla="*/ 1683894 w 5363570"/>
              <a:gd name="connsiteY153" fmla="*/ 596830 h 5321747"/>
              <a:gd name="connsiteX154" fmla="*/ 2888346 w 5363570"/>
              <a:gd name="connsiteY154" fmla="*/ 596828 h 5321747"/>
              <a:gd name="connsiteX155" fmla="*/ 2964547 w 5363570"/>
              <a:gd name="connsiteY155" fmla="*/ 628391 h 5321747"/>
              <a:gd name="connsiteX156" fmla="*/ 5296831 w 5363570"/>
              <a:gd name="connsiteY156" fmla="*/ 2960674 h 5321747"/>
              <a:gd name="connsiteX157" fmla="*/ 5234488 w 5363570"/>
              <a:gd name="connsiteY157" fmla="*/ 3203134 h 5321747"/>
              <a:gd name="connsiteX158" fmla="*/ 2812146 w 5363570"/>
              <a:gd name="connsiteY158" fmla="*/ 780793 h 5321747"/>
              <a:gd name="connsiteX159" fmla="*/ 2812146 w 5363570"/>
              <a:gd name="connsiteY159" fmla="*/ 628391 h 5321747"/>
              <a:gd name="connsiteX160" fmla="*/ 2888346 w 5363570"/>
              <a:gd name="connsiteY160" fmla="*/ 596828 h 5321747"/>
              <a:gd name="connsiteX161" fmla="*/ 3660179 w 5363570"/>
              <a:gd name="connsiteY161" fmla="*/ 586992 h 5321747"/>
              <a:gd name="connsiteX162" fmla="*/ 3736381 w 5363570"/>
              <a:gd name="connsiteY162" fmla="*/ 618555 h 5321747"/>
              <a:gd name="connsiteX163" fmla="*/ 5361249 w 5363570"/>
              <a:gd name="connsiteY163" fmla="*/ 2243424 h 5321747"/>
              <a:gd name="connsiteX164" fmla="*/ 5363570 w 5363570"/>
              <a:gd name="connsiteY164" fmla="*/ 2335199 h 5321747"/>
              <a:gd name="connsiteX165" fmla="*/ 5359684 w 5363570"/>
              <a:gd name="connsiteY165" fmla="*/ 2488887 h 5321747"/>
              <a:gd name="connsiteX166" fmla="*/ 5355601 w 5363570"/>
              <a:gd name="connsiteY166" fmla="*/ 2542577 h 5321747"/>
              <a:gd name="connsiteX167" fmla="*/ 3583979 w 5363570"/>
              <a:gd name="connsiteY167" fmla="*/ 770956 h 5321747"/>
              <a:gd name="connsiteX168" fmla="*/ 3583979 w 5363570"/>
              <a:gd name="connsiteY168" fmla="*/ 618555 h 5321747"/>
              <a:gd name="connsiteX169" fmla="*/ 3660179 w 5363570"/>
              <a:gd name="connsiteY169" fmla="*/ 586992 h 5321747"/>
              <a:gd name="connsiteX170" fmla="*/ 3629431 w 5363570"/>
              <a:gd name="connsiteY170" fmla="*/ 157314 h 5321747"/>
              <a:gd name="connsiteX171" fmla="*/ 3702258 w 5363570"/>
              <a:gd name="connsiteY171" fmla="*/ 187480 h 5321747"/>
              <a:gd name="connsiteX172" fmla="*/ 3927145 w 5363570"/>
              <a:gd name="connsiteY172" fmla="*/ 412369 h 5321747"/>
              <a:gd name="connsiteX173" fmla="*/ 3927145 w 5363570"/>
              <a:gd name="connsiteY173" fmla="*/ 558022 h 5321747"/>
              <a:gd name="connsiteX174" fmla="*/ 3927145 w 5363570"/>
              <a:gd name="connsiteY174" fmla="*/ 558021 h 5321747"/>
              <a:gd name="connsiteX175" fmla="*/ 3781490 w 5363570"/>
              <a:gd name="connsiteY175" fmla="*/ 558021 h 5321747"/>
              <a:gd name="connsiteX176" fmla="*/ 3556604 w 5363570"/>
              <a:gd name="connsiteY176" fmla="*/ 333134 h 5321747"/>
              <a:gd name="connsiteX177" fmla="*/ 3556604 w 5363570"/>
              <a:gd name="connsiteY177" fmla="*/ 187480 h 5321747"/>
              <a:gd name="connsiteX178" fmla="*/ 3629431 w 5363570"/>
              <a:gd name="connsiteY178" fmla="*/ 157314 h 5321747"/>
              <a:gd name="connsiteX179" fmla="*/ 1441176 w 5363570"/>
              <a:gd name="connsiteY179" fmla="*/ 0 h 5321747"/>
              <a:gd name="connsiteX180" fmla="*/ 1514003 w 5363570"/>
              <a:gd name="connsiteY180" fmla="*/ 30166 h 5321747"/>
              <a:gd name="connsiteX181" fmla="*/ 1738890 w 5363570"/>
              <a:gd name="connsiteY181" fmla="*/ 255054 h 5321747"/>
              <a:gd name="connsiteX182" fmla="*/ 1738890 w 5363570"/>
              <a:gd name="connsiteY182" fmla="*/ 400709 h 5321747"/>
              <a:gd name="connsiteX183" fmla="*/ 1738890 w 5363570"/>
              <a:gd name="connsiteY183" fmla="*/ 400707 h 5321747"/>
              <a:gd name="connsiteX184" fmla="*/ 1593235 w 5363570"/>
              <a:gd name="connsiteY184" fmla="*/ 400707 h 5321747"/>
              <a:gd name="connsiteX185" fmla="*/ 1368349 w 5363570"/>
              <a:gd name="connsiteY185" fmla="*/ 175820 h 5321747"/>
              <a:gd name="connsiteX186" fmla="*/ 1368349 w 5363570"/>
              <a:gd name="connsiteY186" fmla="*/ 30166 h 5321747"/>
              <a:gd name="connsiteX187" fmla="*/ 1441176 w 5363570"/>
              <a:gd name="connsiteY187" fmla="*/ 0 h 53217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363570" h="5321747">
                <a:moveTo>
                  <a:pt x="1327519" y="4216350"/>
                </a:moveTo>
                <a:cubicBezTo>
                  <a:pt x="1355099" y="4216350"/>
                  <a:pt x="1382678" y="4226871"/>
                  <a:pt x="1403720" y="4247913"/>
                </a:cubicBezTo>
                <a:lnTo>
                  <a:pt x="2475075" y="5319268"/>
                </a:lnTo>
                <a:lnTo>
                  <a:pt x="2377022" y="5321747"/>
                </a:lnTo>
                <a:cubicBezTo>
                  <a:pt x="2325478" y="5321747"/>
                  <a:pt x="2274238" y="5320442"/>
                  <a:pt x="2223335" y="5317861"/>
                </a:cubicBezTo>
                <a:lnTo>
                  <a:pt x="2164382" y="5313378"/>
                </a:lnTo>
                <a:lnTo>
                  <a:pt x="1251319" y="4400315"/>
                </a:lnTo>
                <a:cubicBezTo>
                  <a:pt x="1209235" y="4358230"/>
                  <a:pt x="1209235" y="4289997"/>
                  <a:pt x="1251319" y="4247913"/>
                </a:cubicBezTo>
                <a:cubicBezTo>
                  <a:pt x="1272361" y="4226871"/>
                  <a:pt x="1299940" y="4216350"/>
                  <a:pt x="1327519" y="4216350"/>
                </a:cubicBezTo>
                <a:close/>
                <a:moveTo>
                  <a:pt x="904737" y="4179433"/>
                </a:moveTo>
                <a:cubicBezTo>
                  <a:pt x="932316" y="4179433"/>
                  <a:pt x="959895" y="4189954"/>
                  <a:pt x="980938" y="4210996"/>
                </a:cubicBezTo>
                <a:lnTo>
                  <a:pt x="2076649" y="5306707"/>
                </a:lnTo>
                <a:lnTo>
                  <a:pt x="2071665" y="5306328"/>
                </a:lnTo>
                <a:cubicBezTo>
                  <a:pt x="1971266" y="5296132"/>
                  <a:pt x="1872337" y="5280963"/>
                  <a:pt x="1775129" y="5261071"/>
                </a:cubicBezTo>
                <a:lnTo>
                  <a:pt x="1709277" y="5244139"/>
                </a:lnTo>
                <a:lnTo>
                  <a:pt x="828535" y="4363398"/>
                </a:lnTo>
                <a:cubicBezTo>
                  <a:pt x="786451" y="4321314"/>
                  <a:pt x="786451" y="4253081"/>
                  <a:pt x="828536" y="4210996"/>
                </a:cubicBezTo>
                <a:cubicBezTo>
                  <a:pt x="849578" y="4189955"/>
                  <a:pt x="877158" y="4179433"/>
                  <a:pt x="904737" y="4179433"/>
                </a:cubicBezTo>
                <a:close/>
                <a:moveTo>
                  <a:pt x="1307858" y="3383025"/>
                </a:moveTo>
                <a:cubicBezTo>
                  <a:pt x="1335438" y="3383025"/>
                  <a:pt x="1363018" y="3393546"/>
                  <a:pt x="1384060" y="3414588"/>
                </a:cubicBezTo>
                <a:lnTo>
                  <a:pt x="3179076" y="5209605"/>
                </a:lnTo>
                <a:lnTo>
                  <a:pt x="2978916" y="5261071"/>
                </a:lnTo>
                <a:lnTo>
                  <a:pt x="2932780" y="5268112"/>
                </a:lnTo>
                <a:lnTo>
                  <a:pt x="1231658" y="3566990"/>
                </a:lnTo>
                <a:cubicBezTo>
                  <a:pt x="1189574" y="3524906"/>
                  <a:pt x="1189574" y="3456673"/>
                  <a:pt x="1231658" y="3414589"/>
                </a:cubicBezTo>
                <a:cubicBezTo>
                  <a:pt x="1252700" y="3393547"/>
                  <a:pt x="1280279" y="3383025"/>
                  <a:pt x="1307858" y="3383025"/>
                </a:cubicBezTo>
                <a:close/>
                <a:moveTo>
                  <a:pt x="805159" y="3309279"/>
                </a:moveTo>
                <a:cubicBezTo>
                  <a:pt x="832739" y="3309279"/>
                  <a:pt x="860319" y="3319800"/>
                  <a:pt x="881361" y="3340842"/>
                </a:cubicBezTo>
                <a:lnTo>
                  <a:pt x="2825069" y="5284551"/>
                </a:lnTo>
                <a:lnTo>
                  <a:pt x="2682380" y="5306328"/>
                </a:lnTo>
                <a:lnTo>
                  <a:pt x="2551961" y="5316245"/>
                </a:lnTo>
                <a:lnTo>
                  <a:pt x="728959" y="3493243"/>
                </a:lnTo>
                <a:cubicBezTo>
                  <a:pt x="686874" y="3451159"/>
                  <a:pt x="686874" y="3382926"/>
                  <a:pt x="728959" y="3340843"/>
                </a:cubicBezTo>
                <a:cubicBezTo>
                  <a:pt x="750001" y="3319800"/>
                  <a:pt x="777581" y="3309279"/>
                  <a:pt x="805159" y="3309279"/>
                </a:cubicBezTo>
                <a:close/>
                <a:moveTo>
                  <a:pt x="265345" y="3152330"/>
                </a:moveTo>
                <a:cubicBezTo>
                  <a:pt x="290082" y="3152330"/>
                  <a:pt x="314818" y="3161766"/>
                  <a:pt x="333691" y="3180639"/>
                </a:cubicBezTo>
                <a:cubicBezTo>
                  <a:pt x="469511" y="3316459"/>
                  <a:pt x="605329" y="3452279"/>
                  <a:pt x="741149" y="3588098"/>
                </a:cubicBezTo>
                <a:cubicBezTo>
                  <a:pt x="778895" y="3625845"/>
                  <a:pt x="778895" y="3687043"/>
                  <a:pt x="741149" y="3724789"/>
                </a:cubicBezTo>
                <a:lnTo>
                  <a:pt x="741149" y="3724788"/>
                </a:lnTo>
                <a:cubicBezTo>
                  <a:pt x="703404" y="3762535"/>
                  <a:pt x="642204" y="3762535"/>
                  <a:pt x="604458" y="3724788"/>
                </a:cubicBezTo>
                <a:lnTo>
                  <a:pt x="197001" y="3317330"/>
                </a:lnTo>
                <a:cubicBezTo>
                  <a:pt x="159255" y="3279584"/>
                  <a:pt x="159255" y="3218386"/>
                  <a:pt x="197000" y="3180639"/>
                </a:cubicBezTo>
                <a:cubicBezTo>
                  <a:pt x="215873" y="3161766"/>
                  <a:pt x="240610" y="3152330"/>
                  <a:pt x="265345" y="3152330"/>
                </a:cubicBezTo>
                <a:close/>
                <a:moveTo>
                  <a:pt x="1000643" y="2703434"/>
                </a:moveTo>
                <a:cubicBezTo>
                  <a:pt x="1028223" y="2703434"/>
                  <a:pt x="1055802" y="2713956"/>
                  <a:pt x="1076845" y="2734997"/>
                </a:cubicBezTo>
                <a:lnTo>
                  <a:pt x="3458538" y="5116690"/>
                </a:lnTo>
                <a:lnTo>
                  <a:pt x="3265130" y="5187478"/>
                </a:lnTo>
                <a:lnTo>
                  <a:pt x="3232828" y="5195784"/>
                </a:lnTo>
                <a:lnTo>
                  <a:pt x="924443" y="2887398"/>
                </a:lnTo>
                <a:cubicBezTo>
                  <a:pt x="882358" y="2845315"/>
                  <a:pt x="882359" y="2777082"/>
                  <a:pt x="924443" y="2734997"/>
                </a:cubicBezTo>
                <a:cubicBezTo>
                  <a:pt x="945485" y="2713956"/>
                  <a:pt x="973065" y="2703434"/>
                  <a:pt x="1000643" y="2703434"/>
                </a:cubicBezTo>
                <a:close/>
                <a:moveTo>
                  <a:pt x="270264" y="2326543"/>
                </a:moveTo>
                <a:cubicBezTo>
                  <a:pt x="296622" y="2326543"/>
                  <a:pt x="322979" y="2336598"/>
                  <a:pt x="343090" y="2356709"/>
                </a:cubicBezTo>
                <a:cubicBezTo>
                  <a:pt x="418054" y="2431672"/>
                  <a:pt x="493016" y="2506635"/>
                  <a:pt x="567977" y="2581597"/>
                </a:cubicBezTo>
                <a:cubicBezTo>
                  <a:pt x="608198" y="2621818"/>
                  <a:pt x="608198" y="2687030"/>
                  <a:pt x="567977" y="2727251"/>
                </a:cubicBezTo>
                <a:lnTo>
                  <a:pt x="567977" y="2727250"/>
                </a:lnTo>
                <a:cubicBezTo>
                  <a:pt x="527756" y="2767471"/>
                  <a:pt x="462544" y="2767471"/>
                  <a:pt x="422323" y="2727250"/>
                </a:cubicBezTo>
                <a:lnTo>
                  <a:pt x="197436" y="2502363"/>
                </a:lnTo>
                <a:cubicBezTo>
                  <a:pt x="157215" y="2462142"/>
                  <a:pt x="157216" y="2396931"/>
                  <a:pt x="197436" y="2356709"/>
                </a:cubicBezTo>
                <a:cubicBezTo>
                  <a:pt x="217547" y="2336599"/>
                  <a:pt x="243905" y="2326543"/>
                  <a:pt x="270264" y="2326543"/>
                </a:cubicBezTo>
                <a:close/>
                <a:moveTo>
                  <a:pt x="656516" y="1936519"/>
                </a:moveTo>
                <a:cubicBezTo>
                  <a:pt x="684095" y="1936518"/>
                  <a:pt x="711674" y="1947040"/>
                  <a:pt x="732716" y="1968081"/>
                </a:cubicBezTo>
                <a:lnTo>
                  <a:pt x="3750197" y="4985562"/>
                </a:lnTo>
                <a:lnTo>
                  <a:pt x="3544489" y="5084657"/>
                </a:lnTo>
                <a:lnTo>
                  <a:pt x="580315" y="2120483"/>
                </a:lnTo>
                <a:cubicBezTo>
                  <a:pt x="538231" y="2078399"/>
                  <a:pt x="538231" y="2010166"/>
                  <a:pt x="580315" y="1968081"/>
                </a:cubicBezTo>
                <a:cubicBezTo>
                  <a:pt x="601357" y="1947040"/>
                  <a:pt x="628936" y="1936518"/>
                  <a:pt x="656516" y="1936519"/>
                </a:cubicBezTo>
                <a:close/>
                <a:moveTo>
                  <a:pt x="993224" y="1892274"/>
                </a:moveTo>
                <a:cubicBezTo>
                  <a:pt x="1020804" y="1892274"/>
                  <a:pt x="1048383" y="1902795"/>
                  <a:pt x="1069426" y="1923837"/>
                </a:cubicBezTo>
                <a:lnTo>
                  <a:pt x="3991123" y="4845535"/>
                </a:lnTo>
                <a:lnTo>
                  <a:pt x="3801512" y="4960726"/>
                </a:lnTo>
                <a:lnTo>
                  <a:pt x="917024" y="2076239"/>
                </a:lnTo>
                <a:cubicBezTo>
                  <a:pt x="874939" y="2034155"/>
                  <a:pt x="874939" y="1965922"/>
                  <a:pt x="917024" y="1923837"/>
                </a:cubicBezTo>
                <a:cubicBezTo>
                  <a:pt x="938066" y="1902796"/>
                  <a:pt x="965646" y="1892274"/>
                  <a:pt x="993224" y="1892274"/>
                </a:cubicBezTo>
                <a:close/>
                <a:moveTo>
                  <a:pt x="894902" y="1400660"/>
                </a:moveTo>
                <a:cubicBezTo>
                  <a:pt x="922481" y="1400661"/>
                  <a:pt x="950060" y="1411182"/>
                  <a:pt x="971102" y="1432224"/>
                </a:cubicBezTo>
                <a:lnTo>
                  <a:pt x="4220616" y="4681737"/>
                </a:lnTo>
                <a:lnTo>
                  <a:pt x="4046830" y="4811692"/>
                </a:lnTo>
                <a:lnTo>
                  <a:pt x="4046170" y="4812093"/>
                </a:lnTo>
                <a:lnTo>
                  <a:pt x="818700" y="1584626"/>
                </a:lnTo>
                <a:cubicBezTo>
                  <a:pt x="776617" y="1542541"/>
                  <a:pt x="776617" y="1474308"/>
                  <a:pt x="818701" y="1432224"/>
                </a:cubicBezTo>
                <a:cubicBezTo>
                  <a:pt x="839743" y="1411182"/>
                  <a:pt x="867322" y="1400661"/>
                  <a:pt x="894902" y="1400660"/>
                </a:cubicBezTo>
                <a:close/>
                <a:moveTo>
                  <a:pt x="1998529" y="1314584"/>
                </a:moveTo>
                <a:cubicBezTo>
                  <a:pt x="2026108" y="1314585"/>
                  <a:pt x="2053687" y="1325104"/>
                  <a:pt x="2074729" y="1346146"/>
                </a:cubicBezTo>
                <a:lnTo>
                  <a:pt x="4802205" y="4073622"/>
                </a:lnTo>
                <a:lnTo>
                  <a:pt x="4681588" y="4234921"/>
                </a:lnTo>
                <a:lnTo>
                  <a:pt x="4670691" y="4246911"/>
                </a:lnTo>
                <a:lnTo>
                  <a:pt x="1922328" y="1498548"/>
                </a:lnTo>
                <a:cubicBezTo>
                  <a:pt x="1880244" y="1456464"/>
                  <a:pt x="1880244" y="1388231"/>
                  <a:pt x="1922328" y="1346146"/>
                </a:cubicBezTo>
                <a:cubicBezTo>
                  <a:pt x="1943370" y="1325104"/>
                  <a:pt x="1970949" y="1314585"/>
                  <a:pt x="1998529" y="1314584"/>
                </a:cubicBezTo>
                <a:close/>
                <a:moveTo>
                  <a:pt x="1447921" y="1167101"/>
                </a:moveTo>
                <a:cubicBezTo>
                  <a:pt x="1475501" y="1167102"/>
                  <a:pt x="1503081" y="1177622"/>
                  <a:pt x="1524122" y="1198665"/>
                </a:cubicBezTo>
                <a:lnTo>
                  <a:pt x="4623877" y="4298419"/>
                </a:lnTo>
                <a:lnTo>
                  <a:pt x="4488831" y="4447008"/>
                </a:lnTo>
                <a:lnTo>
                  <a:pt x="4477742" y="4457085"/>
                </a:lnTo>
                <a:lnTo>
                  <a:pt x="1371721" y="1351064"/>
                </a:lnTo>
                <a:cubicBezTo>
                  <a:pt x="1329637" y="1308981"/>
                  <a:pt x="1329637" y="1240749"/>
                  <a:pt x="1371721" y="1198665"/>
                </a:cubicBezTo>
                <a:cubicBezTo>
                  <a:pt x="1392763" y="1177623"/>
                  <a:pt x="1420342" y="1167102"/>
                  <a:pt x="1447921" y="1167101"/>
                </a:cubicBezTo>
                <a:close/>
                <a:moveTo>
                  <a:pt x="3767082" y="1088443"/>
                </a:moveTo>
                <a:cubicBezTo>
                  <a:pt x="3794661" y="1088444"/>
                  <a:pt x="3822240" y="1098964"/>
                  <a:pt x="3843282" y="1120005"/>
                </a:cubicBezTo>
                <a:lnTo>
                  <a:pt x="5349259" y="2625982"/>
                </a:lnTo>
                <a:lnTo>
                  <a:pt x="5348151" y="2640556"/>
                </a:lnTo>
                <a:lnTo>
                  <a:pt x="5309868" y="2891395"/>
                </a:lnTo>
                <a:lnTo>
                  <a:pt x="3690880" y="1272407"/>
                </a:lnTo>
                <a:cubicBezTo>
                  <a:pt x="3648796" y="1230323"/>
                  <a:pt x="3648796" y="1162090"/>
                  <a:pt x="3690880" y="1120006"/>
                </a:cubicBezTo>
                <a:cubicBezTo>
                  <a:pt x="3711922" y="1098964"/>
                  <a:pt x="3739502" y="1088444"/>
                  <a:pt x="3767082" y="1088443"/>
                </a:cubicBezTo>
                <a:close/>
                <a:moveTo>
                  <a:pt x="4514335" y="1039279"/>
                </a:moveTo>
                <a:cubicBezTo>
                  <a:pt x="4541915" y="1039278"/>
                  <a:pt x="4569495" y="1049800"/>
                  <a:pt x="4590537" y="1070842"/>
                </a:cubicBezTo>
                <a:lnTo>
                  <a:pt x="5311880" y="1792186"/>
                </a:lnTo>
                <a:lnTo>
                  <a:pt x="5348151" y="2029842"/>
                </a:lnTo>
                <a:lnTo>
                  <a:pt x="5356662" y="2141770"/>
                </a:lnTo>
                <a:lnTo>
                  <a:pt x="4438135" y="1223243"/>
                </a:lnTo>
                <a:cubicBezTo>
                  <a:pt x="4396051" y="1181159"/>
                  <a:pt x="4396051" y="1112926"/>
                  <a:pt x="4438135" y="1070842"/>
                </a:cubicBezTo>
                <a:cubicBezTo>
                  <a:pt x="4459177" y="1049799"/>
                  <a:pt x="4486757" y="1039279"/>
                  <a:pt x="4514335" y="1039279"/>
                </a:cubicBezTo>
                <a:close/>
                <a:moveTo>
                  <a:pt x="2824262" y="936043"/>
                </a:moveTo>
                <a:cubicBezTo>
                  <a:pt x="2851842" y="936044"/>
                  <a:pt x="2879422" y="946564"/>
                  <a:pt x="2900464" y="967606"/>
                </a:cubicBezTo>
                <a:lnTo>
                  <a:pt x="5209705" y="3276847"/>
                </a:lnTo>
                <a:lnTo>
                  <a:pt x="5128872" y="3497699"/>
                </a:lnTo>
                <a:lnTo>
                  <a:pt x="5127858" y="3499803"/>
                </a:lnTo>
                <a:lnTo>
                  <a:pt x="2748062" y="1120008"/>
                </a:lnTo>
                <a:cubicBezTo>
                  <a:pt x="2705978" y="1077924"/>
                  <a:pt x="2705978" y="1009690"/>
                  <a:pt x="2748062" y="967605"/>
                </a:cubicBezTo>
                <a:cubicBezTo>
                  <a:pt x="2769104" y="946563"/>
                  <a:pt x="2796683" y="936044"/>
                  <a:pt x="2824262" y="936043"/>
                </a:cubicBezTo>
                <a:close/>
                <a:moveTo>
                  <a:pt x="681003" y="778727"/>
                </a:moveTo>
                <a:cubicBezTo>
                  <a:pt x="708583" y="778728"/>
                  <a:pt x="736163" y="789248"/>
                  <a:pt x="757204" y="810291"/>
                </a:cubicBezTo>
                <a:lnTo>
                  <a:pt x="4439110" y="4492197"/>
                </a:lnTo>
                <a:lnTo>
                  <a:pt x="4279434" y="4637321"/>
                </a:lnTo>
                <a:lnTo>
                  <a:pt x="604803" y="962692"/>
                </a:lnTo>
                <a:cubicBezTo>
                  <a:pt x="562719" y="920607"/>
                  <a:pt x="562719" y="852374"/>
                  <a:pt x="604803" y="810291"/>
                </a:cubicBezTo>
                <a:cubicBezTo>
                  <a:pt x="625845" y="789249"/>
                  <a:pt x="653424" y="778728"/>
                  <a:pt x="681003" y="778727"/>
                </a:cubicBezTo>
                <a:close/>
                <a:moveTo>
                  <a:pt x="96656" y="638972"/>
                </a:moveTo>
                <a:cubicBezTo>
                  <a:pt x="121392" y="638972"/>
                  <a:pt x="146128" y="648409"/>
                  <a:pt x="165001" y="667281"/>
                </a:cubicBezTo>
                <a:cubicBezTo>
                  <a:pt x="300821" y="803101"/>
                  <a:pt x="436640" y="938922"/>
                  <a:pt x="572459" y="1074741"/>
                </a:cubicBezTo>
                <a:cubicBezTo>
                  <a:pt x="610205" y="1112487"/>
                  <a:pt x="610205" y="1173686"/>
                  <a:pt x="572459" y="1211432"/>
                </a:cubicBezTo>
                <a:lnTo>
                  <a:pt x="572459" y="1211431"/>
                </a:lnTo>
                <a:cubicBezTo>
                  <a:pt x="534714" y="1249177"/>
                  <a:pt x="473516" y="1249177"/>
                  <a:pt x="435768" y="1211431"/>
                </a:cubicBezTo>
                <a:lnTo>
                  <a:pt x="28310" y="803972"/>
                </a:lnTo>
                <a:cubicBezTo>
                  <a:pt x="-9436" y="766226"/>
                  <a:pt x="-9436" y="705027"/>
                  <a:pt x="28310" y="667281"/>
                </a:cubicBezTo>
                <a:cubicBezTo>
                  <a:pt x="47183" y="648408"/>
                  <a:pt x="71920" y="638972"/>
                  <a:pt x="96656" y="638972"/>
                </a:cubicBezTo>
                <a:close/>
                <a:moveTo>
                  <a:pt x="2106683" y="616495"/>
                </a:moveTo>
                <a:cubicBezTo>
                  <a:pt x="2134262" y="616496"/>
                  <a:pt x="2161841" y="627017"/>
                  <a:pt x="2182883" y="648059"/>
                </a:cubicBezTo>
                <a:lnTo>
                  <a:pt x="5097548" y="3562723"/>
                </a:lnTo>
                <a:lnTo>
                  <a:pt x="5003110" y="3758766"/>
                </a:lnTo>
                <a:lnTo>
                  <a:pt x="4997697" y="3767674"/>
                </a:lnTo>
                <a:lnTo>
                  <a:pt x="2030481" y="800459"/>
                </a:lnTo>
                <a:cubicBezTo>
                  <a:pt x="1988398" y="758376"/>
                  <a:pt x="1988398" y="690143"/>
                  <a:pt x="2030481" y="648058"/>
                </a:cubicBezTo>
                <a:cubicBezTo>
                  <a:pt x="2051524" y="627017"/>
                  <a:pt x="2079103" y="616496"/>
                  <a:pt x="2106683" y="616495"/>
                </a:cubicBezTo>
                <a:close/>
                <a:moveTo>
                  <a:pt x="1683894" y="596830"/>
                </a:moveTo>
                <a:cubicBezTo>
                  <a:pt x="1711474" y="596830"/>
                  <a:pt x="1739053" y="607351"/>
                  <a:pt x="1760095" y="628393"/>
                </a:cubicBezTo>
                <a:lnTo>
                  <a:pt x="4960540" y="3828838"/>
                </a:lnTo>
                <a:lnTo>
                  <a:pt x="4853515" y="4005007"/>
                </a:lnTo>
                <a:lnTo>
                  <a:pt x="4844270" y="4017370"/>
                </a:lnTo>
                <a:lnTo>
                  <a:pt x="1607694" y="780795"/>
                </a:lnTo>
                <a:cubicBezTo>
                  <a:pt x="1565609" y="738711"/>
                  <a:pt x="1565609" y="670478"/>
                  <a:pt x="1607694" y="628393"/>
                </a:cubicBezTo>
                <a:cubicBezTo>
                  <a:pt x="1628736" y="607351"/>
                  <a:pt x="1656315" y="596830"/>
                  <a:pt x="1683894" y="596830"/>
                </a:cubicBezTo>
                <a:close/>
                <a:moveTo>
                  <a:pt x="2888346" y="596828"/>
                </a:moveTo>
                <a:cubicBezTo>
                  <a:pt x="2915926" y="596828"/>
                  <a:pt x="2943505" y="607349"/>
                  <a:pt x="2964547" y="628391"/>
                </a:cubicBezTo>
                <a:lnTo>
                  <a:pt x="5296831" y="2960674"/>
                </a:lnTo>
                <a:lnTo>
                  <a:pt x="5234488" y="3203134"/>
                </a:lnTo>
                <a:lnTo>
                  <a:pt x="2812146" y="780793"/>
                </a:lnTo>
                <a:cubicBezTo>
                  <a:pt x="2770062" y="738709"/>
                  <a:pt x="2770062" y="670475"/>
                  <a:pt x="2812146" y="628391"/>
                </a:cubicBezTo>
                <a:cubicBezTo>
                  <a:pt x="2833188" y="607349"/>
                  <a:pt x="2860767" y="596828"/>
                  <a:pt x="2888346" y="596828"/>
                </a:cubicBezTo>
                <a:close/>
                <a:moveTo>
                  <a:pt x="3660179" y="586992"/>
                </a:moveTo>
                <a:cubicBezTo>
                  <a:pt x="3687759" y="586992"/>
                  <a:pt x="3715339" y="597513"/>
                  <a:pt x="3736381" y="618555"/>
                </a:cubicBezTo>
                <a:lnTo>
                  <a:pt x="5361249" y="2243424"/>
                </a:lnTo>
                <a:lnTo>
                  <a:pt x="5363570" y="2335199"/>
                </a:lnTo>
                <a:cubicBezTo>
                  <a:pt x="5363570" y="2386744"/>
                  <a:pt x="5362264" y="2437983"/>
                  <a:pt x="5359684" y="2488887"/>
                </a:cubicBezTo>
                <a:lnTo>
                  <a:pt x="5355601" y="2542577"/>
                </a:lnTo>
                <a:lnTo>
                  <a:pt x="3583979" y="770956"/>
                </a:lnTo>
                <a:cubicBezTo>
                  <a:pt x="3541895" y="728872"/>
                  <a:pt x="3541895" y="660639"/>
                  <a:pt x="3583979" y="618555"/>
                </a:cubicBezTo>
                <a:cubicBezTo>
                  <a:pt x="3605021" y="597513"/>
                  <a:pt x="3632601" y="586992"/>
                  <a:pt x="3660179" y="586992"/>
                </a:cubicBezTo>
                <a:close/>
                <a:moveTo>
                  <a:pt x="3629431" y="157314"/>
                </a:moveTo>
                <a:cubicBezTo>
                  <a:pt x="3655790" y="157315"/>
                  <a:pt x="3682148" y="167370"/>
                  <a:pt x="3702258" y="187480"/>
                </a:cubicBezTo>
                <a:cubicBezTo>
                  <a:pt x="3777221" y="262442"/>
                  <a:pt x="3852183" y="337406"/>
                  <a:pt x="3927145" y="412369"/>
                </a:cubicBezTo>
                <a:cubicBezTo>
                  <a:pt x="3967366" y="452589"/>
                  <a:pt x="3967366" y="517801"/>
                  <a:pt x="3927145" y="558022"/>
                </a:cubicBezTo>
                <a:lnTo>
                  <a:pt x="3927145" y="558021"/>
                </a:lnTo>
                <a:cubicBezTo>
                  <a:pt x="3886924" y="598242"/>
                  <a:pt x="3821711" y="598242"/>
                  <a:pt x="3781490" y="558021"/>
                </a:cubicBezTo>
                <a:lnTo>
                  <a:pt x="3556604" y="333134"/>
                </a:lnTo>
                <a:cubicBezTo>
                  <a:pt x="3516383" y="292914"/>
                  <a:pt x="3516383" y="227701"/>
                  <a:pt x="3556604" y="187480"/>
                </a:cubicBezTo>
                <a:cubicBezTo>
                  <a:pt x="3576714" y="167370"/>
                  <a:pt x="3603073" y="157314"/>
                  <a:pt x="3629431" y="157314"/>
                </a:cubicBezTo>
                <a:close/>
                <a:moveTo>
                  <a:pt x="1441176" y="0"/>
                </a:moveTo>
                <a:cubicBezTo>
                  <a:pt x="1467534" y="0"/>
                  <a:pt x="1493892" y="10055"/>
                  <a:pt x="1514003" y="30166"/>
                </a:cubicBezTo>
                <a:cubicBezTo>
                  <a:pt x="1588965" y="105129"/>
                  <a:pt x="1663927" y="180092"/>
                  <a:pt x="1738890" y="255054"/>
                </a:cubicBezTo>
                <a:cubicBezTo>
                  <a:pt x="1779110" y="295276"/>
                  <a:pt x="1779110" y="360488"/>
                  <a:pt x="1738890" y="400709"/>
                </a:cubicBezTo>
                <a:lnTo>
                  <a:pt x="1738890" y="400707"/>
                </a:lnTo>
                <a:cubicBezTo>
                  <a:pt x="1698669" y="440928"/>
                  <a:pt x="1633456" y="440928"/>
                  <a:pt x="1593235" y="400707"/>
                </a:cubicBezTo>
                <a:lnTo>
                  <a:pt x="1368349" y="175820"/>
                </a:lnTo>
                <a:cubicBezTo>
                  <a:pt x="1328128" y="135599"/>
                  <a:pt x="1328128" y="70387"/>
                  <a:pt x="1368349" y="30166"/>
                </a:cubicBezTo>
                <a:cubicBezTo>
                  <a:pt x="1388459" y="10056"/>
                  <a:pt x="1414818" y="0"/>
                  <a:pt x="1441176" y="0"/>
                </a:cubicBezTo>
                <a:close/>
              </a:path>
            </a:pathLst>
          </a:custGeom>
          <a:pattFill prst="pct5">
            <a:fgClr>
              <a:schemeClr val="tx1"/>
            </a:fgClr>
            <a:bgClr>
              <a:schemeClr val="bg1">
                <a:lumMod val="85000"/>
              </a:schemeClr>
            </a:bgClr>
          </a:patt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1" i="0">
                <a:latin typeface="Source Sans Pro" panose="020B0503030403020204" charset="0"/>
                <a:ea typeface="Source Sans Pro" panose="020B0503030403020204" charset="0"/>
                <a:cs typeface="Source Sans Pro" panose="020B0503030403020204" charset="0"/>
              </a:defRPr>
            </a:lvl1pPr>
          </a:lstStyle>
          <a:p>
            <a:r>
              <a:rPr lang="en-US"/>
              <a:t>Drag &amp; Drop Image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60E0-C9D8-416C-986D-D0D82734880D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9C50-4931-4680-8D78-B17F75D672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60E0-C9D8-416C-986D-D0D82734880D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9C50-4931-4680-8D78-B17F75D672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60E0-C9D8-416C-986D-D0D82734880D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9C50-4931-4680-8D78-B17F75D672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60E0-C9D8-416C-986D-D0D82734880D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9C50-4931-4680-8D78-B17F75D672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60E0-C9D8-416C-986D-D0D82734880D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9C50-4931-4680-8D78-B17F75D672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A60E0-C9D8-416C-986D-D0D82734880D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99C50-4931-4680-8D78-B17F75D672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BA60E0-C9D8-416C-986D-D0D82734880D}" type="datetimeFigureOut">
              <a:rPr lang="zh-CN" altLang="en-US" smtClean="0"/>
              <a:t>2018/3/28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99C50-4931-4680-8D78-B17F75D6720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2" t="7961" r="6912" b="7961"/>
          <a:stretch>
            <a:fillRect/>
          </a:stretch>
        </p:blipFill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6858000 h 6858000"/>
              <a:gd name="connsiteX3" fmla="*/ 0 w 121920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7D92DE-5D10-4150-B81F-14D58A73C682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2018/3/28 Wednesday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58F1A-B3AE-4D93-90AB-28D68372B32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65100" y="139700"/>
            <a:ext cx="11861800" cy="6578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2.xml"/><Relationship Id="rId4" Type="http://schemas.openxmlformats.org/officeDocument/2006/relationships/chart" Target="../charts/char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9.xml"/><Relationship Id="rId7" Type="http://schemas.openxmlformats.org/officeDocument/2006/relationships/image" Target="../media/image6.png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2.xml"/><Relationship Id="rId7" Type="http://schemas.openxmlformats.org/officeDocument/2006/relationships/image" Target="../media/image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11" Type="http://schemas.openxmlformats.org/officeDocument/2006/relationships/image" Target="../media/image24.png"/><Relationship Id="rId5" Type="http://schemas.openxmlformats.org/officeDocument/2006/relationships/diagramColors" Target="../diagrams/colors1.xml"/><Relationship Id="rId10" Type="http://schemas.openxmlformats.org/officeDocument/2006/relationships/image" Target="../media/image23.pn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15.xml"/><Relationship Id="rId7" Type="http://schemas.openxmlformats.org/officeDocument/2006/relationships/image" Target="../media/image6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34.xml"/><Relationship Id="rId4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6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6.xml"/><Relationship Id="rId7" Type="http://schemas.openxmlformats.org/officeDocument/2006/relationships/image" Target="../media/image6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6" y="0"/>
            <a:ext cx="11895327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72" y="1462469"/>
            <a:ext cx="9363455" cy="3933063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79432" y="2650243"/>
            <a:ext cx="60331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>
                <a:latin typeface="幼圆" panose="02010509060101010101" pitchFamily="49" charset="-122"/>
                <a:ea typeface="幼圆" panose="02010509060101010101" pitchFamily="49" charset="-122"/>
              </a:rPr>
              <a:t>毕业论文答辩模板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179326" y="3641822"/>
            <a:ext cx="5833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THE  GRADUATION  THESIS  TEMPLATE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0" name="直接连接符 9"/>
          <p:cNvCxnSpPr/>
          <p:nvPr/>
        </p:nvCxnSpPr>
        <p:spPr>
          <a:xfrm>
            <a:off x="3328551" y="4047845"/>
            <a:ext cx="553489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本框 10"/>
          <p:cNvSpPr txBox="1"/>
          <p:nvPr/>
        </p:nvSpPr>
        <p:spPr>
          <a:xfrm>
            <a:off x="4218608" y="4150829"/>
            <a:ext cx="37547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>
                <a:latin typeface="幼圆" panose="02010509060101010101" pitchFamily="49" charset="-122"/>
                <a:ea typeface="幼圆" panose="02010509060101010101" pitchFamily="49" charset="-122"/>
              </a:rPr>
              <a:t>汇报人：夕觉原创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940800" y="3937003"/>
            <a:ext cx="2743200" cy="1145065"/>
            <a:chOff x="6705600" y="2952750"/>
            <a:chExt cx="2057400" cy="858798"/>
          </a:xfrm>
          <a:solidFill>
            <a:schemeClr val="bg1"/>
          </a:solidFill>
        </p:grpSpPr>
        <p:sp>
          <p:nvSpPr>
            <p:cNvPr id="4" name="Rectangle 3"/>
            <p:cNvSpPr/>
            <p:nvPr/>
          </p:nvSpPr>
          <p:spPr>
            <a:xfrm>
              <a:off x="7086600" y="3257550"/>
              <a:ext cx="1676400" cy="553998"/>
            </a:xfrm>
            <a:prstGeom prst="rect">
              <a:avLst/>
            </a:prstGeom>
            <a:noFill/>
          </p:spPr>
          <p:txBody>
            <a:bodyPr wrap="square" numCol="1" spcCol="356616">
              <a:spAutoFit/>
            </a:bodyPr>
            <a:lstStyle/>
            <a:p>
              <a:pPr indent="-609600"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</a:rPr>
                <a:t>单击此处编辑您要的内容，建议您在展示时采用微软雅黑字体</a:t>
              </a:r>
              <a:endParaRPr lang="ms-MY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7086600" y="2952750"/>
              <a:ext cx="1371600" cy="253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6705600" y="2989149"/>
              <a:ext cx="293378" cy="293878"/>
              <a:chOff x="6998061" y="3496249"/>
              <a:chExt cx="366051" cy="366676"/>
            </a:xfrm>
            <a:grpFill/>
          </p:grpSpPr>
          <p:sp>
            <p:nvSpPr>
              <p:cNvPr id="25" name="AutoShape 7"/>
              <p:cNvSpPr/>
              <p:nvPr/>
            </p:nvSpPr>
            <p:spPr bwMode="auto">
              <a:xfrm>
                <a:off x="6998061" y="3496249"/>
                <a:ext cx="366051" cy="366676"/>
              </a:xfrm>
              <a:custGeom>
                <a:avLst/>
                <a:gdLst>
                  <a:gd name="T0" fmla="+- 0 10800 1271"/>
                  <a:gd name="T1" fmla="*/ T0 w 19058"/>
                  <a:gd name="T2" fmla="+- 0 10799 1270"/>
                  <a:gd name="T3" fmla="*/ 10799 h 19059"/>
                  <a:gd name="T4" fmla="+- 0 10800 1271"/>
                  <a:gd name="T5" fmla="*/ T4 w 19058"/>
                  <a:gd name="T6" fmla="+- 0 10799 1270"/>
                  <a:gd name="T7" fmla="*/ 10799 h 19059"/>
                  <a:gd name="T8" fmla="+- 0 10800 1271"/>
                  <a:gd name="T9" fmla="*/ T8 w 19058"/>
                  <a:gd name="T10" fmla="+- 0 10799 1270"/>
                  <a:gd name="T11" fmla="*/ 10799 h 19059"/>
                  <a:gd name="T12" fmla="+- 0 10800 1271"/>
                  <a:gd name="T13" fmla="*/ T12 w 19058"/>
                  <a:gd name="T14" fmla="+- 0 10799 1270"/>
                  <a:gd name="T15" fmla="*/ 10799 h 1905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8" h="19059">
                    <a:moveTo>
                      <a:pt x="6430" y="17268"/>
                    </a:moveTo>
                    <a:cubicBezTo>
                      <a:pt x="2162" y="15559"/>
                      <a:pt x="82" y="10698"/>
                      <a:pt x="1790" y="6431"/>
                    </a:cubicBezTo>
                    <a:cubicBezTo>
                      <a:pt x="3499" y="2164"/>
                      <a:pt x="8360" y="81"/>
                      <a:pt x="12627" y="1791"/>
                    </a:cubicBezTo>
                    <a:cubicBezTo>
                      <a:pt x="16894" y="3499"/>
                      <a:pt x="18975" y="8361"/>
                      <a:pt x="17267" y="12628"/>
                    </a:cubicBezTo>
                    <a:cubicBezTo>
                      <a:pt x="15558" y="16895"/>
                      <a:pt x="10696" y="18976"/>
                      <a:pt x="6430" y="17268"/>
                    </a:cubicBezTo>
                    <a:moveTo>
                      <a:pt x="13070" y="685"/>
                    </a:moveTo>
                    <a:cubicBezTo>
                      <a:pt x="8186" y="-1270"/>
                      <a:pt x="2641" y="1103"/>
                      <a:pt x="685" y="5987"/>
                    </a:cubicBezTo>
                    <a:cubicBezTo>
                      <a:pt x="-1271" y="10872"/>
                      <a:pt x="1103" y="16418"/>
                      <a:pt x="5987" y="18373"/>
                    </a:cubicBezTo>
                    <a:cubicBezTo>
                      <a:pt x="10871" y="20330"/>
                      <a:pt x="16416" y="17955"/>
                      <a:pt x="18373" y="13071"/>
                    </a:cubicBezTo>
                    <a:cubicBezTo>
                      <a:pt x="20329" y="8186"/>
                      <a:pt x="17954" y="2641"/>
                      <a:pt x="13070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8965">
                  <a:defRPr/>
                </a:pPr>
                <a:endParaRPr lang="en-US" sz="4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AutoShape 8"/>
              <p:cNvSpPr/>
              <p:nvPr/>
            </p:nvSpPr>
            <p:spPr bwMode="auto">
              <a:xfrm>
                <a:off x="7158247" y="3656437"/>
                <a:ext cx="45678" cy="45678"/>
              </a:xfrm>
              <a:custGeom>
                <a:avLst/>
                <a:gdLst>
                  <a:gd name="T0" fmla="+- 0 10801 1272"/>
                  <a:gd name="T1" fmla="*/ T0 w 19059"/>
                  <a:gd name="T2" fmla="+- 0 10800 1272"/>
                  <a:gd name="T3" fmla="*/ 10800 h 19056"/>
                  <a:gd name="T4" fmla="+- 0 10801 1272"/>
                  <a:gd name="T5" fmla="*/ T4 w 19059"/>
                  <a:gd name="T6" fmla="+- 0 10800 1272"/>
                  <a:gd name="T7" fmla="*/ 10800 h 19056"/>
                  <a:gd name="T8" fmla="+- 0 10801 1272"/>
                  <a:gd name="T9" fmla="*/ T8 w 19059"/>
                  <a:gd name="T10" fmla="+- 0 10800 1272"/>
                  <a:gd name="T11" fmla="*/ 10800 h 19056"/>
                  <a:gd name="T12" fmla="+- 0 10801 1272"/>
                  <a:gd name="T13" fmla="*/ T12 w 19059"/>
                  <a:gd name="T14" fmla="+- 0 10800 1272"/>
                  <a:gd name="T15" fmla="*/ 10800 h 19056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6">
                    <a:moveTo>
                      <a:pt x="7753" y="13951"/>
                    </a:moveTo>
                    <a:cubicBezTo>
                      <a:pt x="5315" y="12969"/>
                      <a:pt x="4129" y="10197"/>
                      <a:pt x="5101" y="7755"/>
                    </a:cubicBezTo>
                    <a:cubicBezTo>
                      <a:pt x="6083" y="5323"/>
                      <a:pt x="8860" y="4132"/>
                      <a:pt x="11298" y="5104"/>
                    </a:cubicBezTo>
                    <a:cubicBezTo>
                      <a:pt x="13735" y="6081"/>
                      <a:pt x="14926" y="8858"/>
                      <a:pt x="13949" y="11300"/>
                    </a:cubicBezTo>
                    <a:cubicBezTo>
                      <a:pt x="12972" y="13737"/>
                      <a:pt x="10195" y="14923"/>
                      <a:pt x="7753" y="13951"/>
                    </a:cubicBezTo>
                    <a:moveTo>
                      <a:pt x="13070" y="686"/>
                    </a:moveTo>
                    <a:cubicBezTo>
                      <a:pt x="8190" y="-1272"/>
                      <a:pt x="2640" y="1104"/>
                      <a:pt x="686" y="5988"/>
                    </a:cubicBezTo>
                    <a:cubicBezTo>
                      <a:pt x="-1272" y="10872"/>
                      <a:pt x="1105" y="16416"/>
                      <a:pt x="5985" y="18369"/>
                    </a:cubicBezTo>
                    <a:cubicBezTo>
                      <a:pt x="10870" y="20328"/>
                      <a:pt x="16415" y="17951"/>
                      <a:pt x="18374" y="13072"/>
                    </a:cubicBezTo>
                    <a:cubicBezTo>
                      <a:pt x="20328" y="8188"/>
                      <a:pt x="17960" y="2644"/>
                      <a:pt x="13070" y="68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8965">
                  <a:defRPr/>
                </a:pPr>
                <a:endParaRPr lang="en-US" sz="4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AutoShape 9"/>
              <p:cNvSpPr/>
              <p:nvPr/>
            </p:nvSpPr>
            <p:spPr bwMode="auto">
              <a:xfrm>
                <a:off x="7111943" y="3610758"/>
                <a:ext cx="137660" cy="137660"/>
              </a:xfrm>
              <a:custGeom>
                <a:avLst/>
                <a:gdLst>
                  <a:gd name="T0" fmla="+- 0 10800 1271"/>
                  <a:gd name="T1" fmla="*/ T0 w 19059"/>
                  <a:gd name="T2" fmla="+- 0 10800 1271"/>
                  <a:gd name="T3" fmla="*/ 10800 h 19058"/>
                  <a:gd name="T4" fmla="+- 0 10800 1271"/>
                  <a:gd name="T5" fmla="*/ T4 w 19059"/>
                  <a:gd name="T6" fmla="+- 0 10800 1271"/>
                  <a:gd name="T7" fmla="*/ 10800 h 19058"/>
                  <a:gd name="T8" fmla="+- 0 10800 1271"/>
                  <a:gd name="T9" fmla="*/ T8 w 19059"/>
                  <a:gd name="T10" fmla="+- 0 10800 1271"/>
                  <a:gd name="T11" fmla="*/ 10800 h 19058"/>
                  <a:gd name="T12" fmla="+- 0 10800 1271"/>
                  <a:gd name="T13" fmla="*/ T12 w 19059"/>
                  <a:gd name="T14" fmla="+- 0 10800 1271"/>
                  <a:gd name="T15" fmla="*/ 10800 h 1905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19059" h="19058">
                    <a:moveTo>
                      <a:pt x="7169" y="15424"/>
                    </a:moveTo>
                    <a:cubicBezTo>
                      <a:pt x="3916" y="14123"/>
                      <a:pt x="2331" y="10417"/>
                      <a:pt x="3632" y="7167"/>
                    </a:cubicBezTo>
                    <a:cubicBezTo>
                      <a:pt x="4934" y="3917"/>
                      <a:pt x="8638" y="2331"/>
                      <a:pt x="11889" y="3632"/>
                    </a:cubicBezTo>
                    <a:cubicBezTo>
                      <a:pt x="15141" y="4934"/>
                      <a:pt x="16728" y="8640"/>
                      <a:pt x="15425" y="11890"/>
                    </a:cubicBezTo>
                    <a:cubicBezTo>
                      <a:pt x="14124" y="15140"/>
                      <a:pt x="10419" y="16728"/>
                      <a:pt x="7169" y="15424"/>
                    </a:cubicBezTo>
                    <a:moveTo>
                      <a:pt x="13071" y="685"/>
                    </a:moveTo>
                    <a:cubicBezTo>
                      <a:pt x="8186" y="-1271"/>
                      <a:pt x="2639" y="1104"/>
                      <a:pt x="686" y="5987"/>
                    </a:cubicBezTo>
                    <a:cubicBezTo>
                      <a:pt x="-1271" y="10871"/>
                      <a:pt x="1104" y="16416"/>
                      <a:pt x="5987" y="18372"/>
                    </a:cubicBezTo>
                    <a:cubicBezTo>
                      <a:pt x="10874" y="20329"/>
                      <a:pt x="16418" y="17955"/>
                      <a:pt x="18375" y="13070"/>
                    </a:cubicBezTo>
                    <a:cubicBezTo>
                      <a:pt x="20328" y="8186"/>
                      <a:pt x="17956" y="2641"/>
                      <a:pt x="13071" y="68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8965">
                  <a:defRPr/>
                </a:pPr>
                <a:endParaRPr lang="en-US" sz="4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AutoShape 10"/>
              <p:cNvSpPr/>
              <p:nvPr/>
            </p:nvSpPr>
            <p:spPr bwMode="auto">
              <a:xfrm>
                <a:off x="7203927" y="3702114"/>
                <a:ext cx="56941" cy="58818"/>
              </a:xfrm>
              <a:custGeom>
                <a:avLst/>
                <a:gdLst>
                  <a:gd name="T0" fmla="+- 0 10804 288"/>
                  <a:gd name="T1" fmla="*/ T0 w 21033"/>
                  <a:gd name="T2" fmla="+- 0 10798 277"/>
                  <a:gd name="T3" fmla="*/ 10798 h 21043"/>
                  <a:gd name="T4" fmla="+- 0 10804 288"/>
                  <a:gd name="T5" fmla="*/ T4 w 21033"/>
                  <a:gd name="T6" fmla="+- 0 10798 277"/>
                  <a:gd name="T7" fmla="*/ 10798 h 21043"/>
                  <a:gd name="T8" fmla="+- 0 10804 288"/>
                  <a:gd name="T9" fmla="*/ T8 w 21033"/>
                  <a:gd name="T10" fmla="+- 0 10798 277"/>
                  <a:gd name="T11" fmla="*/ 10798 h 21043"/>
                  <a:gd name="T12" fmla="+- 0 10804 288"/>
                  <a:gd name="T13" fmla="*/ T12 w 21033"/>
                  <a:gd name="T14" fmla="+- 0 10798 277"/>
                  <a:gd name="T15" fmla="*/ 10798 h 21043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3" h="21043">
                    <a:moveTo>
                      <a:pt x="20881" y="2825"/>
                    </a:moveTo>
                    <a:cubicBezTo>
                      <a:pt x="21312" y="1771"/>
                      <a:pt x="20787" y="572"/>
                      <a:pt x="19713" y="149"/>
                    </a:cubicBezTo>
                    <a:cubicBezTo>
                      <a:pt x="18636" y="-277"/>
                      <a:pt x="17414" y="238"/>
                      <a:pt x="16984" y="1296"/>
                    </a:cubicBezTo>
                    <a:lnTo>
                      <a:pt x="16980" y="1292"/>
                    </a:lnTo>
                    <a:cubicBezTo>
                      <a:pt x="13964" y="8692"/>
                      <a:pt x="8182" y="14184"/>
                      <a:pt x="1269" y="17089"/>
                    </a:cubicBezTo>
                    <a:cubicBezTo>
                      <a:pt x="207" y="17536"/>
                      <a:pt x="-288" y="18747"/>
                      <a:pt x="170" y="19789"/>
                    </a:cubicBezTo>
                    <a:cubicBezTo>
                      <a:pt x="629" y="20840"/>
                      <a:pt x="1863" y="21323"/>
                      <a:pt x="2924" y="20876"/>
                    </a:cubicBezTo>
                    <a:cubicBezTo>
                      <a:pt x="2961" y="20860"/>
                      <a:pt x="2982" y="20828"/>
                      <a:pt x="3014" y="20815"/>
                    </a:cubicBezTo>
                    <a:cubicBezTo>
                      <a:pt x="10874" y="17480"/>
                      <a:pt x="17451" y="11227"/>
                      <a:pt x="20877" y="2825"/>
                    </a:cubicBezTo>
                    <a:cubicBezTo>
                      <a:pt x="20877" y="2825"/>
                      <a:pt x="20881" y="2825"/>
                      <a:pt x="20881" y="2825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8965">
                  <a:defRPr/>
                </a:pPr>
                <a:endParaRPr lang="en-US" sz="4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AutoShape 11"/>
              <p:cNvSpPr/>
              <p:nvPr/>
            </p:nvSpPr>
            <p:spPr bwMode="auto">
              <a:xfrm>
                <a:off x="7226451" y="3725267"/>
                <a:ext cx="81970" cy="83847"/>
              </a:xfrm>
              <a:custGeom>
                <a:avLst/>
                <a:gdLst>
                  <a:gd name="T0" fmla="+- 0 10803 203"/>
                  <a:gd name="T1" fmla="*/ T0 w 21201"/>
                  <a:gd name="T2" fmla="+- 0 10798 194"/>
                  <a:gd name="T3" fmla="*/ 10798 h 21209"/>
                  <a:gd name="T4" fmla="+- 0 10803 203"/>
                  <a:gd name="T5" fmla="*/ T4 w 21201"/>
                  <a:gd name="T6" fmla="+- 0 10798 194"/>
                  <a:gd name="T7" fmla="*/ 10798 h 21209"/>
                  <a:gd name="T8" fmla="+- 0 10803 203"/>
                  <a:gd name="T9" fmla="*/ T8 w 21201"/>
                  <a:gd name="T10" fmla="+- 0 10798 194"/>
                  <a:gd name="T11" fmla="*/ 10798 h 21209"/>
                  <a:gd name="T12" fmla="+- 0 10803 203"/>
                  <a:gd name="T13" fmla="*/ T12 w 21201"/>
                  <a:gd name="T14" fmla="+- 0 10798 194"/>
                  <a:gd name="T15" fmla="*/ 10798 h 21209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201" h="21209">
                    <a:moveTo>
                      <a:pt x="20267" y="104"/>
                    </a:moveTo>
                    <a:cubicBezTo>
                      <a:pt x="19508" y="-194"/>
                      <a:pt x="18645" y="169"/>
                      <a:pt x="18339" y="912"/>
                    </a:cubicBezTo>
                    <a:cubicBezTo>
                      <a:pt x="14991" y="9110"/>
                      <a:pt x="8568" y="15198"/>
                      <a:pt x="894" y="18420"/>
                    </a:cubicBezTo>
                    <a:cubicBezTo>
                      <a:pt x="144" y="18735"/>
                      <a:pt x="-203" y="19589"/>
                      <a:pt x="121" y="20327"/>
                    </a:cubicBezTo>
                    <a:cubicBezTo>
                      <a:pt x="442" y="21068"/>
                      <a:pt x="1314" y="21406"/>
                      <a:pt x="2067" y="21090"/>
                    </a:cubicBezTo>
                    <a:cubicBezTo>
                      <a:pt x="2102" y="21073"/>
                      <a:pt x="2125" y="21042"/>
                      <a:pt x="2159" y="21025"/>
                    </a:cubicBezTo>
                    <a:cubicBezTo>
                      <a:pt x="10491" y="17500"/>
                      <a:pt x="17461" y="10881"/>
                      <a:pt x="21095" y="1994"/>
                    </a:cubicBezTo>
                    <a:cubicBezTo>
                      <a:pt x="21397" y="1250"/>
                      <a:pt x="21026" y="404"/>
                      <a:pt x="20267" y="104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8965">
                  <a:defRPr/>
                </a:pPr>
                <a:endParaRPr lang="en-US" sz="4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0" name="AutoShape 12"/>
              <p:cNvSpPr/>
              <p:nvPr/>
            </p:nvSpPr>
            <p:spPr bwMode="auto">
              <a:xfrm>
                <a:off x="7215188" y="3714003"/>
                <a:ext cx="69456" cy="70707"/>
              </a:xfrm>
              <a:custGeom>
                <a:avLst/>
                <a:gdLst>
                  <a:gd name="T0" fmla="+- 0 10802 238"/>
                  <a:gd name="T1" fmla="*/ T0 w 21128"/>
                  <a:gd name="T2" fmla="+- 0 10797 227"/>
                  <a:gd name="T3" fmla="*/ 10797 h 21141"/>
                  <a:gd name="T4" fmla="+- 0 10802 238"/>
                  <a:gd name="T5" fmla="*/ T4 w 21128"/>
                  <a:gd name="T6" fmla="+- 0 10797 227"/>
                  <a:gd name="T7" fmla="*/ 10797 h 21141"/>
                  <a:gd name="T8" fmla="+- 0 10802 238"/>
                  <a:gd name="T9" fmla="*/ T8 w 21128"/>
                  <a:gd name="T10" fmla="+- 0 10797 227"/>
                  <a:gd name="T11" fmla="*/ 10797 h 21141"/>
                  <a:gd name="T12" fmla="+- 0 10802 238"/>
                  <a:gd name="T13" fmla="*/ T12 w 21128"/>
                  <a:gd name="T14" fmla="+- 0 10797 227"/>
                  <a:gd name="T15" fmla="*/ 10797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8" h="21141">
                    <a:moveTo>
                      <a:pt x="20035" y="122"/>
                    </a:moveTo>
                    <a:cubicBezTo>
                      <a:pt x="19142" y="-227"/>
                      <a:pt x="18134" y="195"/>
                      <a:pt x="17778" y="1071"/>
                    </a:cubicBezTo>
                    <a:cubicBezTo>
                      <a:pt x="14571" y="8936"/>
                      <a:pt x="8412" y="14778"/>
                      <a:pt x="1051" y="17867"/>
                    </a:cubicBezTo>
                    <a:lnTo>
                      <a:pt x="1054" y="17867"/>
                    </a:lnTo>
                    <a:cubicBezTo>
                      <a:pt x="172" y="18240"/>
                      <a:pt x="-238" y="19242"/>
                      <a:pt x="142" y="20108"/>
                    </a:cubicBezTo>
                    <a:cubicBezTo>
                      <a:pt x="522" y="20973"/>
                      <a:pt x="1543" y="21372"/>
                      <a:pt x="2425" y="21003"/>
                    </a:cubicBezTo>
                    <a:cubicBezTo>
                      <a:pt x="2459" y="20986"/>
                      <a:pt x="2476" y="20956"/>
                      <a:pt x="2514" y="20936"/>
                    </a:cubicBezTo>
                    <a:cubicBezTo>
                      <a:pt x="10651" y="17491"/>
                      <a:pt x="17459" y="11027"/>
                      <a:pt x="21002" y="2339"/>
                    </a:cubicBezTo>
                    <a:cubicBezTo>
                      <a:pt x="21361" y="1463"/>
                      <a:pt x="20927" y="472"/>
                      <a:pt x="20035" y="12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8965">
                  <a:defRPr/>
                </a:pPr>
                <a:endParaRPr lang="en-US" sz="4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AutoShape 13"/>
              <p:cNvSpPr/>
              <p:nvPr/>
            </p:nvSpPr>
            <p:spPr bwMode="auto">
              <a:xfrm>
                <a:off x="7100682" y="3599495"/>
                <a:ext cx="57567" cy="58192"/>
              </a:xfrm>
              <a:custGeom>
                <a:avLst/>
                <a:gdLst>
                  <a:gd name="T0" fmla="+- 0 10797 278"/>
                  <a:gd name="T1" fmla="*/ T0 w 21039"/>
                  <a:gd name="T2" fmla="+- 0 10803 281"/>
                  <a:gd name="T3" fmla="*/ 10803 h 21044"/>
                  <a:gd name="T4" fmla="+- 0 10797 278"/>
                  <a:gd name="T5" fmla="*/ T4 w 21039"/>
                  <a:gd name="T6" fmla="+- 0 10803 281"/>
                  <a:gd name="T7" fmla="*/ 10803 h 21044"/>
                  <a:gd name="T8" fmla="+- 0 10797 278"/>
                  <a:gd name="T9" fmla="*/ T8 w 21039"/>
                  <a:gd name="T10" fmla="+- 0 10803 281"/>
                  <a:gd name="T11" fmla="*/ 10803 h 21044"/>
                  <a:gd name="T12" fmla="+- 0 10797 278"/>
                  <a:gd name="T13" fmla="*/ T12 w 21039"/>
                  <a:gd name="T14" fmla="+- 0 10803 281"/>
                  <a:gd name="T15" fmla="*/ 10803 h 21044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039" h="21044">
                    <a:moveTo>
                      <a:pt x="20871" y="1248"/>
                    </a:moveTo>
                    <a:cubicBezTo>
                      <a:pt x="20411" y="197"/>
                      <a:pt x="19177" y="-281"/>
                      <a:pt x="18112" y="169"/>
                    </a:cubicBezTo>
                    <a:cubicBezTo>
                      <a:pt x="18075" y="181"/>
                      <a:pt x="18050" y="214"/>
                      <a:pt x="18021" y="226"/>
                    </a:cubicBezTo>
                    <a:cubicBezTo>
                      <a:pt x="10159" y="3562"/>
                      <a:pt x="3583" y="9820"/>
                      <a:pt x="152" y="18220"/>
                    </a:cubicBezTo>
                    <a:lnTo>
                      <a:pt x="148" y="18220"/>
                    </a:lnTo>
                    <a:cubicBezTo>
                      <a:pt x="-278" y="19278"/>
                      <a:pt x="242" y="20473"/>
                      <a:pt x="1320" y="20896"/>
                    </a:cubicBezTo>
                    <a:cubicBezTo>
                      <a:pt x="2398" y="21318"/>
                      <a:pt x="3620" y="20803"/>
                      <a:pt x="4046" y="19749"/>
                    </a:cubicBezTo>
                    <a:lnTo>
                      <a:pt x="4051" y="19749"/>
                    </a:lnTo>
                    <a:cubicBezTo>
                      <a:pt x="7068" y="12356"/>
                      <a:pt x="12856" y="6858"/>
                      <a:pt x="19764" y="3956"/>
                    </a:cubicBezTo>
                    <a:cubicBezTo>
                      <a:pt x="20830" y="3506"/>
                      <a:pt x="21322" y="2298"/>
                      <a:pt x="20871" y="1248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8965">
                  <a:defRPr/>
                </a:pPr>
                <a:endParaRPr lang="en-US" sz="4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AutoShape 14"/>
              <p:cNvSpPr/>
              <p:nvPr/>
            </p:nvSpPr>
            <p:spPr bwMode="auto">
              <a:xfrm>
                <a:off x="7055002" y="3553816"/>
                <a:ext cx="81970" cy="83222"/>
              </a:xfrm>
              <a:custGeom>
                <a:avLst/>
                <a:gdLst>
                  <a:gd name="T0" fmla="+- 0 10797 198"/>
                  <a:gd name="T1" fmla="*/ T0 w 21199"/>
                  <a:gd name="T2" fmla="+- 0 10802 198"/>
                  <a:gd name="T3" fmla="*/ 10802 h 21208"/>
                  <a:gd name="T4" fmla="+- 0 10797 198"/>
                  <a:gd name="T5" fmla="*/ T4 w 21199"/>
                  <a:gd name="T6" fmla="+- 0 10802 198"/>
                  <a:gd name="T7" fmla="*/ 10802 h 21208"/>
                  <a:gd name="T8" fmla="+- 0 10797 198"/>
                  <a:gd name="T9" fmla="*/ T8 w 21199"/>
                  <a:gd name="T10" fmla="+- 0 10802 198"/>
                  <a:gd name="T11" fmla="*/ 10802 h 21208"/>
                  <a:gd name="T12" fmla="+- 0 10797 198"/>
                  <a:gd name="T13" fmla="*/ T12 w 21199"/>
                  <a:gd name="T14" fmla="+- 0 10802 198"/>
                  <a:gd name="T15" fmla="*/ 10802 h 21208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99" h="21208">
                    <a:moveTo>
                      <a:pt x="21077" y="880"/>
                    </a:moveTo>
                    <a:cubicBezTo>
                      <a:pt x="20753" y="142"/>
                      <a:pt x="19881" y="-198"/>
                      <a:pt x="19129" y="117"/>
                    </a:cubicBezTo>
                    <a:cubicBezTo>
                      <a:pt x="19097" y="131"/>
                      <a:pt x="19071" y="162"/>
                      <a:pt x="19039" y="179"/>
                    </a:cubicBezTo>
                    <a:cubicBezTo>
                      <a:pt x="10706" y="3707"/>
                      <a:pt x="3739" y="10322"/>
                      <a:pt x="106" y="19208"/>
                    </a:cubicBezTo>
                    <a:cubicBezTo>
                      <a:pt x="-198" y="19957"/>
                      <a:pt x="172" y="20803"/>
                      <a:pt x="934" y="21101"/>
                    </a:cubicBezTo>
                    <a:cubicBezTo>
                      <a:pt x="1689" y="21401"/>
                      <a:pt x="2552" y="21041"/>
                      <a:pt x="2859" y="20292"/>
                    </a:cubicBezTo>
                    <a:cubicBezTo>
                      <a:pt x="6206" y="12096"/>
                      <a:pt x="12625" y="6008"/>
                      <a:pt x="20301" y="2787"/>
                    </a:cubicBezTo>
                    <a:cubicBezTo>
                      <a:pt x="21051" y="2469"/>
                      <a:pt x="21402" y="1618"/>
                      <a:pt x="21077" y="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8965">
                  <a:defRPr/>
                </a:pPr>
                <a:endParaRPr lang="en-US" sz="4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AutoShape 15"/>
              <p:cNvSpPr/>
              <p:nvPr/>
            </p:nvSpPr>
            <p:spPr bwMode="auto">
              <a:xfrm>
                <a:off x="7078154" y="3576343"/>
                <a:ext cx="69456" cy="71333"/>
              </a:xfrm>
              <a:custGeom>
                <a:avLst/>
                <a:gdLst>
                  <a:gd name="T0" fmla="+- 0 10796 232"/>
                  <a:gd name="T1" fmla="*/ T0 w 21129"/>
                  <a:gd name="T2" fmla="+- 0 10804 234"/>
                  <a:gd name="T3" fmla="*/ 10804 h 21141"/>
                  <a:gd name="T4" fmla="+- 0 10796 232"/>
                  <a:gd name="T5" fmla="*/ T4 w 21129"/>
                  <a:gd name="T6" fmla="+- 0 10804 234"/>
                  <a:gd name="T7" fmla="*/ 10804 h 21141"/>
                  <a:gd name="T8" fmla="+- 0 10796 232"/>
                  <a:gd name="T9" fmla="*/ T8 w 21129"/>
                  <a:gd name="T10" fmla="+- 0 10804 234"/>
                  <a:gd name="T11" fmla="*/ 10804 h 21141"/>
                  <a:gd name="T12" fmla="+- 0 10796 232"/>
                  <a:gd name="T13" fmla="*/ T12 w 21129"/>
                  <a:gd name="T14" fmla="+- 0 10804 234"/>
                  <a:gd name="T15" fmla="*/ 10804 h 21141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129" h="21141">
                    <a:moveTo>
                      <a:pt x="20075" y="3267"/>
                    </a:moveTo>
                    <a:cubicBezTo>
                      <a:pt x="20953" y="2898"/>
                      <a:pt x="21368" y="1899"/>
                      <a:pt x="20987" y="1030"/>
                    </a:cubicBezTo>
                    <a:cubicBezTo>
                      <a:pt x="20611" y="168"/>
                      <a:pt x="19589" y="-234"/>
                      <a:pt x="18707" y="138"/>
                    </a:cubicBezTo>
                    <a:cubicBezTo>
                      <a:pt x="18670" y="152"/>
                      <a:pt x="18649" y="185"/>
                      <a:pt x="18615" y="198"/>
                    </a:cubicBezTo>
                    <a:cubicBezTo>
                      <a:pt x="10481" y="3647"/>
                      <a:pt x="3673" y="10118"/>
                      <a:pt x="124" y="18802"/>
                    </a:cubicBezTo>
                    <a:cubicBezTo>
                      <a:pt x="-232" y="19678"/>
                      <a:pt x="205" y="20666"/>
                      <a:pt x="1094" y="21019"/>
                    </a:cubicBezTo>
                    <a:cubicBezTo>
                      <a:pt x="1983" y="21366"/>
                      <a:pt x="2991" y="20946"/>
                      <a:pt x="3354" y="20071"/>
                    </a:cubicBezTo>
                    <a:cubicBezTo>
                      <a:pt x="6561" y="12205"/>
                      <a:pt x="12717" y="6360"/>
                      <a:pt x="20075" y="3274"/>
                    </a:cubicBezTo>
                    <a:cubicBezTo>
                      <a:pt x="20075" y="3274"/>
                      <a:pt x="20075" y="3267"/>
                      <a:pt x="20075" y="3267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8965">
                  <a:defRPr/>
                </a:pPr>
                <a:endParaRPr lang="en-US" sz="4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6" name="Group 15"/>
          <p:cNvGrpSpPr/>
          <p:nvPr/>
        </p:nvGrpSpPr>
        <p:grpSpPr>
          <a:xfrm>
            <a:off x="8940800" y="2006603"/>
            <a:ext cx="2743200" cy="1145065"/>
            <a:chOff x="6705600" y="1504950"/>
            <a:chExt cx="2057400" cy="858798"/>
          </a:xfrm>
          <a:solidFill>
            <a:schemeClr val="bg1"/>
          </a:solidFill>
        </p:grpSpPr>
        <p:sp>
          <p:nvSpPr>
            <p:cNvPr id="2" name="Rectangle 1"/>
            <p:cNvSpPr/>
            <p:nvPr/>
          </p:nvSpPr>
          <p:spPr>
            <a:xfrm>
              <a:off x="7086600" y="1809750"/>
              <a:ext cx="1676400" cy="553998"/>
            </a:xfrm>
            <a:prstGeom prst="rect">
              <a:avLst/>
            </a:prstGeom>
            <a:noFill/>
          </p:spPr>
          <p:txBody>
            <a:bodyPr wrap="square" numCol="1" spcCol="356616">
              <a:spAutoFit/>
            </a:bodyPr>
            <a:lstStyle/>
            <a:p>
              <a:pPr indent="-609600"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</a:rPr>
                <a:t>单击此处编辑您要的内容，建议您在展示时采用微软雅黑字体</a:t>
              </a:r>
              <a:endParaRPr lang="ms-MY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7086600" y="1504950"/>
              <a:ext cx="1371600" cy="253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AutoShape 47"/>
            <p:cNvSpPr/>
            <p:nvPr/>
          </p:nvSpPr>
          <p:spPr bwMode="auto">
            <a:xfrm>
              <a:off x="6705600" y="1617487"/>
              <a:ext cx="293378" cy="293376"/>
            </a:xfrm>
            <a:custGeom>
              <a:avLst/>
              <a:gdLst>
                <a:gd name="T0" fmla="+- 0 10853 107"/>
                <a:gd name="T1" fmla="*/ T0 w 21493"/>
                <a:gd name="T2" fmla="*/ 10800 h 21600"/>
                <a:gd name="T3" fmla="+- 0 10853 107"/>
                <a:gd name="T4" fmla="*/ T3 w 21493"/>
                <a:gd name="T5" fmla="*/ 10800 h 21600"/>
                <a:gd name="T6" fmla="+- 0 10853 107"/>
                <a:gd name="T7" fmla="*/ T6 w 21493"/>
                <a:gd name="T8" fmla="*/ 10800 h 21600"/>
                <a:gd name="T9" fmla="+- 0 10853 107"/>
                <a:gd name="T10" fmla="*/ T9 w 2149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93" h="21600">
                  <a:moveTo>
                    <a:pt x="20123" y="3375"/>
                  </a:moveTo>
                  <a:lnTo>
                    <a:pt x="8704" y="5400"/>
                  </a:lnTo>
                  <a:lnTo>
                    <a:pt x="8704" y="4725"/>
                  </a:lnTo>
                  <a:lnTo>
                    <a:pt x="8704" y="3375"/>
                  </a:lnTo>
                  <a:lnTo>
                    <a:pt x="20123" y="1350"/>
                  </a:lnTo>
                  <a:lnTo>
                    <a:pt x="20123" y="2700"/>
                  </a:lnTo>
                  <a:cubicBezTo>
                    <a:pt x="20123" y="2700"/>
                    <a:pt x="20123" y="3375"/>
                    <a:pt x="20123" y="3375"/>
                  </a:cubicBezTo>
                  <a:close/>
                  <a:moveTo>
                    <a:pt x="17901" y="18014"/>
                  </a:moveTo>
                  <a:cubicBezTo>
                    <a:pt x="16291" y="18553"/>
                    <a:pt x="14628" y="18025"/>
                    <a:pt x="14187" y="16839"/>
                  </a:cubicBezTo>
                  <a:cubicBezTo>
                    <a:pt x="13745" y="15651"/>
                    <a:pt x="14691" y="14251"/>
                    <a:pt x="16300" y="13712"/>
                  </a:cubicBezTo>
                  <a:cubicBezTo>
                    <a:pt x="17910" y="13173"/>
                    <a:pt x="19573" y="13699"/>
                    <a:pt x="20014" y="14886"/>
                  </a:cubicBezTo>
                  <a:cubicBezTo>
                    <a:pt x="20456" y="16074"/>
                    <a:pt x="19510" y="17474"/>
                    <a:pt x="17901" y="18014"/>
                  </a:cubicBezTo>
                  <a:moveTo>
                    <a:pt x="5163" y="20039"/>
                  </a:moveTo>
                  <a:cubicBezTo>
                    <a:pt x="3554" y="20578"/>
                    <a:pt x="1890" y="20050"/>
                    <a:pt x="1450" y="18864"/>
                  </a:cubicBezTo>
                  <a:cubicBezTo>
                    <a:pt x="1008" y="17676"/>
                    <a:pt x="1954" y="16276"/>
                    <a:pt x="3562" y="15737"/>
                  </a:cubicBezTo>
                  <a:cubicBezTo>
                    <a:pt x="5172" y="15198"/>
                    <a:pt x="6836" y="15724"/>
                    <a:pt x="7277" y="16911"/>
                  </a:cubicBezTo>
                  <a:cubicBezTo>
                    <a:pt x="7719" y="18099"/>
                    <a:pt x="6773" y="19499"/>
                    <a:pt x="5163" y="20039"/>
                  </a:cubicBezTo>
                  <a:moveTo>
                    <a:pt x="21012" y="316"/>
                  </a:moveTo>
                  <a:cubicBezTo>
                    <a:pt x="20770" y="110"/>
                    <a:pt x="20463" y="0"/>
                    <a:pt x="20149" y="0"/>
                  </a:cubicBezTo>
                  <a:cubicBezTo>
                    <a:pt x="20072" y="0"/>
                    <a:pt x="19993" y="6"/>
                    <a:pt x="19916" y="21"/>
                  </a:cubicBezTo>
                  <a:lnTo>
                    <a:pt x="8497" y="2046"/>
                  </a:lnTo>
                  <a:cubicBezTo>
                    <a:pt x="7855" y="2159"/>
                    <a:pt x="7387" y="2719"/>
                    <a:pt x="7387" y="3375"/>
                  </a:cubicBezTo>
                  <a:lnTo>
                    <a:pt x="7387" y="4725"/>
                  </a:lnTo>
                  <a:lnTo>
                    <a:pt x="7387" y="5400"/>
                  </a:lnTo>
                  <a:lnTo>
                    <a:pt x="7387" y="14964"/>
                  </a:lnTo>
                  <a:cubicBezTo>
                    <a:pt x="6706" y="14467"/>
                    <a:pt x="5822" y="14175"/>
                    <a:pt x="4839" y="14175"/>
                  </a:cubicBezTo>
                  <a:cubicBezTo>
                    <a:pt x="4268" y="14175"/>
                    <a:pt x="3696" y="14269"/>
                    <a:pt x="3139" y="14455"/>
                  </a:cubicBezTo>
                  <a:cubicBezTo>
                    <a:pt x="1865" y="14882"/>
                    <a:pt x="843" y="15739"/>
                    <a:pt x="336" y="16807"/>
                  </a:cubicBezTo>
                  <a:cubicBezTo>
                    <a:pt x="-56" y="17633"/>
                    <a:pt x="-107" y="18530"/>
                    <a:pt x="192" y="19336"/>
                  </a:cubicBezTo>
                  <a:cubicBezTo>
                    <a:pt x="703" y="20711"/>
                    <a:pt x="2155" y="21599"/>
                    <a:pt x="3892" y="21599"/>
                  </a:cubicBezTo>
                  <a:cubicBezTo>
                    <a:pt x="4462" y="21599"/>
                    <a:pt x="5033" y="21506"/>
                    <a:pt x="5590" y="21319"/>
                  </a:cubicBezTo>
                  <a:cubicBezTo>
                    <a:pt x="6865" y="20893"/>
                    <a:pt x="7887" y="20036"/>
                    <a:pt x="8394" y="18969"/>
                  </a:cubicBezTo>
                  <a:cubicBezTo>
                    <a:pt x="8612" y="18509"/>
                    <a:pt x="8714" y="18027"/>
                    <a:pt x="8718" y="17549"/>
                  </a:cubicBezTo>
                  <a:lnTo>
                    <a:pt x="8730" y="17549"/>
                  </a:lnTo>
                  <a:lnTo>
                    <a:pt x="8730" y="6750"/>
                  </a:lnTo>
                  <a:cubicBezTo>
                    <a:pt x="8807" y="6750"/>
                    <a:pt x="8886" y="6743"/>
                    <a:pt x="8964" y="6730"/>
                  </a:cubicBezTo>
                  <a:lnTo>
                    <a:pt x="20149" y="4746"/>
                  </a:lnTo>
                  <a:lnTo>
                    <a:pt x="20149" y="12939"/>
                  </a:lnTo>
                  <a:cubicBezTo>
                    <a:pt x="19468" y="12442"/>
                    <a:pt x="18584" y="12150"/>
                    <a:pt x="17600" y="12150"/>
                  </a:cubicBezTo>
                  <a:cubicBezTo>
                    <a:pt x="17030" y="12150"/>
                    <a:pt x="16459" y="12244"/>
                    <a:pt x="15902" y="12430"/>
                  </a:cubicBezTo>
                  <a:cubicBezTo>
                    <a:pt x="14628" y="12857"/>
                    <a:pt x="13606" y="13714"/>
                    <a:pt x="13098" y="14782"/>
                  </a:cubicBezTo>
                  <a:cubicBezTo>
                    <a:pt x="12706" y="15608"/>
                    <a:pt x="12656" y="16505"/>
                    <a:pt x="12955" y="17311"/>
                  </a:cubicBezTo>
                  <a:cubicBezTo>
                    <a:pt x="13466" y="18686"/>
                    <a:pt x="14918" y="19575"/>
                    <a:pt x="16653" y="19575"/>
                  </a:cubicBezTo>
                  <a:cubicBezTo>
                    <a:pt x="17224" y="19575"/>
                    <a:pt x="17796" y="19481"/>
                    <a:pt x="18352" y="19294"/>
                  </a:cubicBezTo>
                  <a:cubicBezTo>
                    <a:pt x="19627" y="18868"/>
                    <a:pt x="20649" y="18011"/>
                    <a:pt x="21157" y="16944"/>
                  </a:cubicBezTo>
                  <a:cubicBezTo>
                    <a:pt x="21374" y="16484"/>
                    <a:pt x="21477" y="16002"/>
                    <a:pt x="21480" y="15525"/>
                  </a:cubicBezTo>
                  <a:lnTo>
                    <a:pt x="21493" y="15525"/>
                  </a:lnTo>
                  <a:lnTo>
                    <a:pt x="21493" y="3375"/>
                  </a:lnTo>
                  <a:lnTo>
                    <a:pt x="21493" y="2700"/>
                  </a:lnTo>
                  <a:lnTo>
                    <a:pt x="21493" y="1350"/>
                  </a:lnTo>
                  <a:cubicBezTo>
                    <a:pt x="21493" y="951"/>
                    <a:pt x="21317" y="572"/>
                    <a:pt x="21012" y="316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5283200" y="2006603"/>
            <a:ext cx="2743200" cy="1145065"/>
            <a:chOff x="3962400" y="1504950"/>
            <a:chExt cx="2057400" cy="858798"/>
          </a:xfrm>
          <a:solidFill>
            <a:schemeClr val="bg1"/>
          </a:solidFill>
        </p:grpSpPr>
        <p:sp>
          <p:nvSpPr>
            <p:cNvPr id="6" name="Rectangle 5"/>
            <p:cNvSpPr/>
            <p:nvPr/>
          </p:nvSpPr>
          <p:spPr>
            <a:xfrm>
              <a:off x="4343400" y="1809750"/>
              <a:ext cx="1676400" cy="553998"/>
            </a:xfrm>
            <a:prstGeom prst="rect">
              <a:avLst/>
            </a:prstGeom>
            <a:noFill/>
          </p:spPr>
          <p:txBody>
            <a:bodyPr wrap="square" numCol="1" spcCol="356616">
              <a:spAutoFit/>
            </a:bodyPr>
            <a:lstStyle/>
            <a:p>
              <a:pPr indent="-609600"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</a:rPr>
                <a:t>单击此处编辑您要的内容，建议您在展示时采用微软雅黑字体</a:t>
              </a:r>
              <a:endParaRPr lang="ms-MY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343400" y="1504950"/>
              <a:ext cx="1676400" cy="253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5" name="Group 44"/>
            <p:cNvGrpSpPr/>
            <p:nvPr/>
          </p:nvGrpSpPr>
          <p:grpSpPr>
            <a:xfrm>
              <a:off x="3962400" y="1617487"/>
              <a:ext cx="293378" cy="293378"/>
              <a:chOff x="3288121" y="1302449"/>
              <a:chExt cx="366052" cy="366051"/>
            </a:xfrm>
            <a:grpFill/>
          </p:grpSpPr>
          <p:sp>
            <p:nvSpPr>
              <p:cNvPr id="35" name="AutoShape 136"/>
              <p:cNvSpPr/>
              <p:nvPr/>
            </p:nvSpPr>
            <p:spPr bwMode="auto">
              <a:xfrm>
                <a:off x="3482722" y="1348128"/>
                <a:ext cx="120140" cy="120140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9538" y="20579"/>
                    </a:moveTo>
                    <a:lnTo>
                      <a:pt x="19542" y="20579"/>
                    </a:lnTo>
                    <a:cubicBezTo>
                      <a:pt x="19546" y="21142"/>
                      <a:pt x="20004" y="21600"/>
                      <a:pt x="20571" y="21600"/>
                    </a:cubicBezTo>
                    <a:cubicBezTo>
                      <a:pt x="21137" y="21600"/>
                      <a:pt x="21599" y="21138"/>
                      <a:pt x="21599" y="20571"/>
                    </a:cubicBezTo>
                    <a:cubicBezTo>
                      <a:pt x="21599" y="20565"/>
                      <a:pt x="21595" y="20561"/>
                      <a:pt x="21595" y="20555"/>
                    </a:cubicBezTo>
                    <a:cubicBezTo>
                      <a:pt x="21583" y="9221"/>
                      <a:pt x="12411" y="41"/>
                      <a:pt x="1080" y="12"/>
                    </a:cubicBezTo>
                    <a:cubicBezTo>
                      <a:pt x="1064" y="10"/>
                      <a:pt x="1048" y="0"/>
                      <a:pt x="1028" y="0"/>
                    </a:cubicBezTo>
                    <a:cubicBezTo>
                      <a:pt x="458" y="0"/>
                      <a:pt x="0" y="461"/>
                      <a:pt x="0" y="1028"/>
                    </a:cubicBezTo>
                    <a:cubicBezTo>
                      <a:pt x="0" y="1594"/>
                      <a:pt x="458" y="2055"/>
                      <a:pt x="1024" y="2057"/>
                    </a:cubicBezTo>
                    <a:lnTo>
                      <a:pt x="1024" y="2065"/>
                    </a:lnTo>
                    <a:cubicBezTo>
                      <a:pt x="11233" y="2065"/>
                      <a:pt x="19538" y="10370"/>
                      <a:pt x="19538" y="2057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8965">
                  <a:defRPr/>
                </a:pPr>
                <a:endParaRPr lang="en-US" sz="4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6" name="AutoShape 137"/>
              <p:cNvSpPr/>
              <p:nvPr/>
            </p:nvSpPr>
            <p:spPr bwMode="auto">
              <a:xfrm>
                <a:off x="3288121" y="1302449"/>
                <a:ext cx="366050" cy="366051"/>
              </a:xfrm>
              <a:custGeom>
                <a:avLst/>
                <a:gdLst>
                  <a:gd name="T0" fmla="+- 0 10819 195"/>
                  <a:gd name="T1" fmla="*/ T0 w 21248"/>
                  <a:gd name="T2" fmla="*/ 10800 h 21600"/>
                  <a:gd name="T3" fmla="+- 0 10819 195"/>
                  <a:gd name="T4" fmla="*/ T3 w 21248"/>
                  <a:gd name="T5" fmla="*/ 10800 h 21600"/>
                  <a:gd name="T6" fmla="+- 0 10819 195"/>
                  <a:gd name="T7" fmla="*/ T6 w 21248"/>
                  <a:gd name="T8" fmla="*/ 10800 h 21600"/>
                  <a:gd name="T9" fmla="+- 0 10819 195"/>
                  <a:gd name="T10" fmla="*/ T9 w 212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248" h="21600">
                    <a:moveTo>
                      <a:pt x="19868" y="17133"/>
                    </a:moveTo>
                    <a:cubicBezTo>
                      <a:pt x="19766" y="17386"/>
                      <a:pt x="19525" y="17549"/>
                      <a:pt x="19255" y="17549"/>
                    </a:cubicBezTo>
                    <a:lnTo>
                      <a:pt x="19058" y="17549"/>
                    </a:lnTo>
                    <a:lnTo>
                      <a:pt x="3983" y="2226"/>
                    </a:lnTo>
                    <a:lnTo>
                      <a:pt x="3983" y="2025"/>
                    </a:lnTo>
                    <a:cubicBezTo>
                      <a:pt x="3983" y="1750"/>
                      <a:pt x="4144" y="1506"/>
                      <a:pt x="4393" y="1401"/>
                    </a:cubicBezTo>
                    <a:cubicBezTo>
                      <a:pt x="4475" y="1367"/>
                      <a:pt x="4560" y="1350"/>
                      <a:pt x="4647" y="1350"/>
                    </a:cubicBezTo>
                    <a:cubicBezTo>
                      <a:pt x="4824" y="1350"/>
                      <a:pt x="4991" y="1420"/>
                      <a:pt x="5116" y="1547"/>
                    </a:cubicBezTo>
                    <a:lnTo>
                      <a:pt x="19724" y="16397"/>
                    </a:lnTo>
                    <a:cubicBezTo>
                      <a:pt x="19915" y="16591"/>
                      <a:pt x="19972" y="16880"/>
                      <a:pt x="19868" y="17133"/>
                    </a:cubicBezTo>
                    <a:moveTo>
                      <a:pt x="10121" y="17549"/>
                    </a:moveTo>
                    <a:cubicBezTo>
                      <a:pt x="10017" y="17549"/>
                      <a:pt x="9922" y="17586"/>
                      <a:pt x="9824" y="17609"/>
                    </a:cubicBezTo>
                    <a:lnTo>
                      <a:pt x="3923" y="11612"/>
                    </a:lnTo>
                    <a:cubicBezTo>
                      <a:pt x="3946" y="11512"/>
                      <a:pt x="3982" y="11415"/>
                      <a:pt x="3982" y="11311"/>
                    </a:cubicBezTo>
                    <a:lnTo>
                      <a:pt x="3983" y="3180"/>
                    </a:lnTo>
                    <a:lnTo>
                      <a:pt x="18119" y="17549"/>
                    </a:lnTo>
                    <a:cubicBezTo>
                      <a:pt x="18119" y="17549"/>
                      <a:pt x="10121" y="17549"/>
                      <a:pt x="10121" y="17549"/>
                    </a:cubicBezTo>
                    <a:close/>
                    <a:moveTo>
                      <a:pt x="9182" y="17945"/>
                    </a:moveTo>
                    <a:lnTo>
                      <a:pt x="7109" y="20052"/>
                    </a:lnTo>
                    <a:cubicBezTo>
                      <a:pt x="6939" y="20224"/>
                      <a:pt x="6742" y="20249"/>
                      <a:pt x="6640" y="20249"/>
                    </a:cubicBezTo>
                    <a:cubicBezTo>
                      <a:pt x="6537" y="20249"/>
                      <a:pt x="6339" y="20224"/>
                      <a:pt x="6170" y="20052"/>
                    </a:cubicBezTo>
                    <a:lnTo>
                      <a:pt x="1522" y="15327"/>
                    </a:lnTo>
                    <a:cubicBezTo>
                      <a:pt x="1352" y="15154"/>
                      <a:pt x="1327" y="14953"/>
                      <a:pt x="1327" y="14850"/>
                    </a:cubicBezTo>
                    <a:cubicBezTo>
                      <a:pt x="1327" y="14745"/>
                      <a:pt x="1352" y="14544"/>
                      <a:pt x="1522" y="14373"/>
                    </a:cubicBezTo>
                    <a:lnTo>
                      <a:pt x="3593" y="12266"/>
                    </a:lnTo>
                    <a:cubicBezTo>
                      <a:pt x="3599" y="12260"/>
                      <a:pt x="3601" y="12251"/>
                      <a:pt x="3607" y="12245"/>
                    </a:cubicBezTo>
                    <a:lnTo>
                      <a:pt x="9202" y="17932"/>
                    </a:lnTo>
                    <a:cubicBezTo>
                      <a:pt x="9196" y="17937"/>
                      <a:pt x="9187" y="17939"/>
                      <a:pt x="9182" y="17945"/>
                    </a:cubicBezTo>
                    <a:moveTo>
                      <a:pt x="6056" y="593"/>
                    </a:moveTo>
                    <a:cubicBezTo>
                      <a:pt x="5675" y="205"/>
                      <a:pt x="5165" y="0"/>
                      <a:pt x="4647" y="0"/>
                    </a:cubicBezTo>
                    <a:cubicBezTo>
                      <a:pt x="4390" y="0"/>
                      <a:pt x="4132" y="49"/>
                      <a:pt x="3885" y="154"/>
                    </a:cubicBezTo>
                    <a:cubicBezTo>
                      <a:pt x="3141" y="467"/>
                      <a:pt x="2655" y="1205"/>
                      <a:pt x="2655" y="2025"/>
                    </a:cubicBezTo>
                    <a:lnTo>
                      <a:pt x="2654" y="11311"/>
                    </a:lnTo>
                    <a:lnTo>
                      <a:pt x="583" y="13418"/>
                    </a:lnTo>
                    <a:cubicBezTo>
                      <a:pt x="-195" y="14208"/>
                      <a:pt x="-195" y="15491"/>
                      <a:pt x="583" y="16281"/>
                    </a:cubicBezTo>
                    <a:lnTo>
                      <a:pt x="5231" y="21006"/>
                    </a:lnTo>
                    <a:cubicBezTo>
                      <a:pt x="5620" y="21402"/>
                      <a:pt x="6131" y="21599"/>
                      <a:pt x="6640" y="21599"/>
                    </a:cubicBezTo>
                    <a:cubicBezTo>
                      <a:pt x="7150" y="21599"/>
                      <a:pt x="7659" y="21402"/>
                      <a:pt x="8048" y="21006"/>
                    </a:cubicBezTo>
                    <a:lnTo>
                      <a:pt x="10121" y="18900"/>
                    </a:lnTo>
                    <a:lnTo>
                      <a:pt x="19255" y="18900"/>
                    </a:lnTo>
                    <a:cubicBezTo>
                      <a:pt x="20062" y="18900"/>
                      <a:pt x="20788" y="18407"/>
                      <a:pt x="21095" y="17650"/>
                    </a:cubicBezTo>
                    <a:cubicBezTo>
                      <a:pt x="21405" y="16893"/>
                      <a:pt x="21234" y="16022"/>
                      <a:pt x="20663" y="15443"/>
                    </a:cubicBezTo>
                    <a:cubicBezTo>
                      <a:pt x="20663" y="15443"/>
                      <a:pt x="6056" y="593"/>
                      <a:pt x="6056" y="593"/>
                    </a:cubicBezTo>
                    <a:close/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8965">
                  <a:defRPr/>
                </a:pPr>
                <a:endParaRPr lang="en-US" sz="4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7" name="AutoShape 138"/>
              <p:cNvSpPr/>
              <p:nvPr/>
            </p:nvSpPr>
            <p:spPr bwMode="auto">
              <a:xfrm>
                <a:off x="3482724" y="1302449"/>
                <a:ext cx="171449" cy="17144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437" y="2880"/>
                    </a:moveTo>
                    <a:lnTo>
                      <a:pt x="1437" y="2885"/>
                    </a:lnTo>
                    <a:cubicBezTo>
                      <a:pt x="10965" y="2885"/>
                      <a:pt x="18717" y="10637"/>
                      <a:pt x="18717" y="20165"/>
                    </a:cubicBezTo>
                    <a:lnTo>
                      <a:pt x="18720" y="20165"/>
                    </a:lnTo>
                    <a:cubicBezTo>
                      <a:pt x="18722" y="20959"/>
                      <a:pt x="19366" y="21600"/>
                      <a:pt x="20160" y="21600"/>
                    </a:cubicBezTo>
                    <a:cubicBezTo>
                      <a:pt x="20955" y="21600"/>
                      <a:pt x="21599" y="20956"/>
                      <a:pt x="21599" y="20160"/>
                    </a:cubicBezTo>
                    <a:cubicBezTo>
                      <a:pt x="21599" y="20155"/>
                      <a:pt x="21597" y="20152"/>
                      <a:pt x="21597" y="20148"/>
                    </a:cubicBezTo>
                    <a:cubicBezTo>
                      <a:pt x="21588" y="9034"/>
                      <a:pt x="12588" y="28"/>
                      <a:pt x="1476" y="8"/>
                    </a:cubicBezTo>
                    <a:cubicBezTo>
                      <a:pt x="1465" y="7"/>
                      <a:pt x="1454" y="0"/>
                      <a:pt x="1440" y="0"/>
                    </a:cubicBezTo>
                    <a:cubicBezTo>
                      <a:pt x="644" y="0"/>
                      <a:pt x="0" y="644"/>
                      <a:pt x="0" y="1440"/>
                    </a:cubicBezTo>
                    <a:cubicBezTo>
                      <a:pt x="0" y="2234"/>
                      <a:pt x="644" y="2878"/>
                      <a:pt x="1437" y="288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8965">
                  <a:defRPr/>
                </a:pPr>
                <a:endParaRPr lang="en-US" sz="4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5283200" y="3937003"/>
            <a:ext cx="2743200" cy="1145065"/>
            <a:chOff x="3962400" y="2952750"/>
            <a:chExt cx="2057400" cy="858798"/>
          </a:xfrm>
          <a:solidFill>
            <a:schemeClr val="bg1"/>
          </a:solidFill>
        </p:grpSpPr>
        <p:sp>
          <p:nvSpPr>
            <p:cNvPr id="8" name="Rectangle 7"/>
            <p:cNvSpPr/>
            <p:nvPr/>
          </p:nvSpPr>
          <p:spPr>
            <a:xfrm>
              <a:off x="4343400" y="3257550"/>
              <a:ext cx="1676400" cy="553998"/>
            </a:xfrm>
            <a:prstGeom prst="rect">
              <a:avLst/>
            </a:prstGeom>
            <a:noFill/>
          </p:spPr>
          <p:txBody>
            <a:bodyPr wrap="square" numCol="1" spcCol="356616">
              <a:spAutoFit/>
            </a:bodyPr>
            <a:lstStyle/>
            <a:p>
              <a:pPr indent="-609600"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</a:rPr>
                <a:t>单击此处编辑您要的内容，建议您在展示时采用微软雅黑字体</a:t>
              </a:r>
              <a:endParaRPr lang="ms-MY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4343400" y="2952750"/>
              <a:ext cx="1371600" cy="25391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6" name="Group 45"/>
            <p:cNvGrpSpPr/>
            <p:nvPr/>
          </p:nvGrpSpPr>
          <p:grpSpPr>
            <a:xfrm>
              <a:off x="3962400" y="3057336"/>
              <a:ext cx="293378" cy="229186"/>
              <a:chOff x="1823295" y="1348127"/>
              <a:chExt cx="366051" cy="285957"/>
            </a:xfrm>
            <a:grpFill/>
          </p:grpSpPr>
          <p:sp>
            <p:nvSpPr>
              <p:cNvPr id="38" name="AutoShape 140"/>
              <p:cNvSpPr/>
              <p:nvPr/>
            </p:nvSpPr>
            <p:spPr bwMode="auto">
              <a:xfrm>
                <a:off x="1868971" y="1393806"/>
                <a:ext cx="229016" cy="185841"/>
              </a:xfrm>
              <a:custGeom>
                <a:avLst/>
                <a:gdLst>
                  <a:gd name="T0" fmla="+- 0 10800 376"/>
                  <a:gd name="T1" fmla="*/ T0 w 20848"/>
                  <a:gd name="T2" fmla="*/ 10800 h 21600"/>
                  <a:gd name="T3" fmla="+- 0 10800 376"/>
                  <a:gd name="T4" fmla="*/ T3 w 20848"/>
                  <a:gd name="T5" fmla="*/ 10800 h 21600"/>
                  <a:gd name="T6" fmla="+- 0 10800 376"/>
                  <a:gd name="T7" fmla="*/ T6 w 20848"/>
                  <a:gd name="T8" fmla="*/ 10800 h 21600"/>
                  <a:gd name="T9" fmla="+- 0 10800 376"/>
                  <a:gd name="T10" fmla="*/ T9 w 20848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0848" h="21600">
                    <a:moveTo>
                      <a:pt x="18728" y="19178"/>
                    </a:moveTo>
                    <a:cubicBezTo>
                      <a:pt x="13191" y="20631"/>
                      <a:pt x="7654" y="20631"/>
                      <a:pt x="2118" y="19178"/>
                    </a:cubicBezTo>
                    <a:cubicBezTo>
                      <a:pt x="678" y="13592"/>
                      <a:pt x="678" y="8008"/>
                      <a:pt x="2118" y="2421"/>
                    </a:cubicBezTo>
                    <a:cubicBezTo>
                      <a:pt x="7654" y="968"/>
                      <a:pt x="13191" y="968"/>
                      <a:pt x="18728" y="2421"/>
                    </a:cubicBezTo>
                    <a:cubicBezTo>
                      <a:pt x="20168" y="8008"/>
                      <a:pt x="20168" y="13592"/>
                      <a:pt x="18728" y="19178"/>
                    </a:cubicBezTo>
                    <a:moveTo>
                      <a:pt x="18938" y="1116"/>
                    </a:moveTo>
                    <a:cubicBezTo>
                      <a:pt x="16114" y="375"/>
                      <a:pt x="13249" y="0"/>
                      <a:pt x="10423" y="0"/>
                    </a:cubicBezTo>
                    <a:cubicBezTo>
                      <a:pt x="7597" y="0"/>
                      <a:pt x="4732" y="375"/>
                      <a:pt x="1908" y="1116"/>
                    </a:cubicBezTo>
                    <a:cubicBezTo>
                      <a:pt x="1543" y="1213"/>
                      <a:pt x="1244" y="1552"/>
                      <a:pt x="1127" y="2004"/>
                    </a:cubicBezTo>
                    <a:cubicBezTo>
                      <a:pt x="-376" y="7841"/>
                      <a:pt x="-376" y="13759"/>
                      <a:pt x="1127" y="19593"/>
                    </a:cubicBezTo>
                    <a:cubicBezTo>
                      <a:pt x="1244" y="20047"/>
                      <a:pt x="1543" y="20386"/>
                      <a:pt x="1908" y="20482"/>
                    </a:cubicBezTo>
                    <a:cubicBezTo>
                      <a:pt x="4732" y="21224"/>
                      <a:pt x="7597" y="21600"/>
                      <a:pt x="10423" y="21600"/>
                    </a:cubicBezTo>
                    <a:cubicBezTo>
                      <a:pt x="13249" y="21600"/>
                      <a:pt x="16114" y="21224"/>
                      <a:pt x="18938" y="20482"/>
                    </a:cubicBezTo>
                    <a:cubicBezTo>
                      <a:pt x="19303" y="20386"/>
                      <a:pt x="19602" y="20047"/>
                      <a:pt x="19719" y="19593"/>
                    </a:cubicBezTo>
                    <a:cubicBezTo>
                      <a:pt x="21223" y="13759"/>
                      <a:pt x="21223" y="7841"/>
                      <a:pt x="19719" y="2004"/>
                    </a:cubicBezTo>
                    <a:cubicBezTo>
                      <a:pt x="19602" y="1552"/>
                      <a:pt x="19303" y="1213"/>
                      <a:pt x="18938" y="1116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8965">
                  <a:defRPr/>
                </a:pPr>
                <a:endParaRPr lang="en-US" sz="4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9" name="AutoShape 141"/>
              <p:cNvSpPr/>
              <p:nvPr/>
            </p:nvSpPr>
            <p:spPr bwMode="auto">
              <a:xfrm>
                <a:off x="1823295" y="1348127"/>
                <a:ext cx="366051" cy="285957"/>
              </a:xfrm>
              <a:custGeom>
                <a:avLst/>
                <a:gdLst>
                  <a:gd name="T0" fmla="+- 0 10800 252"/>
                  <a:gd name="T1" fmla="*/ T0 w 21096"/>
                  <a:gd name="T2" fmla="*/ 10800 h 21600"/>
                  <a:gd name="T3" fmla="+- 0 10800 252"/>
                  <a:gd name="T4" fmla="*/ T3 w 21096"/>
                  <a:gd name="T5" fmla="*/ 10800 h 21600"/>
                  <a:gd name="T6" fmla="+- 0 10800 252"/>
                  <a:gd name="T7" fmla="*/ T6 w 21096"/>
                  <a:gd name="T8" fmla="*/ 10800 h 21600"/>
                  <a:gd name="T9" fmla="+- 0 10800 252"/>
                  <a:gd name="T10" fmla="*/ T9 w 21096"/>
                  <a:gd name="T11" fmla="*/ 10800 h 21600"/>
                </a:gdLst>
                <a:ahLst/>
                <a:cxnLst>
                  <a:cxn ang="0">
                    <a:pos x="T1" y="T2"/>
                  </a:cxn>
                  <a:cxn ang="0">
                    <a:pos x="T4" y="T5"/>
                  </a:cxn>
                  <a:cxn ang="0">
                    <a:pos x="T7" y="T8"/>
                  </a:cxn>
                  <a:cxn ang="0">
                    <a:pos x="T10" y="T11"/>
                  </a:cxn>
                </a:cxnLst>
                <a:rect l="0" t="0" r="r" b="b"/>
                <a:pathLst>
                  <a:path w="21096" h="21600">
                    <a:moveTo>
                      <a:pt x="19056" y="18331"/>
                    </a:moveTo>
                    <a:cubicBezTo>
                      <a:pt x="13383" y="19233"/>
                      <a:pt x="7711" y="19233"/>
                      <a:pt x="2038" y="18331"/>
                    </a:cubicBezTo>
                    <a:cubicBezTo>
                      <a:pt x="1074" y="13022"/>
                      <a:pt x="1074" y="7713"/>
                      <a:pt x="2038" y="2404"/>
                    </a:cubicBezTo>
                    <a:cubicBezTo>
                      <a:pt x="7711" y="1502"/>
                      <a:pt x="13383" y="1502"/>
                      <a:pt x="19056" y="2404"/>
                    </a:cubicBezTo>
                    <a:cubicBezTo>
                      <a:pt x="20021" y="7713"/>
                      <a:pt x="20021" y="13022"/>
                      <a:pt x="19056" y="18331"/>
                    </a:cubicBezTo>
                    <a:moveTo>
                      <a:pt x="20338" y="2005"/>
                    </a:moveTo>
                    <a:cubicBezTo>
                      <a:pt x="20211" y="1301"/>
                      <a:pt x="19762" y="776"/>
                      <a:pt x="19215" y="689"/>
                    </a:cubicBezTo>
                    <a:cubicBezTo>
                      <a:pt x="16339" y="232"/>
                      <a:pt x="13423" y="0"/>
                      <a:pt x="10547" y="0"/>
                    </a:cubicBezTo>
                    <a:cubicBezTo>
                      <a:pt x="7671" y="0"/>
                      <a:pt x="4755" y="232"/>
                      <a:pt x="1879" y="689"/>
                    </a:cubicBezTo>
                    <a:cubicBezTo>
                      <a:pt x="1332" y="776"/>
                      <a:pt x="883" y="1301"/>
                      <a:pt x="756" y="2005"/>
                    </a:cubicBezTo>
                    <a:cubicBezTo>
                      <a:pt x="-252" y="7553"/>
                      <a:pt x="-252" y="13181"/>
                      <a:pt x="756" y="18731"/>
                    </a:cubicBezTo>
                    <a:cubicBezTo>
                      <a:pt x="883" y="19434"/>
                      <a:pt x="1332" y="19959"/>
                      <a:pt x="1879" y="20046"/>
                    </a:cubicBezTo>
                    <a:cubicBezTo>
                      <a:pt x="3265" y="20266"/>
                      <a:pt x="4660" y="20429"/>
                      <a:pt x="6055" y="20544"/>
                    </a:cubicBezTo>
                    <a:cubicBezTo>
                      <a:pt x="5979" y="20606"/>
                      <a:pt x="5931" y="20670"/>
                      <a:pt x="5931" y="20735"/>
                    </a:cubicBezTo>
                    <a:cubicBezTo>
                      <a:pt x="5931" y="21213"/>
                      <a:pt x="7997" y="21599"/>
                      <a:pt x="10547" y="21599"/>
                    </a:cubicBezTo>
                    <a:cubicBezTo>
                      <a:pt x="13097" y="21599"/>
                      <a:pt x="15164" y="21213"/>
                      <a:pt x="15164" y="20735"/>
                    </a:cubicBezTo>
                    <a:cubicBezTo>
                      <a:pt x="15164" y="20670"/>
                      <a:pt x="15115" y="20606"/>
                      <a:pt x="15040" y="20544"/>
                    </a:cubicBezTo>
                    <a:cubicBezTo>
                      <a:pt x="16434" y="20429"/>
                      <a:pt x="17830" y="20266"/>
                      <a:pt x="19215" y="20046"/>
                    </a:cubicBezTo>
                    <a:cubicBezTo>
                      <a:pt x="19762" y="19959"/>
                      <a:pt x="20211" y="19434"/>
                      <a:pt x="20338" y="18731"/>
                    </a:cubicBezTo>
                    <a:cubicBezTo>
                      <a:pt x="21347" y="13181"/>
                      <a:pt x="21347" y="7553"/>
                      <a:pt x="20338" y="2005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8965">
                  <a:defRPr/>
                </a:pPr>
                <a:endParaRPr lang="en-US" sz="4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AutoShape 142"/>
              <p:cNvSpPr/>
              <p:nvPr/>
            </p:nvSpPr>
            <p:spPr bwMode="auto">
              <a:xfrm>
                <a:off x="2109252" y="1405695"/>
                <a:ext cx="34415" cy="337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0800" y="7200"/>
                    </a:moveTo>
                    <a:cubicBezTo>
                      <a:pt x="12779" y="7200"/>
                      <a:pt x="14399" y="8820"/>
                      <a:pt x="14399" y="10800"/>
                    </a:cubicBezTo>
                    <a:cubicBezTo>
                      <a:pt x="14399" y="12779"/>
                      <a:pt x="12779" y="14400"/>
                      <a:pt x="10800" y="14400"/>
                    </a:cubicBezTo>
                    <a:cubicBezTo>
                      <a:pt x="8820" y="14400"/>
                      <a:pt x="7199" y="12779"/>
                      <a:pt x="7199" y="10800"/>
                    </a:cubicBezTo>
                    <a:cubicBezTo>
                      <a:pt x="7199" y="8820"/>
                      <a:pt x="8820" y="7200"/>
                      <a:pt x="10800" y="7200"/>
                    </a:cubicBezTo>
                    <a:moveTo>
                      <a:pt x="10800" y="21599"/>
                    </a:moveTo>
                    <a:cubicBezTo>
                      <a:pt x="16762" y="21599"/>
                      <a:pt x="21600" y="16762"/>
                      <a:pt x="21600" y="10800"/>
                    </a:cubicBezTo>
                    <a:cubicBezTo>
                      <a:pt x="21600" y="4837"/>
                      <a:pt x="16762" y="0"/>
                      <a:pt x="10800" y="0"/>
                    </a:cubicBezTo>
                    <a:cubicBezTo>
                      <a:pt x="4837" y="0"/>
                      <a:pt x="0" y="4837"/>
                      <a:pt x="0" y="10800"/>
                    </a:cubicBezTo>
                    <a:cubicBezTo>
                      <a:pt x="0" y="16762"/>
                      <a:pt x="4837" y="21599"/>
                      <a:pt x="10800" y="21599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8965">
                  <a:defRPr/>
                </a:pPr>
                <a:endParaRPr lang="en-US" sz="4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AutoShape 143"/>
              <p:cNvSpPr/>
              <p:nvPr/>
            </p:nvSpPr>
            <p:spPr bwMode="auto">
              <a:xfrm>
                <a:off x="2097987" y="1553991"/>
                <a:ext cx="45678" cy="118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8965">
                  <a:defRPr/>
                </a:pPr>
                <a:endParaRPr lang="en-US" sz="4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AutoShape 144"/>
              <p:cNvSpPr/>
              <p:nvPr/>
            </p:nvSpPr>
            <p:spPr bwMode="auto">
              <a:xfrm>
                <a:off x="2109250" y="1519576"/>
                <a:ext cx="46304" cy="11889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8965">
                  <a:defRPr/>
                </a:pPr>
                <a:endParaRPr lang="en-US" sz="4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3" name="AutoShape 145"/>
              <p:cNvSpPr/>
              <p:nvPr/>
            </p:nvSpPr>
            <p:spPr bwMode="auto">
              <a:xfrm>
                <a:off x="2109250" y="1485787"/>
                <a:ext cx="46304" cy="1126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18899" y="0"/>
                    </a:moveTo>
                    <a:lnTo>
                      <a:pt x="2699" y="0"/>
                    </a:lnTo>
                    <a:cubicBezTo>
                      <a:pt x="1210" y="0"/>
                      <a:pt x="0" y="4841"/>
                      <a:pt x="0" y="10800"/>
                    </a:cubicBezTo>
                    <a:cubicBezTo>
                      <a:pt x="0" y="16758"/>
                      <a:pt x="1210" y="21599"/>
                      <a:pt x="2699" y="21599"/>
                    </a:cubicBezTo>
                    <a:lnTo>
                      <a:pt x="18899" y="21599"/>
                    </a:lnTo>
                    <a:cubicBezTo>
                      <a:pt x="20389" y="21599"/>
                      <a:pt x="21600" y="16758"/>
                      <a:pt x="21600" y="10800"/>
                    </a:cubicBezTo>
                    <a:cubicBezTo>
                      <a:pt x="21600" y="4841"/>
                      <a:pt x="20389" y="0"/>
                      <a:pt x="18899" y="0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8965">
                  <a:defRPr/>
                </a:pPr>
                <a:endParaRPr lang="en-US" sz="4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44" name="AutoShape 146"/>
              <p:cNvSpPr/>
              <p:nvPr/>
            </p:nvSpPr>
            <p:spPr bwMode="auto">
              <a:xfrm>
                <a:off x="1915275" y="1439483"/>
                <a:ext cx="68204" cy="48181"/>
              </a:xfrm>
              <a:custGeom>
                <a:avLst/>
                <a:gdLst>
                  <a:gd name="T0" fmla="+- 0 10822 44"/>
                  <a:gd name="T1" fmla="*/ T0 w 21556"/>
                  <a:gd name="T2" fmla="+- 0 10826 53"/>
                  <a:gd name="T3" fmla="*/ 10826 h 21547"/>
                  <a:gd name="T4" fmla="+- 0 10822 44"/>
                  <a:gd name="T5" fmla="*/ T4 w 21556"/>
                  <a:gd name="T6" fmla="+- 0 10826 53"/>
                  <a:gd name="T7" fmla="*/ 10826 h 21547"/>
                  <a:gd name="T8" fmla="+- 0 10822 44"/>
                  <a:gd name="T9" fmla="*/ T8 w 21556"/>
                  <a:gd name="T10" fmla="+- 0 10826 53"/>
                  <a:gd name="T11" fmla="*/ 10826 h 21547"/>
                  <a:gd name="T12" fmla="+- 0 10822 44"/>
                  <a:gd name="T13" fmla="*/ T12 w 21556"/>
                  <a:gd name="T14" fmla="+- 0 10826 53"/>
                  <a:gd name="T15" fmla="*/ 10826 h 21547"/>
                </a:gdLst>
                <a:ahLst/>
                <a:cxnLst>
                  <a:cxn ang="0">
                    <a:pos x="T1" y="T3"/>
                  </a:cxn>
                  <a:cxn ang="0">
                    <a:pos x="T5" y="T7"/>
                  </a:cxn>
                  <a:cxn ang="0">
                    <a:pos x="T9" y="T11"/>
                  </a:cxn>
                  <a:cxn ang="0">
                    <a:pos x="T13" y="T15"/>
                  </a:cxn>
                </a:cxnLst>
                <a:rect l="0" t="0" r="r" b="b"/>
                <a:pathLst>
                  <a:path w="21556" h="21547">
                    <a:moveTo>
                      <a:pt x="19751" y="2"/>
                    </a:moveTo>
                    <a:lnTo>
                      <a:pt x="3200" y="1845"/>
                    </a:lnTo>
                    <a:cubicBezTo>
                      <a:pt x="2215" y="2010"/>
                      <a:pt x="1272" y="3284"/>
                      <a:pt x="1106" y="4676"/>
                    </a:cubicBezTo>
                    <a:lnTo>
                      <a:pt x="1" y="18986"/>
                    </a:lnTo>
                    <a:cubicBezTo>
                      <a:pt x="-44" y="20398"/>
                      <a:pt x="724" y="21547"/>
                      <a:pt x="1712" y="21547"/>
                    </a:cubicBezTo>
                    <a:cubicBezTo>
                      <a:pt x="2698" y="21547"/>
                      <a:pt x="3542" y="20398"/>
                      <a:pt x="3582" y="18978"/>
                    </a:cubicBezTo>
                    <a:lnTo>
                      <a:pt x="4185" y="9251"/>
                    </a:lnTo>
                    <a:cubicBezTo>
                      <a:pt x="4319" y="7849"/>
                      <a:pt x="5235" y="6592"/>
                      <a:pt x="6220" y="6447"/>
                    </a:cubicBezTo>
                    <a:lnTo>
                      <a:pt x="19751" y="5128"/>
                    </a:lnTo>
                    <a:cubicBezTo>
                      <a:pt x="20743" y="5078"/>
                      <a:pt x="21556" y="3884"/>
                      <a:pt x="21556" y="2467"/>
                    </a:cubicBezTo>
                    <a:cubicBezTo>
                      <a:pt x="21556" y="1055"/>
                      <a:pt x="20743" y="-53"/>
                      <a:pt x="19751" y="2"/>
                    </a:cubicBezTo>
                  </a:path>
                </a:pathLst>
              </a:custGeom>
              <a:grpFill/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50800" tIns="50800" rIns="50800" bIns="50800" anchor="ctr"/>
              <a:lstStyle/>
              <a:p>
                <a:pPr defTabSz="608965">
                  <a:defRPr/>
                </a:pPr>
                <a:endParaRPr lang="en-US" sz="4000">
                  <a:solidFill>
                    <a:prstClr val="black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1753550" y="5317690"/>
            <a:ext cx="1138000" cy="925202"/>
            <a:chOff x="1753550" y="5317690"/>
            <a:chExt cx="1138000" cy="925202"/>
          </a:xfrm>
          <a:solidFill>
            <a:srgbClr val="505C14"/>
          </a:solidFill>
        </p:grpSpPr>
        <p:sp>
          <p:nvSpPr>
            <p:cNvPr id="50" name="Freeform 7"/>
            <p:cNvSpPr/>
            <p:nvPr/>
          </p:nvSpPr>
          <p:spPr bwMode="auto">
            <a:xfrm>
              <a:off x="1966346" y="6057852"/>
              <a:ext cx="707782" cy="185040"/>
            </a:xfrm>
            <a:custGeom>
              <a:avLst/>
              <a:gdLst/>
              <a:ahLst/>
              <a:cxnLst>
                <a:cxn ang="0">
                  <a:pos x="458" y="61"/>
                </a:cxn>
                <a:cxn ang="0">
                  <a:pos x="458" y="61"/>
                </a:cxn>
                <a:cxn ang="0">
                  <a:pos x="456" y="73"/>
                </a:cxn>
                <a:cxn ang="0">
                  <a:pos x="452" y="83"/>
                </a:cxn>
                <a:cxn ang="0">
                  <a:pos x="447" y="94"/>
                </a:cxn>
                <a:cxn ang="0">
                  <a:pos x="439" y="102"/>
                </a:cxn>
                <a:cxn ang="0">
                  <a:pos x="429" y="110"/>
                </a:cxn>
                <a:cxn ang="0">
                  <a:pos x="419" y="116"/>
                </a:cxn>
                <a:cxn ang="0">
                  <a:pos x="406" y="119"/>
                </a:cxn>
                <a:cxn ang="0">
                  <a:pos x="393" y="120"/>
                </a:cxn>
                <a:cxn ang="0">
                  <a:pos x="65" y="120"/>
                </a:cxn>
                <a:cxn ang="0">
                  <a:pos x="65" y="120"/>
                </a:cxn>
                <a:cxn ang="0">
                  <a:pos x="51" y="119"/>
                </a:cxn>
                <a:cxn ang="0">
                  <a:pos x="39" y="116"/>
                </a:cxn>
                <a:cxn ang="0">
                  <a:pos x="28" y="110"/>
                </a:cxn>
                <a:cxn ang="0">
                  <a:pos x="19" y="102"/>
                </a:cxn>
                <a:cxn ang="0">
                  <a:pos x="11" y="94"/>
                </a:cxn>
                <a:cxn ang="0">
                  <a:pos x="5" y="83"/>
                </a:cxn>
                <a:cxn ang="0">
                  <a:pos x="1" y="73"/>
                </a:cxn>
                <a:cxn ang="0">
                  <a:pos x="0" y="61"/>
                </a:cxn>
                <a:cxn ang="0">
                  <a:pos x="0" y="61"/>
                </a:cxn>
                <a:cxn ang="0">
                  <a:pos x="1" y="48"/>
                </a:cxn>
                <a:cxn ang="0">
                  <a:pos x="5" y="36"/>
                </a:cxn>
                <a:cxn ang="0">
                  <a:pos x="11" y="27"/>
                </a:cxn>
                <a:cxn ang="0">
                  <a:pos x="19" y="17"/>
                </a:cxn>
                <a:cxn ang="0">
                  <a:pos x="28" y="11"/>
                </a:cxn>
                <a:cxn ang="0">
                  <a:pos x="39" y="5"/>
                </a:cxn>
                <a:cxn ang="0">
                  <a:pos x="51" y="1"/>
                </a:cxn>
                <a:cxn ang="0">
                  <a:pos x="65" y="0"/>
                </a:cxn>
                <a:cxn ang="0">
                  <a:pos x="393" y="0"/>
                </a:cxn>
                <a:cxn ang="0">
                  <a:pos x="393" y="0"/>
                </a:cxn>
                <a:cxn ang="0">
                  <a:pos x="406" y="1"/>
                </a:cxn>
                <a:cxn ang="0">
                  <a:pos x="419" y="5"/>
                </a:cxn>
                <a:cxn ang="0">
                  <a:pos x="429" y="11"/>
                </a:cxn>
                <a:cxn ang="0">
                  <a:pos x="439" y="17"/>
                </a:cxn>
                <a:cxn ang="0">
                  <a:pos x="447" y="27"/>
                </a:cxn>
                <a:cxn ang="0">
                  <a:pos x="452" y="36"/>
                </a:cxn>
                <a:cxn ang="0">
                  <a:pos x="456" y="48"/>
                </a:cxn>
                <a:cxn ang="0">
                  <a:pos x="458" y="61"/>
                </a:cxn>
                <a:cxn ang="0">
                  <a:pos x="458" y="61"/>
                </a:cxn>
              </a:cxnLst>
              <a:rect l="0" t="0" r="r" b="b"/>
              <a:pathLst>
                <a:path w="458" h="120">
                  <a:moveTo>
                    <a:pt x="458" y="61"/>
                  </a:moveTo>
                  <a:lnTo>
                    <a:pt x="458" y="61"/>
                  </a:lnTo>
                  <a:lnTo>
                    <a:pt x="456" y="73"/>
                  </a:lnTo>
                  <a:lnTo>
                    <a:pt x="452" y="83"/>
                  </a:lnTo>
                  <a:lnTo>
                    <a:pt x="447" y="94"/>
                  </a:lnTo>
                  <a:lnTo>
                    <a:pt x="439" y="102"/>
                  </a:lnTo>
                  <a:lnTo>
                    <a:pt x="429" y="110"/>
                  </a:lnTo>
                  <a:lnTo>
                    <a:pt x="419" y="116"/>
                  </a:lnTo>
                  <a:lnTo>
                    <a:pt x="406" y="119"/>
                  </a:lnTo>
                  <a:lnTo>
                    <a:pt x="393" y="120"/>
                  </a:lnTo>
                  <a:lnTo>
                    <a:pt x="65" y="120"/>
                  </a:lnTo>
                  <a:lnTo>
                    <a:pt x="65" y="120"/>
                  </a:lnTo>
                  <a:lnTo>
                    <a:pt x="51" y="119"/>
                  </a:lnTo>
                  <a:lnTo>
                    <a:pt x="39" y="116"/>
                  </a:lnTo>
                  <a:lnTo>
                    <a:pt x="28" y="110"/>
                  </a:lnTo>
                  <a:lnTo>
                    <a:pt x="19" y="102"/>
                  </a:lnTo>
                  <a:lnTo>
                    <a:pt x="11" y="94"/>
                  </a:lnTo>
                  <a:lnTo>
                    <a:pt x="5" y="83"/>
                  </a:lnTo>
                  <a:lnTo>
                    <a:pt x="1" y="73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1" y="48"/>
                  </a:lnTo>
                  <a:lnTo>
                    <a:pt x="5" y="36"/>
                  </a:lnTo>
                  <a:lnTo>
                    <a:pt x="11" y="27"/>
                  </a:lnTo>
                  <a:lnTo>
                    <a:pt x="19" y="17"/>
                  </a:lnTo>
                  <a:lnTo>
                    <a:pt x="28" y="11"/>
                  </a:lnTo>
                  <a:lnTo>
                    <a:pt x="39" y="5"/>
                  </a:lnTo>
                  <a:lnTo>
                    <a:pt x="51" y="1"/>
                  </a:lnTo>
                  <a:lnTo>
                    <a:pt x="65" y="0"/>
                  </a:lnTo>
                  <a:lnTo>
                    <a:pt x="393" y="0"/>
                  </a:lnTo>
                  <a:lnTo>
                    <a:pt x="393" y="0"/>
                  </a:lnTo>
                  <a:lnTo>
                    <a:pt x="406" y="1"/>
                  </a:lnTo>
                  <a:lnTo>
                    <a:pt x="419" y="5"/>
                  </a:lnTo>
                  <a:lnTo>
                    <a:pt x="429" y="11"/>
                  </a:lnTo>
                  <a:lnTo>
                    <a:pt x="439" y="17"/>
                  </a:lnTo>
                  <a:lnTo>
                    <a:pt x="447" y="27"/>
                  </a:lnTo>
                  <a:lnTo>
                    <a:pt x="452" y="36"/>
                  </a:lnTo>
                  <a:lnTo>
                    <a:pt x="456" y="48"/>
                  </a:lnTo>
                  <a:lnTo>
                    <a:pt x="458" y="61"/>
                  </a:lnTo>
                  <a:lnTo>
                    <a:pt x="458" y="6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Freeform 8"/>
            <p:cNvSpPr/>
            <p:nvPr/>
          </p:nvSpPr>
          <p:spPr bwMode="auto">
            <a:xfrm>
              <a:off x="1795182" y="5988460"/>
              <a:ext cx="1045479" cy="157284"/>
            </a:xfrm>
            <a:custGeom>
              <a:avLst/>
              <a:gdLst/>
              <a:ahLst/>
              <a:cxnLst>
                <a:cxn ang="0">
                  <a:pos x="92" y="101"/>
                </a:cxn>
                <a:cxn ang="0">
                  <a:pos x="586" y="101"/>
                </a:cxn>
                <a:cxn ang="0">
                  <a:pos x="586" y="101"/>
                </a:cxn>
                <a:cxn ang="0">
                  <a:pos x="627" y="61"/>
                </a:cxn>
                <a:cxn ang="0">
                  <a:pos x="627" y="61"/>
                </a:cxn>
                <a:cxn ang="0">
                  <a:pos x="646" y="40"/>
                </a:cxn>
                <a:cxn ang="0">
                  <a:pos x="660" y="24"/>
                </a:cxn>
                <a:cxn ang="0">
                  <a:pos x="671" y="11"/>
                </a:cxn>
                <a:cxn ang="0">
                  <a:pos x="67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8"/>
                </a:cxn>
                <a:cxn ang="0">
                  <a:pos x="4" y="8"/>
                </a:cxn>
                <a:cxn ang="0">
                  <a:pos x="45" y="51"/>
                </a:cxn>
                <a:cxn ang="0">
                  <a:pos x="92" y="101"/>
                </a:cxn>
                <a:cxn ang="0">
                  <a:pos x="92" y="101"/>
                </a:cxn>
              </a:cxnLst>
              <a:rect l="0" t="0" r="r" b="b"/>
              <a:pathLst>
                <a:path w="679" h="101">
                  <a:moveTo>
                    <a:pt x="92" y="101"/>
                  </a:moveTo>
                  <a:lnTo>
                    <a:pt x="586" y="101"/>
                  </a:lnTo>
                  <a:lnTo>
                    <a:pt x="586" y="101"/>
                  </a:lnTo>
                  <a:lnTo>
                    <a:pt x="627" y="61"/>
                  </a:lnTo>
                  <a:lnTo>
                    <a:pt x="627" y="61"/>
                  </a:lnTo>
                  <a:lnTo>
                    <a:pt x="646" y="40"/>
                  </a:lnTo>
                  <a:lnTo>
                    <a:pt x="660" y="24"/>
                  </a:lnTo>
                  <a:lnTo>
                    <a:pt x="671" y="11"/>
                  </a:lnTo>
                  <a:lnTo>
                    <a:pt x="679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4" y="8"/>
                  </a:lnTo>
                  <a:lnTo>
                    <a:pt x="4" y="8"/>
                  </a:lnTo>
                  <a:lnTo>
                    <a:pt x="45" y="51"/>
                  </a:lnTo>
                  <a:lnTo>
                    <a:pt x="92" y="101"/>
                  </a:lnTo>
                  <a:lnTo>
                    <a:pt x="92" y="101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Freeform 9"/>
            <p:cNvSpPr/>
            <p:nvPr/>
          </p:nvSpPr>
          <p:spPr bwMode="auto">
            <a:xfrm>
              <a:off x="1758174" y="5474974"/>
              <a:ext cx="1124123" cy="106400"/>
            </a:xfrm>
            <a:custGeom>
              <a:avLst/>
              <a:gdLst/>
              <a:ahLst/>
              <a:cxnLst>
                <a:cxn ang="0">
                  <a:pos x="729" y="34"/>
                </a:cxn>
                <a:cxn ang="0">
                  <a:pos x="729" y="34"/>
                </a:cxn>
                <a:cxn ang="0">
                  <a:pos x="728" y="42"/>
                </a:cxn>
                <a:cxn ang="0">
                  <a:pos x="727" y="48"/>
                </a:cxn>
                <a:cxn ang="0">
                  <a:pos x="724" y="54"/>
                </a:cxn>
                <a:cxn ang="0">
                  <a:pos x="720" y="60"/>
                </a:cxn>
                <a:cxn ang="0">
                  <a:pos x="715" y="64"/>
                </a:cxn>
                <a:cxn ang="0">
                  <a:pos x="710" y="67"/>
                </a:cxn>
                <a:cxn ang="0">
                  <a:pos x="704" y="69"/>
                </a:cxn>
                <a:cxn ang="0">
                  <a:pos x="698" y="69"/>
                </a:cxn>
                <a:cxn ang="0">
                  <a:pos x="31" y="69"/>
                </a:cxn>
                <a:cxn ang="0">
                  <a:pos x="31" y="69"/>
                </a:cxn>
                <a:cxn ang="0">
                  <a:pos x="25" y="69"/>
                </a:cxn>
                <a:cxn ang="0">
                  <a:pos x="19" y="67"/>
                </a:cxn>
                <a:cxn ang="0">
                  <a:pos x="14" y="64"/>
                </a:cxn>
                <a:cxn ang="0">
                  <a:pos x="10" y="60"/>
                </a:cxn>
                <a:cxn ang="0">
                  <a:pos x="6" y="54"/>
                </a:cxn>
                <a:cxn ang="0">
                  <a:pos x="3" y="48"/>
                </a:cxn>
                <a:cxn ang="0">
                  <a:pos x="0" y="42"/>
                </a:cxn>
                <a:cxn ang="0">
                  <a:pos x="0" y="34"/>
                </a:cxn>
                <a:cxn ang="0">
                  <a:pos x="0" y="34"/>
                </a:cxn>
                <a:cxn ang="0">
                  <a:pos x="0" y="27"/>
                </a:cxn>
                <a:cxn ang="0">
                  <a:pos x="3" y="22"/>
                </a:cxn>
                <a:cxn ang="0">
                  <a:pos x="6" y="15"/>
                </a:cxn>
                <a:cxn ang="0">
                  <a:pos x="10" y="10"/>
                </a:cxn>
                <a:cxn ang="0">
                  <a:pos x="14" y="6"/>
                </a:cxn>
                <a:cxn ang="0">
                  <a:pos x="19" y="3"/>
                </a:cxn>
                <a:cxn ang="0">
                  <a:pos x="25" y="0"/>
                </a:cxn>
                <a:cxn ang="0">
                  <a:pos x="31" y="0"/>
                </a:cxn>
                <a:cxn ang="0">
                  <a:pos x="698" y="0"/>
                </a:cxn>
                <a:cxn ang="0">
                  <a:pos x="698" y="0"/>
                </a:cxn>
                <a:cxn ang="0">
                  <a:pos x="704" y="0"/>
                </a:cxn>
                <a:cxn ang="0">
                  <a:pos x="710" y="3"/>
                </a:cxn>
                <a:cxn ang="0">
                  <a:pos x="715" y="6"/>
                </a:cxn>
                <a:cxn ang="0">
                  <a:pos x="720" y="10"/>
                </a:cxn>
                <a:cxn ang="0">
                  <a:pos x="724" y="15"/>
                </a:cxn>
                <a:cxn ang="0">
                  <a:pos x="727" y="22"/>
                </a:cxn>
                <a:cxn ang="0">
                  <a:pos x="728" y="27"/>
                </a:cxn>
                <a:cxn ang="0">
                  <a:pos x="729" y="34"/>
                </a:cxn>
                <a:cxn ang="0">
                  <a:pos x="729" y="34"/>
                </a:cxn>
              </a:cxnLst>
              <a:rect l="0" t="0" r="r" b="b"/>
              <a:pathLst>
                <a:path w="729" h="69">
                  <a:moveTo>
                    <a:pt x="729" y="34"/>
                  </a:moveTo>
                  <a:lnTo>
                    <a:pt x="729" y="34"/>
                  </a:lnTo>
                  <a:lnTo>
                    <a:pt x="728" y="42"/>
                  </a:lnTo>
                  <a:lnTo>
                    <a:pt x="727" y="48"/>
                  </a:lnTo>
                  <a:lnTo>
                    <a:pt x="724" y="54"/>
                  </a:lnTo>
                  <a:lnTo>
                    <a:pt x="720" y="60"/>
                  </a:lnTo>
                  <a:lnTo>
                    <a:pt x="715" y="64"/>
                  </a:lnTo>
                  <a:lnTo>
                    <a:pt x="710" y="67"/>
                  </a:lnTo>
                  <a:lnTo>
                    <a:pt x="704" y="69"/>
                  </a:lnTo>
                  <a:lnTo>
                    <a:pt x="698" y="69"/>
                  </a:lnTo>
                  <a:lnTo>
                    <a:pt x="31" y="69"/>
                  </a:lnTo>
                  <a:lnTo>
                    <a:pt x="31" y="69"/>
                  </a:lnTo>
                  <a:lnTo>
                    <a:pt x="25" y="69"/>
                  </a:lnTo>
                  <a:lnTo>
                    <a:pt x="19" y="67"/>
                  </a:lnTo>
                  <a:lnTo>
                    <a:pt x="14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3" y="48"/>
                  </a:lnTo>
                  <a:lnTo>
                    <a:pt x="0" y="42"/>
                  </a:lnTo>
                  <a:lnTo>
                    <a:pt x="0" y="34"/>
                  </a:lnTo>
                  <a:lnTo>
                    <a:pt x="0" y="34"/>
                  </a:lnTo>
                  <a:lnTo>
                    <a:pt x="0" y="27"/>
                  </a:lnTo>
                  <a:lnTo>
                    <a:pt x="3" y="22"/>
                  </a:lnTo>
                  <a:lnTo>
                    <a:pt x="6" y="15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3"/>
                  </a:lnTo>
                  <a:lnTo>
                    <a:pt x="25" y="0"/>
                  </a:lnTo>
                  <a:lnTo>
                    <a:pt x="31" y="0"/>
                  </a:lnTo>
                  <a:lnTo>
                    <a:pt x="698" y="0"/>
                  </a:lnTo>
                  <a:lnTo>
                    <a:pt x="698" y="0"/>
                  </a:lnTo>
                  <a:lnTo>
                    <a:pt x="704" y="0"/>
                  </a:lnTo>
                  <a:lnTo>
                    <a:pt x="710" y="3"/>
                  </a:lnTo>
                  <a:lnTo>
                    <a:pt x="715" y="6"/>
                  </a:lnTo>
                  <a:lnTo>
                    <a:pt x="720" y="10"/>
                  </a:lnTo>
                  <a:lnTo>
                    <a:pt x="724" y="15"/>
                  </a:lnTo>
                  <a:lnTo>
                    <a:pt x="727" y="22"/>
                  </a:lnTo>
                  <a:lnTo>
                    <a:pt x="728" y="27"/>
                  </a:lnTo>
                  <a:lnTo>
                    <a:pt x="729" y="34"/>
                  </a:lnTo>
                  <a:lnTo>
                    <a:pt x="729" y="3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Freeform 10"/>
            <p:cNvSpPr/>
            <p:nvPr/>
          </p:nvSpPr>
          <p:spPr bwMode="auto">
            <a:xfrm>
              <a:off x="1758174" y="5632259"/>
              <a:ext cx="1124123" cy="106400"/>
            </a:xfrm>
            <a:custGeom>
              <a:avLst/>
              <a:gdLst/>
              <a:ahLst/>
              <a:cxnLst>
                <a:cxn ang="0">
                  <a:pos x="729" y="35"/>
                </a:cxn>
                <a:cxn ang="0">
                  <a:pos x="729" y="35"/>
                </a:cxn>
                <a:cxn ang="0">
                  <a:pos x="728" y="42"/>
                </a:cxn>
                <a:cxn ang="0">
                  <a:pos x="727" y="48"/>
                </a:cxn>
                <a:cxn ang="0">
                  <a:pos x="724" y="55"/>
                </a:cxn>
                <a:cxn ang="0">
                  <a:pos x="720" y="59"/>
                </a:cxn>
                <a:cxn ang="0">
                  <a:pos x="715" y="63"/>
                </a:cxn>
                <a:cxn ang="0">
                  <a:pos x="710" y="67"/>
                </a:cxn>
                <a:cxn ang="0">
                  <a:pos x="704" y="69"/>
                </a:cxn>
                <a:cxn ang="0">
                  <a:pos x="698" y="70"/>
                </a:cxn>
                <a:cxn ang="0">
                  <a:pos x="31" y="70"/>
                </a:cxn>
                <a:cxn ang="0">
                  <a:pos x="31" y="70"/>
                </a:cxn>
                <a:cxn ang="0">
                  <a:pos x="25" y="69"/>
                </a:cxn>
                <a:cxn ang="0">
                  <a:pos x="19" y="67"/>
                </a:cxn>
                <a:cxn ang="0">
                  <a:pos x="14" y="63"/>
                </a:cxn>
                <a:cxn ang="0">
                  <a:pos x="10" y="59"/>
                </a:cxn>
                <a:cxn ang="0">
                  <a:pos x="6" y="55"/>
                </a:cxn>
                <a:cxn ang="0">
                  <a:pos x="3" y="48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28"/>
                </a:cxn>
                <a:cxn ang="0">
                  <a:pos x="3" y="21"/>
                </a:cxn>
                <a:cxn ang="0">
                  <a:pos x="6" y="16"/>
                </a:cxn>
                <a:cxn ang="0">
                  <a:pos x="10" y="10"/>
                </a:cxn>
                <a:cxn ang="0">
                  <a:pos x="14" y="6"/>
                </a:cxn>
                <a:cxn ang="0">
                  <a:pos x="19" y="2"/>
                </a:cxn>
                <a:cxn ang="0">
                  <a:pos x="25" y="1"/>
                </a:cxn>
                <a:cxn ang="0">
                  <a:pos x="31" y="0"/>
                </a:cxn>
                <a:cxn ang="0">
                  <a:pos x="698" y="0"/>
                </a:cxn>
                <a:cxn ang="0">
                  <a:pos x="698" y="0"/>
                </a:cxn>
                <a:cxn ang="0">
                  <a:pos x="704" y="1"/>
                </a:cxn>
                <a:cxn ang="0">
                  <a:pos x="710" y="2"/>
                </a:cxn>
                <a:cxn ang="0">
                  <a:pos x="715" y="6"/>
                </a:cxn>
                <a:cxn ang="0">
                  <a:pos x="720" y="10"/>
                </a:cxn>
                <a:cxn ang="0">
                  <a:pos x="724" y="16"/>
                </a:cxn>
                <a:cxn ang="0">
                  <a:pos x="727" y="21"/>
                </a:cxn>
                <a:cxn ang="0">
                  <a:pos x="728" y="28"/>
                </a:cxn>
                <a:cxn ang="0">
                  <a:pos x="729" y="35"/>
                </a:cxn>
                <a:cxn ang="0">
                  <a:pos x="729" y="35"/>
                </a:cxn>
              </a:cxnLst>
              <a:rect l="0" t="0" r="r" b="b"/>
              <a:pathLst>
                <a:path w="729" h="70">
                  <a:moveTo>
                    <a:pt x="729" y="35"/>
                  </a:moveTo>
                  <a:lnTo>
                    <a:pt x="729" y="35"/>
                  </a:lnTo>
                  <a:lnTo>
                    <a:pt x="728" y="42"/>
                  </a:lnTo>
                  <a:lnTo>
                    <a:pt x="727" y="48"/>
                  </a:lnTo>
                  <a:lnTo>
                    <a:pt x="724" y="55"/>
                  </a:lnTo>
                  <a:lnTo>
                    <a:pt x="720" y="59"/>
                  </a:lnTo>
                  <a:lnTo>
                    <a:pt x="715" y="63"/>
                  </a:lnTo>
                  <a:lnTo>
                    <a:pt x="710" y="67"/>
                  </a:lnTo>
                  <a:lnTo>
                    <a:pt x="704" y="69"/>
                  </a:lnTo>
                  <a:lnTo>
                    <a:pt x="698" y="70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25" y="69"/>
                  </a:lnTo>
                  <a:lnTo>
                    <a:pt x="19" y="67"/>
                  </a:lnTo>
                  <a:lnTo>
                    <a:pt x="14" y="63"/>
                  </a:lnTo>
                  <a:lnTo>
                    <a:pt x="10" y="59"/>
                  </a:lnTo>
                  <a:lnTo>
                    <a:pt x="6" y="55"/>
                  </a:lnTo>
                  <a:lnTo>
                    <a:pt x="3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6" y="16"/>
                  </a:lnTo>
                  <a:lnTo>
                    <a:pt x="10" y="10"/>
                  </a:lnTo>
                  <a:lnTo>
                    <a:pt x="14" y="6"/>
                  </a:lnTo>
                  <a:lnTo>
                    <a:pt x="19" y="2"/>
                  </a:lnTo>
                  <a:lnTo>
                    <a:pt x="25" y="1"/>
                  </a:lnTo>
                  <a:lnTo>
                    <a:pt x="31" y="0"/>
                  </a:lnTo>
                  <a:lnTo>
                    <a:pt x="698" y="0"/>
                  </a:lnTo>
                  <a:lnTo>
                    <a:pt x="698" y="0"/>
                  </a:lnTo>
                  <a:lnTo>
                    <a:pt x="704" y="1"/>
                  </a:lnTo>
                  <a:lnTo>
                    <a:pt x="710" y="2"/>
                  </a:lnTo>
                  <a:lnTo>
                    <a:pt x="715" y="6"/>
                  </a:lnTo>
                  <a:lnTo>
                    <a:pt x="720" y="10"/>
                  </a:lnTo>
                  <a:lnTo>
                    <a:pt x="724" y="16"/>
                  </a:lnTo>
                  <a:lnTo>
                    <a:pt x="727" y="21"/>
                  </a:lnTo>
                  <a:lnTo>
                    <a:pt x="728" y="28"/>
                  </a:lnTo>
                  <a:lnTo>
                    <a:pt x="729" y="35"/>
                  </a:lnTo>
                  <a:lnTo>
                    <a:pt x="729" y="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Freeform 11"/>
            <p:cNvSpPr/>
            <p:nvPr/>
          </p:nvSpPr>
          <p:spPr bwMode="auto">
            <a:xfrm>
              <a:off x="1758174" y="5789543"/>
              <a:ext cx="1124123" cy="106400"/>
            </a:xfrm>
            <a:custGeom>
              <a:avLst/>
              <a:gdLst/>
              <a:ahLst/>
              <a:cxnLst>
                <a:cxn ang="0">
                  <a:pos x="729" y="35"/>
                </a:cxn>
                <a:cxn ang="0">
                  <a:pos x="729" y="35"/>
                </a:cxn>
                <a:cxn ang="0">
                  <a:pos x="728" y="42"/>
                </a:cxn>
                <a:cxn ang="0">
                  <a:pos x="727" y="49"/>
                </a:cxn>
                <a:cxn ang="0">
                  <a:pos x="724" y="54"/>
                </a:cxn>
                <a:cxn ang="0">
                  <a:pos x="720" y="60"/>
                </a:cxn>
                <a:cxn ang="0">
                  <a:pos x="715" y="64"/>
                </a:cxn>
                <a:cxn ang="0">
                  <a:pos x="710" y="68"/>
                </a:cxn>
                <a:cxn ang="0">
                  <a:pos x="704" y="69"/>
                </a:cxn>
                <a:cxn ang="0">
                  <a:pos x="698" y="70"/>
                </a:cxn>
                <a:cxn ang="0">
                  <a:pos x="31" y="70"/>
                </a:cxn>
                <a:cxn ang="0">
                  <a:pos x="31" y="70"/>
                </a:cxn>
                <a:cxn ang="0">
                  <a:pos x="25" y="69"/>
                </a:cxn>
                <a:cxn ang="0">
                  <a:pos x="19" y="68"/>
                </a:cxn>
                <a:cxn ang="0">
                  <a:pos x="14" y="64"/>
                </a:cxn>
                <a:cxn ang="0">
                  <a:pos x="10" y="60"/>
                </a:cxn>
                <a:cxn ang="0">
                  <a:pos x="6" y="54"/>
                </a:cxn>
                <a:cxn ang="0">
                  <a:pos x="3" y="49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29"/>
                </a:cxn>
                <a:cxn ang="0">
                  <a:pos x="3" y="22"/>
                </a:cxn>
                <a:cxn ang="0">
                  <a:pos x="6" y="16"/>
                </a:cxn>
                <a:cxn ang="0">
                  <a:pos x="10" y="11"/>
                </a:cxn>
                <a:cxn ang="0">
                  <a:pos x="14" y="7"/>
                </a:cxn>
                <a:cxn ang="0">
                  <a:pos x="19" y="3"/>
                </a:cxn>
                <a:cxn ang="0">
                  <a:pos x="25" y="2"/>
                </a:cxn>
                <a:cxn ang="0">
                  <a:pos x="31" y="0"/>
                </a:cxn>
                <a:cxn ang="0">
                  <a:pos x="698" y="0"/>
                </a:cxn>
                <a:cxn ang="0">
                  <a:pos x="698" y="0"/>
                </a:cxn>
                <a:cxn ang="0">
                  <a:pos x="704" y="2"/>
                </a:cxn>
                <a:cxn ang="0">
                  <a:pos x="710" y="3"/>
                </a:cxn>
                <a:cxn ang="0">
                  <a:pos x="715" y="7"/>
                </a:cxn>
                <a:cxn ang="0">
                  <a:pos x="720" y="11"/>
                </a:cxn>
                <a:cxn ang="0">
                  <a:pos x="724" y="16"/>
                </a:cxn>
                <a:cxn ang="0">
                  <a:pos x="727" y="22"/>
                </a:cxn>
                <a:cxn ang="0">
                  <a:pos x="728" y="29"/>
                </a:cxn>
                <a:cxn ang="0">
                  <a:pos x="729" y="35"/>
                </a:cxn>
                <a:cxn ang="0">
                  <a:pos x="729" y="35"/>
                </a:cxn>
              </a:cxnLst>
              <a:rect l="0" t="0" r="r" b="b"/>
              <a:pathLst>
                <a:path w="729" h="70">
                  <a:moveTo>
                    <a:pt x="729" y="35"/>
                  </a:moveTo>
                  <a:lnTo>
                    <a:pt x="729" y="35"/>
                  </a:lnTo>
                  <a:lnTo>
                    <a:pt x="728" y="42"/>
                  </a:lnTo>
                  <a:lnTo>
                    <a:pt x="727" y="49"/>
                  </a:lnTo>
                  <a:lnTo>
                    <a:pt x="724" y="54"/>
                  </a:lnTo>
                  <a:lnTo>
                    <a:pt x="720" y="60"/>
                  </a:lnTo>
                  <a:lnTo>
                    <a:pt x="715" y="64"/>
                  </a:lnTo>
                  <a:lnTo>
                    <a:pt x="710" y="68"/>
                  </a:lnTo>
                  <a:lnTo>
                    <a:pt x="704" y="69"/>
                  </a:lnTo>
                  <a:lnTo>
                    <a:pt x="698" y="70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25" y="69"/>
                  </a:lnTo>
                  <a:lnTo>
                    <a:pt x="19" y="68"/>
                  </a:lnTo>
                  <a:lnTo>
                    <a:pt x="14" y="64"/>
                  </a:lnTo>
                  <a:lnTo>
                    <a:pt x="10" y="60"/>
                  </a:lnTo>
                  <a:lnTo>
                    <a:pt x="6" y="54"/>
                  </a:lnTo>
                  <a:lnTo>
                    <a:pt x="3" y="49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29"/>
                  </a:lnTo>
                  <a:lnTo>
                    <a:pt x="3" y="22"/>
                  </a:lnTo>
                  <a:lnTo>
                    <a:pt x="6" y="16"/>
                  </a:lnTo>
                  <a:lnTo>
                    <a:pt x="10" y="11"/>
                  </a:lnTo>
                  <a:lnTo>
                    <a:pt x="14" y="7"/>
                  </a:lnTo>
                  <a:lnTo>
                    <a:pt x="19" y="3"/>
                  </a:lnTo>
                  <a:lnTo>
                    <a:pt x="25" y="2"/>
                  </a:lnTo>
                  <a:lnTo>
                    <a:pt x="31" y="0"/>
                  </a:lnTo>
                  <a:lnTo>
                    <a:pt x="698" y="0"/>
                  </a:lnTo>
                  <a:lnTo>
                    <a:pt x="698" y="0"/>
                  </a:lnTo>
                  <a:lnTo>
                    <a:pt x="704" y="2"/>
                  </a:lnTo>
                  <a:lnTo>
                    <a:pt x="710" y="3"/>
                  </a:lnTo>
                  <a:lnTo>
                    <a:pt x="715" y="7"/>
                  </a:lnTo>
                  <a:lnTo>
                    <a:pt x="720" y="11"/>
                  </a:lnTo>
                  <a:lnTo>
                    <a:pt x="724" y="16"/>
                  </a:lnTo>
                  <a:lnTo>
                    <a:pt x="727" y="22"/>
                  </a:lnTo>
                  <a:lnTo>
                    <a:pt x="728" y="29"/>
                  </a:lnTo>
                  <a:lnTo>
                    <a:pt x="729" y="35"/>
                  </a:lnTo>
                  <a:lnTo>
                    <a:pt x="729" y="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5" name="Freeform 13"/>
            <p:cNvSpPr/>
            <p:nvPr/>
          </p:nvSpPr>
          <p:spPr bwMode="auto">
            <a:xfrm>
              <a:off x="1753550" y="5317690"/>
              <a:ext cx="1138000" cy="106400"/>
            </a:xfrm>
            <a:custGeom>
              <a:avLst/>
              <a:gdLst/>
              <a:ahLst/>
              <a:cxnLst>
                <a:cxn ang="0">
                  <a:pos x="740" y="35"/>
                </a:cxn>
                <a:cxn ang="0">
                  <a:pos x="740" y="35"/>
                </a:cxn>
                <a:cxn ang="0">
                  <a:pos x="738" y="42"/>
                </a:cxn>
                <a:cxn ang="0">
                  <a:pos x="737" y="48"/>
                </a:cxn>
                <a:cxn ang="0">
                  <a:pos x="734" y="54"/>
                </a:cxn>
                <a:cxn ang="0">
                  <a:pos x="730" y="59"/>
                </a:cxn>
                <a:cxn ang="0">
                  <a:pos x="725" y="63"/>
                </a:cxn>
                <a:cxn ang="0">
                  <a:pos x="720" y="66"/>
                </a:cxn>
                <a:cxn ang="0">
                  <a:pos x="714" y="69"/>
                </a:cxn>
                <a:cxn ang="0">
                  <a:pos x="707" y="70"/>
                </a:cxn>
                <a:cxn ang="0">
                  <a:pos x="31" y="70"/>
                </a:cxn>
                <a:cxn ang="0">
                  <a:pos x="31" y="70"/>
                </a:cxn>
                <a:cxn ang="0">
                  <a:pos x="26" y="69"/>
                </a:cxn>
                <a:cxn ang="0">
                  <a:pos x="19" y="66"/>
                </a:cxn>
                <a:cxn ang="0">
                  <a:pos x="13" y="63"/>
                </a:cxn>
                <a:cxn ang="0">
                  <a:pos x="9" y="59"/>
                </a:cxn>
                <a:cxn ang="0">
                  <a:pos x="5" y="54"/>
                </a:cxn>
                <a:cxn ang="0">
                  <a:pos x="3" y="48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0" y="35"/>
                </a:cxn>
                <a:cxn ang="0">
                  <a:pos x="0" y="28"/>
                </a:cxn>
                <a:cxn ang="0">
                  <a:pos x="3" y="21"/>
                </a:cxn>
                <a:cxn ang="0">
                  <a:pos x="5" y="15"/>
                </a:cxn>
                <a:cxn ang="0">
                  <a:pos x="9" y="11"/>
                </a:cxn>
                <a:cxn ang="0">
                  <a:pos x="13" y="5"/>
                </a:cxn>
                <a:cxn ang="0">
                  <a:pos x="19" y="3"/>
                </a:cxn>
                <a:cxn ang="0">
                  <a:pos x="26" y="1"/>
                </a:cxn>
                <a:cxn ang="0">
                  <a:pos x="31" y="0"/>
                </a:cxn>
                <a:cxn ang="0">
                  <a:pos x="707" y="0"/>
                </a:cxn>
                <a:cxn ang="0">
                  <a:pos x="707" y="0"/>
                </a:cxn>
                <a:cxn ang="0">
                  <a:pos x="714" y="1"/>
                </a:cxn>
                <a:cxn ang="0">
                  <a:pos x="720" y="3"/>
                </a:cxn>
                <a:cxn ang="0">
                  <a:pos x="725" y="5"/>
                </a:cxn>
                <a:cxn ang="0">
                  <a:pos x="730" y="11"/>
                </a:cxn>
                <a:cxn ang="0">
                  <a:pos x="734" y="15"/>
                </a:cxn>
                <a:cxn ang="0">
                  <a:pos x="737" y="21"/>
                </a:cxn>
                <a:cxn ang="0">
                  <a:pos x="738" y="28"/>
                </a:cxn>
                <a:cxn ang="0">
                  <a:pos x="740" y="35"/>
                </a:cxn>
                <a:cxn ang="0">
                  <a:pos x="740" y="35"/>
                </a:cxn>
              </a:cxnLst>
              <a:rect l="0" t="0" r="r" b="b"/>
              <a:pathLst>
                <a:path w="740" h="70">
                  <a:moveTo>
                    <a:pt x="740" y="35"/>
                  </a:moveTo>
                  <a:lnTo>
                    <a:pt x="740" y="35"/>
                  </a:lnTo>
                  <a:lnTo>
                    <a:pt x="738" y="42"/>
                  </a:lnTo>
                  <a:lnTo>
                    <a:pt x="737" y="48"/>
                  </a:lnTo>
                  <a:lnTo>
                    <a:pt x="734" y="54"/>
                  </a:lnTo>
                  <a:lnTo>
                    <a:pt x="730" y="59"/>
                  </a:lnTo>
                  <a:lnTo>
                    <a:pt x="725" y="63"/>
                  </a:lnTo>
                  <a:lnTo>
                    <a:pt x="720" y="66"/>
                  </a:lnTo>
                  <a:lnTo>
                    <a:pt x="714" y="69"/>
                  </a:lnTo>
                  <a:lnTo>
                    <a:pt x="707" y="70"/>
                  </a:lnTo>
                  <a:lnTo>
                    <a:pt x="31" y="70"/>
                  </a:lnTo>
                  <a:lnTo>
                    <a:pt x="31" y="70"/>
                  </a:lnTo>
                  <a:lnTo>
                    <a:pt x="26" y="69"/>
                  </a:lnTo>
                  <a:lnTo>
                    <a:pt x="19" y="66"/>
                  </a:lnTo>
                  <a:lnTo>
                    <a:pt x="13" y="63"/>
                  </a:lnTo>
                  <a:lnTo>
                    <a:pt x="9" y="59"/>
                  </a:lnTo>
                  <a:lnTo>
                    <a:pt x="5" y="54"/>
                  </a:lnTo>
                  <a:lnTo>
                    <a:pt x="3" y="48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0" y="35"/>
                  </a:lnTo>
                  <a:lnTo>
                    <a:pt x="0" y="28"/>
                  </a:lnTo>
                  <a:lnTo>
                    <a:pt x="3" y="21"/>
                  </a:lnTo>
                  <a:lnTo>
                    <a:pt x="5" y="15"/>
                  </a:lnTo>
                  <a:lnTo>
                    <a:pt x="9" y="11"/>
                  </a:lnTo>
                  <a:lnTo>
                    <a:pt x="13" y="5"/>
                  </a:lnTo>
                  <a:lnTo>
                    <a:pt x="19" y="3"/>
                  </a:lnTo>
                  <a:lnTo>
                    <a:pt x="26" y="1"/>
                  </a:lnTo>
                  <a:lnTo>
                    <a:pt x="31" y="0"/>
                  </a:lnTo>
                  <a:lnTo>
                    <a:pt x="707" y="0"/>
                  </a:lnTo>
                  <a:lnTo>
                    <a:pt x="707" y="0"/>
                  </a:lnTo>
                  <a:lnTo>
                    <a:pt x="714" y="1"/>
                  </a:lnTo>
                  <a:lnTo>
                    <a:pt x="720" y="3"/>
                  </a:lnTo>
                  <a:lnTo>
                    <a:pt x="725" y="5"/>
                  </a:lnTo>
                  <a:lnTo>
                    <a:pt x="730" y="11"/>
                  </a:lnTo>
                  <a:lnTo>
                    <a:pt x="734" y="15"/>
                  </a:lnTo>
                  <a:lnTo>
                    <a:pt x="737" y="21"/>
                  </a:lnTo>
                  <a:lnTo>
                    <a:pt x="738" y="28"/>
                  </a:lnTo>
                  <a:lnTo>
                    <a:pt x="740" y="35"/>
                  </a:lnTo>
                  <a:lnTo>
                    <a:pt x="740" y="3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1018012" y="1908319"/>
            <a:ext cx="2627579" cy="3307599"/>
            <a:chOff x="1018012" y="1908319"/>
            <a:chExt cx="2627579" cy="3307599"/>
          </a:xfrm>
          <a:solidFill>
            <a:srgbClr val="6B7B1B"/>
          </a:solidFill>
        </p:grpSpPr>
        <p:sp>
          <p:nvSpPr>
            <p:cNvPr id="56" name="Freeform 14"/>
            <p:cNvSpPr/>
            <p:nvPr/>
          </p:nvSpPr>
          <p:spPr bwMode="auto">
            <a:xfrm>
              <a:off x="1910834" y="1908319"/>
              <a:ext cx="1734757" cy="110099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124" y="712"/>
                </a:cxn>
                <a:cxn ang="0">
                  <a:pos x="909" y="250"/>
                </a:cxn>
                <a:cxn ang="0">
                  <a:pos x="419" y="0"/>
                </a:cxn>
                <a:cxn ang="0">
                  <a:pos x="0" y="0"/>
                </a:cxn>
              </a:cxnLst>
              <a:rect l="0" t="0" r="r" b="b"/>
              <a:pathLst>
                <a:path w="1124" h="712">
                  <a:moveTo>
                    <a:pt x="0" y="0"/>
                  </a:moveTo>
                  <a:lnTo>
                    <a:pt x="1124" y="712"/>
                  </a:lnTo>
                  <a:lnTo>
                    <a:pt x="909" y="250"/>
                  </a:lnTo>
                  <a:lnTo>
                    <a:pt x="419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7" name="Freeform 16"/>
            <p:cNvSpPr/>
            <p:nvPr/>
          </p:nvSpPr>
          <p:spPr bwMode="auto">
            <a:xfrm>
              <a:off x="1018012" y="2805765"/>
              <a:ext cx="2627576" cy="77254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04" y="214"/>
                </a:cxn>
                <a:cxn ang="0">
                  <a:pos x="1687" y="447"/>
                </a:cxn>
                <a:cxn ang="0">
                  <a:pos x="0" y="502"/>
                </a:cxn>
                <a:cxn ang="0">
                  <a:pos x="0" y="0"/>
                </a:cxn>
              </a:cxnLst>
              <a:rect l="0" t="0" r="r" b="b"/>
              <a:pathLst>
                <a:path w="1704" h="502">
                  <a:moveTo>
                    <a:pt x="0" y="0"/>
                  </a:moveTo>
                  <a:lnTo>
                    <a:pt x="1704" y="214"/>
                  </a:lnTo>
                  <a:lnTo>
                    <a:pt x="1687" y="447"/>
                  </a:lnTo>
                  <a:lnTo>
                    <a:pt x="0" y="50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9" name="Freeform 19"/>
            <p:cNvSpPr/>
            <p:nvPr/>
          </p:nvSpPr>
          <p:spPr bwMode="auto">
            <a:xfrm>
              <a:off x="1216932" y="4036284"/>
              <a:ext cx="1956805" cy="78179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67" y="270"/>
                </a:cxn>
                <a:cxn ang="0">
                  <a:pos x="1194" y="506"/>
                </a:cxn>
                <a:cxn ang="0">
                  <a:pos x="60" y="108"/>
                </a:cxn>
                <a:cxn ang="0">
                  <a:pos x="0" y="0"/>
                </a:cxn>
              </a:cxnLst>
              <a:rect l="0" t="0" r="r" b="b"/>
              <a:pathLst>
                <a:path w="1267" h="506">
                  <a:moveTo>
                    <a:pt x="0" y="0"/>
                  </a:moveTo>
                  <a:lnTo>
                    <a:pt x="1267" y="270"/>
                  </a:lnTo>
                  <a:lnTo>
                    <a:pt x="1194" y="506"/>
                  </a:lnTo>
                  <a:lnTo>
                    <a:pt x="60" y="10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1" name="Freeform 22"/>
            <p:cNvSpPr/>
            <p:nvPr/>
          </p:nvSpPr>
          <p:spPr bwMode="auto">
            <a:xfrm>
              <a:off x="1489865" y="4526641"/>
              <a:ext cx="1475700" cy="6892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957" y="380"/>
                </a:cxn>
                <a:cxn ang="0">
                  <a:pos x="905" y="447"/>
                </a:cxn>
                <a:cxn ang="0">
                  <a:pos x="32" y="118"/>
                </a:cxn>
                <a:cxn ang="0">
                  <a:pos x="0" y="0"/>
                </a:cxn>
              </a:cxnLst>
              <a:rect l="0" t="0" r="r" b="b"/>
              <a:pathLst>
                <a:path w="957" h="447">
                  <a:moveTo>
                    <a:pt x="0" y="0"/>
                  </a:moveTo>
                  <a:lnTo>
                    <a:pt x="957" y="380"/>
                  </a:lnTo>
                  <a:lnTo>
                    <a:pt x="905" y="447"/>
                  </a:lnTo>
                  <a:lnTo>
                    <a:pt x="32" y="11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1018012" y="1908319"/>
            <a:ext cx="2627579" cy="3307599"/>
            <a:chOff x="1018012" y="1908319"/>
            <a:chExt cx="2627579" cy="3307599"/>
          </a:xfrm>
          <a:solidFill>
            <a:srgbClr val="505C14"/>
          </a:solidFill>
        </p:grpSpPr>
        <p:sp>
          <p:nvSpPr>
            <p:cNvPr id="58" name="Freeform 17"/>
            <p:cNvSpPr/>
            <p:nvPr/>
          </p:nvSpPr>
          <p:spPr bwMode="auto">
            <a:xfrm>
              <a:off x="1216932" y="2296904"/>
              <a:ext cx="2428659" cy="1905916"/>
            </a:xfrm>
            <a:custGeom>
              <a:avLst/>
              <a:gdLst/>
              <a:ahLst/>
              <a:cxnLst>
                <a:cxn ang="0">
                  <a:pos x="1358" y="0"/>
                </a:cxn>
                <a:cxn ang="0">
                  <a:pos x="0" y="1130"/>
                </a:cxn>
                <a:cxn ang="0">
                  <a:pos x="60" y="1238"/>
                </a:cxn>
                <a:cxn ang="0">
                  <a:pos x="1573" y="462"/>
                </a:cxn>
                <a:cxn ang="0">
                  <a:pos x="1358" y="0"/>
                </a:cxn>
              </a:cxnLst>
              <a:rect l="0" t="0" r="r" b="b"/>
              <a:pathLst>
                <a:path w="1573" h="1238">
                  <a:moveTo>
                    <a:pt x="1358" y="0"/>
                  </a:moveTo>
                  <a:lnTo>
                    <a:pt x="0" y="1130"/>
                  </a:lnTo>
                  <a:lnTo>
                    <a:pt x="60" y="1238"/>
                  </a:lnTo>
                  <a:lnTo>
                    <a:pt x="1573" y="462"/>
                  </a:lnTo>
                  <a:lnTo>
                    <a:pt x="135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0" name="Freeform 20"/>
            <p:cNvSpPr/>
            <p:nvPr/>
          </p:nvSpPr>
          <p:spPr bwMode="auto">
            <a:xfrm>
              <a:off x="1489865" y="3134213"/>
              <a:ext cx="2155723" cy="1572843"/>
            </a:xfrm>
            <a:custGeom>
              <a:avLst/>
              <a:gdLst/>
              <a:ahLst/>
              <a:cxnLst>
                <a:cxn ang="0">
                  <a:pos x="1398" y="0"/>
                </a:cxn>
                <a:cxn ang="0">
                  <a:pos x="0" y="902"/>
                </a:cxn>
                <a:cxn ang="0">
                  <a:pos x="32" y="1020"/>
                </a:cxn>
                <a:cxn ang="0">
                  <a:pos x="1381" y="233"/>
                </a:cxn>
                <a:cxn ang="0">
                  <a:pos x="1398" y="0"/>
                </a:cxn>
              </a:cxnLst>
              <a:rect l="0" t="0" r="r" b="b"/>
              <a:pathLst>
                <a:path w="1398" h="1020">
                  <a:moveTo>
                    <a:pt x="1398" y="0"/>
                  </a:moveTo>
                  <a:lnTo>
                    <a:pt x="0" y="902"/>
                  </a:lnTo>
                  <a:lnTo>
                    <a:pt x="32" y="1020"/>
                  </a:lnTo>
                  <a:lnTo>
                    <a:pt x="1381" y="233"/>
                  </a:lnTo>
                  <a:lnTo>
                    <a:pt x="1398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2" name="Freeform 23"/>
            <p:cNvSpPr/>
            <p:nvPr/>
          </p:nvSpPr>
          <p:spPr bwMode="auto">
            <a:xfrm>
              <a:off x="1018012" y="1908319"/>
              <a:ext cx="1540464" cy="1669991"/>
            </a:xfrm>
            <a:custGeom>
              <a:avLst/>
              <a:gdLst/>
              <a:ahLst/>
              <a:cxnLst>
                <a:cxn ang="0">
                  <a:pos x="580" y="0"/>
                </a:cxn>
                <a:cxn ang="0">
                  <a:pos x="0" y="581"/>
                </a:cxn>
                <a:cxn ang="0">
                  <a:pos x="0" y="1083"/>
                </a:cxn>
                <a:cxn ang="0">
                  <a:pos x="999" y="0"/>
                </a:cxn>
                <a:cxn ang="0">
                  <a:pos x="580" y="0"/>
                </a:cxn>
              </a:cxnLst>
              <a:rect l="0" t="0" r="r" b="b"/>
              <a:pathLst>
                <a:path w="999" h="1083">
                  <a:moveTo>
                    <a:pt x="580" y="0"/>
                  </a:moveTo>
                  <a:lnTo>
                    <a:pt x="0" y="581"/>
                  </a:lnTo>
                  <a:lnTo>
                    <a:pt x="0" y="1083"/>
                  </a:lnTo>
                  <a:lnTo>
                    <a:pt x="999" y="0"/>
                  </a:lnTo>
                  <a:lnTo>
                    <a:pt x="580" y="0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3" name="Freeform 24"/>
            <p:cNvSpPr/>
            <p:nvPr/>
          </p:nvSpPr>
          <p:spPr bwMode="auto">
            <a:xfrm>
              <a:off x="1684158" y="4452625"/>
              <a:ext cx="1489577" cy="763293"/>
            </a:xfrm>
            <a:custGeom>
              <a:avLst/>
              <a:gdLst/>
              <a:ahLst/>
              <a:cxnLst>
                <a:cxn ang="0">
                  <a:pos x="61" y="494"/>
                </a:cxn>
                <a:cxn ang="0">
                  <a:pos x="893" y="236"/>
                </a:cxn>
                <a:cxn ang="0">
                  <a:pos x="966" y="0"/>
                </a:cxn>
                <a:cxn ang="0">
                  <a:pos x="0" y="436"/>
                </a:cxn>
                <a:cxn ang="0">
                  <a:pos x="61" y="494"/>
                </a:cxn>
              </a:cxnLst>
              <a:rect l="0" t="0" r="r" b="b"/>
              <a:pathLst>
                <a:path w="966" h="494">
                  <a:moveTo>
                    <a:pt x="61" y="494"/>
                  </a:moveTo>
                  <a:lnTo>
                    <a:pt x="893" y="236"/>
                  </a:lnTo>
                  <a:lnTo>
                    <a:pt x="966" y="0"/>
                  </a:lnTo>
                  <a:lnTo>
                    <a:pt x="0" y="436"/>
                  </a:lnTo>
                  <a:lnTo>
                    <a:pt x="61" y="494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4" name="Freeform 25"/>
            <p:cNvSpPr/>
            <p:nvPr/>
          </p:nvSpPr>
          <p:spPr bwMode="auto">
            <a:xfrm>
              <a:off x="1684158" y="5114146"/>
              <a:ext cx="1281407" cy="101772"/>
            </a:xfrm>
            <a:custGeom>
              <a:avLst/>
              <a:gdLst/>
              <a:ahLst/>
              <a:cxnLst>
                <a:cxn ang="0">
                  <a:pos x="0" y="9"/>
                </a:cxn>
                <a:cxn ang="0">
                  <a:pos x="831" y="0"/>
                </a:cxn>
                <a:cxn ang="0">
                  <a:pos x="779" y="67"/>
                </a:cxn>
                <a:cxn ang="0">
                  <a:pos x="61" y="67"/>
                </a:cxn>
                <a:cxn ang="0">
                  <a:pos x="0" y="9"/>
                </a:cxn>
              </a:cxnLst>
              <a:rect l="0" t="0" r="r" b="b"/>
              <a:pathLst>
                <a:path w="831" h="67">
                  <a:moveTo>
                    <a:pt x="0" y="9"/>
                  </a:moveTo>
                  <a:lnTo>
                    <a:pt x="831" y="0"/>
                  </a:lnTo>
                  <a:lnTo>
                    <a:pt x="779" y="67"/>
                  </a:lnTo>
                  <a:lnTo>
                    <a:pt x="61" y="67"/>
                  </a:lnTo>
                  <a:lnTo>
                    <a:pt x="0" y="9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>
                <a:defRPr/>
              </a:pPr>
              <a:endParaRPr lang="en-US" sz="24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5" name="文本框 64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597725" y="6432882"/>
            <a:ext cx="5020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fld id="{E189708A-98F7-4C5D-AD75-514D71DEF850}" type="slidenum">
              <a:rPr lang="id-ID" sz="14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11</a:t>
            </a:fld>
            <a:endParaRPr lang="id-ID" sz="1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Chart 4"/>
          <p:cNvGraphicFramePr/>
          <p:nvPr/>
        </p:nvGraphicFramePr>
        <p:xfrm>
          <a:off x="638354" y="1505237"/>
          <a:ext cx="4344737" cy="3231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Chart 5"/>
          <p:cNvGraphicFramePr/>
          <p:nvPr/>
        </p:nvGraphicFramePr>
        <p:xfrm>
          <a:off x="3930953" y="1516960"/>
          <a:ext cx="4344737" cy="3231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Chart 6"/>
          <p:cNvGraphicFramePr/>
          <p:nvPr/>
        </p:nvGraphicFramePr>
        <p:xfrm>
          <a:off x="7181174" y="1524217"/>
          <a:ext cx="4344737" cy="32312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6"/>
          <p:cNvSpPr txBox="1"/>
          <p:nvPr/>
        </p:nvSpPr>
        <p:spPr>
          <a:xfrm>
            <a:off x="1045923" y="4960421"/>
            <a:ext cx="10118500" cy="1652179"/>
          </a:xfrm>
          <a:prstGeom prst="rect">
            <a:avLst/>
          </a:prstGeom>
          <a:noFill/>
        </p:spPr>
        <p:txBody>
          <a:bodyPr wrap="square" rIns="144000" bIns="36000" numCol="1" spcCol="360000">
            <a:spAutoFit/>
          </a:bodyPr>
          <a:lstStyle/>
          <a:p>
            <a:pPr algn="ctr">
              <a:defRPr/>
            </a:pPr>
            <a:r>
              <a:rPr lang="zh-CN" altLang="en-US" sz="2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在此添加标题</a:t>
            </a: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endParaRPr lang="en-US" altLang="zh-CN" sz="2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单击此处编辑您要的内容，建议您在展示时采用微软雅黑字体单击此处编辑您要的内容，建议您在展示时采用微软雅黑字体单击此处编辑您要的内容，建议您在展示时采用微软雅黑字体</a:t>
            </a:r>
            <a:endParaRPr lang="en-US" altLang="zh-CN" sz="1400" i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endParaRPr lang="en-US" altLang="zh-CN" i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6" y="0"/>
            <a:ext cx="11895327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r="5122"/>
          <a:stretch>
            <a:fillRect/>
          </a:stretch>
        </p:blipFill>
        <p:spPr>
          <a:xfrm>
            <a:off x="1193800" y="2374900"/>
            <a:ext cx="9804400" cy="2108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1" r="47436"/>
          <a:stretch>
            <a:fillRect/>
          </a:stretch>
        </p:blipFill>
        <p:spPr>
          <a:xfrm>
            <a:off x="4466758" y="2175834"/>
            <a:ext cx="3161405" cy="1874960"/>
          </a:xfrm>
          <a:custGeom>
            <a:avLst/>
            <a:gdLst>
              <a:gd name="connsiteX0" fmla="*/ 0 w 461972"/>
              <a:gd name="connsiteY0" fmla="*/ 0 h 1874960"/>
              <a:gd name="connsiteX1" fmla="*/ 461972 w 461972"/>
              <a:gd name="connsiteY1" fmla="*/ 0 h 1874960"/>
              <a:gd name="connsiteX2" fmla="*/ 461972 w 461972"/>
              <a:gd name="connsiteY2" fmla="*/ 1874960 h 1874960"/>
              <a:gd name="connsiteX3" fmla="*/ 0 w 461972"/>
              <a:gd name="connsiteY3" fmla="*/ 1874960 h 1874960"/>
              <a:gd name="connsiteX4" fmla="*/ 0 w 461972"/>
              <a:gd name="connsiteY4" fmla="*/ 0 h 18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972" h="1874960">
                <a:moveTo>
                  <a:pt x="0" y="0"/>
                </a:moveTo>
                <a:lnTo>
                  <a:pt x="461972" y="0"/>
                </a:lnTo>
                <a:lnTo>
                  <a:pt x="461972" y="1874960"/>
                </a:lnTo>
                <a:lnTo>
                  <a:pt x="0" y="187496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2" r="53929"/>
          <a:stretch>
            <a:fillRect/>
          </a:stretch>
        </p:blipFill>
        <p:spPr>
          <a:xfrm>
            <a:off x="3797300" y="2175834"/>
            <a:ext cx="669458" cy="1874960"/>
          </a:xfrm>
          <a:custGeom>
            <a:avLst/>
            <a:gdLst>
              <a:gd name="connsiteX0" fmla="*/ 0 w 3277932"/>
              <a:gd name="connsiteY0" fmla="*/ 0 h 1874960"/>
              <a:gd name="connsiteX1" fmla="*/ 3277932 w 3277932"/>
              <a:gd name="connsiteY1" fmla="*/ 0 h 1874960"/>
              <a:gd name="connsiteX2" fmla="*/ 3277932 w 3277932"/>
              <a:gd name="connsiteY2" fmla="*/ 1874960 h 1874960"/>
              <a:gd name="connsiteX3" fmla="*/ 0 w 3277932"/>
              <a:gd name="connsiteY3" fmla="*/ 1874960 h 1874960"/>
              <a:gd name="connsiteX4" fmla="*/ 0 w 3277932"/>
              <a:gd name="connsiteY4" fmla="*/ 0 h 18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7932" h="1874960">
                <a:moveTo>
                  <a:pt x="0" y="0"/>
                </a:moveTo>
                <a:lnTo>
                  <a:pt x="3277932" y="0"/>
                </a:lnTo>
                <a:lnTo>
                  <a:pt x="3277932" y="1874960"/>
                </a:lnTo>
                <a:lnTo>
                  <a:pt x="0" y="187496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4" r="40946"/>
          <a:stretch>
            <a:fillRect/>
          </a:stretch>
        </p:blipFill>
        <p:spPr>
          <a:xfrm>
            <a:off x="7628163" y="2175834"/>
            <a:ext cx="461737" cy="1874960"/>
          </a:xfrm>
          <a:custGeom>
            <a:avLst/>
            <a:gdLst>
              <a:gd name="connsiteX0" fmla="*/ 0 w 3375012"/>
              <a:gd name="connsiteY0" fmla="*/ 0 h 1874960"/>
              <a:gd name="connsiteX1" fmla="*/ 3375012 w 3375012"/>
              <a:gd name="connsiteY1" fmla="*/ 0 h 1874960"/>
              <a:gd name="connsiteX2" fmla="*/ 3375012 w 3375012"/>
              <a:gd name="connsiteY2" fmla="*/ 1874960 h 1874960"/>
              <a:gd name="connsiteX3" fmla="*/ 0 w 3375012"/>
              <a:gd name="connsiteY3" fmla="*/ 1874960 h 1874960"/>
              <a:gd name="connsiteX4" fmla="*/ 0 w 3375012"/>
              <a:gd name="connsiteY4" fmla="*/ 0 h 18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5012" h="1874960">
                <a:moveTo>
                  <a:pt x="0" y="0"/>
                </a:moveTo>
                <a:lnTo>
                  <a:pt x="3375012" y="0"/>
                </a:lnTo>
                <a:lnTo>
                  <a:pt x="3375012" y="1874960"/>
                </a:lnTo>
                <a:lnTo>
                  <a:pt x="0" y="18749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9" name="文本框 28"/>
          <p:cNvSpPr txBox="1"/>
          <p:nvPr/>
        </p:nvSpPr>
        <p:spPr>
          <a:xfrm>
            <a:off x="4210311" y="3113314"/>
            <a:ext cx="362087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02/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研究过程与方法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/>
          <p:cNvSpPr/>
          <p:nvPr/>
        </p:nvSpPr>
        <p:spPr bwMode="auto">
          <a:xfrm flipH="1">
            <a:off x="5508998" y="4212782"/>
            <a:ext cx="1309197" cy="2102948"/>
          </a:xfrm>
          <a:custGeom>
            <a:avLst/>
            <a:gdLst>
              <a:gd name="connsiteX0" fmla="*/ 759198 w 1653886"/>
              <a:gd name="connsiteY0" fmla="*/ 850 h 2656618"/>
              <a:gd name="connsiteX1" fmla="*/ 763881 w 1653886"/>
              <a:gd name="connsiteY1" fmla="*/ 488839 h 2656618"/>
              <a:gd name="connsiteX2" fmla="*/ 459348 w 1653886"/>
              <a:gd name="connsiteY2" fmla="*/ 298375 h 2656618"/>
              <a:gd name="connsiteX3" fmla="*/ 233486 w 1653886"/>
              <a:gd name="connsiteY3" fmla="*/ 125688 h 2656618"/>
              <a:gd name="connsiteX4" fmla="*/ 502490 w 1653886"/>
              <a:gd name="connsiteY4" fmla="*/ 735172 h 2656618"/>
              <a:gd name="connsiteX5" fmla="*/ 55842 w 1653886"/>
              <a:gd name="connsiteY5" fmla="*/ 326310 h 2656618"/>
              <a:gd name="connsiteX6" fmla="*/ 48228 w 1653886"/>
              <a:gd name="connsiteY6" fmla="*/ 514234 h 2656618"/>
              <a:gd name="connsiteX7" fmla="*/ 411130 w 1653886"/>
              <a:gd name="connsiteY7" fmla="*/ 930715 h 2656618"/>
              <a:gd name="connsiteX8" fmla="*/ 65993 w 1653886"/>
              <a:gd name="connsiteY8" fmla="*/ 750409 h 2656618"/>
              <a:gd name="connsiteX9" fmla="*/ 170042 w 1653886"/>
              <a:gd name="connsiteY9" fmla="*/ 981505 h 2656618"/>
              <a:gd name="connsiteX10" fmla="*/ 723277 w 1653886"/>
              <a:gd name="connsiteY10" fmla="*/ 1641780 h 2656618"/>
              <a:gd name="connsiteX11" fmla="*/ 671256 w 1653886"/>
              <a:gd name="connsiteY11" fmla="*/ 2645894 h 2656618"/>
              <a:gd name="connsiteX12" fmla="*/ 670238 w 1653886"/>
              <a:gd name="connsiteY12" fmla="*/ 2656618 h 2656618"/>
              <a:gd name="connsiteX13" fmla="*/ 1288826 w 1653886"/>
              <a:gd name="connsiteY13" fmla="*/ 2656618 h 2656618"/>
              <a:gd name="connsiteX14" fmla="*/ 1277268 w 1653886"/>
              <a:gd name="connsiteY14" fmla="*/ 2583272 h 2656618"/>
              <a:gd name="connsiteX15" fmla="*/ 1266361 w 1653886"/>
              <a:gd name="connsiteY15" fmla="*/ 1331959 h 2656618"/>
              <a:gd name="connsiteX16" fmla="*/ 1652103 w 1653886"/>
              <a:gd name="connsiteY16" fmla="*/ 430430 h 2656618"/>
              <a:gd name="connsiteX17" fmla="*/ 1459232 w 1653886"/>
              <a:gd name="connsiteY17" fmla="*/ 471062 h 2656618"/>
              <a:gd name="connsiteX18" fmla="*/ 1098868 w 1653886"/>
              <a:gd name="connsiteY18" fmla="*/ 732633 h 2656618"/>
              <a:gd name="connsiteX19" fmla="*/ 794335 w 1653886"/>
              <a:gd name="connsiteY19" fmla="*/ 8870 h 2656618"/>
              <a:gd name="connsiteX20" fmla="*/ 759198 w 1653886"/>
              <a:gd name="connsiteY20" fmla="*/ 850 h 2656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653886" h="2656618">
                <a:moveTo>
                  <a:pt x="759198" y="850"/>
                </a:moveTo>
                <a:cubicBezTo>
                  <a:pt x="692269" y="17203"/>
                  <a:pt x="726132" y="266631"/>
                  <a:pt x="763881" y="488839"/>
                </a:cubicBezTo>
                <a:cubicBezTo>
                  <a:pt x="807024" y="740251"/>
                  <a:pt x="593850" y="600578"/>
                  <a:pt x="459348" y="298375"/>
                </a:cubicBezTo>
                <a:cubicBezTo>
                  <a:pt x="324846" y="-3827"/>
                  <a:pt x="246175" y="82516"/>
                  <a:pt x="233486" y="125688"/>
                </a:cubicBezTo>
                <a:cubicBezTo>
                  <a:pt x="218259" y="168860"/>
                  <a:pt x="525330" y="707237"/>
                  <a:pt x="502490" y="735172"/>
                </a:cubicBezTo>
                <a:cubicBezTo>
                  <a:pt x="482188" y="760567"/>
                  <a:pt x="93908" y="313612"/>
                  <a:pt x="55842" y="326310"/>
                </a:cubicBezTo>
                <a:cubicBezTo>
                  <a:pt x="20313" y="339007"/>
                  <a:pt x="-45669" y="374561"/>
                  <a:pt x="48228" y="514234"/>
                </a:cubicBezTo>
                <a:cubicBezTo>
                  <a:pt x="139588" y="656447"/>
                  <a:pt x="428895" y="892622"/>
                  <a:pt x="411130" y="930715"/>
                </a:cubicBezTo>
                <a:cubicBezTo>
                  <a:pt x="393366" y="971347"/>
                  <a:pt x="152277" y="755488"/>
                  <a:pt x="65993" y="750409"/>
                </a:cubicBezTo>
                <a:cubicBezTo>
                  <a:pt x="-22829" y="745330"/>
                  <a:pt x="12700" y="869767"/>
                  <a:pt x="170042" y="981505"/>
                </a:cubicBezTo>
                <a:cubicBezTo>
                  <a:pt x="327384" y="1093244"/>
                  <a:pt x="710588" y="1217680"/>
                  <a:pt x="723277" y="1641780"/>
                </a:cubicBezTo>
                <a:cubicBezTo>
                  <a:pt x="732001" y="1933348"/>
                  <a:pt x="695144" y="2389360"/>
                  <a:pt x="671256" y="2645894"/>
                </a:cubicBezTo>
                <a:lnTo>
                  <a:pt x="670238" y="2656618"/>
                </a:lnTo>
                <a:lnTo>
                  <a:pt x="1288826" y="2656618"/>
                </a:lnTo>
                <a:lnTo>
                  <a:pt x="1277268" y="2583272"/>
                </a:lnTo>
                <a:cubicBezTo>
                  <a:pt x="1221841" y="2210562"/>
                  <a:pt x="1177856" y="1703363"/>
                  <a:pt x="1266361" y="1331959"/>
                </a:cubicBezTo>
                <a:cubicBezTo>
                  <a:pt x="1426241" y="669145"/>
                  <a:pt x="1677481" y="532011"/>
                  <a:pt x="1652103" y="430430"/>
                </a:cubicBezTo>
                <a:cubicBezTo>
                  <a:pt x="1629263" y="328849"/>
                  <a:pt x="1499836" y="377100"/>
                  <a:pt x="1459232" y="471062"/>
                </a:cubicBezTo>
                <a:cubicBezTo>
                  <a:pt x="1418628" y="562485"/>
                  <a:pt x="1253672" y="765646"/>
                  <a:pt x="1098868" y="732633"/>
                </a:cubicBezTo>
                <a:cubicBezTo>
                  <a:pt x="946601" y="699619"/>
                  <a:pt x="905997" y="69819"/>
                  <a:pt x="794335" y="8870"/>
                </a:cubicBezTo>
                <a:cubicBezTo>
                  <a:pt x="780377" y="934"/>
                  <a:pt x="768759" y="-1486"/>
                  <a:pt x="759198" y="850"/>
                </a:cubicBezTo>
                <a:close/>
              </a:path>
            </a:pathLst>
          </a:custGeom>
          <a:solidFill>
            <a:srgbClr val="40404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noAutofit/>
          </a:bodyPr>
          <a:lstStyle/>
          <a:p>
            <a:pPr>
              <a:defRPr/>
            </a:pPr>
            <a:endParaRPr lang="id-ID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4167259" y="1893383"/>
            <a:ext cx="4456357" cy="3895729"/>
            <a:chOff x="4167259" y="1893383"/>
            <a:chExt cx="4456357" cy="3895729"/>
          </a:xfrm>
        </p:grpSpPr>
        <p:sp>
          <p:nvSpPr>
            <p:cNvPr id="5" name="Freeform 67"/>
            <p:cNvSpPr/>
            <p:nvPr/>
          </p:nvSpPr>
          <p:spPr bwMode="auto">
            <a:xfrm rot="4961872">
              <a:off x="4519933" y="2221481"/>
              <a:ext cx="2246331" cy="2239355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67"/>
            <p:cNvSpPr/>
            <p:nvPr/>
          </p:nvSpPr>
          <p:spPr bwMode="auto">
            <a:xfrm rot="10345882">
              <a:off x="6823490" y="3368663"/>
              <a:ext cx="1800126" cy="1794536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67"/>
            <p:cNvSpPr/>
            <p:nvPr/>
          </p:nvSpPr>
          <p:spPr bwMode="auto">
            <a:xfrm rot="20954305">
              <a:off x="4167259" y="4458544"/>
              <a:ext cx="1334714" cy="1330568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67"/>
            <p:cNvSpPr/>
            <p:nvPr/>
          </p:nvSpPr>
          <p:spPr bwMode="auto">
            <a:xfrm rot="6355571">
              <a:off x="5751995" y="1895112"/>
              <a:ext cx="1112969" cy="1109512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3707412" y="2351576"/>
            <a:ext cx="4772987" cy="3593531"/>
            <a:chOff x="3707412" y="2351576"/>
            <a:chExt cx="4772987" cy="3593531"/>
          </a:xfrm>
        </p:grpSpPr>
        <p:sp>
          <p:nvSpPr>
            <p:cNvPr id="4" name="Freeform 67"/>
            <p:cNvSpPr/>
            <p:nvPr/>
          </p:nvSpPr>
          <p:spPr bwMode="auto">
            <a:xfrm rot="1883109">
              <a:off x="3707412" y="3191325"/>
              <a:ext cx="1851270" cy="1845520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67"/>
            <p:cNvSpPr/>
            <p:nvPr/>
          </p:nvSpPr>
          <p:spPr bwMode="auto">
            <a:xfrm rot="7696778">
              <a:off x="5906867" y="2354649"/>
              <a:ext cx="1979167" cy="1973021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67"/>
            <p:cNvSpPr/>
            <p:nvPr/>
          </p:nvSpPr>
          <p:spPr bwMode="auto">
            <a:xfrm rot="12440007">
              <a:off x="6879889" y="4614539"/>
              <a:ext cx="1334714" cy="1330568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67"/>
            <p:cNvSpPr/>
            <p:nvPr/>
          </p:nvSpPr>
          <p:spPr bwMode="auto">
            <a:xfrm rot="2241606">
              <a:off x="3723506" y="2562382"/>
              <a:ext cx="1112969" cy="1109512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67"/>
            <p:cNvSpPr/>
            <p:nvPr/>
          </p:nvSpPr>
          <p:spPr bwMode="auto">
            <a:xfrm rot="9774375">
              <a:off x="7367430" y="2792617"/>
              <a:ext cx="1112969" cy="1109512"/>
            </a:xfrm>
            <a:custGeom>
              <a:avLst/>
              <a:gdLst>
                <a:gd name="T0" fmla="*/ 270 w 270"/>
                <a:gd name="T1" fmla="*/ 138 h 269"/>
                <a:gd name="T2" fmla="*/ 0 w 270"/>
                <a:gd name="T3" fmla="*/ 187 h 269"/>
                <a:gd name="T4" fmla="*/ 262 w 270"/>
                <a:gd name="T5" fmla="*/ 117 h 269"/>
                <a:gd name="T6" fmla="*/ 119 w 270"/>
                <a:gd name="T7" fmla="*/ 152 h 269"/>
                <a:gd name="T8" fmla="*/ 270 w 270"/>
                <a:gd name="T9" fmla="*/ 138 h 2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70" h="269">
                  <a:moveTo>
                    <a:pt x="270" y="138"/>
                  </a:moveTo>
                  <a:cubicBezTo>
                    <a:pt x="270" y="138"/>
                    <a:pt x="186" y="269"/>
                    <a:pt x="0" y="187"/>
                  </a:cubicBezTo>
                  <a:cubicBezTo>
                    <a:pt x="0" y="187"/>
                    <a:pt x="94" y="0"/>
                    <a:pt x="262" y="117"/>
                  </a:cubicBezTo>
                  <a:cubicBezTo>
                    <a:pt x="262" y="117"/>
                    <a:pt x="165" y="153"/>
                    <a:pt x="119" y="152"/>
                  </a:cubicBezTo>
                  <a:cubicBezTo>
                    <a:pt x="119" y="152"/>
                    <a:pt x="224" y="164"/>
                    <a:pt x="270" y="13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0" y="5996489"/>
            <a:ext cx="12224825" cy="1307723"/>
            <a:chOff x="0" y="5996489"/>
            <a:chExt cx="12224825" cy="1307723"/>
          </a:xfrm>
        </p:grpSpPr>
        <p:sp>
          <p:nvSpPr>
            <p:cNvPr id="40" name="Rectangle 1"/>
            <p:cNvSpPr/>
            <p:nvPr/>
          </p:nvSpPr>
          <p:spPr>
            <a:xfrm>
              <a:off x="0" y="6257824"/>
              <a:ext cx="12224825" cy="1046388"/>
            </a:xfrm>
            <a:custGeom>
              <a:avLst/>
              <a:gdLst>
                <a:gd name="connsiteX0" fmla="*/ 0 w 12192000"/>
                <a:gd name="connsiteY0" fmla="*/ 0 h 948519"/>
                <a:gd name="connsiteX1" fmla="*/ 12192000 w 12192000"/>
                <a:gd name="connsiteY1" fmla="*/ 0 h 948519"/>
                <a:gd name="connsiteX2" fmla="*/ 12192000 w 12192000"/>
                <a:gd name="connsiteY2" fmla="*/ 948519 h 948519"/>
                <a:gd name="connsiteX3" fmla="*/ 0 w 12192000"/>
                <a:gd name="connsiteY3" fmla="*/ 948519 h 948519"/>
                <a:gd name="connsiteX4" fmla="*/ 0 w 12192000"/>
                <a:gd name="connsiteY4" fmla="*/ 0 h 948519"/>
                <a:gd name="connsiteX0-1" fmla="*/ 0 w 12192000"/>
                <a:gd name="connsiteY0-2" fmla="*/ 0 h 948519"/>
                <a:gd name="connsiteX1-3" fmla="*/ 1337481 w 12192000"/>
                <a:gd name="connsiteY1-4" fmla="*/ 0 h 948519"/>
                <a:gd name="connsiteX2-5" fmla="*/ 12192000 w 12192000"/>
                <a:gd name="connsiteY2-6" fmla="*/ 0 h 948519"/>
                <a:gd name="connsiteX3-7" fmla="*/ 12192000 w 12192000"/>
                <a:gd name="connsiteY3-8" fmla="*/ 948519 h 948519"/>
                <a:gd name="connsiteX4-9" fmla="*/ 0 w 12192000"/>
                <a:gd name="connsiteY4-10" fmla="*/ 948519 h 948519"/>
                <a:gd name="connsiteX5" fmla="*/ 0 w 12192000"/>
                <a:gd name="connsiteY5" fmla="*/ 0 h 948519"/>
                <a:gd name="connsiteX0-11" fmla="*/ 0 w 12192000"/>
                <a:gd name="connsiteY0-12" fmla="*/ 286603 h 1235122"/>
                <a:gd name="connsiteX1-13" fmla="*/ 1023582 w 12192000"/>
                <a:gd name="connsiteY1-14" fmla="*/ 0 h 1235122"/>
                <a:gd name="connsiteX2-15" fmla="*/ 12192000 w 12192000"/>
                <a:gd name="connsiteY2-16" fmla="*/ 286603 h 1235122"/>
                <a:gd name="connsiteX3-17" fmla="*/ 12192000 w 12192000"/>
                <a:gd name="connsiteY3-18" fmla="*/ 1235122 h 1235122"/>
                <a:gd name="connsiteX4-19" fmla="*/ 0 w 12192000"/>
                <a:gd name="connsiteY4-20" fmla="*/ 1235122 h 1235122"/>
                <a:gd name="connsiteX5-21" fmla="*/ 0 w 12192000"/>
                <a:gd name="connsiteY5-22" fmla="*/ 286603 h 1235122"/>
                <a:gd name="connsiteX0-23" fmla="*/ 0 w 12192000"/>
                <a:gd name="connsiteY0-24" fmla="*/ 286603 h 1235122"/>
                <a:gd name="connsiteX1-25" fmla="*/ 1023582 w 12192000"/>
                <a:gd name="connsiteY1-26" fmla="*/ 0 h 1235122"/>
                <a:gd name="connsiteX2-27" fmla="*/ 12192000 w 12192000"/>
                <a:gd name="connsiteY2-28" fmla="*/ 286603 h 1235122"/>
                <a:gd name="connsiteX3-29" fmla="*/ 12192000 w 12192000"/>
                <a:gd name="connsiteY3-30" fmla="*/ 1235122 h 1235122"/>
                <a:gd name="connsiteX4-31" fmla="*/ 0 w 12192000"/>
                <a:gd name="connsiteY4-32" fmla="*/ 1235122 h 1235122"/>
                <a:gd name="connsiteX5-33" fmla="*/ 0 w 12192000"/>
                <a:gd name="connsiteY5-34" fmla="*/ 286603 h 1235122"/>
                <a:gd name="connsiteX0-35" fmla="*/ 0 w 12192000"/>
                <a:gd name="connsiteY0-36" fmla="*/ 286603 h 1235122"/>
                <a:gd name="connsiteX1-37" fmla="*/ 1023582 w 12192000"/>
                <a:gd name="connsiteY1-38" fmla="*/ 0 h 1235122"/>
                <a:gd name="connsiteX2-39" fmla="*/ 5336275 w 12192000"/>
                <a:gd name="connsiteY2-40" fmla="*/ 81886 h 1235122"/>
                <a:gd name="connsiteX3-41" fmla="*/ 12192000 w 12192000"/>
                <a:gd name="connsiteY3-42" fmla="*/ 286603 h 1235122"/>
                <a:gd name="connsiteX4-43" fmla="*/ 12192000 w 12192000"/>
                <a:gd name="connsiteY4-44" fmla="*/ 1235122 h 1235122"/>
                <a:gd name="connsiteX5-45" fmla="*/ 0 w 12192000"/>
                <a:gd name="connsiteY5-46" fmla="*/ 1235122 h 1235122"/>
                <a:gd name="connsiteX6" fmla="*/ 0 w 12192000"/>
                <a:gd name="connsiteY6" fmla="*/ 286603 h 1235122"/>
                <a:gd name="connsiteX0-47" fmla="*/ 0 w 12192000"/>
                <a:gd name="connsiteY0-48" fmla="*/ 382138 h 1330657"/>
                <a:gd name="connsiteX1-49" fmla="*/ 1023582 w 12192000"/>
                <a:gd name="connsiteY1-50" fmla="*/ 95535 h 1330657"/>
                <a:gd name="connsiteX2-51" fmla="*/ 5336275 w 12192000"/>
                <a:gd name="connsiteY2-52" fmla="*/ 0 h 1330657"/>
                <a:gd name="connsiteX3-53" fmla="*/ 12192000 w 12192000"/>
                <a:gd name="connsiteY3-54" fmla="*/ 382138 h 1330657"/>
                <a:gd name="connsiteX4-55" fmla="*/ 12192000 w 12192000"/>
                <a:gd name="connsiteY4-56" fmla="*/ 1330657 h 1330657"/>
                <a:gd name="connsiteX5-57" fmla="*/ 0 w 12192000"/>
                <a:gd name="connsiteY5-58" fmla="*/ 1330657 h 1330657"/>
                <a:gd name="connsiteX6-59" fmla="*/ 0 w 12192000"/>
                <a:gd name="connsiteY6-60" fmla="*/ 382138 h 1330657"/>
                <a:gd name="connsiteX0-61" fmla="*/ 0 w 12192000"/>
                <a:gd name="connsiteY0-62" fmla="*/ 383955 h 1332474"/>
                <a:gd name="connsiteX1-63" fmla="*/ 1023582 w 12192000"/>
                <a:gd name="connsiteY1-64" fmla="*/ 97352 h 1332474"/>
                <a:gd name="connsiteX2-65" fmla="*/ 5336275 w 12192000"/>
                <a:gd name="connsiteY2-66" fmla="*/ 1817 h 1332474"/>
                <a:gd name="connsiteX3-67" fmla="*/ 8434316 w 12192000"/>
                <a:gd name="connsiteY3-68" fmla="*/ 165591 h 1332474"/>
                <a:gd name="connsiteX4-69" fmla="*/ 12192000 w 12192000"/>
                <a:gd name="connsiteY4-70" fmla="*/ 383955 h 1332474"/>
                <a:gd name="connsiteX5-71" fmla="*/ 12192000 w 12192000"/>
                <a:gd name="connsiteY5-72" fmla="*/ 1332474 h 1332474"/>
                <a:gd name="connsiteX6-73" fmla="*/ 0 w 12192000"/>
                <a:gd name="connsiteY6-74" fmla="*/ 1332474 h 1332474"/>
                <a:gd name="connsiteX7" fmla="*/ 0 w 12192000"/>
                <a:gd name="connsiteY7" fmla="*/ 383955 h 1332474"/>
                <a:gd name="connsiteX0-75" fmla="*/ 0 w 12192000"/>
                <a:gd name="connsiteY0-76" fmla="*/ 423080 h 1371599"/>
                <a:gd name="connsiteX1-77" fmla="*/ 1023582 w 12192000"/>
                <a:gd name="connsiteY1-78" fmla="*/ 136477 h 1371599"/>
                <a:gd name="connsiteX2-79" fmla="*/ 5336275 w 12192000"/>
                <a:gd name="connsiteY2-80" fmla="*/ 40942 h 1371599"/>
                <a:gd name="connsiteX3-81" fmla="*/ 8284191 w 12192000"/>
                <a:gd name="connsiteY3-82" fmla="*/ 0 h 1371599"/>
                <a:gd name="connsiteX4-83" fmla="*/ 12192000 w 12192000"/>
                <a:gd name="connsiteY4-84" fmla="*/ 423080 h 1371599"/>
                <a:gd name="connsiteX5-85" fmla="*/ 12192000 w 12192000"/>
                <a:gd name="connsiteY5-86" fmla="*/ 1371599 h 1371599"/>
                <a:gd name="connsiteX6-87" fmla="*/ 0 w 12192000"/>
                <a:gd name="connsiteY6-88" fmla="*/ 1371599 h 1371599"/>
                <a:gd name="connsiteX7-89" fmla="*/ 0 w 12192000"/>
                <a:gd name="connsiteY7-90" fmla="*/ 423080 h 1371599"/>
                <a:gd name="connsiteX0-91" fmla="*/ 0 w 12192000"/>
                <a:gd name="connsiteY0-92" fmla="*/ 423080 h 1371599"/>
                <a:gd name="connsiteX1-93" fmla="*/ 1023582 w 12192000"/>
                <a:gd name="connsiteY1-94" fmla="*/ 136477 h 1371599"/>
                <a:gd name="connsiteX2-95" fmla="*/ 5336275 w 12192000"/>
                <a:gd name="connsiteY2-96" fmla="*/ 40942 h 1371599"/>
                <a:gd name="connsiteX3-97" fmla="*/ 8284191 w 12192000"/>
                <a:gd name="connsiteY3-98" fmla="*/ 0 h 1371599"/>
                <a:gd name="connsiteX4-99" fmla="*/ 10222173 w 12192000"/>
                <a:gd name="connsiteY4-100" fmla="*/ 218365 h 1371599"/>
                <a:gd name="connsiteX5-101" fmla="*/ 12192000 w 12192000"/>
                <a:gd name="connsiteY5-102" fmla="*/ 423080 h 1371599"/>
                <a:gd name="connsiteX6-103" fmla="*/ 12192000 w 12192000"/>
                <a:gd name="connsiteY6-104" fmla="*/ 1371599 h 1371599"/>
                <a:gd name="connsiteX7-105" fmla="*/ 0 w 12192000"/>
                <a:gd name="connsiteY7-106" fmla="*/ 1371599 h 1371599"/>
                <a:gd name="connsiteX8" fmla="*/ 0 w 12192000"/>
                <a:gd name="connsiteY8" fmla="*/ 423080 h 1371599"/>
                <a:gd name="connsiteX0-107" fmla="*/ 0 w 12192000"/>
                <a:gd name="connsiteY0-108" fmla="*/ 532261 h 1480780"/>
                <a:gd name="connsiteX1-109" fmla="*/ 1023582 w 12192000"/>
                <a:gd name="connsiteY1-110" fmla="*/ 245658 h 1480780"/>
                <a:gd name="connsiteX2-111" fmla="*/ 5336275 w 12192000"/>
                <a:gd name="connsiteY2-112" fmla="*/ 150123 h 1480780"/>
                <a:gd name="connsiteX3-113" fmla="*/ 8284191 w 12192000"/>
                <a:gd name="connsiteY3-114" fmla="*/ 109181 h 1480780"/>
                <a:gd name="connsiteX4-115" fmla="*/ 11395880 w 12192000"/>
                <a:gd name="connsiteY4-116" fmla="*/ 0 h 1480780"/>
                <a:gd name="connsiteX5-117" fmla="*/ 12192000 w 12192000"/>
                <a:gd name="connsiteY5-118" fmla="*/ 532261 h 1480780"/>
                <a:gd name="connsiteX6-119" fmla="*/ 12192000 w 12192000"/>
                <a:gd name="connsiteY6-120" fmla="*/ 1480780 h 1480780"/>
                <a:gd name="connsiteX7-121" fmla="*/ 0 w 12192000"/>
                <a:gd name="connsiteY7-122" fmla="*/ 1480780 h 1480780"/>
                <a:gd name="connsiteX8-123" fmla="*/ 0 w 12192000"/>
                <a:gd name="connsiteY8-124" fmla="*/ 532261 h 1480780"/>
                <a:gd name="connsiteX0-125" fmla="*/ 0 w 12192000"/>
                <a:gd name="connsiteY0-126" fmla="*/ 532261 h 1480780"/>
                <a:gd name="connsiteX1-127" fmla="*/ 1023582 w 12192000"/>
                <a:gd name="connsiteY1-128" fmla="*/ 245658 h 1480780"/>
                <a:gd name="connsiteX2-129" fmla="*/ 5336275 w 12192000"/>
                <a:gd name="connsiteY2-130" fmla="*/ 150123 h 1480780"/>
                <a:gd name="connsiteX3-131" fmla="*/ 8284191 w 12192000"/>
                <a:gd name="connsiteY3-132" fmla="*/ 109181 h 1480780"/>
                <a:gd name="connsiteX4-133" fmla="*/ 11395880 w 12192000"/>
                <a:gd name="connsiteY4-134" fmla="*/ 0 h 1480780"/>
                <a:gd name="connsiteX5-135" fmla="*/ 12178352 w 12192000"/>
                <a:gd name="connsiteY5-136" fmla="*/ 272953 h 1480780"/>
                <a:gd name="connsiteX6-137" fmla="*/ 12192000 w 12192000"/>
                <a:gd name="connsiteY6-138" fmla="*/ 1480780 h 1480780"/>
                <a:gd name="connsiteX7-139" fmla="*/ 0 w 12192000"/>
                <a:gd name="connsiteY7-140" fmla="*/ 1480780 h 1480780"/>
                <a:gd name="connsiteX8-141" fmla="*/ 0 w 12192000"/>
                <a:gd name="connsiteY8-142" fmla="*/ 532261 h 1480780"/>
                <a:gd name="connsiteX0-143" fmla="*/ 0 w 12192000"/>
                <a:gd name="connsiteY0-144" fmla="*/ 532261 h 1480780"/>
                <a:gd name="connsiteX1-145" fmla="*/ 1023582 w 12192000"/>
                <a:gd name="connsiteY1-146" fmla="*/ 245658 h 1480780"/>
                <a:gd name="connsiteX2-147" fmla="*/ 5336275 w 12192000"/>
                <a:gd name="connsiteY2-148" fmla="*/ 150123 h 1480780"/>
                <a:gd name="connsiteX3-149" fmla="*/ 8284191 w 12192000"/>
                <a:gd name="connsiteY3-150" fmla="*/ 109181 h 1480780"/>
                <a:gd name="connsiteX4-151" fmla="*/ 11395880 w 12192000"/>
                <a:gd name="connsiteY4-152" fmla="*/ 0 h 1480780"/>
                <a:gd name="connsiteX5-153" fmla="*/ 12178352 w 12192000"/>
                <a:gd name="connsiteY5-154" fmla="*/ 272953 h 1480780"/>
                <a:gd name="connsiteX6-155" fmla="*/ 12192000 w 12192000"/>
                <a:gd name="connsiteY6-156" fmla="*/ 1480780 h 1480780"/>
                <a:gd name="connsiteX7-157" fmla="*/ 0 w 12192000"/>
                <a:gd name="connsiteY7-158" fmla="*/ 1480780 h 1480780"/>
                <a:gd name="connsiteX8-159" fmla="*/ 0 w 12192000"/>
                <a:gd name="connsiteY8-160" fmla="*/ 532261 h 1480780"/>
                <a:gd name="connsiteX0-161" fmla="*/ 0 w 12192000"/>
                <a:gd name="connsiteY0-162" fmla="*/ 532261 h 1480780"/>
                <a:gd name="connsiteX1-163" fmla="*/ 1023582 w 12192000"/>
                <a:gd name="connsiteY1-164" fmla="*/ 245658 h 1480780"/>
                <a:gd name="connsiteX2-165" fmla="*/ 5336275 w 12192000"/>
                <a:gd name="connsiteY2-166" fmla="*/ 150123 h 1480780"/>
                <a:gd name="connsiteX3-167" fmla="*/ 8284191 w 12192000"/>
                <a:gd name="connsiteY3-168" fmla="*/ 109181 h 1480780"/>
                <a:gd name="connsiteX4-169" fmla="*/ 11395880 w 12192000"/>
                <a:gd name="connsiteY4-170" fmla="*/ 0 h 1480780"/>
                <a:gd name="connsiteX5-171" fmla="*/ 12178352 w 12192000"/>
                <a:gd name="connsiteY5-172" fmla="*/ 272953 h 1480780"/>
                <a:gd name="connsiteX6-173" fmla="*/ 12192000 w 12192000"/>
                <a:gd name="connsiteY6-174" fmla="*/ 1480780 h 1480780"/>
                <a:gd name="connsiteX7-175" fmla="*/ 0 w 12192000"/>
                <a:gd name="connsiteY7-176" fmla="*/ 1480780 h 1480780"/>
                <a:gd name="connsiteX8-177" fmla="*/ 0 w 12192000"/>
                <a:gd name="connsiteY8-178" fmla="*/ 532261 h 1480780"/>
                <a:gd name="connsiteX0-179" fmla="*/ 0 w 12192000"/>
                <a:gd name="connsiteY0-180" fmla="*/ 532261 h 1480780"/>
                <a:gd name="connsiteX1-181" fmla="*/ 1023582 w 12192000"/>
                <a:gd name="connsiteY1-182" fmla="*/ 245658 h 1480780"/>
                <a:gd name="connsiteX2-183" fmla="*/ 5336275 w 12192000"/>
                <a:gd name="connsiteY2-184" fmla="*/ 150123 h 1480780"/>
                <a:gd name="connsiteX3-185" fmla="*/ 8284191 w 12192000"/>
                <a:gd name="connsiteY3-186" fmla="*/ 109181 h 1480780"/>
                <a:gd name="connsiteX4-187" fmla="*/ 11395880 w 12192000"/>
                <a:gd name="connsiteY4-188" fmla="*/ 0 h 1480780"/>
                <a:gd name="connsiteX5-189" fmla="*/ 12178352 w 12192000"/>
                <a:gd name="connsiteY5-190" fmla="*/ 272953 h 1480780"/>
                <a:gd name="connsiteX6-191" fmla="*/ 12192000 w 12192000"/>
                <a:gd name="connsiteY6-192" fmla="*/ 1480780 h 1480780"/>
                <a:gd name="connsiteX7-193" fmla="*/ 0 w 12192000"/>
                <a:gd name="connsiteY7-194" fmla="*/ 1480780 h 1480780"/>
                <a:gd name="connsiteX8-195" fmla="*/ 0 w 12192000"/>
                <a:gd name="connsiteY8-196" fmla="*/ 532261 h 1480780"/>
                <a:gd name="connsiteX0-197" fmla="*/ 0 w 12192000"/>
                <a:gd name="connsiteY0-198" fmla="*/ 532261 h 1480780"/>
                <a:gd name="connsiteX1-199" fmla="*/ 1023582 w 12192000"/>
                <a:gd name="connsiteY1-200" fmla="*/ 245658 h 1480780"/>
                <a:gd name="connsiteX2-201" fmla="*/ 5336275 w 12192000"/>
                <a:gd name="connsiteY2-202" fmla="*/ 150123 h 1480780"/>
                <a:gd name="connsiteX3-203" fmla="*/ 8284191 w 12192000"/>
                <a:gd name="connsiteY3-204" fmla="*/ 109181 h 1480780"/>
                <a:gd name="connsiteX4-205" fmla="*/ 11395880 w 12192000"/>
                <a:gd name="connsiteY4-206" fmla="*/ 0 h 1480780"/>
                <a:gd name="connsiteX5-207" fmla="*/ 12178352 w 12192000"/>
                <a:gd name="connsiteY5-208" fmla="*/ 272953 h 1480780"/>
                <a:gd name="connsiteX6-209" fmla="*/ 12192000 w 12192000"/>
                <a:gd name="connsiteY6-210" fmla="*/ 1480780 h 1480780"/>
                <a:gd name="connsiteX7-211" fmla="*/ 0 w 12192000"/>
                <a:gd name="connsiteY7-212" fmla="*/ 1480780 h 1480780"/>
                <a:gd name="connsiteX8-213" fmla="*/ 0 w 12192000"/>
                <a:gd name="connsiteY8-214" fmla="*/ 532261 h 1480780"/>
                <a:gd name="connsiteX0-215" fmla="*/ 0 w 12192000"/>
                <a:gd name="connsiteY0-216" fmla="*/ 533366 h 1481885"/>
                <a:gd name="connsiteX1-217" fmla="*/ 1023582 w 12192000"/>
                <a:gd name="connsiteY1-218" fmla="*/ 246763 h 1481885"/>
                <a:gd name="connsiteX2-219" fmla="*/ 5336275 w 12192000"/>
                <a:gd name="connsiteY2-220" fmla="*/ 151228 h 1481885"/>
                <a:gd name="connsiteX3-221" fmla="*/ 8284191 w 12192000"/>
                <a:gd name="connsiteY3-222" fmla="*/ 110286 h 1481885"/>
                <a:gd name="connsiteX4-223" fmla="*/ 11395880 w 12192000"/>
                <a:gd name="connsiteY4-224" fmla="*/ 1105 h 1481885"/>
                <a:gd name="connsiteX5-225" fmla="*/ 12178352 w 12192000"/>
                <a:gd name="connsiteY5-226" fmla="*/ 274058 h 1481885"/>
                <a:gd name="connsiteX6-227" fmla="*/ 12192000 w 12192000"/>
                <a:gd name="connsiteY6-228" fmla="*/ 1481885 h 1481885"/>
                <a:gd name="connsiteX7-229" fmla="*/ 0 w 12192000"/>
                <a:gd name="connsiteY7-230" fmla="*/ 1481885 h 1481885"/>
                <a:gd name="connsiteX8-231" fmla="*/ 0 w 12192000"/>
                <a:gd name="connsiteY8-232" fmla="*/ 533366 h 1481885"/>
                <a:gd name="connsiteX0-233" fmla="*/ 0 w 12192000"/>
                <a:gd name="connsiteY0-234" fmla="*/ 533366 h 1481885"/>
                <a:gd name="connsiteX1-235" fmla="*/ 1023582 w 12192000"/>
                <a:gd name="connsiteY1-236" fmla="*/ 246763 h 1481885"/>
                <a:gd name="connsiteX2-237" fmla="*/ 5336275 w 12192000"/>
                <a:gd name="connsiteY2-238" fmla="*/ 151228 h 1481885"/>
                <a:gd name="connsiteX3-239" fmla="*/ 8284191 w 12192000"/>
                <a:gd name="connsiteY3-240" fmla="*/ 110286 h 1481885"/>
                <a:gd name="connsiteX4-241" fmla="*/ 11395880 w 12192000"/>
                <a:gd name="connsiteY4-242" fmla="*/ 1105 h 1481885"/>
                <a:gd name="connsiteX5-243" fmla="*/ 12178352 w 12192000"/>
                <a:gd name="connsiteY5-244" fmla="*/ 274058 h 1481885"/>
                <a:gd name="connsiteX6-245" fmla="*/ 12192000 w 12192000"/>
                <a:gd name="connsiteY6-246" fmla="*/ 1481885 h 1481885"/>
                <a:gd name="connsiteX7-247" fmla="*/ 0 w 12192000"/>
                <a:gd name="connsiteY7-248" fmla="*/ 1481885 h 1481885"/>
                <a:gd name="connsiteX8-249" fmla="*/ 0 w 12192000"/>
                <a:gd name="connsiteY8-250" fmla="*/ 533366 h 1481885"/>
                <a:gd name="connsiteX0-251" fmla="*/ 0 w 12192000"/>
                <a:gd name="connsiteY0-252" fmla="*/ 533366 h 1481885"/>
                <a:gd name="connsiteX1-253" fmla="*/ 1023582 w 12192000"/>
                <a:gd name="connsiteY1-254" fmla="*/ 246763 h 1481885"/>
                <a:gd name="connsiteX2-255" fmla="*/ 5336275 w 12192000"/>
                <a:gd name="connsiteY2-256" fmla="*/ 151228 h 1481885"/>
                <a:gd name="connsiteX3-257" fmla="*/ 8448530 w 12192000"/>
                <a:gd name="connsiteY3-258" fmla="*/ 122927 h 1481885"/>
                <a:gd name="connsiteX4-259" fmla="*/ 11395880 w 12192000"/>
                <a:gd name="connsiteY4-260" fmla="*/ 1105 h 1481885"/>
                <a:gd name="connsiteX5-261" fmla="*/ 12178352 w 12192000"/>
                <a:gd name="connsiteY5-262" fmla="*/ 274058 h 1481885"/>
                <a:gd name="connsiteX6-263" fmla="*/ 12192000 w 12192000"/>
                <a:gd name="connsiteY6-264" fmla="*/ 1481885 h 1481885"/>
                <a:gd name="connsiteX7-265" fmla="*/ 0 w 12192000"/>
                <a:gd name="connsiteY7-266" fmla="*/ 1481885 h 1481885"/>
                <a:gd name="connsiteX8-267" fmla="*/ 0 w 12192000"/>
                <a:gd name="connsiteY8-268" fmla="*/ 533366 h 1481885"/>
                <a:gd name="connsiteX0-269" fmla="*/ 0 w 12192000"/>
                <a:gd name="connsiteY0-270" fmla="*/ 533366 h 1481885"/>
                <a:gd name="connsiteX1-271" fmla="*/ 1023582 w 12192000"/>
                <a:gd name="connsiteY1-272" fmla="*/ 246763 h 1481885"/>
                <a:gd name="connsiteX2-273" fmla="*/ 5336275 w 12192000"/>
                <a:gd name="connsiteY2-274" fmla="*/ 151228 h 1481885"/>
                <a:gd name="connsiteX3-275" fmla="*/ 8448530 w 12192000"/>
                <a:gd name="connsiteY3-276" fmla="*/ 122927 h 1481885"/>
                <a:gd name="connsiteX4-277" fmla="*/ 11395880 w 12192000"/>
                <a:gd name="connsiteY4-278" fmla="*/ 1105 h 1481885"/>
                <a:gd name="connsiteX5-279" fmla="*/ 12178352 w 12192000"/>
                <a:gd name="connsiteY5-280" fmla="*/ 274058 h 1481885"/>
                <a:gd name="connsiteX6-281" fmla="*/ 12192000 w 12192000"/>
                <a:gd name="connsiteY6-282" fmla="*/ 1481885 h 1481885"/>
                <a:gd name="connsiteX7-283" fmla="*/ 0 w 12192000"/>
                <a:gd name="connsiteY7-284" fmla="*/ 1481885 h 1481885"/>
                <a:gd name="connsiteX8-285" fmla="*/ 0 w 12192000"/>
                <a:gd name="connsiteY8-286" fmla="*/ 533366 h 1481885"/>
                <a:gd name="connsiteX0-287" fmla="*/ 0 w 12192000"/>
                <a:gd name="connsiteY0-288" fmla="*/ 533366 h 1481885"/>
                <a:gd name="connsiteX1-289" fmla="*/ 1023582 w 12192000"/>
                <a:gd name="connsiteY1-290" fmla="*/ 246763 h 1481885"/>
                <a:gd name="connsiteX2-291" fmla="*/ 5336275 w 12192000"/>
                <a:gd name="connsiteY2-292" fmla="*/ 151228 h 1481885"/>
                <a:gd name="connsiteX3-293" fmla="*/ 7289917 w 12192000"/>
                <a:gd name="connsiteY3-294" fmla="*/ 85005 h 1481885"/>
                <a:gd name="connsiteX4-295" fmla="*/ 8448530 w 12192000"/>
                <a:gd name="connsiteY4-296" fmla="*/ 122927 h 1481885"/>
                <a:gd name="connsiteX5-297" fmla="*/ 11395880 w 12192000"/>
                <a:gd name="connsiteY5-298" fmla="*/ 1105 h 1481885"/>
                <a:gd name="connsiteX6-299" fmla="*/ 12178352 w 12192000"/>
                <a:gd name="connsiteY6-300" fmla="*/ 274058 h 1481885"/>
                <a:gd name="connsiteX7-301" fmla="*/ 12192000 w 12192000"/>
                <a:gd name="connsiteY7-302" fmla="*/ 1481885 h 1481885"/>
                <a:gd name="connsiteX8-303" fmla="*/ 0 w 12192000"/>
                <a:gd name="connsiteY8-304" fmla="*/ 1481885 h 1481885"/>
                <a:gd name="connsiteX9" fmla="*/ 0 w 12192000"/>
                <a:gd name="connsiteY9" fmla="*/ 533366 h 1481885"/>
                <a:gd name="connsiteX0-305" fmla="*/ 0 w 12192000"/>
                <a:gd name="connsiteY0-306" fmla="*/ 533366 h 1481885"/>
                <a:gd name="connsiteX1-307" fmla="*/ 1023582 w 12192000"/>
                <a:gd name="connsiteY1-308" fmla="*/ 246763 h 1481885"/>
                <a:gd name="connsiteX2-309" fmla="*/ 5336275 w 12192000"/>
                <a:gd name="connsiteY2-310" fmla="*/ 151228 h 1481885"/>
                <a:gd name="connsiteX3-311" fmla="*/ 7205641 w 12192000"/>
                <a:gd name="connsiteY3-312" fmla="*/ 325193 h 1481885"/>
                <a:gd name="connsiteX4-313" fmla="*/ 8448530 w 12192000"/>
                <a:gd name="connsiteY4-314" fmla="*/ 122927 h 1481885"/>
                <a:gd name="connsiteX5-315" fmla="*/ 11395880 w 12192000"/>
                <a:gd name="connsiteY5-316" fmla="*/ 1105 h 1481885"/>
                <a:gd name="connsiteX6-317" fmla="*/ 12178352 w 12192000"/>
                <a:gd name="connsiteY6-318" fmla="*/ 274058 h 1481885"/>
                <a:gd name="connsiteX7-319" fmla="*/ 12192000 w 12192000"/>
                <a:gd name="connsiteY7-320" fmla="*/ 1481885 h 1481885"/>
                <a:gd name="connsiteX8-321" fmla="*/ 0 w 12192000"/>
                <a:gd name="connsiteY8-322" fmla="*/ 1481885 h 1481885"/>
                <a:gd name="connsiteX9-323" fmla="*/ 0 w 12192000"/>
                <a:gd name="connsiteY9-324" fmla="*/ 533366 h 1481885"/>
                <a:gd name="connsiteX0-325" fmla="*/ 0 w 12192000"/>
                <a:gd name="connsiteY0-326" fmla="*/ 533366 h 1481885"/>
                <a:gd name="connsiteX1-327" fmla="*/ 1023582 w 12192000"/>
                <a:gd name="connsiteY1-328" fmla="*/ 246763 h 1481885"/>
                <a:gd name="connsiteX2-329" fmla="*/ 5336275 w 12192000"/>
                <a:gd name="connsiteY2-330" fmla="*/ 151228 h 1481885"/>
                <a:gd name="connsiteX3-331" fmla="*/ 7205641 w 12192000"/>
                <a:gd name="connsiteY3-332" fmla="*/ 325193 h 1481885"/>
                <a:gd name="connsiteX4-333" fmla="*/ 8448530 w 12192000"/>
                <a:gd name="connsiteY4-334" fmla="*/ 122927 h 1481885"/>
                <a:gd name="connsiteX5-335" fmla="*/ 11395880 w 12192000"/>
                <a:gd name="connsiteY5-336" fmla="*/ 1105 h 1481885"/>
                <a:gd name="connsiteX6-337" fmla="*/ 12178352 w 12192000"/>
                <a:gd name="connsiteY6-338" fmla="*/ 274058 h 1481885"/>
                <a:gd name="connsiteX7-339" fmla="*/ 12192000 w 12192000"/>
                <a:gd name="connsiteY7-340" fmla="*/ 1481885 h 1481885"/>
                <a:gd name="connsiteX8-341" fmla="*/ 0 w 12192000"/>
                <a:gd name="connsiteY8-342" fmla="*/ 1481885 h 1481885"/>
                <a:gd name="connsiteX9-343" fmla="*/ 0 w 12192000"/>
                <a:gd name="connsiteY9-344" fmla="*/ 533366 h 1481885"/>
                <a:gd name="connsiteX0-345" fmla="*/ 0 w 12192000"/>
                <a:gd name="connsiteY0-346" fmla="*/ 533366 h 1481885"/>
                <a:gd name="connsiteX1-347" fmla="*/ 1023582 w 12192000"/>
                <a:gd name="connsiteY1-348" fmla="*/ 246763 h 1481885"/>
                <a:gd name="connsiteX2-349" fmla="*/ 5336275 w 12192000"/>
                <a:gd name="connsiteY2-350" fmla="*/ 151228 h 1481885"/>
                <a:gd name="connsiteX3-351" fmla="*/ 7205641 w 12192000"/>
                <a:gd name="connsiteY3-352" fmla="*/ 325193 h 1481885"/>
                <a:gd name="connsiteX4-353" fmla="*/ 8448530 w 12192000"/>
                <a:gd name="connsiteY4-354" fmla="*/ 122927 h 1481885"/>
                <a:gd name="connsiteX5-355" fmla="*/ 11395880 w 12192000"/>
                <a:gd name="connsiteY5-356" fmla="*/ 1105 h 1481885"/>
                <a:gd name="connsiteX6-357" fmla="*/ 12178352 w 12192000"/>
                <a:gd name="connsiteY6-358" fmla="*/ 274058 h 1481885"/>
                <a:gd name="connsiteX7-359" fmla="*/ 12192000 w 12192000"/>
                <a:gd name="connsiteY7-360" fmla="*/ 1481885 h 1481885"/>
                <a:gd name="connsiteX8-361" fmla="*/ 0 w 12192000"/>
                <a:gd name="connsiteY8-362" fmla="*/ 1481885 h 1481885"/>
                <a:gd name="connsiteX9-363" fmla="*/ 0 w 12192000"/>
                <a:gd name="connsiteY9-364" fmla="*/ 533366 h 1481885"/>
                <a:gd name="connsiteX0-365" fmla="*/ 0 w 12192000"/>
                <a:gd name="connsiteY0-366" fmla="*/ 533366 h 1481885"/>
                <a:gd name="connsiteX1-367" fmla="*/ 1023582 w 12192000"/>
                <a:gd name="connsiteY1-368" fmla="*/ 246763 h 1481885"/>
                <a:gd name="connsiteX2-369" fmla="*/ 5336275 w 12192000"/>
                <a:gd name="connsiteY2-370" fmla="*/ 151228 h 1481885"/>
                <a:gd name="connsiteX3-371" fmla="*/ 7205641 w 12192000"/>
                <a:gd name="connsiteY3-372" fmla="*/ 325193 h 1481885"/>
                <a:gd name="connsiteX4-373" fmla="*/ 8448530 w 12192000"/>
                <a:gd name="connsiteY4-374" fmla="*/ 122927 h 1481885"/>
                <a:gd name="connsiteX5-375" fmla="*/ 11395880 w 12192000"/>
                <a:gd name="connsiteY5-376" fmla="*/ 1105 h 1481885"/>
                <a:gd name="connsiteX6-377" fmla="*/ 12178352 w 12192000"/>
                <a:gd name="connsiteY6-378" fmla="*/ 274058 h 1481885"/>
                <a:gd name="connsiteX7-379" fmla="*/ 12192000 w 12192000"/>
                <a:gd name="connsiteY7-380" fmla="*/ 1481885 h 1481885"/>
                <a:gd name="connsiteX8-381" fmla="*/ 0 w 12192000"/>
                <a:gd name="connsiteY8-382" fmla="*/ 1481885 h 1481885"/>
                <a:gd name="connsiteX9-383" fmla="*/ 0 w 12192000"/>
                <a:gd name="connsiteY9-384" fmla="*/ 533366 h 1481885"/>
                <a:gd name="connsiteX0-385" fmla="*/ 0 w 12192000"/>
                <a:gd name="connsiteY0-386" fmla="*/ 533366 h 1481885"/>
                <a:gd name="connsiteX1-387" fmla="*/ 1023582 w 12192000"/>
                <a:gd name="connsiteY1-388" fmla="*/ 246763 h 1481885"/>
                <a:gd name="connsiteX2-389" fmla="*/ 5336275 w 12192000"/>
                <a:gd name="connsiteY2-390" fmla="*/ 151228 h 1481885"/>
                <a:gd name="connsiteX3-391" fmla="*/ 7205641 w 12192000"/>
                <a:gd name="connsiteY3-392" fmla="*/ 325193 h 1481885"/>
                <a:gd name="connsiteX4-393" fmla="*/ 8448530 w 12192000"/>
                <a:gd name="connsiteY4-394" fmla="*/ 122927 h 1481885"/>
                <a:gd name="connsiteX5-395" fmla="*/ 11395880 w 12192000"/>
                <a:gd name="connsiteY5-396" fmla="*/ 1105 h 1481885"/>
                <a:gd name="connsiteX6-397" fmla="*/ 12178352 w 12192000"/>
                <a:gd name="connsiteY6-398" fmla="*/ 274058 h 1481885"/>
                <a:gd name="connsiteX7-399" fmla="*/ 12192000 w 12192000"/>
                <a:gd name="connsiteY7-400" fmla="*/ 1481885 h 1481885"/>
                <a:gd name="connsiteX8-401" fmla="*/ 0 w 12192000"/>
                <a:gd name="connsiteY8-402" fmla="*/ 1481885 h 1481885"/>
                <a:gd name="connsiteX9-403" fmla="*/ 0 w 12192000"/>
                <a:gd name="connsiteY9-404" fmla="*/ 533366 h 1481885"/>
                <a:gd name="connsiteX0-405" fmla="*/ 0 w 12192000"/>
                <a:gd name="connsiteY0-406" fmla="*/ 533366 h 1481885"/>
                <a:gd name="connsiteX1-407" fmla="*/ 1023582 w 12192000"/>
                <a:gd name="connsiteY1-408" fmla="*/ 246763 h 1481885"/>
                <a:gd name="connsiteX2-409" fmla="*/ 5336275 w 12192000"/>
                <a:gd name="connsiteY2-410" fmla="*/ 151228 h 1481885"/>
                <a:gd name="connsiteX3-411" fmla="*/ 7205641 w 12192000"/>
                <a:gd name="connsiteY3-412" fmla="*/ 325193 h 1481885"/>
                <a:gd name="connsiteX4-413" fmla="*/ 8448530 w 12192000"/>
                <a:gd name="connsiteY4-414" fmla="*/ 122927 h 1481885"/>
                <a:gd name="connsiteX5-415" fmla="*/ 11395880 w 12192000"/>
                <a:gd name="connsiteY5-416" fmla="*/ 1105 h 1481885"/>
                <a:gd name="connsiteX6-417" fmla="*/ 12178352 w 12192000"/>
                <a:gd name="connsiteY6-418" fmla="*/ 274058 h 1481885"/>
                <a:gd name="connsiteX7-419" fmla="*/ 12192000 w 12192000"/>
                <a:gd name="connsiteY7-420" fmla="*/ 1481885 h 1481885"/>
                <a:gd name="connsiteX8-421" fmla="*/ 0 w 12192000"/>
                <a:gd name="connsiteY8-422" fmla="*/ 1481885 h 1481885"/>
                <a:gd name="connsiteX9-423" fmla="*/ 0 w 12192000"/>
                <a:gd name="connsiteY9-424" fmla="*/ 533366 h 1481885"/>
                <a:gd name="connsiteX0-425" fmla="*/ 0 w 12192000"/>
                <a:gd name="connsiteY0-426" fmla="*/ 533366 h 1481885"/>
                <a:gd name="connsiteX1-427" fmla="*/ 1023582 w 12192000"/>
                <a:gd name="connsiteY1-428" fmla="*/ 246763 h 1481885"/>
                <a:gd name="connsiteX2-429" fmla="*/ 5336275 w 12192000"/>
                <a:gd name="connsiteY2-430" fmla="*/ 151228 h 1481885"/>
                <a:gd name="connsiteX3-431" fmla="*/ 7205641 w 12192000"/>
                <a:gd name="connsiteY3-432" fmla="*/ 325193 h 1481885"/>
                <a:gd name="connsiteX4-433" fmla="*/ 8448530 w 12192000"/>
                <a:gd name="connsiteY4-434" fmla="*/ 122927 h 1481885"/>
                <a:gd name="connsiteX5-435" fmla="*/ 11395880 w 12192000"/>
                <a:gd name="connsiteY5-436" fmla="*/ 1105 h 1481885"/>
                <a:gd name="connsiteX6-437" fmla="*/ 12178352 w 12192000"/>
                <a:gd name="connsiteY6-438" fmla="*/ 274058 h 1481885"/>
                <a:gd name="connsiteX7-439" fmla="*/ 12192000 w 12192000"/>
                <a:gd name="connsiteY7-440" fmla="*/ 1481885 h 1481885"/>
                <a:gd name="connsiteX8-441" fmla="*/ 0 w 12192000"/>
                <a:gd name="connsiteY8-442" fmla="*/ 1481885 h 1481885"/>
                <a:gd name="connsiteX9-443" fmla="*/ 0 w 12192000"/>
                <a:gd name="connsiteY9-444" fmla="*/ 533366 h 1481885"/>
                <a:gd name="connsiteX0-445" fmla="*/ 0 w 12192000"/>
                <a:gd name="connsiteY0-446" fmla="*/ 533366 h 1481885"/>
                <a:gd name="connsiteX1-447" fmla="*/ 1023582 w 12192000"/>
                <a:gd name="connsiteY1-448" fmla="*/ 246763 h 1481885"/>
                <a:gd name="connsiteX2-449" fmla="*/ 5336275 w 12192000"/>
                <a:gd name="connsiteY2-450" fmla="*/ 151228 h 1481885"/>
                <a:gd name="connsiteX3-451" fmla="*/ 7205641 w 12192000"/>
                <a:gd name="connsiteY3-452" fmla="*/ 325193 h 1481885"/>
                <a:gd name="connsiteX4-453" fmla="*/ 8448530 w 12192000"/>
                <a:gd name="connsiteY4-454" fmla="*/ 122927 h 1481885"/>
                <a:gd name="connsiteX5-455" fmla="*/ 11395880 w 12192000"/>
                <a:gd name="connsiteY5-456" fmla="*/ 1105 h 1481885"/>
                <a:gd name="connsiteX6-457" fmla="*/ 12178352 w 12192000"/>
                <a:gd name="connsiteY6-458" fmla="*/ 274058 h 1481885"/>
                <a:gd name="connsiteX7-459" fmla="*/ 12192000 w 12192000"/>
                <a:gd name="connsiteY7-460" fmla="*/ 1481885 h 1481885"/>
                <a:gd name="connsiteX8-461" fmla="*/ 0 w 12192000"/>
                <a:gd name="connsiteY8-462" fmla="*/ 1481885 h 1481885"/>
                <a:gd name="connsiteX9-463" fmla="*/ 0 w 12192000"/>
                <a:gd name="connsiteY9-464" fmla="*/ 533366 h 1481885"/>
                <a:gd name="connsiteX0-465" fmla="*/ 0 w 12192000"/>
                <a:gd name="connsiteY0-466" fmla="*/ 533366 h 1481885"/>
                <a:gd name="connsiteX1-467" fmla="*/ 1284839 w 12192000"/>
                <a:gd name="connsiteY1-468" fmla="*/ 221480 h 1481885"/>
                <a:gd name="connsiteX2-469" fmla="*/ 5336275 w 12192000"/>
                <a:gd name="connsiteY2-470" fmla="*/ 151228 h 1481885"/>
                <a:gd name="connsiteX3-471" fmla="*/ 7205641 w 12192000"/>
                <a:gd name="connsiteY3-472" fmla="*/ 325193 h 1481885"/>
                <a:gd name="connsiteX4-473" fmla="*/ 8448530 w 12192000"/>
                <a:gd name="connsiteY4-474" fmla="*/ 122927 h 1481885"/>
                <a:gd name="connsiteX5-475" fmla="*/ 11395880 w 12192000"/>
                <a:gd name="connsiteY5-476" fmla="*/ 1105 h 1481885"/>
                <a:gd name="connsiteX6-477" fmla="*/ 12178352 w 12192000"/>
                <a:gd name="connsiteY6-478" fmla="*/ 274058 h 1481885"/>
                <a:gd name="connsiteX7-479" fmla="*/ 12192000 w 12192000"/>
                <a:gd name="connsiteY7-480" fmla="*/ 1481885 h 1481885"/>
                <a:gd name="connsiteX8-481" fmla="*/ 0 w 12192000"/>
                <a:gd name="connsiteY8-482" fmla="*/ 1481885 h 1481885"/>
                <a:gd name="connsiteX9-483" fmla="*/ 0 w 12192000"/>
                <a:gd name="connsiteY9-484" fmla="*/ 533366 h 1481885"/>
                <a:gd name="connsiteX0-485" fmla="*/ 0 w 12192000"/>
                <a:gd name="connsiteY0-486" fmla="*/ 533366 h 1481885"/>
                <a:gd name="connsiteX1-487" fmla="*/ 1284839 w 12192000"/>
                <a:gd name="connsiteY1-488" fmla="*/ 221480 h 1481885"/>
                <a:gd name="connsiteX2-489" fmla="*/ 5336275 w 12192000"/>
                <a:gd name="connsiteY2-490" fmla="*/ 151228 h 1481885"/>
                <a:gd name="connsiteX3-491" fmla="*/ 7205641 w 12192000"/>
                <a:gd name="connsiteY3-492" fmla="*/ 325193 h 1481885"/>
                <a:gd name="connsiteX4-493" fmla="*/ 8448530 w 12192000"/>
                <a:gd name="connsiteY4-494" fmla="*/ 122927 h 1481885"/>
                <a:gd name="connsiteX5-495" fmla="*/ 11395880 w 12192000"/>
                <a:gd name="connsiteY5-496" fmla="*/ 1105 h 1481885"/>
                <a:gd name="connsiteX6-497" fmla="*/ 12178352 w 12192000"/>
                <a:gd name="connsiteY6-498" fmla="*/ 274058 h 1481885"/>
                <a:gd name="connsiteX7-499" fmla="*/ 12192000 w 12192000"/>
                <a:gd name="connsiteY7-500" fmla="*/ 1481885 h 1481885"/>
                <a:gd name="connsiteX8-501" fmla="*/ 0 w 12192000"/>
                <a:gd name="connsiteY8-502" fmla="*/ 1481885 h 1481885"/>
                <a:gd name="connsiteX9-503" fmla="*/ 0 w 12192000"/>
                <a:gd name="connsiteY9-504" fmla="*/ 533366 h 1481885"/>
                <a:gd name="connsiteX0-505" fmla="*/ 4214 w 12192000"/>
                <a:gd name="connsiteY0-506" fmla="*/ 478586 h 1481885"/>
                <a:gd name="connsiteX1-507" fmla="*/ 1284839 w 12192000"/>
                <a:gd name="connsiteY1-508" fmla="*/ 221480 h 1481885"/>
                <a:gd name="connsiteX2-509" fmla="*/ 5336275 w 12192000"/>
                <a:gd name="connsiteY2-510" fmla="*/ 151228 h 1481885"/>
                <a:gd name="connsiteX3-511" fmla="*/ 7205641 w 12192000"/>
                <a:gd name="connsiteY3-512" fmla="*/ 325193 h 1481885"/>
                <a:gd name="connsiteX4-513" fmla="*/ 8448530 w 12192000"/>
                <a:gd name="connsiteY4-514" fmla="*/ 122927 h 1481885"/>
                <a:gd name="connsiteX5-515" fmla="*/ 11395880 w 12192000"/>
                <a:gd name="connsiteY5-516" fmla="*/ 1105 h 1481885"/>
                <a:gd name="connsiteX6-517" fmla="*/ 12178352 w 12192000"/>
                <a:gd name="connsiteY6-518" fmla="*/ 274058 h 1481885"/>
                <a:gd name="connsiteX7-519" fmla="*/ 12192000 w 12192000"/>
                <a:gd name="connsiteY7-520" fmla="*/ 1481885 h 1481885"/>
                <a:gd name="connsiteX8-521" fmla="*/ 0 w 12192000"/>
                <a:gd name="connsiteY8-522" fmla="*/ 1481885 h 1481885"/>
                <a:gd name="connsiteX9-523" fmla="*/ 4214 w 12192000"/>
                <a:gd name="connsiteY9-524" fmla="*/ 478586 h 1481885"/>
                <a:gd name="connsiteX0-525" fmla="*/ 4214 w 12192000"/>
                <a:gd name="connsiteY0-526" fmla="*/ 478586 h 1481885"/>
                <a:gd name="connsiteX1-527" fmla="*/ 1284839 w 12192000"/>
                <a:gd name="connsiteY1-528" fmla="*/ 221480 h 1481885"/>
                <a:gd name="connsiteX2-529" fmla="*/ 5336275 w 12192000"/>
                <a:gd name="connsiteY2-530" fmla="*/ 151228 h 1481885"/>
                <a:gd name="connsiteX3-531" fmla="*/ 7205641 w 12192000"/>
                <a:gd name="connsiteY3-532" fmla="*/ 325193 h 1481885"/>
                <a:gd name="connsiteX4-533" fmla="*/ 8448530 w 12192000"/>
                <a:gd name="connsiteY4-534" fmla="*/ 122927 h 1481885"/>
                <a:gd name="connsiteX5-535" fmla="*/ 11395880 w 12192000"/>
                <a:gd name="connsiteY5-536" fmla="*/ 1105 h 1481885"/>
                <a:gd name="connsiteX6-537" fmla="*/ 12178352 w 12192000"/>
                <a:gd name="connsiteY6-538" fmla="*/ 274058 h 1481885"/>
                <a:gd name="connsiteX7-539" fmla="*/ 12192000 w 12192000"/>
                <a:gd name="connsiteY7-540" fmla="*/ 1481885 h 1481885"/>
                <a:gd name="connsiteX8-541" fmla="*/ 0 w 12192000"/>
                <a:gd name="connsiteY8-542" fmla="*/ 1481885 h 1481885"/>
                <a:gd name="connsiteX9-543" fmla="*/ 4214 w 12192000"/>
                <a:gd name="connsiteY9-544" fmla="*/ 478586 h 148188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  <a:cxn ang="0">
                  <a:pos x="connsiteX6-59" y="connsiteY6-60"/>
                </a:cxn>
                <a:cxn ang="0">
                  <a:pos x="connsiteX7-89" y="connsiteY7-90"/>
                </a:cxn>
                <a:cxn ang="0">
                  <a:pos x="connsiteX8-123" y="connsiteY8-124"/>
                </a:cxn>
                <a:cxn ang="0">
                  <a:pos x="connsiteX9-323" y="connsiteY9-324"/>
                </a:cxn>
              </a:cxnLst>
              <a:rect l="l" t="t" r="r" b="b"/>
              <a:pathLst>
                <a:path w="12192000" h="1481885">
                  <a:moveTo>
                    <a:pt x="4214" y="478586"/>
                  </a:moveTo>
                  <a:cubicBezTo>
                    <a:pt x="320126" y="332486"/>
                    <a:pt x="396162" y="276040"/>
                    <a:pt x="1284839" y="221480"/>
                  </a:cubicBezTo>
                  <a:cubicBezTo>
                    <a:pt x="2173516" y="166920"/>
                    <a:pt x="3756730" y="426804"/>
                    <a:pt x="5336275" y="151228"/>
                  </a:cubicBezTo>
                  <a:cubicBezTo>
                    <a:pt x="6102666" y="53304"/>
                    <a:pt x="6519312" y="212425"/>
                    <a:pt x="7205641" y="325193"/>
                  </a:cubicBezTo>
                  <a:cubicBezTo>
                    <a:pt x="7736991" y="392111"/>
                    <a:pt x="7764203" y="136910"/>
                    <a:pt x="8448530" y="122927"/>
                  </a:cubicBezTo>
                  <a:cubicBezTo>
                    <a:pt x="9397269" y="322507"/>
                    <a:pt x="9996261" y="117562"/>
                    <a:pt x="11395880" y="1105"/>
                  </a:cubicBezTo>
                  <a:cubicBezTo>
                    <a:pt x="11728339" y="-9043"/>
                    <a:pt x="11888031" y="48231"/>
                    <a:pt x="12178352" y="274058"/>
                  </a:cubicBezTo>
                  <a:lnTo>
                    <a:pt x="12192000" y="1481885"/>
                  </a:lnTo>
                  <a:lnTo>
                    <a:pt x="0" y="1481885"/>
                  </a:lnTo>
                  <a:cubicBezTo>
                    <a:pt x="1405" y="1147452"/>
                    <a:pt x="2809" y="813019"/>
                    <a:pt x="4214" y="4785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2" name="Group 31"/>
            <p:cNvGrpSpPr/>
            <p:nvPr/>
          </p:nvGrpSpPr>
          <p:grpSpPr>
            <a:xfrm>
              <a:off x="4633047" y="5996489"/>
              <a:ext cx="2735460" cy="728933"/>
              <a:chOff x="4749462" y="6145275"/>
              <a:chExt cx="2735460" cy="728933"/>
            </a:xfrm>
          </p:grpSpPr>
          <p:sp>
            <p:nvSpPr>
              <p:cNvPr id="34" name="Rectangle 16"/>
              <p:cNvSpPr/>
              <p:nvPr/>
            </p:nvSpPr>
            <p:spPr>
              <a:xfrm>
                <a:off x="4749462" y="6161487"/>
                <a:ext cx="2735460" cy="712721"/>
              </a:xfrm>
              <a:custGeom>
                <a:avLst/>
                <a:gdLst>
                  <a:gd name="connsiteX0" fmla="*/ 0 w 2735460"/>
                  <a:gd name="connsiteY0" fmla="*/ 0 h 605118"/>
                  <a:gd name="connsiteX1" fmla="*/ 2735460 w 2735460"/>
                  <a:gd name="connsiteY1" fmla="*/ 0 h 605118"/>
                  <a:gd name="connsiteX2" fmla="*/ 2735460 w 2735460"/>
                  <a:gd name="connsiteY2" fmla="*/ 605118 h 605118"/>
                  <a:gd name="connsiteX3" fmla="*/ 0 w 2735460"/>
                  <a:gd name="connsiteY3" fmla="*/ 605118 h 605118"/>
                  <a:gd name="connsiteX4" fmla="*/ 0 w 2735460"/>
                  <a:gd name="connsiteY4" fmla="*/ 0 h 605118"/>
                  <a:gd name="connsiteX0-1" fmla="*/ 0 w 2735460"/>
                  <a:gd name="connsiteY0-2" fmla="*/ 0 h 605118"/>
                  <a:gd name="connsiteX1-3" fmla="*/ 2735460 w 2735460"/>
                  <a:gd name="connsiteY1-4" fmla="*/ 605118 h 605118"/>
                  <a:gd name="connsiteX2-5" fmla="*/ 0 w 2735460"/>
                  <a:gd name="connsiteY2-6" fmla="*/ 605118 h 605118"/>
                  <a:gd name="connsiteX3-7" fmla="*/ 0 w 2735460"/>
                  <a:gd name="connsiteY3-8" fmla="*/ 0 h 605118"/>
                  <a:gd name="connsiteX0-9" fmla="*/ 0 w 2735460"/>
                  <a:gd name="connsiteY0-10" fmla="*/ 0 h 605118"/>
                  <a:gd name="connsiteX1-11" fmla="*/ 1344705 w 2735460"/>
                  <a:gd name="connsiteY1-12" fmla="*/ 282389 h 605118"/>
                  <a:gd name="connsiteX2-13" fmla="*/ 2735460 w 2735460"/>
                  <a:gd name="connsiteY2-14" fmla="*/ 605118 h 605118"/>
                  <a:gd name="connsiteX3-15" fmla="*/ 0 w 2735460"/>
                  <a:gd name="connsiteY3-16" fmla="*/ 605118 h 605118"/>
                  <a:gd name="connsiteX4-17" fmla="*/ 0 w 2735460"/>
                  <a:gd name="connsiteY4-18" fmla="*/ 0 h 605118"/>
                  <a:gd name="connsiteX0-19" fmla="*/ 0 w 2735460"/>
                  <a:gd name="connsiteY0-20" fmla="*/ 322729 h 322729"/>
                  <a:gd name="connsiteX1-21" fmla="*/ 1344705 w 2735460"/>
                  <a:gd name="connsiteY1-22" fmla="*/ 0 h 322729"/>
                  <a:gd name="connsiteX2-23" fmla="*/ 2735460 w 2735460"/>
                  <a:gd name="connsiteY2-24" fmla="*/ 322729 h 322729"/>
                  <a:gd name="connsiteX3-25" fmla="*/ 0 w 2735460"/>
                  <a:gd name="connsiteY3-26" fmla="*/ 322729 h 322729"/>
                  <a:gd name="connsiteX0-27" fmla="*/ 0 w 2735460"/>
                  <a:gd name="connsiteY0-28" fmla="*/ 510988 h 510988"/>
                  <a:gd name="connsiteX1-29" fmla="*/ 1492623 w 2735460"/>
                  <a:gd name="connsiteY1-30" fmla="*/ 0 h 510988"/>
                  <a:gd name="connsiteX2-31" fmla="*/ 2735460 w 2735460"/>
                  <a:gd name="connsiteY2-32" fmla="*/ 510988 h 510988"/>
                  <a:gd name="connsiteX3-33" fmla="*/ 0 w 2735460"/>
                  <a:gd name="connsiteY3-34" fmla="*/ 510988 h 510988"/>
                  <a:gd name="connsiteX0-35" fmla="*/ 0 w 2735460"/>
                  <a:gd name="connsiteY0-36" fmla="*/ 510988 h 510988"/>
                  <a:gd name="connsiteX1-37" fmla="*/ 1492623 w 2735460"/>
                  <a:gd name="connsiteY1-38" fmla="*/ 0 h 510988"/>
                  <a:gd name="connsiteX2-39" fmla="*/ 2735460 w 2735460"/>
                  <a:gd name="connsiteY2-40" fmla="*/ 510988 h 510988"/>
                  <a:gd name="connsiteX3-41" fmla="*/ 0 w 2735460"/>
                  <a:gd name="connsiteY3-42" fmla="*/ 510988 h 510988"/>
                  <a:gd name="connsiteX0-43" fmla="*/ 0 w 2735460"/>
                  <a:gd name="connsiteY0-44" fmla="*/ 511031 h 511031"/>
                  <a:gd name="connsiteX1-45" fmla="*/ 1492623 w 2735460"/>
                  <a:gd name="connsiteY1-46" fmla="*/ 43 h 511031"/>
                  <a:gd name="connsiteX2-47" fmla="*/ 2735460 w 2735460"/>
                  <a:gd name="connsiteY2-48" fmla="*/ 511031 h 511031"/>
                  <a:gd name="connsiteX3-49" fmla="*/ 0 w 2735460"/>
                  <a:gd name="connsiteY3-50" fmla="*/ 511031 h 511031"/>
                  <a:gd name="connsiteX0-51" fmla="*/ 0 w 2735460"/>
                  <a:gd name="connsiteY0-52" fmla="*/ 685828 h 685828"/>
                  <a:gd name="connsiteX1-53" fmla="*/ 1519517 w 2735460"/>
                  <a:gd name="connsiteY1-54" fmla="*/ 28 h 685828"/>
                  <a:gd name="connsiteX2-55" fmla="*/ 2735460 w 2735460"/>
                  <a:gd name="connsiteY2-56" fmla="*/ 685828 h 685828"/>
                  <a:gd name="connsiteX3-57" fmla="*/ 0 w 2735460"/>
                  <a:gd name="connsiteY3-58" fmla="*/ 685828 h 685828"/>
                  <a:gd name="connsiteX0-59" fmla="*/ 0 w 2735460"/>
                  <a:gd name="connsiteY0-60" fmla="*/ 712721 h 712721"/>
                  <a:gd name="connsiteX1-61" fmla="*/ 1519517 w 2735460"/>
                  <a:gd name="connsiteY1-62" fmla="*/ 27 h 712721"/>
                  <a:gd name="connsiteX2-63" fmla="*/ 2735460 w 2735460"/>
                  <a:gd name="connsiteY2-64" fmla="*/ 712721 h 712721"/>
                  <a:gd name="connsiteX3-65" fmla="*/ 0 w 2735460"/>
                  <a:gd name="connsiteY3-66" fmla="*/ 712721 h 712721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2735460" h="712721">
                    <a:moveTo>
                      <a:pt x="0" y="712721"/>
                    </a:moveTo>
                    <a:cubicBezTo>
                      <a:pt x="497541" y="542392"/>
                      <a:pt x="658905" y="-4455"/>
                      <a:pt x="1519517" y="27"/>
                    </a:cubicBezTo>
                    <a:cubicBezTo>
                      <a:pt x="2189290" y="62780"/>
                      <a:pt x="2321181" y="542392"/>
                      <a:pt x="2735460" y="712721"/>
                    </a:cubicBezTo>
                    <a:lnTo>
                      <a:pt x="0" y="71272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en-US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Freeform 57"/>
              <p:cNvSpPr/>
              <p:nvPr/>
            </p:nvSpPr>
            <p:spPr bwMode="auto">
              <a:xfrm>
                <a:off x="5841925" y="6145275"/>
                <a:ext cx="612664" cy="712725"/>
              </a:xfrm>
              <a:custGeom>
                <a:avLst/>
                <a:gdLst>
                  <a:gd name="T0" fmla="*/ 106 w 395"/>
                  <a:gd name="T1" fmla="*/ 5 h 183"/>
                  <a:gd name="T2" fmla="*/ 105 w 395"/>
                  <a:gd name="T3" fmla="*/ 5 h 183"/>
                  <a:gd name="T4" fmla="*/ 85 w 395"/>
                  <a:gd name="T5" fmla="*/ 21 h 183"/>
                  <a:gd name="T6" fmla="*/ 46 w 395"/>
                  <a:gd name="T7" fmla="*/ 62 h 183"/>
                  <a:gd name="T8" fmla="*/ 105 w 395"/>
                  <a:gd name="T9" fmla="*/ 28 h 183"/>
                  <a:gd name="T10" fmla="*/ 158 w 395"/>
                  <a:gd name="T11" fmla="*/ 12 h 183"/>
                  <a:gd name="T12" fmla="*/ 127 w 395"/>
                  <a:gd name="T13" fmla="*/ 61 h 183"/>
                  <a:gd name="T14" fmla="*/ 116 w 395"/>
                  <a:gd name="T15" fmla="*/ 74 h 183"/>
                  <a:gd name="T16" fmla="*/ 70 w 395"/>
                  <a:gd name="T17" fmla="*/ 87 h 183"/>
                  <a:gd name="T18" fmla="*/ 18 w 395"/>
                  <a:gd name="T19" fmla="*/ 113 h 183"/>
                  <a:gd name="T20" fmla="*/ 85 w 395"/>
                  <a:gd name="T21" fmla="*/ 93 h 183"/>
                  <a:gd name="T22" fmla="*/ 98 w 395"/>
                  <a:gd name="T23" fmla="*/ 92 h 183"/>
                  <a:gd name="T24" fmla="*/ 0 w 395"/>
                  <a:gd name="T25" fmla="*/ 174 h 183"/>
                  <a:gd name="T26" fmla="*/ 127 w 395"/>
                  <a:gd name="T27" fmla="*/ 98 h 183"/>
                  <a:gd name="T28" fmla="*/ 194 w 395"/>
                  <a:gd name="T29" fmla="*/ 40 h 183"/>
                  <a:gd name="T30" fmla="*/ 211 w 395"/>
                  <a:gd name="T31" fmla="*/ 79 h 183"/>
                  <a:gd name="T32" fmla="*/ 251 w 395"/>
                  <a:gd name="T33" fmla="*/ 183 h 183"/>
                  <a:gd name="T34" fmla="*/ 234 w 395"/>
                  <a:gd name="T35" fmla="*/ 95 h 183"/>
                  <a:gd name="T36" fmla="*/ 250 w 395"/>
                  <a:gd name="T37" fmla="*/ 102 h 183"/>
                  <a:gd name="T38" fmla="*/ 283 w 395"/>
                  <a:gd name="T39" fmla="*/ 110 h 183"/>
                  <a:gd name="T40" fmla="*/ 246 w 395"/>
                  <a:gd name="T41" fmla="*/ 94 h 183"/>
                  <a:gd name="T42" fmla="*/ 233 w 395"/>
                  <a:gd name="T43" fmla="*/ 84 h 183"/>
                  <a:gd name="T44" fmla="*/ 233 w 395"/>
                  <a:gd name="T45" fmla="*/ 63 h 183"/>
                  <a:gd name="T46" fmla="*/ 241 w 395"/>
                  <a:gd name="T47" fmla="*/ 28 h 183"/>
                  <a:gd name="T48" fmla="*/ 243 w 395"/>
                  <a:gd name="T49" fmla="*/ 28 h 183"/>
                  <a:gd name="T50" fmla="*/ 276 w 395"/>
                  <a:gd name="T51" fmla="*/ 62 h 183"/>
                  <a:gd name="T52" fmla="*/ 327 w 395"/>
                  <a:gd name="T53" fmla="*/ 162 h 183"/>
                  <a:gd name="T54" fmla="*/ 303 w 395"/>
                  <a:gd name="T55" fmla="*/ 71 h 183"/>
                  <a:gd name="T56" fmla="*/ 299 w 395"/>
                  <a:gd name="T57" fmla="*/ 61 h 183"/>
                  <a:gd name="T58" fmla="*/ 323 w 395"/>
                  <a:gd name="T59" fmla="*/ 72 h 183"/>
                  <a:gd name="T60" fmla="*/ 380 w 395"/>
                  <a:gd name="T61" fmla="*/ 86 h 183"/>
                  <a:gd name="T62" fmla="*/ 317 w 395"/>
                  <a:gd name="T63" fmla="*/ 58 h 183"/>
                  <a:gd name="T64" fmla="*/ 288 w 395"/>
                  <a:gd name="T65" fmla="*/ 34 h 183"/>
                  <a:gd name="T66" fmla="*/ 279 w 395"/>
                  <a:gd name="T67" fmla="*/ 12 h 183"/>
                  <a:gd name="T68" fmla="*/ 336 w 395"/>
                  <a:gd name="T69" fmla="*/ 28 h 183"/>
                  <a:gd name="T70" fmla="*/ 395 w 395"/>
                  <a:gd name="T71" fmla="*/ 62 h 183"/>
                  <a:gd name="T72" fmla="*/ 360 w 395"/>
                  <a:gd name="T73" fmla="*/ 17 h 183"/>
                  <a:gd name="T74" fmla="*/ 354 w 395"/>
                  <a:gd name="T75" fmla="*/ 13 h 183"/>
                  <a:gd name="T76" fmla="*/ 329 w 395"/>
                  <a:gd name="T77" fmla="*/ 0 h 183"/>
                  <a:gd name="T78" fmla="*/ 112 w 395"/>
                  <a:gd name="T79" fmla="*/ 0 h 183"/>
                  <a:gd name="T80" fmla="*/ 106 w 395"/>
                  <a:gd name="T81" fmla="*/ 5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95" h="183">
                    <a:moveTo>
                      <a:pt x="106" y="5"/>
                    </a:moveTo>
                    <a:cubicBezTo>
                      <a:pt x="105" y="5"/>
                      <a:pt x="105" y="5"/>
                      <a:pt x="105" y="5"/>
                    </a:cubicBezTo>
                    <a:cubicBezTo>
                      <a:pt x="99" y="10"/>
                      <a:pt x="92" y="15"/>
                      <a:pt x="85" y="21"/>
                    </a:cubicBezTo>
                    <a:cubicBezTo>
                      <a:pt x="64" y="35"/>
                      <a:pt x="46" y="62"/>
                      <a:pt x="46" y="62"/>
                    </a:cubicBezTo>
                    <a:cubicBezTo>
                      <a:pt x="46" y="62"/>
                      <a:pt x="86" y="37"/>
                      <a:pt x="105" y="28"/>
                    </a:cubicBezTo>
                    <a:cubicBezTo>
                      <a:pt x="115" y="24"/>
                      <a:pt x="138" y="17"/>
                      <a:pt x="158" y="12"/>
                    </a:cubicBezTo>
                    <a:cubicBezTo>
                      <a:pt x="149" y="29"/>
                      <a:pt x="139" y="46"/>
                      <a:pt x="127" y="61"/>
                    </a:cubicBezTo>
                    <a:cubicBezTo>
                      <a:pt x="124" y="65"/>
                      <a:pt x="120" y="69"/>
                      <a:pt x="116" y="74"/>
                    </a:cubicBezTo>
                    <a:cubicBezTo>
                      <a:pt x="102" y="77"/>
                      <a:pt x="81" y="83"/>
                      <a:pt x="70" y="87"/>
                    </a:cubicBezTo>
                    <a:cubicBezTo>
                      <a:pt x="52" y="93"/>
                      <a:pt x="18" y="113"/>
                      <a:pt x="18" y="113"/>
                    </a:cubicBezTo>
                    <a:cubicBezTo>
                      <a:pt x="18" y="113"/>
                      <a:pt x="62" y="97"/>
                      <a:pt x="85" y="93"/>
                    </a:cubicBezTo>
                    <a:cubicBezTo>
                      <a:pt x="89" y="93"/>
                      <a:pt x="94" y="92"/>
                      <a:pt x="98" y="92"/>
                    </a:cubicBezTo>
                    <a:cubicBezTo>
                      <a:pt x="56" y="131"/>
                      <a:pt x="0" y="174"/>
                      <a:pt x="0" y="174"/>
                    </a:cubicBezTo>
                    <a:cubicBezTo>
                      <a:pt x="0" y="174"/>
                      <a:pt x="91" y="128"/>
                      <a:pt x="127" y="98"/>
                    </a:cubicBezTo>
                    <a:cubicBezTo>
                      <a:pt x="145" y="84"/>
                      <a:pt x="171" y="61"/>
                      <a:pt x="194" y="40"/>
                    </a:cubicBezTo>
                    <a:cubicBezTo>
                      <a:pt x="202" y="52"/>
                      <a:pt x="209" y="66"/>
                      <a:pt x="211" y="79"/>
                    </a:cubicBezTo>
                    <a:cubicBezTo>
                      <a:pt x="218" y="112"/>
                      <a:pt x="251" y="183"/>
                      <a:pt x="251" y="183"/>
                    </a:cubicBezTo>
                    <a:cubicBezTo>
                      <a:pt x="251" y="183"/>
                      <a:pt x="239" y="135"/>
                      <a:pt x="234" y="95"/>
                    </a:cubicBezTo>
                    <a:cubicBezTo>
                      <a:pt x="240" y="98"/>
                      <a:pt x="246" y="100"/>
                      <a:pt x="250" y="102"/>
                    </a:cubicBezTo>
                    <a:cubicBezTo>
                      <a:pt x="260" y="106"/>
                      <a:pt x="283" y="110"/>
                      <a:pt x="283" y="110"/>
                    </a:cubicBezTo>
                    <a:cubicBezTo>
                      <a:pt x="283" y="110"/>
                      <a:pt x="257" y="101"/>
                      <a:pt x="246" y="94"/>
                    </a:cubicBezTo>
                    <a:cubicBezTo>
                      <a:pt x="241" y="91"/>
                      <a:pt x="237" y="87"/>
                      <a:pt x="233" y="84"/>
                    </a:cubicBezTo>
                    <a:cubicBezTo>
                      <a:pt x="233" y="76"/>
                      <a:pt x="232" y="69"/>
                      <a:pt x="233" y="63"/>
                    </a:cubicBezTo>
                    <a:cubicBezTo>
                      <a:pt x="234" y="50"/>
                      <a:pt x="237" y="38"/>
                      <a:pt x="241" y="28"/>
                    </a:cubicBezTo>
                    <a:cubicBezTo>
                      <a:pt x="242" y="28"/>
                      <a:pt x="243" y="28"/>
                      <a:pt x="243" y="28"/>
                    </a:cubicBezTo>
                    <a:cubicBezTo>
                      <a:pt x="253" y="37"/>
                      <a:pt x="265" y="49"/>
                      <a:pt x="276" y="62"/>
                    </a:cubicBezTo>
                    <a:cubicBezTo>
                      <a:pt x="298" y="92"/>
                      <a:pt x="327" y="162"/>
                      <a:pt x="327" y="162"/>
                    </a:cubicBezTo>
                    <a:cubicBezTo>
                      <a:pt x="327" y="162"/>
                      <a:pt x="315" y="99"/>
                      <a:pt x="303" y="71"/>
                    </a:cubicBezTo>
                    <a:cubicBezTo>
                      <a:pt x="302" y="68"/>
                      <a:pt x="300" y="65"/>
                      <a:pt x="299" y="61"/>
                    </a:cubicBezTo>
                    <a:cubicBezTo>
                      <a:pt x="308" y="65"/>
                      <a:pt x="317" y="69"/>
                      <a:pt x="323" y="72"/>
                    </a:cubicBezTo>
                    <a:cubicBezTo>
                      <a:pt x="341" y="79"/>
                      <a:pt x="380" y="86"/>
                      <a:pt x="380" y="86"/>
                    </a:cubicBezTo>
                    <a:cubicBezTo>
                      <a:pt x="380" y="86"/>
                      <a:pt x="336" y="70"/>
                      <a:pt x="317" y="58"/>
                    </a:cubicBezTo>
                    <a:cubicBezTo>
                      <a:pt x="304" y="49"/>
                      <a:pt x="293" y="40"/>
                      <a:pt x="288" y="34"/>
                    </a:cubicBezTo>
                    <a:cubicBezTo>
                      <a:pt x="285" y="27"/>
                      <a:pt x="282" y="20"/>
                      <a:pt x="279" y="12"/>
                    </a:cubicBezTo>
                    <a:cubicBezTo>
                      <a:pt x="298" y="17"/>
                      <a:pt x="321" y="24"/>
                      <a:pt x="336" y="28"/>
                    </a:cubicBezTo>
                    <a:cubicBezTo>
                      <a:pt x="367" y="38"/>
                      <a:pt x="395" y="62"/>
                      <a:pt x="395" y="62"/>
                    </a:cubicBezTo>
                    <a:cubicBezTo>
                      <a:pt x="395" y="62"/>
                      <a:pt x="381" y="31"/>
                      <a:pt x="360" y="17"/>
                    </a:cubicBezTo>
                    <a:cubicBezTo>
                      <a:pt x="358" y="15"/>
                      <a:pt x="356" y="14"/>
                      <a:pt x="354" y="13"/>
                    </a:cubicBezTo>
                    <a:cubicBezTo>
                      <a:pt x="347" y="8"/>
                      <a:pt x="338" y="4"/>
                      <a:pt x="329" y="0"/>
                    </a:cubicBezTo>
                    <a:cubicBezTo>
                      <a:pt x="112" y="0"/>
                      <a:pt x="112" y="0"/>
                      <a:pt x="112" y="0"/>
                    </a:cubicBezTo>
                    <a:cubicBezTo>
                      <a:pt x="110" y="1"/>
                      <a:pt x="108" y="3"/>
                      <a:pt x="106" y="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id-ID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6" name="Group 35"/>
          <p:cNvGrpSpPr/>
          <p:nvPr/>
        </p:nvGrpSpPr>
        <p:grpSpPr>
          <a:xfrm>
            <a:off x="1519519" y="1958901"/>
            <a:ext cx="2427694" cy="974905"/>
            <a:chOff x="1494367" y="2274347"/>
            <a:chExt cx="2427694" cy="974905"/>
          </a:xfrm>
        </p:grpSpPr>
        <p:sp>
          <p:nvSpPr>
            <p:cNvPr id="37" name="Text Placeholder 2"/>
            <p:cNvSpPr txBox="1"/>
            <p:nvPr/>
          </p:nvSpPr>
          <p:spPr>
            <a:xfrm>
              <a:off x="1908601" y="2274347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black">
                      <a:tint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2400" b="1" dirty="0">
                <a:solidFill>
                  <a:prstClr val="black">
                    <a:tint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94367" y="2559832"/>
              <a:ext cx="2324283" cy="6894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单击此处编辑您要的内容，建议您在展示时用微软雅黑字体</a:t>
              </a:r>
              <a:endPara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spcBef>
                  <a:spcPct val="20000"/>
                </a:spcBef>
                <a:defRPr/>
              </a:pPr>
              <a:endPara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844952" y="3328018"/>
            <a:ext cx="2591277" cy="1190348"/>
            <a:chOff x="1539935" y="2274347"/>
            <a:chExt cx="2382128" cy="1190348"/>
          </a:xfrm>
        </p:grpSpPr>
        <p:sp>
          <p:nvSpPr>
            <p:cNvPr id="41" name="Text Placeholder 2"/>
            <p:cNvSpPr txBox="1"/>
            <p:nvPr/>
          </p:nvSpPr>
          <p:spPr>
            <a:xfrm>
              <a:off x="1613594" y="2274347"/>
              <a:ext cx="2308469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black">
                      <a:tint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2400" b="1" dirty="0">
                <a:solidFill>
                  <a:prstClr val="black">
                    <a:tint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539935" y="2559832"/>
              <a:ext cx="2278716" cy="90486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单击此处编辑您要的内容，建议您在展示时用微软雅黑字体</a:t>
              </a:r>
              <a:endPara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spcBef>
                  <a:spcPct val="20000"/>
                </a:spcBef>
                <a:defRPr/>
              </a:pPr>
              <a:endPara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519519" y="4660432"/>
            <a:ext cx="2427698" cy="974905"/>
            <a:chOff x="1494367" y="2274347"/>
            <a:chExt cx="2427698" cy="974905"/>
          </a:xfrm>
        </p:grpSpPr>
        <p:sp>
          <p:nvSpPr>
            <p:cNvPr id="44" name="Text Placeholder 2"/>
            <p:cNvSpPr txBox="1"/>
            <p:nvPr/>
          </p:nvSpPr>
          <p:spPr>
            <a:xfrm>
              <a:off x="1908605" y="2274347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black">
                      <a:tint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2400" b="1" dirty="0">
                <a:solidFill>
                  <a:prstClr val="black">
                    <a:tint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494367" y="2559832"/>
              <a:ext cx="2324283" cy="6894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单击此处编辑您要的内容，建议您在展示时用微软雅黑字体</a:t>
              </a:r>
              <a:endPara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spcBef>
                  <a:spcPct val="20000"/>
                </a:spcBef>
                <a:defRPr/>
              </a:pPr>
              <a:endPara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8229704" y="1958901"/>
            <a:ext cx="2433815" cy="974905"/>
            <a:chOff x="1603804" y="2274347"/>
            <a:chExt cx="2433815" cy="974905"/>
          </a:xfrm>
        </p:grpSpPr>
        <p:sp>
          <p:nvSpPr>
            <p:cNvPr id="47" name="Text Placeholder 2"/>
            <p:cNvSpPr txBox="1"/>
            <p:nvPr/>
          </p:nvSpPr>
          <p:spPr>
            <a:xfrm>
              <a:off x="1603804" y="2274347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black">
                      <a:tint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2400" b="1" dirty="0">
                <a:solidFill>
                  <a:prstClr val="black">
                    <a:tint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679271" y="2559832"/>
              <a:ext cx="2358348" cy="6894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单击此处编辑您要的内容，建议您在展示时用微软雅黑字体</a:t>
              </a:r>
              <a:endPara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spcBef>
                  <a:spcPct val="20000"/>
                </a:spcBef>
                <a:defRPr/>
              </a:pPr>
              <a:endPara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8794478" y="3328018"/>
            <a:ext cx="2475438" cy="974905"/>
            <a:chOff x="1603804" y="2274347"/>
            <a:chExt cx="2475438" cy="974905"/>
          </a:xfrm>
        </p:grpSpPr>
        <p:sp>
          <p:nvSpPr>
            <p:cNvPr id="50" name="Text Placeholder 2"/>
            <p:cNvSpPr txBox="1"/>
            <p:nvPr/>
          </p:nvSpPr>
          <p:spPr>
            <a:xfrm>
              <a:off x="1603804" y="2274347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black">
                      <a:tint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2400" b="1" dirty="0">
                <a:solidFill>
                  <a:prstClr val="black">
                    <a:tint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1679271" y="2559832"/>
              <a:ext cx="2399971" cy="6894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单击此处编辑您要的内容，建议您在展示时用微软雅黑字体</a:t>
              </a:r>
              <a:endPara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spcBef>
                  <a:spcPct val="20000"/>
                </a:spcBef>
                <a:defRPr/>
              </a:pPr>
              <a:endPara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2" name="Group 51"/>
          <p:cNvGrpSpPr/>
          <p:nvPr/>
        </p:nvGrpSpPr>
        <p:grpSpPr>
          <a:xfrm>
            <a:off x="8229704" y="4660432"/>
            <a:ext cx="2433815" cy="974905"/>
            <a:chOff x="1603804" y="2274347"/>
            <a:chExt cx="2433815" cy="974905"/>
          </a:xfrm>
        </p:grpSpPr>
        <p:sp>
          <p:nvSpPr>
            <p:cNvPr id="53" name="Text Placeholder 2"/>
            <p:cNvSpPr txBox="1"/>
            <p:nvPr/>
          </p:nvSpPr>
          <p:spPr>
            <a:xfrm>
              <a:off x="1603804" y="2274347"/>
              <a:ext cx="2013460" cy="261780"/>
            </a:xfrm>
            <a:prstGeom prst="rect">
              <a:avLst/>
            </a:prstGeom>
            <a:noFill/>
          </p:spPr>
          <p:txBody>
            <a:bodyPr vert="horz" lIns="91440" tIns="45720" rIns="91440" bIns="45720" rtlCol="0" anchor="ctr">
              <a:noAutofit/>
            </a:bodyPr>
            <a:lstStyle>
              <a:defPPr>
                <a:defRPr lang="en-US"/>
              </a:defPPr>
              <a:lvl1pPr marL="0" algn="ctr" defTabSz="914400" rtl="0" eaLnBrk="1" latinLnBrk="0" hangingPunct="1">
                <a:defRPr sz="1200" kern="1200">
                  <a:solidFill>
                    <a:schemeClr val="tx1">
                      <a:tint val="7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black">
                      <a:tint val="7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2400" b="1" dirty="0">
                <a:solidFill>
                  <a:prstClr val="black">
                    <a:tint val="7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679271" y="2559832"/>
              <a:ext cx="2358348" cy="68942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r"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单击此处编辑您要的内容，建议您在展示时用微软雅黑字体</a:t>
              </a:r>
              <a:endPara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spcBef>
                  <a:spcPct val="20000"/>
                </a:spcBef>
                <a:defRPr/>
              </a:pPr>
              <a:endPara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5" name="文本框 54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50539" y="2795198"/>
            <a:ext cx="5196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nea-basic-10" charset="0"/>
              </a:rPr>
              <a:t>Q</a:t>
            </a:r>
            <a:endParaRPr lang="en-US" sz="3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1085" y="3456441"/>
            <a:ext cx="2505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layfair Display" charset="0"/>
              </a:rPr>
              <a:t>单击此处编辑您要的内容，建议您在展示时采用微软雅黑字体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layfair Display" charset="0"/>
              </a:rPr>
              <a:t>.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itle 4"/>
          <p:cNvSpPr txBox="1"/>
          <p:nvPr/>
        </p:nvSpPr>
        <p:spPr>
          <a:xfrm>
            <a:off x="1581084" y="2810297"/>
            <a:ext cx="2505494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685391" y="3264216"/>
            <a:ext cx="613064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50539" y="4496547"/>
            <a:ext cx="43633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inea-basic-10" charset="0"/>
              </a:rPr>
              <a:t>P</a:t>
            </a:r>
            <a:endParaRPr lang="en-US" sz="3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581085" y="5157790"/>
            <a:ext cx="25054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layfair Display" charset="0"/>
              </a:rPr>
              <a:t>单击此处编辑您要的内容，建议您在展示时采用微软雅黑字体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layfair Display" charset="0"/>
              </a:rPr>
              <a:t>.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itle 4"/>
          <p:cNvSpPr txBox="1"/>
          <p:nvPr/>
        </p:nvSpPr>
        <p:spPr>
          <a:xfrm>
            <a:off x="1581084" y="4511646"/>
            <a:ext cx="2505494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1685391" y="4965565"/>
            <a:ext cx="613064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占位符 3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54" r="24854"/>
          <a:stretch>
            <a:fillRect/>
          </a:stretch>
        </p:blipFill>
        <p:spPr/>
      </p:pic>
      <p:pic>
        <p:nvPicPr>
          <p:cNvPr id="5" name="图片占位符 4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27" r="24827"/>
          <a:stretch>
            <a:fillRect/>
          </a:stretch>
        </p:blipFill>
        <p:spPr/>
      </p:pic>
      <p:sp>
        <p:nvSpPr>
          <p:cNvPr id="13" name="文本框 12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6" name="Freeform 78"/>
          <p:cNvSpPr/>
          <p:nvPr/>
        </p:nvSpPr>
        <p:spPr bwMode="auto">
          <a:xfrm>
            <a:off x="3533187" y="3423627"/>
            <a:ext cx="2277533" cy="2275417"/>
          </a:xfrm>
          <a:custGeom>
            <a:avLst/>
            <a:gdLst/>
            <a:ahLst/>
            <a:cxnLst>
              <a:cxn ang="0">
                <a:pos x="399" y="216"/>
              </a:cxn>
              <a:cxn ang="0">
                <a:pos x="472" y="181"/>
              </a:cxn>
              <a:cxn ang="0">
                <a:pos x="433" y="88"/>
              </a:cxn>
              <a:cxn ang="0">
                <a:pos x="601" y="88"/>
              </a:cxn>
              <a:cxn ang="0">
                <a:pos x="563" y="181"/>
              </a:cxn>
              <a:cxn ang="0">
                <a:pos x="636" y="216"/>
              </a:cxn>
              <a:cxn ang="0">
                <a:pos x="819" y="216"/>
              </a:cxn>
              <a:cxn ang="0">
                <a:pos x="819" y="399"/>
              </a:cxn>
              <a:cxn ang="0">
                <a:pos x="784" y="472"/>
              </a:cxn>
              <a:cxn ang="0">
                <a:pos x="691" y="434"/>
              </a:cxn>
              <a:cxn ang="0">
                <a:pos x="691" y="602"/>
              </a:cxn>
              <a:cxn ang="0">
                <a:pos x="784" y="563"/>
              </a:cxn>
              <a:cxn ang="0">
                <a:pos x="819" y="636"/>
              </a:cxn>
              <a:cxn ang="0">
                <a:pos x="819" y="819"/>
              </a:cxn>
              <a:cxn ang="0">
                <a:pos x="636" y="819"/>
              </a:cxn>
              <a:cxn ang="0">
                <a:pos x="563" y="784"/>
              </a:cxn>
              <a:cxn ang="0">
                <a:pos x="601" y="691"/>
              </a:cxn>
              <a:cxn ang="0">
                <a:pos x="433" y="691"/>
              </a:cxn>
              <a:cxn ang="0">
                <a:pos x="472" y="784"/>
              </a:cxn>
              <a:cxn ang="0">
                <a:pos x="399" y="819"/>
              </a:cxn>
              <a:cxn ang="0">
                <a:pos x="216" y="819"/>
              </a:cxn>
              <a:cxn ang="0">
                <a:pos x="216" y="636"/>
              </a:cxn>
              <a:cxn ang="0">
                <a:pos x="180" y="563"/>
              </a:cxn>
              <a:cxn ang="0">
                <a:pos x="88" y="602"/>
              </a:cxn>
              <a:cxn ang="0">
                <a:pos x="88" y="434"/>
              </a:cxn>
              <a:cxn ang="0">
                <a:pos x="180" y="472"/>
              </a:cxn>
              <a:cxn ang="0">
                <a:pos x="216" y="399"/>
              </a:cxn>
              <a:cxn ang="0">
                <a:pos x="216" y="216"/>
              </a:cxn>
              <a:cxn ang="0">
                <a:pos x="399" y="216"/>
              </a:cxn>
            </a:cxnLst>
            <a:rect l="0" t="0" r="r" b="b"/>
            <a:pathLst>
              <a:path w="819" h="819">
                <a:moveTo>
                  <a:pt x="399" y="216"/>
                </a:moveTo>
                <a:cubicBezTo>
                  <a:pt x="465" y="216"/>
                  <a:pt x="480" y="200"/>
                  <a:pt x="472" y="181"/>
                </a:cubicBezTo>
                <a:cubicBezTo>
                  <a:pt x="455" y="144"/>
                  <a:pt x="425" y="139"/>
                  <a:pt x="433" y="88"/>
                </a:cubicBezTo>
                <a:cubicBezTo>
                  <a:pt x="447" y="0"/>
                  <a:pt x="588" y="0"/>
                  <a:pt x="601" y="88"/>
                </a:cubicBezTo>
                <a:cubicBezTo>
                  <a:pt x="609" y="139"/>
                  <a:pt x="580" y="144"/>
                  <a:pt x="563" y="181"/>
                </a:cubicBezTo>
                <a:cubicBezTo>
                  <a:pt x="554" y="200"/>
                  <a:pt x="570" y="216"/>
                  <a:pt x="636" y="216"/>
                </a:cubicBezTo>
                <a:cubicBezTo>
                  <a:pt x="819" y="216"/>
                  <a:pt x="819" y="216"/>
                  <a:pt x="819" y="216"/>
                </a:cubicBezTo>
                <a:cubicBezTo>
                  <a:pt x="819" y="399"/>
                  <a:pt x="819" y="399"/>
                  <a:pt x="819" y="399"/>
                </a:cubicBezTo>
                <a:cubicBezTo>
                  <a:pt x="819" y="465"/>
                  <a:pt x="803" y="481"/>
                  <a:pt x="784" y="472"/>
                </a:cubicBezTo>
                <a:cubicBezTo>
                  <a:pt x="747" y="455"/>
                  <a:pt x="742" y="426"/>
                  <a:pt x="691" y="434"/>
                </a:cubicBezTo>
                <a:cubicBezTo>
                  <a:pt x="603" y="447"/>
                  <a:pt x="603" y="588"/>
                  <a:pt x="691" y="602"/>
                </a:cubicBezTo>
                <a:cubicBezTo>
                  <a:pt x="742" y="610"/>
                  <a:pt x="747" y="580"/>
                  <a:pt x="784" y="563"/>
                </a:cubicBezTo>
                <a:cubicBezTo>
                  <a:pt x="803" y="555"/>
                  <a:pt x="819" y="570"/>
                  <a:pt x="819" y="636"/>
                </a:cubicBezTo>
                <a:cubicBezTo>
                  <a:pt x="819" y="819"/>
                  <a:pt x="819" y="819"/>
                  <a:pt x="819" y="819"/>
                </a:cubicBezTo>
                <a:cubicBezTo>
                  <a:pt x="636" y="819"/>
                  <a:pt x="636" y="819"/>
                  <a:pt x="636" y="819"/>
                </a:cubicBezTo>
                <a:cubicBezTo>
                  <a:pt x="570" y="819"/>
                  <a:pt x="554" y="803"/>
                  <a:pt x="563" y="784"/>
                </a:cubicBezTo>
                <a:cubicBezTo>
                  <a:pt x="580" y="747"/>
                  <a:pt x="609" y="743"/>
                  <a:pt x="601" y="691"/>
                </a:cubicBezTo>
                <a:cubicBezTo>
                  <a:pt x="588" y="603"/>
                  <a:pt x="447" y="603"/>
                  <a:pt x="433" y="691"/>
                </a:cubicBezTo>
                <a:cubicBezTo>
                  <a:pt x="425" y="743"/>
                  <a:pt x="455" y="747"/>
                  <a:pt x="472" y="784"/>
                </a:cubicBezTo>
                <a:cubicBezTo>
                  <a:pt x="480" y="803"/>
                  <a:pt x="465" y="819"/>
                  <a:pt x="399" y="819"/>
                </a:cubicBezTo>
                <a:cubicBezTo>
                  <a:pt x="216" y="819"/>
                  <a:pt x="216" y="819"/>
                  <a:pt x="216" y="819"/>
                </a:cubicBezTo>
                <a:cubicBezTo>
                  <a:pt x="216" y="636"/>
                  <a:pt x="216" y="636"/>
                  <a:pt x="216" y="636"/>
                </a:cubicBezTo>
                <a:cubicBezTo>
                  <a:pt x="216" y="570"/>
                  <a:pt x="200" y="555"/>
                  <a:pt x="180" y="563"/>
                </a:cubicBezTo>
                <a:cubicBezTo>
                  <a:pt x="144" y="580"/>
                  <a:pt x="139" y="610"/>
                  <a:pt x="88" y="602"/>
                </a:cubicBezTo>
                <a:cubicBezTo>
                  <a:pt x="0" y="588"/>
                  <a:pt x="0" y="447"/>
                  <a:pt x="88" y="434"/>
                </a:cubicBezTo>
                <a:cubicBezTo>
                  <a:pt x="139" y="426"/>
                  <a:pt x="144" y="455"/>
                  <a:pt x="180" y="472"/>
                </a:cubicBezTo>
                <a:cubicBezTo>
                  <a:pt x="200" y="481"/>
                  <a:pt x="216" y="465"/>
                  <a:pt x="216" y="399"/>
                </a:cubicBezTo>
                <a:cubicBezTo>
                  <a:pt x="216" y="216"/>
                  <a:pt x="216" y="216"/>
                  <a:pt x="216" y="216"/>
                </a:cubicBezTo>
                <a:lnTo>
                  <a:pt x="399" y="216"/>
                </a:lnTo>
                <a:close/>
              </a:path>
            </a:pathLst>
          </a:custGeom>
          <a:solidFill>
            <a:srgbClr val="505C14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24" name="Freeform 76"/>
          <p:cNvSpPr/>
          <p:nvPr/>
        </p:nvSpPr>
        <p:spPr bwMode="auto">
          <a:xfrm>
            <a:off x="5810720" y="2348361"/>
            <a:ext cx="2277533" cy="2275417"/>
          </a:xfrm>
          <a:custGeom>
            <a:avLst/>
            <a:gdLst/>
            <a:ahLst/>
            <a:cxnLst>
              <a:cxn ang="0">
                <a:pos x="183" y="603"/>
              </a:cxn>
              <a:cxn ang="0">
                <a:pos x="256" y="638"/>
              </a:cxn>
              <a:cxn ang="0">
                <a:pos x="218" y="731"/>
              </a:cxn>
              <a:cxn ang="0">
                <a:pos x="386" y="731"/>
              </a:cxn>
              <a:cxn ang="0">
                <a:pos x="347" y="638"/>
              </a:cxn>
              <a:cxn ang="0">
                <a:pos x="420" y="603"/>
              </a:cxn>
              <a:cxn ang="0">
                <a:pos x="603" y="603"/>
              </a:cxn>
              <a:cxn ang="0">
                <a:pos x="603" y="420"/>
              </a:cxn>
              <a:cxn ang="0">
                <a:pos x="639" y="347"/>
              </a:cxn>
              <a:cxn ang="0">
                <a:pos x="731" y="385"/>
              </a:cxn>
              <a:cxn ang="0">
                <a:pos x="731" y="217"/>
              </a:cxn>
              <a:cxn ang="0">
                <a:pos x="639" y="256"/>
              </a:cxn>
              <a:cxn ang="0">
                <a:pos x="603" y="183"/>
              </a:cxn>
              <a:cxn ang="0">
                <a:pos x="603" y="0"/>
              </a:cxn>
              <a:cxn ang="0">
                <a:pos x="420" y="0"/>
              </a:cxn>
              <a:cxn ang="0">
                <a:pos x="347" y="35"/>
              </a:cxn>
              <a:cxn ang="0">
                <a:pos x="386" y="128"/>
              </a:cxn>
              <a:cxn ang="0">
                <a:pos x="218" y="128"/>
              </a:cxn>
              <a:cxn ang="0">
                <a:pos x="256" y="35"/>
              </a:cxn>
              <a:cxn ang="0">
                <a:pos x="183" y="0"/>
              </a:cxn>
              <a:cxn ang="0">
                <a:pos x="0" y="0"/>
              </a:cxn>
              <a:cxn ang="0">
                <a:pos x="0" y="183"/>
              </a:cxn>
              <a:cxn ang="0">
                <a:pos x="35" y="256"/>
              </a:cxn>
              <a:cxn ang="0">
                <a:pos x="128" y="217"/>
              </a:cxn>
              <a:cxn ang="0">
                <a:pos x="128" y="385"/>
              </a:cxn>
              <a:cxn ang="0">
                <a:pos x="35" y="347"/>
              </a:cxn>
              <a:cxn ang="0">
                <a:pos x="0" y="420"/>
              </a:cxn>
              <a:cxn ang="0">
                <a:pos x="0" y="603"/>
              </a:cxn>
              <a:cxn ang="0">
                <a:pos x="183" y="603"/>
              </a:cxn>
            </a:cxnLst>
            <a:rect l="0" t="0" r="r" b="b"/>
            <a:pathLst>
              <a:path w="819" h="819">
                <a:moveTo>
                  <a:pt x="183" y="603"/>
                </a:moveTo>
                <a:cubicBezTo>
                  <a:pt x="249" y="603"/>
                  <a:pt x="265" y="619"/>
                  <a:pt x="256" y="638"/>
                </a:cubicBezTo>
                <a:cubicBezTo>
                  <a:pt x="239" y="675"/>
                  <a:pt x="210" y="680"/>
                  <a:pt x="218" y="731"/>
                </a:cubicBezTo>
                <a:cubicBezTo>
                  <a:pt x="231" y="819"/>
                  <a:pt x="372" y="819"/>
                  <a:pt x="386" y="731"/>
                </a:cubicBezTo>
                <a:cubicBezTo>
                  <a:pt x="394" y="680"/>
                  <a:pt x="364" y="675"/>
                  <a:pt x="347" y="638"/>
                </a:cubicBezTo>
                <a:cubicBezTo>
                  <a:pt x="339" y="619"/>
                  <a:pt x="354" y="603"/>
                  <a:pt x="420" y="603"/>
                </a:cubicBezTo>
                <a:cubicBezTo>
                  <a:pt x="603" y="603"/>
                  <a:pt x="603" y="603"/>
                  <a:pt x="603" y="603"/>
                </a:cubicBezTo>
                <a:cubicBezTo>
                  <a:pt x="603" y="420"/>
                  <a:pt x="603" y="420"/>
                  <a:pt x="603" y="420"/>
                </a:cubicBezTo>
                <a:cubicBezTo>
                  <a:pt x="603" y="354"/>
                  <a:pt x="619" y="338"/>
                  <a:pt x="639" y="347"/>
                </a:cubicBezTo>
                <a:cubicBezTo>
                  <a:pt x="675" y="364"/>
                  <a:pt x="680" y="393"/>
                  <a:pt x="731" y="385"/>
                </a:cubicBezTo>
                <a:cubicBezTo>
                  <a:pt x="819" y="372"/>
                  <a:pt x="819" y="231"/>
                  <a:pt x="731" y="217"/>
                </a:cubicBezTo>
                <a:cubicBezTo>
                  <a:pt x="680" y="209"/>
                  <a:pt x="675" y="239"/>
                  <a:pt x="639" y="256"/>
                </a:cubicBezTo>
                <a:cubicBezTo>
                  <a:pt x="619" y="264"/>
                  <a:pt x="603" y="249"/>
                  <a:pt x="603" y="183"/>
                </a:cubicBezTo>
                <a:cubicBezTo>
                  <a:pt x="603" y="0"/>
                  <a:pt x="603" y="0"/>
                  <a:pt x="603" y="0"/>
                </a:cubicBezTo>
                <a:cubicBezTo>
                  <a:pt x="420" y="0"/>
                  <a:pt x="420" y="0"/>
                  <a:pt x="420" y="0"/>
                </a:cubicBezTo>
                <a:cubicBezTo>
                  <a:pt x="354" y="0"/>
                  <a:pt x="339" y="16"/>
                  <a:pt x="347" y="35"/>
                </a:cubicBezTo>
                <a:cubicBezTo>
                  <a:pt x="364" y="72"/>
                  <a:pt x="394" y="76"/>
                  <a:pt x="386" y="128"/>
                </a:cubicBezTo>
                <a:cubicBezTo>
                  <a:pt x="372" y="216"/>
                  <a:pt x="231" y="216"/>
                  <a:pt x="218" y="128"/>
                </a:cubicBezTo>
                <a:cubicBezTo>
                  <a:pt x="210" y="76"/>
                  <a:pt x="239" y="72"/>
                  <a:pt x="256" y="35"/>
                </a:cubicBezTo>
                <a:cubicBezTo>
                  <a:pt x="265" y="16"/>
                  <a:pt x="249" y="0"/>
                  <a:pt x="183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83"/>
                  <a:pt x="0" y="183"/>
                  <a:pt x="0" y="183"/>
                </a:cubicBezTo>
                <a:cubicBezTo>
                  <a:pt x="0" y="249"/>
                  <a:pt x="16" y="264"/>
                  <a:pt x="35" y="256"/>
                </a:cubicBezTo>
                <a:cubicBezTo>
                  <a:pt x="72" y="239"/>
                  <a:pt x="77" y="209"/>
                  <a:pt x="128" y="217"/>
                </a:cubicBezTo>
                <a:cubicBezTo>
                  <a:pt x="216" y="231"/>
                  <a:pt x="216" y="372"/>
                  <a:pt x="128" y="385"/>
                </a:cubicBezTo>
                <a:cubicBezTo>
                  <a:pt x="77" y="393"/>
                  <a:pt x="72" y="364"/>
                  <a:pt x="35" y="347"/>
                </a:cubicBezTo>
                <a:cubicBezTo>
                  <a:pt x="16" y="338"/>
                  <a:pt x="0" y="354"/>
                  <a:pt x="0" y="420"/>
                </a:cubicBezTo>
                <a:cubicBezTo>
                  <a:pt x="0" y="603"/>
                  <a:pt x="0" y="603"/>
                  <a:pt x="0" y="603"/>
                </a:cubicBezTo>
                <a:lnTo>
                  <a:pt x="183" y="603"/>
                </a:lnTo>
                <a:close/>
              </a:path>
            </a:pathLst>
          </a:custGeom>
          <a:solidFill>
            <a:schemeClr val="accent2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25" name="Freeform 77"/>
          <p:cNvSpPr/>
          <p:nvPr/>
        </p:nvSpPr>
        <p:spPr bwMode="auto">
          <a:xfrm>
            <a:off x="4134320" y="1747227"/>
            <a:ext cx="2277533" cy="2275417"/>
          </a:xfrm>
          <a:custGeom>
            <a:avLst/>
            <a:gdLst/>
            <a:ahLst/>
            <a:cxnLst>
              <a:cxn ang="0">
                <a:pos x="183" y="216"/>
              </a:cxn>
              <a:cxn ang="0">
                <a:pos x="256" y="180"/>
              </a:cxn>
              <a:cxn ang="0">
                <a:pos x="217" y="88"/>
              </a:cxn>
              <a:cxn ang="0">
                <a:pos x="385" y="88"/>
              </a:cxn>
              <a:cxn ang="0">
                <a:pos x="347" y="180"/>
              </a:cxn>
              <a:cxn ang="0">
                <a:pos x="420" y="216"/>
              </a:cxn>
              <a:cxn ang="0">
                <a:pos x="603" y="216"/>
              </a:cxn>
              <a:cxn ang="0">
                <a:pos x="603" y="399"/>
              </a:cxn>
              <a:cxn ang="0">
                <a:pos x="638" y="472"/>
              </a:cxn>
              <a:cxn ang="0">
                <a:pos x="731" y="433"/>
              </a:cxn>
              <a:cxn ang="0">
                <a:pos x="731" y="601"/>
              </a:cxn>
              <a:cxn ang="0">
                <a:pos x="638" y="563"/>
              </a:cxn>
              <a:cxn ang="0">
                <a:pos x="603" y="636"/>
              </a:cxn>
              <a:cxn ang="0">
                <a:pos x="603" y="819"/>
              </a:cxn>
              <a:cxn ang="0">
                <a:pos x="420" y="819"/>
              </a:cxn>
              <a:cxn ang="0">
                <a:pos x="347" y="784"/>
              </a:cxn>
              <a:cxn ang="0">
                <a:pos x="385" y="691"/>
              </a:cxn>
              <a:cxn ang="0">
                <a:pos x="217" y="691"/>
              </a:cxn>
              <a:cxn ang="0">
                <a:pos x="256" y="784"/>
              </a:cxn>
              <a:cxn ang="0">
                <a:pos x="183" y="819"/>
              </a:cxn>
              <a:cxn ang="0">
                <a:pos x="0" y="819"/>
              </a:cxn>
              <a:cxn ang="0">
                <a:pos x="0" y="636"/>
              </a:cxn>
              <a:cxn ang="0">
                <a:pos x="35" y="563"/>
              </a:cxn>
              <a:cxn ang="0">
                <a:pos x="128" y="601"/>
              </a:cxn>
              <a:cxn ang="0">
                <a:pos x="128" y="433"/>
              </a:cxn>
              <a:cxn ang="0">
                <a:pos x="35" y="472"/>
              </a:cxn>
              <a:cxn ang="0">
                <a:pos x="0" y="399"/>
              </a:cxn>
              <a:cxn ang="0">
                <a:pos x="0" y="216"/>
              </a:cxn>
              <a:cxn ang="0">
                <a:pos x="183" y="216"/>
              </a:cxn>
            </a:cxnLst>
            <a:rect l="0" t="0" r="r" b="b"/>
            <a:pathLst>
              <a:path w="819" h="819">
                <a:moveTo>
                  <a:pt x="183" y="216"/>
                </a:moveTo>
                <a:cubicBezTo>
                  <a:pt x="249" y="216"/>
                  <a:pt x="264" y="200"/>
                  <a:pt x="256" y="180"/>
                </a:cubicBezTo>
                <a:cubicBezTo>
                  <a:pt x="239" y="144"/>
                  <a:pt x="209" y="139"/>
                  <a:pt x="217" y="88"/>
                </a:cubicBezTo>
                <a:cubicBezTo>
                  <a:pt x="231" y="0"/>
                  <a:pt x="372" y="0"/>
                  <a:pt x="385" y="88"/>
                </a:cubicBezTo>
                <a:cubicBezTo>
                  <a:pt x="393" y="139"/>
                  <a:pt x="364" y="144"/>
                  <a:pt x="347" y="180"/>
                </a:cubicBezTo>
                <a:cubicBezTo>
                  <a:pt x="338" y="200"/>
                  <a:pt x="354" y="216"/>
                  <a:pt x="420" y="216"/>
                </a:cubicBezTo>
                <a:cubicBezTo>
                  <a:pt x="603" y="216"/>
                  <a:pt x="603" y="216"/>
                  <a:pt x="603" y="216"/>
                </a:cubicBezTo>
                <a:cubicBezTo>
                  <a:pt x="603" y="399"/>
                  <a:pt x="603" y="399"/>
                  <a:pt x="603" y="399"/>
                </a:cubicBezTo>
                <a:cubicBezTo>
                  <a:pt x="603" y="465"/>
                  <a:pt x="619" y="480"/>
                  <a:pt x="638" y="472"/>
                </a:cubicBezTo>
                <a:cubicBezTo>
                  <a:pt x="675" y="455"/>
                  <a:pt x="680" y="425"/>
                  <a:pt x="731" y="433"/>
                </a:cubicBezTo>
                <a:cubicBezTo>
                  <a:pt x="819" y="447"/>
                  <a:pt x="819" y="588"/>
                  <a:pt x="731" y="601"/>
                </a:cubicBezTo>
                <a:cubicBezTo>
                  <a:pt x="680" y="609"/>
                  <a:pt x="675" y="580"/>
                  <a:pt x="638" y="563"/>
                </a:cubicBezTo>
                <a:cubicBezTo>
                  <a:pt x="619" y="554"/>
                  <a:pt x="603" y="570"/>
                  <a:pt x="603" y="636"/>
                </a:cubicBezTo>
                <a:cubicBezTo>
                  <a:pt x="603" y="819"/>
                  <a:pt x="603" y="819"/>
                  <a:pt x="603" y="819"/>
                </a:cubicBezTo>
                <a:cubicBezTo>
                  <a:pt x="420" y="819"/>
                  <a:pt x="420" y="819"/>
                  <a:pt x="420" y="819"/>
                </a:cubicBezTo>
                <a:cubicBezTo>
                  <a:pt x="354" y="819"/>
                  <a:pt x="338" y="803"/>
                  <a:pt x="347" y="784"/>
                </a:cubicBezTo>
                <a:cubicBezTo>
                  <a:pt x="364" y="747"/>
                  <a:pt x="393" y="742"/>
                  <a:pt x="385" y="691"/>
                </a:cubicBezTo>
                <a:cubicBezTo>
                  <a:pt x="372" y="603"/>
                  <a:pt x="231" y="603"/>
                  <a:pt x="217" y="691"/>
                </a:cubicBezTo>
                <a:cubicBezTo>
                  <a:pt x="209" y="742"/>
                  <a:pt x="239" y="747"/>
                  <a:pt x="256" y="784"/>
                </a:cubicBezTo>
                <a:cubicBezTo>
                  <a:pt x="264" y="803"/>
                  <a:pt x="249" y="819"/>
                  <a:pt x="183" y="819"/>
                </a:cubicBezTo>
                <a:cubicBezTo>
                  <a:pt x="0" y="819"/>
                  <a:pt x="0" y="819"/>
                  <a:pt x="0" y="819"/>
                </a:cubicBezTo>
                <a:cubicBezTo>
                  <a:pt x="0" y="636"/>
                  <a:pt x="0" y="636"/>
                  <a:pt x="0" y="636"/>
                </a:cubicBezTo>
                <a:cubicBezTo>
                  <a:pt x="0" y="570"/>
                  <a:pt x="16" y="554"/>
                  <a:pt x="35" y="563"/>
                </a:cubicBezTo>
                <a:cubicBezTo>
                  <a:pt x="72" y="580"/>
                  <a:pt x="76" y="609"/>
                  <a:pt x="128" y="601"/>
                </a:cubicBezTo>
                <a:cubicBezTo>
                  <a:pt x="216" y="588"/>
                  <a:pt x="216" y="447"/>
                  <a:pt x="128" y="433"/>
                </a:cubicBezTo>
                <a:cubicBezTo>
                  <a:pt x="76" y="425"/>
                  <a:pt x="72" y="455"/>
                  <a:pt x="35" y="472"/>
                </a:cubicBezTo>
                <a:cubicBezTo>
                  <a:pt x="16" y="480"/>
                  <a:pt x="0" y="465"/>
                  <a:pt x="0" y="399"/>
                </a:cubicBezTo>
                <a:cubicBezTo>
                  <a:pt x="0" y="216"/>
                  <a:pt x="0" y="216"/>
                  <a:pt x="0" y="216"/>
                </a:cubicBezTo>
                <a:lnTo>
                  <a:pt x="183" y="216"/>
                </a:lnTo>
                <a:close/>
              </a:path>
            </a:pathLst>
          </a:custGeom>
          <a:solidFill>
            <a:schemeClr val="accent1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27" name="Freeform 79"/>
          <p:cNvSpPr/>
          <p:nvPr/>
        </p:nvSpPr>
        <p:spPr bwMode="auto">
          <a:xfrm>
            <a:off x="5209587" y="4022644"/>
            <a:ext cx="2277533" cy="2277533"/>
          </a:xfrm>
          <a:custGeom>
            <a:avLst/>
            <a:gdLst/>
            <a:ahLst/>
            <a:cxnLst>
              <a:cxn ang="0">
                <a:pos x="216" y="420"/>
              </a:cxn>
              <a:cxn ang="0">
                <a:pos x="181" y="347"/>
              </a:cxn>
              <a:cxn ang="0">
                <a:pos x="88" y="386"/>
              </a:cxn>
              <a:cxn ang="0">
                <a:pos x="88" y="218"/>
              </a:cxn>
              <a:cxn ang="0">
                <a:pos x="181" y="256"/>
              </a:cxn>
              <a:cxn ang="0">
                <a:pos x="216" y="183"/>
              </a:cxn>
              <a:cxn ang="0">
                <a:pos x="216" y="0"/>
              </a:cxn>
              <a:cxn ang="0">
                <a:pos x="399" y="0"/>
              </a:cxn>
              <a:cxn ang="0">
                <a:pos x="472" y="35"/>
              </a:cxn>
              <a:cxn ang="0">
                <a:pos x="434" y="128"/>
              </a:cxn>
              <a:cxn ang="0">
                <a:pos x="602" y="128"/>
              </a:cxn>
              <a:cxn ang="0">
                <a:pos x="563" y="35"/>
              </a:cxn>
              <a:cxn ang="0">
                <a:pos x="636" y="0"/>
              </a:cxn>
              <a:cxn ang="0">
                <a:pos x="819" y="0"/>
              </a:cxn>
              <a:cxn ang="0">
                <a:pos x="819" y="183"/>
              </a:cxn>
              <a:cxn ang="0">
                <a:pos x="784" y="256"/>
              </a:cxn>
              <a:cxn ang="0">
                <a:pos x="691" y="218"/>
              </a:cxn>
              <a:cxn ang="0">
                <a:pos x="691" y="386"/>
              </a:cxn>
              <a:cxn ang="0">
                <a:pos x="784" y="347"/>
              </a:cxn>
              <a:cxn ang="0">
                <a:pos x="819" y="420"/>
              </a:cxn>
              <a:cxn ang="0">
                <a:pos x="819" y="603"/>
              </a:cxn>
              <a:cxn ang="0">
                <a:pos x="636" y="603"/>
              </a:cxn>
              <a:cxn ang="0">
                <a:pos x="563" y="639"/>
              </a:cxn>
              <a:cxn ang="0">
                <a:pos x="602" y="731"/>
              </a:cxn>
              <a:cxn ang="0">
                <a:pos x="434" y="731"/>
              </a:cxn>
              <a:cxn ang="0">
                <a:pos x="472" y="639"/>
              </a:cxn>
              <a:cxn ang="0">
                <a:pos x="399" y="603"/>
              </a:cxn>
              <a:cxn ang="0">
                <a:pos x="216" y="603"/>
              </a:cxn>
              <a:cxn ang="0">
                <a:pos x="216" y="420"/>
              </a:cxn>
            </a:cxnLst>
            <a:rect l="0" t="0" r="r" b="b"/>
            <a:pathLst>
              <a:path w="819" h="819">
                <a:moveTo>
                  <a:pt x="216" y="420"/>
                </a:moveTo>
                <a:cubicBezTo>
                  <a:pt x="216" y="354"/>
                  <a:pt x="200" y="339"/>
                  <a:pt x="181" y="347"/>
                </a:cubicBezTo>
                <a:cubicBezTo>
                  <a:pt x="144" y="364"/>
                  <a:pt x="139" y="394"/>
                  <a:pt x="88" y="386"/>
                </a:cubicBezTo>
                <a:cubicBezTo>
                  <a:pt x="0" y="372"/>
                  <a:pt x="0" y="231"/>
                  <a:pt x="88" y="218"/>
                </a:cubicBezTo>
                <a:cubicBezTo>
                  <a:pt x="139" y="210"/>
                  <a:pt x="144" y="239"/>
                  <a:pt x="181" y="256"/>
                </a:cubicBezTo>
                <a:cubicBezTo>
                  <a:pt x="200" y="265"/>
                  <a:pt x="216" y="249"/>
                  <a:pt x="216" y="183"/>
                </a:cubicBezTo>
                <a:cubicBezTo>
                  <a:pt x="216" y="0"/>
                  <a:pt x="216" y="0"/>
                  <a:pt x="216" y="0"/>
                </a:cubicBezTo>
                <a:cubicBezTo>
                  <a:pt x="399" y="0"/>
                  <a:pt x="399" y="0"/>
                  <a:pt x="399" y="0"/>
                </a:cubicBezTo>
                <a:cubicBezTo>
                  <a:pt x="465" y="0"/>
                  <a:pt x="481" y="16"/>
                  <a:pt x="472" y="35"/>
                </a:cubicBezTo>
                <a:cubicBezTo>
                  <a:pt x="455" y="72"/>
                  <a:pt x="426" y="77"/>
                  <a:pt x="434" y="128"/>
                </a:cubicBezTo>
                <a:cubicBezTo>
                  <a:pt x="447" y="216"/>
                  <a:pt x="588" y="216"/>
                  <a:pt x="602" y="128"/>
                </a:cubicBezTo>
                <a:cubicBezTo>
                  <a:pt x="610" y="77"/>
                  <a:pt x="580" y="72"/>
                  <a:pt x="563" y="35"/>
                </a:cubicBezTo>
                <a:cubicBezTo>
                  <a:pt x="555" y="16"/>
                  <a:pt x="570" y="0"/>
                  <a:pt x="636" y="0"/>
                </a:cubicBezTo>
                <a:cubicBezTo>
                  <a:pt x="819" y="0"/>
                  <a:pt x="819" y="0"/>
                  <a:pt x="819" y="0"/>
                </a:cubicBezTo>
                <a:cubicBezTo>
                  <a:pt x="819" y="183"/>
                  <a:pt x="819" y="183"/>
                  <a:pt x="819" y="183"/>
                </a:cubicBezTo>
                <a:cubicBezTo>
                  <a:pt x="819" y="249"/>
                  <a:pt x="803" y="265"/>
                  <a:pt x="784" y="256"/>
                </a:cubicBezTo>
                <a:cubicBezTo>
                  <a:pt x="747" y="239"/>
                  <a:pt x="743" y="210"/>
                  <a:pt x="691" y="218"/>
                </a:cubicBezTo>
                <a:cubicBezTo>
                  <a:pt x="603" y="231"/>
                  <a:pt x="603" y="372"/>
                  <a:pt x="691" y="386"/>
                </a:cubicBezTo>
                <a:cubicBezTo>
                  <a:pt x="743" y="394"/>
                  <a:pt x="747" y="364"/>
                  <a:pt x="784" y="347"/>
                </a:cubicBezTo>
                <a:cubicBezTo>
                  <a:pt x="803" y="339"/>
                  <a:pt x="819" y="354"/>
                  <a:pt x="819" y="420"/>
                </a:cubicBezTo>
                <a:cubicBezTo>
                  <a:pt x="819" y="603"/>
                  <a:pt x="819" y="603"/>
                  <a:pt x="819" y="603"/>
                </a:cubicBezTo>
                <a:cubicBezTo>
                  <a:pt x="636" y="603"/>
                  <a:pt x="636" y="603"/>
                  <a:pt x="636" y="603"/>
                </a:cubicBezTo>
                <a:cubicBezTo>
                  <a:pt x="570" y="603"/>
                  <a:pt x="555" y="619"/>
                  <a:pt x="563" y="639"/>
                </a:cubicBezTo>
                <a:cubicBezTo>
                  <a:pt x="580" y="675"/>
                  <a:pt x="610" y="680"/>
                  <a:pt x="602" y="731"/>
                </a:cubicBezTo>
                <a:cubicBezTo>
                  <a:pt x="588" y="819"/>
                  <a:pt x="447" y="819"/>
                  <a:pt x="434" y="731"/>
                </a:cubicBezTo>
                <a:cubicBezTo>
                  <a:pt x="426" y="680"/>
                  <a:pt x="455" y="675"/>
                  <a:pt x="472" y="639"/>
                </a:cubicBezTo>
                <a:cubicBezTo>
                  <a:pt x="481" y="619"/>
                  <a:pt x="465" y="603"/>
                  <a:pt x="399" y="603"/>
                </a:cubicBezTo>
                <a:cubicBezTo>
                  <a:pt x="216" y="603"/>
                  <a:pt x="216" y="603"/>
                  <a:pt x="216" y="603"/>
                </a:cubicBezTo>
                <a:lnTo>
                  <a:pt x="216" y="420"/>
                </a:lnTo>
                <a:close/>
              </a:path>
            </a:pathLst>
          </a:custGeom>
          <a:solidFill>
            <a:srgbClr val="6B7B1B"/>
          </a:solidFill>
          <a:ln w="19050">
            <a:solidFill>
              <a:schemeClr val="bg1"/>
            </a:solidFill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2" name="Text Placeholder 3"/>
          <p:cNvSpPr txBox="1"/>
          <p:nvPr/>
        </p:nvSpPr>
        <p:spPr>
          <a:xfrm>
            <a:off x="4750832" y="2917489"/>
            <a:ext cx="506550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</a:p>
        </p:txBody>
      </p:sp>
      <p:sp>
        <p:nvSpPr>
          <p:cNvPr id="93" name="Text Placeholder 3"/>
          <p:cNvSpPr txBox="1"/>
          <p:nvPr/>
        </p:nvSpPr>
        <p:spPr>
          <a:xfrm>
            <a:off x="4737626" y="4528068"/>
            <a:ext cx="506550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</a:p>
        </p:txBody>
      </p:sp>
      <p:sp>
        <p:nvSpPr>
          <p:cNvPr id="94" name="Text Placeholder 3"/>
          <p:cNvSpPr txBox="1"/>
          <p:nvPr/>
        </p:nvSpPr>
        <p:spPr>
          <a:xfrm>
            <a:off x="6350360" y="4650824"/>
            <a:ext cx="506550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</a:p>
        </p:txBody>
      </p:sp>
      <p:sp>
        <p:nvSpPr>
          <p:cNvPr id="95" name="Text Placeholder 3"/>
          <p:cNvSpPr txBox="1"/>
          <p:nvPr/>
        </p:nvSpPr>
        <p:spPr>
          <a:xfrm>
            <a:off x="6417780" y="2999504"/>
            <a:ext cx="506550" cy="492443"/>
          </a:xfrm>
          <a:prstGeom prst="rect">
            <a:avLst/>
          </a:prstGeom>
        </p:spPr>
        <p:txBody>
          <a:bodyPr wrap="none" lIns="0" tIns="0" rIns="0" bIns="0" anchor="b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defTabSz="1218565">
              <a:spcBef>
                <a:spcPct val="20000"/>
              </a:spcBef>
              <a:defRPr/>
            </a:pPr>
            <a:r>
              <a:rPr lang="en-US" sz="32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990195" y="2567524"/>
            <a:ext cx="287430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sz="1335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97"/>
          <p:cNvSpPr txBox="1"/>
          <p:nvPr/>
        </p:nvSpPr>
        <p:spPr>
          <a:xfrm>
            <a:off x="990195" y="2999318"/>
            <a:ext cx="267738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TextBox 97"/>
          <p:cNvSpPr txBox="1"/>
          <p:nvPr/>
        </p:nvSpPr>
        <p:spPr>
          <a:xfrm>
            <a:off x="990195" y="4579015"/>
            <a:ext cx="287430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sz="1335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TextBox 97"/>
          <p:cNvSpPr txBox="1"/>
          <p:nvPr/>
        </p:nvSpPr>
        <p:spPr>
          <a:xfrm>
            <a:off x="990195" y="5010809"/>
            <a:ext cx="2677388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97"/>
          <p:cNvSpPr txBox="1"/>
          <p:nvPr/>
        </p:nvSpPr>
        <p:spPr>
          <a:xfrm>
            <a:off x="8327500" y="4579015"/>
            <a:ext cx="287430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sz="1335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TextBox 97"/>
          <p:cNvSpPr txBox="1"/>
          <p:nvPr/>
        </p:nvSpPr>
        <p:spPr>
          <a:xfrm>
            <a:off x="8327500" y="5010809"/>
            <a:ext cx="273041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TextBox 97"/>
          <p:cNvSpPr txBox="1"/>
          <p:nvPr/>
        </p:nvSpPr>
        <p:spPr>
          <a:xfrm>
            <a:off x="8327500" y="2567524"/>
            <a:ext cx="2874305" cy="5436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endParaRPr lang="en-US" sz="1335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TextBox 97"/>
          <p:cNvSpPr txBox="1"/>
          <p:nvPr/>
        </p:nvSpPr>
        <p:spPr>
          <a:xfrm>
            <a:off x="8327500" y="2999318"/>
            <a:ext cx="2730410" cy="7005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en-U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623652" y="1908711"/>
            <a:ext cx="2449817" cy="1583053"/>
            <a:chOff x="1449311" y="2098090"/>
            <a:chExt cx="2450455" cy="1583053"/>
          </a:xfrm>
        </p:grpSpPr>
        <p:sp>
          <p:nvSpPr>
            <p:cNvPr id="23" name="TextBox 22"/>
            <p:cNvSpPr txBox="1"/>
            <p:nvPr/>
          </p:nvSpPr>
          <p:spPr>
            <a:xfrm>
              <a:off x="2293564" y="2609162"/>
              <a:ext cx="76194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900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飞机的年代</a:t>
              </a:r>
              <a:endParaRPr lang="id-ID" sz="9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449311" y="2942479"/>
              <a:ext cx="245045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609600" algn="ctr"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</a:rPr>
                <a:t>单击此处编辑您要的内容，建议您在展示时采用微软雅黑字体</a:t>
              </a:r>
              <a:endParaRPr lang="ms-MY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  <p:sp>
          <p:nvSpPr>
            <p:cNvPr id="74" name="AutoShape 44"/>
            <p:cNvSpPr/>
            <p:nvPr/>
          </p:nvSpPr>
          <p:spPr bwMode="auto">
            <a:xfrm>
              <a:off x="2470991" y="2098090"/>
              <a:ext cx="548907" cy="52505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20" y="19326"/>
                  </a:moveTo>
                  <a:cubicBezTo>
                    <a:pt x="21574" y="19434"/>
                    <a:pt x="21599" y="19552"/>
                    <a:pt x="21599" y="19677"/>
                  </a:cubicBezTo>
                  <a:cubicBezTo>
                    <a:pt x="21599" y="19974"/>
                    <a:pt x="21492" y="20237"/>
                    <a:pt x="21274" y="20463"/>
                  </a:cubicBezTo>
                  <a:lnTo>
                    <a:pt x="20490" y="21235"/>
                  </a:lnTo>
                  <a:cubicBezTo>
                    <a:pt x="20281" y="21461"/>
                    <a:pt x="20026" y="21574"/>
                    <a:pt x="19720" y="21574"/>
                  </a:cubicBezTo>
                  <a:lnTo>
                    <a:pt x="19664" y="21574"/>
                  </a:lnTo>
                  <a:cubicBezTo>
                    <a:pt x="19350" y="21537"/>
                    <a:pt x="19081" y="21396"/>
                    <a:pt x="18866" y="21153"/>
                  </a:cubicBezTo>
                  <a:lnTo>
                    <a:pt x="12700" y="13222"/>
                  </a:lnTo>
                  <a:cubicBezTo>
                    <a:pt x="11958" y="13870"/>
                    <a:pt x="11265" y="14438"/>
                    <a:pt x="10623" y="14927"/>
                  </a:cubicBezTo>
                  <a:cubicBezTo>
                    <a:pt x="9975" y="15413"/>
                    <a:pt x="9366" y="15835"/>
                    <a:pt x="8789" y="16188"/>
                  </a:cubicBezTo>
                  <a:lnTo>
                    <a:pt x="9261" y="19988"/>
                  </a:lnTo>
                  <a:lnTo>
                    <a:pt x="9261" y="20124"/>
                  </a:lnTo>
                  <a:cubicBezTo>
                    <a:pt x="9261" y="20423"/>
                    <a:pt x="9162" y="20672"/>
                    <a:pt x="8964" y="20870"/>
                  </a:cubicBezTo>
                  <a:lnTo>
                    <a:pt x="8546" y="21289"/>
                  </a:lnTo>
                  <a:cubicBezTo>
                    <a:pt x="8339" y="21498"/>
                    <a:pt x="8076" y="21599"/>
                    <a:pt x="7762" y="21599"/>
                  </a:cubicBezTo>
                  <a:lnTo>
                    <a:pt x="7705" y="21599"/>
                  </a:lnTo>
                  <a:cubicBezTo>
                    <a:pt x="7354" y="21563"/>
                    <a:pt x="7088" y="21424"/>
                    <a:pt x="6907" y="21178"/>
                  </a:cubicBezTo>
                  <a:lnTo>
                    <a:pt x="4131" y="17500"/>
                  </a:lnTo>
                  <a:lnTo>
                    <a:pt x="418" y="14695"/>
                  </a:lnTo>
                  <a:cubicBezTo>
                    <a:pt x="155" y="14472"/>
                    <a:pt x="16" y="14201"/>
                    <a:pt x="0" y="13884"/>
                  </a:cubicBezTo>
                  <a:lnTo>
                    <a:pt x="0" y="13833"/>
                  </a:lnTo>
                  <a:cubicBezTo>
                    <a:pt x="0" y="13550"/>
                    <a:pt x="104" y="13293"/>
                    <a:pt x="311" y="13059"/>
                  </a:cubicBezTo>
                  <a:lnTo>
                    <a:pt x="715" y="12668"/>
                  </a:lnTo>
                  <a:cubicBezTo>
                    <a:pt x="897" y="12439"/>
                    <a:pt x="1151" y="12332"/>
                    <a:pt x="1477" y="12340"/>
                  </a:cubicBezTo>
                  <a:cubicBezTo>
                    <a:pt x="1550" y="12340"/>
                    <a:pt x="1596" y="12352"/>
                    <a:pt x="1612" y="12369"/>
                  </a:cubicBezTo>
                  <a:lnTo>
                    <a:pt x="5407" y="12801"/>
                  </a:lnTo>
                  <a:cubicBezTo>
                    <a:pt x="5761" y="12233"/>
                    <a:pt x="6180" y="11625"/>
                    <a:pt x="6672" y="10983"/>
                  </a:cubicBezTo>
                  <a:cubicBezTo>
                    <a:pt x="7167" y="10336"/>
                    <a:pt x="7733" y="9655"/>
                    <a:pt x="8376" y="8931"/>
                  </a:cubicBezTo>
                  <a:lnTo>
                    <a:pt x="478" y="2748"/>
                  </a:lnTo>
                  <a:cubicBezTo>
                    <a:pt x="195" y="2521"/>
                    <a:pt x="59" y="2256"/>
                    <a:pt x="59" y="1950"/>
                  </a:cubicBezTo>
                  <a:lnTo>
                    <a:pt x="59" y="1894"/>
                  </a:lnTo>
                  <a:cubicBezTo>
                    <a:pt x="59" y="1614"/>
                    <a:pt x="161" y="1354"/>
                    <a:pt x="370" y="1111"/>
                  </a:cubicBezTo>
                  <a:lnTo>
                    <a:pt x="1140" y="336"/>
                  </a:lnTo>
                  <a:cubicBezTo>
                    <a:pt x="1383" y="130"/>
                    <a:pt x="1641" y="25"/>
                    <a:pt x="1910" y="25"/>
                  </a:cubicBezTo>
                  <a:lnTo>
                    <a:pt x="2088" y="25"/>
                  </a:lnTo>
                  <a:cubicBezTo>
                    <a:pt x="2153" y="25"/>
                    <a:pt x="2215" y="45"/>
                    <a:pt x="2269" y="79"/>
                  </a:cubicBezTo>
                  <a:lnTo>
                    <a:pt x="13147" y="4045"/>
                  </a:lnTo>
                  <a:lnTo>
                    <a:pt x="15193" y="2030"/>
                  </a:lnTo>
                  <a:cubicBezTo>
                    <a:pt x="15827" y="1396"/>
                    <a:pt x="16551" y="901"/>
                    <a:pt x="17375" y="540"/>
                  </a:cubicBezTo>
                  <a:cubicBezTo>
                    <a:pt x="18195" y="180"/>
                    <a:pt x="18951" y="0"/>
                    <a:pt x="19636" y="0"/>
                  </a:cubicBezTo>
                  <a:cubicBezTo>
                    <a:pt x="20284" y="0"/>
                    <a:pt x="20779" y="166"/>
                    <a:pt x="21113" y="500"/>
                  </a:cubicBezTo>
                  <a:cubicBezTo>
                    <a:pt x="21291" y="661"/>
                    <a:pt x="21418" y="870"/>
                    <a:pt x="21492" y="1125"/>
                  </a:cubicBezTo>
                  <a:cubicBezTo>
                    <a:pt x="21563" y="1374"/>
                    <a:pt x="21599" y="1659"/>
                    <a:pt x="21599" y="1973"/>
                  </a:cubicBezTo>
                  <a:cubicBezTo>
                    <a:pt x="21599" y="2660"/>
                    <a:pt x="21424" y="3415"/>
                    <a:pt x="21076" y="4235"/>
                  </a:cubicBezTo>
                  <a:cubicBezTo>
                    <a:pt x="20728" y="5055"/>
                    <a:pt x="20230" y="5778"/>
                    <a:pt x="19582" y="6400"/>
                  </a:cubicBezTo>
                  <a:lnTo>
                    <a:pt x="17547" y="8456"/>
                  </a:lnTo>
                  <a:lnTo>
                    <a:pt x="21520" y="193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defTabSz="456565">
                <a:defRPr/>
              </a:pPr>
              <a:endParaRPr lang="es-ES" sz="29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8086841" y="1925762"/>
            <a:ext cx="2449817" cy="1552171"/>
            <a:chOff x="8191264" y="2115141"/>
            <a:chExt cx="2450455" cy="1552171"/>
          </a:xfrm>
        </p:grpSpPr>
        <p:sp>
          <p:nvSpPr>
            <p:cNvPr id="25" name="TextBox 24"/>
            <p:cNvSpPr txBox="1"/>
            <p:nvPr/>
          </p:nvSpPr>
          <p:spPr>
            <a:xfrm>
              <a:off x="9150965" y="2595331"/>
              <a:ext cx="531053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900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流程图</a:t>
              </a:r>
              <a:endParaRPr lang="id-ID" sz="9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8191264" y="2928648"/>
              <a:ext cx="245045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609600" algn="ctr"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</a:rPr>
                <a:t>单击此处编辑您要的内容，建议您在展示时采用微软雅黑字体</a:t>
              </a:r>
              <a:endParaRPr lang="ms-MY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  <p:sp>
          <p:nvSpPr>
            <p:cNvPr id="75" name="AutoShape 91"/>
            <p:cNvSpPr/>
            <p:nvPr/>
          </p:nvSpPr>
          <p:spPr bwMode="auto">
            <a:xfrm>
              <a:off x="9227128" y="2115141"/>
              <a:ext cx="451014" cy="496116"/>
            </a:xfrm>
            <a:custGeom>
              <a:avLst/>
              <a:gdLst>
                <a:gd name="T0" fmla="+- 0 10795 54"/>
                <a:gd name="T1" fmla="*/ T0 w 21483"/>
                <a:gd name="T2" fmla="*/ 10800 h 21600"/>
                <a:gd name="T3" fmla="+- 0 10795 54"/>
                <a:gd name="T4" fmla="*/ T3 w 21483"/>
                <a:gd name="T5" fmla="*/ 10800 h 21600"/>
                <a:gd name="T6" fmla="+- 0 10795 54"/>
                <a:gd name="T7" fmla="*/ T6 w 21483"/>
                <a:gd name="T8" fmla="*/ 10800 h 21600"/>
                <a:gd name="T9" fmla="+- 0 10795 54"/>
                <a:gd name="T10" fmla="*/ T9 w 2148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483" h="21600">
                  <a:moveTo>
                    <a:pt x="20490" y="581"/>
                  </a:moveTo>
                  <a:cubicBezTo>
                    <a:pt x="20984" y="1781"/>
                    <a:pt x="21295" y="3048"/>
                    <a:pt x="21421" y="4387"/>
                  </a:cubicBezTo>
                  <a:cubicBezTo>
                    <a:pt x="21545" y="5722"/>
                    <a:pt x="21482" y="7179"/>
                    <a:pt x="21220" y="8744"/>
                  </a:cubicBezTo>
                  <a:cubicBezTo>
                    <a:pt x="20549" y="13134"/>
                    <a:pt x="18385" y="16469"/>
                    <a:pt x="14732" y="18748"/>
                  </a:cubicBezTo>
                  <a:cubicBezTo>
                    <a:pt x="13010" y="19857"/>
                    <a:pt x="11265" y="20408"/>
                    <a:pt x="9505" y="20408"/>
                  </a:cubicBezTo>
                  <a:cubicBezTo>
                    <a:pt x="8354" y="20408"/>
                    <a:pt x="7208" y="20165"/>
                    <a:pt x="6064" y="19682"/>
                  </a:cubicBezTo>
                  <a:cubicBezTo>
                    <a:pt x="5893" y="19609"/>
                    <a:pt x="5725" y="19519"/>
                    <a:pt x="5556" y="19411"/>
                  </a:cubicBezTo>
                  <a:cubicBezTo>
                    <a:pt x="5388" y="19301"/>
                    <a:pt x="5221" y="19191"/>
                    <a:pt x="5058" y="19075"/>
                  </a:cubicBezTo>
                  <a:cubicBezTo>
                    <a:pt x="4840" y="18928"/>
                    <a:pt x="4625" y="18790"/>
                    <a:pt x="4414" y="18660"/>
                  </a:cubicBezTo>
                  <a:cubicBezTo>
                    <a:pt x="4199" y="18527"/>
                    <a:pt x="4017" y="18465"/>
                    <a:pt x="3857" y="18465"/>
                  </a:cubicBezTo>
                  <a:cubicBezTo>
                    <a:pt x="3785" y="18485"/>
                    <a:pt x="3698" y="18561"/>
                    <a:pt x="3598" y="18700"/>
                  </a:cubicBezTo>
                  <a:cubicBezTo>
                    <a:pt x="3497" y="18841"/>
                    <a:pt x="3392" y="18996"/>
                    <a:pt x="3287" y="19174"/>
                  </a:cubicBezTo>
                  <a:cubicBezTo>
                    <a:pt x="3184" y="19349"/>
                    <a:pt x="3085" y="19536"/>
                    <a:pt x="2989" y="19728"/>
                  </a:cubicBezTo>
                  <a:cubicBezTo>
                    <a:pt x="2898" y="19922"/>
                    <a:pt x="2821" y="20072"/>
                    <a:pt x="2760" y="20179"/>
                  </a:cubicBezTo>
                  <a:cubicBezTo>
                    <a:pt x="2655" y="20388"/>
                    <a:pt x="2557" y="20575"/>
                    <a:pt x="2463" y="20741"/>
                  </a:cubicBezTo>
                  <a:cubicBezTo>
                    <a:pt x="2372" y="20908"/>
                    <a:pt x="2285" y="21055"/>
                    <a:pt x="2213" y="21182"/>
                  </a:cubicBezTo>
                  <a:cubicBezTo>
                    <a:pt x="2025" y="21461"/>
                    <a:pt x="1787" y="21599"/>
                    <a:pt x="1494" y="21599"/>
                  </a:cubicBezTo>
                  <a:lnTo>
                    <a:pt x="1450" y="21599"/>
                  </a:lnTo>
                  <a:cubicBezTo>
                    <a:pt x="1235" y="21583"/>
                    <a:pt x="1050" y="21526"/>
                    <a:pt x="895" y="21433"/>
                  </a:cubicBezTo>
                  <a:cubicBezTo>
                    <a:pt x="743" y="21334"/>
                    <a:pt x="617" y="21224"/>
                    <a:pt x="521" y="21097"/>
                  </a:cubicBezTo>
                  <a:cubicBezTo>
                    <a:pt x="425" y="20975"/>
                    <a:pt x="348" y="20846"/>
                    <a:pt x="292" y="20716"/>
                  </a:cubicBezTo>
                  <a:cubicBezTo>
                    <a:pt x="236" y="20586"/>
                    <a:pt x="198" y="20484"/>
                    <a:pt x="184" y="20408"/>
                  </a:cubicBezTo>
                  <a:cubicBezTo>
                    <a:pt x="-17" y="20077"/>
                    <a:pt x="-54" y="19724"/>
                    <a:pt x="74" y="19355"/>
                  </a:cubicBezTo>
                  <a:cubicBezTo>
                    <a:pt x="222" y="18877"/>
                    <a:pt x="430" y="18479"/>
                    <a:pt x="699" y="18152"/>
                  </a:cubicBezTo>
                  <a:cubicBezTo>
                    <a:pt x="970" y="17827"/>
                    <a:pt x="1235" y="17536"/>
                    <a:pt x="1494" y="17276"/>
                  </a:cubicBezTo>
                  <a:cubicBezTo>
                    <a:pt x="1712" y="17068"/>
                    <a:pt x="1901" y="16873"/>
                    <a:pt x="2061" y="16692"/>
                  </a:cubicBezTo>
                  <a:cubicBezTo>
                    <a:pt x="2222" y="16511"/>
                    <a:pt x="2325" y="16319"/>
                    <a:pt x="2367" y="16113"/>
                  </a:cubicBezTo>
                  <a:cubicBezTo>
                    <a:pt x="2383" y="16057"/>
                    <a:pt x="2383" y="16003"/>
                    <a:pt x="2367" y="15949"/>
                  </a:cubicBezTo>
                  <a:cubicBezTo>
                    <a:pt x="2353" y="15899"/>
                    <a:pt x="2318" y="15783"/>
                    <a:pt x="2257" y="15611"/>
                  </a:cubicBezTo>
                  <a:cubicBezTo>
                    <a:pt x="2213" y="15503"/>
                    <a:pt x="2168" y="15379"/>
                    <a:pt x="2128" y="15241"/>
                  </a:cubicBezTo>
                  <a:cubicBezTo>
                    <a:pt x="2086" y="15100"/>
                    <a:pt x="2051" y="14941"/>
                    <a:pt x="2021" y="14761"/>
                  </a:cubicBezTo>
                  <a:cubicBezTo>
                    <a:pt x="1836" y="13321"/>
                    <a:pt x="1883" y="11988"/>
                    <a:pt x="2166" y="10774"/>
                  </a:cubicBezTo>
                  <a:cubicBezTo>
                    <a:pt x="2449" y="9557"/>
                    <a:pt x="2898" y="8464"/>
                    <a:pt x="3509" y="7493"/>
                  </a:cubicBezTo>
                  <a:cubicBezTo>
                    <a:pt x="4122" y="6527"/>
                    <a:pt x="4852" y="5689"/>
                    <a:pt x="5694" y="4986"/>
                  </a:cubicBezTo>
                  <a:cubicBezTo>
                    <a:pt x="6539" y="4283"/>
                    <a:pt x="7416" y="3741"/>
                    <a:pt x="8326" y="3351"/>
                  </a:cubicBezTo>
                  <a:cubicBezTo>
                    <a:pt x="8939" y="3091"/>
                    <a:pt x="9611" y="2939"/>
                    <a:pt x="10336" y="2894"/>
                  </a:cubicBezTo>
                  <a:cubicBezTo>
                    <a:pt x="11066" y="2848"/>
                    <a:pt x="11826" y="2817"/>
                    <a:pt x="12617" y="2798"/>
                  </a:cubicBezTo>
                  <a:cubicBezTo>
                    <a:pt x="13073" y="2798"/>
                    <a:pt x="13546" y="2789"/>
                    <a:pt x="14037" y="2772"/>
                  </a:cubicBezTo>
                  <a:cubicBezTo>
                    <a:pt x="14531" y="2752"/>
                    <a:pt x="15008" y="2704"/>
                    <a:pt x="15469" y="2623"/>
                  </a:cubicBezTo>
                  <a:cubicBezTo>
                    <a:pt x="15926" y="2541"/>
                    <a:pt x="16351" y="2414"/>
                    <a:pt x="16740" y="2239"/>
                  </a:cubicBezTo>
                  <a:cubicBezTo>
                    <a:pt x="17128" y="2064"/>
                    <a:pt x="17446" y="1815"/>
                    <a:pt x="17692" y="1499"/>
                  </a:cubicBezTo>
                  <a:cubicBezTo>
                    <a:pt x="17839" y="1321"/>
                    <a:pt x="17984" y="1135"/>
                    <a:pt x="18125" y="948"/>
                  </a:cubicBezTo>
                  <a:cubicBezTo>
                    <a:pt x="18261" y="756"/>
                    <a:pt x="18403" y="595"/>
                    <a:pt x="18548" y="460"/>
                  </a:cubicBezTo>
                  <a:cubicBezTo>
                    <a:pt x="18696" y="324"/>
                    <a:pt x="18855" y="214"/>
                    <a:pt x="19028" y="129"/>
                  </a:cubicBezTo>
                  <a:cubicBezTo>
                    <a:pt x="19206" y="42"/>
                    <a:pt x="19423" y="0"/>
                    <a:pt x="19688" y="0"/>
                  </a:cubicBezTo>
                  <a:cubicBezTo>
                    <a:pt x="19856" y="0"/>
                    <a:pt x="20015" y="50"/>
                    <a:pt x="20163" y="155"/>
                  </a:cubicBezTo>
                  <a:cubicBezTo>
                    <a:pt x="20308" y="261"/>
                    <a:pt x="20418" y="400"/>
                    <a:pt x="20490" y="581"/>
                  </a:cubicBezTo>
                  <a:moveTo>
                    <a:pt x="15350" y="9977"/>
                  </a:moveTo>
                  <a:cubicBezTo>
                    <a:pt x="15596" y="10017"/>
                    <a:pt x="15811" y="9927"/>
                    <a:pt x="15993" y="9712"/>
                  </a:cubicBezTo>
                  <a:cubicBezTo>
                    <a:pt x="16178" y="9503"/>
                    <a:pt x="16276" y="9249"/>
                    <a:pt x="16291" y="8953"/>
                  </a:cubicBezTo>
                  <a:cubicBezTo>
                    <a:pt x="16305" y="8636"/>
                    <a:pt x="16230" y="8374"/>
                    <a:pt x="16064" y="8159"/>
                  </a:cubicBezTo>
                  <a:cubicBezTo>
                    <a:pt x="15893" y="7947"/>
                    <a:pt x="15680" y="7832"/>
                    <a:pt x="15418" y="7815"/>
                  </a:cubicBezTo>
                  <a:cubicBezTo>
                    <a:pt x="14321" y="7761"/>
                    <a:pt x="13284" y="7834"/>
                    <a:pt x="12315" y="8038"/>
                  </a:cubicBezTo>
                  <a:cubicBezTo>
                    <a:pt x="11344" y="8241"/>
                    <a:pt x="10425" y="8571"/>
                    <a:pt x="9550" y="9032"/>
                  </a:cubicBezTo>
                  <a:cubicBezTo>
                    <a:pt x="8673" y="9492"/>
                    <a:pt x="7842" y="10090"/>
                    <a:pt x="7046" y="10830"/>
                  </a:cubicBezTo>
                  <a:cubicBezTo>
                    <a:pt x="6249" y="11567"/>
                    <a:pt x="5479" y="12465"/>
                    <a:pt x="4732" y="13518"/>
                  </a:cubicBezTo>
                  <a:cubicBezTo>
                    <a:pt x="4562" y="13764"/>
                    <a:pt x="4482" y="14032"/>
                    <a:pt x="4496" y="14323"/>
                  </a:cubicBezTo>
                  <a:cubicBezTo>
                    <a:pt x="4510" y="14617"/>
                    <a:pt x="4620" y="14862"/>
                    <a:pt x="4821" y="15063"/>
                  </a:cubicBezTo>
                  <a:cubicBezTo>
                    <a:pt x="4971" y="15221"/>
                    <a:pt x="5163" y="15311"/>
                    <a:pt x="5392" y="15317"/>
                  </a:cubicBezTo>
                  <a:cubicBezTo>
                    <a:pt x="5668" y="15317"/>
                    <a:pt x="5900" y="15195"/>
                    <a:pt x="6087" y="14953"/>
                  </a:cubicBezTo>
                  <a:cubicBezTo>
                    <a:pt x="6759" y="14035"/>
                    <a:pt x="7435" y="13244"/>
                    <a:pt x="8116" y="12586"/>
                  </a:cubicBezTo>
                  <a:cubicBezTo>
                    <a:pt x="8794" y="11929"/>
                    <a:pt x="9510" y="11401"/>
                    <a:pt x="10259" y="11005"/>
                  </a:cubicBezTo>
                  <a:cubicBezTo>
                    <a:pt x="11010" y="10610"/>
                    <a:pt x="11801" y="10330"/>
                    <a:pt x="12636" y="10167"/>
                  </a:cubicBezTo>
                  <a:cubicBezTo>
                    <a:pt x="13467" y="10003"/>
                    <a:pt x="14372" y="9938"/>
                    <a:pt x="15350" y="997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defTabSz="456565">
                <a:defRPr/>
              </a:pPr>
              <a:endParaRPr lang="es-ES" sz="29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9065484" y="4473424"/>
            <a:ext cx="2449817" cy="1594532"/>
            <a:chOff x="9066257" y="4662804"/>
            <a:chExt cx="2450455" cy="1594532"/>
          </a:xfrm>
        </p:grpSpPr>
        <p:sp>
          <p:nvSpPr>
            <p:cNvPr id="18" name="TextBox 17"/>
            <p:cNvSpPr txBox="1"/>
            <p:nvPr/>
          </p:nvSpPr>
          <p:spPr>
            <a:xfrm>
              <a:off x="10083683" y="5185355"/>
              <a:ext cx="4156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900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摄影</a:t>
              </a:r>
              <a:endParaRPr lang="id-ID" sz="9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066257" y="5518672"/>
              <a:ext cx="245045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609600" algn="ctr"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</a:rPr>
                <a:t>单击此处编辑您要的内容，建议您在展示时采用微软雅黑字体</a:t>
              </a:r>
              <a:endParaRPr lang="ms-MY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  <p:sp>
          <p:nvSpPr>
            <p:cNvPr id="76" name="AutoShape 43"/>
            <p:cNvSpPr/>
            <p:nvPr/>
          </p:nvSpPr>
          <p:spPr bwMode="auto">
            <a:xfrm>
              <a:off x="10023174" y="4662804"/>
              <a:ext cx="505828" cy="55418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63" y="0"/>
                  </a:moveTo>
                  <a:cubicBezTo>
                    <a:pt x="20630" y="0"/>
                    <a:pt x="20946" y="158"/>
                    <a:pt x="21208" y="478"/>
                  </a:cubicBezTo>
                  <a:cubicBezTo>
                    <a:pt x="21470" y="798"/>
                    <a:pt x="21599" y="1177"/>
                    <a:pt x="21599" y="1615"/>
                  </a:cubicBezTo>
                  <a:lnTo>
                    <a:pt x="21599" y="19984"/>
                  </a:lnTo>
                  <a:cubicBezTo>
                    <a:pt x="21599" y="20422"/>
                    <a:pt x="21470" y="20803"/>
                    <a:pt x="21208" y="21124"/>
                  </a:cubicBezTo>
                  <a:cubicBezTo>
                    <a:pt x="20948" y="21441"/>
                    <a:pt x="20632" y="21599"/>
                    <a:pt x="20263" y="21599"/>
                  </a:cubicBezTo>
                  <a:lnTo>
                    <a:pt x="1346" y="21599"/>
                  </a:lnTo>
                  <a:cubicBezTo>
                    <a:pt x="981" y="21599"/>
                    <a:pt x="663" y="21441"/>
                    <a:pt x="396" y="21124"/>
                  </a:cubicBezTo>
                  <a:cubicBezTo>
                    <a:pt x="132" y="20803"/>
                    <a:pt x="0" y="20422"/>
                    <a:pt x="0" y="19984"/>
                  </a:cubicBezTo>
                  <a:lnTo>
                    <a:pt x="0" y="1615"/>
                  </a:lnTo>
                  <a:cubicBezTo>
                    <a:pt x="0" y="1177"/>
                    <a:pt x="132" y="798"/>
                    <a:pt x="396" y="478"/>
                  </a:cubicBezTo>
                  <a:cubicBezTo>
                    <a:pt x="661" y="158"/>
                    <a:pt x="979" y="0"/>
                    <a:pt x="1346" y="0"/>
                  </a:cubicBezTo>
                  <a:lnTo>
                    <a:pt x="20263" y="0"/>
                  </a:lnTo>
                  <a:close/>
                  <a:moveTo>
                    <a:pt x="19805" y="2170"/>
                  </a:moveTo>
                  <a:lnTo>
                    <a:pt x="1801" y="2170"/>
                  </a:lnTo>
                  <a:lnTo>
                    <a:pt x="1801" y="19440"/>
                  </a:lnTo>
                  <a:lnTo>
                    <a:pt x="19805" y="19440"/>
                  </a:lnTo>
                  <a:lnTo>
                    <a:pt x="19805" y="2170"/>
                  </a:lnTo>
                  <a:close/>
                  <a:moveTo>
                    <a:pt x="5425" y="8662"/>
                  </a:moveTo>
                  <a:cubicBezTo>
                    <a:pt x="4910" y="8662"/>
                    <a:pt x="4475" y="8454"/>
                    <a:pt x="4125" y="8034"/>
                  </a:cubicBezTo>
                  <a:cubicBezTo>
                    <a:pt x="3770" y="7611"/>
                    <a:pt x="3598" y="7103"/>
                    <a:pt x="3598" y="6512"/>
                  </a:cubicBezTo>
                  <a:cubicBezTo>
                    <a:pt x="3598" y="5895"/>
                    <a:pt x="3770" y="5372"/>
                    <a:pt x="4125" y="4952"/>
                  </a:cubicBezTo>
                  <a:cubicBezTo>
                    <a:pt x="4477" y="4526"/>
                    <a:pt x="4910" y="4321"/>
                    <a:pt x="5425" y="4321"/>
                  </a:cubicBezTo>
                  <a:cubicBezTo>
                    <a:pt x="5914" y="4321"/>
                    <a:pt x="6340" y="4529"/>
                    <a:pt x="6693" y="4952"/>
                  </a:cubicBezTo>
                  <a:cubicBezTo>
                    <a:pt x="7045" y="5372"/>
                    <a:pt x="7219" y="5895"/>
                    <a:pt x="7219" y="6512"/>
                  </a:cubicBezTo>
                  <a:cubicBezTo>
                    <a:pt x="7219" y="7103"/>
                    <a:pt x="7045" y="7611"/>
                    <a:pt x="6693" y="8034"/>
                  </a:cubicBezTo>
                  <a:cubicBezTo>
                    <a:pt x="6340" y="8454"/>
                    <a:pt x="5914" y="8662"/>
                    <a:pt x="5425" y="8662"/>
                  </a:cubicBezTo>
                  <a:moveTo>
                    <a:pt x="18001" y="17287"/>
                  </a:moveTo>
                  <a:lnTo>
                    <a:pt x="3598" y="17287"/>
                  </a:lnTo>
                  <a:lnTo>
                    <a:pt x="3598" y="15810"/>
                  </a:lnTo>
                  <a:lnTo>
                    <a:pt x="6845" y="10745"/>
                  </a:lnTo>
                  <a:lnTo>
                    <a:pt x="9045" y="12942"/>
                  </a:lnTo>
                  <a:lnTo>
                    <a:pt x="13193" y="5387"/>
                  </a:lnTo>
                  <a:lnTo>
                    <a:pt x="17998" y="11350"/>
                  </a:lnTo>
                  <a:lnTo>
                    <a:pt x="17998" y="17287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defTabSz="456565">
                <a:defRPr/>
              </a:pPr>
              <a:endParaRPr lang="es-ES" sz="29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46245" y="4434535"/>
            <a:ext cx="2449817" cy="1589885"/>
            <a:chOff x="929571" y="4623914"/>
            <a:chExt cx="2450455" cy="1589885"/>
          </a:xfrm>
        </p:grpSpPr>
        <p:sp>
          <p:nvSpPr>
            <p:cNvPr id="20" name="TextBox 19"/>
            <p:cNvSpPr txBox="1"/>
            <p:nvPr/>
          </p:nvSpPr>
          <p:spPr>
            <a:xfrm>
              <a:off x="1946992" y="5141818"/>
              <a:ext cx="415606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defRPr/>
              </a:pPr>
              <a:r>
                <a:rPr lang="zh-CN" altLang="en-US" sz="900" b="1" dirty="0">
                  <a:solidFill>
                    <a:srgbClr val="44546A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奖杯</a:t>
              </a:r>
              <a:endParaRPr lang="id-ID" sz="9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29571" y="5475135"/>
              <a:ext cx="2450455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indent="-609600" algn="ctr">
                <a:defRPr/>
              </a:pP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</a:rPr>
                <a:t>单击此处编辑您要的内容，建议您在展示时采用微软雅黑字体</a:t>
              </a:r>
              <a:endParaRPr lang="ms-MY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endParaRPr>
            </a:p>
          </p:txBody>
        </p:sp>
        <p:sp>
          <p:nvSpPr>
            <p:cNvPr id="78" name="AutoShape 123"/>
            <p:cNvSpPr/>
            <p:nvPr/>
          </p:nvSpPr>
          <p:spPr bwMode="auto">
            <a:xfrm>
              <a:off x="1889847" y="4623914"/>
              <a:ext cx="510604" cy="56166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1599" y="6949"/>
                  </a:moveTo>
                  <a:cubicBezTo>
                    <a:pt x="21599" y="7542"/>
                    <a:pt x="21407" y="8153"/>
                    <a:pt x="21017" y="8781"/>
                  </a:cubicBezTo>
                  <a:cubicBezTo>
                    <a:pt x="20628" y="9416"/>
                    <a:pt x="20109" y="10015"/>
                    <a:pt x="19458" y="10585"/>
                  </a:cubicBezTo>
                  <a:cubicBezTo>
                    <a:pt x="18806" y="11152"/>
                    <a:pt x="18040" y="11651"/>
                    <a:pt x="17159" y="12083"/>
                  </a:cubicBezTo>
                  <a:cubicBezTo>
                    <a:pt x="16275" y="12512"/>
                    <a:pt x="15327" y="12820"/>
                    <a:pt x="14315" y="12996"/>
                  </a:cubicBezTo>
                  <a:cubicBezTo>
                    <a:pt x="13880" y="13090"/>
                    <a:pt x="13492" y="13284"/>
                    <a:pt x="13151" y="13578"/>
                  </a:cubicBezTo>
                  <a:cubicBezTo>
                    <a:pt x="12809" y="13872"/>
                    <a:pt x="12641" y="14204"/>
                    <a:pt x="12641" y="14571"/>
                  </a:cubicBezTo>
                  <a:cubicBezTo>
                    <a:pt x="12641" y="14900"/>
                    <a:pt x="12713" y="15140"/>
                    <a:pt x="12865" y="15293"/>
                  </a:cubicBezTo>
                  <a:cubicBezTo>
                    <a:pt x="13015" y="15449"/>
                    <a:pt x="13177" y="15596"/>
                    <a:pt x="13364" y="15728"/>
                  </a:cubicBezTo>
                  <a:cubicBezTo>
                    <a:pt x="13546" y="15866"/>
                    <a:pt x="13717" y="16010"/>
                    <a:pt x="13874" y="16169"/>
                  </a:cubicBezTo>
                  <a:cubicBezTo>
                    <a:pt x="14032" y="16330"/>
                    <a:pt x="14125" y="16574"/>
                    <a:pt x="14160" y="16903"/>
                  </a:cubicBezTo>
                  <a:cubicBezTo>
                    <a:pt x="14195" y="17117"/>
                    <a:pt x="14187" y="17340"/>
                    <a:pt x="14133" y="17564"/>
                  </a:cubicBezTo>
                  <a:cubicBezTo>
                    <a:pt x="14099" y="17696"/>
                    <a:pt x="14200" y="17805"/>
                    <a:pt x="14432" y="17893"/>
                  </a:cubicBezTo>
                  <a:cubicBezTo>
                    <a:pt x="14667" y="17981"/>
                    <a:pt x="14956" y="18069"/>
                    <a:pt x="15295" y="18154"/>
                  </a:cubicBezTo>
                  <a:cubicBezTo>
                    <a:pt x="15637" y="18236"/>
                    <a:pt x="15987" y="18342"/>
                    <a:pt x="16344" y="18468"/>
                  </a:cubicBezTo>
                  <a:cubicBezTo>
                    <a:pt x="16705" y="18595"/>
                    <a:pt x="16975" y="18756"/>
                    <a:pt x="17164" y="18953"/>
                  </a:cubicBezTo>
                  <a:cubicBezTo>
                    <a:pt x="17266" y="19050"/>
                    <a:pt x="17351" y="19232"/>
                    <a:pt x="17415" y="19511"/>
                  </a:cubicBezTo>
                  <a:cubicBezTo>
                    <a:pt x="17477" y="19790"/>
                    <a:pt x="17519" y="20090"/>
                    <a:pt x="17535" y="20416"/>
                  </a:cubicBezTo>
                  <a:cubicBezTo>
                    <a:pt x="17554" y="20727"/>
                    <a:pt x="17527" y="21000"/>
                    <a:pt x="17463" y="21241"/>
                  </a:cubicBezTo>
                  <a:cubicBezTo>
                    <a:pt x="17394" y="21479"/>
                    <a:pt x="17268" y="21599"/>
                    <a:pt x="17089" y="21599"/>
                  </a:cubicBezTo>
                  <a:lnTo>
                    <a:pt x="4496" y="21599"/>
                  </a:lnTo>
                  <a:cubicBezTo>
                    <a:pt x="4328" y="21599"/>
                    <a:pt x="4205" y="21479"/>
                    <a:pt x="4130" y="21241"/>
                  </a:cubicBezTo>
                  <a:cubicBezTo>
                    <a:pt x="4061" y="21000"/>
                    <a:pt x="4032" y="20727"/>
                    <a:pt x="4048" y="20416"/>
                  </a:cubicBezTo>
                  <a:cubicBezTo>
                    <a:pt x="4066" y="20090"/>
                    <a:pt x="4109" y="19790"/>
                    <a:pt x="4170" y="19511"/>
                  </a:cubicBezTo>
                  <a:cubicBezTo>
                    <a:pt x="4235" y="19232"/>
                    <a:pt x="4317" y="19050"/>
                    <a:pt x="4421" y="18953"/>
                  </a:cubicBezTo>
                  <a:cubicBezTo>
                    <a:pt x="4616" y="18768"/>
                    <a:pt x="4889" y="18606"/>
                    <a:pt x="5239" y="18474"/>
                  </a:cubicBezTo>
                  <a:cubicBezTo>
                    <a:pt x="5588" y="18345"/>
                    <a:pt x="5933" y="18236"/>
                    <a:pt x="6269" y="18154"/>
                  </a:cubicBezTo>
                  <a:cubicBezTo>
                    <a:pt x="6606" y="18069"/>
                    <a:pt x="6897" y="17984"/>
                    <a:pt x="7145" y="17901"/>
                  </a:cubicBezTo>
                  <a:cubicBezTo>
                    <a:pt x="7394" y="17816"/>
                    <a:pt x="7498" y="17705"/>
                    <a:pt x="7463" y="17564"/>
                  </a:cubicBezTo>
                  <a:cubicBezTo>
                    <a:pt x="7428" y="17432"/>
                    <a:pt x="7412" y="17311"/>
                    <a:pt x="7412" y="17205"/>
                  </a:cubicBezTo>
                  <a:lnTo>
                    <a:pt x="7412" y="16903"/>
                  </a:lnTo>
                  <a:cubicBezTo>
                    <a:pt x="7428" y="16574"/>
                    <a:pt x="7519" y="16330"/>
                    <a:pt x="7687" y="16169"/>
                  </a:cubicBezTo>
                  <a:cubicBezTo>
                    <a:pt x="7853" y="16010"/>
                    <a:pt x="8034" y="15866"/>
                    <a:pt x="8224" y="15728"/>
                  </a:cubicBezTo>
                  <a:cubicBezTo>
                    <a:pt x="8416" y="15593"/>
                    <a:pt x="8584" y="15446"/>
                    <a:pt x="8729" y="15293"/>
                  </a:cubicBezTo>
                  <a:cubicBezTo>
                    <a:pt x="8873" y="15140"/>
                    <a:pt x="8945" y="14900"/>
                    <a:pt x="8945" y="14571"/>
                  </a:cubicBezTo>
                  <a:cubicBezTo>
                    <a:pt x="8945" y="14204"/>
                    <a:pt x="8777" y="13875"/>
                    <a:pt x="8440" y="13578"/>
                  </a:cubicBezTo>
                  <a:cubicBezTo>
                    <a:pt x="8104" y="13281"/>
                    <a:pt x="7706" y="13090"/>
                    <a:pt x="7247" y="12996"/>
                  </a:cubicBezTo>
                  <a:cubicBezTo>
                    <a:pt x="6251" y="12811"/>
                    <a:pt x="5311" y="12497"/>
                    <a:pt x="4435" y="12062"/>
                  </a:cubicBezTo>
                  <a:cubicBezTo>
                    <a:pt x="3554" y="11628"/>
                    <a:pt x="2790" y="11128"/>
                    <a:pt x="2133" y="10570"/>
                  </a:cubicBezTo>
                  <a:cubicBezTo>
                    <a:pt x="1479" y="10012"/>
                    <a:pt x="958" y="9416"/>
                    <a:pt x="574" y="8781"/>
                  </a:cubicBezTo>
                  <a:cubicBezTo>
                    <a:pt x="189" y="8153"/>
                    <a:pt x="0" y="7542"/>
                    <a:pt x="0" y="6949"/>
                  </a:cubicBezTo>
                  <a:lnTo>
                    <a:pt x="0" y="4320"/>
                  </a:lnTo>
                  <a:cubicBezTo>
                    <a:pt x="0" y="4009"/>
                    <a:pt x="93" y="3756"/>
                    <a:pt x="285" y="3553"/>
                  </a:cubicBezTo>
                  <a:cubicBezTo>
                    <a:pt x="475" y="3354"/>
                    <a:pt x="712" y="3254"/>
                    <a:pt x="998" y="3254"/>
                  </a:cubicBezTo>
                  <a:lnTo>
                    <a:pt x="5124" y="3254"/>
                  </a:lnTo>
                  <a:cubicBezTo>
                    <a:pt x="5108" y="3139"/>
                    <a:pt x="5097" y="3025"/>
                    <a:pt x="5097" y="2901"/>
                  </a:cubicBezTo>
                  <a:lnTo>
                    <a:pt x="5097" y="2564"/>
                  </a:lnTo>
                  <a:lnTo>
                    <a:pt x="5097" y="2505"/>
                  </a:lnTo>
                  <a:cubicBezTo>
                    <a:pt x="5097" y="2005"/>
                    <a:pt x="5118" y="1594"/>
                    <a:pt x="5156" y="1265"/>
                  </a:cubicBezTo>
                  <a:cubicBezTo>
                    <a:pt x="5193" y="939"/>
                    <a:pt x="5260" y="684"/>
                    <a:pt x="5353" y="499"/>
                  </a:cubicBezTo>
                  <a:cubicBezTo>
                    <a:pt x="5444" y="320"/>
                    <a:pt x="5580" y="187"/>
                    <a:pt x="5754" y="111"/>
                  </a:cubicBezTo>
                  <a:cubicBezTo>
                    <a:pt x="5928" y="38"/>
                    <a:pt x="6165" y="0"/>
                    <a:pt x="6464" y="0"/>
                  </a:cubicBezTo>
                  <a:lnTo>
                    <a:pt x="15132" y="0"/>
                  </a:lnTo>
                  <a:cubicBezTo>
                    <a:pt x="15410" y="0"/>
                    <a:pt x="15645" y="38"/>
                    <a:pt x="15829" y="111"/>
                  </a:cubicBezTo>
                  <a:cubicBezTo>
                    <a:pt x="16011" y="187"/>
                    <a:pt x="16149" y="320"/>
                    <a:pt x="16243" y="499"/>
                  </a:cubicBezTo>
                  <a:cubicBezTo>
                    <a:pt x="16336" y="684"/>
                    <a:pt x="16403" y="939"/>
                    <a:pt x="16435" y="1265"/>
                  </a:cubicBezTo>
                  <a:cubicBezTo>
                    <a:pt x="16470" y="1594"/>
                    <a:pt x="16486" y="2006"/>
                    <a:pt x="16486" y="2505"/>
                  </a:cubicBezTo>
                  <a:lnTo>
                    <a:pt x="16486" y="2863"/>
                  </a:lnTo>
                  <a:cubicBezTo>
                    <a:pt x="16486" y="2989"/>
                    <a:pt x="16478" y="3119"/>
                    <a:pt x="16459" y="3251"/>
                  </a:cubicBezTo>
                  <a:lnTo>
                    <a:pt x="20603" y="3251"/>
                  </a:lnTo>
                  <a:cubicBezTo>
                    <a:pt x="20884" y="3251"/>
                    <a:pt x="21119" y="3351"/>
                    <a:pt x="21314" y="3550"/>
                  </a:cubicBezTo>
                  <a:cubicBezTo>
                    <a:pt x="21503" y="3753"/>
                    <a:pt x="21599" y="4006"/>
                    <a:pt x="21599" y="4317"/>
                  </a:cubicBezTo>
                  <a:lnTo>
                    <a:pt x="21599" y="6949"/>
                  </a:lnTo>
                  <a:close/>
                  <a:moveTo>
                    <a:pt x="6283" y="10550"/>
                  </a:moveTo>
                  <a:cubicBezTo>
                    <a:pt x="6072" y="9798"/>
                    <a:pt x="5882" y="8978"/>
                    <a:pt x="5714" y="8082"/>
                  </a:cubicBezTo>
                  <a:cubicBezTo>
                    <a:pt x="5548" y="7189"/>
                    <a:pt x="5407" y="6299"/>
                    <a:pt x="5287" y="5415"/>
                  </a:cubicBezTo>
                  <a:lnTo>
                    <a:pt x="1962" y="5415"/>
                  </a:lnTo>
                  <a:lnTo>
                    <a:pt x="1962" y="6949"/>
                  </a:lnTo>
                  <a:cubicBezTo>
                    <a:pt x="1962" y="7137"/>
                    <a:pt x="2064" y="7389"/>
                    <a:pt x="2264" y="7709"/>
                  </a:cubicBezTo>
                  <a:cubicBezTo>
                    <a:pt x="2462" y="8029"/>
                    <a:pt x="2753" y="8358"/>
                    <a:pt x="3126" y="8699"/>
                  </a:cubicBezTo>
                  <a:cubicBezTo>
                    <a:pt x="3500" y="9040"/>
                    <a:pt x="3954" y="9381"/>
                    <a:pt x="4488" y="9707"/>
                  </a:cubicBezTo>
                  <a:cubicBezTo>
                    <a:pt x="5022" y="10033"/>
                    <a:pt x="5618" y="10315"/>
                    <a:pt x="6283" y="10550"/>
                  </a:cubicBezTo>
                  <a:moveTo>
                    <a:pt x="19629" y="5415"/>
                  </a:moveTo>
                  <a:lnTo>
                    <a:pt x="16280" y="5415"/>
                  </a:lnTo>
                  <a:cubicBezTo>
                    <a:pt x="16179" y="6299"/>
                    <a:pt x="16043" y="7189"/>
                    <a:pt x="15877" y="8082"/>
                  </a:cubicBezTo>
                  <a:cubicBezTo>
                    <a:pt x="15712" y="8978"/>
                    <a:pt x="15522" y="9798"/>
                    <a:pt x="15308" y="10550"/>
                  </a:cubicBezTo>
                  <a:cubicBezTo>
                    <a:pt x="15973" y="10315"/>
                    <a:pt x="16574" y="10033"/>
                    <a:pt x="17105" y="9707"/>
                  </a:cubicBezTo>
                  <a:cubicBezTo>
                    <a:pt x="17637" y="9381"/>
                    <a:pt x="18091" y="9040"/>
                    <a:pt x="18467" y="8699"/>
                  </a:cubicBezTo>
                  <a:cubicBezTo>
                    <a:pt x="18844" y="8358"/>
                    <a:pt x="19130" y="8029"/>
                    <a:pt x="19330" y="7709"/>
                  </a:cubicBezTo>
                  <a:cubicBezTo>
                    <a:pt x="19530" y="7389"/>
                    <a:pt x="19629" y="7137"/>
                    <a:pt x="19629" y="6949"/>
                  </a:cubicBezTo>
                  <a:lnTo>
                    <a:pt x="19629" y="541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25400" tIns="25400" rIns="25400" bIns="25400" anchor="ctr"/>
            <a:lstStyle/>
            <a:p>
              <a:pPr defTabSz="456565">
                <a:defRPr/>
              </a:pPr>
              <a:endParaRPr lang="es-ES" sz="29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 charset="0"/>
                <a:sym typeface="Gill Sans" charset="0"/>
              </a:endParaRPr>
            </a:p>
          </p:txBody>
        </p:sp>
      </p:grpSp>
      <p:sp>
        <p:nvSpPr>
          <p:cNvPr id="114" name="Freeform 33"/>
          <p:cNvSpPr/>
          <p:nvPr/>
        </p:nvSpPr>
        <p:spPr bwMode="auto">
          <a:xfrm rot="20192702" flipH="1">
            <a:off x="6218573" y="1789583"/>
            <a:ext cx="718839" cy="596869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>
              <a:defRPr/>
            </a:pPr>
            <a:endParaRPr lang="id-ID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Freeform 36"/>
          <p:cNvSpPr/>
          <p:nvPr/>
        </p:nvSpPr>
        <p:spPr bwMode="auto">
          <a:xfrm rot="1695130">
            <a:off x="7455588" y="2450185"/>
            <a:ext cx="339998" cy="436475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>
              <a:defRPr/>
            </a:pPr>
            <a:endParaRPr lang="id-ID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Freeform 30"/>
          <p:cNvSpPr/>
          <p:nvPr/>
        </p:nvSpPr>
        <p:spPr bwMode="auto">
          <a:xfrm rot="19798984">
            <a:off x="6303046" y="1961370"/>
            <a:ext cx="1242627" cy="934342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>
              <a:defRPr/>
            </a:pPr>
            <a:endParaRPr lang="id-ID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Freeform 36"/>
          <p:cNvSpPr/>
          <p:nvPr/>
        </p:nvSpPr>
        <p:spPr bwMode="auto">
          <a:xfrm rot="20742510">
            <a:off x="6001436" y="2447629"/>
            <a:ext cx="339998" cy="436475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>
              <a:defRPr/>
            </a:pPr>
            <a:endParaRPr lang="id-ID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Freeform 30"/>
          <p:cNvSpPr/>
          <p:nvPr/>
        </p:nvSpPr>
        <p:spPr bwMode="auto">
          <a:xfrm rot="1666479" flipH="1">
            <a:off x="4603808" y="1526361"/>
            <a:ext cx="1124737" cy="845700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>
              <a:defRPr/>
            </a:pPr>
            <a:endParaRPr lang="id-ID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5" name="Freeform 28"/>
          <p:cNvSpPr/>
          <p:nvPr/>
        </p:nvSpPr>
        <p:spPr bwMode="auto">
          <a:xfrm>
            <a:off x="4211779" y="2667673"/>
            <a:ext cx="1421734" cy="1308775"/>
          </a:xfrm>
          <a:custGeom>
            <a:avLst/>
            <a:gdLst>
              <a:gd name="T0" fmla="*/ 105 w 164"/>
              <a:gd name="T1" fmla="*/ 85 h 151"/>
              <a:gd name="T2" fmla="*/ 149 w 164"/>
              <a:gd name="T3" fmla="*/ 140 h 151"/>
              <a:gd name="T4" fmla="*/ 60 w 164"/>
              <a:gd name="T5" fmla="*/ 126 h 151"/>
              <a:gd name="T6" fmla="*/ 33 w 164"/>
              <a:gd name="T7" fmla="*/ 0 h 151"/>
              <a:gd name="T8" fmla="*/ 126 w 164"/>
              <a:gd name="T9" fmla="*/ 54 h 151"/>
              <a:gd name="T10" fmla="*/ 164 w 164"/>
              <a:gd name="T11" fmla="*/ 127 h 151"/>
              <a:gd name="T12" fmla="*/ 105 w 164"/>
              <a:gd name="T13" fmla="*/ 85 h 1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4" h="151">
                <a:moveTo>
                  <a:pt x="105" y="85"/>
                </a:moveTo>
                <a:cubicBezTo>
                  <a:pt x="105" y="85"/>
                  <a:pt x="156" y="110"/>
                  <a:pt x="149" y="140"/>
                </a:cubicBezTo>
                <a:cubicBezTo>
                  <a:pt x="134" y="131"/>
                  <a:pt x="88" y="151"/>
                  <a:pt x="60" y="126"/>
                </a:cubicBezTo>
                <a:cubicBezTo>
                  <a:pt x="0" y="69"/>
                  <a:pt x="33" y="0"/>
                  <a:pt x="33" y="0"/>
                </a:cubicBezTo>
                <a:cubicBezTo>
                  <a:pt x="39" y="49"/>
                  <a:pt x="90" y="22"/>
                  <a:pt x="126" y="54"/>
                </a:cubicBezTo>
                <a:cubicBezTo>
                  <a:pt x="159" y="83"/>
                  <a:pt x="162" y="111"/>
                  <a:pt x="164" y="127"/>
                </a:cubicBezTo>
                <a:cubicBezTo>
                  <a:pt x="162" y="121"/>
                  <a:pt x="142" y="91"/>
                  <a:pt x="105" y="8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>
              <a:defRPr/>
            </a:pPr>
            <a:endParaRPr lang="id-ID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6" name="Freeform 30"/>
          <p:cNvSpPr/>
          <p:nvPr/>
        </p:nvSpPr>
        <p:spPr bwMode="auto">
          <a:xfrm>
            <a:off x="6582178" y="2701715"/>
            <a:ext cx="1388523" cy="1044042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>
              <a:defRPr/>
            </a:pPr>
            <a:r>
              <a:rPr lang="id-ID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5390997" y="2364008"/>
            <a:ext cx="2292013" cy="3878889"/>
            <a:chOff x="5390813" y="2553387"/>
            <a:chExt cx="2292610" cy="3878889"/>
          </a:xfrm>
          <a:solidFill>
            <a:schemeClr val="tx2"/>
          </a:solidFill>
        </p:grpSpPr>
        <p:sp>
          <p:nvSpPr>
            <p:cNvPr id="119" name="Freeform 29"/>
            <p:cNvSpPr/>
            <p:nvPr/>
          </p:nvSpPr>
          <p:spPr bwMode="auto">
            <a:xfrm>
              <a:off x="6408694" y="3371498"/>
              <a:ext cx="1274729" cy="868054"/>
            </a:xfrm>
            <a:custGeom>
              <a:avLst/>
              <a:gdLst>
                <a:gd name="T0" fmla="*/ 129 w 226"/>
                <a:gd name="T1" fmla="*/ 12 h 154"/>
                <a:gd name="T2" fmla="*/ 7 w 226"/>
                <a:gd name="T3" fmla="*/ 154 h 154"/>
                <a:gd name="T4" fmla="*/ 0 w 226"/>
                <a:gd name="T5" fmla="*/ 142 h 154"/>
                <a:gd name="T6" fmla="*/ 120 w 226"/>
                <a:gd name="T7" fmla="*/ 8 h 154"/>
                <a:gd name="T8" fmla="*/ 226 w 226"/>
                <a:gd name="T9" fmla="*/ 19 h 154"/>
                <a:gd name="T10" fmla="*/ 129 w 226"/>
                <a:gd name="T11" fmla="*/ 1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26" h="154">
                  <a:moveTo>
                    <a:pt x="129" y="12"/>
                  </a:moveTo>
                  <a:cubicBezTo>
                    <a:pt x="55" y="28"/>
                    <a:pt x="4" y="90"/>
                    <a:pt x="7" y="154"/>
                  </a:cubicBezTo>
                  <a:cubicBezTo>
                    <a:pt x="4" y="151"/>
                    <a:pt x="3" y="145"/>
                    <a:pt x="0" y="142"/>
                  </a:cubicBezTo>
                  <a:cubicBezTo>
                    <a:pt x="0" y="80"/>
                    <a:pt x="48" y="24"/>
                    <a:pt x="120" y="8"/>
                  </a:cubicBezTo>
                  <a:cubicBezTo>
                    <a:pt x="157" y="0"/>
                    <a:pt x="195" y="5"/>
                    <a:pt x="226" y="19"/>
                  </a:cubicBezTo>
                  <a:cubicBezTo>
                    <a:pt x="197" y="8"/>
                    <a:pt x="163" y="5"/>
                    <a:pt x="129" y="1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id-ID" sz="9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31"/>
            <p:cNvSpPr/>
            <p:nvPr/>
          </p:nvSpPr>
          <p:spPr bwMode="auto">
            <a:xfrm>
              <a:off x="5752304" y="2553387"/>
              <a:ext cx="118912" cy="789180"/>
            </a:xfrm>
            <a:custGeom>
              <a:avLst/>
              <a:gdLst>
                <a:gd name="T0" fmla="*/ 12 w 21"/>
                <a:gd name="T1" fmla="*/ 80 h 81"/>
                <a:gd name="T2" fmla="*/ 3 w 21"/>
                <a:gd name="T3" fmla="*/ 81 h 81"/>
                <a:gd name="T4" fmla="*/ 3 w 21"/>
                <a:gd name="T5" fmla="*/ 32 h 81"/>
                <a:gd name="T6" fmla="*/ 5 w 21"/>
                <a:gd name="T7" fmla="*/ 0 h 81"/>
                <a:gd name="T8" fmla="*/ 14 w 21"/>
                <a:gd name="T9" fmla="*/ 28 h 81"/>
                <a:gd name="T10" fmla="*/ 12 w 21"/>
                <a:gd name="T11" fmla="*/ 80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1" h="81">
                  <a:moveTo>
                    <a:pt x="12" y="80"/>
                  </a:moveTo>
                  <a:cubicBezTo>
                    <a:pt x="9" y="81"/>
                    <a:pt x="6" y="81"/>
                    <a:pt x="3" y="81"/>
                  </a:cubicBezTo>
                  <a:cubicBezTo>
                    <a:pt x="3" y="55"/>
                    <a:pt x="3" y="36"/>
                    <a:pt x="3" y="32"/>
                  </a:cubicBezTo>
                  <a:cubicBezTo>
                    <a:pt x="0" y="8"/>
                    <a:pt x="1" y="0"/>
                    <a:pt x="5" y="0"/>
                  </a:cubicBezTo>
                  <a:cubicBezTo>
                    <a:pt x="9" y="0"/>
                    <a:pt x="21" y="3"/>
                    <a:pt x="14" y="28"/>
                  </a:cubicBezTo>
                  <a:cubicBezTo>
                    <a:pt x="13" y="33"/>
                    <a:pt x="12" y="52"/>
                    <a:pt x="12" y="8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id-ID" sz="9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1" name="Freeform 24"/>
            <p:cNvSpPr/>
            <p:nvPr/>
          </p:nvSpPr>
          <p:spPr bwMode="auto">
            <a:xfrm>
              <a:off x="5390813" y="4008863"/>
              <a:ext cx="168853" cy="1674272"/>
            </a:xfrm>
            <a:custGeom>
              <a:avLst/>
              <a:gdLst>
                <a:gd name="T0" fmla="*/ 21 w 30"/>
                <a:gd name="T1" fmla="*/ 297 h 297"/>
                <a:gd name="T2" fmla="*/ 29 w 30"/>
                <a:gd name="T3" fmla="*/ 290 h 297"/>
                <a:gd name="T4" fmla="*/ 29 w 30"/>
                <a:gd name="T5" fmla="*/ 13 h 297"/>
                <a:gd name="T6" fmla="*/ 21 w 30"/>
                <a:gd name="T7" fmla="*/ 2 h 297"/>
                <a:gd name="T8" fmla="*/ 22 w 30"/>
                <a:gd name="T9" fmla="*/ 7 h 297"/>
                <a:gd name="T10" fmla="*/ 14 w 30"/>
                <a:gd name="T11" fmla="*/ 290 h 297"/>
                <a:gd name="T12" fmla="*/ 21 w 30"/>
                <a:gd name="T13" fmla="*/ 29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0" h="297">
                  <a:moveTo>
                    <a:pt x="21" y="297"/>
                  </a:moveTo>
                  <a:cubicBezTo>
                    <a:pt x="25" y="297"/>
                    <a:pt x="29" y="294"/>
                    <a:pt x="29" y="290"/>
                  </a:cubicBezTo>
                  <a:cubicBezTo>
                    <a:pt x="29" y="13"/>
                    <a:pt x="29" y="13"/>
                    <a:pt x="29" y="13"/>
                  </a:cubicBezTo>
                  <a:cubicBezTo>
                    <a:pt x="29" y="9"/>
                    <a:pt x="25" y="2"/>
                    <a:pt x="21" y="2"/>
                  </a:cubicBezTo>
                  <a:cubicBezTo>
                    <a:pt x="17" y="2"/>
                    <a:pt x="0" y="0"/>
                    <a:pt x="22" y="7"/>
                  </a:cubicBezTo>
                  <a:cubicBezTo>
                    <a:pt x="30" y="9"/>
                    <a:pt x="14" y="290"/>
                    <a:pt x="14" y="290"/>
                  </a:cubicBezTo>
                  <a:cubicBezTo>
                    <a:pt x="14" y="294"/>
                    <a:pt x="17" y="297"/>
                    <a:pt x="21" y="29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id-ID" sz="9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25"/>
            <p:cNvSpPr/>
            <p:nvPr/>
          </p:nvSpPr>
          <p:spPr bwMode="auto">
            <a:xfrm>
              <a:off x="6651273" y="4329923"/>
              <a:ext cx="145071" cy="1353212"/>
            </a:xfrm>
            <a:custGeom>
              <a:avLst/>
              <a:gdLst>
                <a:gd name="T0" fmla="*/ 8 w 26"/>
                <a:gd name="T1" fmla="*/ 240 h 240"/>
                <a:gd name="T2" fmla="*/ 16 w 26"/>
                <a:gd name="T3" fmla="*/ 233 h 240"/>
                <a:gd name="T4" fmla="*/ 17 w 26"/>
                <a:gd name="T5" fmla="*/ 34 h 240"/>
                <a:gd name="T6" fmla="*/ 12 w 26"/>
                <a:gd name="T7" fmla="*/ 33 h 240"/>
                <a:gd name="T8" fmla="*/ 1 w 26"/>
                <a:gd name="T9" fmla="*/ 233 h 240"/>
                <a:gd name="T10" fmla="*/ 8 w 26"/>
                <a:gd name="T11" fmla="*/ 24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" h="240">
                  <a:moveTo>
                    <a:pt x="8" y="240"/>
                  </a:moveTo>
                  <a:cubicBezTo>
                    <a:pt x="12" y="240"/>
                    <a:pt x="16" y="237"/>
                    <a:pt x="16" y="233"/>
                  </a:cubicBezTo>
                  <a:cubicBezTo>
                    <a:pt x="16" y="233"/>
                    <a:pt x="8" y="68"/>
                    <a:pt x="17" y="34"/>
                  </a:cubicBezTo>
                  <a:cubicBezTo>
                    <a:pt x="26" y="0"/>
                    <a:pt x="15" y="30"/>
                    <a:pt x="12" y="33"/>
                  </a:cubicBezTo>
                  <a:cubicBezTo>
                    <a:pt x="0" y="53"/>
                    <a:pt x="1" y="233"/>
                    <a:pt x="1" y="233"/>
                  </a:cubicBezTo>
                  <a:cubicBezTo>
                    <a:pt x="1" y="237"/>
                    <a:pt x="4" y="240"/>
                    <a:pt x="8" y="24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id-ID" sz="9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26"/>
            <p:cNvSpPr/>
            <p:nvPr/>
          </p:nvSpPr>
          <p:spPr bwMode="auto">
            <a:xfrm>
              <a:off x="6373019" y="3951786"/>
              <a:ext cx="114155" cy="1481636"/>
            </a:xfrm>
            <a:custGeom>
              <a:avLst/>
              <a:gdLst>
                <a:gd name="T0" fmla="*/ 9 w 20"/>
                <a:gd name="T1" fmla="*/ 263 h 263"/>
                <a:gd name="T2" fmla="*/ 17 w 20"/>
                <a:gd name="T3" fmla="*/ 256 h 263"/>
                <a:gd name="T4" fmla="*/ 17 w 20"/>
                <a:gd name="T5" fmla="*/ 19 h 263"/>
                <a:gd name="T6" fmla="*/ 9 w 20"/>
                <a:gd name="T7" fmla="*/ 12 h 263"/>
                <a:gd name="T8" fmla="*/ 2 w 20"/>
                <a:gd name="T9" fmla="*/ 256 h 263"/>
                <a:gd name="T10" fmla="*/ 9 w 20"/>
                <a:gd name="T11" fmla="*/ 263 h 2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63">
                  <a:moveTo>
                    <a:pt x="9" y="263"/>
                  </a:moveTo>
                  <a:cubicBezTo>
                    <a:pt x="13" y="263"/>
                    <a:pt x="17" y="260"/>
                    <a:pt x="17" y="256"/>
                  </a:cubicBezTo>
                  <a:cubicBezTo>
                    <a:pt x="17" y="256"/>
                    <a:pt x="8" y="67"/>
                    <a:pt x="17" y="19"/>
                  </a:cubicBezTo>
                  <a:cubicBezTo>
                    <a:pt x="20" y="0"/>
                    <a:pt x="12" y="9"/>
                    <a:pt x="9" y="12"/>
                  </a:cubicBezTo>
                  <a:cubicBezTo>
                    <a:pt x="0" y="22"/>
                    <a:pt x="2" y="256"/>
                    <a:pt x="2" y="256"/>
                  </a:cubicBezTo>
                  <a:cubicBezTo>
                    <a:pt x="2" y="260"/>
                    <a:pt x="5" y="263"/>
                    <a:pt x="9" y="26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id-ID" sz="9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27"/>
            <p:cNvSpPr>
              <a:spLocks noEditPoints="1"/>
            </p:cNvSpPr>
            <p:nvPr/>
          </p:nvSpPr>
          <p:spPr bwMode="auto">
            <a:xfrm>
              <a:off x="5464537" y="5333535"/>
              <a:ext cx="1277107" cy="1098741"/>
            </a:xfrm>
            <a:custGeom>
              <a:avLst/>
              <a:gdLst>
                <a:gd name="T0" fmla="*/ 2 w 226"/>
                <a:gd name="T1" fmla="*/ 61 h 195"/>
                <a:gd name="T2" fmla="*/ 56 w 226"/>
                <a:gd name="T3" fmla="*/ 128 h 195"/>
                <a:gd name="T4" fmla="*/ 56 w 226"/>
                <a:gd name="T5" fmla="*/ 128 h 195"/>
                <a:gd name="T6" fmla="*/ 108 w 226"/>
                <a:gd name="T7" fmla="*/ 192 h 195"/>
                <a:gd name="T8" fmla="*/ 113 w 226"/>
                <a:gd name="T9" fmla="*/ 195 h 195"/>
                <a:gd name="T10" fmla="*/ 119 w 226"/>
                <a:gd name="T11" fmla="*/ 192 h 195"/>
                <a:gd name="T12" fmla="*/ 171 w 226"/>
                <a:gd name="T13" fmla="*/ 128 h 195"/>
                <a:gd name="T14" fmla="*/ 171 w 226"/>
                <a:gd name="T15" fmla="*/ 128 h 195"/>
                <a:gd name="T16" fmla="*/ 224 w 226"/>
                <a:gd name="T17" fmla="*/ 61 h 195"/>
                <a:gd name="T18" fmla="*/ 225 w 226"/>
                <a:gd name="T19" fmla="*/ 54 h 195"/>
                <a:gd name="T20" fmla="*/ 219 w 226"/>
                <a:gd name="T21" fmla="*/ 49 h 195"/>
                <a:gd name="T22" fmla="*/ 178 w 226"/>
                <a:gd name="T23" fmla="*/ 7 h 195"/>
                <a:gd name="T24" fmla="*/ 177 w 226"/>
                <a:gd name="T25" fmla="*/ 5 h 195"/>
                <a:gd name="T26" fmla="*/ 169 w 226"/>
                <a:gd name="T27" fmla="*/ 1 h 195"/>
                <a:gd name="T28" fmla="*/ 166 w 226"/>
                <a:gd name="T29" fmla="*/ 2 h 195"/>
                <a:gd name="T30" fmla="*/ 163 w 226"/>
                <a:gd name="T31" fmla="*/ 7 h 195"/>
                <a:gd name="T32" fmla="*/ 113 w 226"/>
                <a:gd name="T33" fmla="*/ 50 h 195"/>
                <a:gd name="T34" fmla="*/ 64 w 226"/>
                <a:gd name="T35" fmla="*/ 7 h 195"/>
                <a:gd name="T36" fmla="*/ 56 w 226"/>
                <a:gd name="T37" fmla="*/ 1 h 195"/>
                <a:gd name="T38" fmla="*/ 56 w 226"/>
                <a:gd name="T39" fmla="*/ 1 h 195"/>
                <a:gd name="T40" fmla="*/ 53 w 226"/>
                <a:gd name="T41" fmla="*/ 2 h 195"/>
                <a:gd name="T42" fmla="*/ 50 w 226"/>
                <a:gd name="T43" fmla="*/ 5 h 195"/>
                <a:gd name="T44" fmla="*/ 49 w 226"/>
                <a:gd name="T45" fmla="*/ 7 h 195"/>
                <a:gd name="T46" fmla="*/ 7 w 226"/>
                <a:gd name="T47" fmla="*/ 49 h 195"/>
                <a:gd name="T48" fmla="*/ 1 w 226"/>
                <a:gd name="T49" fmla="*/ 54 h 195"/>
                <a:gd name="T50" fmla="*/ 2 w 226"/>
                <a:gd name="T51" fmla="*/ 61 h 195"/>
                <a:gd name="T52" fmla="*/ 75 w 226"/>
                <a:gd name="T53" fmla="*/ 128 h 195"/>
                <a:gd name="T54" fmla="*/ 152 w 226"/>
                <a:gd name="T55" fmla="*/ 128 h 195"/>
                <a:gd name="T56" fmla="*/ 113 w 226"/>
                <a:gd name="T57" fmla="*/ 175 h 195"/>
                <a:gd name="T58" fmla="*/ 75 w 226"/>
                <a:gd name="T59" fmla="*/ 128 h 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226" h="195">
                  <a:moveTo>
                    <a:pt x="2" y="61"/>
                  </a:moveTo>
                  <a:cubicBezTo>
                    <a:pt x="56" y="128"/>
                    <a:pt x="56" y="128"/>
                    <a:pt x="56" y="128"/>
                  </a:cubicBezTo>
                  <a:cubicBezTo>
                    <a:pt x="56" y="128"/>
                    <a:pt x="56" y="128"/>
                    <a:pt x="56" y="128"/>
                  </a:cubicBezTo>
                  <a:cubicBezTo>
                    <a:pt x="108" y="192"/>
                    <a:pt x="108" y="192"/>
                    <a:pt x="108" y="192"/>
                  </a:cubicBezTo>
                  <a:cubicBezTo>
                    <a:pt x="109" y="194"/>
                    <a:pt x="111" y="195"/>
                    <a:pt x="113" y="195"/>
                  </a:cubicBezTo>
                  <a:cubicBezTo>
                    <a:pt x="116" y="195"/>
                    <a:pt x="118" y="194"/>
                    <a:pt x="119" y="192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171" y="128"/>
                    <a:pt x="171" y="128"/>
                    <a:pt x="171" y="128"/>
                  </a:cubicBezTo>
                  <a:cubicBezTo>
                    <a:pt x="224" y="61"/>
                    <a:pt x="224" y="61"/>
                    <a:pt x="224" y="61"/>
                  </a:cubicBezTo>
                  <a:cubicBezTo>
                    <a:pt x="226" y="59"/>
                    <a:pt x="226" y="56"/>
                    <a:pt x="225" y="54"/>
                  </a:cubicBezTo>
                  <a:cubicBezTo>
                    <a:pt x="224" y="51"/>
                    <a:pt x="222" y="50"/>
                    <a:pt x="219" y="49"/>
                  </a:cubicBezTo>
                  <a:cubicBezTo>
                    <a:pt x="198" y="46"/>
                    <a:pt x="180" y="29"/>
                    <a:pt x="178" y="7"/>
                  </a:cubicBezTo>
                  <a:cubicBezTo>
                    <a:pt x="178" y="6"/>
                    <a:pt x="177" y="5"/>
                    <a:pt x="177" y="5"/>
                  </a:cubicBezTo>
                  <a:cubicBezTo>
                    <a:pt x="175" y="2"/>
                    <a:pt x="172" y="0"/>
                    <a:pt x="169" y="1"/>
                  </a:cubicBezTo>
                  <a:cubicBezTo>
                    <a:pt x="168" y="1"/>
                    <a:pt x="167" y="1"/>
                    <a:pt x="166" y="2"/>
                  </a:cubicBezTo>
                  <a:cubicBezTo>
                    <a:pt x="164" y="3"/>
                    <a:pt x="163" y="5"/>
                    <a:pt x="163" y="7"/>
                  </a:cubicBezTo>
                  <a:cubicBezTo>
                    <a:pt x="160" y="31"/>
                    <a:pt x="138" y="50"/>
                    <a:pt x="113" y="50"/>
                  </a:cubicBezTo>
                  <a:cubicBezTo>
                    <a:pt x="88" y="50"/>
                    <a:pt x="67" y="31"/>
                    <a:pt x="64" y="7"/>
                  </a:cubicBezTo>
                  <a:cubicBezTo>
                    <a:pt x="63" y="3"/>
                    <a:pt x="60" y="1"/>
                    <a:pt x="56" y="1"/>
                  </a:cubicBezTo>
                  <a:cubicBezTo>
                    <a:pt x="56" y="1"/>
                    <a:pt x="56" y="1"/>
                    <a:pt x="56" y="1"/>
                  </a:cubicBezTo>
                  <a:cubicBezTo>
                    <a:pt x="55" y="1"/>
                    <a:pt x="54" y="1"/>
                    <a:pt x="53" y="2"/>
                  </a:cubicBezTo>
                  <a:cubicBezTo>
                    <a:pt x="51" y="2"/>
                    <a:pt x="50" y="3"/>
                    <a:pt x="50" y="5"/>
                  </a:cubicBezTo>
                  <a:cubicBezTo>
                    <a:pt x="49" y="5"/>
                    <a:pt x="49" y="6"/>
                    <a:pt x="49" y="7"/>
                  </a:cubicBezTo>
                  <a:cubicBezTo>
                    <a:pt x="46" y="29"/>
                    <a:pt x="29" y="46"/>
                    <a:pt x="7" y="49"/>
                  </a:cubicBezTo>
                  <a:cubicBezTo>
                    <a:pt x="4" y="50"/>
                    <a:pt x="2" y="51"/>
                    <a:pt x="1" y="54"/>
                  </a:cubicBezTo>
                  <a:cubicBezTo>
                    <a:pt x="0" y="56"/>
                    <a:pt x="1" y="59"/>
                    <a:pt x="2" y="61"/>
                  </a:cubicBezTo>
                  <a:close/>
                  <a:moveTo>
                    <a:pt x="75" y="128"/>
                  </a:moveTo>
                  <a:cubicBezTo>
                    <a:pt x="101" y="123"/>
                    <a:pt x="126" y="123"/>
                    <a:pt x="152" y="128"/>
                  </a:cubicBezTo>
                  <a:cubicBezTo>
                    <a:pt x="113" y="175"/>
                    <a:pt x="113" y="175"/>
                    <a:pt x="113" y="175"/>
                  </a:cubicBezTo>
                  <a:lnTo>
                    <a:pt x="75" y="12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id-ID" sz="9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32"/>
            <p:cNvSpPr/>
            <p:nvPr/>
          </p:nvSpPr>
          <p:spPr bwMode="auto">
            <a:xfrm>
              <a:off x="5740412" y="3611455"/>
              <a:ext cx="85616" cy="1821968"/>
            </a:xfrm>
            <a:custGeom>
              <a:avLst/>
              <a:gdLst>
                <a:gd name="T0" fmla="*/ 13 w 15"/>
                <a:gd name="T1" fmla="*/ 4 h 300"/>
                <a:gd name="T2" fmla="*/ 15 w 15"/>
                <a:gd name="T3" fmla="*/ 293 h 300"/>
                <a:gd name="T4" fmla="*/ 7 w 15"/>
                <a:gd name="T5" fmla="*/ 300 h 300"/>
                <a:gd name="T6" fmla="*/ 0 w 15"/>
                <a:gd name="T7" fmla="*/ 293 h 300"/>
                <a:gd name="T8" fmla="*/ 4 w 15"/>
                <a:gd name="T9" fmla="*/ 0 h 300"/>
                <a:gd name="T10" fmla="*/ 13 w 15"/>
                <a:gd name="T11" fmla="*/ 4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" h="300">
                  <a:moveTo>
                    <a:pt x="13" y="4"/>
                  </a:moveTo>
                  <a:cubicBezTo>
                    <a:pt x="13" y="137"/>
                    <a:pt x="15" y="293"/>
                    <a:pt x="15" y="293"/>
                  </a:cubicBezTo>
                  <a:cubicBezTo>
                    <a:pt x="15" y="297"/>
                    <a:pt x="11" y="300"/>
                    <a:pt x="7" y="300"/>
                  </a:cubicBezTo>
                  <a:cubicBezTo>
                    <a:pt x="3" y="300"/>
                    <a:pt x="0" y="297"/>
                    <a:pt x="0" y="293"/>
                  </a:cubicBezTo>
                  <a:cubicBezTo>
                    <a:pt x="0" y="293"/>
                    <a:pt x="3" y="134"/>
                    <a:pt x="4" y="0"/>
                  </a:cubicBezTo>
                  <a:cubicBezTo>
                    <a:pt x="7" y="2"/>
                    <a:pt x="10" y="3"/>
                    <a:pt x="13" y="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id-ID" sz="9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8" name="Freeform 33"/>
          <p:cNvSpPr/>
          <p:nvPr/>
        </p:nvSpPr>
        <p:spPr bwMode="auto">
          <a:xfrm>
            <a:off x="5711557" y="3058086"/>
            <a:ext cx="853976" cy="709077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>
              <a:defRPr/>
            </a:pPr>
            <a:endParaRPr lang="id-ID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9" name="Freeform 34"/>
          <p:cNvSpPr/>
          <p:nvPr/>
        </p:nvSpPr>
        <p:spPr bwMode="auto">
          <a:xfrm>
            <a:off x="5081000" y="2433442"/>
            <a:ext cx="439857" cy="587423"/>
          </a:xfrm>
          <a:custGeom>
            <a:avLst/>
            <a:gdLst>
              <a:gd name="T0" fmla="*/ 23 w 78"/>
              <a:gd name="T1" fmla="*/ 85 h 104"/>
              <a:gd name="T2" fmla="*/ 18 w 78"/>
              <a:gd name="T3" fmla="*/ 31 h 104"/>
              <a:gd name="T4" fmla="*/ 45 w 78"/>
              <a:gd name="T5" fmla="*/ 0 h 104"/>
              <a:gd name="T6" fmla="*/ 57 w 78"/>
              <a:gd name="T7" fmla="*/ 17 h 104"/>
              <a:gd name="T8" fmla="*/ 75 w 78"/>
              <a:gd name="T9" fmla="*/ 57 h 104"/>
              <a:gd name="T10" fmla="*/ 70 w 78"/>
              <a:gd name="T11" fmla="*/ 79 h 104"/>
              <a:gd name="T12" fmla="*/ 76 w 78"/>
              <a:gd name="T13" fmla="*/ 72 h 104"/>
              <a:gd name="T14" fmla="*/ 73 w 78"/>
              <a:gd name="T15" fmla="*/ 104 h 104"/>
              <a:gd name="T16" fmla="*/ 62 w 78"/>
              <a:gd name="T17" fmla="*/ 95 h 104"/>
              <a:gd name="T18" fmla="*/ 33 w 78"/>
              <a:gd name="T19" fmla="*/ 30 h 104"/>
              <a:gd name="T20" fmla="*/ 57 w 78"/>
              <a:gd name="T21" fmla="*/ 104 h 104"/>
              <a:gd name="T22" fmla="*/ 19 w 78"/>
              <a:gd name="T23" fmla="*/ 85 h 104"/>
              <a:gd name="T24" fmla="*/ 23 w 78"/>
              <a:gd name="T25" fmla="*/ 85 h 1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" h="104">
                <a:moveTo>
                  <a:pt x="23" y="85"/>
                </a:moveTo>
                <a:cubicBezTo>
                  <a:pt x="23" y="85"/>
                  <a:pt x="0" y="66"/>
                  <a:pt x="18" y="31"/>
                </a:cubicBezTo>
                <a:cubicBezTo>
                  <a:pt x="31" y="5"/>
                  <a:pt x="45" y="0"/>
                  <a:pt x="45" y="0"/>
                </a:cubicBezTo>
                <a:cubicBezTo>
                  <a:pt x="45" y="0"/>
                  <a:pt x="40" y="8"/>
                  <a:pt x="57" y="17"/>
                </a:cubicBezTo>
                <a:cubicBezTo>
                  <a:pt x="67" y="22"/>
                  <a:pt x="78" y="40"/>
                  <a:pt x="75" y="57"/>
                </a:cubicBezTo>
                <a:cubicBezTo>
                  <a:pt x="71" y="75"/>
                  <a:pt x="70" y="79"/>
                  <a:pt x="70" y="79"/>
                </a:cubicBezTo>
                <a:cubicBezTo>
                  <a:pt x="76" y="72"/>
                  <a:pt x="76" y="72"/>
                  <a:pt x="76" y="72"/>
                </a:cubicBezTo>
                <a:cubicBezTo>
                  <a:pt x="76" y="72"/>
                  <a:pt x="66" y="96"/>
                  <a:pt x="73" y="104"/>
                </a:cubicBezTo>
                <a:cubicBezTo>
                  <a:pt x="69" y="101"/>
                  <a:pt x="66" y="98"/>
                  <a:pt x="62" y="95"/>
                </a:cubicBezTo>
                <a:cubicBezTo>
                  <a:pt x="41" y="76"/>
                  <a:pt x="31" y="51"/>
                  <a:pt x="33" y="30"/>
                </a:cubicBezTo>
                <a:cubicBezTo>
                  <a:pt x="27" y="50"/>
                  <a:pt x="29" y="77"/>
                  <a:pt x="57" y="104"/>
                </a:cubicBezTo>
                <a:cubicBezTo>
                  <a:pt x="48" y="104"/>
                  <a:pt x="31" y="101"/>
                  <a:pt x="19" y="85"/>
                </a:cubicBezTo>
                <a:lnTo>
                  <a:pt x="23" y="8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>
              <a:defRPr/>
            </a:pPr>
            <a:endParaRPr lang="id-ID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0" name="Freeform 35"/>
          <p:cNvSpPr/>
          <p:nvPr/>
        </p:nvSpPr>
        <p:spPr bwMode="auto">
          <a:xfrm>
            <a:off x="6667772" y="3959799"/>
            <a:ext cx="525450" cy="501807"/>
          </a:xfrm>
          <a:custGeom>
            <a:avLst/>
            <a:gdLst>
              <a:gd name="T0" fmla="*/ 9 w 93"/>
              <a:gd name="T1" fmla="*/ 37 h 89"/>
              <a:gd name="T2" fmla="*/ 52 w 93"/>
              <a:gd name="T3" fmla="*/ 3 h 89"/>
              <a:gd name="T4" fmla="*/ 93 w 93"/>
              <a:gd name="T5" fmla="*/ 9 h 89"/>
              <a:gd name="T6" fmla="*/ 85 w 93"/>
              <a:gd name="T7" fmla="*/ 28 h 89"/>
              <a:gd name="T8" fmla="*/ 60 w 93"/>
              <a:gd name="T9" fmla="*/ 65 h 89"/>
              <a:gd name="T10" fmla="*/ 40 w 93"/>
              <a:gd name="T11" fmla="*/ 73 h 89"/>
              <a:gd name="T12" fmla="*/ 49 w 93"/>
              <a:gd name="T13" fmla="*/ 74 h 89"/>
              <a:gd name="T14" fmla="*/ 21 w 93"/>
              <a:gd name="T15" fmla="*/ 89 h 89"/>
              <a:gd name="T16" fmla="*/ 22 w 93"/>
              <a:gd name="T17" fmla="*/ 74 h 89"/>
              <a:gd name="T18" fmla="*/ 60 w 93"/>
              <a:gd name="T19" fmla="*/ 15 h 89"/>
              <a:gd name="T20" fmla="*/ 12 w 93"/>
              <a:gd name="T21" fmla="*/ 76 h 89"/>
              <a:gd name="T22" fmla="*/ 7 w 93"/>
              <a:gd name="T23" fmla="*/ 33 h 89"/>
              <a:gd name="T24" fmla="*/ 9 w 93"/>
              <a:gd name="T25" fmla="*/ 37 h 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93" h="89">
                <a:moveTo>
                  <a:pt x="9" y="37"/>
                </a:moveTo>
                <a:cubicBezTo>
                  <a:pt x="9" y="37"/>
                  <a:pt x="13" y="7"/>
                  <a:pt x="52" y="3"/>
                </a:cubicBezTo>
                <a:cubicBezTo>
                  <a:pt x="80" y="0"/>
                  <a:pt x="93" y="9"/>
                  <a:pt x="93" y="9"/>
                </a:cubicBezTo>
                <a:cubicBezTo>
                  <a:pt x="93" y="9"/>
                  <a:pt x="83" y="9"/>
                  <a:pt x="85" y="28"/>
                </a:cubicBezTo>
                <a:cubicBezTo>
                  <a:pt x="86" y="39"/>
                  <a:pt x="77" y="58"/>
                  <a:pt x="60" y="65"/>
                </a:cubicBezTo>
                <a:cubicBezTo>
                  <a:pt x="44" y="71"/>
                  <a:pt x="40" y="73"/>
                  <a:pt x="40" y="73"/>
                </a:cubicBezTo>
                <a:cubicBezTo>
                  <a:pt x="49" y="74"/>
                  <a:pt x="49" y="74"/>
                  <a:pt x="49" y="74"/>
                </a:cubicBezTo>
                <a:cubicBezTo>
                  <a:pt x="49" y="74"/>
                  <a:pt x="23" y="78"/>
                  <a:pt x="21" y="89"/>
                </a:cubicBezTo>
                <a:cubicBezTo>
                  <a:pt x="21" y="84"/>
                  <a:pt x="21" y="79"/>
                  <a:pt x="22" y="74"/>
                </a:cubicBezTo>
                <a:cubicBezTo>
                  <a:pt x="27" y="47"/>
                  <a:pt x="42" y="25"/>
                  <a:pt x="60" y="15"/>
                </a:cubicBezTo>
                <a:cubicBezTo>
                  <a:pt x="41" y="21"/>
                  <a:pt x="19" y="37"/>
                  <a:pt x="12" y="76"/>
                </a:cubicBezTo>
                <a:cubicBezTo>
                  <a:pt x="7" y="68"/>
                  <a:pt x="0" y="52"/>
                  <a:pt x="7" y="33"/>
                </a:cubicBezTo>
                <a:lnTo>
                  <a:pt x="9" y="37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>
              <a:defRPr/>
            </a:pPr>
            <a:endParaRPr lang="id-ID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1" name="Freeform 36"/>
          <p:cNvSpPr/>
          <p:nvPr/>
        </p:nvSpPr>
        <p:spPr bwMode="auto">
          <a:xfrm>
            <a:off x="6380081" y="2487677"/>
            <a:ext cx="444612" cy="570775"/>
          </a:xfrm>
          <a:custGeom>
            <a:avLst/>
            <a:gdLst>
              <a:gd name="T0" fmla="*/ 4 w 79"/>
              <a:gd name="T1" fmla="*/ 55 h 101"/>
              <a:gd name="T2" fmla="*/ 37 w 79"/>
              <a:gd name="T3" fmla="*/ 10 h 101"/>
              <a:gd name="T4" fmla="*/ 77 w 79"/>
              <a:gd name="T5" fmla="*/ 5 h 101"/>
              <a:gd name="T6" fmla="*/ 75 w 79"/>
              <a:gd name="T7" fmla="*/ 25 h 101"/>
              <a:gd name="T8" fmla="*/ 61 w 79"/>
              <a:gd name="T9" fmla="*/ 67 h 101"/>
              <a:gd name="T10" fmla="*/ 43 w 79"/>
              <a:gd name="T11" fmla="*/ 81 h 101"/>
              <a:gd name="T12" fmla="*/ 52 w 79"/>
              <a:gd name="T13" fmla="*/ 80 h 101"/>
              <a:gd name="T14" fmla="*/ 30 w 79"/>
              <a:gd name="T15" fmla="*/ 101 h 101"/>
              <a:gd name="T16" fmla="*/ 27 w 79"/>
              <a:gd name="T17" fmla="*/ 87 h 101"/>
              <a:gd name="T18" fmla="*/ 48 w 79"/>
              <a:gd name="T19" fmla="*/ 20 h 101"/>
              <a:gd name="T20" fmla="*/ 18 w 79"/>
              <a:gd name="T21" fmla="*/ 91 h 101"/>
              <a:gd name="T22" fmla="*/ 1 w 79"/>
              <a:gd name="T23" fmla="*/ 51 h 101"/>
              <a:gd name="T24" fmla="*/ 4 w 79"/>
              <a:gd name="T25" fmla="*/ 55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9" h="101">
                <a:moveTo>
                  <a:pt x="4" y="55"/>
                </a:moveTo>
                <a:cubicBezTo>
                  <a:pt x="4" y="55"/>
                  <a:pt x="0" y="25"/>
                  <a:pt x="37" y="10"/>
                </a:cubicBezTo>
                <a:cubicBezTo>
                  <a:pt x="63" y="0"/>
                  <a:pt x="77" y="5"/>
                  <a:pt x="77" y="5"/>
                </a:cubicBezTo>
                <a:cubicBezTo>
                  <a:pt x="77" y="5"/>
                  <a:pt x="67" y="7"/>
                  <a:pt x="75" y="25"/>
                </a:cubicBezTo>
                <a:cubicBezTo>
                  <a:pt x="79" y="35"/>
                  <a:pt x="76" y="57"/>
                  <a:pt x="61" y="67"/>
                </a:cubicBezTo>
                <a:cubicBezTo>
                  <a:pt x="47" y="78"/>
                  <a:pt x="43" y="81"/>
                  <a:pt x="43" y="81"/>
                </a:cubicBezTo>
                <a:cubicBezTo>
                  <a:pt x="52" y="80"/>
                  <a:pt x="52" y="80"/>
                  <a:pt x="52" y="80"/>
                </a:cubicBezTo>
                <a:cubicBezTo>
                  <a:pt x="52" y="80"/>
                  <a:pt x="29" y="91"/>
                  <a:pt x="30" y="101"/>
                </a:cubicBezTo>
                <a:cubicBezTo>
                  <a:pt x="28" y="97"/>
                  <a:pt x="28" y="92"/>
                  <a:pt x="27" y="87"/>
                </a:cubicBezTo>
                <a:cubicBezTo>
                  <a:pt x="24" y="59"/>
                  <a:pt x="33" y="34"/>
                  <a:pt x="48" y="20"/>
                </a:cubicBezTo>
                <a:cubicBezTo>
                  <a:pt x="30" y="31"/>
                  <a:pt x="14" y="52"/>
                  <a:pt x="18" y="91"/>
                </a:cubicBezTo>
                <a:cubicBezTo>
                  <a:pt x="11" y="85"/>
                  <a:pt x="0" y="71"/>
                  <a:pt x="1" y="51"/>
                </a:cubicBezTo>
                <a:lnTo>
                  <a:pt x="4" y="5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>
              <a:defRPr/>
            </a:pPr>
            <a:endParaRPr lang="id-ID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2" name="Freeform 37"/>
          <p:cNvSpPr/>
          <p:nvPr/>
        </p:nvSpPr>
        <p:spPr bwMode="auto">
          <a:xfrm>
            <a:off x="5476591" y="1850311"/>
            <a:ext cx="625310" cy="818110"/>
          </a:xfrm>
          <a:custGeom>
            <a:avLst/>
            <a:gdLst>
              <a:gd name="T0" fmla="*/ 15 w 111"/>
              <a:gd name="T1" fmla="*/ 90 h 145"/>
              <a:gd name="T2" fmla="*/ 45 w 111"/>
              <a:gd name="T3" fmla="*/ 21 h 145"/>
              <a:gd name="T4" fmla="*/ 98 w 111"/>
              <a:gd name="T5" fmla="*/ 2 h 145"/>
              <a:gd name="T6" fmla="*/ 101 w 111"/>
              <a:gd name="T7" fmla="*/ 31 h 145"/>
              <a:gd name="T8" fmla="*/ 94 w 111"/>
              <a:gd name="T9" fmla="*/ 91 h 145"/>
              <a:gd name="T10" fmla="*/ 74 w 111"/>
              <a:gd name="T11" fmla="*/ 114 h 145"/>
              <a:gd name="T12" fmla="*/ 86 w 111"/>
              <a:gd name="T13" fmla="*/ 110 h 145"/>
              <a:gd name="T14" fmla="*/ 61 w 111"/>
              <a:gd name="T15" fmla="*/ 145 h 145"/>
              <a:gd name="T16" fmla="*/ 54 w 111"/>
              <a:gd name="T17" fmla="*/ 126 h 145"/>
              <a:gd name="T18" fmla="*/ 63 w 111"/>
              <a:gd name="T19" fmla="*/ 30 h 145"/>
              <a:gd name="T20" fmla="*/ 42 w 111"/>
              <a:gd name="T21" fmla="*/ 134 h 145"/>
              <a:gd name="T22" fmla="*/ 9 w 111"/>
              <a:gd name="T23" fmla="*/ 86 h 145"/>
              <a:gd name="T24" fmla="*/ 15 w 111"/>
              <a:gd name="T25" fmla="*/ 9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11" h="145">
                <a:moveTo>
                  <a:pt x="15" y="90"/>
                </a:moveTo>
                <a:cubicBezTo>
                  <a:pt x="15" y="90"/>
                  <a:pt x="0" y="50"/>
                  <a:pt x="45" y="21"/>
                </a:cubicBezTo>
                <a:cubicBezTo>
                  <a:pt x="78" y="0"/>
                  <a:pt x="98" y="2"/>
                  <a:pt x="98" y="2"/>
                </a:cubicBezTo>
                <a:cubicBezTo>
                  <a:pt x="98" y="2"/>
                  <a:pt x="86" y="9"/>
                  <a:pt x="101" y="31"/>
                </a:cubicBezTo>
                <a:cubicBezTo>
                  <a:pt x="109" y="43"/>
                  <a:pt x="111" y="72"/>
                  <a:pt x="94" y="91"/>
                </a:cubicBezTo>
                <a:cubicBezTo>
                  <a:pt x="78" y="109"/>
                  <a:pt x="74" y="114"/>
                  <a:pt x="74" y="114"/>
                </a:cubicBezTo>
                <a:cubicBezTo>
                  <a:pt x="86" y="110"/>
                  <a:pt x="86" y="110"/>
                  <a:pt x="86" y="110"/>
                </a:cubicBezTo>
                <a:cubicBezTo>
                  <a:pt x="86" y="110"/>
                  <a:pt x="58" y="131"/>
                  <a:pt x="61" y="145"/>
                </a:cubicBezTo>
                <a:cubicBezTo>
                  <a:pt x="59" y="139"/>
                  <a:pt x="56" y="133"/>
                  <a:pt x="54" y="126"/>
                </a:cubicBezTo>
                <a:cubicBezTo>
                  <a:pt x="42" y="90"/>
                  <a:pt x="47" y="53"/>
                  <a:pt x="63" y="30"/>
                </a:cubicBezTo>
                <a:cubicBezTo>
                  <a:pt x="43" y="50"/>
                  <a:pt x="27" y="84"/>
                  <a:pt x="42" y="134"/>
                </a:cubicBezTo>
                <a:cubicBezTo>
                  <a:pt x="32" y="128"/>
                  <a:pt x="14" y="113"/>
                  <a:pt x="9" y="86"/>
                </a:cubicBezTo>
                <a:lnTo>
                  <a:pt x="15" y="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>
              <a:defRPr/>
            </a:pPr>
            <a:endParaRPr lang="id-ID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3" name="Freeform 33"/>
          <p:cNvSpPr/>
          <p:nvPr/>
        </p:nvSpPr>
        <p:spPr bwMode="auto">
          <a:xfrm>
            <a:off x="4414888" y="2316733"/>
            <a:ext cx="629431" cy="522633"/>
          </a:xfrm>
          <a:custGeom>
            <a:avLst/>
            <a:gdLst>
              <a:gd name="T0" fmla="*/ 167 w 196"/>
              <a:gd name="T1" fmla="*/ 142 h 163"/>
              <a:gd name="T2" fmla="*/ 170 w 196"/>
              <a:gd name="T3" fmla="*/ 48 h 163"/>
              <a:gd name="T4" fmla="*/ 167 w 196"/>
              <a:gd name="T5" fmla="*/ 57 h 163"/>
              <a:gd name="T6" fmla="*/ 75 w 196"/>
              <a:gd name="T7" fmla="*/ 3 h 163"/>
              <a:gd name="T8" fmla="*/ 0 w 196"/>
              <a:gd name="T9" fmla="*/ 26 h 163"/>
              <a:gd name="T10" fmla="*/ 20 w 196"/>
              <a:gd name="T11" fmla="*/ 60 h 163"/>
              <a:gd name="T12" fmla="*/ 77 w 196"/>
              <a:gd name="T13" fmla="*/ 124 h 163"/>
              <a:gd name="T14" fmla="*/ 119 w 196"/>
              <a:gd name="T15" fmla="*/ 134 h 163"/>
              <a:gd name="T16" fmla="*/ 102 w 196"/>
              <a:gd name="T17" fmla="*/ 139 h 163"/>
              <a:gd name="T18" fmla="*/ 161 w 196"/>
              <a:gd name="T19" fmla="*/ 163 h 163"/>
              <a:gd name="T20" fmla="*/ 81 w 196"/>
              <a:gd name="T21" fmla="*/ 35 h 163"/>
              <a:gd name="T22" fmla="*/ 167 w 196"/>
              <a:gd name="T23" fmla="*/ 142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63">
                <a:moveTo>
                  <a:pt x="167" y="142"/>
                </a:moveTo>
                <a:cubicBezTo>
                  <a:pt x="167" y="142"/>
                  <a:pt x="196" y="98"/>
                  <a:pt x="170" y="48"/>
                </a:cubicBezTo>
                <a:cubicBezTo>
                  <a:pt x="167" y="57"/>
                  <a:pt x="167" y="57"/>
                  <a:pt x="167" y="57"/>
                </a:cubicBezTo>
                <a:cubicBezTo>
                  <a:pt x="167" y="57"/>
                  <a:pt x="152" y="0"/>
                  <a:pt x="75" y="3"/>
                </a:cubicBezTo>
                <a:cubicBezTo>
                  <a:pt x="21" y="6"/>
                  <a:pt x="0" y="26"/>
                  <a:pt x="0" y="26"/>
                </a:cubicBezTo>
                <a:cubicBezTo>
                  <a:pt x="0" y="26"/>
                  <a:pt x="19" y="23"/>
                  <a:pt x="20" y="60"/>
                </a:cubicBezTo>
                <a:cubicBezTo>
                  <a:pt x="21" y="81"/>
                  <a:pt x="43" y="116"/>
                  <a:pt x="77" y="124"/>
                </a:cubicBezTo>
                <a:cubicBezTo>
                  <a:pt x="111" y="131"/>
                  <a:pt x="119" y="134"/>
                  <a:pt x="119" y="134"/>
                </a:cubicBezTo>
                <a:cubicBezTo>
                  <a:pt x="102" y="139"/>
                  <a:pt x="102" y="139"/>
                  <a:pt x="102" y="139"/>
                </a:cubicBezTo>
                <a:cubicBezTo>
                  <a:pt x="102" y="139"/>
                  <a:pt x="159" y="140"/>
                  <a:pt x="161" y="163"/>
                </a:cubicBezTo>
                <a:cubicBezTo>
                  <a:pt x="161" y="163"/>
                  <a:pt x="157" y="56"/>
                  <a:pt x="81" y="35"/>
                </a:cubicBezTo>
                <a:cubicBezTo>
                  <a:pt x="81" y="35"/>
                  <a:pt x="153" y="45"/>
                  <a:pt x="167" y="14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>
              <a:defRPr/>
            </a:pPr>
            <a:endParaRPr lang="id-ID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4" name="Freeform 30"/>
          <p:cNvSpPr/>
          <p:nvPr/>
        </p:nvSpPr>
        <p:spPr bwMode="auto">
          <a:xfrm rot="1801016" flipH="1">
            <a:off x="5707121" y="3807226"/>
            <a:ext cx="808272" cy="607747"/>
          </a:xfrm>
          <a:custGeom>
            <a:avLst/>
            <a:gdLst>
              <a:gd name="T0" fmla="*/ 9 w 246"/>
              <a:gd name="T1" fmla="*/ 121 h 185"/>
              <a:gd name="T2" fmla="*/ 73 w 246"/>
              <a:gd name="T3" fmla="*/ 31 h 185"/>
              <a:gd name="T4" fmla="*/ 69 w 246"/>
              <a:gd name="T5" fmla="*/ 42 h 185"/>
              <a:gd name="T6" fmla="*/ 192 w 246"/>
              <a:gd name="T7" fmla="*/ 58 h 185"/>
              <a:gd name="T8" fmla="*/ 246 w 246"/>
              <a:gd name="T9" fmla="*/ 133 h 185"/>
              <a:gd name="T10" fmla="*/ 203 w 246"/>
              <a:gd name="T11" fmla="*/ 150 h 185"/>
              <a:gd name="T12" fmla="*/ 105 w 246"/>
              <a:gd name="T13" fmla="*/ 168 h 185"/>
              <a:gd name="T14" fmla="*/ 59 w 246"/>
              <a:gd name="T15" fmla="*/ 147 h 185"/>
              <a:gd name="T16" fmla="*/ 71 w 246"/>
              <a:gd name="T17" fmla="*/ 164 h 185"/>
              <a:gd name="T18" fmla="*/ 0 w 246"/>
              <a:gd name="T19" fmla="*/ 145 h 185"/>
              <a:gd name="T20" fmla="*/ 165 w 246"/>
              <a:gd name="T21" fmla="*/ 83 h 185"/>
              <a:gd name="T22" fmla="*/ 9 w 246"/>
              <a:gd name="T23" fmla="*/ 121 h 1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246" h="185">
                <a:moveTo>
                  <a:pt x="9" y="121"/>
                </a:moveTo>
                <a:cubicBezTo>
                  <a:pt x="9" y="121"/>
                  <a:pt x="14" y="59"/>
                  <a:pt x="73" y="31"/>
                </a:cubicBezTo>
                <a:cubicBezTo>
                  <a:pt x="69" y="42"/>
                  <a:pt x="69" y="42"/>
                  <a:pt x="69" y="42"/>
                </a:cubicBezTo>
                <a:cubicBezTo>
                  <a:pt x="69" y="42"/>
                  <a:pt x="124" y="0"/>
                  <a:pt x="192" y="58"/>
                </a:cubicBezTo>
                <a:cubicBezTo>
                  <a:pt x="241" y="99"/>
                  <a:pt x="246" y="133"/>
                  <a:pt x="246" y="133"/>
                </a:cubicBezTo>
                <a:cubicBezTo>
                  <a:pt x="246" y="133"/>
                  <a:pt x="230" y="116"/>
                  <a:pt x="203" y="150"/>
                </a:cubicBezTo>
                <a:cubicBezTo>
                  <a:pt x="187" y="169"/>
                  <a:pt x="142" y="185"/>
                  <a:pt x="105" y="168"/>
                </a:cubicBezTo>
                <a:cubicBezTo>
                  <a:pt x="68" y="151"/>
                  <a:pt x="59" y="147"/>
                  <a:pt x="59" y="147"/>
                </a:cubicBezTo>
                <a:cubicBezTo>
                  <a:pt x="71" y="164"/>
                  <a:pt x="71" y="164"/>
                  <a:pt x="71" y="164"/>
                </a:cubicBezTo>
                <a:cubicBezTo>
                  <a:pt x="71" y="164"/>
                  <a:pt x="17" y="124"/>
                  <a:pt x="0" y="145"/>
                </a:cubicBezTo>
                <a:cubicBezTo>
                  <a:pt x="0" y="145"/>
                  <a:pt x="79" y="49"/>
                  <a:pt x="165" y="83"/>
                </a:cubicBezTo>
                <a:cubicBezTo>
                  <a:pt x="165" y="83"/>
                  <a:pt x="91" y="41"/>
                  <a:pt x="9" y="12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22" tIns="45711" rIns="91422" bIns="45711" numCol="1" anchor="t" anchorCtr="0" compatLnSpc="1"/>
          <a:lstStyle/>
          <a:p>
            <a:pPr>
              <a:defRPr/>
            </a:pPr>
            <a:endParaRPr lang="id-ID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reeform 5"/>
          <p:cNvSpPr/>
          <p:nvPr/>
        </p:nvSpPr>
        <p:spPr bwMode="auto">
          <a:xfrm>
            <a:off x="4081170" y="2616409"/>
            <a:ext cx="697136" cy="809101"/>
          </a:xfrm>
          <a:custGeom>
            <a:avLst/>
            <a:gdLst>
              <a:gd name="T0" fmla="*/ 0 w 247"/>
              <a:gd name="T1" fmla="*/ 122 h 286"/>
              <a:gd name="T2" fmla="*/ 28 w 247"/>
              <a:gd name="T3" fmla="*/ 239 h 286"/>
              <a:gd name="T4" fmla="*/ 247 w 247"/>
              <a:gd name="T5" fmla="*/ 20 h 286"/>
              <a:gd name="T6" fmla="*/ 6 w 247"/>
              <a:gd name="T7" fmla="*/ 76 h 286"/>
              <a:gd name="T8" fmla="*/ 0 w 247"/>
              <a:gd name="T9" fmla="*/ 122 h 2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7" h="286">
                <a:moveTo>
                  <a:pt x="0" y="122"/>
                </a:moveTo>
                <a:cubicBezTo>
                  <a:pt x="0" y="122"/>
                  <a:pt x="6" y="192"/>
                  <a:pt x="28" y="239"/>
                </a:cubicBezTo>
                <a:cubicBezTo>
                  <a:pt x="50" y="286"/>
                  <a:pt x="247" y="20"/>
                  <a:pt x="247" y="20"/>
                </a:cubicBezTo>
                <a:cubicBezTo>
                  <a:pt x="247" y="20"/>
                  <a:pt x="37" y="0"/>
                  <a:pt x="6" y="76"/>
                </a:cubicBezTo>
                <a:cubicBezTo>
                  <a:pt x="0" y="122"/>
                  <a:pt x="0" y="122"/>
                  <a:pt x="0" y="122"/>
                </a:cubicBezTo>
              </a:path>
            </a:pathLst>
          </a:custGeom>
          <a:solidFill>
            <a:srgbClr val="4F4F4F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Freeform 6"/>
          <p:cNvSpPr/>
          <p:nvPr/>
        </p:nvSpPr>
        <p:spPr bwMode="auto">
          <a:xfrm>
            <a:off x="4985334" y="5157784"/>
            <a:ext cx="806987" cy="701361"/>
          </a:xfrm>
          <a:custGeom>
            <a:avLst/>
            <a:gdLst>
              <a:gd name="T0" fmla="*/ 122 w 286"/>
              <a:gd name="T1" fmla="*/ 248 h 248"/>
              <a:gd name="T2" fmla="*/ 239 w 286"/>
              <a:gd name="T3" fmla="*/ 219 h 248"/>
              <a:gd name="T4" fmla="*/ 20 w 286"/>
              <a:gd name="T5" fmla="*/ 0 h 248"/>
              <a:gd name="T6" fmla="*/ 76 w 286"/>
              <a:gd name="T7" fmla="*/ 241 h 248"/>
              <a:gd name="T8" fmla="*/ 122 w 286"/>
              <a:gd name="T9" fmla="*/ 248 h 2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" h="248">
                <a:moveTo>
                  <a:pt x="122" y="248"/>
                </a:moveTo>
                <a:cubicBezTo>
                  <a:pt x="122" y="248"/>
                  <a:pt x="192" y="241"/>
                  <a:pt x="239" y="219"/>
                </a:cubicBezTo>
                <a:cubicBezTo>
                  <a:pt x="286" y="197"/>
                  <a:pt x="20" y="0"/>
                  <a:pt x="20" y="0"/>
                </a:cubicBezTo>
                <a:cubicBezTo>
                  <a:pt x="20" y="0"/>
                  <a:pt x="0" y="210"/>
                  <a:pt x="76" y="241"/>
                </a:cubicBezTo>
                <a:cubicBezTo>
                  <a:pt x="122" y="248"/>
                  <a:pt x="122" y="248"/>
                  <a:pt x="122" y="248"/>
                </a:cubicBezTo>
              </a:path>
            </a:pathLst>
          </a:custGeom>
          <a:solidFill>
            <a:srgbClr val="4F4F4F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Freeform 7"/>
          <p:cNvSpPr/>
          <p:nvPr/>
        </p:nvSpPr>
        <p:spPr bwMode="auto">
          <a:xfrm>
            <a:off x="7526711" y="4143769"/>
            <a:ext cx="699249" cy="811213"/>
          </a:xfrm>
          <a:custGeom>
            <a:avLst/>
            <a:gdLst>
              <a:gd name="T0" fmla="*/ 248 w 248"/>
              <a:gd name="T1" fmla="*/ 164 h 287"/>
              <a:gd name="T2" fmla="*/ 219 w 248"/>
              <a:gd name="T3" fmla="*/ 48 h 287"/>
              <a:gd name="T4" fmla="*/ 0 w 248"/>
              <a:gd name="T5" fmla="*/ 266 h 287"/>
              <a:gd name="T6" fmla="*/ 241 w 248"/>
              <a:gd name="T7" fmla="*/ 210 h 287"/>
              <a:gd name="T8" fmla="*/ 248 w 248"/>
              <a:gd name="T9" fmla="*/ 164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48" h="287">
                <a:moveTo>
                  <a:pt x="248" y="164"/>
                </a:moveTo>
                <a:cubicBezTo>
                  <a:pt x="248" y="164"/>
                  <a:pt x="241" y="95"/>
                  <a:pt x="219" y="48"/>
                </a:cubicBezTo>
                <a:cubicBezTo>
                  <a:pt x="197" y="0"/>
                  <a:pt x="0" y="266"/>
                  <a:pt x="0" y="266"/>
                </a:cubicBezTo>
                <a:cubicBezTo>
                  <a:pt x="0" y="266"/>
                  <a:pt x="210" y="287"/>
                  <a:pt x="241" y="210"/>
                </a:cubicBezTo>
                <a:cubicBezTo>
                  <a:pt x="248" y="164"/>
                  <a:pt x="248" y="164"/>
                  <a:pt x="248" y="164"/>
                </a:cubicBezTo>
              </a:path>
            </a:pathLst>
          </a:custGeom>
          <a:solidFill>
            <a:srgbClr val="4F4F4F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Freeform 8"/>
          <p:cNvSpPr/>
          <p:nvPr/>
        </p:nvSpPr>
        <p:spPr bwMode="auto">
          <a:xfrm>
            <a:off x="6514808" y="1714358"/>
            <a:ext cx="806987" cy="697136"/>
          </a:xfrm>
          <a:custGeom>
            <a:avLst/>
            <a:gdLst>
              <a:gd name="T0" fmla="*/ 163 w 286"/>
              <a:gd name="T1" fmla="*/ 0 h 247"/>
              <a:gd name="T2" fmla="*/ 47 w 286"/>
              <a:gd name="T3" fmla="*/ 28 h 247"/>
              <a:gd name="T4" fmla="*/ 266 w 286"/>
              <a:gd name="T5" fmla="*/ 247 h 247"/>
              <a:gd name="T6" fmla="*/ 209 w 286"/>
              <a:gd name="T7" fmla="*/ 6 h 247"/>
              <a:gd name="T8" fmla="*/ 163 w 286"/>
              <a:gd name="T9" fmla="*/ 0 h 2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6" h="247">
                <a:moveTo>
                  <a:pt x="163" y="0"/>
                </a:moveTo>
                <a:cubicBezTo>
                  <a:pt x="163" y="0"/>
                  <a:pt x="94" y="6"/>
                  <a:pt x="47" y="28"/>
                </a:cubicBezTo>
                <a:cubicBezTo>
                  <a:pt x="0" y="50"/>
                  <a:pt x="266" y="247"/>
                  <a:pt x="266" y="247"/>
                </a:cubicBezTo>
                <a:cubicBezTo>
                  <a:pt x="266" y="247"/>
                  <a:pt x="286" y="37"/>
                  <a:pt x="209" y="6"/>
                </a:cubicBezTo>
                <a:cubicBezTo>
                  <a:pt x="163" y="0"/>
                  <a:pt x="163" y="0"/>
                  <a:pt x="163" y="0"/>
                </a:cubicBezTo>
              </a:path>
            </a:pathLst>
          </a:custGeom>
          <a:solidFill>
            <a:srgbClr val="4F4F4F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Rounded Rectangle 18"/>
          <p:cNvSpPr/>
          <p:nvPr/>
        </p:nvSpPr>
        <p:spPr bwMode="auto">
          <a:xfrm rot="2694933">
            <a:off x="4326218" y="1970592"/>
            <a:ext cx="3654680" cy="3654680"/>
          </a:xfrm>
          <a:prstGeom prst="roundRect">
            <a:avLst>
              <a:gd name="adj" fmla="val 1869"/>
            </a:avLst>
          </a:prstGeom>
          <a:solidFill>
            <a:srgbClr val="6B7B1B"/>
          </a:solidFill>
          <a:ln w="9525">
            <a:noFill/>
            <a:round/>
          </a:ln>
        </p:spPr>
        <p:txBody>
          <a:bodyPr vert="horz" wrap="square" lIns="121682" tIns="60841" rIns="121682" bIns="60841" numCol="1" rtlCol="0" anchor="t" anchorCtr="0" compatLnSpc="1"/>
          <a:lstStyle/>
          <a:p>
            <a:pPr algn="ctr" defTabSz="1217295">
              <a:defRPr/>
            </a:pPr>
            <a:endParaRPr lang="en-US" sz="3190" kern="0" dirty="0">
              <a:solidFill>
                <a:srgbClr val="7F739A">
                  <a:lumMod val="20000"/>
                  <a:lumOff val="80000"/>
                </a:srgb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2" name="Freeform 52"/>
          <p:cNvSpPr>
            <a:spLocks noChangeAspect="1" noEditPoints="1"/>
          </p:cNvSpPr>
          <p:nvPr/>
        </p:nvSpPr>
        <p:spPr bwMode="auto">
          <a:xfrm>
            <a:off x="5574723" y="3219097"/>
            <a:ext cx="1157671" cy="1157671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Freeform 25"/>
          <p:cNvSpPr/>
          <p:nvPr/>
        </p:nvSpPr>
        <p:spPr bwMode="auto">
          <a:xfrm>
            <a:off x="4047370" y="1405930"/>
            <a:ext cx="2718830" cy="1586513"/>
          </a:xfrm>
          <a:custGeom>
            <a:avLst/>
            <a:gdLst>
              <a:gd name="T0" fmla="*/ 12 w 963"/>
              <a:gd name="T1" fmla="*/ 551 h 562"/>
              <a:gd name="T2" fmla="*/ 28 w 963"/>
              <a:gd name="T3" fmla="*/ 499 h 562"/>
              <a:gd name="T4" fmla="*/ 113 w 963"/>
              <a:gd name="T5" fmla="*/ 465 h 562"/>
              <a:gd name="T6" fmla="*/ 674 w 963"/>
              <a:gd name="T7" fmla="*/ 465 h 562"/>
              <a:gd name="T8" fmla="*/ 674 w 963"/>
              <a:gd name="T9" fmla="*/ 562 h 562"/>
              <a:gd name="T10" fmla="*/ 963 w 963"/>
              <a:gd name="T11" fmla="*/ 273 h 562"/>
              <a:gd name="T12" fmla="*/ 691 w 963"/>
              <a:gd name="T13" fmla="*/ 0 h 562"/>
              <a:gd name="T14" fmla="*/ 691 w 963"/>
              <a:gd name="T15" fmla="*/ 95 h 562"/>
              <a:gd name="T16" fmla="*/ 434 w 963"/>
              <a:gd name="T17" fmla="*/ 95 h 562"/>
              <a:gd name="T18" fmla="*/ 390 w 963"/>
              <a:gd name="T19" fmla="*/ 116 h 562"/>
              <a:gd name="T20" fmla="*/ 23 w 963"/>
              <a:gd name="T21" fmla="*/ 482 h 562"/>
              <a:gd name="T22" fmla="*/ 12 w 963"/>
              <a:gd name="T23" fmla="*/ 551 h 5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63" h="562">
                <a:moveTo>
                  <a:pt x="12" y="551"/>
                </a:moveTo>
                <a:cubicBezTo>
                  <a:pt x="12" y="551"/>
                  <a:pt x="8" y="520"/>
                  <a:pt x="28" y="499"/>
                </a:cubicBezTo>
                <a:cubicBezTo>
                  <a:pt x="49" y="479"/>
                  <a:pt x="81" y="466"/>
                  <a:pt x="113" y="465"/>
                </a:cubicBezTo>
                <a:cubicBezTo>
                  <a:pt x="146" y="465"/>
                  <a:pt x="674" y="465"/>
                  <a:pt x="674" y="465"/>
                </a:cubicBezTo>
                <a:cubicBezTo>
                  <a:pt x="674" y="562"/>
                  <a:pt x="674" y="562"/>
                  <a:pt x="674" y="562"/>
                </a:cubicBezTo>
                <a:cubicBezTo>
                  <a:pt x="963" y="273"/>
                  <a:pt x="963" y="273"/>
                  <a:pt x="963" y="273"/>
                </a:cubicBezTo>
                <a:cubicBezTo>
                  <a:pt x="691" y="0"/>
                  <a:pt x="691" y="0"/>
                  <a:pt x="691" y="0"/>
                </a:cubicBezTo>
                <a:cubicBezTo>
                  <a:pt x="691" y="95"/>
                  <a:pt x="691" y="95"/>
                  <a:pt x="691" y="95"/>
                </a:cubicBezTo>
                <a:cubicBezTo>
                  <a:pt x="434" y="95"/>
                  <a:pt x="434" y="95"/>
                  <a:pt x="434" y="95"/>
                </a:cubicBezTo>
                <a:cubicBezTo>
                  <a:pt x="434" y="95"/>
                  <a:pt x="412" y="93"/>
                  <a:pt x="390" y="116"/>
                </a:cubicBezTo>
                <a:cubicBezTo>
                  <a:pt x="368" y="138"/>
                  <a:pt x="23" y="482"/>
                  <a:pt x="23" y="482"/>
                </a:cubicBezTo>
                <a:cubicBezTo>
                  <a:pt x="23" y="482"/>
                  <a:pt x="0" y="504"/>
                  <a:pt x="12" y="551"/>
                </a:cubicBezTo>
                <a:close/>
              </a:path>
            </a:pathLst>
          </a:custGeom>
          <a:solidFill>
            <a:srgbClr val="505C1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 dirty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4" name="Freeform 34"/>
          <p:cNvSpPr/>
          <p:nvPr/>
        </p:nvSpPr>
        <p:spPr bwMode="auto">
          <a:xfrm>
            <a:off x="3772740" y="3174119"/>
            <a:ext cx="1586513" cy="2718830"/>
          </a:xfrm>
          <a:custGeom>
            <a:avLst/>
            <a:gdLst>
              <a:gd name="T0" fmla="*/ 551 w 562"/>
              <a:gd name="T1" fmla="*/ 951 h 963"/>
              <a:gd name="T2" fmla="*/ 500 w 562"/>
              <a:gd name="T3" fmla="*/ 934 h 963"/>
              <a:gd name="T4" fmla="*/ 466 w 562"/>
              <a:gd name="T5" fmla="*/ 849 h 963"/>
              <a:gd name="T6" fmla="*/ 466 w 562"/>
              <a:gd name="T7" fmla="*/ 289 h 963"/>
              <a:gd name="T8" fmla="*/ 562 w 562"/>
              <a:gd name="T9" fmla="*/ 289 h 963"/>
              <a:gd name="T10" fmla="*/ 273 w 562"/>
              <a:gd name="T11" fmla="*/ 0 h 963"/>
              <a:gd name="T12" fmla="*/ 0 w 562"/>
              <a:gd name="T13" fmla="*/ 272 h 963"/>
              <a:gd name="T14" fmla="*/ 95 w 562"/>
              <a:gd name="T15" fmla="*/ 272 h 963"/>
              <a:gd name="T16" fmla="*/ 95 w 562"/>
              <a:gd name="T17" fmla="*/ 528 h 963"/>
              <a:gd name="T18" fmla="*/ 116 w 562"/>
              <a:gd name="T19" fmla="*/ 573 h 963"/>
              <a:gd name="T20" fmla="*/ 482 w 562"/>
              <a:gd name="T21" fmla="*/ 939 h 963"/>
              <a:gd name="T22" fmla="*/ 551 w 562"/>
              <a:gd name="T23" fmla="*/ 951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62" h="963">
                <a:moveTo>
                  <a:pt x="551" y="951"/>
                </a:moveTo>
                <a:cubicBezTo>
                  <a:pt x="551" y="951"/>
                  <a:pt x="520" y="955"/>
                  <a:pt x="500" y="934"/>
                </a:cubicBezTo>
                <a:cubicBezTo>
                  <a:pt x="479" y="914"/>
                  <a:pt x="466" y="881"/>
                  <a:pt x="466" y="849"/>
                </a:cubicBezTo>
                <a:cubicBezTo>
                  <a:pt x="465" y="817"/>
                  <a:pt x="466" y="289"/>
                  <a:pt x="466" y="289"/>
                </a:cubicBezTo>
                <a:cubicBezTo>
                  <a:pt x="562" y="289"/>
                  <a:pt x="562" y="289"/>
                  <a:pt x="562" y="289"/>
                </a:cubicBezTo>
                <a:cubicBezTo>
                  <a:pt x="273" y="0"/>
                  <a:pt x="273" y="0"/>
                  <a:pt x="273" y="0"/>
                </a:cubicBezTo>
                <a:cubicBezTo>
                  <a:pt x="0" y="272"/>
                  <a:pt x="0" y="272"/>
                  <a:pt x="0" y="272"/>
                </a:cubicBezTo>
                <a:cubicBezTo>
                  <a:pt x="95" y="272"/>
                  <a:pt x="95" y="272"/>
                  <a:pt x="95" y="272"/>
                </a:cubicBezTo>
                <a:cubicBezTo>
                  <a:pt x="95" y="528"/>
                  <a:pt x="95" y="528"/>
                  <a:pt x="95" y="528"/>
                </a:cubicBezTo>
                <a:cubicBezTo>
                  <a:pt x="95" y="528"/>
                  <a:pt x="93" y="551"/>
                  <a:pt x="116" y="573"/>
                </a:cubicBezTo>
                <a:cubicBezTo>
                  <a:pt x="138" y="595"/>
                  <a:pt x="482" y="939"/>
                  <a:pt x="482" y="939"/>
                </a:cubicBezTo>
                <a:cubicBezTo>
                  <a:pt x="482" y="939"/>
                  <a:pt x="504" y="963"/>
                  <a:pt x="551" y="951"/>
                </a:cubicBezTo>
                <a:close/>
              </a:path>
            </a:pathLst>
          </a:custGeom>
          <a:solidFill>
            <a:srgbClr val="505C1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Freeform 42"/>
          <p:cNvSpPr/>
          <p:nvPr/>
        </p:nvSpPr>
        <p:spPr bwMode="auto">
          <a:xfrm>
            <a:off x="5540931" y="4578953"/>
            <a:ext cx="2718830" cy="1584399"/>
          </a:xfrm>
          <a:custGeom>
            <a:avLst/>
            <a:gdLst>
              <a:gd name="T0" fmla="*/ 951 w 963"/>
              <a:gd name="T1" fmla="*/ 10 h 561"/>
              <a:gd name="T2" fmla="*/ 934 w 963"/>
              <a:gd name="T3" fmla="*/ 62 h 561"/>
              <a:gd name="T4" fmla="*/ 849 w 963"/>
              <a:gd name="T5" fmla="*/ 96 h 561"/>
              <a:gd name="T6" fmla="*/ 289 w 963"/>
              <a:gd name="T7" fmla="*/ 96 h 561"/>
              <a:gd name="T8" fmla="*/ 289 w 963"/>
              <a:gd name="T9" fmla="*/ 0 h 561"/>
              <a:gd name="T10" fmla="*/ 0 w 963"/>
              <a:gd name="T11" fmla="*/ 289 h 561"/>
              <a:gd name="T12" fmla="*/ 272 w 963"/>
              <a:gd name="T13" fmla="*/ 561 h 561"/>
              <a:gd name="T14" fmla="*/ 272 w 963"/>
              <a:gd name="T15" fmla="*/ 466 h 561"/>
              <a:gd name="T16" fmla="*/ 528 w 963"/>
              <a:gd name="T17" fmla="*/ 466 h 561"/>
              <a:gd name="T18" fmla="*/ 573 w 963"/>
              <a:gd name="T19" fmla="*/ 446 h 561"/>
              <a:gd name="T20" fmla="*/ 939 w 963"/>
              <a:gd name="T21" fmla="*/ 80 h 561"/>
              <a:gd name="T22" fmla="*/ 951 w 963"/>
              <a:gd name="T23" fmla="*/ 10 h 5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963" h="561">
                <a:moveTo>
                  <a:pt x="951" y="10"/>
                </a:moveTo>
                <a:cubicBezTo>
                  <a:pt x="951" y="10"/>
                  <a:pt x="955" y="42"/>
                  <a:pt x="934" y="62"/>
                </a:cubicBezTo>
                <a:cubicBezTo>
                  <a:pt x="914" y="82"/>
                  <a:pt x="882" y="95"/>
                  <a:pt x="849" y="96"/>
                </a:cubicBezTo>
                <a:cubicBezTo>
                  <a:pt x="817" y="97"/>
                  <a:pt x="289" y="96"/>
                  <a:pt x="289" y="96"/>
                </a:cubicBezTo>
                <a:cubicBezTo>
                  <a:pt x="289" y="0"/>
                  <a:pt x="289" y="0"/>
                  <a:pt x="289" y="0"/>
                </a:cubicBezTo>
                <a:cubicBezTo>
                  <a:pt x="0" y="289"/>
                  <a:pt x="0" y="289"/>
                  <a:pt x="0" y="289"/>
                </a:cubicBezTo>
                <a:cubicBezTo>
                  <a:pt x="272" y="561"/>
                  <a:pt x="272" y="561"/>
                  <a:pt x="272" y="561"/>
                </a:cubicBezTo>
                <a:cubicBezTo>
                  <a:pt x="272" y="466"/>
                  <a:pt x="272" y="466"/>
                  <a:pt x="272" y="466"/>
                </a:cubicBezTo>
                <a:cubicBezTo>
                  <a:pt x="528" y="466"/>
                  <a:pt x="528" y="466"/>
                  <a:pt x="528" y="466"/>
                </a:cubicBezTo>
                <a:cubicBezTo>
                  <a:pt x="528" y="466"/>
                  <a:pt x="551" y="468"/>
                  <a:pt x="573" y="446"/>
                </a:cubicBezTo>
                <a:cubicBezTo>
                  <a:pt x="595" y="424"/>
                  <a:pt x="939" y="80"/>
                  <a:pt x="939" y="80"/>
                </a:cubicBezTo>
                <a:cubicBezTo>
                  <a:pt x="939" y="80"/>
                  <a:pt x="963" y="57"/>
                  <a:pt x="951" y="10"/>
                </a:cubicBezTo>
                <a:close/>
              </a:path>
            </a:pathLst>
          </a:custGeom>
          <a:solidFill>
            <a:srgbClr val="505C1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Freeform 47"/>
          <p:cNvSpPr/>
          <p:nvPr/>
        </p:nvSpPr>
        <p:spPr bwMode="auto">
          <a:xfrm>
            <a:off x="6947871" y="1680559"/>
            <a:ext cx="1582288" cy="2718830"/>
          </a:xfrm>
          <a:custGeom>
            <a:avLst/>
            <a:gdLst>
              <a:gd name="T0" fmla="*/ 10 w 561"/>
              <a:gd name="T1" fmla="*/ 12 h 963"/>
              <a:gd name="T2" fmla="*/ 62 w 561"/>
              <a:gd name="T3" fmla="*/ 28 h 963"/>
              <a:gd name="T4" fmla="*/ 96 w 561"/>
              <a:gd name="T5" fmla="*/ 113 h 963"/>
              <a:gd name="T6" fmla="*/ 96 w 561"/>
              <a:gd name="T7" fmla="*/ 674 h 963"/>
              <a:gd name="T8" fmla="*/ 0 w 561"/>
              <a:gd name="T9" fmla="*/ 674 h 963"/>
              <a:gd name="T10" fmla="*/ 289 w 561"/>
              <a:gd name="T11" fmla="*/ 963 h 963"/>
              <a:gd name="T12" fmla="*/ 561 w 561"/>
              <a:gd name="T13" fmla="*/ 691 h 963"/>
              <a:gd name="T14" fmla="*/ 466 w 561"/>
              <a:gd name="T15" fmla="*/ 691 h 963"/>
              <a:gd name="T16" fmla="*/ 466 w 561"/>
              <a:gd name="T17" fmla="*/ 434 h 963"/>
              <a:gd name="T18" fmla="*/ 446 w 561"/>
              <a:gd name="T19" fmla="*/ 390 h 963"/>
              <a:gd name="T20" fmla="*/ 80 w 561"/>
              <a:gd name="T21" fmla="*/ 23 h 963"/>
              <a:gd name="T22" fmla="*/ 10 w 561"/>
              <a:gd name="T23" fmla="*/ 12 h 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561" h="963">
                <a:moveTo>
                  <a:pt x="10" y="12"/>
                </a:moveTo>
                <a:cubicBezTo>
                  <a:pt x="10" y="12"/>
                  <a:pt x="42" y="8"/>
                  <a:pt x="62" y="28"/>
                </a:cubicBezTo>
                <a:cubicBezTo>
                  <a:pt x="82" y="49"/>
                  <a:pt x="96" y="81"/>
                  <a:pt x="96" y="113"/>
                </a:cubicBezTo>
                <a:cubicBezTo>
                  <a:pt x="97" y="146"/>
                  <a:pt x="96" y="674"/>
                  <a:pt x="96" y="674"/>
                </a:cubicBezTo>
                <a:cubicBezTo>
                  <a:pt x="0" y="674"/>
                  <a:pt x="0" y="674"/>
                  <a:pt x="0" y="674"/>
                </a:cubicBezTo>
                <a:cubicBezTo>
                  <a:pt x="289" y="963"/>
                  <a:pt x="289" y="963"/>
                  <a:pt x="289" y="963"/>
                </a:cubicBezTo>
                <a:cubicBezTo>
                  <a:pt x="561" y="691"/>
                  <a:pt x="561" y="691"/>
                  <a:pt x="561" y="691"/>
                </a:cubicBezTo>
                <a:cubicBezTo>
                  <a:pt x="466" y="691"/>
                  <a:pt x="466" y="691"/>
                  <a:pt x="466" y="691"/>
                </a:cubicBezTo>
                <a:cubicBezTo>
                  <a:pt x="466" y="434"/>
                  <a:pt x="466" y="434"/>
                  <a:pt x="466" y="434"/>
                </a:cubicBezTo>
                <a:cubicBezTo>
                  <a:pt x="466" y="434"/>
                  <a:pt x="468" y="412"/>
                  <a:pt x="446" y="390"/>
                </a:cubicBezTo>
                <a:cubicBezTo>
                  <a:pt x="424" y="367"/>
                  <a:pt x="80" y="23"/>
                  <a:pt x="80" y="23"/>
                </a:cubicBezTo>
                <a:cubicBezTo>
                  <a:pt x="80" y="23"/>
                  <a:pt x="58" y="0"/>
                  <a:pt x="10" y="12"/>
                </a:cubicBezTo>
                <a:close/>
              </a:path>
            </a:pathLst>
          </a:custGeom>
          <a:solidFill>
            <a:srgbClr val="505C14"/>
          </a:solidFill>
          <a:ln>
            <a:noFill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73" name="Straight Connector 28"/>
          <p:cNvCxnSpPr/>
          <p:nvPr/>
        </p:nvCxnSpPr>
        <p:spPr>
          <a:xfrm>
            <a:off x="8531101" y="1341751"/>
            <a:ext cx="0" cy="1552236"/>
          </a:xfrm>
          <a:prstGeom prst="line">
            <a:avLst/>
          </a:prstGeom>
          <a:noFill/>
          <a:ln w="19050" cap="flat" cmpd="sng" algn="ctr">
            <a:solidFill>
              <a:srgbClr val="ADBACA"/>
            </a:solidFill>
            <a:prstDash val="solid"/>
          </a:ln>
          <a:effectLst/>
        </p:spPr>
      </p:cxnSp>
      <p:cxnSp>
        <p:nvCxnSpPr>
          <p:cNvPr id="74" name="Straight Connector 67"/>
          <p:cNvCxnSpPr/>
          <p:nvPr/>
        </p:nvCxnSpPr>
        <p:spPr>
          <a:xfrm rot="5400000">
            <a:off x="8895672" y="1362518"/>
            <a:ext cx="0" cy="729142"/>
          </a:xfrm>
          <a:prstGeom prst="line">
            <a:avLst/>
          </a:prstGeom>
          <a:noFill/>
          <a:ln w="19050" cap="flat" cmpd="sng" algn="ctr">
            <a:solidFill>
              <a:srgbClr val="ADBACA"/>
            </a:solidFill>
            <a:prstDash val="solid"/>
          </a:ln>
          <a:effectLst/>
        </p:spPr>
      </p:cxnSp>
      <p:sp>
        <p:nvSpPr>
          <p:cNvPr id="72" name="TextBox 2047"/>
          <p:cNvSpPr txBox="1"/>
          <p:nvPr/>
        </p:nvSpPr>
        <p:spPr>
          <a:xfrm>
            <a:off x="8600016" y="1244797"/>
            <a:ext cx="562975" cy="501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295">
              <a:defRPr/>
            </a:pPr>
            <a:r>
              <a:rPr lang="en-US" sz="2660" b="1" kern="0" dirty="0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</a:p>
        </p:txBody>
      </p:sp>
      <p:cxnSp>
        <p:nvCxnSpPr>
          <p:cNvPr id="81" name="Straight Connector 72"/>
          <p:cNvCxnSpPr/>
          <p:nvPr/>
        </p:nvCxnSpPr>
        <p:spPr>
          <a:xfrm flipH="1">
            <a:off x="3772737" y="1341751"/>
            <a:ext cx="0" cy="1552236"/>
          </a:xfrm>
          <a:prstGeom prst="line">
            <a:avLst/>
          </a:prstGeom>
          <a:noFill/>
          <a:ln w="19050" cap="flat" cmpd="sng" algn="ctr">
            <a:solidFill>
              <a:srgbClr val="ADBACA"/>
            </a:solidFill>
            <a:prstDash val="solid"/>
          </a:ln>
          <a:effectLst/>
        </p:spPr>
      </p:cxnSp>
      <p:cxnSp>
        <p:nvCxnSpPr>
          <p:cNvPr id="82" name="Straight Connector 74"/>
          <p:cNvCxnSpPr/>
          <p:nvPr/>
        </p:nvCxnSpPr>
        <p:spPr>
          <a:xfrm rot="16200000" flipH="1">
            <a:off x="3408166" y="1362518"/>
            <a:ext cx="0" cy="729142"/>
          </a:xfrm>
          <a:prstGeom prst="line">
            <a:avLst/>
          </a:prstGeom>
          <a:noFill/>
          <a:ln w="19050" cap="flat" cmpd="sng" algn="ctr">
            <a:solidFill>
              <a:srgbClr val="ADBACA"/>
            </a:solidFill>
            <a:prstDash val="solid"/>
          </a:ln>
          <a:effectLst/>
        </p:spPr>
      </p:cxnSp>
      <p:sp>
        <p:nvSpPr>
          <p:cNvPr id="80" name="TextBox 75"/>
          <p:cNvSpPr txBox="1"/>
          <p:nvPr/>
        </p:nvSpPr>
        <p:spPr>
          <a:xfrm flipH="1">
            <a:off x="3112510" y="1244797"/>
            <a:ext cx="562975" cy="501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295">
              <a:defRPr/>
            </a:pPr>
            <a:r>
              <a:rPr lang="en-US" sz="2660" b="1" kern="0" dirty="0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</a:p>
        </p:txBody>
      </p:sp>
      <p:cxnSp>
        <p:nvCxnSpPr>
          <p:cNvPr id="89" name="Straight Connector 79"/>
          <p:cNvCxnSpPr/>
          <p:nvPr/>
        </p:nvCxnSpPr>
        <p:spPr>
          <a:xfrm>
            <a:off x="8531101" y="4532652"/>
            <a:ext cx="0" cy="1552236"/>
          </a:xfrm>
          <a:prstGeom prst="line">
            <a:avLst/>
          </a:prstGeom>
          <a:noFill/>
          <a:ln w="19050" cap="flat" cmpd="sng" algn="ctr">
            <a:solidFill>
              <a:srgbClr val="ADBACA"/>
            </a:solidFill>
            <a:prstDash val="solid"/>
          </a:ln>
          <a:effectLst/>
        </p:spPr>
      </p:cxnSp>
      <p:cxnSp>
        <p:nvCxnSpPr>
          <p:cNvPr id="90" name="Straight Connector 81"/>
          <p:cNvCxnSpPr/>
          <p:nvPr/>
        </p:nvCxnSpPr>
        <p:spPr>
          <a:xfrm rot="5400000">
            <a:off x="8895672" y="4553419"/>
            <a:ext cx="0" cy="729142"/>
          </a:xfrm>
          <a:prstGeom prst="line">
            <a:avLst/>
          </a:prstGeom>
          <a:noFill/>
          <a:ln w="19050" cap="flat" cmpd="sng" algn="ctr">
            <a:solidFill>
              <a:srgbClr val="ADBACA"/>
            </a:solidFill>
            <a:prstDash val="solid"/>
          </a:ln>
          <a:effectLst/>
        </p:spPr>
      </p:cxnSp>
      <p:sp>
        <p:nvSpPr>
          <p:cNvPr id="88" name="TextBox 82"/>
          <p:cNvSpPr txBox="1"/>
          <p:nvPr/>
        </p:nvSpPr>
        <p:spPr>
          <a:xfrm>
            <a:off x="8600016" y="4435698"/>
            <a:ext cx="562975" cy="501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295">
              <a:defRPr/>
            </a:pPr>
            <a:r>
              <a:rPr lang="en-US" sz="2660" b="1" kern="0" dirty="0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</a:p>
        </p:txBody>
      </p:sp>
      <p:cxnSp>
        <p:nvCxnSpPr>
          <p:cNvPr id="97" name="Straight Connector 86"/>
          <p:cNvCxnSpPr/>
          <p:nvPr/>
        </p:nvCxnSpPr>
        <p:spPr>
          <a:xfrm flipH="1">
            <a:off x="3772737" y="4532652"/>
            <a:ext cx="0" cy="1552236"/>
          </a:xfrm>
          <a:prstGeom prst="line">
            <a:avLst/>
          </a:prstGeom>
          <a:noFill/>
          <a:ln w="19050" cap="flat" cmpd="sng" algn="ctr">
            <a:solidFill>
              <a:srgbClr val="ADBACA"/>
            </a:solidFill>
            <a:prstDash val="solid"/>
          </a:ln>
          <a:effectLst/>
        </p:spPr>
      </p:cxnSp>
      <p:cxnSp>
        <p:nvCxnSpPr>
          <p:cNvPr id="98" name="Straight Connector 88"/>
          <p:cNvCxnSpPr/>
          <p:nvPr/>
        </p:nvCxnSpPr>
        <p:spPr>
          <a:xfrm rot="16200000" flipH="1">
            <a:off x="3408166" y="4553419"/>
            <a:ext cx="0" cy="729142"/>
          </a:xfrm>
          <a:prstGeom prst="line">
            <a:avLst/>
          </a:prstGeom>
          <a:noFill/>
          <a:ln w="19050" cap="flat" cmpd="sng" algn="ctr">
            <a:solidFill>
              <a:srgbClr val="ADBACA"/>
            </a:solidFill>
            <a:prstDash val="solid"/>
          </a:ln>
          <a:effectLst/>
        </p:spPr>
      </p:cxnSp>
      <p:sp>
        <p:nvSpPr>
          <p:cNvPr id="96" name="TextBox 89"/>
          <p:cNvSpPr txBox="1"/>
          <p:nvPr/>
        </p:nvSpPr>
        <p:spPr>
          <a:xfrm flipH="1">
            <a:off x="3112510" y="4435698"/>
            <a:ext cx="562975" cy="50180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7295">
              <a:defRPr/>
            </a:pPr>
            <a:r>
              <a:rPr lang="en-US" sz="2660" b="1" kern="0" dirty="0">
                <a:solidFill>
                  <a:srgbClr val="222A3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04</a:t>
            </a:r>
          </a:p>
        </p:txBody>
      </p:sp>
      <p:sp>
        <p:nvSpPr>
          <p:cNvPr id="100" name="Freeform 22"/>
          <p:cNvSpPr/>
          <p:nvPr/>
        </p:nvSpPr>
        <p:spPr bwMode="auto">
          <a:xfrm>
            <a:off x="5713888" y="2383994"/>
            <a:ext cx="73215" cy="18636"/>
          </a:xfrm>
          <a:custGeom>
            <a:avLst/>
            <a:gdLst>
              <a:gd name="T0" fmla="*/ 61 w 63"/>
              <a:gd name="T1" fmla="*/ 9 h 16"/>
              <a:gd name="T2" fmla="*/ 2 w 63"/>
              <a:gd name="T3" fmla="*/ 0 h 16"/>
              <a:gd name="T4" fmla="*/ 0 w 63"/>
              <a:gd name="T5" fmla="*/ 5 h 16"/>
              <a:gd name="T6" fmla="*/ 63 w 63"/>
              <a:gd name="T7" fmla="*/ 16 h 16"/>
              <a:gd name="T8" fmla="*/ 61 w 63"/>
              <a:gd name="T9" fmla="*/ 9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63" h="16">
                <a:moveTo>
                  <a:pt x="61" y="9"/>
                </a:moveTo>
                <a:cubicBezTo>
                  <a:pt x="61" y="9"/>
                  <a:pt x="19" y="4"/>
                  <a:pt x="2" y="0"/>
                </a:cubicBezTo>
                <a:cubicBezTo>
                  <a:pt x="0" y="5"/>
                  <a:pt x="0" y="5"/>
                  <a:pt x="0" y="5"/>
                </a:cubicBezTo>
                <a:cubicBezTo>
                  <a:pt x="63" y="16"/>
                  <a:pt x="63" y="16"/>
                  <a:pt x="63" y="16"/>
                </a:cubicBezTo>
                <a:cubicBezTo>
                  <a:pt x="63" y="16"/>
                  <a:pt x="59" y="9"/>
                  <a:pt x="61" y="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5" name="Freeform 19"/>
          <p:cNvSpPr/>
          <p:nvPr/>
        </p:nvSpPr>
        <p:spPr bwMode="auto">
          <a:xfrm>
            <a:off x="5526192" y="1852855"/>
            <a:ext cx="227631" cy="197014"/>
          </a:xfrm>
          <a:custGeom>
            <a:avLst/>
            <a:gdLst>
              <a:gd name="T0" fmla="*/ 98 w 196"/>
              <a:gd name="T1" fmla="*/ 0 h 170"/>
              <a:gd name="T2" fmla="*/ 170 w 196"/>
              <a:gd name="T3" fmla="*/ 32 h 170"/>
              <a:gd name="T4" fmla="*/ 180 w 196"/>
              <a:gd name="T5" fmla="*/ 121 h 170"/>
              <a:gd name="T6" fmla="*/ 165 w 196"/>
              <a:gd name="T7" fmla="*/ 168 h 170"/>
              <a:gd name="T8" fmla="*/ 157 w 196"/>
              <a:gd name="T9" fmla="*/ 121 h 170"/>
              <a:gd name="T10" fmla="*/ 142 w 196"/>
              <a:gd name="T11" fmla="*/ 67 h 170"/>
              <a:gd name="T12" fmla="*/ 97 w 196"/>
              <a:gd name="T13" fmla="*/ 61 h 170"/>
              <a:gd name="T14" fmla="*/ 41 w 196"/>
              <a:gd name="T15" fmla="*/ 71 h 170"/>
              <a:gd name="T16" fmla="*/ 30 w 196"/>
              <a:gd name="T17" fmla="*/ 123 h 170"/>
              <a:gd name="T18" fmla="*/ 26 w 196"/>
              <a:gd name="T19" fmla="*/ 159 h 170"/>
              <a:gd name="T20" fmla="*/ 18 w 196"/>
              <a:gd name="T21" fmla="*/ 97 h 170"/>
              <a:gd name="T22" fmla="*/ 98 w 196"/>
              <a:gd name="T23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96" h="170">
                <a:moveTo>
                  <a:pt x="98" y="0"/>
                </a:moveTo>
                <a:cubicBezTo>
                  <a:pt x="98" y="0"/>
                  <a:pt x="145" y="4"/>
                  <a:pt x="170" y="32"/>
                </a:cubicBezTo>
                <a:cubicBezTo>
                  <a:pt x="196" y="60"/>
                  <a:pt x="186" y="97"/>
                  <a:pt x="180" y="121"/>
                </a:cubicBezTo>
                <a:cubicBezTo>
                  <a:pt x="180" y="121"/>
                  <a:pt x="165" y="165"/>
                  <a:pt x="165" y="168"/>
                </a:cubicBezTo>
                <a:cubicBezTo>
                  <a:pt x="165" y="170"/>
                  <a:pt x="162" y="132"/>
                  <a:pt x="157" y="121"/>
                </a:cubicBezTo>
                <a:cubicBezTo>
                  <a:pt x="152" y="110"/>
                  <a:pt x="160" y="79"/>
                  <a:pt x="142" y="67"/>
                </a:cubicBezTo>
                <a:cubicBezTo>
                  <a:pt x="123" y="55"/>
                  <a:pt x="97" y="61"/>
                  <a:pt x="97" y="61"/>
                </a:cubicBezTo>
                <a:cubicBezTo>
                  <a:pt x="97" y="61"/>
                  <a:pt x="59" y="50"/>
                  <a:pt x="41" y="71"/>
                </a:cubicBezTo>
                <a:cubicBezTo>
                  <a:pt x="23" y="91"/>
                  <a:pt x="33" y="107"/>
                  <a:pt x="30" y="123"/>
                </a:cubicBezTo>
                <a:cubicBezTo>
                  <a:pt x="28" y="139"/>
                  <a:pt x="26" y="159"/>
                  <a:pt x="26" y="159"/>
                </a:cubicBezTo>
                <a:cubicBezTo>
                  <a:pt x="26" y="159"/>
                  <a:pt x="19" y="115"/>
                  <a:pt x="18" y="97"/>
                </a:cubicBezTo>
                <a:cubicBezTo>
                  <a:pt x="16" y="80"/>
                  <a:pt x="0" y="18"/>
                  <a:pt x="9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6" name="Freeform 20"/>
          <p:cNvSpPr/>
          <p:nvPr/>
        </p:nvSpPr>
        <p:spPr bwMode="auto">
          <a:xfrm>
            <a:off x="5409049" y="2101784"/>
            <a:ext cx="513834" cy="431300"/>
          </a:xfrm>
          <a:custGeom>
            <a:avLst/>
            <a:gdLst>
              <a:gd name="T0" fmla="*/ 152 w 442"/>
              <a:gd name="T1" fmla="*/ 10 h 371"/>
              <a:gd name="T2" fmla="*/ 158 w 442"/>
              <a:gd name="T3" fmla="*/ 40 h 371"/>
              <a:gd name="T4" fmla="*/ 200 w 442"/>
              <a:gd name="T5" fmla="*/ 72 h 371"/>
              <a:gd name="T6" fmla="*/ 258 w 442"/>
              <a:gd name="T7" fmla="*/ 14 h 371"/>
              <a:gd name="T8" fmla="*/ 257 w 442"/>
              <a:gd name="T9" fmla="*/ 0 h 371"/>
              <a:gd name="T10" fmla="*/ 277 w 442"/>
              <a:gd name="T11" fmla="*/ 19 h 371"/>
              <a:gd name="T12" fmla="*/ 278 w 442"/>
              <a:gd name="T13" fmla="*/ 28 h 371"/>
              <a:gd name="T14" fmla="*/ 374 w 442"/>
              <a:gd name="T15" fmla="*/ 56 h 371"/>
              <a:gd name="T16" fmla="*/ 429 w 442"/>
              <a:gd name="T17" fmla="*/ 197 h 371"/>
              <a:gd name="T18" fmla="*/ 420 w 442"/>
              <a:gd name="T19" fmla="*/ 336 h 371"/>
              <a:gd name="T20" fmla="*/ 360 w 442"/>
              <a:gd name="T21" fmla="*/ 356 h 371"/>
              <a:gd name="T22" fmla="*/ 325 w 442"/>
              <a:gd name="T23" fmla="*/ 352 h 371"/>
              <a:gd name="T24" fmla="*/ 324 w 442"/>
              <a:gd name="T25" fmla="*/ 309 h 371"/>
              <a:gd name="T26" fmla="*/ 316 w 442"/>
              <a:gd name="T27" fmla="*/ 252 h 371"/>
              <a:gd name="T28" fmla="*/ 334 w 442"/>
              <a:gd name="T29" fmla="*/ 248 h 371"/>
              <a:gd name="T30" fmla="*/ 311 w 442"/>
              <a:gd name="T31" fmla="*/ 226 h 371"/>
              <a:gd name="T32" fmla="*/ 269 w 442"/>
              <a:gd name="T33" fmla="*/ 248 h 371"/>
              <a:gd name="T34" fmla="*/ 208 w 442"/>
              <a:gd name="T35" fmla="*/ 237 h 371"/>
              <a:gd name="T36" fmla="*/ 206 w 442"/>
              <a:gd name="T37" fmla="*/ 117 h 371"/>
              <a:gd name="T38" fmla="*/ 202 w 442"/>
              <a:gd name="T39" fmla="*/ 105 h 371"/>
              <a:gd name="T40" fmla="*/ 211 w 442"/>
              <a:gd name="T41" fmla="*/ 89 h 371"/>
              <a:gd name="T42" fmla="*/ 234 w 442"/>
              <a:gd name="T43" fmla="*/ 73 h 371"/>
              <a:gd name="T44" fmla="*/ 227 w 442"/>
              <a:gd name="T45" fmla="*/ 64 h 371"/>
              <a:gd name="T46" fmla="*/ 204 w 442"/>
              <a:gd name="T47" fmla="*/ 81 h 371"/>
              <a:gd name="T48" fmla="*/ 196 w 442"/>
              <a:gd name="T49" fmla="*/ 81 h 371"/>
              <a:gd name="T50" fmla="*/ 176 w 442"/>
              <a:gd name="T51" fmla="*/ 68 h 371"/>
              <a:gd name="T52" fmla="*/ 166 w 442"/>
              <a:gd name="T53" fmla="*/ 79 h 371"/>
              <a:gd name="T54" fmla="*/ 187 w 442"/>
              <a:gd name="T55" fmla="*/ 91 h 371"/>
              <a:gd name="T56" fmla="*/ 184 w 442"/>
              <a:gd name="T57" fmla="*/ 101 h 371"/>
              <a:gd name="T58" fmla="*/ 174 w 442"/>
              <a:gd name="T59" fmla="*/ 117 h 371"/>
              <a:gd name="T60" fmla="*/ 165 w 442"/>
              <a:gd name="T61" fmla="*/ 226 h 371"/>
              <a:gd name="T62" fmla="*/ 118 w 442"/>
              <a:gd name="T63" fmla="*/ 227 h 371"/>
              <a:gd name="T64" fmla="*/ 89 w 442"/>
              <a:gd name="T65" fmla="*/ 267 h 371"/>
              <a:gd name="T66" fmla="*/ 102 w 442"/>
              <a:gd name="T67" fmla="*/ 275 h 371"/>
              <a:gd name="T68" fmla="*/ 98 w 442"/>
              <a:gd name="T69" fmla="*/ 364 h 371"/>
              <a:gd name="T70" fmla="*/ 53 w 442"/>
              <a:gd name="T71" fmla="*/ 367 h 371"/>
              <a:gd name="T72" fmla="*/ 4 w 442"/>
              <a:gd name="T73" fmla="*/ 310 h 371"/>
              <a:gd name="T74" fmla="*/ 6 w 442"/>
              <a:gd name="T75" fmla="*/ 180 h 371"/>
              <a:gd name="T76" fmla="*/ 46 w 442"/>
              <a:gd name="T77" fmla="*/ 77 h 371"/>
              <a:gd name="T78" fmla="*/ 125 w 442"/>
              <a:gd name="T79" fmla="*/ 46 h 371"/>
              <a:gd name="T80" fmla="*/ 152 w 442"/>
              <a:gd name="T81" fmla="*/ 10 h 3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442" h="371">
                <a:moveTo>
                  <a:pt x="152" y="10"/>
                </a:moveTo>
                <a:cubicBezTo>
                  <a:pt x="152" y="10"/>
                  <a:pt x="149" y="27"/>
                  <a:pt x="158" y="40"/>
                </a:cubicBezTo>
                <a:cubicBezTo>
                  <a:pt x="168" y="53"/>
                  <a:pt x="193" y="75"/>
                  <a:pt x="200" y="72"/>
                </a:cubicBezTo>
                <a:cubicBezTo>
                  <a:pt x="207" y="70"/>
                  <a:pt x="255" y="26"/>
                  <a:pt x="258" y="14"/>
                </a:cubicBezTo>
                <a:cubicBezTo>
                  <a:pt x="261" y="2"/>
                  <a:pt x="257" y="0"/>
                  <a:pt x="257" y="0"/>
                </a:cubicBezTo>
                <a:cubicBezTo>
                  <a:pt x="257" y="0"/>
                  <a:pt x="276" y="15"/>
                  <a:pt x="277" y="19"/>
                </a:cubicBezTo>
                <a:cubicBezTo>
                  <a:pt x="278" y="24"/>
                  <a:pt x="278" y="28"/>
                  <a:pt x="278" y="28"/>
                </a:cubicBezTo>
                <a:cubicBezTo>
                  <a:pt x="278" y="28"/>
                  <a:pt x="346" y="34"/>
                  <a:pt x="374" y="56"/>
                </a:cubicBezTo>
                <a:cubicBezTo>
                  <a:pt x="402" y="78"/>
                  <a:pt x="421" y="146"/>
                  <a:pt x="429" y="197"/>
                </a:cubicBezTo>
                <a:cubicBezTo>
                  <a:pt x="437" y="247"/>
                  <a:pt x="442" y="316"/>
                  <a:pt x="420" y="336"/>
                </a:cubicBezTo>
                <a:cubicBezTo>
                  <a:pt x="398" y="356"/>
                  <a:pt x="360" y="356"/>
                  <a:pt x="360" y="356"/>
                </a:cubicBezTo>
                <a:cubicBezTo>
                  <a:pt x="360" y="356"/>
                  <a:pt x="328" y="360"/>
                  <a:pt x="325" y="352"/>
                </a:cubicBezTo>
                <a:cubicBezTo>
                  <a:pt x="323" y="344"/>
                  <a:pt x="331" y="328"/>
                  <a:pt x="324" y="309"/>
                </a:cubicBezTo>
                <a:cubicBezTo>
                  <a:pt x="317" y="291"/>
                  <a:pt x="310" y="263"/>
                  <a:pt x="316" y="252"/>
                </a:cubicBezTo>
                <a:cubicBezTo>
                  <a:pt x="334" y="248"/>
                  <a:pt x="334" y="248"/>
                  <a:pt x="334" y="248"/>
                </a:cubicBezTo>
                <a:cubicBezTo>
                  <a:pt x="334" y="248"/>
                  <a:pt x="328" y="225"/>
                  <a:pt x="311" y="226"/>
                </a:cubicBezTo>
                <a:cubicBezTo>
                  <a:pt x="294" y="227"/>
                  <a:pt x="290" y="248"/>
                  <a:pt x="269" y="248"/>
                </a:cubicBezTo>
                <a:cubicBezTo>
                  <a:pt x="249" y="248"/>
                  <a:pt x="208" y="237"/>
                  <a:pt x="208" y="237"/>
                </a:cubicBezTo>
                <a:cubicBezTo>
                  <a:pt x="206" y="117"/>
                  <a:pt x="206" y="117"/>
                  <a:pt x="206" y="117"/>
                </a:cubicBezTo>
                <a:cubicBezTo>
                  <a:pt x="202" y="105"/>
                  <a:pt x="202" y="105"/>
                  <a:pt x="202" y="105"/>
                </a:cubicBezTo>
                <a:cubicBezTo>
                  <a:pt x="211" y="89"/>
                  <a:pt x="211" y="89"/>
                  <a:pt x="211" y="89"/>
                </a:cubicBezTo>
                <a:cubicBezTo>
                  <a:pt x="234" y="73"/>
                  <a:pt x="234" y="73"/>
                  <a:pt x="234" y="73"/>
                </a:cubicBezTo>
                <a:cubicBezTo>
                  <a:pt x="227" y="64"/>
                  <a:pt x="227" y="64"/>
                  <a:pt x="227" y="64"/>
                </a:cubicBezTo>
                <a:cubicBezTo>
                  <a:pt x="204" y="81"/>
                  <a:pt x="204" y="81"/>
                  <a:pt x="204" y="81"/>
                </a:cubicBezTo>
                <a:cubicBezTo>
                  <a:pt x="196" y="81"/>
                  <a:pt x="196" y="81"/>
                  <a:pt x="196" y="81"/>
                </a:cubicBezTo>
                <a:cubicBezTo>
                  <a:pt x="176" y="68"/>
                  <a:pt x="176" y="68"/>
                  <a:pt x="176" y="68"/>
                </a:cubicBezTo>
                <a:cubicBezTo>
                  <a:pt x="166" y="79"/>
                  <a:pt x="166" y="79"/>
                  <a:pt x="166" y="79"/>
                </a:cubicBezTo>
                <a:cubicBezTo>
                  <a:pt x="187" y="91"/>
                  <a:pt x="187" y="91"/>
                  <a:pt x="187" y="91"/>
                </a:cubicBezTo>
                <a:cubicBezTo>
                  <a:pt x="184" y="101"/>
                  <a:pt x="184" y="101"/>
                  <a:pt x="184" y="101"/>
                </a:cubicBezTo>
                <a:cubicBezTo>
                  <a:pt x="174" y="117"/>
                  <a:pt x="174" y="117"/>
                  <a:pt x="174" y="117"/>
                </a:cubicBezTo>
                <a:cubicBezTo>
                  <a:pt x="165" y="226"/>
                  <a:pt x="165" y="226"/>
                  <a:pt x="165" y="226"/>
                </a:cubicBezTo>
                <a:cubicBezTo>
                  <a:pt x="165" y="226"/>
                  <a:pt x="136" y="221"/>
                  <a:pt x="118" y="227"/>
                </a:cubicBezTo>
                <a:cubicBezTo>
                  <a:pt x="100" y="234"/>
                  <a:pt x="88" y="254"/>
                  <a:pt x="89" y="267"/>
                </a:cubicBezTo>
                <a:cubicBezTo>
                  <a:pt x="89" y="267"/>
                  <a:pt x="88" y="276"/>
                  <a:pt x="102" y="275"/>
                </a:cubicBezTo>
                <a:cubicBezTo>
                  <a:pt x="102" y="275"/>
                  <a:pt x="98" y="362"/>
                  <a:pt x="98" y="364"/>
                </a:cubicBezTo>
                <a:cubicBezTo>
                  <a:pt x="98" y="366"/>
                  <a:pt x="76" y="371"/>
                  <a:pt x="53" y="367"/>
                </a:cubicBezTo>
                <a:cubicBezTo>
                  <a:pt x="31" y="364"/>
                  <a:pt x="9" y="335"/>
                  <a:pt x="4" y="310"/>
                </a:cubicBezTo>
                <a:cubicBezTo>
                  <a:pt x="0" y="284"/>
                  <a:pt x="2" y="210"/>
                  <a:pt x="6" y="180"/>
                </a:cubicBezTo>
                <a:cubicBezTo>
                  <a:pt x="11" y="150"/>
                  <a:pt x="17" y="88"/>
                  <a:pt x="46" y="77"/>
                </a:cubicBezTo>
                <a:cubicBezTo>
                  <a:pt x="74" y="66"/>
                  <a:pt x="114" y="56"/>
                  <a:pt x="125" y="46"/>
                </a:cubicBezTo>
                <a:cubicBezTo>
                  <a:pt x="135" y="35"/>
                  <a:pt x="148" y="11"/>
                  <a:pt x="152" y="1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3" name="Freeform 21"/>
          <p:cNvSpPr/>
          <p:nvPr/>
        </p:nvSpPr>
        <p:spPr bwMode="auto">
          <a:xfrm>
            <a:off x="5526192" y="2413279"/>
            <a:ext cx="308832" cy="101169"/>
          </a:xfrm>
          <a:custGeom>
            <a:avLst/>
            <a:gdLst>
              <a:gd name="T0" fmla="*/ 230 w 266"/>
              <a:gd name="T1" fmla="*/ 79 h 87"/>
              <a:gd name="T2" fmla="*/ 151 w 266"/>
              <a:gd name="T3" fmla="*/ 49 h 87"/>
              <a:gd name="T4" fmla="*/ 82 w 266"/>
              <a:gd name="T5" fmla="*/ 17 h 87"/>
              <a:gd name="T6" fmla="*/ 1 w 266"/>
              <a:gd name="T7" fmla="*/ 7 h 87"/>
              <a:gd name="T8" fmla="*/ 0 w 266"/>
              <a:gd name="T9" fmla="*/ 10 h 87"/>
              <a:gd name="T10" fmla="*/ 81 w 266"/>
              <a:gd name="T11" fmla="*/ 22 h 87"/>
              <a:gd name="T12" fmla="*/ 230 w 266"/>
              <a:gd name="T13" fmla="*/ 84 h 87"/>
              <a:gd name="T14" fmla="*/ 230 w 266"/>
              <a:gd name="T15" fmla="*/ 79 h 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266" h="87">
                <a:moveTo>
                  <a:pt x="230" y="79"/>
                </a:moveTo>
                <a:cubicBezTo>
                  <a:pt x="230" y="79"/>
                  <a:pt x="182" y="65"/>
                  <a:pt x="151" y="49"/>
                </a:cubicBezTo>
                <a:cubicBezTo>
                  <a:pt x="120" y="33"/>
                  <a:pt x="87" y="17"/>
                  <a:pt x="82" y="17"/>
                </a:cubicBezTo>
                <a:cubicBezTo>
                  <a:pt x="77" y="17"/>
                  <a:pt x="25" y="0"/>
                  <a:pt x="1" y="7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42" y="5"/>
                  <a:pt x="81" y="22"/>
                </a:cubicBezTo>
                <a:cubicBezTo>
                  <a:pt x="121" y="40"/>
                  <a:pt x="195" y="87"/>
                  <a:pt x="230" y="84"/>
                </a:cubicBezTo>
                <a:cubicBezTo>
                  <a:pt x="266" y="81"/>
                  <a:pt x="230" y="79"/>
                  <a:pt x="230" y="7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Freeform 23"/>
          <p:cNvSpPr/>
          <p:nvPr/>
        </p:nvSpPr>
        <p:spPr bwMode="auto">
          <a:xfrm>
            <a:off x="5512881" y="2481169"/>
            <a:ext cx="205001" cy="46591"/>
          </a:xfrm>
          <a:custGeom>
            <a:avLst/>
            <a:gdLst>
              <a:gd name="T0" fmla="*/ 5 w 177"/>
              <a:gd name="T1" fmla="*/ 32 h 40"/>
              <a:gd name="T2" fmla="*/ 107 w 177"/>
              <a:gd name="T3" fmla="*/ 22 h 40"/>
              <a:gd name="T4" fmla="*/ 169 w 177"/>
              <a:gd name="T5" fmla="*/ 0 h 40"/>
              <a:gd name="T6" fmla="*/ 177 w 177"/>
              <a:gd name="T7" fmla="*/ 3 h 40"/>
              <a:gd name="T8" fmla="*/ 103 w 177"/>
              <a:gd name="T9" fmla="*/ 29 h 40"/>
              <a:gd name="T10" fmla="*/ 0 w 177"/>
              <a:gd name="T11" fmla="*/ 40 h 40"/>
              <a:gd name="T12" fmla="*/ 5 w 177"/>
              <a:gd name="T13" fmla="*/ 32 h 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7" h="40">
                <a:moveTo>
                  <a:pt x="5" y="32"/>
                </a:moveTo>
                <a:cubicBezTo>
                  <a:pt x="5" y="32"/>
                  <a:pt x="61" y="33"/>
                  <a:pt x="107" y="22"/>
                </a:cubicBezTo>
                <a:cubicBezTo>
                  <a:pt x="154" y="10"/>
                  <a:pt x="169" y="0"/>
                  <a:pt x="169" y="0"/>
                </a:cubicBezTo>
                <a:cubicBezTo>
                  <a:pt x="177" y="3"/>
                  <a:pt x="177" y="3"/>
                  <a:pt x="177" y="3"/>
                </a:cubicBezTo>
                <a:cubicBezTo>
                  <a:pt x="177" y="3"/>
                  <a:pt x="142" y="22"/>
                  <a:pt x="103" y="29"/>
                </a:cubicBezTo>
                <a:cubicBezTo>
                  <a:pt x="64" y="36"/>
                  <a:pt x="0" y="40"/>
                  <a:pt x="0" y="40"/>
                </a:cubicBezTo>
                <a:lnTo>
                  <a:pt x="5" y="32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7" name="Freeform 103"/>
          <p:cNvSpPr>
            <a:spLocks noChangeAspect="1" noEditPoints="1"/>
          </p:cNvSpPr>
          <p:nvPr/>
        </p:nvSpPr>
        <p:spPr bwMode="auto">
          <a:xfrm>
            <a:off x="7543606" y="2995084"/>
            <a:ext cx="439582" cy="647295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8" name="Freeform 15"/>
          <p:cNvSpPr>
            <a:spLocks noEditPoints="1"/>
          </p:cNvSpPr>
          <p:nvPr/>
        </p:nvSpPr>
        <p:spPr bwMode="auto">
          <a:xfrm>
            <a:off x="6352278" y="5078322"/>
            <a:ext cx="599825" cy="449872"/>
          </a:xfrm>
          <a:custGeom>
            <a:avLst/>
            <a:gdLst/>
            <a:ahLst/>
            <a:cxnLst>
              <a:cxn ang="0">
                <a:pos x="168" y="126"/>
              </a:cxn>
              <a:cxn ang="0">
                <a:pos x="0" y="126"/>
              </a:cxn>
              <a:cxn ang="0">
                <a:pos x="0" y="0"/>
              </a:cxn>
              <a:cxn ang="0">
                <a:pos x="10" y="0"/>
              </a:cxn>
              <a:cxn ang="0">
                <a:pos x="10" y="115"/>
              </a:cxn>
              <a:cxn ang="0">
                <a:pos x="168" y="115"/>
              </a:cxn>
              <a:cxn ang="0">
                <a:pos x="168" y="126"/>
              </a:cxn>
              <a:cxn ang="0">
                <a:pos x="54" y="104"/>
              </a:cxn>
              <a:cxn ang="0">
                <a:pos x="32" y="104"/>
              </a:cxn>
              <a:cxn ang="0">
                <a:pos x="32" y="63"/>
              </a:cxn>
              <a:cxn ang="0">
                <a:pos x="54" y="63"/>
              </a:cxn>
              <a:cxn ang="0">
                <a:pos x="54" y="104"/>
              </a:cxn>
              <a:cxn ang="0">
                <a:pos x="84" y="104"/>
              </a:cxn>
              <a:cxn ang="0">
                <a:pos x="64" y="104"/>
              </a:cxn>
              <a:cxn ang="0">
                <a:pos x="64" y="19"/>
              </a:cxn>
              <a:cxn ang="0">
                <a:pos x="84" y="19"/>
              </a:cxn>
              <a:cxn ang="0">
                <a:pos x="84" y="104"/>
              </a:cxn>
              <a:cxn ang="0">
                <a:pos x="116" y="104"/>
              </a:cxn>
              <a:cxn ang="0">
                <a:pos x="95" y="104"/>
              </a:cxn>
              <a:cxn ang="0">
                <a:pos x="95" y="41"/>
              </a:cxn>
              <a:cxn ang="0">
                <a:pos x="116" y="41"/>
              </a:cxn>
              <a:cxn ang="0">
                <a:pos x="116" y="104"/>
              </a:cxn>
              <a:cxn ang="0">
                <a:pos x="147" y="104"/>
              </a:cxn>
              <a:cxn ang="0">
                <a:pos x="127" y="104"/>
              </a:cxn>
              <a:cxn ang="0">
                <a:pos x="127" y="9"/>
              </a:cxn>
              <a:cxn ang="0">
                <a:pos x="147" y="9"/>
              </a:cxn>
              <a:cxn ang="0">
                <a:pos x="147" y="104"/>
              </a:cxn>
            </a:cxnLst>
            <a:rect l="0" t="0" r="r" b="b"/>
            <a:pathLst>
              <a:path w="168" h="126">
                <a:moveTo>
                  <a:pt x="168" y="126"/>
                </a:moveTo>
                <a:lnTo>
                  <a:pt x="0" y="126"/>
                </a:lnTo>
                <a:lnTo>
                  <a:pt x="0" y="0"/>
                </a:lnTo>
                <a:lnTo>
                  <a:pt x="10" y="0"/>
                </a:lnTo>
                <a:lnTo>
                  <a:pt x="10" y="115"/>
                </a:lnTo>
                <a:lnTo>
                  <a:pt x="168" y="115"/>
                </a:lnTo>
                <a:lnTo>
                  <a:pt x="168" y="126"/>
                </a:lnTo>
                <a:close/>
                <a:moveTo>
                  <a:pt x="54" y="104"/>
                </a:moveTo>
                <a:lnTo>
                  <a:pt x="32" y="104"/>
                </a:lnTo>
                <a:lnTo>
                  <a:pt x="32" y="63"/>
                </a:lnTo>
                <a:lnTo>
                  <a:pt x="54" y="63"/>
                </a:lnTo>
                <a:lnTo>
                  <a:pt x="54" y="104"/>
                </a:lnTo>
                <a:close/>
                <a:moveTo>
                  <a:pt x="84" y="104"/>
                </a:moveTo>
                <a:lnTo>
                  <a:pt x="64" y="104"/>
                </a:lnTo>
                <a:lnTo>
                  <a:pt x="64" y="19"/>
                </a:lnTo>
                <a:lnTo>
                  <a:pt x="84" y="19"/>
                </a:lnTo>
                <a:lnTo>
                  <a:pt x="84" y="104"/>
                </a:lnTo>
                <a:close/>
                <a:moveTo>
                  <a:pt x="116" y="104"/>
                </a:moveTo>
                <a:lnTo>
                  <a:pt x="95" y="104"/>
                </a:lnTo>
                <a:lnTo>
                  <a:pt x="95" y="41"/>
                </a:lnTo>
                <a:lnTo>
                  <a:pt x="116" y="41"/>
                </a:lnTo>
                <a:lnTo>
                  <a:pt x="116" y="104"/>
                </a:lnTo>
                <a:close/>
                <a:moveTo>
                  <a:pt x="147" y="104"/>
                </a:moveTo>
                <a:lnTo>
                  <a:pt x="127" y="104"/>
                </a:lnTo>
                <a:lnTo>
                  <a:pt x="127" y="9"/>
                </a:lnTo>
                <a:lnTo>
                  <a:pt x="147" y="9"/>
                </a:lnTo>
                <a:lnTo>
                  <a:pt x="147" y="104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srgbClr val="FFC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9" name="Freeform 65"/>
          <p:cNvSpPr>
            <a:spLocks noChangeAspect="1" noEditPoints="1"/>
          </p:cNvSpPr>
          <p:nvPr/>
        </p:nvSpPr>
        <p:spPr bwMode="auto">
          <a:xfrm>
            <a:off x="4279568" y="3908187"/>
            <a:ext cx="539044" cy="491201"/>
          </a:xfrm>
          <a:custGeom>
            <a:avLst/>
            <a:gdLst/>
            <a:ahLst/>
            <a:cxnLst>
              <a:cxn ang="0">
                <a:pos x="45" y="41"/>
              </a:cxn>
              <a:cxn ang="0">
                <a:pos x="47" y="50"/>
              </a:cxn>
              <a:cxn ang="0">
                <a:pos x="40" y="56"/>
              </a:cxn>
              <a:cxn ang="0">
                <a:pos x="31" y="60"/>
              </a:cxn>
              <a:cxn ang="0">
                <a:pos x="21" y="60"/>
              </a:cxn>
              <a:cxn ang="0">
                <a:pos x="13" y="56"/>
              </a:cxn>
              <a:cxn ang="0">
                <a:pos x="5" y="50"/>
              </a:cxn>
              <a:cxn ang="0">
                <a:pos x="8" y="41"/>
              </a:cxn>
              <a:cxn ang="0">
                <a:pos x="0" y="32"/>
              </a:cxn>
              <a:cxn ang="0">
                <a:pos x="9" y="26"/>
              </a:cxn>
              <a:cxn ang="0">
                <a:pos x="5" y="20"/>
              </a:cxn>
              <a:cxn ang="0">
                <a:pos x="17" y="18"/>
              </a:cxn>
              <a:cxn ang="0">
                <a:pos x="22" y="10"/>
              </a:cxn>
              <a:cxn ang="0">
                <a:pos x="32" y="17"/>
              </a:cxn>
              <a:cxn ang="0">
                <a:pos x="41" y="14"/>
              </a:cxn>
              <a:cxn ang="0">
                <a:pos x="47" y="22"/>
              </a:cxn>
              <a:cxn ang="0">
                <a:pos x="51" y="30"/>
              </a:cxn>
              <a:cxn ang="0">
                <a:pos x="26" y="25"/>
              </a:cxn>
              <a:cxn ang="0">
                <a:pos x="36" y="35"/>
              </a:cxn>
              <a:cxn ang="0">
                <a:pos x="72" y="19"/>
              </a:cxn>
              <a:cxn ang="0">
                <a:pos x="72" y="27"/>
              </a:cxn>
              <a:cxn ang="0">
                <a:pos x="62" y="25"/>
              </a:cxn>
              <a:cxn ang="0">
                <a:pos x="52" y="27"/>
              </a:cxn>
              <a:cxn ang="0">
                <a:pos x="53" y="19"/>
              </a:cxn>
              <a:cxn ang="0">
                <a:pos x="53" y="11"/>
              </a:cxn>
              <a:cxn ang="0">
                <a:pos x="52" y="3"/>
              </a:cxn>
              <a:cxn ang="0">
                <a:pos x="62" y="4"/>
              </a:cxn>
              <a:cxn ang="0">
                <a:pos x="67" y="0"/>
              </a:cxn>
              <a:cxn ang="0">
                <a:pos x="70" y="9"/>
              </a:cxn>
              <a:cxn ang="0">
                <a:pos x="78" y="18"/>
              </a:cxn>
              <a:cxn ang="0">
                <a:pos x="70" y="62"/>
              </a:cxn>
              <a:cxn ang="0">
                <a:pos x="67" y="71"/>
              </a:cxn>
              <a:cxn ang="0">
                <a:pos x="61" y="66"/>
              </a:cxn>
              <a:cxn ang="0">
                <a:pos x="52" y="68"/>
              </a:cxn>
              <a:cxn ang="0">
                <a:pos x="47" y="59"/>
              </a:cxn>
              <a:cxn ang="0">
                <a:pos x="54" y="50"/>
              </a:cxn>
              <a:cxn ang="0">
                <a:pos x="57" y="41"/>
              </a:cxn>
              <a:cxn ang="0">
                <a:pos x="63" y="46"/>
              </a:cxn>
              <a:cxn ang="0">
                <a:pos x="72" y="44"/>
              </a:cxn>
              <a:cxn ang="0">
                <a:pos x="72" y="52"/>
              </a:cxn>
              <a:cxn ang="0">
                <a:pos x="62" y="10"/>
              </a:cxn>
              <a:cxn ang="0">
                <a:pos x="67" y="15"/>
              </a:cxn>
              <a:cxn ang="0">
                <a:pos x="57" y="56"/>
              </a:cxn>
              <a:cxn ang="0">
                <a:pos x="62" y="51"/>
              </a:cxn>
            </a:cxnLst>
            <a:rect l="0" t="0" r="r" b="b"/>
            <a:pathLst>
              <a:path w="78" h="71">
                <a:moveTo>
                  <a:pt x="52" y="39"/>
                </a:moveTo>
                <a:cubicBezTo>
                  <a:pt x="52" y="40"/>
                  <a:pt x="51" y="40"/>
                  <a:pt x="51" y="40"/>
                </a:cubicBezTo>
                <a:cubicBezTo>
                  <a:pt x="45" y="41"/>
                  <a:pt x="45" y="41"/>
                  <a:pt x="45" y="41"/>
                </a:cubicBezTo>
                <a:cubicBezTo>
                  <a:pt x="44" y="42"/>
                  <a:pt x="44" y="43"/>
                  <a:pt x="43" y="44"/>
                </a:cubicBezTo>
                <a:cubicBezTo>
                  <a:pt x="45" y="46"/>
                  <a:pt x="46" y="47"/>
                  <a:pt x="47" y="49"/>
                </a:cubicBezTo>
                <a:cubicBezTo>
                  <a:pt x="47" y="49"/>
                  <a:pt x="47" y="49"/>
                  <a:pt x="47" y="50"/>
                </a:cubicBezTo>
                <a:cubicBezTo>
                  <a:pt x="47" y="50"/>
                  <a:pt x="47" y="50"/>
                  <a:pt x="47" y="50"/>
                </a:cubicBezTo>
                <a:cubicBezTo>
                  <a:pt x="46" y="52"/>
                  <a:pt x="42" y="56"/>
                  <a:pt x="41" y="56"/>
                </a:cubicBezTo>
                <a:cubicBezTo>
                  <a:pt x="40" y="56"/>
                  <a:pt x="40" y="56"/>
                  <a:pt x="40" y="56"/>
                </a:cubicBezTo>
                <a:cubicBezTo>
                  <a:pt x="35" y="53"/>
                  <a:pt x="35" y="53"/>
                  <a:pt x="35" y="53"/>
                </a:cubicBezTo>
                <a:cubicBezTo>
                  <a:pt x="34" y="53"/>
                  <a:pt x="33" y="53"/>
                  <a:pt x="32" y="54"/>
                </a:cubicBezTo>
                <a:cubicBezTo>
                  <a:pt x="32" y="56"/>
                  <a:pt x="32" y="58"/>
                  <a:pt x="31" y="60"/>
                </a:cubicBezTo>
                <a:cubicBezTo>
                  <a:pt x="31" y="61"/>
                  <a:pt x="30" y="61"/>
                  <a:pt x="30" y="61"/>
                </a:cubicBezTo>
                <a:cubicBezTo>
                  <a:pt x="22" y="61"/>
                  <a:pt x="22" y="61"/>
                  <a:pt x="22" y="61"/>
                </a:cubicBezTo>
                <a:cubicBezTo>
                  <a:pt x="22" y="61"/>
                  <a:pt x="21" y="61"/>
                  <a:pt x="21" y="60"/>
                </a:cubicBezTo>
                <a:cubicBezTo>
                  <a:pt x="20" y="54"/>
                  <a:pt x="20" y="54"/>
                  <a:pt x="20" y="54"/>
                </a:cubicBezTo>
                <a:cubicBezTo>
                  <a:pt x="19" y="54"/>
                  <a:pt x="18" y="53"/>
                  <a:pt x="17" y="53"/>
                </a:cubicBezTo>
                <a:cubicBezTo>
                  <a:pt x="13" y="56"/>
                  <a:pt x="13" y="56"/>
                  <a:pt x="13" y="56"/>
                </a:cubicBezTo>
                <a:cubicBezTo>
                  <a:pt x="12" y="56"/>
                  <a:pt x="12" y="56"/>
                  <a:pt x="12" y="56"/>
                </a:cubicBezTo>
                <a:cubicBezTo>
                  <a:pt x="11" y="56"/>
                  <a:pt x="11" y="56"/>
                  <a:pt x="11" y="56"/>
                </a:cubicBezTo>
                <a:cubicBezTo>
                  <a:pt x="10" y="55"/>
                  <a:pt x="5" y="51"/>
                  <a:pt x="5" y="50"/>
                </a:cubicBezTo>
                <a:cubicBezTo>
                  <a:pt x="5" y="49"/>
                  <a:pt x="5" y="49"/>
                  <a:pt x="5" y="49"/>
                </a:cubicBezTo>
                <a:cubicBezTo>
                  <a:pt x="7" y="47"/>
                  <a:pt x="8" y="46"/>
                  <a:pt x="9" y="44"/>
                </a:cubicBezTo>
                <a:cubicBezTo>
                  <a:pt x="8" y="43"/>
                  <a:pt x="8" y="42"/>
                  <a:pt x="8" y="41"/>
                </a:cubicBezTo>
                <a:cubicBezTo>
                  <a:pt x="1" y="40"/>
                  <a:pt x="1" y="40"/>
                  <a:pt x="1" y="40"/>
                </a:cubicBezTo>
                <a:cubicBezTo>
                  <a:pt x="1" y="40"/>
                  <a:pt x="0" y="40"/>
                  <a:pt x="0" y="39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1"/>
                  <a:pt x="1" y="30"/>
                  <a:pt x="1" y="30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8" y="27"/>
                  <a:pt x="9" y="26"/>
                </a:cubicBezTo>
                <a:cubicBezTo>
                  <a:pt x="8" y="25"/>
                  <a:pt x="7" y="23"/>
                  <a:pt x="5" y="22"/>
                </a:cubicBezTo>
                <a:cubicBezTo>
                  <a:pt x="5" y="21"/>
                  <a:pt x="5" y="21"/>
                  <a:pt x="5" y="21"/>
                </a:cubicBezTo>
                <a:cubicBezTo>
                  <a:pt x="5" y="21"/>
                  <a:pt x="5" y="20"/>
                  <a:pt x="5" y="20"/>
                </a:cubicBezTo>
                <a:cubicBezTo>
                  <a:pt x="6" y="19"/>
                  <a:pt x="11" y="14"/>
                  <a:pt x="12" y="14"/>
                </a:cubicBezTo>
                <a:cubicBezTo>
                  <a:pt x="12" y="14"/>
                  <a:pt x="12" y="14"/>
                  <a:pt x="13" y="14"/>
                </a:cubicBezTo>
                <a:cubicBezTo>
                  <a:pt x="17" y="18"/>
                  <a:pt x="17" y="18"/>
                  <a:pt x="17" y="18"/>
                </a:cubicBezTo>
                <a:cubicBezTo>
                  <a:pt x="18" y="18"/>
                  <a:pt x="19" y="17"/>
                  <a:pt x="20" y="17"/>
                </a:cubicBezTo>
                <a:cubicBezTo>
                  <a:pt x="21" y="15"/>
                  <a:pt x="21" y="13"/>
                  <a:pt x="21" y="11"/>
                </a:cubicBezTo>
                <a:cubicBezTo>
                  <a:pt x="21" y="10"/>
                  <a:pt x="22" y="10"/>
                  <a:pt x="22" y="10"/>
                </a:cubicBezTo>
                <a:cubicBezTo>
                  <a:pt x="30" y="10"/>
                  <a:pt x="30" y="10"/>
                  <a:pt x="30" y="10"/>
                </a:cubicBezTo>
                <a:cubicBezTo>
                  <a:pt x="30" y="10"/>
                  <a:pt x="31" y="10"/>
                  <a:pt x="31" y="11"/>
                </a:cubicBezTo>
                <a:cubicBezTo>
                  <a:pt x="32" y="17"/>
                  <a:pt x="32" y="17"/>
                  <a:pt x="32" y="17"/>
                </a:cubicBezTo>
                <a:cubicBezTo>
                  <a:pt x="33" y="17"/>
                  <a:pt x="34" y="18"/>
                  <a:pt x="35" y="18"/>
                </a:cubicBezTo>
                <a:cubicBezTo>
                  <a:pt x="40" y="14"/>
                  <a:pt x="40" y="14"/>
                  <a:pt x="40" y="14"/>
                </a:cubicBezTo>
                <a:cubicBezTo>
                  <a:pt x="40" y="14"/>
                  <a:pt x="40" y="14"/>
                  <a:pt x="41" y="14"/>
                </a:cubicBezTo>
                <a:cubicBezTo>
                  <a:pt x="41" y="14"/>
                  <a:pt x="41" y="14"/>
                  <a:pt x="41" y="14"/>
                </a:cubicBezTo>
                <a:cubicBezTo>
                  <a:pt x="42" y="15"/>
                  <a:pt x="47" y="20"/>
                  <a:pt x="47" y="21"/>
                </a:cubicBezTo>
                <a:cubicBezTo>
                  <a:pt x="47" y="21"/>
                  <a:pt x="47" y="21"/>
                  <a:pt x="47" y="22"/>
                </a:cubicBezTo>
                <a:cubicBezTo>
                  <a:pt x="46" y="23"/>
                  <a:pt x="45" y="25"/>
                  <a:pt x="43" y="26"/>
                </a:cubicBezTo>
                <a:cubicBezTo>
                  <a:pt x="44" y="27"/>
                  <a:pt x="44" y="28"/>
                  <a:pt x="45" y="30"/>
                </a:cubicBezTo>
                <a:cubicBezTo>
                  <a:pt x="51" y="30"/>
                  <a:pt x="51" y="30"/>
                  <a:pt x="51" y="30"/>
                </a:cubicBezTo>
                <a:cubicBezTo>
                  <a:pt x="51" y="31"/>
                  <a:pt x="52" y="31"/>
                  <a:pt x="52" y="32"/>
                </a:cubicBezTo>
                <a:lnTo>
                  <a:pt x="52" y="39"/>
                </a:lnTo>
                <a:close/>
                <a:moveTo>
                  <a:pt x="26" y="25"/>
                </a:moveTo>
                <a:cubicBezTo>
                  <a:pt x="21" y="25"/>
                  <a:pt x="16" y="30"/>
                  <a:pt x="16" y="35"/>
                </a:cubicBezTo>
                <a:cubicBezTo>
                  <a:pt x="16" y="41"/>
                  <a:pt x="21" y="46"/>
                  <a:pt x="26" y="46"/>
                </a:cubicBezTo>
                <a:cubicBezTo>
                  <a:pt x="32" y="46"/>
                  <a:pt x="36" y="41"/>
                  <a:pt x="36" y="35"/>
                </a:cubicBezTo>
                <a:cubicBezTo>
                  <a:pt x="36" y="30"/>
                  <a:pt x="32" y="25"/>
                  <a:pt x="26" y="25"/>
                </a:cubicBezTo>
                <a:close/>
                <a:moveTo>
                  <a:pt x="78" y="18"/>
                </a:moveTo>
                <a:cubicBezTo>
                  <a:pt x="78" y="18"/>
                  <a:pt x="72" y="19"/>
                  <a:pt x="72" y="19"/>
                </a:cubicBezTo>
                <a:cubicBezTo>
                  <a:pt x="71" y="20"/>
                  <a:pt x="71" y="20"/>
                  <a:pt x="70" y="21"/>
                </a:cubicBezTo>
                <a:cubicBezTo>
                  <a:pt x="71" y="22"/>
                  <a:pt x="72" y="26"/>
                  <a:pt x="72" y="26"/>
                </a:cubicBezTo>
                <a:cubicBezTo>
                  <a:pt x="72" y="27"/>
                  <a:pt x="72" y="27"/>
                  <a:pt x="72" y="27"/>
                </a:cubicBezTo>
                <a:cubicBezTo>
                  <a:pt x="72" y="27"/>
                  <a:pt x="68" y="30"/>
                  <a:pt x="67" y="30"/>
                </a:cubicBezTo>
                <a:cubicBezTo>
                  <a:pt x="67" y="30"/>
                  <a:pt x="64" y="26"/>
                  <a:pt x="63" y="25"/>
                </a:cubicBezTo>
                <a:cubicBezTo>
                  <a:pt x="63" y="25"/>
                  <a:pt x="63" y="25"/>
                  <a:pt x="62" y="25"/>
                </a:cubicBezTo>
                <a:cubicBezTo>
                  <a:pt x="62" y="25"/>
                  <a:pt x="61" y="25"/>
                  <a:pt x="61" y="25"/>
                </a:cubicBezTo>
                <a:cubicBezTo>
                  <a:pt x="61" y="26"/>
                  <a:pt x="58" y="30"/>
                  <a:pt x="57" y="30"/>
                </a:cubicBezTo>
                <a:cubicBezTo>
                  <a:pt x="57" y="30"/>
                  <a:pt x="53" y="27"/>
                  <a:pt x="52" y="27"/>
                </a:cubicBezTo>
                <a:cubicBezTo>
                  <a:pt x="52" y="27"/>
                  <a:pt x="52" y="27"/>
                  <a:pt x="52" y="26"/>
                </a:cubicBezTo>
                <a:cubicBezTo>
                  <a:pt x="52" y="26"/>
                  <a:pt x="54" y="22"/>
                  <a:pt x="54" y="21"/>
                </a:cubicBezTo>
                <a:cubicBezTo>
                  <a:pt x="53" y="20"/>
                  <a:pt x="53" y="20"/>
                  <a:pt x="53" y="19"/>
                </a:cubicBezTo>
                <a:cubicBezTo>
                  <a:pt x="52" y="19"/>
                  <a:pt x="47" y="18"/>
                  <a:pt x="47" y="18"/>
                </a:cubicBezTo>
                <a:cubicBezTo>
                  <a:pt x="47" y="12"/>
                  <a:pt x="47" y="12"/>
                  <a:pt x="47" y="12"/>
                </a:cubicBezTo>
                <a:cubicBezTo>
                  <a:pt x="47" y="11"/>
                  <a:pt x="52" y="11"/>
                  <a:pt x="53" y="11"/>
                </a:cubicBezTo>
                <a:cubicBezTo>
                  <a:pt x="53" y="10"/>
                  <a:pt x="53" y="9"/>
                  <a:pt x="54" y="9"/>
                </a:cubicBezTo>
                <a:cubicBezTo>
                  <a:pt x="54" y="8"/>
                  <a:pt x="52" y="4"/>
                  <a:pt x="52" y="3"/>
                </a:cubicBezTo>
                <a:cubicBezTo>
                  <a:pt x="52" y="3"/>
                  <a:pt x="52" y="3"/>
                  <a:pt x="52" y="3"/>
                </a:cubicBezTo>
                <a:cubicBezTo>
                  <a:pt x="53" y="3"/>
                  <a:pt x="57" y="0"/>
                  <a:pt x="57" y="0"/>
                </a:cubicBezTo>
                <a:cubicBezTo>
                  <a:pt x="58" y="0"/>
                  <a:pt x="61" y="4"/>
                  <a:pt x="61" y="5"/>
                </a:cubicBezTo>
                <a:cubicBezTo>
                  <a:pt x="61" y="4"/>
                  <a:pt x="62" y="4"/>
                  <a:pt x="62" y="4"/>
                </a:cubicBezTo>
                <a:cubicBezTo>
                  <a:pt x="63" y="4"/>
                  <a:pt x="63" y="4"/>
                  <a:pt x="63" y="5"/>
                </a:cubicBezTo>
                <a:cubicBezTo>
                  <a:pt x="64" y="3"/>
                  <a:pt x="66" y="1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8" y="0"/>
                  <a:pt x="72" y="2"/>
                  <a:pt x="72" y="3"/>
                </a:cubicBezTo>
                <a:cubicBezTo>
                  <a:pt x="72" y="3"/>
                  <a:pt x="72" y="3"/>
                  <a:pt x="72" y="3"/>
                </a:cubicBezTo>
                <a:cubicBezTo>
                  <a:pt x="72" y="4"/>
                  <a:pt x="71" y="8"/>
                  <a:pt x="70" y="9"/>
                </a:cubicBezTo>
                <a:cubicBezTo>
                  <a:pt x="71" y="9"/>
                  <a:pt x="71" y="10"/>
                  <a:pt x="72" y="11"/>
                </a:cubicBezTo>
                <a:cubicBezTo>
                  <a:pt x="72" y="11"/>
                  <a:pt x="78" y="11"/>
                  <a:pt x="78" y="12"/>
                </a:cubicBezTo>
                <a:lnTo>
                  <a:pt x="78" y="18"/>
                </a:lnTo>
                <a:close/>
                <a:moveTo>
                  <a:pt x="78" y="59"/>
                </a:moveTo>
                <a:cubicBezTo>
                  <a:pt x="78" y="59"/>
                  <a:pt x="72" y="60"/>
                  <a:pt x="72" y="60"/>
                </a:cubicBezTo>
                <a:cubicBezTo>
                  <a:pt x="71" y="61"/>
                  <a:pt x="71" y="61"/>
                  <a:pt x="70" y="62"/>
                </a:cubicBezTo>
                <a:cubicBezTo>
                  <a:pt x="71" y="63"/>
                  <a:pt x="72" y="67"/>
                  <a:pt x="72" y="68"/>
                </a:cubicBezTo>
                <a:cubicBezTo>
                  <a:pt x="72" y="68"/>
                  <a:pt x="72" y="68"/>
                  <a:pt x="72" y="68"/>
                </a:cubicBezTo>
                <a:cubicBezTo>
                  <a:pt x="72" y="68"/>
                  <a:pt x="68" y="71"/>
                  <a:pt x="67" y="71"/>
                </a:cubicBezTo>
                <a:cubicBezTo>
                  <a:pt x="67" y="71"/>
                  <a:pt x="64" y="67"/>
                  <a:pt x="63" y="66"/>
                </a:cubicBezTo>
                <a:cubicBezTo>
                  <a:pt x="63" y="66"/>
                  <a:pt x="63" y="66"/>
                  <a:pt x="62" y="66"/>
                </a:cubicBezTo>
                <a:cubicBezTo>
                  <a:pt x="62" y="66"/>
                  <a:pt x="61" y="66"/>
                  <a:pt x="61" y="66"/>
                </a:cubicBezTo>
                <a:cubicBezTo>
                  <a:pt x="61" y="67"/>
                  <a:pt x="58" y="71"/>
                  <a:pt x="57" y="71"/>
                </a:cubicBezTo>
                <a:cubicBezTo>
                  <a:pt x="57" y="71"/>
                  <a:pt x="53" y="68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2" y="67"/>
                  <a:pt x="54" y="63"/>
                  <a:pt x="54" y="62"/>
                </a:cubicBezTo>
                <a:cubicBezTo>
                  <a:pt x="53" y="61"/>
                  <a:pt x="53" y="61"/>
                  <a:pt x="53" y="60"/>
                </a:cubicBezTo>
                <a:cubicBezTo>
                  <a:pt x="52" y="60"/>
                  <a:pt x="47" y="59"/>
                  <a:pt x="47" y="59"/>
                </a:cubicBezTo>
                <a:cubicBezTo>
                  <a:pt x="47" y="53"/>
                  <a:pt x="47" y="53"/>
                  <a:pt x="47" y="53"/>
                </a:cubicBezTo>
                <a:cubicBezTo>
                  <a:pt x="47" y="52"/>
                  <a:pt x="52" y="52"/>
                  <a:pt x="53" y="52"/>
                </a:cubicBezTo>
                <a:cubicBezTo>
                  <a:pt x="53" y="51"/>
                  <a:pt x="53" y="50"/>
                  <a:pt x="54" y="50"/>
                </a:cubicBezTo>
                <a:cubicBezTo>
                  <a:pt x="54" y="49"/>
                  <a:pt x="52" y="45"/>
                  <a:pt x="52" y="44"/>
                </a:cubicBezTo>
                <a:cubicBezTo>
                  <a:pt x="52" y="44"/>
                  <a:pt x="52" y="44"/>
                  <a:pt x="52" y="44"/>
                </a:cubicBezTo>
                <a:cubicBezTo>
                  <a:pt x="53" y="44"/>
                  <a:pt x="57" y="41"/>
                  <a:pt x="57" y="41"/>
                </a:cubicBezTo>
                <a:cubicBezTo>
                  <a:pt x="58" y="41"/>
                  <a:pt x="61" y="45"/>
                  <a:pt x="61" y="46"/>
                </a:cubicBezTo>
                <a:cubicBezTo>
                  <a:pt x="61" y="46"/>
                  <a:pt x="62" y="46"/>
                  <a:pt x="62" y="46"/>
                </a:cubicBezTo>
                <a:cubicBezTo>
                  <a:pt x="63" y="46"/>
                  <a:pt x="63" y="46"/>
                  <a:pt x="63" y="46"/>
                </a:cubicBezTo>
                <a:cubicBezTo>
                  <a:pt x="64" y="44"/>
                  <a:pt x="66" y="43"/>
                  <a:pt x="67" y="41"/>
                </a:cubicBezTo>
                <a:cubicBezTo>
                  <a:pt x="67" y="41"/>
                  <a:pt x="67" y="41"/>
                  <a:pt x="67" y="41"/>
                </a:cubicBezTo>
                <a:cubicBezTo>
                  <a:pt x="68" y="41"/>
                  <a:pt x="72" y="44"/>
                  <a:pt x="72" y="44"/>
                </a:cubicBezTo>
                <a:cubicBezTo>
                  <a:pt x="72" y="44"/>
                  <a:pt x="72" y="44"/>
                  <a:pt x="72" y="44"/>
                </a:cubicBezTo>
                <a:cubicBezTo>
                  <a:pt x="72" y="45"/>
                  <a:pt x="71" y="49"/>
                  <a:pt x="70" y="50"/>
                </a:cubicBezTo>
                <a:cubicBezTo>
                  <a:pt x="71" y="50"/>
                  <a:pt x="71" y="51"/>
                  <a:pt x="72" y="52"/>
                </a:cubicBezTo>
                <a:cubicBezTo>
                  <a:pt x="72" y="52"/>
                  <a:pt x="78" y="52"/>
                  <a:pt x="78" y="53"/>
                </a:cubicBezTo>
                <a:lnTo>
                  <a:pt x="78" y="59"/>
                </a:lnTo>
                <a:close/>
                <a:moveTo>
                  <a:pt x="62" y="10"/>
                </a:moveTo>
                <a:cubicBezTo>
                  <a:pt x="59" y="10"/>
                  <a:pt x="57" y="12"/>
                  <a:pt x="57" y="15"/>
                </a:cubicBezTo>
                <a:cubicBezTo>
                  <a:pt x="57" y="18"/>
                  <a:pt x="59" y="20"/>
                  <a:pt x="62" y="20"/>
                </a:cubicBezTo>
                <a:cubicBezTo>
                  <a:pt x="65" y="20"/>
                  <a:pt x="67" y="18"/>
                  <a:pt x="67" y="15"/>
                </a:cubicBezTo>
                <a:cubicBezTo>
                  <a:pt x="67" y="12"/>
                  <a:pt x="65" y="10"/>
                  <a:pt x="62" y="10"/>
                </a:cubicBezTo>
                <a:close/>
                <a:moveTo>
                  <a:pt x="62" y="51"/>
                </a:moveTo>
                <a:cubicBezTo>
                  <a:pt x="59" y="51"/>
                  <a:pt x="57" y="53"/>
                  <a:pt x="57" y="56"/>
                </a:cubicBezTo>
                <a:cubicBezTo>
                  <a:pt x="57" y="59"/>
                  <a:pt x="59" y="61"/>
                  <a:pt x="62" y="61"/>
                </a:cubicBezTo>
                <a:cubicBezTo>
                  <a:pt x="65" y="61"/>
                  <a:pt x="67" y="59"/>
                  <a:pt x="67" y="56"/>
                </a:cubicBezTo>
                <a:cubicBezTo>
                  <a:pt x="67" y="53"/>
                  <a:pt x="65" y="51"/>
                  <a:pt x="62" y="51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1682" tIns="60841" rIns="121682" bIns="60841" numCol="1" anchor="t" anchorCtr="0" compatLnSpc="1"/>
          <a:lstStyle/>
          <a:p>
            <a:pPr defTabSz="1217295">
              <a:defRPr/>
            </a:pPr>
            <a:endParaRPr lang="en-US" sz="3190" kern="0">
              <a:solidFill>
                <a:srgbClr val="262626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13"/>
          <p:cNvSpPr txBox="1"/>
          <p:nvPr/>
        </p:nvSpPr>
        <p:spPr>
          <a:xfrm>
            <a:off x="8557140" y="1842288"/>
            <a:ext cx="85305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TextBox 13"/>
          <p:cNvSpPr txBox="1"/>
          <p:nvPr/>
        </p:nvSpPr>
        <p:spPr>
          <a:xfrm>
            <a:off x="8663705" y="2109362"/>
            <a:ext cx="2308666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3"/>
          <p:cNvSpPr txBox="1"/>
          <p:nvPr/>
        </p:nvSpPr>
        <p:spPr>
          <a:xfrm>
            <a:off x="2744203" y="1879527"/>
            <a:ext cx="89922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3"/>
          <p:cNvSpPr txBox="1"/>
          <p:nvPr/>
        </p:nvSpPr>
        <p:spPr>
          <a:xfrm>
            <a:off x="1412128" y="2199578"/>
            <a:ext cx="223129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TextBox 13"/>
          <p:cNvSpPr txBox="1"/>
          <p:nvPr/>
        </p:nvSpPr>
        <p:spPr>
          <a:xfrm>
            <a:off x="8557140" y="5169380"/>
            <a:ext cx="853051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TextBox 13"/>
          <p:cNvSpPr txBox="1"/>
          <p:nvPr/>
        </p:nvSpPr>
        <p:spPr>
          <a:xfrm>
            <a:off x="8663705" y="5436454"/>
            <a:ext cx="2308666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13"/>
          <p:cNvSpPr txBox="1"/>
          <p:nvPr/>
        </p:nvSpPr>
        <p:spPr>
          <a:xfrm>
            <a:off x="2744203" y="5206619"/>
            <a:ext cx="899223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关键词</a:t>
            </a:r>
            <a:endParaRPr lang="en-US" sz="1600" b="1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Box 13"/>
          <p:cNvSpPr txBox="1"/>
          <p:nvPr/>
        </p:nvSpPr>
        <p:spPr>
          <a:xfrm>
            <a:off x="1412128" y="5526670"/>
            <a:ext cx="2231298" cy="553998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prstClr val="black">
                    <a:lumMod val="85000"/>
                    <a:lumOff val="1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</a:t>
            </a:r>
            <a:endParaRPr lang="en-US" altLang="zh-CN" sz="1200" dirty="0">
              <a:solidFill>
                <a:prstClr val="black">
                  <a:lumMod val="85000"/>
                  <a:lumOff val="15000"/>
                </a:prst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AutoShape 2"/>
          <p:cNvSpPr/>
          <p:nvPr/>
        </p:nvSpPr>
        <p:spPr bwMode="auto">
          <a:xfrm>
            <a:off x="5378907" y="2445605"/>
            <a:ext cx="1308100" cy="63817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1" y="0"/>
                </a:moveTo>
                <a:cubicBezTo>
                  <a:pt x="8033" y="0"/>
                  <a:pt x="5264" y="2168"/>
                  <a:pt x="3152" y="6495"/>
                </a:cubicBezTo>
                <a:cubicBezTo>
                  <a:pt x="1111" y="10679"/>
                  <a:pt x="67" y="16118"/>
                  <a:pt x="0" y="21600"/>
                </a:cubicBezTo>
                <a:lnTo>
                  <a:pt x="4982" y="21600"/>
                </a:lnTo>
                <a:cubicBezTo>
                  <a:pt x="5023" y="18570"/>
                  <a:pt x="5604" y="15568"/>
                  <a:pt x="6732" y="13255"/>
                </a:cubicBezTo>
                <a:cubicBezTo>
                  <a:pt x="7904" y="10854"/>
                  <a:pt x="9439" y="9656"/>
                  <a:pt x="10975" y="9656"/>
                </a:cubicBezTo>
                <a:cubicBezTo>
                  <a:pt x="12511" y="9656"/>
                  <a:pt x="14043" y="10854"/>
                  <a:pt x="15215" y="13255"/>
                </a:cubicBezTo>
                <a:cubicBezTo>
                  <a:pt x="16344" y="15568"/>
                  <a:pt x="16924" y="18570"/>
                  <a:pt x="16966" y="21600"/>
                </a:cubicBezTo>
                <a:lnTo>
                  <a:pt x="21599" y="21600"/>
                </a:lnTo>
                <a:cubicBezTo>
                  <a:pt x="21532" y="16118"/>
                  <a:pt x="20488" y="10679"/>
                  <a:pt x="18447" y="6495"/>
                </a:cubicBezTo>
                <a:cubicBezTo>
                  <a:pt x="16335" y="2168"/>
                  <a:pt x="13569" y="0"/>
                  <a:pt x="108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127000" algn="ctr" rotWithShape="0">
              <a:srgbClr val="000000">
                <a:alpha val="28841"/>
              </a:srgbClr>
            </a:outerShdw>
          </a:effectLst>
        </p:spPr>
        <p:txBody>
          <a:bodyPr lIns="35719" tIns="35719" rIns="35719" bIns="35719" anchor="ctr"/>
          <a:lstStyle/>
          <a:p>
            <a:pPr defTabSz="292100">
              <a:defRPr/>
            </a:pPr>
            <a:endParaRPr lang="es-ES" sz="1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Light" charset="0"/>
              <a:sym typeface="Helvetica Light" charset="0"/>
            </a:endParaRPr>
          </a:p>
        </p:txBody>
      </p:sp>
      <p:sp>
        <p:nvSpPr>
          <p:cNvPr id="17411" name="AutoShape 3"/>
          <p:cNvSpPr/>
          <p:nvPr/>
        </p:nvSpPr>
        <p:spPr bwMode="auto">
          <a:xfrm>
            <a:off x="4991557" y="2047142"/>
            <a:ext cx="2112169" cy="10382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800" y="0"/>
                </a:moveTo>
                <a:cubicBezTo>
                  <a:pt x="8033" y="0"/>
                  <a:pt x="5267" y="2148"/>
                  <a:pt x="3156" y="6441"/>
                </a:cubicBezTo>
                <a:cubicBezTo>
                  <a:pt x="1094" y="10635"/>
                  <a:pt x="47" y="16103"/>
                  <a:pt x="0" y="21600"/>
                </a:cubicBezTo>
                <a:lnTo>
                  <a:pt x="3252" y="21600"/>
                </a:lnTo>
                <a:cubicBezTo>
                  <a:pt x="3287" y="17852"/>
                  <a:pt x="4004" y="14125"/>
                  <a:pt x="5410" y="11265"/>
                </a:cubicBezTo>
                <a:cubicBezTo>
                  <a:pt x="6853" y="8331"/>
                  <a:pt x="8743" y="6862"/>
                  <a:pt x="10634" y="6862"/>
                </a:cubicBezTo>
                <a:cubicBezTo>
                  <a:pt x="12525" y="6862"/>
                  <a:pt x="14416" y="8331"/>
                  <a:pt x="15858" y="11265"/>
                </a:cubicBezTo>
                <a:cubicBezTo>
                  <a:pt x="17265" y="14125"/>
                  <a:pt x="17979" y="17852"/>
                  <a:pt x="18015" y="21600"/>
                </a:cubicBezTo>
                <a:lnTo>
                  <a:pt x="21599" y="21600"/>
                </a:lnTo>
                <a:cubicBezTo>
                  <a:pt x="21552" y="16103"/>
                  <a:pt x="20505" y="10635"/>
                  <a:pt x="18443" y="6441"/>
                </a:cubicBezTo>
                <a:cubicBezTo>
                  <a:pt x="16332" y="2148"/>
                  <a:pt x="13566" y="0"/>
                  <a:pt x="108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127000" algn="ctr" rotWithShape="0">
              <a:srgbClr val="000000">
                <a:alpha val="28841"/>
              </a:srgbClr>
            </a:outerShdw>
          </a:effectLst>
        </p:spPr>
        <p:txBody>
          <a:bodyPr lIns="35719" tIns="35719" rIns="35719" bIns="35719" anchor="ctr"/>
          <a:lstStyle/>
          <a:p>
            <a:pPr defTabSz="292100">
              <a:defRPr/>
            </a:pPr>
            <a:endParaRPr lang="es-ES" sz="1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Light" charset="0"/>
              <a:sym typeface="Helvetica Light" charset="0"/>
            </a:endParaRPr>
          </a:p>
        </p:txBody>
      </p:sp>
      <p:sp>
        <p:nvSpPr>
          <p:cNvPr id="17412" name="AutoShape 4"/>
          <p:cNvSpPr/>
          <p:nvPr/>
        </p:nvSpPr>
        <p:spPr bwMode="auto">
          <a:xfrm>
            <a:off x="4541501" y="1599467"/>
            <a:ext cx="3012282" cy="14843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0799" y="0"/>
                </a:moveTo>
                <a:cubicBezTo>
                  <a:pt x="8034" y="0"/>
                  <a:pt x="5270" y="2139"/>
                  <a:pt x="3161" y="6420"/>
                </a:cubicBezTo>
                <a:cubicBezTo>
                  <a:pt x="1091" y="10619"/>
                  <a:pt x="39" y="16096"/>
                  <a:pt x="0" y="21600"/>
                </a:cubicBezTo>
                <a:lnTo>
                  <a:pt x="2636" y="21600"/>
                </a:lnTo>
                <a:cubicBezTo>
                  <a:pt x="2671" y="17452"/>
                  <a:pt x="3463" y="13328"/>
                  <a:pt x="5022" y="10163"/>
                </a:cubicBezTo>
                <a:cubicBezTo>
                  <a:pt x="6618" y="6926"/>
                  <a:pt x="8708" y="5303"/>
                  <a:pt x="10799" y="5303"/>
                </a:cubicBezTo>
                <a:cubicBezTo>
                  <a:pt x="12890" y="5303"/>
                  <a:pt x="14980" y="6926"/>
                  <a:pt x="16576" y="10163"/>
                </a:cubicBezTo>
                <a:cubicBezTo>
                  <a:pt x="18135" y="13328"/>
                  <a:pt x="18927" y="17452"/>
                  <a:pt x="18962" y="21600"/>
                </a:cubicBezTo>
                <a:lnTo>
                  <a:pt x="21600" y="21600"/>
                </a:lnTo>
                <a:cubicBezTo>
                  <a:pt x="21560" y="16096"/>
                  <a:pt x="20508" y="10619"/>
                  <a:pt x="18438" y="6420"/>
                </a:cubicBezTo>
                <a:cubicBezTo>
                  <a:pt x="16329" y="2139"/>
                  <a:pt x="13564" y="0"/>
                  <a:pt x="1079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127000" algn="ctr" rotWithShape="0">
              <a:srgbClr val="000000">
                <a:alpha val="28841"/>
              </a:srgbClr>
            </a:outerShdw>
          </a:effectLst>
        </p:spPr>
        <p:txBody>
          <a:bodyPr lIns="35719" tIns="35719" rIns="35719" bIns="35719" anchor="ctr"/>
          <a:lstStyle/>
          <a:p>
            <a:pPr defTabSz="292100">
              <a:defRPr/>
            </a:pPr>
            <a:endParaRPr lang="es-ES" sz="1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Light" charset="0"/>
              <a:sym typeface="Helvetica Light" charset="0"/>
            </a:endParaRPr>
          </a:p>
        </p:txBody>
      </p:sp>
      <p:sp>
        <p:nvSpPr>
          <p:cNvPr id="17413" name="AutoShape 5"/>
          <p:cNvSpPr/>
          <p:nvPr/>
        </p:nvSpPr>
        <p:spPr bwMode="auto">
          <a:xfrm>
            <a:off x="5729745" y="2782949"/>
            <a:ext cx="627856" cy="627856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127000" algn="ctr" rotWithShape="0">
              <a:srgbClr val="000000">
                <a:alpha val="28841"/>
              </a:srgbClr>
            </a:outerShdw>
          </a:effectLst>
        </p:spPr>
        <p:txBody>
          <a:bodyPr lIns="35719" tIns="35719" rIns="35719" bIns="35719" anchor="ctr"/>
          <a:lstStyle/>
          <a:p>
            <a:pPr defTabSz="292100">
              <a:defRPr/>
            </a:pPr>
            <a:endParaRPr lang="es-ES" sz="1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Light" charset="0"/>
              <a:sym typeface="Helvetica Light" charset="0"/>
            </a:endParaRPr>
          </a:p>
        </p:txBody>
      </p:sp>
      <p:sp>
        <p:nvSpPr>
          <p:cNvPr id="17415" name="AutoShape 7"/>
          <p:cNvSpPr/>
          <p:nvPr/>
        </p:nvSpPr>
        <p:spPr bwMode="auto">
          <a:xfrm>
            <a:off x="3483432" y="3181411"/>
            <a:ext cx="1217613" cy="455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0"/>
                </a:moveTo>
                <a:lnTo>
                  <a:pt x="21599" y="21599"/>
                </a:lnTo>
                <a:lnTo>
                  <a:pt x="0" y="21599"/>
                </a:lnTo>
              </a:path>
            </a:pathLst>
          </a:custGeom>
          <a:noFill/>
          <a:ln w="25400" cap="flat" cmpd="sng">
            <a:solidFill>
              <a:srgbClr val="53585F"/>
            </a:solidFill>
            <a:prstDash val="dash"/>
            <a:miter lim="0"/>
            <a:headEnd type="oval" w="med" len="med"/>
            <a:tailEnd type="triangle" w="med" len="med"/>
          </a:ln>
          <a:effectLst/>
        </p:spPr>
        <p:txBody>
          <a:bodyPr lIns="35719" tIns="35719" rIns="35719" bIns="35719" anchor="ctr"/>
          <a:lstStyle/>
          <a:p>
            <a:pPr defTabSz="228600">
              <a:defRPr/>
            </a:pPr>
            <a:endParaRPr lang="es-ES" sz="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" charset="0"/>
              <a:sym typeface="Helvetica" charset="0"/>
            </a:endParaRPr>
          </a:p>
        </p:txBody>
      </p:sp>
      <p:sp>
        <p:nvSpPr>
          <p:cNvPr id="17416" name="AutoShape 8"/>
          <p:cNvSpPr/>
          <p:nvPr/>
        </p:nvSpPr>
        <p:spPr bwMode="auto">
          <a:xfrm flipH="1">
            <a:off x="7385507" y="3181411"/>
            <a:ext cx="1217613" cy="455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0"/>
                </a:moveTo>
                <a:lnTo>
                  <a:pt x="21599" y="21599"/>
                </a:lnTo>
                <a:lnTo>
                  <a:pt x="0" y="21599"/>
                </a:lnTo>
              </a:path>
            </a:pathLst>
          </a:custGeom>
          <a:noFill/>
          <a:ln w="25400" cap="flat" cmpd="sng">
            <a:solidFill>
              <a:srgbClr val="53585F"/>
            </a:solidFill>
            <a:prstDash val="dash"/>
            <a:miter lim="0"/>
            <a:headEnd type="oval" w="med" len="med"/>
            <a:tailEnd type="triangle" w="med" len="med"/>
          </a:ln>
          <a:effectLst/>
        </p:spPr>
        <p:txBody>
          <a:bodyPr lIns="35719" tIns="35719" rIns="35719" bIns="35719" anchor="ctr"/>
          <a:lstStyle/>
          <a:p>
            <a:pPr defTabSz="228600">
              <a:defRPr/>
            </a:pPr>
            <a:endParaRPr lang="es-ES" sz="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" charset="0"/>
              <a:sym typeface="Helvetica" charset="0"/>
            </a:endParaRPr>
          </a:p>
        </p:txBody>
      </p:sp>
      <p:sp>
        <p:nvSpPr>
          <p:cNvPr id="17417" name="AutoShape 9"/>
          <p:cNvSpPr/>
          <p:nvPr/>
        </p:nvSpPr>
        <p:spPr bwMode="auto">
          <a:xfrm>
            <a:off x="3473113" y="3194905"/>
            <a:ext cx="1696244" cy="1280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0"/>
                </a:moveTo>
                <a:lnTo>
                  <a:pt x="21599" y="21599"/>
                </a:lnTo>
                <a:lnTo>
                  <a:pt x="0" y="21599"/>
                </a:lnTo>
              </a:path>
            </a:pathLst>
          </a:custGeom>
          <a:noFill/>
          <a:ln w="25400" cap="flat" cmpd="sng">
            <a:solidFill>
              <a:srgbClr val="53585F"/>
            </a:solidFill>
            <a:prstDash val="dash"/>
            <a:miter lim="0"/>
            <a:headEnd type="oval" w="med" len="med"/>
            <a:tailEnd type="triangle" w="med" len="med"/>
          </a:ln>
          <a:effectLst/>
        </p:spPr>
        <p:txBody>
          <a:bodyPr lIns="35719" tIns="35719" rIns="35719" bIns="35719" anchor="ctr"/>
          <a:lstStyle/>
          <a:p>
            <a:pPr defTabSz="228600">
              <a:defRPr/>
            </a:pPr>
            <a:endParaRPr lang="es-ES" sz="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" charset="0"/>
              <a:sym typeface="Helvetica" charset="0"/>
            </a:endParaRPr>
          </a:p>
        </p:txBody>
      </p:sp>
      <p:sp>
        <p:nvSpPr>
          <p:cNvPr id="17418" name="AutoShape 10"/>
          <p:cNvSpPr/>
          <p:nvPr/>
        </p:nvSpPr>
        <p:spPr bwMode="auto">
          <a:xfrm flipH="1">
            <a:off x="6933070" y="3194905"/>
            <a:ext cx="1662113" cy="12803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0"/>
                </a:moveTo>
                <a:lnTo>
                  <a:pt x="21599" y="21599"/>
                </a:lnTo>
                <a:lnTo>
                  <a:pt x="0" y="21599"/>
                </a:lnTo>
              </a:path>
            </a:pathLst>
          </a:custGeom>
          <a:noFill/>
          <a:ln w="25400" cap="flat" cmpd="sng">
            <a:solidFill>
              <a:srgbClr val="53585F"/>
            </a:solidFill>
            <a:prstDash val="dash"/>
            <a:miter lim="0"/>
            <a:headEnd type="oval" w="med" len="med"/>
            <a:tailEnd type="triangle" w="med" len="med"/>
          </a:ln>
          <a:effectLst/>
        </p:spPr>
        <p:txBody>
          <a:bodyPr lIns="35719" tIns="35719" rIns="35719" bIns="35719" anchor="ctr"/>
          <a:lstStyle/>
          <a:p>
            <a:pPr defTabSz="228600">
              <a:defRPr/>
            </a:pPr>
            <a:endParaRPr lang="es-ES" sz="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" charset="0"/>
              <a:sym typeface="Helvetica" charset="0"/>
            </a:endParaRPr>
          </a:p>
        </p:txBody>
      </p:sp>
      <p:sp>
        <p:nvSpPr>
          <p:cNvPr id="17419" name="AutoShape 11"/>
          <p:cNvSpPr/>
          <p:nvPr/>
        </p:nvSpPr>
        <p:spPr bwMode="auto">
          <a:xfrm>
            <a:off x="5526545" y="3178236"/>
            <a:ext cx="1034256" cy="13144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70"/>
                </a:moveTo>
                <a:lnTo>
                  <a:pt x="0" y="21599"/>
                </a:lnTo>
                <a:lnTo>
                  <a:pt x="21600" y="21599"/>
                </a:lnTo>
                <a:lnTo>
                  <a:pt x="21600" y="0"/>
                </a:lnTo>
              </a:path>
            </a:pathLst>
          </a:custGeom>
          <a:noFill/>
          <a:ln w="25400" cap="flat" cmpd="sng">
            <a:solidFill>
              <a:srgbClr val="53585F"/>
            </a:solidFill>
            <a:prstDash val="dash"/>
            <a:miter lim="0"/>
            <a:headEnd type="oval" w="med" len="med"/>
            <a:tailEnd type="oval" w="med" len="med"/>
          </a:ln>
          <a:effectLst/>
        </p:spPr>
        <p:txBody>
          <a:bodyPr lIns="35719" tIns="35719" rIns="35719" bIns="35719" anchor="ctr"/>
          <a:lstStyle/>
          <a:p>
            <a:pPr defTabSz="228600">
              <a:defRPr/>
            </a:pPr>
            <a:endParaRPr lang="es-ES" sz="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" charset="0"/>
              <a:sym typeface="Helvetica" charset="0"/>
            </a:endParaRPr>
          </a:p>
        </p:txBody>
      </p:sp>
      <p:sp>
        <p:nvSpPr>
          <p:cNvPr id="17420" name="AutoShape 12"/>
          <p:cNvSpPr/>
          <p:nvPr/>
        </p:nvSpPr>
        <p:spPr bwMode="auto">
          <a:xfrm>
            <a:off x="2922251" y="3401279"/>
            <a:ext cx="454819" cy="45481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35719" tIns="35719" rIns="35719" bIns="35719" anchor="ctr"/>
          <a:lstStyle/>
          <a:p>
            <a:pPr defTabSz="292100">
              <a:defRPr/>
            </a:pPr>
            <a:endParaRPr lang="es-ES" sz="1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Light" charset="0"/>
              <a:sym typeface="Helvetica Light" charset="0"/>
            </a:endParaRPr>
          </a:p>
        </p:txBody>
      </p:sp>
      <p:sp>
        <p:nvSpPr>
          <p:cNvPr id="17421" name="AutoShape 13"/>
          <p:cNvSpPr/>
          <p:nvPr/>
        </p:nvSpPr>
        <p:spPr bwMode="auto">
          <a:xfrm>
            <a:off x="8738057" y="4244242"/>
            <a:ext cx="454818" cy="45481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35719" tIns="35719" rIns="35719" bIns="35719" anchor="ctr"/>
          <a:lstStyle/>
          <a:p>
            <a:pPr defTabSz="292100">
              <a:defRPr/>
            </a:pPr>
            <a:endParaRPr lang="es-ES" sz="1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Light" charset="0"/>
              <a:sym typeface="Helvetica Light" charset="0"/>
            </a:endParaRPr>
          </a:p>
        </p:txBody>
      </p:sp>
      <p:sp>
        <p:nvSpPr>
          <p:cNvPr id="17422" name="AutoShape 14"/>
          <p:cNvSpPr/>
          <p:nvPr/>
        </p:nvSpPr>
        <p:spPr bwMode="auto">
          <a:xfrm>
            <a:off x="8732501" y="3421123"/>
            <a:ext cx="454819" cy="4556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lIns="35719" tIns="35719" rIns="35719" bIns="35719" anchor="ctr"/>
          <a:lstStyle/>
          <a:p>
            <a:pPr defTabSz="292100">
              <a:defRPr/>
            </a:pPr>
            <a:endParaRPr lang="es-ES" sz="1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Light" charset="0"/>
              <a:sym typeface="Helvetica Light" charset="0"/>
            </a:endParaRPr>
          </a:p>
        </p:txBody>
      </p:sp>
      <p:sp>
        <p:nvSpPr>
          <p:cNvPr id="17423" name="AutoShape 15"/>
          <p:cNvSpPr/>
          <p:nvPr/>
        </p:nvSpPr>
        <p:spPr bwMode="auto">
          <a:xfrm>
            <a:off x="2931775" y="4236304"/>
            <a:ext cx="455612" cy="454819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lIns="35719" tIns="35719" rIns="35719" bIns="35719" anchor="ctr"/>
          <a:lstStyle/>
          <a:p>
            <a:pPr defTabSz="292100">
              <a:defRPr/>
            </a:pPr>
            <a:endParaRPr lang="es-ES" sz="1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Light" charset="0"/>
              <a:sym typeface="Helvetica Light" charset="0"/>
            </a:endParaRPr>
          </a:p>
        </p:txBody>
      </p:sp>
      <p:sp>
        <p:nvSpPr>
          <p:cNvPr id="17424" name="AutoShape 16"/>
          <p:cNvSpPr/>
          <p:nvPr/>
        </p:nvSpPr>
        <p:spPr bwMode="auto">
          <a:xfrm>
            <a:off x="8885695" y="4376005"/>
            <a:ext cx="162719" cy="16271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328" y="11543"/>
                </a:moveTo>
                <a:cubicBezTo>
                  <a:pt x="21492" y="11930"/>
                  <a:pt x="21571" y="12337"/>
                  <a:pt x="21571" y="12758"/>
                </a:cubicBezTo>
                <a:cubicBezTo>
                  <a:pt x="21571" y="13464"/>
                  <a:pt x="21388" y="14105"/>
                  <a:pt x="21017" y="14678"/>
                </a:cubicBezTo>
                <a:cubicBezTo>
                  <a:pt x="21111" y="15215"/>
                  <a:pt x="21077" y="15745"/>
                  <a:pt x="20924" y="16285"/>
                </a:cubicBezTo>
                <a:cubicBezTo>
                  <a:pt x="20769" y="16819"/>
                  <a:pt x="20512" y="17287"/>
                  <a:pt x="20141" y="17697"/>
                </a:cubicBezTo>
                <a:cubicBezTo>
                  <a:pt x="20105" y="18451"/>
                  <a:pt x="19901" y="19081"/>
                  <a:pt x="19531" y="19580"/>
                </a:cubicBezTo>
                <a:cubicBezTo>
                  <a:pt x="19161" y="20080"/>
                  <a:pt x="18700" y="20481"/>
                  <a:pt x="18146" y="20783"/>
                </a:cubicBezTo>
                <a:cubicBezTo>
                  <a:pt x="17593" y="21088"/>
                  <a:pt x="16982" y="21297"/>
                  <a:pt x="16321" y="21419"/>
                </a:cubicBezTo>
                <a:cubicBezTo>
                  <a:pt x="15660" y="21540"/>
                  <a:pt x="15010" y="21599"/>
                  <a:pt x="14380" y="21599"/>
                </a:cubicBezTo>
                <a:cubicBezTo>
                  <a:pt x="13730" y="21599"/>
                  <a:pt x="13077" y="21554"/>
                  <a:pt x="12424" y="21461"/>
                </a:cubicBezTo>
                <a:cubicBezTo>
                  <a:pt x="11772" y="21362"/>
                  <a:pt x="11127" y="21235"/>
                  <a:pt x="10497" y="21074"/>
                </a:cubicBezTo>
                <a:cubicBezTo>
                  <a:pt x="9864" y="20894"/>
                  <a:pt x="9237" y="20702"/>
                  <a:pt x="8610" y="20493"/>
                </a:cubicBezTo>
                <a:cubicBezTo>
                  <a:pt x="7982" y="20286"/>
                  <a:pt x="7341" y="20182"/>
                  <a:pt x="6680" y="20182"/>
                </a:cubicBezTo>
                <a:lnTo>
                  <a:pt x="1607" y="20182"/>
                </a:lnTo>
                <a:cubicBezTo>
                  <a:pt x="1167" y="20182"/>
                  <a:pt x="785" y="20029"/>
                  <a:pt x="471" y="19713"/>
                </a:cubicBezTo>
                <a:cubicBezTo>
                  <a:pt x="158" y="19405"/>
                  <a:pt x="0" y="19024"/>
                  <a:pt x="0" y="18572"/>
                </a:cubicBezTo>
                <a:lnTo>
                  <a:pt x="0" y="9880"/>
                </a:lnTo>
                <a:cubicBezTo>
                  <a:pt x="0" y="9440"/>
                  <a:pt x="158" y="9064"/>
                  <a:pt x="471" y="8754"/>
                </a:cubicBezTo>
                <a:cubicBezTo>
                  <a:pt x="785" y="8440"/>
                  <a:pt x="1167" y="8285"/>
                  <a:pt x="1607" y="8285"/>
                </a:cubicBezTo>
                <a:lnTo>
                  <a:pt x="6315" y="8285"/>
                </a:lnTo>
                <a:cubicBezTo>
                  <a:pt x="6558" y="8160"/>
                  <a:pt x="6750" y="8022"/>
                  <a:pt x="6897" y="7872"/>
                </a:cubicBezTo>
                <a:cubicBezTo>
                  <a:pt x="7041" y="7723"/>
                  <a:pt x="7197" y="7548"/>
                  <a:pt x="7369" y="7342"/>
                </a:cubicBezTo>
                <a:cubicBezTo>
                  <a:pt x="7513" y="7161"/>
                  <a:pt x="7663" y="6986"/>
                  <a:pt x="7810" y="6819"/>
                </a:cubicBezTo>
                <a:cubicBezTo>
                  <a:pt x="7957" y="6653"/>
                  <a:pt x="8112" y="6483"/>
                  <a:pt x="8276" y="6311"/>
                </a:cubicBezTo>
                <a:cubicBezTo>
                  <a:pt x="8570" y="5997"/>
                  <a:pt x="8918" y="5690"/>
                  <a:pt x="9302" y="5385"/>
                </a:cubicBezTo>
                <a:cubicBezTo>
                  <a:pt x="9692" y="5085"/>
                  <a:pt x="9989" y="4749"/>
                  <a:pt x="10195" y="4379"/>
                </a:cubicBezTo>
                <a:cubicBezTo>
                  <a:pt x="10339" y="4117"/>
                  <a:pt x="10443" y="3826"/>
                  <a:pt x="10506" y="3507"/>
                </a:cubicBezTo>
                <a:cubicBezTo>
                  <a:pt x="10565" y="3188"/>
                  <a:pt x="10627" y="2866"/>
                  <a:pt x="10675" y="2538"/>
                </a:cubicBezTo>
                <a:cubicBezTo>
                  <a:pt x="10726" y="2216"/>
                  <a:pt x="10780" y="1900"/>
                  <a:pt x="10845" y="1592"/>
                </a:cubicBezTo>
                <a:cubicBezTo>
                  <a:pt x="10907" y="1287"/>
                  <a:pt x="11014" y="1016"/>
                  <a:pt x="11161" y="776"/>
                </a:cubicBezTo>
                <a:cubicBezTo>
                  <a:pt x="11311" y="536"/>
                  <a:pt x="11523" y="350"/>
                  <a:pt x="11800" y="208"/>
                </a:cubicBezTo>
                <a:cubicBezTo>
                  <a:pt x="12074" y="67"/>
                  <a:pt x="12441" y="0"/>
                  <a:pt x="12902" y="0"/>
                </a:cubicBezTo>
                <a:cubicBezTo>
                  <a:pt x="13450" y="0"/>
                  <a:pt x="13956" y="112"/>
                  <a:pt x="14411" y="344"/>
                </a:cubicBezTo>
                <a:cubicBezTo>
                  <a:pt x="14869" y="573"/>
                  <a:pt x="15250" y="881"/>
                  <a:pt x="15567" y="1270"/>
                </a:cubicBezTo>
                <a:cubicBezTo>
                  <a:pt x="15880" y="1657"/>
                  <a:pt x="16126" y="2101"/>
                  <a:pt x="16304" y="2600"/>
                </a:cubicBezTo>
                <a:cubicBezTo>
                  <a:pt x="16479" y="3103"/>
                  <a:pt x="16570" y="3609"/>
                  <a:pt x="16570" y="4123"/>
                </a:cubicBezTo>
                <a:cubicBezTo>
                  <a:pt x="16570" y="4653"/>
                  <a:pt x="16491" y="5162"/>
                  <a:pt x="16332" y="5645"/>
                </a:cubicBezTo>
                <a:cubicBezTo>
                  <a:pt x="16174" y="6125"/>
                  <a:pt x="15982" y="6610"/>
                  <a:pt x="15759" y="7096"/>
                </a:cubicBezTo>
                <a:cubicBezTo>
                  <a:pt x="16072" y="7079"/>
                  <a:pt x="16389" y="7057"/>
                  <a:pt x="16705" y="7034"/>
                </a:cubicBezTo>
                <a:cubicBezTo>
                  <a:pt x="17019" y="7011"/>
                  <a:pt x="17335" y="7000"/>
                  <a:pt x="17652" y="7000"/>
                </a:cubicBezTo>
                <a:cubicBezTo>
                  <a:pt x="18149" y="7000"/>
                  <a:pt x="18630" y="7048"/>
                  <a:pt x="19099" y="7144"/>
                </a:cubicBezTo>
                <a:cubicBezTo>
                  <a:pt x="19568" y="7237"/>
                  <a:pt x="19986" y="7395"/>
                  <a:pt x="20356" y="7616"/>
                </a:cubicBezTo>
                <a:cubicBezTo>
                  <a:pt x="20726" y="7839"/>
                  <a:pt x="21026" y="8144"/>
                  <a:pt x="21255" y="8528"/>
                </a:cubicBezTo>
                <a:cubicBezTo>
                  <a:pt x="21486" y="8918"/>
                  <a:pt x="21599" y="9409"/>
                  <a:pt x="21599" y="10002"/>
                </a:cubicBezTo>
                <a:cubicBezTo>
                  <a:pt x="21599" y="10265"/>
                  <a:pt x="21580" y="10519"/>
                  <a:pt x="21535" y="10773"/>
                </a:cubicBezTo>
                <a:cubicBezTo>
                  <a:pt x="21484" y="11030"/>
                  <a:pt x="21419" y="11284"/>
                  <a:pt x="21328" y="11543"/>
                </a:cubicBezTo>
                <a:moveTo>
                  <a:pt x="4258" y="18519"/>
                </a:moveTo>
                <a:cubicBezTo>
                  <a:pt x="4555" y="18519"/>
                  <a:pt x="4809" y="18417"/>
                  <a:pt x="5024" y="18214"/>
                </a:cubicBezTo>
                <a:cubicBezTo>
                  <a:pt x="5233" y="18013"/>
                  <a:pt x="5340" y="17759"/>
                  <a:pt x="5340" y="17454"/>
                </a:cubicBezTo>
                <a:cubicBezTo>
                  <a:pt x="5340" y="17155"/>
                  <a:pt x="5233" y="16900"/>
                  <a:pt x="5024" y="16686"/>
                </a:cubicBezTo>
                <a:cubicBezTo>
                  <a:pt x="4812" y="16477"/>
                  <a:pt x="4557" y="16372"/>
                  <a:pt x="4258" y="16372"/>
                </a:cubicBezTo>
                <a:cubicBezTo>
                  <a:pt x="3941" y="16372"/>
                  <a:pt x="3684" y="16477"/>
                  <a:pt x="3486" y="16686"/>
                </a:cubicBezTo>
                <a:cubicBezTo>
                  <a:pt x="3289" y="16900"/>
                  <a:pt x="3190" y="17155"/>
                  <a:pt x="3190" y="17454"/>
                </a:cubicBezTo>
                <a:cubicBezTo>
                  <a:pt x="3190" y="17767"/>
                  <a:pt x="3289" y="18024"/>
                  <a:pt x="3486" y="18222"/>
                </a:cubicBezTo>
                <a:cubicBezTo>
                  <a:pt x="3681" y="18420"/>
                  <a:pt x="3939" y="18519"/>
                  <a:pt x="4258" y="18519"/>
                </a:cubicBezTo>
                <a:moveTo>
                  <a:pt x="19164" y="14342"/>
                </a:moveTo>
                <a:cubicBezTo>
                  <a:pt x="19703" y="13901"/>
                  <a:pt x="19975" y="13345"/>
                  <a:pt x="19975" y="12679"/>
                </a:cubicBezTo>
                <a:cubicBezTo>
                  <a:pt x="19975" y="12473"/>
                  <a:pt x="19918" y="12281"/>
                  <a:pt x="19805" y="12097"/>
                </a:cubicBezTo>
                <a:cubicBezTo>
                  <a:pt x="19695" y="11919"/>
                  <a:pt x="19576" y="11761"/>
                  <a:pt x="19446" y="11623"/>
                </a:cubicBezTo>
                <a:cubicBezTo>
                  <a:pt x="19590" y="11363"/>
                  <a:pt x="19720" y="11106"/>
                  <a:pt x="19833" y="10849"/>
                </a:cubicBezTo>
                <a:cubicBezTo>
                  <a:pt x="19944" y="10592"/>
                  <a:pt x="20003" y="10312"/>
                  <a:pt x="20003" y="10002"/>
                </a:cubicBezTo>
                <a:cubicBezTo>
                  <a:pt x="20003" y="9688"/>
                  <a:pt x="19924" y="9440"/>
                  <a:pt x="19766" y="9251"/>
                </a:cubicBezTo>
                <a:cubicBezTo>
                  <a:pt x="19607" y="9070"/>
                  <a:pt x="19415" y="8929"/>
                  <a:pt x="19184" y="8833"/>
                </a:cubicBezTo>
                <a:cubicBezTo>
                  <a:pt x="18955" y="8739"/>
                  <a:pt x="18698" y="8683"/>
                  <a:pt x="18418" y="8663"/>
                </a:cubicBezTo>
                <a:cubicBezTo>
                  <a:pt x="18138" y="8643"/>
                  <a:pt x="17884" y="8635"/>
                  <a:pt x="17649" y="8635"/>
                </a:cubicBezTo>
                <a:cubicBezTo>
                  <a:pt x="17242" y="8635"/>
                  <a:pt x="16835" y="8649"/>
                  <a:pt x="16423" y="8677"/>
                </a:cubicBezTo>
                <a:cubicBezTo>
                  <a:pt x="16010" y="8706"/>
                  <a:pt x="15606" y="8720"/>
                  <a:pt x="15199" y="8720"/>
                </a:cubicBezTo>
                <a:cubicBezTo>
                  <a:pt x="14917" y="8720"/>
                  <a:pt x="14643" y="8706"/>
                  <a:pt x="14366" y="8677"/>
                </a:cubicBezTo>
                <a:cubicBezTo>
                  <a:pt x="14089" y="8649"/>
                  <a:pt x="13829" y="8584"/>
                  <a:pt x="13574" y="8474"/>
                </a:cubicBezTo>
                <a:cubicBezTo>
                  <a:pt x="13574" y="8104"/>
                  <a:pt x="13645" y="7754"/>
                  <a:pt x="13792" y="7421"/>
                </a:cubicBezTo>
                <a:cubicBezTo>
                  <a:pt x="13936" y="7087"/>
                  <a:pt x="14094" y="6751"/>
                  <a:pt x="14275" y="6413"/>
                </a:cubicBezTo>
                <a:cubicBezTo>
                  <a:pt x="14448" y="6074"/>
                  <a:pt x="14606" y="5721"/>
                  <a:pt x="14747" y="5351"/>
                </a:cubicBezTo>
                <a:cubicBezTo>
                  <a:pt x="14886" y="4984"/>
                  <a:pt x="14953" y="4574"/>
                  <a:pt x="14953" y="4122"/>
                </a:cubicBezTo>
                <a:cubicBezTo>
                  <a:pt x="14953" y="3823"/>
                  <a:pt x="14905" y="3529"/>
                  <a:pt x="14812" y="3236"/>
                </a:cubicBezTo>
                <a:cubicBezTo>
                  <a:pt x="14716" y="2945"/>
                  <a:pt x="14583" y="2677"/>
                  <a:pt x="14411" y="2439"/>
                </a:cubicBezTo>
                <a:cubicBezTo>
                  <a:pt x="14238" y="2199"/>
                  <a:pt x="14027" y="2002"/>
                  <a:pt x="13775" y="1843"/>
                </a:cubicBezTo>
                <a:cubicBezTo>
                  <a:pt x="13521" y="1688"/>
                  <a:pt x="13230" y="1606"/>
                  <a:pt x="12893" y="1606"/>
                </a:cubicBezTo>
                <a:lnTo>
                  <a:pt x="12744" y="1606"/>
                </a:lnTo>
                <a:cubicBezTo>
                  <a:pt x="12681" y="1606"/>
                  <a:pt x="12631" y="1617"/>
                  <a:pt x="12594" y="1634"/>
                </a:cubicBezTo>
                <a:cubicBezTo>
                  <a:pt x="12523" y="1671"/>
                  <a:pt x="12481" y="1705"/>
                  <a:pt x="12472" y="1742"/>
                </a:cubicBezTo>
                <a:cubicBezTo>
                  <a:pt x="12464" y="1778"/>
                  <a:pt x="12450" y="1838"/>
                  <a:pt x="12430" y="1920"/>
                </a:cubicBezTo>
                <a:cubicBezTo>
                  <a:pt x="12323" y="2450"/>
                  <a:pt x="12221" y="3007"/>
                  <a:pt x="12128" y="3586"/>
                </a:cubicBezTo>
                <a:cubicBezTo>
                  <a:pt x="12034" y="4167"/>
                  <a:pt x="11854" y="4698"/>
                  <a:pt x="11596" y="5176"/>
                </a:cubicBezTo>
                <a:cubicBezTo>
                  <a:pt x="11334" y="5636"/>
                  <a:pt x="11000" y="6034"/>
                  <a:pt x="10596" y="6367"/>
                </a:cubicBezTo>
                <a:cubicBezTo>
                  <a:pt x="10189" y="6701"/>
                  <a:pt x="9802" y="7051"/>
                  <a:pt x="9432" y="7421"/>
                </a:cubicBezTo>
                <a:cubicBezTo>
                  <a:pt x="9169" y="7700"/>
                  <a:pt x="8949" y="7954"/>
                  <a:pt x="8771" y="8183"/>
                </a:cubicBezTo>
                <a:cubicBezTo>
                  <a:pt x="8593" y="8412"/>
                  <a:pt x="8403" y="8632"/>
                  <a:pt x="8211" y="8833"/>
                </a:cubicBezTo>
                <a:cubicBezTo>
                  <a:pt x="8016" y="9036"/>
                  <a:pt x="7799" y="9222"/>
                  <a:pt x="7556" y="9400"/>
                </a:cubicBezTo>
                <a:cubicBezTo>
                  <a:pt x="7313" y="9575"/>
                  <a:pt x="7019" y="9736"/>
                  <a:pt x="6674" y="9880"/>
                </a:cubicBezTo>
                <a:lnTo>
                  <a:pt x="6646" y="9880"/>
                </a:lnTo>
                <a:lnTo>
                  <a:pt x="6646" y="18572"/>
                </a:lnTo>
                <a:cubicBezTo>
                  <a:pt x="7279" y="18572"/>
                  <a:pt x="7889" y="18649"/>
                  <a:pt x="8485" y="18795"/>
                </a:cubicBezTo>
                <a:cubicBezTo>
                  <a:pt x="9081" y="18945"/>
                  <a:pt x="9683" y="19103"/>
                  <a:pt x="10294" y="19270"/>
                </a:cubicBezTo>
                <a:cubicBezTo>
                  <a:pt x="10901" y="19439"/>
                  <a:pt x="11537" y="19592"/>
                  <a:pt x="12207" y="19741"/>
                </a:cubicBezTo>
                <a:cubicBezTo>
                  <a:pt x="12874" y="19891"/>
                  <a:pt x="13594" y="19965"/>
                  <a:pt x="14374" y="19965"/>
                </a:cubicBezTo>
                <a:cubicBezTo>
                  <a:pt x="14781" y="19965"/>
                  <a:pt x="15222" y="19939"/>
                  <a:pt x="15699" y="19885"/>
                </a:cubicBezTo>
                <a:cubicBezTo>
                  <a:pt x="16177" y="19829"/>
                  <a:pt x="16626" y="19710"/>
                  <a:pt x="17047" y="19527"/>
                </a:cubicBezTo>
                <a:cubicBezTo>
                  <a:pt x="17468" y="19343"/>
                  <a:pt x="17816" y="19086"/>
                  <a:pt x="18101" y="18762"/>
                </a:cubicBezTo>
                <a:cubicBezTo>
                  <a:pt x="18387" y="18440"/>
                  <a:pt x="18525" y="18010"/>
                  <a:pt x="18525" y="17477"/>
                </a:cubicBezTo>
                <a:cubicBezTo>
                  <a:pt x="18525" y="17386"/>
                  <a:pt x="18522" y="17304"/>
                  <a:pt x="18517" y="17225"/>
                </a:cubicBezTo>
                <a:cubicBezTo>
                  <a:pt x="18503" y="17152"/>
                  <a:pt x="18488" y="17070"/>
                  <a:pt x="18471" y="16980"/>
                </a:cubicBezTo>
                <a:cubicBezTo>
                  <a:pt x="18785" y="16836"/>
                  <a:pt x="19028" y="16596"/>
                  <a:pt x="19195" y="16262"/>
                </a:cubicBezTo>
                <a:cubicBezTo>
                  <a:pt x="19364" y="15929"/>
                  <a:pt x="19446" y="15593"/>
                  <a:pt x="19446" y="15263"/>
                </a:cubicBezTo>
                <a:cubicBezTo>
                  <a:pt x="19449" y="14912"/>
                  <a:pt x="19350" y="14605"/>
                  <a:pt x="19164" y="14342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1450">
              <a:defRPr/>
            </a:pPr>
            <a:endParaRPr lang="es-ES" sz="1100"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</a:endParaRPr>
          </a:p>
        </p:txBody>
      </p:sp>
      <p:sp>
        <p:nvSpPr>
          <p:cNvPr id="17425" name="AutoShape 17"/>
          <p:cNvSpPr/>
          <p:nvPr/>
        </p:nvSpPr>
        <p:spPr bwMode="auto">
          <a:xfrm>
            <a:off x="8881726" y="3556854"/>
            <a:ext cx="163513" cy="1635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1599" y="6949"/>
                </a:moveTo>
                <a:cubicBezTo>
                  <a:pt x="21599" y="7542"/>
                  <a:pt x="21407" y="8153"/>
                  <a:pt x="21017" y="8781"/>
                </a:cubicBezTo>
                <a:cubicBezTo>
                  <a:pt x="20628" y="9416"/>
                  <a:pt x="20109" y="10015"/>
                  <a:pt x="19458" y="10585"/>
                </a:cubicBezTo>
                <a:cubicBezTo>
                  <a:pt x="18806" y="11152"/>
                  <a:pt x="18040" y="11651"/>
                  <a:pt x="17159" y="12083"/>
                </a:cubicBezTo>
                <a:cubicBezTo>
                  <a:pt x="16275" y="12512"/>
                  <a:pt x="15327" y="12820"/>
                  <a:pt x="14315" y="12996"/>
                </a:cubicBezTo>
                <a:cubicBezTo>
                  <a:pt x="13880" y="13090"/>
                  <a:pt x="13492" y="13284"/>
                  <a:pt x="13151" y="13578"/>
                </a:cubicBezTo>
                <a:cubicBezTo>
                  <a:pt x="12809" y="13872"/>
                  <a:pt x="12641" y="14204"/>
                  <a:pt x="12641" y="14571"/>
                </a:cubicBezTo>
                <a:cubicBezTo>
                  <a:pt x="12641" y="14900"/>
                  <a:pt x="12713" y="15140"/>
                  <a:pt x="12865" y="15293"/>
                </a:cubicBezTo>
                <a:cubicBezTo>
                  <a:pt x="13015" y="15449"/>
                  <a:pt x="13177" y="15596"/>
                  <a:pt x="13364" y="15728"/>
                </a:cubicBezTo>
                <a:cubicBezTo>
                  <a:pt x="13546" y="15866"/>
                  <a:pt x="13717" y="16010"/>
                  <a:pt x="13874" y="16169"/>
                </a:cubicBezTo>
                <a:cubicBezTo>
                  <a:pt x="14032" y="16330"/>
                  <a:pt x="14125" y="16574"/>
                  <a:pt x="14160" y="16903"/>
                </a:cubicBezTo>
                <a:cubicBezTo>
                  <a:pt x="14195" y="17117"/>
                  <a:pt x="14187" y="17340"/>
                  <a:pt x="14133" y="17564"/>
                </a:cubicBezTo>
                <a:cubicBezTo>
                  <a:pt x="14099" y="17696"/>
                  <a:pt x="14200" y="17805"/>
                  <a:pt x="14432" y="17893"/>
                </a:cubicBezTo>
                <a:cubicBezTo>
                  <a:pt x="14667" y="17981"/>
                  <a:pt x="14956" y="18069"/>
                  <a:pt x="15295" y="18154"/>
                </a:cubicBezTo>
                <a:cubicBezTo>
                  <a:pt x="15637" y="18236"/>
                  <a:pt x="15987" y="18342"/>
                  <a:pt x="16344" y="18468"/>
                </a:cubicBezTo>
                <a:cubicBezTo>
                  <a:pt x="16705" y="18595"/>
                  <a:pt x="16975" y="18756"/>
                  <a:pt x="17164" y="18953"/>
                </a:cubicBezTo>
                <a:cubicBezTo>
                  <a:pt x="17266" y="19050"/>
                  <a:pt x="17351" y="19232"/>
                  <a:pt x="17415" y="19511"/>
                </a:cubicBezTo>
                <a:cubicBezTo>
                  <a:pt x="17477" y="19790"/>
                  <a:pt x="17519" y="20090"/>
                  <a:pt x="17535" y="20416"/>
                </a:cubicBezTo>
                <a:cubicBezTo>
                  <a:pt x="17554" y="20727"/>
                  <a:pt x="17527" y="21000"/>
                  <a:pt x="17463" y="21241"/>
                </a:cubicBezTo>
                <a:cubicBezTo>
                  <a:pt x="17394" y="21479"/>
                  <a:pt x="17268" y="21599"/>
                  <a:pt x="17089" y="21599"/>
                </a:cubicBezTo>
                <a:lnTo>
                  <a:pt x="4496" y="21599"/>
                </a:lnTo>
                <a:cubicBezTo>
                  <a:pt x="4328" y="21599"/>
                  <a:pt x="4205" y="21479"/>
                  <a:pt x="4130" y="21241"/>
                </a:cubicBezTo>
                <a:cubicBezTo>
                  <a:pt x="4061" y="21000"/>
                  <a:pt x="4032" y="20727"/>
                  <a:pt x="4048" y="20416"/>
                </a:cubicBezTo>
                <a:cubicBezTo>
                  <a:pt x="4066" y="20090"/>
                  <a:pt x="4109" y="19790"/>
                  <a:pt x="4170" y="19511"/>
                </a:cubicBezTo>
                <a:cubicBezTo>
                  <a:pt x="4235" y="19232"/>
                  <a:pt x="4317" y="19050"/>
                  <a:pt x="4421" y="18953"/>
                </a:cubicBezTo>
                <a:cubicBezTo>
                  <a:pt x="4616" y="18768"/>
                  <a:pt x="4889" y="18606"/>
                  <a:pt x="5239" y="18474"/>
                </a:cubicBezTo>
                <a:cubicBezTo>
                  <a:pt x="5588" y="18345"/>
                  <a:pt x="5933" y="18236"/>
                  <a:pt x="6269" y="18154"/>
                </a:cubicBezTo>
                <a:cubicBezTo>
                  <a:pt x="6606" y="18069"/>
                  <a:pt x="6897" y="17984"/>
                  <a:pt x="7145" y="17901"/>
                </a:cubicBezTo>
                <a:cubicBezTo>
                  <a:pt x="7394" y="17816"/>
                  <a:pt x="7498" y="17705"/>
                  <a:pt x="7463" y="17564"/>
                </a:cubicBezTo>
                <a:cubicBezTo>
                  <a:pt x="7428" y="17432"/>
                  <a:pt x="7412" y="17311"/>
                  <a:pt x="7412" y="17205"/>
                </a:cubicBezTo>
                <a:lnTo>
                  <a:pt x="7412" y="16903"/>
                </a:lnTo>
                <a:cubicBezTo>
                  <a:pt x="7428" y="16574"/>
                  <a:pt x="7519" y="16330"/>
                  <a:pt x="7687" y="16169"/>
                </a:cubicBezTo>
                <a:cubicBezTo>
                  <a:pt x="7853" y="16010"/>
                  <a:pt x="8034" y="15866"/>
                  <a:pt x="8224" y="15728"/>
                </a:cubicBezTo>
                <a:cubicBezTo>
                  <a:pt x="8416" y="15593"/>
                  <a:pt x="8584" y="15446"/>
                  <a:pt x="8729" y="15293"/>
                </a:cubicBezTo>
                <a:cubicBezTo>
                  <a:pt x="8873" y="15140"/>
                  <a:pt x="8945" y="14900"/>
                  <a:pt x="8945" y="14571"/>
                </a:cubicBezTo>
                <a:cubicBezTo>
                  <a:pt x="8945" y="14204"/>
                  <a:pt x="8777" y="13875"/>
                  <a:pt x="8440" y="13578"/>
                </a:cubicBezTo>
                <a:cubicBezTo>
                  <a:pt x="8104" y="13281"/>
                  <a:pt x="7706" y="13090"/>
                  <a:pt x="7247" y="12996"/>
                </a:cubicBezTo>
                <a:cubicBezTo>
                  <a:pt x="6251" y="12811"/>
                  <a:pt x="5311" y="12497"/>
                  <a:pt x="4435" y="12062"/>
                </a:cubicBezTo>
                <a:cubicBezTo>
                  <a:pt x="3554" y="11628"/>
                  <a:pt x="2790" y="11128"/>
                  <a:pt x="2133" y="10570"/>
                </a:cubicBezTo>
                <a:cubicBezTo>
                  <a:pt x="1479" y="10012"/>
                  <a:pt x="958" y="9416"/>
                  <a:pt x="574" y="8781"/>
                </a:cubicBezTo>
                <a:cubicBezTo>
                  <a:pt x="189" y="8153"/>
                  <a:pt x="0" y="7542"/>
                  <a:pt x="0" y="6949"/>
                </a:cubicBezTo>
                <a:lnTo>
                  <a:pt x="0" y="4320"/>
                </a:lnTo>
                <a:cubicBezTo>
                  <a:pt x="0" y="4009"/>
                  <a:pt x="93" y="3756"/>
                  <a:pt x="285" y="3553"/>
                </a:cubicBezTo>
                <a:cubicBezTo>
                  <a:pt x="475" y="3354"/>
                  <a:pt x="712" y="3254"/>
                  <a:pt x="998" y="3254"/>
                </a:cubicBezTo>
                <a:lnTo>
                  <a:pt x="5124" y="3254"/>
                </a:lnTo>
                <a:cubicBezTo>
                  <a:pt x="5108" y="3139"/>
                  <a:pt x="5097" y="3025"/>
                  <a:pt x="5097" y="2901"/>
                </a:cubicBezTo>
                <a:lnTo>
                  <a:pt x="5097" y="2564"/>
                </a:lnTo>
                <a:lnTo>
                  <a:pt x="5097" y="2505"/>
                </a:lnTo>
                <a:cubicBezTo>
                  <a:pt x="5097" y="2005"/>
                  <a:pt x="5118" y="1594"/>
                  <a:pt x="5156" y="1265"/>
                </a:cubicBezTo>
                <a:cubicBezTo>
                  <a:pt x="5193" y="939"/>
                  <a:pt x="5260" y="684"/>
                  <a:pt x="5353" y="499"/>
                </a:cubicBezTo>
                <a:cubicBezTo>
                  <a:pt x="5444" y="320"/>
                  <a:pt x="5580" y="187"/>
                  <a:pt x="5754" y="111"/>
                </a:cubicBezTo>
                <a:cubicBezTo>
                  <a:pt x="5928" y="38"/>
                  <a:pt x="6165" y="0"/>
                  <a:pt x="6464" y="0"/>
                </a:cubicBezTo>
                <a:lnTo>
                  <a:pt x="15132" y="0"/>
                </a:lnTo>
                <a:cubicBezTo>
                  <a:pt x="15410" y="0"/>
                  <a:pt x="15645" y="38"/>
                  <a:pt x="15829" y="111"/>
                </a:cubicBezTo>
                <a:cubicBezTo>
                  <a:pt x="16011" y="187"/>
                  <a:pt x="16149" y="320"/>
                  <a:pt x="16243" y="499"/>
                </a:cubicBezTo>
                <a:cubicBezTo>
                  <a:pt x="16336" y="684"/>
                  <a:pt x="16403" y="939"/>
                  <a:pt x="16435" y="1265"/>
                </a:cubicBezTo>
                <a:cubicBezTo>
                  <a:pt x="16470" y="1594"/>
                  <a:pt x="16486" y="2006"/>
                  <a:pt x="16486" y="2505"/>
                </a:cubicBezTo>
                <a:lnTo>
                  <a:pt x="16486" y="2863"/>
                </a:lnTo>
                <a:cubicBezTo>
                  <a:pt x="16486" y="2989"/>
                  <a:pt x="16478" y="3119"/>
                  <a:pt x="16459" y="3251"/>
                </a:cubicBezTo>
                <a:lnTo>
                  <a:pt x="20603" y="3251"/>
                </a:lnTo>
                <a:cubicBezTo>
                  <a:pt x="20884" y="3251"/>
                  <a:pt x="21119" y="3351"/>
                  <a:pt x="21314" y="3550"/>
                </a:cubicBezTo>
                <a:cubicBezTo>
                  <a:pt x="21503" y="3753"/>
                  <a:pt x="21599" y="4006"/>
                  <a:pt x="21599" y="4317"/>
                </a:cubicBezTo>
                <a:lnTo>
                  <a:pt x="21599" y="6949"/>
                </a:lnTo>
                <a:close/>
                <a:moveTo>
                  <a:pt x="6283" y="10550"/>
                </a:moveTo>
                <a:cubicBezTo>
                  <a:pt x="6072" y="9798"/>
                  <a:pt x="5882" y="8978"/>
                  <a:pt x="5714" y="8082"/>
                </a:cubicBezTo>
                <a:cubicBezTo>
                  <a:pt x="5548" y="7189"/>
                  <a:pt x="5407" y="6299"/>
                  <a:pt x="5287" y="5415"/>
                </a:cubicBezTo>
                <a:lnTo>
                  <a:pt x="1962" y="5415"/>
                </a:lnTo>
                <a:lnTo>
                  <a:pt x="1962" y="6949"/>
                </a:lnTo>
                <a:cubicBezTo>
                  <a:pt x="1962" y="7137"/>
                  <a:pt x="2064" y="7389"/>
                  <a:pt x="2264" y="7709"/>
                </a:cubicBezTo>
                <a:cubicBezTo>
                  <a:pt x="2462" y="8029"/>
                  <a:pt x="2753" y="8358"/>
                  <a:pt x="3126" y="8699"/>
                </a:cubicBezTo>
                <a:cubicBezTo>
                  <a:pt x="3500" y="9040"/>
                  <a:pt x="3954" y="9381"/>
                  <a:pt x="4488" y="9707"/>
                </a:cubicBezTo>
                <a:cubicBezTo>
                  <a:pt x="5022" y="10033"/>
                  <a:pt x="5618" y="10315"/>
                  <a:pt x="6283" y="10550"/>
                </a:cubicBezTo>
                <a:moveTo>
                  <a:pt x="19629" y="5415"/>
                </a:moveTo>
                <a:lnTo>
                  <a:pt x="16280" y="5415"/>
                </a:lnTo>
                <a:cubicBezTo>
                  <a:pt x="16179" y="6299"/>
                  <a:pt x="16043" y="7189"/>
                  <a:pt x="15877" y="8082"/>
                </a:cubicBezTo>
                <a:cubicBezTo>
                  <a:pt x="15712" y="8978"/>
                  <a:pt x="15522" y="9798"/>
                  <a:pt x="15308" y="10550"/>
                </a:cubicBezTo>
                <a:cubicBezTo>
                  <a:pt x="15973" y="10315"/>
                  <a:pt x="16574" y="10033"/>
                  <a:pt x="17105" y="9707"/>
                </a:cubicBezTo>
                <a:cubicBezTo>
                  <a:pt x="17637" y="9381"/>
                  <a:pt x="18091" y="9040"/>
                  <a:pt x="18467" y="8699"/>
                </a:cubicBezTo>
                <a:cubicBezTo>
                  <a:pt x="18844" y="8358"/>
                  <a:pt x="19130" y="8029"/>
                  <a:pt x="19330" y="7709"/>
                </a:cubicBezTo>
                <a:cubicBezTo>
                  <a:pt x="19530" y="7389"/>
                  <a:pt x="19629" y="7137"/>
                  <a:pt x="19629" y="6949"/>
                </a:cubicBezTo>
                <a:lnTo>
                  <a:pt x="19629" y="541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1450">
              <a:defRPr/>
            </a:pPr>
            <a:endParaRPr lang="es-ES" sz="1100"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</a:endParaRPr>
          </a:p>
        </p:txBody>
      </p:sp>
      <p:sp>
        <p:nvSpPr>
          <p:cNvPr id="17426" name="AutoShape 18"/>
          <p:cNvSpPr/>
          <p:nvPr/>
        </p:nvSpPr>
        <p:spPr bwMode="auto">
          <a:xfrm>
            <a:off x="3081795" y="4364892"/>
            <a:ext cx="163513" cy="163512"/>
          </a:xfrm>
          <a:custGeom>
            <a:avLst/>
            <a:gdLst>
              <a:gd name="T0" fmla="*/ 10800 w 21600"/>
              <a:gd name="T1" fmla="*/ 10789 h 21579"/>
              <a:gd name="T2" fmla="*/ 10800 w 21600"/>
              <a:gd name="T3" fmla="*/ 10789 h 21579"/>
              <a:gd name="T4" fmla="*/ 10800 w 21600"/>
              <a:gd name="T5" fmla="*/ 10789 h 21579"/>
              <a:gd name="T6" fmla="*/ 10800 w 21600"/>
              <a:gd name="T7" fmla="*/ 10789 h 215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579">
                <a:moveTo>
                  <a:pt x="21599" y="9391"/>
                </a:moveTo>
                <a:cubicBezTo>
                  <a:pt x="21599" y="9887"/>
                  <a:pt x="21472" y="10321"/>
                  <a:pt x="21218" y="10697"/>
                </a:cubicBezTo>
                <a:cubicBezTo>
                  <a:pt x="20963" y="11072"/>
                  <a:pt x="20647" y="11313"/>
                  <a:pt x="20263" y="11427"/>
                </a:cubicBezTo>
                <a:lnTo>
                  <a:pt x="20263" y="16610"/>
                </a:lnTo>
                <a:cubicBezTo>
                  <a:pt x="20263" y="17200"/>
                  <a:pt x="20087" y="17708"/>
                  <a:pt x="19729" y="18127"/>
                </a:cubicBezTo>
                <a:cubicBezTo>
                  <a:pt x="19374" y="18550"/>
                  <a:pt x="18951" y="18758"/>
                  <a:pt x="18459" y="18758"/>
                </a:cubicBezTo>
                <a:cubicBezTo>
                  <a:pt x="17927" y="18122"/>
                  <a:pt x="17286" y="17505"/>
                  <a:pt x="16537" y="16904"/>
                </a:cubicBezTo>
                <a:cubicBezTo>
                  <a:pt x="15785" y="16305"/>
                  <a:pt x="14980" y="15756"/>
                  <a:pt x="14116" y="15254"/>
                </a:cubicBezTo>
                <a:cubicBezTo>
                  <a:pt x="13254" y="14755"/>
                  <a:pt x="12363" y="14324"/>
                  <a:pt x="11449" y="13969"/>
                </a:cubicBezTo>
                <a:cubicBezTo>
                  <a:pt x="10536" y="13614"/>
                  <a:pt x="9648" y="13379"/>
                  <a:pt x="8788" y="13267"/>
                </a:cubicBezTo>
                <a:cubicBezTo>
                  <a:pt x="8453" y="13379"/>
                  <a:pt x="8179" y="13564"/>
                  <a:pt x="7968" y="13828"/>
                </a:cubicBezTo>
                <a:cubicBezTo>
                  <a:pt x="7758" y="14092"/>
                  <a:pt x="7613" y="14386"/>
                  <a:pt x="7535" y="14706"/>
                </a:cubicBezTo>
                <a:cubicBezTo>
                  <a:pt x="7457" y="15028"/>
                  <a:pt x="7449" y="15360"/>
                  <a:pt x="7510" y="15698"/>
                </a:cubicBezTo>
                <a:cubicBezTo>
                  <a:pt x="7574" y="16035"/>
                  <a:pt x="7719" y="16340"/>
                  <a:pt x="7946" y="16610"/>
                </a:cubicBezTo>
                <a:cubicBezTo>
                  <a:pt x="7750" y="16992"/>
                  <a:pt x="7660" y="17347"/>
                  <a:pt x="7677" y="17673"/>
                </a:cubicBezTo>
                <a:cubicBezTo>
                  <a:pt x="7692" y="17993"/>
                  <a:pt x="7772" y="18307"/>
                  <a:pt x="7917" y="18606"/>
                </a:cubicBezTo>
                <a:cubicBezTo>
                  <a:pt x="8059" y="18908"/>
                  <a:pt x="8255" y="19193"/>
                  <a:pt x="8497" y="19469"/>
                </a:cubicBezTo>
                <a:cubicBezTo>
                  <a:pt x="8737" y="19745"/>
                  <a:pt x="8996" y="20021"/>
                  <a:pt x="9271" y="20291"/>
                </a:cubicBezTo>
                <a:cubicBezTo>
                  <a:pt x="9114" y="20696"/>
                  <a:pt x="8842" y="21001"/>
                  <a:pt x="8455" y="21212"/>
                </a:cubicBezTo>
                <a:cubicBezTo>
                  <a:pt x="8069" y="21423"/>
                  <a:pt x="7655" y="21541"/>
                  <a:pt x="7212" y="21570"/>
                </a:cubicBezTo>
                <a:cubicBezTo>
                  <a:pt x="6771" y="21600"/>
                  <a:pt x="6340" y="21550"/>
                  <a:pt x="5917" y="21423"/>
                </a:cubicBezTo>
                <a:cubicBezTo>
                  <a:pt x="5496" y="21294"/>
                  <a:pt x="5163" y="21092"/>
                  <a:pt x="4923" y="20810"/>
                </a:cubicBezTo>
                <a:cubicBezTo>
                  <a:pt x="4781" y="20241"/>
                  <a:pt x="4624" y="19657"/>
                  <a:pt x="4453" y="19055"/>
                </a:cubicBezTo>
                <a:cubicBezTo>
                  <a:pt x="4281" y="18453"/>
                  <a:pt x="4139" y="17843"/>
                  <a:pt x="4032" y="17224"/>
                </a:cubicBezTo>
                <a:cubicBezTo>
                  <a:pt x="3921" y="16599"/>
                  <a:pt x="3868" y="15953"/>
                  <a:pt x="3868" y="15281"/>
                </a:cubicBezTo>
                <a:cubicBezTo>
                  <a:pt x="3868" y="14615"/>
                  <a:pt x="3961" y="13905"/>
                  <a:pt x="4149" y="13153"/>
                </a:cubicBezTo>
                <a:lnTo>
                  <a:pt x="1804" y="13153"/>
                </a:lnTo>
                <a:cubicBezTo>
                  <a:pt x="1312" y="13153"/>
                  <a:pt x="888" y="12945"/>
                  <a:pt x="533" y="12522"/>
                </a:cubicBezTo>
                <a:cubicBezTo>
                  <a:pt x="176" y="12100"/>
                  <a:pt x="0" y="11592"/>
                  <a:pt x="0" y="10990"/>
                </a:cubicBezTo>
                <a:lnTo>
                  <a:pt x="0" y="7774"/>
                </a:lnTo>
                <a:cubicBezTo>
                  <a:pt x="0" y="7184"/>
                  <a:pt x="176" y="6676"/>
                  <a:pt x="526" y="6245"/>
                </a:cubicBezTo>
                <a:cubicBezTo>
                  <a:pt x="878" y="5819"/>
                  <a:pt x="1304" y="5605"/>
                  <a:pt x="1804" y="5605"/>
                </a:cubicBezTo>
                <a:lnTo>
                  <a:pt x="7652" y="5605"/>
                </a:lnTo>
                <a:cubicBezTo>
                  <a:pt x="8551" y="5605"/>
                  <a:pt x="9508" y="5449"/>
                  <a:pt x="10524" y="5135"/>
                </a:cubicBezTo>
                <a:cubicBezTo>
                  <a:pt x="11540" y="4821"/>
                  <a:pt x="12536" y="4399"/>
                  <a:pt x="13511" y="3873"/>
                </a:cubicBezTo>
                <a:cubicBezTo>
                  <a:pt x="14488" y="3342"/>
                  <a:pt x="15408" y="2744"/>
                  <a:pt x="16272" y="2071"/>
                </a:cubicBezTo>
                <a:cubicBezTo>
                  <a:pt x="17134" y="1405"/>
                  <a:pt x="17864" y="713"/>
                  <a:pt x="18459" y="0"/>
                </a:cubicBezTo>
                <a:cubicBezTo>
                  <a:pt x="18951" y="0"/>
                  <a:pt x="19374" y="214"/>
                  <a:pt x="19729" y="633"/>
                </a:cubicBezTo>
                <a:cubicBezTo>
                  <a:pt x="20087" y="1056"/>
                  <a:pt x="20263" y="1567"/>
                  <a:pt x="20263" y="2165"/>
                </a:cubicBezTo>
                <a:lnTo>
                  <a:pt x="20263" y="7334"/>
                </a:lnTo>
                <a:cubicBezTo>
                  <a:pt x="20647" y="7445"/>
                  <a:pt x="20963" y="7692"/>
                  <a:pt x="21218" y="8070"/>
                </a:cubicBezTo>
                <a:cubicBezTo>
                  <a:pt x="21472" y="8454"/>
                  <a:pt x="21599" y="8895"/>
                  <a:pt x="21599" y="9391"/>
                </a:cubicBezTo>
                <a:moveTo>
                  <a:pt x="18459" y="2855"/>
                </a:moveTo>
                <a:cubicBezTo>
                  <a:pt x="17864" y="3407"/>
                  <a:pt x="17215" y="3941"/>
                  <a:pt x="16512" y="4451"/>
                </a:cubicBezTo>
                <a:cubicBezTo>
                  <a:pt x="15810" y="4962"/>
                  <a:pt x="15065" y="5423"/>
                  <a:pt x="14280" y="5834"/>
                </a:cubicBezTo>
                <a:cubicBezTo>
                  <a:pt x="13494" y="6245"/>
                  <a:pt x="12693" y="6609"/>
                  <a:pt x="11878" y="6923"/>
                </a:cubicBezTo>
                <a:cubicBezTo>
                  <a:pt x="11060" y="7237"/>
                  <a:pt x="10255" y="7462"/>
                  <a:pt x="9457" y="7603"/>
                </a:cubicBezTo>
                <a:lnTo>
                  <a:pt x="9457" y="11172"/>
                </a:lnTo>
                <a:cubicBezTo>
                  <a:pt x="10255" y="11325"/>
                  <a:pt x="11060" y="11554"/>
                  <a:pt x="11878" y="11862"/>
                </a:cubicBezTo>
                <a:cubicBezTo>
                  <a:pt x="12693" y="12170"/>
                  <a:pt x="13494" y="12537"/>
                  <a:pt x="14280" y="12956"/>
                </a:cubicBezTo>
                <a:cubicBezTo>
                  <a:pt x="15065" y="13379"/>
                  <a:pt x="15812" y="13843"/>
                  <a:pt x="16524" y="14347"/>
                </a:cubicBezTo>
                <a:cubicBezTo>
                  <a:pt x="17234" y="14855"/>
                  <a:pt x="17881" y="15380"/>
                  <a:pt x="18459" y="15920"/>
                </a:cubicBezTo>
                <a:lnTo>
                  <a:pt x="18459" y="285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1450">
              <a:defRPr/>
            </a:pPr>
            <a:endParaRPr lang="es-ES" sz="1100"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</a:endParaRPr>
          </a:p>
        </p:txBody>
      </p:sp>
      <p:sp>
        <p:nvSpPr>
          <p:cNvPr id="17427" name="AutoShape 19"/>
          <p:cNvSpPr/>
          <p:nvPr/>
        </p:nvSpPr>
        <p:spPr bwMode="auto">
          <a:xfrm>
            <a:off x="3074650" y="3549711"/>
            <a:ext cx="163513" cy="1635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1450">
              <a:defRPr/>
            </a:pPr>
            <a:endParaRPr lang="es-ES" sz="1100"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</a:endParaRPr>
          </a:p>
        </p:txBody>
      </p:sp>
      <p:sp>
        <p:nvSpPr>
          <p:cNvPr id="17428" name="AutoShape 20"/>
          <p:cNvSpPr/>
          <p:nvPr/>
        </p:nvSpPr>
        <p:spPr bwMode="auto">
          <a:xfrm>
            <a:off x="5826582" y="4265673"/>
            <a:ext cx="455612" cy="455613"/>
          </a:xfrm>
          <a:custGeom>
            <a:avLst/>
            <a:gdLst>
              <a:gd name="T0" fmla="+- 0 10800 961"/>
              <a:gd name="T1" fmla="*/ T0 w 19679"/>
              <a:gd name="T2" fmla="+- 0 10800 961"/>
              <a:gd name="T3" fmla="*/ 10800 h 19679"/>
              <a:gd name="T4" fmla="+- 0 10800 961"/>
              <a:gd name="T5" fmla="*/ T4 w 19679"/>
              <a:gd name="T6" fmla="+- 0 10800 961"/>
              <a:gd name="T7" fmla="*/ 10800 h 19679"/>
              <a:gd name="T8" fmla="+- 0 10800 961"/>
              <a:gd name="T9" fmla="*/ T8 w 19679"/>
              <a:gd name="T10" fmla="+- 0 10800 961"/>
              <a:gd name="T11" fmla="*/ 10800 h 19679"/>
              <a:gd name="T12" fmla="+- 0 10800 961"/>
              <a:gd name="T13" fmla="*/ T12 w 19679"/>
              <a:gd name="T14" fmla="+- 0 10800 961"/>
              <a:gd name="T15" fmla="*/ 10800 h 19679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19679" h="19679">
                <a:moveTo>
                  <a:pt x="16796" y="2881"/>
                </a:moveTo>
                <a:cubicBezTo>
                  <a:pt x="20639" y="6724"/>
                  <a:pt x="20639" y="12953"/>
                  <a:pt x="16796" y="16796"/>
                </a:cubicBezTo>
                <a:cubicBezTo>
                  <a:pt x="12953" y="20639"/>
                  <a:pt x="6724" y="20639"/>
                  <a:pt x="2881" y="16796"/>
                </a:cubicBezTo>
                <a:cubicBezTo>
                  <a:pt x="-961" y="12953"/>
                  <a:pt x="-961" y="6724"/>
                  <a:pt x="2881" y="2881"/>
                </a:cubicBezTo>
                <a:cubicBezTo>
                  <a:pt x="6724" y="-961"/>
                  <a:pt x="12953" y="-961"/>
                  <a:pt x="16796" y="288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lIns="35719" tIns="35719" rIns="35719" bIns="35719" anchor="ctr"/>
          <a:lstStyle/>
          <a:p>
            <a:pPr defTabSz="292100">
              <a:defRPr/>
            </a:pPr>
            <a:endParaRPr lang="es-ES" sz="1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 Light" charset="0"/>
              <a:sym typeface="Helvetica Light" charset="0"/>
            </a:endParaRPr>
          </a:p>
        </p:txBody>
      </p:sp>
      <p:sp>
        <p:nvSpPr>
          <p:cNvPr id="17429" name="AutoShape 21"/>
          <p:cNvSpPr/>
          <p:nvPr/>
        </p:nvSpPr>
        <p:spPr bwMode="auto">
          <a:xfrm>
            <a:off x="5979776" y="4414899"/>
            <a:ext cx="163513" cy="16351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5738" y="0"/>
                </a:moveTo>
                <a:cubicBezTo>
                  <a:pt x="16640" y="0"/>
                  <a:pt x="17458" y="155"/>
                  <a:pt x="18184" y="471"/>
                </a:cubicBezTo>
                <a:cubicBezTo>
                  <a:pt x="18910" y="787"/>
                  <a:pt x="19526" y="1231"/>
                  <a:pt x="20035" y="1804"/>
                </a:cubicBezTo>
                <a:cubicBezTo>
                  <a:pt x="20543" y="2377"/>
                  <a:pt x="20928" y="3077"/>
                  <a:pt x="21199" y="3905"/>
                </a:cubicBezTo>
                <a:cubicBezTo>
                  <a:pt x="21464" y="4735"/>
                  <a:pt x="21599" y="5659"/>
                  <a:pt x="21599" y="6675"/>
                </a:cubicBezTo>
                <a:cubicBezTo>
                  <a:pt x="21599" y="7271"/>
                  <a:pt x="21527" y="7855"/>
                  <a:pt x="21377" y="8432"/>
                </a:cubicBezTo>
                <a:cubicBezTo>
                  <a:pt x="21226" y="9010"/>
                  <a:pt x="21026" y="9572"/>
                  <a:pt x="20766" y="10115"/>
                </a:cubicBezTo>
                <a:cubicBezTo>
                  <a:pt x="20505" y="10660"/>
                  <a:pt x="20210" y="11179"/>
                  <a:pt x="19872" y="11671"/>
                </a:cubicBezTo>
                <a:cubicBezTo>
                  <a:pt x="19539" y="12162"/>
                  <a:pt x="19188" y="12611"/>
                  <a:pt x="18830" y="13015"/>
                </a:cubicBezTo>
                <a:lnTo>
                  <a:pt x="11457" y="21289"/>
                </a:lnTo>
                <a:cubicBezTo>
                  <a:pt x="11276" y="21495"/>
                  <a:pt x="11056" y="21599"/>
                  <a:pt x="10798" y="21599"/>
                </a:cubicBezTo>
                <a:cubicBezTo>
                  <a:pt x="10553" y="21599"/>
                  <a:pt x="10323" y="21495"/>
                  <a:pt x="10117" y="21289"/>
                </a:cubicBezTo>
                <a:lnTo>
                  <a:pt x="2746" y="12989"/>
                </a:lnTo>
                <a:cubicBezTo>
                  <a:pt x="2386" y="12583"/>
                  <a:pt x="2038" y="12137"/>
                  <a:pt x="1702" y="11642"/>
                </a:cubicBezTo>
                <a:cubicBezTo>
                  <a:pt x="1367" y="11151"/>
                  <a:pt x="1074" y="10640"/>
                  <a:pt x="821" y="10103"/>
                </a:cubicBezTo>
                <a:cubicBezTo>
                  <a:pt x="568" y="9570"/>
                  <a:pt x="370" y="9005"/>
                  <a:pt x="222" y="8426"/>
                </a:cubicBezTo>
                <a:cubicBezTo>
                  <a:pt x="72" y="7844"/>
                  <a:pt x="0" y="7263"/>
                  <a:pt x="0" y="6675"/>
                </a:cubicBezTo>
                <a:cubicBezTo>
                  <a:pt x="0" y="5659"/>
                  <a:pt x="137" y="4732"/>
                  <a:pt x="408" y="3905"/>
                </a:cubicBezTo>
                <a:cubicBezTo>
                  <a:pt x="678" y="3078"/>
                  <a:pt x="1071" y="2377"/>
                  <a:pt x="1577" y="1804"/>
                </a:cubicBezTo>
                <a:cubicBezTo>
                  <a:pt x="2083" y="1231"/>
                  <a:pt x="2699" y="787"/>
                  <a:pt x="3417" y="471"/>
                </a:cubicBezTo>
                <a:cubicBezTo>
                  <a:pt x="4136" y="155"/>
                  <a:pt x="4942" y="0"/>
                  <a:pt x="5838" y="0"/>
                </a:cubicBezTo>
                <a:cubicBezTo>
                  <a:pt x="6306" y="0"/>
                  <a:pt x="6777" y="81"/>
                  <a:pt x="7238" y="248"/>
                </a:cubicBezTo>
                <a:cubicBezTo>
                  <a:pt x="7701" y="412"/>
                  <a:pt x="8142" y="635"/>
                  <a:pt x="8557" y="903"/>
                </a:cubicBezTo>
                <a:cubicBezTo>
                  <a:pt x="8973" y="1174"/>
                  <a:pt x="9369" y="1482"/>
                  <a:pt x="9744" y="1830"/>
                </a:cubicBezTo>
                <a:cubicBezTo>
                  <a:pt x="10122" y="2177"/>
                  <a:pt x="10470" y="2527"/>
                  <a:pt x="10798" y="2880"/>
                </a:cubicBezTo>
                <a:cubicBezTo>
                  <a:pt x="11109" y="2527"/>
                  <a:pt x="11457" y="2177"/>
                  <a:pt x="11842" y="1830"/>
                </a:cubicBezTo>
                <a:cubicBezTo>
                  <a:pt x="12225" y="1482"/>
                  <a:pt x="12626" y="1174"/>
                  <a:pt x="13047" y="903"/>
                </a:cubicBezTo>
                <a:cubicBezTo>
                  <a:pt x="13467" y="635"/>
                  <a:pt x="13903" y="412"/>
                  <a:pt x="14351" y="248"/>
                </a:cubicBezTo>
                <a:cubicBezTo>
                  <a:pt x="14804" y="84"/>
                  <a:pt x="15267" y="0"/>
                  <a:pt x="15738" y="0"/>
                </a:cubicBezTo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1450">
              <a:defRPr/>
            </a:pPr>
            <a:endParaRPr lang="es-ES" sz="1100"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</a:endParaRPr>
          </a:p>
        </p:txBody>
      </p:sp>
      <p:sp>
        <p:nvSpPr>
          <p:cNvPr id="17440" name="AutoShape 32"/>
          <p:cNvSpPr/>
          <p:nvPr/>
        </p:nvSpPr>
        <p:spPr bwMode="auto">
          <a:xfrm>
            <a:off x="5943263" y="2964717"/>
            <a:ext cx="219075" cy="219869"/>
          </a:xfrm>
          <a:custGeom>
            <a:avLst/>
            <a:gdLst>
              <a:gd name="T0" fmla="+- 0 10802 114"/>
              <a:gd name="T1" fmla="*/ T0 w 21376"/>
              <a:gd name="T2" fmla="*/ 10800 h 21600"/>
              <a:gd name="T3" fmla="+- 0 10802 114"/>
              <a:gd name="T4" fmla="*/ T3 w 21376"/>
              <a:gd name="T5" fmla="*/ 10800 h 21600"/>
              <a:gd name="T6" fmla="+- 0 10802 114"/>
              <a:gd name="T7" fmla="*/ T6 w 21376"/>
              <a:gd name="T8" fmla="*/ 10800 h 21600"/>
              <a:gd name="T9" fmla="+- 0 10802 114"/>
              <a:gd name="T10" fmla="*/ T9 w 21376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376" h="21600">
                <a:moveTo>
                  <a:pt x="21036" y="18604"/>
                </a:moveTo>
                <a:cubicBezTo>
                  <a:pt x="21454" y="19261"/>
                  <a:pt x="21485" y="19922"/>
                  <a:pt x="21134" y="20586"/>
                </a:cubicBezTo>
                <a:cubicBezTo>
                  <a:pt x="20969" y="20915"/>
                  <a:pt x="20731" y="21168"/>
                  <a:pt x="20427" y="21338"/>
                </a:cubicBezTo>
                <a:cubicBezTo>
                  <a:pt x="20122" y="21514"/>
                  <a:pt x="19797" y="21600"/>
                  <a:pt x="19455" y="21600"/>
                </a:cubicBezTo>
                <a:lnTo>
                  <a:pt x="1928" y="21600"/>
                </a:lnTo>
                <a:cubicBezTo>
                  <a:pt x="1585" y="21600"/>
                  <a:pt x="1263" y="21514"/>
                  <a:pt x="965" y="21338"/>
                </a:cubicBezTo>
                <a:cubicBezTo>
                  <a:pt x="663" y="21168"/>
                  <a:pt x="425" y="20915"/>
                  <a:pt x="248" y="20586"/>
                </a:cubicBezTo>
                <a:cubicBezTo>
                  <a:pt x="-114" y="19914"/>
                  <a:pt x="-80" y="19250"/>
                  <a:pt x="344" y="18604"/>
                </a:cubicBezTo>
                <a:lnTo>
                  <a:pt x="7509" y="7313"/>
                </a:lnTo>
                <a:lnTo>
                  <a:pt x="7509" y="2167"/>
                </a:lnTo>
                <a:lnTo>
                  <a:pt x="6427" y="2167"/>
                </a:lnTo>
                <a:cubicBezTo>
                  <a:pt x="6122" y="2167"/>
                  <a:pt x="5870" y="2061"/>
                  <a:pt x="5670" y="1850"/>
                </a:cubicBezTo>
                <a:cubicBezTo>
                  <a:pt x="5473" y="1638"/>
                  <a:pt x="5371" y="1380"/>
                  <a:pt x="5371" y="1072"/>
                </a:cubicBezTo>
                <a:cubicBezTo>
                  <a:pt x="5371" y="778"/>
                  <a:pt x="5473" y="528"/>
                  <a:pt x="5670" y="320"/>
                </a:cubicBezTo>
                <a:cubicBezTo>
                  <a:pt x="5870" y="108"/>
                  <a:pt x="6122" y="0"/>
                  <a:pt x="6427" y="0"/>
                </a:cubicBezTo>
                <a:lnTo>
                  <a:pt x="14953" y="0"/>
                </a:lnTo>
                <a:cubicBezTo>
                  <a:pt x="15260" y="0"/>
                  <a:pt x="15515" y="108"/>
                  <a:pt x="15724" y="320"/>
                </a:cubicBezTo>
                <a:cubicBezTo>
                  <a:pt x="15933" y="528"/>
                  <a:pt x="16038" y="778"/>
                  <a:pt x="16038" y="1072"/>
                </a:cubicBezTo>
                <a:cubicBezTo>
                  <a:pt x="16038" y="1380"/>
                  <a:pt x="15933" y="1638"/>
                  <a:pt x="15724" y="1850"/>
                </a:cubicBezTo>
                <a:cubicBezTo>
                  <a:pt x="15515" y="2061"/>
                  <a:pt x="15260" y="2167"/>
                  <a:pt x="14953" y="2167"/>
                </a:cubicBezTo>
                <a:lnTo>
                  <a:pt x="13900" y="2167"/>
                </a:lnTo>
                <a:lnTo>
                  <a:pt x="13900" y="7339"/>
                </a:lnTo>
                <a:lnTo>
                  <a:pt x="21036" y="18604"/>
                </a:lnTo>
                <a:close/>
                <a:moveTo>
                  <a:pt x="5261" y="14865"/>
                </a:moveTo>
                <a:lnTo>
                  <a:pt x="16122" y="14865"/>
                </a:lnTo>
                <a:lnTo>
                  <a:pt x="11773" y="7974"/>
                </a:lnTo>
                <a:lnTo>
                  <a:pt x="11773" y="2167"/>
                </a:lnTo>
                <a:lnTo>
                  <a:pt x="9635" y="2167"/>
                </a:lnTo>
                <a:lnTo>
                  <a:pt x="9635" y="7947"/>
                </a:lnTo>
                <a:lnTo>
                  <a:pt x="5261" y="148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lIns="19050" tIns="19050" rIns="19050" bIns="19050" anchor="ctr"/>
          <a:lstStyle/>
          <a:p>
            <a:pPr defTabSz="171450">
              <a:defRPr/>
            </a:pPr>
            <a:endParaRPr lang="es-ES" sz="1100">
              <a:solidFill>
                <a:prstClr val="black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163156" y="3178236"/>
            <a:ext cx="2667019" cy="1234710"/>
            <a:chOff x="213939" y="2335636"/>
            <a:chExt cx="2667019" cy="1234710"/>
          </a:xfrm>
        </p:grpSpPr>
        <p:sp>
          <p:nvSpPr>
            <p:cNvPr id="34" name="TextBox 111"/>
            <p:cNvSpPr txBox="1"/>
            <p:nvPr/>
          </p:nvSpPr>
          <p:spPr>
            <a:xfrm flipH="1">
              <a:off x="213939" y="2335636"/>
              <a:ext cx="26670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defRPr/>
              </a:pPr>
              <a:r>
                <a:rPr lang="zh-CN" altLang="en-US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id-ID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702836" y="2493128"/>
              <a:ext cx="2178122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defRPr/>
              </a:pPr>
              <a:endParaRPr lang="id-ID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r">
                <a:defRPr/>
              </a:pPr>
              <a:r>
                <a:rPr lang="zh-CN" altLang="en-US" sz="16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单击此处编辑您要的内容，建议您在展示时采用微软雅黑字体</a:t>
              </a:r>
              <a:endParaRPr lang="id-ID" altLang="zh-CN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7" name="TextBox 111"/>
          <p:cNvSpPr txBox="1"/>
          <p:nvPr/>
        </p:nvSpPr>
        <p:spPr>
          <a:xfrm flipH="1">
            <a:off x="1816150" y="4819711"/>
            <a:ext cx="266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id-ID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矩形 37"/>
          <p:cNvSpPr/>
          <p:nvPr/>
        </p:nvSpPr>
        <p:spPr>
          <a:xfrm>
            <a:off x="2060598" y="4977203"/>
            <a:ext cx="2178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id-ID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id-ID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111"/>
          <p:cNvSpPr txBox="1"/>
          <p:nvPr/>
        </p:nvSpPr>
        <p:spPr>
          <a:xfrm flipH="1">
            <a:off x="4752628" y="4819711"/>
            <a:ext cx="266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id-ID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4997076" y="4977203"/>
            <a:ext cx="2178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id-ID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id-ID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TextBox 111"/>
          <p:cNvSpPr txBox="1"/>
          <p:nvPr/>
        </p:nvSpPr>
        <p:spPr>
          <a:xfrm flipH="1">
            <a:off x="7664095" y="4842730"/>
            <a:ext cx="266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id-ID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7908543" y="5000222"/>
            <a:ext cx="2178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id-ID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id-ID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TextBox 111"/>
          <p:cNvSpPr txBox="1"/>
          <p:nvPr/>
        </p:nvSpPr>
        <p:spPr>
          <a:xfrm flipH="1">
            <a:off x="9361825" y="3202117"/>
            <a:ext cx="26670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id-ID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61825" y="3359609"/>
            <a:ext cx="2178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endParaRPr lang="id-ID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defRPr/>
            </a:pPr>
            <a:r>
              <a:rPr lang="zh-CN" altLang="en-US" sz="16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lang="id-ID" altLang="zh-CN" sz="16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6" y="0"/>
            <a:ext cx="11895327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r="5122"/>
          <a:stretch>
            <a:fillRect/>
          </a:stretch>
        </p:blipFill>
        <p:spPr>
          <a:xfrm>
            <a:off x="1193800" y="2374900"/>
            <a:ext cx="9804400" cy="2108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1" r="47436"/>
          <a:stretch>
            <a:fillRect/>
          </a:stretch>
        </p:blipFill>
        <p:spPr>
          <a:xfrm>
            <a:off x="4466758" y="2175834"/>
            <a:ext cx="3161405" cy="1874960"/>
          </a:xfrm>
          <a:custGeom>
            <a:avLst/>
            <a:gdLst>
              <a:gd name="connsiteX0" fmla="*/ 0 w 461972"/>
              <a:gd name="connsiteY0" fmla="*/ 0 h 1874960"/>
              <a:gd name="connsiteX1" fmla="*/ 461972 w 461972"/>
              <a:gd name="connsiteY1" fmla="*/ 0 h 1874960"/>
              <a:gd name="connsiteX2" fmla="*/ 461972 w 461972"/>
              <a:gd name="connsiteY2" fmla="*/ 1874960 h 1874960"/>
              <a:gd name="connsiteX3" fmla="*/ 0 w 461972"/>
              <a:gd name="connsiteY3" fmla="*/ 1874960 h 1874960"/>
              <a:gd name="connsiteX4" fmla="*/ 0 w 461972"/>
              <a:gd name="connsiteY4" fmla="*/ 0 h 18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972" h="1874960">
                <a:moveTo>
                  <a:pt x="0" y="0"/>
                </a:moveTo>
                <a:lnTo>
                  <a:pt x="461972" y="0"/>
                </a:lnTo>
                <a:lnTo>
                  <a:pt x="461972" y="1874960"/>
                </a:lnTo>
                <a:lnTo>
                  <a:pt x="0" y="187496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2" r="53929"/>
          <a:stretch>
            <a:fillRect/>
          </a:stretch>
        </p:blipFill>
        <p:spPr>
          <a:xfrm>
            <a:off x="3797300" y="2175834"/>
            <a:ext cx="669458" cy="1874960"/>
          </a:xfrm>
          <a:custGeom>
            <a:avLst/>
            <a:gdLst>
              <a:gd name="connsiteX0" fmla="*/ 0 w 3277932"/>
              <a:gd name="connsiteY0" fmla="*/ 0 h 1874960"/>
              <a:gd name="connsiteX1" fmla="*/ 3277932 w 3277932"/>
              <a:gd name="connsiteY1" fmla="*/ 0 h 1874960"/>
              <a:gd name="connsiteX2" fmla="*/ 3277932 w 3277932"/>
              <a:gd name="connsiteY2" fmla="*/ 1874960 h 1874960"/>
              <a:gd name="connsiteX3" fmla="*/ 0 w 3277932"/>
              <a:gd name="connsiteY3" fmla="*/ 1874960 h 1874960"/>
              <a:gd name="connsiteX4" fmla="*/ 0 w 3277932"/>
              <a:gd name="connsiteY4" fmla="*/ 0 h 18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7932" h="1874960">
                <a:moveTo>
                  <a:pt x="0" y="0"/>
                </a:moveTo>
                <a:lnTo>
                  <a:pt x="3277932" y="0"/>
                </a:lnTo>
                <a:lnTo>
                  <a:pt x="3277932" y="1874960"/>
                </a:lnTo>
                <a:lnTo>
                  <a:pt x="0" y="187496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4" r="40946"/>
          <a:stretch>
            <a:fillRect/>
          </a:stretch>
        </p:blipFill>
        <p:spPr>
          <a:xfrm>
            <a:off x="7628163" y="2175834"/>
            <a:ext cx="461737" cy="1874960"/>
          </a:xfrm>
          <a:custGeom>
            <a:avLst/>
            <a:gdLst>
              <a:gd name="connsiteX0" fmla="*/ 0 w 3375012"/>
              <a:gd name="connsiteY0" fmla="*/ 0 h 1874960"/>
              <a:gd name="connsiteX1" fmla="*/ 3375012 w 3375012"/>
              <a:gd name="connsiteY1" fmla="*/ 0 h 1874960"/>
              <a:gd name="connsiteX2" fmla="*/ 3375012 w 3375012"/>
              <a:gd name="connsiteY2" fmla="*/ 1874960 h 1874960"/>
              <a:gd name="connsiteX3" fmla="*/ 0 w 3375012"/>
              <a:gd name="connsiteY3" fmla="*/ 1874960 h 1874960"/>
              <a:gd name="connsiteX4" fmla="*/ 0 w 3375012"/>
              <a:gd name="connsiteY4" fmla="*/ 0 h 18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5012" h="1874960">
                <a:moveTo>
                  <a:pt x="0" y="0"/>
                </a:moveTo>
                <a:lnTo>
                  <a:pt x="3375012" y="0"/>
                </a:lnTo>
                <a:lnTo>
                  <a:pt x="3375012" y="1874960"/>
                </a:lnTo>
                <a:lnTo>
                  <a:pt x="0" y="18749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9" name="文本框 28"/>
          <p:cNvSpPr txBox="1"/>
          <p:nvPr/>
        </p:nvSpPr>
        <p:spPr>
          <a:xfrm>
            <a:off x="4210311" y="3113314"/>
            <a:ext cx="362087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03/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文献综述与反思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01"/>
            <a:ext cx="12192000" cy="6923602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占位符 9"/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l="10818" r="10818"/>
          <a:stretch>
            <a:fillRect/>
          </a:stretch>
        </p:blipFill>
        <p:spPr/>
      </p:pic>
      <p:pic>
        <p:nvPicPr>
          <p:cNvPr id="9" name="图片占位符 8"/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21864" r="21864"/>
          <a:stretch>
            <a:fillRect/>
          </a:stretch>
        </p:blipFill>
        <p:spPr/>
      </p:pic>
      <p:pic>
        <p:nvPicPr>
          <p:cNvPr id="8" name="图片占位符 7"/>
          <p:cNvPicPr>
            <a:picLocks noGrp="1" noChangeAspect="1"/>
          </p:cNvPicPr>
          <p:nvPr>
            <p:ph type="pic" sz="quarter" idx="13"/>
          </p:nvPr>
        </p:nvPicPr>
        <p:blipFill>
          <a:blip r:embed="rId4"/>
          <a:srcRect l="14162" r="14162"/>
          <a:stretch>
            <a:fillRect/>
          </a:stretch>
        </p:blipFill>
        <p:spPr/>
      </p:pic>
      <p:pic>
        <p:nvPicPr>
          <p:cNvPr id="11" name="图片占位符 10"/>
          <p:cNvPicPr>
            <a:picLocks noGrp="1" noChangeAspect="1"/>
          </p:cNvPicPr>
          <p:nvPr>
            <p:ph type="pic" sz="quarter" idx="14"/>
          </p:nvPr>
        </p:nvPicPr>
        <p:blipFill>
          <a:blip r:embed="rId5"/>
          <a:srcRect l="7797" r="7797"/>
          <a:stretch>
            <a:fillRect/>
          </a:stretch>
        </p:blipFill>
        <p:spPr/>
      </p:pic>
      <p:pic>
        <p:nvPicPr>
          <p:cNvPr id="12" name="图片占位符 11"/>
          <p:cNvPicPr>
            <a:picLocks noGrp="1" noChangeAspect="1"/>
          </p:cNvPicPr>
          <p:nvPr>
            <p:ph type="pic" sz="quarter" idx="15"/>
          </p:nvPr>
        </p:nvPicPr>
        <p:blipFill>
          <a:blip r:embed="rId6"/>
          <a:srcRect t="4" b="4"/>
          <a:stretch>
            <a:fillRect/>
          </a:stretch>
        </p:blipFill>
        <p:spPr/>
      </p:pic>
      <p:sp>
        <p:nvSpPr>
          <p:cNvPr id="22" name="TextBox 4"/>
          <p:cNvSpPr txBox="1"/>
          <p:nvPr/>
        </p:nvSpPr>
        <p:spPr>
          <a:xfrm>
            <a:off x="1851148" y="1456354"/>
            <a:ext cx="3453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</a:p>
        </p:txBody>
      </p:sp>
      <p:cxnSp>
        <p:nvCxnSpPr>
          <p:cNvPr id="23" name="Straight Connector 6"/>
          <p:cNvCxnSpPr/>
          <p:nvPr/>
        </p:nvCxnSpPr>
        <p:spPr>
          <a:xfrm>
            <a:off x="1955455" y="1365602"/>
            <a:ext cx="613064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9"/>
          <p:cNvSpPr txBox="1"/>
          <p:nvPr/>
        </p:nvSpPr>
        <p:spPr>
          <a:xfrm>
            <a:off x="1851149" y="2986181"/>
            <a:ext cx="34534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r>
              <a:rPr lang="en-US" altLang="zh-CN" sz="120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. 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itle 4"/>
          <p:cNvSpPr txBox="1"/>
          <p:nvPr/>
        </p:nvSpPr>
        <p:spPr>
          <a:xfrm>
            <a:off x="1851148" y="2441510"/>
            <a:ext cx="3453428" cy="37009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Playfair Display Black" charset="0"/>
                <a:ea typeface="Playfair Display Black" charset="0"/>
                <a:cs typeface="Playfair Display Black" charset="0"/>
              </a:defRPr>
            </a:lvl1pPr>
          </a:lstStyle>
          <a:p>
            <a:pPr algn="l">
              <a:defRPr/>
            </a:pP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6" name="Straight Connector 11"/>
          <p:cNvCxnSpPr/>
          <p:nvPr/>
        </p:nvCxnSpPr>
        <p:spPr>
          <a:xfrm>
            <a:off x="1955455" y="2895429"/>
            <a:ext cx="613064" cy="0"/>
          </a:xfrm>
          <a:prstGeom prst="line">
            <a:avLst/>
          </a:prstGeom>
          <a:ln>
            <a:solidFill>
              <a:schemeClr val="tx1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矩形 26"/>
          <p:cNvSpPr/>
          <p:nvPr/>
        </p:nvSpPr>
        <p:spPr>
          <a:xfrm>
            <a:off x="1139205" y="808666"/>
            <a:ext cx="8162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layfair Display" charset="0"/>
              </a:rPr>
              <a:t>01</a:t>
            </a:r>
          </a:p>
        </p:txBody>
      </p:sp>
      <p:sp>
        <p:nvSpPr>
          <p:cNvPr id="28" name="矩形 27"/>
          <p:cNvSpPr/>
          <p:nvPr/>
        </p:nvSpPr>
        <p:spPr>
          <a:xfrm>
            <a:off x="1139205" y="2326639"/>
            <a:ext cx="8162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altLang="zh-CN" sz="4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Playfair Display" charset="0"/>
              </a:rPr>
              <a:t>02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939478" y="1458707"/>
          <a:ext cx="6995886" cy="44686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Rectangle 8"/>
          <p:cNvSpPr/>
          <p:nvPr/>
        </p:nvSpPr>
        <p:spPr>
          <a:xfrm>
            <a:off x="8410748" y="2113945"/>
            <a:ext cx="2841775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mo"/>
              </a:rPr>
              <a:t>单击此处编辑您要的内容，建议您在展示时采用微软雅黑字体</a:t>
            </a:r>
            <a:endParaRPr lang="en-US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mo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410748" y="1728790"/>
            <a:ext cx="2841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7485421" y="1728790"/>
            <a:ext cx="731520" cy="7315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92" y="1942150"/>
            <a:ext cx="304800" cy="304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8410747" y="3255335"/>
            <a:ext cx="2841775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mo"/>
              </a:rPr>
              <a:t>单击此处编辑您要的内容，建议您在展示时采用微软雅黑字体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mo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10748" y="2870180"/>
            <a:ext cx="2841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7485421" y="2870180"/>
            <a:ext cx="731520" cy="7315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6592" y="3083540"/>
            <a:ext cx="304800" cy="3048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8410748" y="4396725"/>
            <a:ext cx="2841775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mo"/>
              </a:rPr>
              <a:t>单击此处编辑您要的内容，建议您在展示时采用微软雅黑字体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mo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410748" y="4011570"/>
            <a:ext cx="2841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7485421" y="4011570"/>
            <a:ext cx="731520" cy="7315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781" y="4224930"/>
            <a:ext cx="304800" cy="3048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410747" y="5538115"/>
            <a:ext cx="2841775" cy="6524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  <a:spcBef>
                <a:spcPts val="500"/>
              </a:spcBef>
              <a:defRPr sz="1800">
                <a:solidFill>
                  <a:srgbClr val="000000"/>
                </a:solidFill>
              </a:defRPr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mo"/>
              </a:rPr>
              <a:t>单击此处编辑您要的内容，建议您在展示时采用微软雅黑字体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mo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410748" y="5152960"/>
            <a:ext cx="28417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tx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添加你的标题</a:t>
            </a:r>
            <a:endParaRPr lang="en-US" sz="2400" dirty="0">
              <a:solidFill>
                <a:schemeClr val="tx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Oval 20"/>
          <p:cNvSpPr/>
          <p:nvPr/>
        </p:nvSpPr>
        <p:spPr>
          <a:xfrm>
            <a:off x="7485421" y="5152960"/>
            <a:ext cx="731520" cy="73152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8781" y="5383792"/>
            <a:ext cx="304800" cy="30480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078" y="1955674"/>
            <a:ext cx="609600" cy="609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028" y="4835540"/>
            <a:ext cx="609600" cy="60960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7110" y="3129469"/>
            <a:ext cx="1219200" cy="1219200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</p:spTree>
  </p:cSld>
  <p:clrMapOvr>
    <a:masterClrMapping/>
  </p:clrMapOvr>
  <p:transition spd="slow">
    <p:push dir="u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66"/>
          <p:cNvGrpSpPr/>
          <p:nvPr/>
        </p:nvGrpSpPr>
        <p:grpSpPr>
          <a:xfrm>
            <a:off x="963185" y="5090366"/>
            <a:ext cx="2212807" cy="875510"/>
            <a:chOff x="5603652" y="1663635"/>
            <a:chExt cx="1659605" cy="656633"/>
          </a:xfrm>
        </p:grpSpPr>
        <p:sp>
          <p:nvSpPr>
            <p:cNvPr id="42" name="Text Placeholder 3"/>
            <p:cNvSpPr txBox="1"/>
            <p:nvPr/>
          </p:nvSpPr>
          <p:spPr>
            <a:xfrm>
              <a:off x="5971790" y="1663635"/>
              <a:ext cx="923329" cy="184666"/>
            </a:xfrm>
            <a:prstGeom prst="rect">
              <a:avLst/>
            </a:prstGeom>
            <a:noFill/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defRPr/>
              </a:pPr>
              <a:r>
                <a:rPr lang="zh-CN" altLang="en-US" sz="1600" b="1" dirty="0">
                  <a:solidFill>
                    <a:srgbClr val="4256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en-US" altLang="zh-CN" sz="1600" dirty="0">
                <a:solidFill>
                  <a:srgbClr val="42565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ext Placeholder 3"/>
            <p:cNvSpPr txBox="1"/>
            <p:nvPr/>
          </p:nvSpPr>
          <p:spPr>
            <a:xfrm>
              <a:off x="5603652" y="1858747"/>
              <a:ext cx="1659605" cy="4615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单击此处编辑您要的内容，建议您在展示时采用微软雅黑字体</a:t>
              </a:r>
              <a:r>
                <a:rPr lang="en-US" sz="133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</p:grpSp>
      <p:grpSp>
        <p:nvGrpSpPr>
          <p:cNvPr id="5" name="Group 66"/>
          <p:cNvGrpSpPr/>
          <p:nvPr/>
        </p:nvGrpSpPr>
        <p:grpSpPr>
          <a:xfrm>
            <a:off x="3655615" y="5081385"/>
            <a:ext cx="2212807" cy="893473"/>
            <a:chOff x="5603652" y="1650163"/>
            <a:chExt cx="1659605" cy="670105"/>
          </a:xfrm>
        </p:grpSpPr>
        <p:sp>
          <p:nvSpPr>
            <p:cNvPr id="45" name="Text Placeholder 3"/>
            <p:cNvSpPr txBox="1"/>
            <p:nvPr/>
          </p:nvSpPr>
          <p:spPr>
            <a:xfrm>
              <a:off x="5971790" y="1650163"/>
              <a:ext cx="923329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defRPr/>
              </a:pPr>
              <a:r>
                <a:rPr lang="zh-CN" altLang="en-US" sz="1600" b="1" dirty="0">
                  <a:solidFill>
                    <a:srgbClr val="4256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en-US" altLang="zh-CN" sz="1600" dirty="0">
                <a:solidFill>
                  <a:srgbClr val="42565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Text Placeholder 3"/>
            <p:cNvSpPr txBox="1"/>
            <p:nvPr/>
          </p:nvSpPr>
          <p:spPr>
            <a:xfrm>
              <a:off x="5603652" y="1858747"/>
              <a:ext cx="1659605" cy="4615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单击此处编辑您要的内容，建议您在展示时采用微软雅黑字体</a:t>
              </a:r>
              <a:r>
                <a:rPr lang="en-US" sz="133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</p:grpSp>
      <p:grpSp>
        <p:nvGrpSpPr>
          <p:cNvPr id="6" name="Group 66"/>
          <p:cNvGrpSpPr/>
          <p:nvPr/>
        </p:nvGrpSpPr>
        <p:grpSpPr>
          <a:xfrm>
            <a:off x="6348046" y="5081385"/>
            <a:ext cx="2212807" cy="893473"/>
            <a:chOff x="5603652" y="1650163"/>
            <a:chExt cx="1659605" cy="670105"/>
          </a:xfrm>
        </p:grpSpPr>
        <p:sp>
          <p:nvSpPr>
            <p:cNvPr id="48" name="Text Placeholder 3"/>
            <p:cNvSpPr txBox="1"/>
            <p:nvPr/>
          </p:nvSpPr>
          <p:spPr>
            <a:xfrm>
              <a:off x="5971790" y="1650163"/>
              <a:ext cx="923329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defRPr/>
              </a:pPr>
              <a:r>
                <a:rPr lang="zh-CN" altLang="en-US" sz="1600" b="1" dirty="0">
                  <a:solidFill>
                    <a:srgbClr val="4256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en-US" altLang="zh-CN" sz="1600" dirty="0">
                <a:solidFill>
                  <a:srgbClr val="42565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Text Placeholder 3"/>
            <p:cNvSpPr txBox="1"/>
            <p:nvPr/>
          </p:nvSpPr>
          <p:spPr>
            <a:xfrm>
              <a:off x="5603652" y="1858747"/>
              <a:ext cx="1659605" cy="4615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单击此处编辑您要的内容，建议您在展示时采用微软雅黑字体</a:t>
              </a:r>
              <a:r>
                <a:rPr lang="en-US" sz="133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</p:grpSp>
      <p:grpSp>
        <p:nvGrpSpPr>
          <p:cNvPr id="7" name="Group 66"/>
          <p:cNvGrpSpPr/>
          <p:nvPr/>
        </p:nvGrpSpPr>
        <p:grpSpPr>
          <a:xfrm>
            <a:off x="9040475" y="5081385"/>
            <a:ext cx="2212807" cy="893473"/>
            <a:chOff x="5565552" y="1650163"/>
            <a:chExt cx="1659605" cy="670105"/>
          </a:xfrm>
        </p:grpSpPr>
        <p:sp>
          <p:nvSpPr>
            <p:cNvPr id="51" name="Text Placeholder 3"/>
            <p:cNvSpPr txBox="1"/>
            <p:nvPr/>
          </p:nvSpPr>
          <p:spPr>
            <a:xfrm>
              <a:off x="5933690" y="1650163"/>
              <a:ext cx="923329" cy="184666"/>
            </a:xfrm>
            <a:prstGeom prst="rect">
              <a:avLst/>
            </a:prstGeom>
          </p:spPr>
          <p:txBody>
            <a:bodyPr wrap="none" lIns="0" tIns="0" rIns="0" bIns="0" anchor="ctr" anchorCtr="0">
              <a:spAutoFit/>
            </a:bodyPr>
            <a:lstStyle>
              <a:lvl1pPr marL="0" indent="0" algn="ctr">
                <a:buNone/>
                <a:defRPr sz="14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>
                <a:defRPr/>
              </a:pPr>
              <a:r>
                <a:rPr lang="zh-CN" altLang="en-US" sz="1600" b="1" dirty="0">
                  <a:solidFill>
                    <a:srgbClr val="42565D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en-US" altLang="zh-CN" sz="1600" dirty="0">
                <a:solidFill>
                  <a:srgbClr val="42565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2" name="Text Placeholder 3"/>
            <p:cNvSpPr txBox="1"/>
            <p:nvPr/>
          </p:nvSpPr>
          <p:spPr>
            <a:xfrm>
              <a:off x="5565552" y="1858747"/>
              <a:ext cx="1659605" cy="461521"/>
            </a:xfrm>
            <a:prstGeom prst="rect">
              <a:avLst/>
            </a:prstGeom>
          </p:spPr>
          <p:txBody>
            <a:bodyPr wrap="square" lIns="0" tIns="0" rIns="0" bIns="0" anchor="ctr" anchorCtr="0">
              <a:spAutoFit/>
            </a:bodyPr>
            <a:lstStyle>
              <a:lvl1pPr marL="0" indent="0" algn="ctr">
                <a:buNone/>
                <a:defRPr sz="1600" baseline="0">
                  <a:solidFill>
                    <a:schemeClr val="tx1">
                      <a:lumMod val="95000"/>
                      <a:lumOff val="5000"/>
                    </a:schemeClr>
                  </a:solidFill>
                </a:defRPr>
              </a:lvl1pPr>
              <a:lvl2pPr marL="457200" indent="0">
                <a:buNone/>
                <a:defRPr sz="1200"/>
              </a:lvl2pPr>
              <a:lvl3pPr marL="914400" indent="0">
                <a:buNone/>
                <a:defRPr sz="1000"/>
              </a:lvl3pPr>
              <a:lvl4pPr marL="1371600" indent="0">
                <a:buNone/>
                <a:defRPr sz="900"/>
              </a:lvl4pPr>
              <a:lvl5pPr marL="1828800" indent="0">
                <a:buNone/>
                <a:defRPr sz="900"/>
              </a:lvl5pPr>
              <a:lvl6pPr marL="2286000" indent="0">
                <a:buNone/>
                <a:defRPr sz="900"/>
              </a:lvl6pPr>
              <a:lvl7pPr marL="2743200" indent="0">
                <a:buNone/>
                <a:defRPr sz="900"/>
              </a:lvl7pPr>
              <a:lvl8pPr marL="3200400" indent="0">
                <a:buNone/>
                <a:defRPr sz="900"/>
              </a:lvl8pPr>
              <a:lvl9pPr marL="3657600" indent="0">
                <a:buNone/>
                <a:defRPr sz="900"/>
              </a:lvl9pPr>
            </a:lstStyle>
            <a:p>
              <a:pPr defTabSz="1218565">
                <a:spcBef>
                  <a:spcPct val="20000"/>
                </a:spcBef>
                <a:defRPr/>
              </a:pPr>
              <a:r>
                <a:rPr lang="zh-CN" altLang="en-US" sz="133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单击此处编辑您要的内容，建议您在展示时采用微软雅黑字体</a:t>
              </a:r>
              <a:r>
                <a:rPr lang="en-US" sz="1335" dirty="0">
                  <a:solidFill>
                    <a:prstClr val="black">
                      <a:lumMod val="50000"/>
                      <a:lumOff val="50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 </a:t>
              </a:r>
            </a:p>
          </p:txBody>
        </p:sp>
      </p:grpSp>
      <p:graphicFrame>
        <p:nvGraphicFramePr>
          <p:cNvPr id="25" name="Chart 24"/>
          <p:cNvGraphicFramePr/>
          <p:nvPr/>
        </p:nvGraphicFramePr>
        <p:xfrm>
          <a:off x="796157" y="1585577"/>
          <a:ext cx="6183777" cy="2841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8016233" y="2031718"/>
            <a:ext cx="340104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r>
              <a:rPr 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059002" y="1662386"/>
            <a:ext cx="25768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srgbClr val="4256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en-US" altLang="zh-CN" sz="1600" dirty="0">
              <a:solidFill>
                <a:srgbClr val="4256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lowchart: Off-page Connector 34"/>
          <p:cNvSpPr/>
          <p:nvPr/>
        </p:nvSpPr>
        <p:spPr>
          <a:xfrm rot="16200000">
            <a:off x="7687113" y="2071892"/>
            <a:ext cx="321955" cy="421825"/>
          </a:xfrm>
          <a:prstGeom prst="flowChartOffpageConnector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8016233" y="2847191"/>
            <a:ext cx="340104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r>
              <a:rPr 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53" name="Flowchart: Off-page Connector 52"/>
          <p:cNvSpPr/>
          <p:nvPr/>
        </p:nvSpPr>
        <p:spPr>
          <a:xfrm rot="16200000">
            <a:off x="7687113" y="2887365"/>
            <a:ext cx="321955" cy="421825"/>
          </a:xfrm>
          <a:prstGeom prst="flowChartOffpageConnector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016233" y="3688858"/>
            <a:ext cx="3401040" cy="502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r>
              <a:rPr lang="en-US" sz="1335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</p:txBody>
      </p:sp>
      <p:sp>
        <p:nvSpPr>
          <p:cNvPr id="55" name="Flowchart: Off-page Connector 54"/>
          <p:cNvSpPr/>
          <p:nvPr/>
        </p:nvSpPr>
        <p:spPr>
          <a:xfrm rot="16200000">
            <a:off x="7687113" y="3729032"/>
            <a:ext cx="321955" cy="421825"/>
          </a:xfrm>
          <a:prstGeom prst="flowChartOffpageConnector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" name="Freeform 217"/>
          <p:cNvSpPr>
            <a:spLocks noEditPoints="1"/>
          </p:cNvSpPr>
          <p:nvPr/>
        </p:nvSpPr>
        <p:spPr bwMode="auto">
          <a:xfrm>
            <a:off x="1915071" y="4670755"/>
            <a:ext cx="355600" cy="266700"/>
          </a:xfrm>
          <a:custGeom>
            <a:avLst/>
            <a:gdLst/>
            <a:ahLst/>
            <a:cxnLst>
              <a:cxn ang="0">
                <a:pos x="78" y="58"/>
              </a:cxn>
              <a:cxn ang="0">
                <a:pos x="0" y="58"/>
              </a:cxn>
              <a:cxn ang="0">
                <a:pos x="0" y="0"/>
              </a:cxn>
              <a:cxn ang="0">
                <a:pos x="5" y="0"/>
              </a:cxn>
              <a:cxn ang="0">
                <a:pos x="5" y="53"/>
              </a:cxn>
              <a:cxn ang="0">
                <a:pos x="78" y="53"/>
              </a:cxn>
              <a:cxn ang="0">
                <a:pos x="78" y="58"/>
              </a:cxn>
              <a:cxn ang="0">
                <a:pos x="73" y="22"/>
              </a:cxn>
              <a:cxn ang="0">
                <a:pos x="71" y="23"/>
              </a:cxn>
              <a:cxn ang="0">
                <a:pos x="66" y="18"/>
              </a:cxn>
              <a:cxn ang="0">
                <a:pos x="42" y="42"/>
              </a:cxn>
              <a:cxn ang="0">
                <a:pos x="40" y="42"/>
              </a:cxn>
              <a:cxn ang="0">
                <a:pos x="31" y="34"/>
              </a:cxn>
              <a:cxn ang="0">
                <a:pos x="16" y="49"/>
              </a:cxn>
              <a:cxn ang="0">
                <a:pos x="8" y="42"/>
              </a:cxn>
              <a:cxn ang="0">
                <a:pos x="30" y="20"/>
              </a:cxn>
              <a:cxn ang="0">
                <a:pos x="32" y="20"/>
              </a:cxn>
              <a:cxn ang="0">
                <a:pos x="41" y="29"/>
              </a:cxn>
              <a:cxn ang="0">
                <a:pos x="59" y="11"/>
              </a:cxn>
              <a:cxn ang="0">
                <a:pos x="54" y="6"/>
              </a:cxn>
              <a:cxn ang="0">
                <a:pos x="55" y="4"/>
              </a:cxn>
              <a:cxn ang="0">
                <a:pos x="71" y="4"/>
              </a:cxn>
              <a:cxn ang="0">
                <a:pos x="73" y="6"/>
              </a:cxn>
              <a:cxn ang="0">
                <a:pos x="73" y="22"/>
              </a:cxn>
            </a:cxnLst>
            <a:rect l="0" t="0" r="r" b="b"/>
            <a:pathLst>
              <a:path w="78" h="58">
                <a:moveTo>
                  <a:pt x="78" y="58"/>
                </a:moveTo>
                <a:cubicBezTo>
                  <a:pt x="0" y="58"/>
                  <a:pt x="0" y="58"/>
                  <a:pt x="0" y="58"/>
                </a:cubicBezTo>
                <a:cubicBezTo>
                  <a:pt x="0" y="0"/>
                  <a:pt x="0" y="0"/>
                  <a:pt x="0" y="0"/>
                </a:cubicBezTo>
                <a:cubicBezTo>
                  <a:pt x="5" y="0"/>
                  <a:pt x="5" y="0"/>
                  <a:pt x="5" y="0"/>
                </a:cubicBezTo>
                <a:cubicBezTo>
                  <a:pt x="5" y="53"/>
                  <a:pt x="5" y="53"/>
                  <a:pt x="5" y="53"/>
                </a:cubicBezTo>
                <a:cubicBezTo>
                  <a:pt x="78" y="53"/>
                  <a:pt x="78" y="53"/>
                  <a:pt x="78" y="53"/>
                </a:cubicBezTo>
                <a:lnTo>
                  <a:pt x="78" y="58"/>
                </a:lnTo>
                <a:close/>
                <a:moveTo>
                  <a:pt x="73" y="22"/>
                </a:moveTo>
                <a:cubicBezTo>
                  <a:pt x="73" y="23"/>
                  <a:pt x="71" y="24"/>
                  <a:pt x="71" y="23"/>
                </a:cubicBezTo>
                <a:cubicBezTo>
                  <a:pt x="66" y="18"/>
                  <a:pt x="66" y="18"/>
                  <a:pt x="66" y="18"/>
                </a:cubicBezTo>
                <a:cubicBezTo>
                  <a:pt x="42" y="42"/>
                  <a:pt x="42" y="42"/>
                  <a:pt x="42" y="42"/>
                </a:cubicBezTo>
                <a:cubicBezTo>
                  <a:pt x="41" y="43"/>
                  <a:pt x="41" y="43"/>
                  <a:pt x="40" y="42"/>
                </a:cubicBezTo>
                <a:cubicBezTo>
                  <a:pt x="31" y="34"/>
                  <a:pt x="31" y="34"/>
                  <a:pt x="31" y="34"/>
                </a:cubicBezTo>
                <a:cubicBezTo>
                  <a:pt x="16" y="49"/>
                  <a:pt x="16" y="49"/>
                  <a:pt x="16" y="49"/>
                </a:cubicBezTo>
                <a:cubicBezTo>
                  <a:pt x="8" y="42"/>
                  <a:pt x="8" y="42"/>
                  <a:pt x="8" y="42"/>
                </a:cubicBezTo>
                <a:cubicBezTo>
                  <a:pt x="30" y="20"/>
                  <a:pt x="30" y="20"/>
                  <a:pt x="30" y="20"/>
                </a:cubicBezTo>
                <a:cubicBezTo>
                  <a:pt x="31" y="19"/>
                  <a:pt x="32" y="19"/>
                  <a:pt x="32" y="20"/>
                </a:cubicBezTo>
                <a:cubicBezTo>
                  <a:pt x="41" y="29"/>
                  <a:pt x="41" y="29"/>
                  <a:pt x="41" y="29"/>
                </a:cubicBezTo>
                <a:cubicBezTo>
                  <a:pt x="59" y="11"/>
                  <a:pt x="59" y="11"/>
                  <a:pt x="59" y="11"/>
                </a:cubicBezTo>
                <a:cubicBezTo>
                  <a:pt x="54" y="6"/>
                  <a:pt x="54" y="6"/>
                  <a:pt x="54" y="6"/>
                </a:cubicBezTo>
                <a:cubicBezTo>
                  <a:pt x="53" y="6"/>
                  <a:pt x="54" y="4"/>
                  <a:pt x="55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2" y="4"/>
                  <a:pt x="73" y="5"/>
                  <a:pt x="73" y="6"/>
                </a:cubicBezTo>
                <a:lnTo>
                  <a:pt x="73" y="22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0" name="Freeform 181"/>
          <p:cNvSpPr/>
          <p:nvPr/>
        </p:nvSpPr>
        <p:spPr bwMode="auto">
          <a:xfrm>
            <a:off x="7349300" y="4610428"/>
            <a:ext cx="213323" cy="387352"/>
          </a:xfrm>
          <a:custGeom>
            <a:avLst/>
            <a:gdLst/>
            <a:ahLst/>
            <a:cxnLst>
              <a:cxn ang="0">
                <a:pos x="22" y="60"/>
              </a:cxn>
              <a:cxn ang="0">
                <a:pos x="22" y="67"/>
              </a:cxn>
              <a:cxn ang="0">
                <a:pos x="21" y="68"/>
              </a:cxn>
              <a:cxn ang="0">
                <a:pos x="16" y="68"/>
              </a:cxn>
              <a:cxn ang="0">
                <a:pos x="15" y="67"/>
              </a:cxn>
              <a:cxn ang="0">
                <a:pos x="15" y="60"/>
              </a:cxn>
              <a:cxn ang="0">
                <a:pos x="1" y="53"/>
              </a:cxn>
              <a:cxn ang="0">
                <a:pos x="1" y="52"/>
              </a:cxn>
              <a:cxn ang="0">
                <a:pos x="5" y="46"/>
              </a:cxn>
              <a:cxn ang="0">
                <a:pos x="6" y="46"/>
              </a:cxn>
              <a:cxn ang="0">
                <a:pos x="6" y="46"/>
              </a:cxn>
              <a:cxn ang="0">
                <a:pos x="19" y="51"/>
              </a:cxn>
              <a:cxn ang="0">
                <a:pos x="26" y="45"/>
              </a:cxn>
              <a:cxn ang="0">
                <a:pos x="17" y="38"/>
              </a:cxn>
              <a:cxn ang="0">
                <a:pos x="1" y="22"/>
              </a:cxn>
              <a:cxn ang="0">
                <a:pos x="15" y="8"/>
              </a:cxn>
              <a:cxn ang="0">
                <a:pos x="15" y="1"/>
              </a:cxn>
              <a:cxn ang="0">
                <a:pos x="16" y="0"/>
              </a:cxn>
              <a:cxn ang="0">
                <a:pos x="21" y="0"/>
              </a:cxn>
              <a:cxn ang="0">
                <a:pos x="22" y="1"/>
              </a:cxn>
              <a:cxn ang="0">
                <a:pos x="22" y="8"/>
              </a:cxn>
              <a:cxn ang="0">
                <a:pos x="34" y="13"/>
              </a:cxn>
              <a:cxn ang="0">
                <a:pos x="34" y="14"/>
              </a:cxn>
              <a:cxn ang="0">
                <a:pos x="31" y="20"/>
              </a:cxn>
              <a:cxn ang="0">
                <a:pos x="30" y="20"/>
              </a:cxn>
              <a:cxn ang="0">
                <a:pos x="29" y="20"/>
              </a:cxn>
              <a:cxn ang="0">
                <a:pos x="19" y="16"/>
              </a:cxn>
              <a:cxn ang="0">
                <a:pos x="11" y="22"/>
              </a:cxn>
              <a:cxn ang="0">
                <a:pos x="21" y="30"/>
              </a:cxn>
              <a:cxn ang="0">
                <a:pos x="36" y="45"/>
              </a:cxn>
              <a:cxn ang="0">
                <a:pos x="22" y="60"/>
              </a:cxn>
            </a:cxnLst>
            <a:rect l="0" t="0" r="r" b="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Freeform 22"/>
          <p:cNvSpPr>
            <a:spLocks noEditPoints="1"/>
          </p:cNvSpPr>
          <p:nvPr/>
        </p:nvSpPr>
        <p:spPr bwMode="auto">
          <a:xfrm>
            <a:off x="9933932" y="4621010"/>
            <a:ext cx="378469" cy="366189"/>
          </a:xfrm>
          <a:custGeom>
            <a:avLst/>
            <a:gdLst/>
            <a:ahLst/>
            <a:cxnLst>
              <a:cxn ang="0">
                <a:pos x="68" y="24"/>
              </a:cxn>
              <a:cxn ang="0">
                <a:pos x="64" y="29"/>
              </a:cxn>
              <a:cxn ang="0">
                <a:pos x="64" y="43"/>
              </a:cxn>
              <a:cxn ang="0">
                <a:pos x="59" y="48"/>
              </a:cxn>
              <a:cxn ang="0">
                <a:pos x="28" y="34"/>
              </a:cxn>
              <a:cxn ang="0">
                <a:pos x="25" y="44"/>
              </a:cxn>
              <a:cxn ang="0">
                <a:pos x="30" y="54"/>
              </a:cxn>
              <a:cxn ang="0">
                <a:pos x="14" y="56"/>
              </a:cxn>
              <a:cxn ang="0">
                <a:pos x="11" y="34"/>
              </a:cxn>
              <a:cxn ang="0">
                <a:pos x="7" y="34"/>
              </a:cxn>
              <a:cxn ang="0">
                <a:pos x="0" y="27"/>
              </a:cxn>
              <a:cxn ang="0">
                <a:pos x="0" y="20"/>
              </a:cxn>
              <a:cxn ang="0">
                <a:pos x="7" y="14"/>
              </a:cxn>
              <a:cxn ang="0">
                <a:pos x="25" y="14"/>
              </a:cxn>
              <a:cxn ang="0">
                <a:pos x="59" y="0"/>
              </a:cxn>
              <a:cxn ang="0">
                <a:pos x="64" y="4"/>
              </a:cxn>
              <a:cxn ang="0">
                <a:pos x="64" y="19"/>
              </a:cxn>
              <a:cxn ang="0">
                <a:pos x="68" y="24"/>
              </a:cxn>
              <a:cxn ang="0">
                <a:pos x="59" y="6"/>
              </a:cxn>
              <a:cxn ang="0">
                <a:pos x="30" y="19"/>
              </a:cxn>
              <a:cxn ang="0">
                <a:pos x="30" y="29"/>
              </a:cxn>
              <a:cxn ang="0">
                <a:pos x="59" y="42"/>
              </a:cxn>
              <a:cxn ang="0">
                <a:pos x="59" y="6"/>
              </a:cxn>
            </a:cxnLst>
            <a:rect l="0" t="0" r="r" b="b"/>
            <a:pathLst>
              <a:path w="68" h="59">
                <a:moveTo>
                  <a:pt x="68" y="24"/>
                </a:moveTo>
                <a:cubicBezTo>
                  <a:pt x="68" y="27"/>
                  <a:pt x="66" y="29"/>
                  <a:pt x="64" y="29"/>
                </a:cubicBezTo>
                <a:cubicBezTo>
                  <a:pt x="64" y="43"/>
                  <a:pt x="64" y="43"/>
                  <a:pt x="64" y="43"/>
                </a:cubicBezTo>
                <a:cubicBezTo>
                  <a:pt x="64" y="46"/>
                  <a:pt x="61" y="48"/>
                  <a:pt x="59" y="48"/>
                </a:cubicBezTo>
                <a:cubicBezTo>
                  <a:pt x="52" y="43"/>
                  <a:pt x="41" y="35"/>
                  <a:pt x="28" y="34"/>
                </a:cubicBezTo>
                <a:cubicBezTo>
                  <a:pt x="23" y="35"/>
                  <a:pt x="22" y="41"/>
                  <a:pt x="25" y="44"/>
                </a:cubicBezTo>
                <a:cubicBezTo>
                  <a:pt x="22" y="48"/>
                  <a:pt x="26" y="51"/>
                  <a:pt x="30" y="54"/>
                </a:cubicBezTo>
                <a:cubicBezTo>
                  <a:pt x="27" y="59"/>
                  <a:pt x="17" y="59"/>
                  <a:pt x="14" y="56"/>
                </a:cubicBezTo>
                <a:cubicBezTo>
                  <a:pt x="12" y="49"/>
                  <a:pt x="8" y="42"/>
                  <a:pt x="11" y="34"/>
                </a:cubicBezTo>
                <a:cubicBezTo>
                  <a:pt x="7" y="34"/>
                  <a:pt x="7" y="34"/>
                  <a:pt x="7" y="34"/>
                </a:cubicBezTo>
                <a:cubicBezTo>
                  <a:pt x="3" y="34"/>
                  <a:pt x="0" y="31"/>
                  <a:pt x="0" y="27"/>
                </a:cubicBezTo>
                <a:cubicBezTo>
                  <a:pt x="0" y="20"/>
                  <a:pt x="0" y="20"/>
                  <a:pt x="0" y="20"/>
                </a:cubicBezTo>
                <a:cubicBezTo>
                  <a:pt x="0" y="17"/>
                  <a:pt x="3" y="14"/>
                  <a:pt x="7" y="14"/>
                </a:cubicBezTo>
                <a:cubicBezTo>
                  <a:pt x="25" y="14"/>
                  <a:pt x="25" y="14"/>
                  <a:pt x="25" y="14"/>
                </a:cubicBezTo>
                <a:cubicBezTo>
                  <a:pt x="39" y="14"/>
                  <a:pt x="51" y="6"/>
                  <a:pt x="59" y="0"/>
                </a:cubicBezTo>
                <a:cubicBezTo>
                  <a:pt x="61" y="0"/>
                  <a:pt x="64" y="2"/>
                  <a:pt x="64" y="4"/>
                </a:cubicBezTo>
                <a:cubicBezTo>
                  <a:pt x="64" y="19"/>
                  <a:pt x="64" y="19"/>
                  <a:pt x="64" y="19"/>
                </a:cubicBezTo>
                <a:cubicBezTo>
                  <a:pt x="66" y="19"/>
                  <a:pt x="68" y="21"/>
                  <a:pt x="68" y="24"/>
                </a:cubicBezTo>
                <a:close/>
                <a:moveTo>
                  <a:pt x="59" y="6"/>
                </a:moveTo>
                <a:cubicBezTo>
                  <a:pt x="49" y="13"/>
                  <a:pt x="39" y="18"/>
                  <a:pt x="30" y="19"/>
                </a:cubicBezTo>
                <a:cubicBezTo>
                  <a:pt x="30" y="29"/>
                  <a:pt x="30" y="29"/>
                  <a:pt x="30" y="29"/>
                </a:cubicBezTo>
                <a:cubicBezTo>
                  <a:pt x="39" y="30"/>
                  <a:pt x="49" y="34"/>
                  <a:pt x="59" y="42"/>
                </a:cubicBezTo>
                <a:lnTo>
                  <a:pt x="59" y="6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Freeform 233"/>
          <p:cNvSpPr>
            <a:spLocks noChangeAspect="1"/>
          </p:cNvSpPr>
          <p:nvPr/>
        </p:nvSpPr>
        <p:spPr bwMode="auto">
          <a:xfrm>
            <a:off x="4641979" y="4636098"/>
            <a:ext cx="336013" cy="336013"/>
          </a:xfrm>
          <a:custGeom>
            <a:avLst/>
            <a:gdLst/>
            <a:ahLst/>
            <a:cxnLst>
              <a:cxn ang="0">
                <a:pos x="49" y="15"/>
              </a:cxn>
              <a:cxn ang="0">
                <a:pos x="43" y="21"/>
              </a:cxn>
              <a:cxn ang="0">
                <a:pos x="49" y="47"/>
              </a:cxn>
              <a:cxn ang="0">
                <a:pos x="49" y="49"/>
              </a:cxn>
              <a:cxn ang="0">
                <a:pos x="44" y="52"/>
              </a:cxn>
              <a:cxn ang="0">
                <a:pos x="43" y="53"/>
              </a:cxn>
              <a:cxn ang="0">
                <a:pos x="43" y="53"/>
              </a:cxn>
              <a:cxn ang="0">
                <a:pos x="42" y="52"/>
              </a:cxn>
              <a:cxn ang="0">
                <a:pos x="31" y="33"/>
              </a:cxn>
              <a:cxn ang="0">
                <a:pos x="21" y="42"/>
              </a:cxn>
              <a:cxn ang="0">
                <a:pos x="23" y="50"/>
              </a:cxn>
              <a:cxn ang="0">
                <a:pos x="23" y="51"/>
              </a:cxn>
              <a:cxn ang="0">
                <a:pos x="20" y="55"/>
              </a:cxn>
              <a:cxn ang="0">
                <a:pos x="19" y="55"/>
              </a:cxn>
              <a:cxn ang="0">
                <a:pos x="19" y="55"/>
              </a:cxn>
              <a:cxn ang="0">
                <a:pos x="18" y="55"/>
              </a:cxn>
              <a:cxn ang="0">
                <a:pos x="10" y="45"/>
              </a:cxn>
              <a:cxn ang="0">
                <a:pos x="1" y="38"/>
              </a:cxn>
              <a:cxn ang="0">
                <a:pos x="0" y="37"/>
              </a:cxn>
              <a:cxn ang="0">
                <a:pos x="1" y="36"/>
              </a:cxn>
              <a:cxn ang="0">
                <a:pos x="4" y="32"/>
              </a:cxn>
              <a:cxn ang="0">
                <a:pos x="5" y="32"/>
              </a:cxn>
              <a:cxn ang="0">
                <a:pos x="6" y="32"/>
              </a:cxn>
              <a:cxn ang="0">
                <a:pos x="13" y="34"/>
              </a:cxn>
              <a:cxn ang="0">
                <a:pos x="23" y="24"/>
              </a:cxn>
              <a:cxn ang="0">
                <a:pos x="4" y="14"/>
              </a:cxn>
              <a:cxn ang="0">
                <a:pos x="3" y="13"/>
              </a:cxn>
              <a:cxn ang="0">
                <a:pos x="3" y="12"/>
              </a:cxn>
              <a:cxn ang="0">
                <a:pos x="8" y="7"/>
              </a:cxn>
              <a:cxn ang="0">
                <a:pos x="9" y="6"/>
              </a:cxn>
              <a:cxn ang="0">
                <a:pos x="34" y="12"/>
              </a:cxn>
              <a:cxn ang="0">
                <a:pos x="41" y="6"/>
              </a:cxn>
              <a:cxn ang="0">
                <a:pos x="53" y="3"/>
              </a:cxn>
              <a:cxn ang="0">
                <a:pos x="49" y="15"/>
              </a:cxn>
            </a:cxnLst>
            <a:rect l="0" t="0" r="r" b="b"/>
            <a:pathLst>
              <a:path w="55" h="55">
                <a:moveTo>
                  <a:pt x="49" y="15"/>
                </a:moveTo>
                <a:cubicBezTo>
                  <a:pt x="43" y="21"/>
                  <a:pt x="43" y="21"/>
                  <a:pt x="43" y="21"/>
                </a:cubicBezTo>
                <a:cubicBezTo>
                  <a:pt x="49" y="47"/>
                  <a:pt x="49" y="47"/>
                  <a:pt x="49" y="47"/>
                </a:cubicBezTo>
                <a:cubicBezTo>
                  <a:pt x="49" y="48"/>
                  <a:pt x="49" y="48"/>
                  <a:pt x="49" y="49"/>
                </a:cubicBezTo>
                <a:cubicBezTo>
                  <a:pt x="44" y="52"/>
                  <a:pt x="44" y="52"/>
                  <a:pt x="44" y="52"/>
                </a:cubicBezTo>
                <a:cubicBezTo>
                  <a:pt x="43" y="52"/>
                  <a:pt x="43" y="53"/>
                  <a:pt x="43" y="53"/>
                </a:cubicBezTo>
                <a:cubicBezTo>
                  <a:pt x="43" y="53"/>
                  <a:pt x="43" y="53"/>
                  <a:pt x="43" y="53"/>
                </a:cubicBezTo>
                <a:cubicBezTo>
                  <a:pt x="42" y="52"/>
                  <a:pt x="42" y="52"/>
                  <a:pt x="42" y="52"/>
                </a:cubicBezTo>
                <a:cubicBezTo>
                  <a:pt x="31" y="33"/>
                  <a:pt x="31" y="33"/>
                  <a:pt x="31" y="33"/>
                </a:cubicBezTo>
                <a:cubicBezTo>
                  <a:pt x="21" y="42"/>
                  <a:pt x="21" y="42"/>
                  <a:pt x="21" y="42"/>
                </a:cubicBezTo>
                <a:cubicBezTo>
                  <a:pt x="23" y="50"/>
                  <a:pt x="23" y="50"/>
                  <a:pt x="23" y="50"/>
                </a:cubicBezTo>
                <a:cubicBezTo>
                  <a:pt x="24" y="50"/>
                  <a:pt x="23" y="51"/>
                  <a:pt x="23" y="51"/>
                </a:cubicBezTo>
                <a:cubicBezTo>
                  <a:pt x="20" y="55"/>
                  <a:pt x="20" y="55"/>
                  <a:pt x="20" y="55"/>
                </a:cubicBezTo>
                <a:cubicBezTo>
                  <a:pt x="19" y="55"/>
                  <a:pt x="19" y="55"/>
                  <a:pt x="19" y="55"/>
                </a:cubicBezTo>
                <a:cubicBezTo>
                  <a:pt x="19" y="55"/>
                  <a:pt x="19" y="55"/>
                  <a:pt x="19" y="55"/>
                </a:cubicBezTo>
                <a:cubicBezTo>
                  <a:pt x="18" y="55"/>
                  <a:pt x="18" y="55"/>
                  <a:pt x="18" y="55"/>
                </a:cubicBezTo>
                <a:cubicBezTo>
                  <a:pt x="10" y="45"/>
                  <a:pt x="10" y="45"/>
                  <a:pt x="10" y="45"/>
                </a:cubicBezTo>
                <a:cubicBezTo>
                  <a:pt x="1" y="38"/>
                  <a:pt x="1" y="38"/>
                  <a:pt x="1" y="38"/>
                </a:cubicBezTo>
                <a:cubicBezTo>
                  <a:pt x="1" y="38"/>
                  <a:pt x="0" y="37"/>
                  <a:pt x="0" y="37"/>
                </a:cubicBezTo>
                <a:cubicBezTo>
                  <a:pt x="0" y="37"/>
                  <a:pt x="1" y="36"/>
                  <a:pt x="1" y="36"/>
                </a:cubicBezTo>
                <a:cubicBezTo>
                  <a:pt x="4" y="32"/>
                  <a:pt x="4" y="32"/>
                  <a:pt x="4" y="32"/>
                </a:cubicBezTo>
                <a:cubicBezTo>
                  <a:pt x="5" y="32"/>
                  <a:pt x="5" y="32"/>
                  <a:pt x="5" y="32"/>
                </a:cubicBezTo>
                <a:cubicBezTo>
                  <a:pt x="5" y="32"/>
                  <a:pt x="6" y="32"/>
                  <a:pt x="6" y="32"/>
                </a:cubicBezTo>
                <a:cubicBezTo>
                  <a:pt x="13" y="34"/>
                  <a:pt x="13" y="34"/>
                  <a:pt x="13" y="34"/>
                </a:cubicBezTo>
                <a:cubicBezTo>
                  <a:pt x="23" y="24"/>
                  <a:pt x="23" y="24"/>
                  <a:pt x="23" y="24"/>
                </a:cubicBezTo>
                <a:cubicBezTo>
                  <a:pt x="4" y="14"/>
                  <a:pt x="4" y="14"/>
                  <a:pt x="4" y="14"/>
                </a:cubicBezTo>
                <a:cubicBezTo>
                  <a:pt x="3" y="13"/>
                  <a:pt x="3" y="13"/>
                  <a:pt x="3" y="13"/>
                </a:cubicBezTo>
                <a:cubicBezTo>
                  <a:pt x="3" y="12"/>
                  <a:pt x="3" y="12"/>
                  <a:pt x="3" y="12"/>
                </a:cubicBezTo>
                <a:cubicBezTo>
                  <a:pt x="8" y="7"/>
                  <a:pt x="8" y="7"/>
                  <a:pt x="8" y="7"/>
                </a:cubicBezTo>
                <a:cubicBezTo>
                  <a:pt x="8" y="6"/>
                  <a:pt x="9" y="6"/>
                  <a:pt x="9" y="6"/>
                </a:cubicBezTo>
                <a:cubicBezTo>
                  <a:pt x="34" y="12"/>
                  <a:pt x="34" y="12"/>
                  <a:pt x="34" y="12"/>
                </a:cubicBezTo>
                <a:cubicBezTo>
                  <a:pt x="41" y="6"/>
                  <a:pt x="41" y="6"/>
                  <a:pt x="41" y="6"/>
                </a:cubicBezTo>
                <a:cubicBezTo>
                  <a:pt x="44" y="3"/>
                  <a:pt x="50" y="0"/>
                  <a:pt x="53" y="3"/>
                </a:cubicBezTo>
                <a:cubicBezTo>
                  <a:pt x="55" y="5"/>
                  <a:pt x="53" y="11"/>
                  <a:pt x="49" y="15"/>
                </a:cubicBez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1920" tIns="60960" rIns="121920" bIns="60960" numCol="1" anchor="t" anchorCtr="0" compatLnSpc="1"/>
          <a:lstStyle/>
          <a:p>
            <a:pPr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11392490" y="46306"/>
            <a:ext cx="403271" cy="279793"/>
          </a:xfrm>
          <a:prstGeom prst="rect">
            <a:avLst/>
          </a:prstGeom>
        </p:spPr>
        <p:txBody>
          <a:bodyPr vert="horz" lIns="45720" tIns="22860" rIns="45720" bIns="22860" rtlCol="0" anchor="ctr"/>
          <a:lstStyle/>
          <a:p>
            <a:pPr>
              <a:defRPr/>
            </a:pPr>
            <a:fld id="{86CB4B4D-7CA3-9044-876B-883B54F8677D}" type="slidenum">
              <a:rPr lang="en-US" smtClean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23</a:t>
            </a:fld>
            <a:endParaRPr 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3" name="Shape 6567"/>
          <p:cNvSpPr/>
          <p:nvPr/>
        </p:nvSpPr>
        <p:spPr>
          <a:xfrm>
            <a:off x="8216095" y="1247695"/>
            <a:ext cx="1033033" cy="591316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rmAutofit/>
          </a:bodyPr>
          <a:lstStyle/>
          <a:p>
            <a:pPr>
              <a:lnSpc>
                <a:spcPct val="90000"/>
              </a:lnSpc>
              <a:spcBef>
                <a:spcPts val="250"/>
              </a:spcBef>
              <a:defRPr sz="1800"/>
            </a:pPr>
            <a:r>
              <a:rPr sz="373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mo"/>
                <a:sym typeface="Arimo"/>
              </a:rPr>
              <a:t>41</a:t>
            </a:r>
            <a:r>
              <a:rPr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mo"/>
                <a:sym typeface="Arimo"/>
              </a:rPr>
              <a:t>%</a:t>
            </a:r>
          </a:p>
        </p:txBody>
      </p:sp>
      <p:sp>
        <p:nvSpPr>
          <p:cNvPr id="84" name="Shape 6568"/>
          <p:cNvSpPr/>
          <p:nvPr/>
        </p:nvSpPr>
        <p:spPr>
          <a:xfrm>
            <a:off x="9340345" y="1342799"/>
            <a:ext cx="1634735" cy="401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000">
                <a:solidFill>
                  <a:srgbClr val="21282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10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单击此处编辑您要的内容，建议您在展示时采用微软雅黑字体内容</a:t>
            </a:r>
          </a:p>
        </p:txBody>
      </p:sp>
      <p:sp>
        <p:nvSpPr>
          <p:cNvPr id="85" name="Shape 6572"/>
          <p:cNvSpPr/>
          <p:nvPr/>
        </p:nvSpPr>
        <p:spPr>
          <a:xfrm>
            <a:off x="7768833" y="2162187"/>
            <a:ext cx="3225960" cy="1"/>
          </a:xfrm>
          <a:prstGeom prst="line">
            <a:avLst/>
          </a:prstGeom>
          <a:noFill/>
          <a:ln w="19050" cap="rnd">
            <a:solidFill>
              <a:schemeClr val="tx2">
                <a:lumMod val="75000"/>
              </a:schemeClr>
            </a:solidFill>
            <a:custDash>
              <a:ds d="100000" sp="200000"/>
            </a:custDash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796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"/>
              <a:sym typeface="Helvetica"/>
            </a:endParaRPr>
          </a:p>
        </p:txBody>
      </p:sp>
      <p:sp>
        <p:nvSpPr>
          <p:cNvPr id="86" name="Shape 6576"/>
          <p:cNvSpPr/>
          <p:nvPr/>
        </p:nvSpPr>
        <p:spPr>
          <a:xfrm>
            <a:off x="7790142" y="3595935"/>
            <a:ext cx="3225960" cy="1"/>
          </a:xfrm>
          <a:prstGeom prst="line">
            <a:avLst/>
          </a:prstGeom>
          <a:noFill/>
          <a:ln w="19050" cap="rnd">
            <a:solidFill>
              <a:schemeClr val="tx2">
                <a:lumMod val="75000"/>
              </a:schemeClr>
            </a:solidFill>
            <a:custDash>
              <a:ds d="100000" sp="200000"/>
            </a:custDash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796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"/>
              <a:sym typeface="Helvetica"/>
            </a:endParaRPr>
          </a:p>
        </p:txBody>
      </p:sp>
      <p:sp>
        <p:nvSpPr>
          <p:cNvPr id="87" name="Shape 6580"/>
          <p:cNvSpPr/>
          <p:nvPr/>
        </p:nvSpPr>
        <p:spPr>
          <a:xfrm>
            <a:off x="7768833" y="5130667"/>
            <a:ext cx="3225960" cy="1"/>
          </a:xfrm>
          <a:prstGeom prst="line">
            <a:avLst/>
          </a:prstGeom>
          <a:noFill/>
          <a:ln w="19050" cap="rnd">
            <a:solidFill>
              <a:schemeClr val="tx2">
                <a:lumMod val="75000"/>
              </a:schemeClr>
            </a:solidFill>
            <a:custDash>
              <a:ds d="100000" sp="200000"/>
            </a:custDash>
            <a:miter lim="400000"/>
          </a:ln>
          <a:effectLst/>
        </p:spPr>
        <p:txBody>
          <a:bodyPr wrap="square" lIns="0" tIns="0" rIns="0" bIns="0" numCol="1" anchor="ctr">
            <a:noAutofit/>
          </a:bodyPr>
          <a:lstStyle/>
          <a:p>
            <a:pPr defTabSz="227965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sz="16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Helvetica"/>
              <a:sym typeface="Helvetica"/>
            </a:endParaRPr>
          </a:p>
        </p:txBody>
      </p:sp>
      <p:sp>
        <p:nvSpPr>
          <p:cNvPr id="88" name="Shape 6578"/>
          <p:cNvSpPr/>
          <p:nvPr/>
        </p:nvSpPr>
        <p:spPr>
          <a:xfrm>
            <a:off x="8216095" y="5481225"/>
            <a:ext cx="1033033" cy="591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rmAutofit/>
          </a:bodyPr>
          <a:lstStyle/>
          <a:p>
            <a:pPr>
              <a:lnSpc>
                <a:spcPct val="90000"/>
              </a:lnSpc>
              <a:spcBef>
                <a:spcPts val="250"/>
              </a:spcBef>
              <a:defRPr sz="1800"/>
            </a:pPr>
            <a:r>
              <a:rPr sz="373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mo"/>
                <a:sym typeface="Arimo"/>
              </a:rPr>
              <a:t>60</a:t>
            </a:r>
            <a:r>
              <a:rPr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mo"/>
                <a:sym typeface="Arimo"/>
              </a:rPr>
              <a:t>%</a:t>
            </a:r>
          </a:p>
        </p:txBody>
      </p:sp>
      <p:sp>
        <p:nvSpPr>
          <p:cNvPr id="89" name="Shape 6579"/>
          <p:cNvSpPr/>
          <p:nvPr/>
        </p:nvSpPr>
        <p:spPr>
          <a:xfrm>
            <a:off x="9340345" y="5576329"/>
            <a:ext cx="1634735" cy="401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000">
                <a:solidFill>
                  <a:srgbClr val="21282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>
              <a:lnSpc>
                <a:spcPct val="14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</a:p>
        </p:txBody>
      </p:sp>
      <p:sp>
        <p:nvSpPr>
          <p:cNvPr id="90" name="Shape 6583"/>
          <p:cNvSpPr/>
          <p:nvPr/>
        </p:nvSpPr>
        <p:spPr>
          <a:xfrm>
            <a:off x="7778565" y="5685386"/>
            <a:ext cx="285803" cy="207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53" y="2123"/>
                </a:moveTo>
                <a:lnTo>
                  <a:pt x="20560" y="0"/>
                </a:lnTo>
                <a:cubicBezTo>
                  <a:pt x="21121" y="1837"/>
                  <a:pt x="21431" y="3854"/>
                  <a:pt x="21431" y="5972"/>
                </a:cubicBezTo>
                <a:cubicBezTo>
                  <a:pt x="21431" y="14474"/>
                  <a:pt x="16436" y="21366"/>
                  <a:pt x="10275" y="21366"/>
                </a:cubicBezTo>
                <a:cubicBezTo>
                  <a:pt x="5658" y="21366"/>
                  <a:pt x="1696" y="17496"/>
                  <a:pt x="0" y="11978"/>
                </a:cubicBezTo>
                <a:cubicBezTo>
                  <a:pt x="0" y="11979"/>
                  <a:pt x="0" y="11979"/>
                  <a:pt x="0" y="11980"/>
                </a:cubicBezTo>
                <a:lnTo>
                  <a:pt x="905" y="14750"/>
                </a:lnTo>
                <a:cubicBezTo>
                  <a:pt x="2942" y="18884"/>
                  <a:pt x="6379" y="21600"/>
                  <a:pt x="10275" y="21600"/>
                </a:cubicBezTo>
                <a:cubicBezTo>
                  <a:pt x="16530" y="21600"/>
                  <a:pt x="21600" y="14603"/>
                  <a:pt x="21600" y="5972"/>
                </a:cubicBezTo>
                <a:cubicBezTo>
                  <a:pt x="21600" y="4644"/>
                  <a:pt x="21479" y="3354"/>
                  <a:pt x="21253" y="2123"/>
                </a:cubicBezTo>
                <a:close/>
              </a:path>
            </a:pathLst>
          </a:custGeom>
          <a:solidFill>
            <a:srgbClr val="FFFB7D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/>
              <a:sym typeface="Gill Sans"/>
            </a:endParaRPr>
          </a:p>
        </p:txBody>
      </p:sp>
      <p:grpSp>
        <p:nvGrpSpPr>
          <p:cNvPr id="91" name="组合 90"/>
          <p:cNvGrpSpPr/>
          <p:nvPr/>
        </p:nvGrpSpPr>
        <p:grpSpPr>
          <a:xfrm>
            <a:off x="7767024" y="5594946"/>
            <a:ext cx="307434" cy="322465"/>
            <a:chOff x="7767024" y="5594946"/>
            <a:chExt cx="307434" cy="322465"/>
          </a:xfrm>
          <a:solidFill>
            <a:srgbClr val="6B7B1B"/>
          </a:solidFill>
        </p:grpSpPr>
        <p:sp>
          <p:nvSpPr>
            <p:cNvPr id="92" name="Shape 6582"/>
            <p:cNvSpPr/>
            <p:nvPr/>
          </p:nvSpPr>
          <p:spPr>
            <a:xfrm>
              <a:off x="7767024" y="5594946"/>
              <a:ext cx="307434" cy="322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7" y="15546"/>
                  </a:moveTo>
                  <a:cubicBezTo>
                    <a:pt x="1733" y="15695"/>
                    <a:pt x="1802" y="15841"/>
                    <a:pt x="1875" y="15986"/>
                  </a:cubicBezTo>
                  <a:cubicBezTo>
                    <a:pt x="3548" y="19307"/>
                    <a:pt x="7108" y="21600"/>
                    <a:pt x="11229" y="21600"/>
                  </a:cubicBezTo>
                  <a:cubicBezTo>
                    <a:pt x="16957" y="21600"/>
                    <a:pt x="21600" y="17171"/>
                    <a:pt x="21600" y="11709"/>
                  </a:cubicBezTo>
                  <a:cubicBezTo>
                    <a:pt x="21600" y="10341"/>
                    <a:pt x="21309" y="9038"/>
                    <a:pt x="20783" y="7853"/>
                  </a:cubicBezTo>
                  <a:lnTo>
                    <a:pt x="19725" y="5614"/>
                  </a:lnTo>
                  <a:cubicBezTo>
                    <a:pt x="18052" y="2293"/>
                    <a:pt x="14492" y="0"/>
                    <a:pt x="10371" y="0"/>
                  </a:cubicBezTo>
                  <a:cubicBezTo>
                    <a:pt x="4643" y="0"/>
                    <a:pt x="0" y="4429"/>
                    <a:pt x="0" y="9891"/>
                  </a:cubicBezTo>
                  <a:cubicBezTo>
                    <a:pt x="0" y="11261"/>
                    <a:pt x="292" y="12566"/>
                    <a:pt x="820" y="13752"/>
                  </a:cubicBezTo>
                  <a:cubicBezTo>
                    <a:pt x="820" y="13752"/>
                    <a:pt x="1667" y="15546"/>
                    <a:pt x="1667" y="1554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  <a:sym typeface="Gill Sans"/>
              </a:endParaRPr>
            </a:p>
          </p:txBody>
        </p:sp>
        <p:sp>
          <p:nvSpPr>
            <p:cNvPr id="93" name="Shape 6584"/>
            <p:cNvSpPr/>
            <p:nvPr/>
          </p:nvSpPr>
          <p:spPr>
            <a:xfrm>
              <a:off x="7767024" y="5594946"/>
              <a:ext cx="295224" cy="295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  <a:sym typeface="Gill Sans"/>
              </a:endParaRPr>
            </a:p>
          </p:txBody>
        </p:sp>
      </p:grpSp>
      <p:sp>
        <p:nvSpPr>
          <p:cNvPr id="94" name="Shape 6586"/>
          <p:cNvSpPr/>
          <p:nvPr/>
        </p:nvSpPr>
        <p:spPr>
          <a:xfrm>
            <a:off x="7791347" y="5647888"/>
            <a:ext cx="269024" cy="205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rmAutofit/>
          </a:bodyPr>
          <a:lstStyle>
            <a:lvl1pPr>
              <a:lnSpc>
                <a:spcPct val="70000"/>
              </a:lnSpc>
              <a:spcBef>
                <a:spcPts val="500"/>
              </a:spcBef>
              <a:defRPr sz="2500" b="1" spc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algn="ctr">
              <a:defRPr sz="1800" b="0" spc="0">
                <a:solidFill>
                  <a:srgbClr val="000000"/>
                </a:solidFill>
              </a:defRPr>
            </a:pPr>
            <a:r>
              <a:rPr sz="12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95" name="Shape 6574"/>
          <p:cNvSpPr/>
          <p:nvPr/>
        </p:nvSpPr>
        <p:spPr>
          <a:xfrm>
            <a:off x="8237406" y="4039301"/>
            <a:ext cx="1033033" cy="591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rmAutofit/>
          </a:bodyPr>
          <a:lstStyle/>
          <a:p>
            <a:pPr>
              <a:lnSpc>
                <a:spcPct val="90000"/>
              </a:lnSpc>
              <a:spcBef>
                <a:spcPts val="250"/>
              </a:spcBef>
              <a:defRPr sz="1800"/>
            </a:pPr>
            <a:r>
              <a:rPr sz="373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mo"/>
                <a:sym typeface="Arimo"/>
              </a:rPr>
              <a:t>38</a:t>
            </a:r>
            <a:r>
              <a:rPr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mo"/>
                <a:sym typeface="Arimo"/>
              </a:rPr>
              <a:t>%</a:t>
            </a:r>
          </a:p>
        </p:txBody>
      </p:sp>
      <p:sp>
        <p:nvSpPr>
          <p:cNvPr id="96" name="Shape 6575"/>
          <p:cNvSpPr/>
          <p:nvPr/>
        </p:nvSpPr>
        <p:spPr>
          <a:xfrm>
            <a:off x="9361656" y="4134405"/>
            <a:ext cx="1634735" cy="401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000">
                <a:solidFill>
                  <a:srgbClr val="21282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>
              <a:lnSpc>
                <a:spcPct val="14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</a:p>
        </p:txBody>
      </p:sp>
      <p:sp>
        <p:nvSpPr>
          <p:cNvPr id="97" name="Shape 6589"/>
          <p:cNvSpPr/>
          <p:nvPr/>
        </p:nvSpPr>
        <p:spPr>
          <a:xfrm>
            <a:off x="7778565" y="4251905"/>
            <a:ext cx="285803" cy="207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53" y="2123"/>
                </a:moveTo>
                <a:lnTo>
                  <a:pt x="20560" y="0"/>
                </a:lnTo>
                <a:cubicBezTo>
                  <a:pt x="21121" y="1837"/>
                  <a:pt x="21431" y="3854"/>
                  <a:pt x="21431" y="5972"/>
                </a:cubicBezTo>
                <a:cubicBezTo>
                  <a:pt x="21431" y="14474"/>
                  <a:pt x="16436" y="21366"/>
                  <a:pt x="10275" y="21366"/>
                </a:cubicBezTo>
                <a:cubicBezTo>
                  <a:pt x="5658" y="21366"/>
                  <a:pt x="1696" y="17496"/>
                  <a:pt x="0" y="11978"/>
                </a:cubicBezTo>
                <a:cubicBezTo>
                  <a:pt x="0" y="11979"/>
                  <a:pt x="0" y="11979"/>
                  <a:pt x="0" y="11980"/>
                </a:cubicBezTo>
                <a:lnTo>
                  <a:pt x="905" y="14750"/>
                </a:lnTo>
                <a:cubicBezTo>
                  <a:pt x="2942" y="18884"/>
                  <a:pt x="6379" y="21600"/>
                  <a:pt x="10275" y="21600"/>
                </a:cubicBezTo>
                <a:cubicBezTo>
                  <a:pt x="16530" y="21600"/>
                  <a:pt x="21600" y="14603"/>
                  <a:pt x="21600" y="5972"/>
                </a:cubicBezTo>
                <a:cubicBezTo>
                  <a:pt x="21600" y="4644"/>
                  <a:pt x="21479" y="3354"/>
                  <a:pt x="21253" y="2123"/>
                </a:cubicBezTo>
                <a:close/>
              </a:path>
            </a:pathLst>
          </a:custGeom>
          <a:solidFill>
            <a:srgbClr val="C5F398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/>
              <a:sym typeface="Gill Sans"/>
            </a:endParaRPr>
          </a:p>
        </p:txBody>
      </p:sp>
      <p:grpSp>
        <p:nvGrpSpPr>
          <p:cNvPr id="98" name="组合 97"/>
          <p:cNvGrpSpPr/>
          <p:nvPr/>
        </p:nvGrpSpPr>
        <p:grpSpPr>
          <a:xfrm>
            <a:off x="7767024" y="4161465"/>
            <a:ext cx="307434" cy="322465"/>
            <a:chOff x="7767024" y="4161465"/>
            <a:chExt cx="307434" cy="322465"/>
          </a:xfrm>
          <a:solidFill>
            <a:srgbClr val="505C14"/>
          </a:solidFill>
        </p:grpSpPr>
        <p:sp>
          <p:nvSpPr>
            <p:cNvPr id="99" name="Shape 6588"/>
            <p:cNvSpPr/>
            <p:nvPr/>
          </p:nvSpPr>
          <p:spPr>
            <a:xfrm>
              <a:off x="7767024" y="4161465"/>
              <a:ext cx="307434" cy="322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7" y="15546"/>
                  </a:moveTo>
                  <a:cubicBezTo>
                    <a:pt x="1733" y="15695"/>
                    <a:pt x="1802" y="15841"/>
                    <a:pt x="1875" y="15986"/>
                  </a:cubicBezTo>
                  <a:cubicBezTo>
                    <a:pt x="3548" y="19307"/>
                    <a:pt x="7108" y="21600"/>
                    <a:pt x="11229" y="21600"/>
                  </a:cubicBezTo>
                  <a:cubicBezTo>
                    <a:pt x="16957" y="21600"/>
                    <a:pt x="21600" y="17171"/>
                    <a:pt x="21600" y="11709"/>
                  </a:cubicBezTo>
                  <a:cubicBezTo>
                    <a:pt x="21600" y="10341"/>
                    <a:pt x="21309" y="9038"/>
                    <a:pt x="20783" y="7853"/>
                  </a:cubicBezTo>
                  <a:lnTo>
                    <a:pt x="19725" y="5614"/>
                  </a:lnTo>
                  <a:cubicBezTo>
                    <a:pt x="18052" y="2293"/>
                    <a:pt x="14492" y="0"/>
                    <a:pt x="10371" y="0"/>
                  </a:cubicBezTo>
                  <a:cubicBezTo>
                    <a:pt x="4643" y="0"/>
                    <a:pt x="0" y="4429"/>
                    <a:pt x="0" y="9891"/>
                  </a:cubicBezTo>
                  <a:cubicBezTo>
                    <a:pt x="0" y="11261"/>
                    <a:pt x="292" y="12566"/>
                    <a:pt x="820" y="13752"/>
                  </a:cubicBezTo>
                  <a:cubicBezTo>
                    <a:pt x="820" y="13752"/>
                    <a:pt x="1667" y="15546"/>
                    <a:pt x="1667" y="1554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  <a:sym typeface="Gill Sans"/>
              </a:endParaRPr>
            </a:p>
          </p:txBody>
        </p:sp>
        <p:sp>
          <p:nvSpPr>
            <p:cNvPr id="100" name="Shape 6590"/>
            <p:cNvSpPr/>
            <p:nvPr/>
          </p:nvSpPr>
          <p:spPr>
            <a:xfrm>
              <a:off x="7767024" y="4161465"/>
              <a:ext cx="295224" cy="295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  <a:sym typeface="Gill Sans"/>
              </a:endParaRPr>
            </a:p>
          </p:txBody>
        </p:sp>
      </p:grpSp>
      <p:sp>
        <p:nvSpPr>
          <p:cNvPr id="101" name="Shape 6592"/>
          <p:cNvSpPr/>
          <p:nvPr/>
        </p:nvSpPr>
        <p:spPr>
          <a:xfrm>
            <a:off x="7790144" y="4178845"/>
            <a:ext cx="269024" cy="24501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rmAutofit/>
          </a:bodyPr>
          <a:lstStyle>
            <a:lvl1pPr>
              <a:lnSpc>
                <a:spcPct val="70000"/>
              </a:lnSpc>
              <a:spcBef>
                <a:spcPts val="500"/>
              </a:spcBef>
              <a:defRPr sz="2500" b="1" spc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algn="ctr">
              <a:defRPr sz="1800" b="0" spc="0">
                <a:solidFill>
                  <a:srgbClr val="000000"/>
                </a:solidFill>
              </a:defRPr>
            </a:pPr>
            <a:r>
              <a:rPr sz="12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</a:p>
        </p:txBody>
      </p:sp>
      <p:sp>
        <p:nvSpPr>
          <p:cNvPr id="102" name="Shape 6570"/>
          <p:cNvSpPr/>
          <p:nvPr/>
        </p:nvSpPr>
        <p:spPr>
          <a:xfrm>
            <a:off x="8216095" y="2525469"/>
            <a:ext cx="1033033" cy="59131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rmAutofit/>
          </a:bodyPr>
          <a:lstStyle/>
          <a:p>
            <a:pPr>
              <a:lnSpc>
                <a:spcPct val="90000"/>
              </a:lnSpc>
              <a:spcBef>
                <a:spcPts val="250"/>
              </a:spcBef>
              <a:defRPr sz="1800"/>
            </a:pPr>
            <a:r>
              <a:rPr sz="373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mo"/>
                <a:sym typeface="Arimo"/>
              </a:rPr>
              <a:t>89</a:t>
            </a:r>
            <a:r>
              <a:rPr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mo"/>
                <a:sym typeface="Arimo"/>
              </a:rPr>
              <a:t>%</a:t>
            </a:r>
          </a:p>
        </p:txBody>
      </p:sp>
      <p:sp>
        <p:nvSpPr>
          <p:cNvPr id="103" name="Shape 6571"/>
          <p:cNvSpPr/>
          <p:nvPr/>
        </p:nvSpPr>
        <p:spPr>
          <a:xfrm>
            <a:off x="9340345" y="2620572"/>
            <a:ext cx="1634735" cy="401108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000">
                <a:solidFill>
                  <a:srgbClr val="21282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>
              <a:lnSpc>
                <a:spcPct val="14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10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</a:t>
            </a:r>
            <a:endParaRPr sz="1065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" name="Shape 6595"/>
          <p:cNvSpPr/>
          <p:nvPr/>
        </p:nvSpPr>
        <p:spPr>
          <a:xfrm>
            <a:off x="7782939" y="2715198"/>
            <a:ext cx="285803" cy="207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53" y="2123"/>
                </a:moveTo>
                <a:lnTo>
                  <a:pt x="20560" y="0"/>
                </a:lnTo>
                <a:cubicBezTo>
                  <a:pt x="21121" y="1837"/>
                  <a:pt x="21431" y="3854"/>
                  <a:pt x="21431" y="5972"/>
                </a:cubicBezTo>
                <a:cubicBezTo>
                  <a:pt x="21431" y="14474"/>
                  <a:pt x="16436" y="21366"/>
                  <a:pt x="10275" y="21366"/>
                </a:cubicBezTo>
                <a:cubicBezTo>
                  <a:pt x="5658" y="21366"/>
                  <a:pt x="1696" y="17496"/>
                  <a:pt x="0" y="11978"/>
                </a:cubicBezTo>
                <a:cubicBezTo>
                  <a:pt x="0" y="11979"/>
                  <a:pt x="0" y="11979"/>
                  <a:pt x="0" y="11980"/>
                </a:cubicBezTo>
                <a:lnTo>
                  <a:pt x="905" y="14750"/>
                </a:lnTo>
                <a:cubicBezTo>
                  <a:pt x="2942" y="18884"/>
                  <a:pt x="6379" y="21600"/>
                  <a:pt x="10275" y="21600"/>
                </a:cubicBezTo>
                <a:cubicBezTo>
                  <a:pt x="16530" y="21600"/>
                  <a:pt x="21600" y="14603"/>
                  <a:pt x="21600" y="5972"/>
                </a:cubicBezTo>
                <a:cubicBezTo>
                  <a:pt x="21600" y="4644"/>
                  <a:pt x="21479" y="3354"/>
                  <a:pt x="21253" y="2123"/>
                </a:cubicBezTo>
                <a:close/>
              </a:path>
            </a:pathLst>
          </a:custGeom>
          <a:solidFill>
            <a:srgbClr val="8EEADD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/>
              <a:sym typeface="Gill Sans"/>
            </a:endParaRPr>
          </a:p>
        </p:txBody>
      </p:sp>
      <p:grpSp>
        <p:nvGrpSpPr>
          <p:cNvPr id="105" name="组合 104"/>
          <p:cNvGrpSpPr/>
          <p:nvPr/>
        </p:nvGrpSpPr>
        <p:grpSpPr>
          <a:xfrm>
            <a:off x="7771398" y="2624758"/>
            <a:ext cx="307434" cy="322465"/>
            <a:chOff x="7771398" y="2624758"/>
            <a:chExt cx="307434" cy="322465"/>
          </a:xfrm>
          <a:solidFill>
            <a:srgbClr val="6B7B1B"/>
          </a:solidFill>
        </p:grpSpPr>
        <p:sp>
          <p:nvSpPr>
            <p:cNvPr id="106" name="Shape 6594"/>
            <p:cNvSpPr/>
            <p:nvPr/>
          </p:nvSpPr>
          <p:spPr>
            <a:xfrm>
              <a:off x="7771398" y="2624758"/>
              <a:ext cx="307434" cy="322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7" y="15546"/>
                  </a:moveTo>
                  <a:cubicBezTo>
                    <a:pt x="1733" y="15695"/>
                    <a:pt x="1802" y="15841"/>
                    <a:pt x="1875" y="15986"/>
                  </a:cubicBezTo>
                  <a:cubicBezTo>
                    <a:pt x="3548" y="19307"/>
                    <a:pt x="7108" y="21600"/>
                    <a:pt x="11229" y="21600"/>
                  </a:cubicBezTo>
                  <a:cubicBezTo>
                    <a:pt x="16957" y="21600"/>
                    <a:pt x="21600" y="17171"/>
                    <a:pt x="21600" y="11709"/>
                  </a:cubicBezTo>
                  <a:cubicBezTo>
                    <a:pt x="21600" y="10341"/>
                    <a:pt x="21309" y="9038"/>
                    <a:pt x="20783" y="7853"/>
                  </a:cubicBezTo>
                  <a:lnTo>
                    <a:pt x="19725" y="5614"/>
                  </a:lnTo>
                  <a:cubicBezTo>
                    <a:pt x="18052" y="2293"/>
                    <a:pt x="14492" y="0"/>
                    <a:pt x="10371" y="0"/>
                  </a:cubicBezTo>
                  <a:cubicBezTo>
                    <a:pt x="4643" y="0"/>
                    <a:pt x="0" y="4429"/>
                    <a:pt x="0" y="9891"/>
                  </a:cubicBezTo>
                  <a:cubicBezTo>
                    <a:pt x="0" y="11261"/>
                    <a:pt x="292" y="12566"/>
                    <a:pt x="820" y="13752"/>
                  </a:cubicBezTo>
                  <a:cubicBezTo>
                    <a:pt x="820" y="13752"/>
                    <a:pt x="1667" y="15546"/>
                    <a:pt x="1667" y="1554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  <a:sym typeface="Gill Sans"/>
              </a:endParaRPr>
            </a:p>
          </p:txBody>
        </p:sp>
        <p:sp>
          <p:nvSpPr>
            <p:cNvPr id="107" name="Shape 6596"/>
            <p:cNvSpPr/>
            <p:nvPr/>
          </p:nvSpPr>
          <p:spPr>
            <a:xfrm>
              <a:off x="7771398" y="2624758"/>
              <a:ext cx="295224" cy="295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  <a:sym typeface="Gill Sans"/>
              </a:endParaRPr>
            </a:p>
          </p:txBody>
        </p:sp>
      </p:grpSp>
      <p:sp>
        <p:nvSpPr>
          <p:cNvPr id="108" name="Shape 6598"/>
          <p:cNvSpPr/>
          <p:nvPr/>
        </p:nvSpPr>
        <p:spPr>
          <a:xfrm>
            <a:off x="7795721" y="2673035"/>
            <a:ext cx="269024" cy="20422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rmAutofit/>
          </a:bodyPr>
          <a:lstStyle>
            <a:lvl1pPr>
              <a:lnSpc>
                <a:spcPct val="70000"/>
              </a:lnSpc>
              <a:spcBef>
                <a:spcPts val="500"/>
              </a:spcBef>
              <a:defRPr sz="2500" b="1" spc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algn="ctr">
              <a:defRPr sz="1800" b="0" spc="0">
                <a:solidFill>
                  <a:srgbClr val="000000"/>
                </a:solidFill>
              </a:defRPr>
            </a:pPr>
            <a:r>
              <a:rPr sz="12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</a:p>
        </p:txBody>
      </p:sp>
      <p:sp>
        <p:nvSpPr>
          <p:cNvPr id="109" name="Shape 6601"/>
          <p:cNvSpPr/>
          <p:nvPr/>
        </p:nvSpPr>
        <p:spPr>
          <a:xfrm>
            <a:off x="7747985" y="1506700"/>
            <a:ext cx="285803" cy="20719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253" y="2123"/>
                </a:moveTo>
                <a:lnTo>
                  <a:pt x="20560" y="0"/>
                </a:lnTo>
                <a:cubicBezTo>
                  <a:pt x="21121" y="1837"/>
                  <a:pt x="21431" y="3854"/>
                  <a:pt x="21431" y="5972"/>
                </a:cubicBezTo>
                <a:cubicBezTo>
                  <a:pt x="21431" y="14474"/>
                  <a:pt x="16436" y="21366"/>
                  <a:pt x="10275" y="21366"/>
                </a:cubicBezTo>
                <a:cubicBezTo>
                  <a:pt x="5658" y="21366"/>
                  <a:pt x="1696" y="17496"/>
                  <a:pt x="0" y="11978"/>
                </a:cubicBezTo>
                <a:cubicBezTo>
                  <a:pt x="0" y="11979"/>
                  <a:pt x="0" y="11979"/>
                  <a:pt x="0" y="11980"/>
                </a:cubicBezTo>
                <a:lnTo>
                  <a:pt x="905" y="14750"/>
                </a:lnTo>
                <a:cubicBezTo>
                  <a:pt x="2942" y="18884"/>
                  <a:pt x="6379" y="21600"/>
                  <a:pt x="10275" y="21600"/>
                </a:cubicBezTo>
                <a:cubicBezTo>
                  <a:pt x="16530" y="21600"/>
                  <a:pt x="21600" y="14603"/>
                  <a:pt x="21600" y="5972"/>
                </a:cubicBezTo>
                <a:cubicBezTo>
                  <a:pt x="21600" y="4644"/>
                  <a:pt x="21479" y="3354"/>
                  <a:pt x="21253" y="2123"/>
                </a:cubicBezTo>
                <a:close/>
              </a:path>
            </a:pathLst>
          </a:custGeom>
          <a:solidFill>
            <a:srgbClr val="79E3FF"/>
          </a:solidFill>
          <a:ln w="12700" cap="flat">
            <a:noFill/>
            <a:miter lim="400000"/>
          </a:ln>
          <a:effectLst/>
        </p:spPr>
        <p:txBody>
          <a:bodyPr wrap="square" lIns="50800" tIns="50800" rIns="50800" bIns="50800" numCol="1" anchor="ctr">
            <a:noAutofit/>
          </a:bodyPr>
          <a:lstStyle/>
          <a:p>
            <a:pPr algn="ctr"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/>
              <a:sym typeface="Gill Sans"/>
            </a:endParaRPr>
          </a:p>
        </p:txBody>
      </p:sp>
      <p:grpSp>
        <p:nvGrpSpPr>
          <p:cNvPr id="110" name="组合 109"/>
          <p:cNvGrpSpPr/>
          <p:nvPr/>
        </p:nvGrpSpPr>
        <p:grpSpPr>
          <a:xfrm>
            <a:off x="7736444" y="1416260"/>
            <a:ext cx="307434" cy="322465"/>
            <a:chOff x="7736444" y="1416260"/>
            <a:chExt cx="307434" cy="322465"/>
          </a:xfrm>
          <a:solidFill>
            <a:srgbClr val="505C14"/>
          </a:solidFill>
        </p:grpSpPr>
        <p:sp>
          <p:nvSpPr>
            <p:cNvPr id="111" name="Shape 6600"/>
            <p:cNvSpPr/>
            <p:nvPr/>
          </p:nvSpPr>
          <p:spPr>
            <a:xfrm>
              <a:off x="7736444" y="1416260"/>
              <a:ext cx="307434" cy="32246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667" y="15546"/>
                  </a:moveTo>
                  <a:cubicBezTo>
                    <a:pt x="1733" y="15695"/>
                    <a:pt x="1802" y="15841"/>
                    <a:pt x="1875" y="15986"/>
                  </a:cubicBezTo>
                  <a:cubicBezTo>
                    <a:pt x="3548" y="19307"/>
                    <a:pt x="7108" y="21600"/>
                    <a:pt x="11229" y="21600"/>
                  </a:cubicBezTo>
                  <a:cubicBezTo>
                    <a:pt x="16957" y="21600"/>
                    <a:pt x="21600" y="17171"/>
                    <a:pt x="21600" y="11709"/>
                  </a:cubicBezTo>
                  <a:cubicBezTo>
                    <a:pt x="21600" y="10341"/>
                    <a:pt x="21309" y="9038"/>
                    <a:pt x="20783" y="7853"/>
                  </a:cubicBezTo>
                  <a:lnTo>
                    <a:pt x="19725" y="5614"/>
                  </a:lnTo>
                  <a:cubicBezTo>
                    <a:pt x="18052" y="2293"/>
                    <a:pt x="14492" y="0"/>
                    <a:pt x="10371" y="0"/>
                  </a:cubicBezTo>
                  <a:cubicBezTo>
                    <a:pt x="4643" y="0"/>
                    <a:pt x="0" y="4429"/>
                    <a:pt x="0" y="9891"/>
                  </a:cubicBezTo>
                  <a:cubicBezTo>
                    <a:pt x="0" y="11261"/>
                    <a:pt x="292" y="12566"/>
                    <a:pt x="820" y="13752"/>
                  </a:cubicBezTo>
                  <a:cubicBezTo>
                    <a:pt x="820" y="13752"/>
                    <a:pt x="1667" y="15546"/>
                    <a:pt x="1667" y="15546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  <a:sym typeface="Gill Sans"/>
              </a:endParaRPr>
            </a:p>
          </p:txBody>
        </p:sp>
        <p:sp>
          <p:nvSpPr>
            <p:cNvPr id="112" name="Shape 6602"/>
            <p:cNvSpPr/>
            <p:nvPr/>
          </p:nvSpPr>
          <p:spPr>
            <a:xfrm>
              <a:off x="7736444" y="1416260"/>
              <a:ext cx="295224" cy="29533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0800"/>
                  </a:move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algn="ctr"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  <a:sym typeface="Gill Sans"/>
              </a:endParaRPr>
            </a:p>
          </p:txBody>
        </p:sp>
      </p:grpSp>
      <p:sp>
        <p:nvSpPr>
          <p:cNvPr id="113" name="Shape 6604"/>
          <p:cNvSpPr/>
          <p:nvPr/>
        </p:nvSpPr>
        <p:spPr>
          <a:xfrm>
            <a:off x="7755649" y="1424158"/>
            <a:ext cx="269024" cy="245012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numCol="1" anchor="b">
            <a:normAutofit/>
          </a:bodyPr>
          <a:lstStyle>
            <a:lvl1pPr>
              <a:lnSpc>
                <a:spcPct val="70000"/>
              </a:lnSpc>
              <a:spcBef>
                <a:spcPts val="500"/>
              </a:spcBef>
              <a:defRPr sz="2500" b="1" spc="0">
                <a:solidFill>
                  <a:srgbClr val="FFFFF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 algn="ctr">
              <a:defRPr sz="1800" b="0" spc="0">
                <a:solidFill>
                  <a:srgbClr val="000000"/>
                </a:solidFill>
              </a:defRPr>
            </a:pPr>
            <a:r>
              <a:rPr sz="1200" b="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</a:p>
        </p:txBody>
      </p:sp>
      <p:grpSp>
        <p:nvGrpSpPr>
          <p:cNvPr id="114" name="组合 113"/>
          <p:cNvGrpSpPr/>
          <p:nvPr/>
        </p:nvGrpSpPr>
        <p:grpSpPr>
          <a:xfrm>
            <a:off x="2274751" y="4770050"/>
            <a:ext cx="5112597" cy="1088980"/>
            <a:chOff x="2274751" y="4770050"/>
            <a:chExt cx="5112597" cy="1088980"/>
          </a:xfrm>
          <a:solidFill>
            <a:srgbClr val="6B7B1B"/>
          </a:solidFill>
        </p:grpSpPr>
        <p:grpSp>
          <p:nvGrpSpPr>
            <p:cNvPr id="115" name="组合 114"/>
            <p:cNvGrpSpPr/>
            <p:nvPr/>
          </p:nvGrpSpPr>
          <p:grpSpPr>
            <a:xfrm>
              <a:off x="2274751" y="4826223"/>
              <a:ext cx="1083466" cy="975247"/>
              <a:chOff x="2274751" y="4826223"/>
              <a:chExt cx="1083466" cy="975247"/>
            </a:xfrm>
            <a:grpFill/>
          </p:grpSpPr>
          <p:sp>
            <p:nvSpPr>
              <p:cNvPr id="117" name="Shape 6533"/>
              <p:cNvSpPr/>
              <p:nvPr/>
            </p:nvSpPr>
            <p:spPr>
              <a:xfrm>
                <a:off x="2274751" y="4826223"/>
                <a:ext cx="1083466" cy="975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97" y="1447"/>
                    </a:moveTo>
                    <a:lnTo>
                      <a:pt x="21597" y="1433"/>
                    </a:lnTo>
                    <a:lnTo>
                      <a:pt x="21595" y="1433"/>
                    </a:lnTo>
                    <a:lnTo>
                      <a:pt x="21595" y="1419"/>
                    </a:lnTo>
                    <a:lnTo>
                      <a:pt x="21592" y="1419"/>
                    </a:lnTo>
                    <a:lnTo>
                      <a:pt x="21592" y="1404"/>
                    </a:lnTo>
                    <a:lnTo>
                      <a:pt x="21590" y="1404"/>
                    </a:lnTo>
                    <a:lnTo>
                      <a:pt x="21590" y="1390"/>
                    </a:lnTo>
                    <a:lnTo>
                      <a:pt x="21587" y="1390"/>
                    </a:lnTo>
                    <a:lnTo>
                      <a:pt x="21587" y="1376"/>
                    </a:lnTo>
                    <a:lnTo>
                      <a:pt x="21585" y="1376"/>
                    </a:lnTo>
                    <a:lnTo>
                      <a:pt x="21585" y="1361"/>
                    </a:lnTo>
                    <a:lnTo>
                      <a:pt x="21582" y="1361"/>
                    </a:lnTo>
                    <a:lnTo>
                      <a:pt x="21582" y="1347"/>
                    </a:lnTo>
                    <a:lnTo>
                      <a:pt x="21579" y="1347"/>
                    </a:lnTo>
                    <a:lnTo>
                      <a:pt x="21579" y="1333"/>
                    </a:lnTo>
                    <a:lnTo>
                      <a:pt x="21577" y="1333"/>
                    </a:lnTo>
                    <a:lnTo>
                      <a:pt x="21577" y="1318"/>
                    </a:lnTo>
                    <a:lnTo>
                      <a:pt x="21574" y="1318"/>
                    </a:lnTo>
                    <a:lnTo>
                      <a:pt x="21574" y="1304"/>
                    </a:lnTo>
                    <a:lnTo>
                      <a:pt x="21572" y="1304"/>
                    </a:lnTo>
                    <a:lnTo>
                      <a:pt x="21572" y="1290"/>
                    </a:lnTo>
                    <a:lnTo>
                      <a:pt x="21569" y="1290"/>
                    </a:lnTo>
                    <a:lnTo>
                      <a:pt x="21569" y="1275"/>
                    </a:lnTo>
                    <a:lnTo>
                      <a:pt x="21566" y="1275"/>
                    </a:lnTo>
                    <a:lnTo>
                      <a:pt x="21566" y="1261"/>
                    </a:lnTo>
                    <a:lnTo>
                      <a:pt x="21564" y="1261"/>
                    </a:lnTo>
                    <a:lnTo>
                      <a:pt x="21564" y="1247"/>
                    </a:lnTo>
                    <a:lnTo>
                      <a:pt x="21561" y="1247"/>
                    </a:lnTo>
                    <a:lnTo>
                      <a:pt x="21561" y="1233"/>
                    </a:lnTo>
                    <a:lnTo>
                      <a:pt x="21559" y="1233"/>
                    </a:lnTo>
                    <a:lnTo>
                      <a:pt x="21559" y="1218"/>
                    </a:lnTo>
                    <a:lnTo>
                      <a:pt x="21556" y="1218"/>
                    </a:lnTo>
                    <a:lnTo>
                      <a:pt x="21556" y="1204"/>
                    </a:lnTo>
                    <a:lnTo>
                      <a:pt x="21554" y="1204"/>
                    </a:lnTo>
                    <a:lnTo>
                      <a:pt x="21554" y="1189"/>
                    </a:lnTo>
                    <a:lnTo>
                      <a:pt x="21551" y="1189"/>
                    </a:lnTo>
                    <a:lnTo>
                      <a:pt x="21551" y="1175"/>
                    </a:lnTo>
                    <a:lnTo>
                      <a:pt x="21548" y="1175"/>
                    </a:lnTo>
                    <a:lnTo>
                      <a:pt x="21548" y="1161"/>
                    </a:lnTo>
                    <a:lnTo>
                      <a:pt x="21546" y="1161"/>
                    </a:lnTo>
                    <a:lnTo>
                      <a:pt x="21546" y="1146"/>
                    </a:lnTo>
                    <a:lnTo>
                      <a:pt x="21543" y="1146"/>
                    </a:lnTo>
                    <a:lnTo>
                      <a:pt x="21543" y="1132"/>
                    </a:lnTo>
                    <a:lnTo>
                      <a:pt x="21541" y="1132"/>
                    </a:lnTo>
                    <a:lnTo>
                      <a:pt x="21541" y="1118"/>
                    </a:lnTo>
                    <a:lnTo>
                      <a:pt x="21538" y="1118"/>
                    </a:lnTo>
                    <a:lnTo>
                      <a:pt x="21538" y="1103"/>
                    </a:lnTo>
                    <a:lnTo>
                      <a:pt x="21535" y="1103"/>
                    </a:lnTo>
                    <a:lnTo>
                      <a:pt x="21535" y="1089"/>
                    </a:lnTo>
                    <a:lnTo>
                      <a:pt x="21533" y="1089"/>
                    </a:lnTo>
                    <a:lnTo>
                      <a:pt x="21533" y="1075"/>
                    </a:lnTo>
                    <a:lnTo>
                      <a:pt x="21530" y="1075"/>
                    </a:lnTo>
                    <a:lnTo>
                      <a:pt x="21530" y="1061"/>
                    </a:lnTo>
                    <a:lnTo>
                      <a:pt x="21528" y="1061"/>
                    </a:lnTo>
                    <a:lnTo>
                      <a:pt x="21528" y="1046"/>
                    </a:lnTo>
                    <a:lnTo>
                      <a:pt x="21525" y="1046"/>
                    </a:lnTo>
                    <a:lnTo>
                      <a:pt x="21525" y="1032"/>
                    </a:lnTo>
                    <a:lnTo>
                      <a:pt x="21523" y="1032"/>
                    </a:lnTo>
                    <a:lnTo>
                      <a:pt x="21523" y="1017"/>
                    </a:lnTo>
                    <a:lnTo>
                      <a:pt x="21520" y="1017"/>
                    </a:lnTo>
                    <a:lnTo>
                      <a:pt x="21520" y="1003"/>
                    </a:lnTo>
                    <a:lnTo>
                      <a:pt x="21517" y="1003"/>
                    </a:lnTo>
                    <a:lnTo>
                      <a:pt x="21517" y="989"/>
                    </a:lnTo>
                    <a:lnTo>
                      <a:pt x="21515" y="989"/>
                    </a:lnTo>
                    <a:lnTo>
                      <a:pt x="21515" y="974"/>
                    </a:lnTo>
                    <a:lnTo>
                      <a:pt x="21512" y="974"/>
                    </a:lnTo>
                    <a:lnTo>
                      <a:pt x="21512" y="960"/>
                    </a:lnTo>
                    <a:lnTo>
                      <a:pt x="21510" y="960"/>
                    </a:lnTo>
                    <a:lnTo>
                      <a:pt x="21510" y="946"/>
                    </a:lnTo>
                    <a:lnTo>
                      <a:pt x="21507" y="946"/>
                    </a:lnTo>
                    <a:lnTo>
                      <a:pt x="21507" y="932"/>
                    </a:lnTo>
                    <a:lnTo>
                      <a:pt x="21505" y="932"/>
                    </a:lnTo>
                    <a:lnTo>
                      <a:pt x="21505" y="917"/>
                    </a:lnTo>
                    <a:lnTo>
                      <a:pt x="21502" y="917"/>
                    </a:lnTo>
                    <a:lnTo>
                      <a:pt x="21502" y="903"/>
                    </a:lnTo>
                    <a:lnTo>
                      <a:pt x="21499" y="903"/>
                    </a:lnTo>
                    <a:lnTo>
                      <a:pt x="21499" y="889"/>
                    </a:lnTo>
                    <a:lnTo>
                      <a:pt x="21497" y="889"/>
                    </a:lnTo>
                    <a:lnTo>
                      <a:pt x="21497" y="874"/>
                    </a:lnTo>
                    <a:lnTo>
                      <a:pt x="21494" y="874"/>
                    </a:lnTo>
                    <a:lnTo>
                      <a:pt x="21494" y="860"/>
                    </a:lnTo>
                    <a:lnTo>
                      <a:pt x="21492" y="860"/>
                    </a:lnTo>
                    <a:lnTo>
                      <a:pt x="21492" y="845"/>
                    </a:lnTo>
                    <a:lnTo>
                      <a:pt x="21489" y="845"/>
                    </a:lnTo>
                    <a:lnTo>
                      <a:pt x="21489" y="831"/>
                    </a:lnTo>
                    <a:lnTo>
                      <a:pt x="21486" y="831"/>
                    </a:lnTo>
                    <a:lnTo>
                      <a:pt x="21486" y="817"/>
                    </a:lnTo>
                    <a:lnTo>
                      <a:pt x="21484" y="817"/>
                    </a:lnTo>
                    <a:lnTo>
                      <a:pt x="21484" y="802"/>
                    </a:lnTo>
                    <a:lnTo>
                      <a:pt x="21481" y="802"/>
                    </a:lnTo>
                    <a:lnTo>
                      <a:pt x="21481" y="788"/>
                    </a:lnTo>
                    <a:lnTo>
                      <a:pt x="21479" y="788"/>
                    </a:lnTo>
                    <a:lnTo>
                      <a:pt x="21479" y="774"/>
                    </a:lnTo>
                    <a:lnTo>
                      <a:pt x="21476" y="774"/>
                    </a:lnTo>
                    <a:lnTo>
                      <a:pt x="21476" y="760"/>
                    </a:lnTo>
                    <a:lnTo>
                      <a:pt x="21474" y="760"/>
                    </a:lnTo>
                    <a:lnTo>
                      <a:pt x="21474" y="745"/>
                    </a:lnTo>
                    <a:lnTo>
                      <a:pt x="21471" y="745"/>
                    </a:lnTo>
                    <a:lnTo>
                      <a:pt x="21471" y="731"/>
                    </a:lnTo>
                    <a:lnTo>
                      <a:pt x="21468" y="731"/>
                    </a:lnTo>
                    <a:lnTo>
                      <a:pt x="21468" y="716"/>
                    </a:lnTo>
                    <a:lnTo>
                      <a:pt x="21466" y="716"/>
                    </a:lnTo>
                    <a:lnTo>
                      <a:pt x="21466" y="702"/>
                    </a:lnTo>
                    <a:lnTo>
                      <a:pt x="21463" y="702"/>
                    </a:lnTo>
                    <a:lnTo>
                      <a:pt x="21463" y="688"/>
                    </a:lnTo>
                    <a:lnTo>
                      <a:pt x="21461" y="688"/>
                    </a:lnTo>
                    <a:lnTo>
                      <a:pt x="21461" y="674"/>
                    </a:lnTo>
                    <a:lnTo>
                      <a:pt x="21458" y="674"/>
                    </a:lnTo>
                    <a:lnTo>
                      <a:pt x="21458" y="659"/>
                    </a:lnTo>
                    <a:lnTo>
                      <a:pt x="21456" y="659"/>
                    </a:lnTo>
                    <a:lnTo>
                      <a:pt x="21456" y="645"/>
                    </a:lnTo>
                    <a:lnTo>
                      <a:pt x="21453" y="645"/>
                    </a:lnTo>
                    <a:lnTo>
                      <a:pt x="21453" y="631"/>
                    </a:lnTo>
                    <a:lnTo>
                      <a:pt x="21450" y="631"/>
                    </a:lnTo>
                    <a:lnTo>
                      <a:pt x="21450" y="616"/>
                    </a:lnTo>
                    <a:lnTo>
                      <a:pt x="21448" y="616"/>
                    </a:lnTo>
                    <a:lnTo>
                      <a:pt x="21448" y="602"/>
                    </a:lnTo>
                    <a:lnTo>
                      <a:pt x="21445" y="602"/>
                    </a:lnTo>
                    <a:lnTo>
                      <a:pt x="21445" y="588"/>
                    </a:lnTo>
                    <a:lnTo>
                      <a:pt x="21443" y="588"/>
                    </a:lnTo>
                    <a:lnTo>
                      <a:pt x="21443" y="573"/>
                    </a:lnTo>
                    <a:lnTo>
                      <a:pt x="21440" y="573"/>
                    </a:lnTo>
                    <a:lnTo>
                      <a:pt x="21440" y="559"/>
                    </a:lnTo>
                    <a:lnTo>
                      <a:pt x="21437" y="559"/>
                    </a:lnTo>
                    <a:lnTo>
                      <a:pt x="21437" y="544"/>
                    </a:lnTo>
                    <a:lnTo>
                      <a:pt x="21435" y="544"/>
                    </a:lnTo>
                    <a:lnTo>
                      <a:pt x="21435" y="530"/>
                    </a:lnTo>
                    <a:lnTo>
                      <a:pt x="21432" y="530"/>
                    </a:lnTo>
                    <a:lnTo>
                      <a:pt x="21432" y="516"/>
                    </a:lnTo>
                    <a:lnTo>
                      <a:pt x="21430" y="516"/>
                    </a:lnTo>
                    <a:lnTo>
                      <a:pt x="21430" y="502"/>
                    </a:lnTo>
                    <a:lnTo>
                      <a:pt x="21427" y="502"/>
                    </a:lnTo>
                    <a:lnTo>
                      <a:pt x="21427" y="487"/>
                    </a:lnTo>
                    <a:lnTo>
                      <a:pt x="21425" y="487"/>
                    </a:lnTo>
                    <a:lnTo>
                      <a:pt x="21425" y="473"/>
                    </a:lnTo>
                    <a:lnTo>
                      <a:pt x="21422" y="473"/>
                    </a:lnTo>
                    <a:lnTo>
                      <a:pt x="21422" y="459"/>
                    </a:lnTo>
                    <a:lnTo>
                      <a:pt x="21419" y="459"/>
                    </a:lnTo>
                    <a:lnTo>
                      <a:pt x="21419" y="444"/>
                    </a:lnTo>
                    <a:lnTo>
                      <a:pt x="21417" y="444"/>
                    </a:lnTo>
                    <a:lnTo>
                      <a:pt x="21417" y="430"/>
                    </a:lnTo>
                    <a:lnTo>
                      <a:pt x="21414" y="430"/>
                    </a:lnTo>
                    <a:lnTo>
                      <a:pt x="21414" y="416"/>
                    </a:lnTo>
                    <a:lnTo>
                      <a:pt x="21412" y="416"/>
                    </a:lnTo>
                    <a:lnTo>
                      <a:pt x="21412" y="401"/>
                    </a:lnTo>
                    <a:lnTo>
                      <a:pt x="21409" y="401"/>
                    </a:lnTo>
                    <a:lnTo>
                      <a:pt x="21409" y="387"/>
                    </a:lnTo>
                    <a:lnTo>
                      <a:pt x="21407" y="387"/>
                    </a:lnTo>
                    <a:lnTo>
                      <a:pt x="21407" y="373"/>
                    </a:lnTo>
                    <a:lnTo>
                      <a:pt x="21404" y="373"/>
                    </a:lnTo>
                    <a:lnTo>
                      <a:pt x="21404" y="358"/>
                    </a:lnTo>
                    <a:lnTo>
                      <a:pt x="21401" y="358"/>
                    </a:lnTo>
                    <a:lnTo>
                      <a:pt x="21401" y="344"/>
                    </a:lnTo>
                    <a:lnTo>
                      <a:pt x="21399" y="344"/>
                    </a:lnTo>
                    <a:lnTo>
                      <a:pt x="21399" y="330"/>
                    </a:lnTo>
                    <a:lnTo>
                      <a:pt x="21396" y="330"/>
                    </a:lnTo>
                    <a:lnTo>
                      <a:pt x="21396" y="315"/>
                    </a:lnTo>
                    <a:lnTo>
                      <a:pt x="21394" y="315"/>
                    </a:lnTo>
                    <a:lnTo>
                      <a:pt x="21394" y="301"/>
                    </a:lnTo>
                    <a:lnTo>
                      <a:pt x="21391" y="301"/>
                    </a:lnTo>
                    <a:lnTo>
                      <a:pt x="21391" y="287"/>
                    </a:lnTo>
                    <a:lnTo>
                      <a:pt x="21388" y="287"/>
                    </a:lnTo>
                    <a:lnTo>
                      <a:pt x="21388" y="272"/>
                    </a:lnTo>
                    <a:lnTo>
                      <a:pt x="21386" y="272"/>
                    </a:lnTo>
                    <a:lnTo>
                      <a:pt x="21386" y="258"/>
                    </a:lnTo>
                    <a:lnTo>
                      <a:pt x="21383" y="258"/>
                    </a:lnTo>
                    <a:lnTo>
                      <a:pt x="21383" y="244"/>
                    </a:lnTo>
                    <a:lnTo>
                      <a:pt x="21381" y="244"/>
                    </a:lnTo>
                    <a:lnTo>
                      <a:pt x="21381" y="229"/>
                    </a:lnTo>
                    <a:lnTo>
                      <a:pt x="21378" y="229"/>
                    </a:lnTo>
                    <a:lnTo>
                      <a:pt x="21378" y="215"/>
                    </a:lnTo>
                    <a:lnTo>
                      <a:pt x="21376" y="215"/>
                    </a:lnTo>
                    <a:lnTo>
                      <a:pt x="21376" y="201"/>
                    </a:lnTo>
                    <a:lnTo>
                      <a:pt x="21373" y="201"/>
                    </a:lnTo>
                    <a:lnTo>
                      <a:pt x="21373" y="186"/>
                    </a:lnTo>
                    <a:lnTo>
                      <a:pt x="21370" y="186"/>
                    </a:lnTo>
                    <a:lnTo>
                      <a:pt x="21370" y="172"/>
                    </a:lnTo>
                    <a:lnTo>
                      <a:pt x="21368" y="172"/>
                    </a:lnTo>
                    <a:lnTo>
                      <a:pt x="21368" y="158"/>
                    </a:lnTo>
                    <a:lnTo>
                      <a:pt x="21365" y="158"/>
                    </a:lnTo>
                    <a:lnTo>
                      <a:pt x="21365" y="143"/>
                    </a:lnTo>
                    <a:lnTo>
                      <a:pt x="21363" y="143"/>
                    </a:lnTo>
                    <a:lnTo>
                      <a:pt x="21363" y="129"/>
                    </a:lnTo>
                    <a:lnTo>
                      <a:pt x="21360" y="129"/>
                    </a:lnTo>
                    <a:lnTo>
                      <a:pt x="21360" y="115"/>
                    </a:lnTo>
                    <a:lnTo>
                      <a:pt x="21358" y="115"/>
                    </a:lnTo>
                    <a:lnTo>
                      <a:pt x="21358" y="100"/>
                    </a:lnTo>
                    <a:lnTo>
                      <a:pt x="21355" y="100"/>
                    </a:lnTo>
                    <a:lnTo>
                      <a:pt x="21355" y="86"/>
                    </a:lnTo>
                    <a:lnTo>
                      <a:pt x="21352" y="86"/>
                    </a:lnTo>
                    <a:lnTo>
                      <a:pt x="21352" y="72"/>
                    </a:lnTo>
                    <a:lnTo>
                      <a:pt x="21350" y="72"/>
                    </a:lnTo>
                    <a:lnTo>
                      <a:pt x="21350" y="57"/>
                    </a:lnTo>
                    <a:lnTo>
                      <a:pt x="21347" y="57"/>
                    </a:lnTo>
                    <a:lnTo>
                      <a:pt x="21347" y="43"/>
                    </a:lnTo>
                    <a:lnTo>
                      <a:pt x="21345" y="43"/>
                    </a:lnTo>
                    <a:lnTo>
                      <a:pt x="21345" y="29"/>
                    </a:lnTo>
                    <a:lnTo>
                      <a:pt x="21342" y="29"/>
                    </a:lnTo>
                    <a:lnTo>
                      <a:pt x="21342" y="14"/>
                    </a:lnTo>
                    <a:lnTo>
                      <a:pt x="21339" y="14"/>
                    </a:lnTo>
                    <a:lnTo>
                      <a:pt x="21339" y="0"/>
                    </a:lnTo>
                    <a:lnTo>
                      <a:pt x="1814" y="0"/>
                    </a:lnTo>
                    <a:cubicBezTo>
                      <a:pt x="816" y="0"/>
                      <a:pt x="0" y="907"/>
                      <a:pt x="0" y="2015"/>
                    </a:cubicBezTo>
                    <a:lnTo>
                      <a:pt x="0" y="18137"/>
                    </a:lnTo>
                    <a:cubicBezTo>
                      <a:pt x="0" y="18278"/>
                      <a:pt x="13" y="18416"/>
                      <a:pt x="38" y="18548"/>
                    </a:cubicBezTo>
                    <a:cubicBezTo>
                      <a:pt x="39" y="18553"/>
                      <a:pt x="40" y="18558"/>
                      <a:pt x="41" y="18563"/>
                    </a:cubicBezTo>
                    <a:cubicBezTo>
                      <a:pt x="42" y="18568"/>
                      <a:pt x="43" y="18572"/>
                      <a:pt x="44" y="18577"/>
                    </a:cubicBezTo>
                    <a:cubicBezTo>
                      <a:pt x="45" y="18582"/>
                      <a:pt x="45" y="18587"/>
                      <a:pt x="46" y="18592"/>
                    </a:cubicBezTo>
                    <a:cubicBezTo>
                      <a:pt x="47" y="18596"/>
                      <a:pt x="48" y="18601"/>
                      <a:pt x="49" y="18606"/>
                    </a:cubicBezTo>
                    <a:cubicBezTo>
                      <a:pt x="50" y="18610"/>
                      <a:pt x="50" y="18615"/>
                      <a:pt x="51" y="18620"/>
                    </a:cubicBezTo>
                    <a:cubicBezTo>
                      <a:pt x="52" y="18625"/>
                      <a:pt x="53" y="18630"/>
                      <a:pt x="54" y="18634"/>
                    </a:cubicBezTo>
                    <a:cubicBezTo>
                      <a:pt x="55" y="18639"/>
                      <a:pt x="56" y="18644"/>
                      <a:pt x="57" y="18649"/>
                    </a:cubicBezTo>
                    <a:cubicBezTo>
                      <a:pt x="57" y="18654"/>
                      <a:pt x="58" y="18659"/>
                      <a:pt x="59" y="18664"/>
                    </a:cubicBezTo>
                    <a:cubicBezTo>
                      <a:pt x="60" y="18668"/>
                      <a:pt x="61" y="18672"/>
                      <a:pt x="62" y="18676"/>
                    </a:cubicBezTo>
                    <a:cubicBezTo>
                      <a:pt x="62" y="18682"/>
                      <a:pt x="63" y="18687"/>
                      <a:pt x="64" y="18693"/>
                    </a:cubicBezTo>
                    <a:cubicBezTo>
                      <a:pt x="65" y="18697"/>
                      <a:pt x="66" y="18701"/>
                      <a:pt x="67" y="18705"/>
                    </a:cubicBezTo>
                    <a:cubicBezTo>
                      <a:pt x="68" y="18710"/>
                      <a:pt x="69" y="18715"/>
                      <a:pt x="69" y="18720"/>
                    </a:cubicBezTo>
                    <a:cubicBezTo>
                      <a:pt x="70" y="18725"/>
                      <a:pt x="71" y="18730"/>
                      <a:pt x="72" y="18735"/>
                    </a:cubicBezTo>
                    <a:cubicBezTo>
                      <a:pt x="73" y="18739"/>
                      <a:pt x="74" y="18744"/>
                      <a:pt x="75" y="18749"/>
                    </a:cubicBezTo>
                    <a:cubicBezTo>
                      <a:pt x="75" y="18754"/>
                      <a:pt x="76" y="18759"/>
                      <a:pt x="77" y="18764"/>
                    </a:cubicBezTo>
                    <a:cubicBezTo>
                      <a:pt x="78" y="18769"/>
                      <a:pt x="79" y="18773"/>
                      <a:pt x="80" y="18777"/>
                    </a:cubicBezTo>
                    <a:cubicBezTo>
                      <a:pt x="81" y="18782"/>
                      <a:pt x="81" y="18787"/>
                      <a:pt x="82" y="18792"/>
                    </a:cubicBezTo>
                    <a:cubicBezTo>
                      <a:pt x="83" y="18797"/>
                      <a:pt x="84" y="18802"/>
                      <a:pt x="85" y="18807"/>
                    </a:cubicBezTo>
                    <a:cubicBezTo>
                      <a:pt x="86" y="18811"/>
                      <a:pt x="87" y="18816"/>
                      <a:pt x="87" y="18820"/>
                    </a:cubicBezTo>
                    <a:cubicBezTo>
                      <a:pt x="88" y="18825"/>
                      <a:pt x="89" y="18831"/>
                      <a:pt x="90" y="18836"/>
                    </a:cubicBezTo>
                    <a:cubicBezTo>
                      <a:pt x="91" y="18840"/>
                      <a:pt x="92" y="18844"/>
                      <a:pt x="93" y="18849"/>
                    </a:cubicBezTo>
                    <a:cubicBezTo>
                      <a:pt x="93" y="18854"/>
                      <a:pt x="94" y="18859"/>
                      <a:pt x="95" y="18864"/>
                    </a:cubicBezTo>
                    <a:cubicBezTo>
                      <a:pt x="96" y="18868"/>
                      <a:pt x="97" y="18873"/>
                      <a:pt x="98" y="18878"/>
                    </a:cubicBezTo>
                    <a:cubicBezTo>
                      <a:pt x="99" y="18883"/>
                      <a:pt x="99" y="18888"/>
                      <a:pt x="100" y="18892"/>
                    </a:cubicBezTo>
                    <a:cubicBezTo>
                      <a:pt x="101" y="18897"/>
                      <a:pt x="102" y="18902"/>
                      <a:pt x="103" y="18907"/>
                    </a:cubicBezTo>
                    <a:cubicBezTo>
                      <a:pt x="104" y="18912"/>
                      <a:pt x="105" y="18917"/>
                      <a:pt x="106" y="18921"/>
                    </a:cubicBezTo>
                    <a:cubicBezTo>
                      <a:pt x="106" y="18926"/>
                      <a:pt x="107" y="18931"/>
                      <a:pt x="108" y="18935"/>
                    </a:cubicBezTo>
                    <a:cubicBezTo>
                      <a:pt x="109" y="18940"/>
                      <a:pt x="110" y="18945"/>
                      <a:pt x="111" y="18950"/>
                    </a:cubicBezTo>
                    <a:cubicBezTo>
                      <a:pt x="112" y="18954"/>
                      <a:pt x="112" y="18959"/>
                      <a:pt x="113" y="18963"/>
                    </a:cubicBezTo>
                    <a:cubicBezTo>
                      <a:pt x="114" y="18969"/>
                      <a:pt x="115" y="18974"/>
                      <a:pt x="116" y="18979"/>
                    </a:cubicBezTo>
                    <a:cubicBezTo>
                      <a:pt x="117" y="18983"/>
                      <a:pt x="117" y="18988"/>
                      <a:pt x="118" y="18992"/>
                    </a:cubicBezTo>
                    <a:cubicBezTo>
                      <a:pt x="119" y="18997"/>
                      <a:pt x="120" y="19002"/>
                      <a:pt x="121" y="19008"/>
                    </a:cubicBezTo>
                    <a:cubicBezTo>
                      <a:pt x="122" y="19012"/>
                      <a:pt x="123" y="19016"/>
                      <a:pt x="124" y="19021"/>
                    </a:cubicBezTo>
                    <a:cubicBezTo>
                      <a:pt x="124" y="19026"/>
                      <a:pt x="125" y="19031"/>
                      <a:pt x="126" y="19036"/>
                    </a:cubicBezTo>
                    <a:cubicBezTo>
                      <a:pt x="127" y="19041"/>
                      <a:pt x="128" y="19045"/>
                      <a:pt x="129" y="19050"/>
                    </a:cubicBezTo>
                    <a:cubicBezTo>
                      <a:pt x="130" y="19055"/>
                      <a:pt x="130" y="19060"/>
                      <a:pt x="131" y="19065"/>
                    </a:cubicBezTo>
                    <a:cubicBezTo>
                      <a:pt x="132" y="19069"/>
                      <a:pt x="133" y="19074"/>
                      <a:pt x="134" y="19079"/>
                    </a:cubicBezTo>
                    <a:cubicBezTo>
                      <a:pt x="135" y="19083"/>
                      <a:pt x="136" y="19088"/>
                      <a:pt x="137" y="19093"/>
                    </a:cubicBezTo>
                    <a:cubicBezTo>
                      <a:pt x="137" y="19097"/>
                      <a:pt x="138" y="19102"/>
                      <a:pt x="139" y="19106"/>
                    </a:cubicBezTo>
                    <a:cubicBezTo>
                      <a:pt x="140" y="19112"/>
                      <a:pt x="141" y="19117"/>
                      <a:pt x="142" y="19123"/>
                    </a:cubicBezTo>
                    <a:cubicBezTo>
                      <a:pt x="143" y="19127"/>
                      <a:pt x="143" y="19131"/>
                      <a:pt x="144" y="19135"/>
                    </a:cubicBezTo>
                    <a:cubicBezTo>
                      <a:pt x="145" y="19141"/>
                      <a:pt x="146" y="19146"/>
                      <a:pt x="147" y="19151"/>
                    </a:cubicBezTo>
                    <a:cubicBezTo>
                      <a:pt x="148" y="19155"/>
                      <a:pt x="149" y="19160"/>
                      <a:pt x="149" y="19165"/>
                    </a:cubicBezTo>
                    <a:cubicBezTo>
                      <a:pt x="150" y="19170"/>
                      <a:pt x="151" y="19174"/>
                      <a:pt x="152" y="19179"/>
                    </a:cubicBezTo>
                    <a:cubicBezTo>
                      <a:pt x="153" y="19184"/>
                      <a:pt x="154" y="19188"/>
                      <a:pt x="155" y="19193"/>
                    </a:cubicBezTo>
                    <a:cubicBezTo>
                      <a:pt x="155" y="19198"/>
                      <a:pt x="156" y="19203"/>
                      <a:pt x="157" y="19208"/>
                    </a:cubicBezTo>
                    <a:cubicBezTo>
                      <a:pt x="158" y="19212"/>
                      <a:pt x="159" y="19217"/>
                      <a:pt x="160" y="19221"/>
                    </a:cubicBezTo>
                    <a:cubicBezTo>
                      <a:pt x="161" y="19227"/>
                      <a:pt x="161" y="19232"/>
                      <a:pt x="162" y="19237"/>
                    </a:cubicBezTo>
                    <a:cubicBezTo>
                      <a:pt x="163" y="19242"/>
                      <a:pt x="164" y="19246"/>
                      <a:pt x="165" y="19250"/>
                    </a:cubicBezTo>
                    <a:cubicBezTo>
                      <a:pt x="166" y="19255"/>
                      <a:pt x="167" y="19260"/>
                      <a:pt x="167" y="19265"/>
                    </a:cubicBezTo>
                    <a:cubicBezTo>
                      <a:pt x="168" y="19270"/>
                      <a:pt x="169" y="19275"/>
                      <a:pt x="170" y="19279"/>
                    </a:cubicBezTo>
                    <a:cubicBezTo>
                      <a:pt x="171" y="19284"/>
                      <a:pt x="172" y="19289"/>
                      <a:pt x="173" y="19293"/>
                    </a:cubicBezTo>
                    <a:cubicBezTo>
                      <a:pt x="173" y="19298"/>
                      <a:pt x="174" y="19303"/>
                      <a:pt x="175" y="19308"/>
                    </a:cubicBezTo>
                    <a:cubicBezTo>
                      <a:pt x="176" y="19313"/>
                      <a:pt x="177" y="19318"/>
                      <a:pt x="178" y="19322"/>
                    </a:cubicBezTo>
                    <a:cubicBezTo>
                      <a:pt x="179" y="19327"/>
                      <a:pt x="179" y="19332"/>
                      <a:pt x="180" y="19337"/>
                    </a:cubicBezTo>
                    <a:cubicBezTo>
                      <a:pt x="181" y="19341"/>
                      <a:pt x="182" y="19346"/>
                      <a:pt x="183" y="19351"/>
                    </a:cubicBezTo>
                    <a:cubicBezTo>
                      <a:pt x="184" y="19356"/>
                      <a:pt x="185" y="19360"/>
                      <a:pt x="185" y="19365"/>
                    </a:cubicBezTo>
                    <a:cubicBezTo>
                      <a:pt x="186" y="19370"/>
                      <a:pt x="187" y="19375"/>
                      <a:pt x="188" y="19380"/>
                    </a:cubicBezTo>
                    <a:cubicBezTo>
                      <a:pt x="189" y="19385"/>
                      <a:pt x="190" y="19390"/>
                      <a:pt x="191" y="19394"/>
                    </a:cubicBezTo>
                    <a:cubicBezTo>
                      <a:pt x="192" y="19399"/>
                      <a:pt x="192" y="19403"/>
                      <a:pt x="193" y="19408"/>
                    </a:cubicBezTo>
                    <a:cubicBezTo>
                      <a:pt x="194" y="19413"/>
                      <a:pt x="195" y="19418"/>
                      <a:pt x="196" y="19423"/>
                    </a:cubicBezTo>
                    <a:cubicBezTo>
                      <a:pt x="197" y="19428"/>
                      <a:pt x="197" y="19432"/>
                      <a:pt x="198" y="19436"/>
                    </a:cubicBezTo>
                    <a:cubicBezTo>
                      <a:pt x="199" y="19441"/>
                      <a:pt x="200" y="19447"/>
                      <a:pt x="201" y="19452"/>
                    </a:cubicBezTo>
                    <a:cubicBezTo>
                      <a:pt x="202" y="19456"/>
                      <a:pt x="203" y="19460"/>
                      <a:pt x="203" y="19465"/>
                    </a:cubicBezTo>
                    <a:cubicBezTo>
                      <a:pt x="204" y="19470"/>
                      <a:pt x="205" y="19475"/>
                      <a:pt x="206" y="19480"/>
                    </a:cubicBezTo>
                    <a:cubicBezTo>
                      <a:pt x="207" y="19485"/>
                      <a:pt x="208" y="19490"/>
                      <a:pt x="209" y="19494"/>
                    </a:cubicBezTo>
                    <a:cubicBezTo>
                      <a:pt x="210" y="19499"/>
                      <a:pt x="210" y="19504"/>
                      <a:pt x="211" y="19508"/>
                    </a:cubicBezTo>
                    <a:cubicBezTo>
                      <a:pt x="212" y="19513"/>
                      <a:pt x="213" y="19518"/>
                      <a:pt x="214" y="19523"/>
                    </a:cubicBezTo>
                    <a:cubicBezTo>
                      <a:pt x="215" y="19528"/>
                      <a:pt x="216" y="19533"/>
                      <a:pt x="217" y="19538"/>
                    </a:cubicBezTo>
                    <a:cubicBezTo>
                      <a:pt x="217" y="19542"/>
                      <a:pt x="218" y="19547"/>
                      <a:pt x="219" y="19551"/>
                    </a:cubicBezTo>
                    <a:cubicBezTo>
                      <a:pt x="220" y="19556"/>
                      <a:pt x="221" y="19561"/>
                      <a:pt x="222" y="19566"/>
                    </a:cubicBezTo>
                    <a:cubicBezTo>
                      <a:pt x="223" y="19571"/>
                      <a:pt x="223" y="19575"/>
                      <a:pt x="224" y="19580"/>
                    </a:cubicBezTo>
                    <a:cubicBezTo>
                      <a:pt x="225" y="19585"/>
                      <a:pt x="226" y="19590"/>
                      <a:pt x="227" y="19595"/>
                    </a:cubicBezTo>
                    <a:cubicBezTo>
                      <a:pt x="228" y="19600"/>
                      <a:pt x="229" y="19604"/>
                      <a:pt x="229" y="19609"/>
                    </a:cubicBezTo>
                    <a:cubicBezTo>
                      <a:pt x="230" y="19614"/>
                      <a:pt x="231" y="19618"/>
                      <a:pt x="232" y="19622"/>
                    </a:cubicBezTo>
                    <a:cubicBezTo>
                      <a:pt x="233" y="19628"/>
                      <a:pt x="234" y="19633"/>
                      <a:pt x="235" y="19638"/>
                    </a:cubicBezTo>
                    <a:cubicBezTo>
                      <a:pt x="235" y="19643"/>
                      <a:pt x="236" y="19647"/>
                      <a:pt x="237" y="19651"/>
                    </a:cubicBezTo>
                    <a:cubicBezTo>
                      <a:pt x="238" y="19656"/>
                      <a:pt x="239" y="19661"/>
                      <a:pt x="240" y="19666"/>
                    </a:cubicBezTo>
                    <a:cubicBezTo>
                      <a:pt x="241" y="19671"/>
                      <a:pt x="241" y="19676"/>
                      <a:pt x="242" y="19682"/>
                    </a:cubicBezTo>
                    <a:cubicBezTo>
                      <a:pt x="243" y="19686"/>
                      <a:pt x="244" y="19690"/>
                      <a:pt x="245" y="19694"/>
                    </a:cubicBezTo>
                    <a:cubicBezTo>
                      <a:pt x="246" y="19699"/>
                      <a:pt x="247" y="19705"/>
                      <a:pt x="248" y="19710"/>
                    </a:cubicBezTo>
                    <a:cubicBezTo>
                      <a:pt x="248" y="19714"/>
                      <a:pt x="249" y="19719"/>
                      <a:pt x="250" y="19723"/>
                    </a:cubicBezTo>
                    <a:cubicBezTo>
                      <a:pt x="251" y="19728"/>
                      <a:pt x="252" y="19733"/>
                      <a:pt x="253" y="19738"/>
                    </a:cubicBezTo>
                    <a:cubicBezTo>
                      <a:pt x="253" y="19743"/>
                      <a:pt x="254" y="19747"/>
                      <a:pt x="255" y="19752"/>
                    </a:cubicBezTo>
                    <a:cubicBezTo>
                      <a:pt x="256" y="19757"/>
                      <a:pt x="257" y="19761"/>
                      <a:pt x="258" y="19766"/>
                    </a:cubicBezTo>
                    <a:cubicBezTo>
                      <a:pt x="259" y="19771"/>
                      <a:pt x="260" y="19776"/>
                      <a:pt x="260" y="19782"/>
                    </a:cubicBezTo>
                    <a:cubicBezTo>
                      <a:pt x="261" y="19786"/>
                      <a:pt x="262" y="19791"/>
                      <a:pt x="263" y="19795"/>
                    </a:cubicBezTo>
                    <a:cubicBezTo>
                      <a:pt x="264" y="19800"/>
                      <a:pt x="265" y="19805"/>
                      <a:pt x="266" y="19810"/>
                    </a:cubicBezTo>
                    <a:cubicBezTo>
                      <a:pt x="266" y="19814"/>
                      <a:pt x="267" y="19819"/>
                      <a:pt x="268" y="19824"/>
                    </a:cubicBezTo>
                    <a:cubicBezTo>
                      <a:pt x="269" y="19828"/>
                      <a:pt x="270" y="19833"/>
                      <a:pt x="270" y="19837"/>
                    </a:cubicBezTo>
                    <a:cubicBezTo>
                      <a:pt x="271" y="19843"/>
                      <a:pt x="272" y="19848"/>
                      <a:pt x="273" y="19853"/>
                    </a:cubicBezTo>
                    <a:cubicBezTo>
                      <a:pt x="274" y="19858"/>
                      <a:pt x="275" y="19862"/>
                      <a:pt x="276" y="19867"/>
                    </a:cubicBezTo>
                    <a:cubicBezTo>
                      <a:pt x="277" y="19872"/>
                      <a:pt x="277" y="19876"/>
                      <a:pt x="278" y="19881"/>
                    </a:cubicBezTo>
                    <a:cubicBezTo>
                      <a:pt x="279" y="19886"/>
                      <a:pt x="280" y="19891"/>
                      <a:pt x="281" y="19896"/>
                    </a:cubicBezTo>
                    <a:cubicBezTo>
                      <a:pt x="282" y="19900"/>
                      <a:pt x="283" y="19904"/>
                      <a:pt x="283" y="19909"/>
                    </a:cubicBezTo>
                    <a:cubicBezTo>
                      <a:pt x="284" y="19914"/>
                      <a:pt x="285" y="19920"/>
                      <a:pt x="286" y="19925"/>
                    </a:cubicBezTo>
                    <a:cubicBezTo>
                      <a:pt x="287" y="19929"/>
                      <a:pt x="288" y="19934"/>
                      <a:pt x="289" y="19938"/>
                    </a:cubicBezTo>
                    <a:cubicBezTo>
                      <a:pt x="289" y="19943"/>
                      <a:pt x="290" y="19948"/>
                      <a:pt x="291" y="19952"/>
                    </a:cubicBezTo>
                    <a:cubicBezTo>
                      <a:pt x="292" y="19958"/>
                      <a:pt x="293" y="19963"/>
                      <a:pt x="294" y="19968"/>
                    </a:cubicBezTo>
                    <a:cubicBezTo>
                      <a:pt x="295" y="19972"/>
                      <a:pt x="296" y="19977"/>
                      <a:pt x="296" y="19981"/>
                    </a:cubicBezTo>
                    <a:cubicBezTo>
                      <a:pt x="464" y="20902"/>
                      <a:pt x="1199" y="21600"/>
                      <a:pt x="2074" y="21600"/>
                    </a:cubicBezTo>
                    <a:lnTo>
                      <a:pt x="21600" y="21600"/>
                    </a:lnTo>
                    <a:lnTo>
                      <a:pt x="21600" y="1447"/>
                    </a:lnTo>
                    <a:cubicBezTo>
                      <a:pt x="21600" y="1447"/>
                      <a:pt x="21597" y="1447"/>
                      <a:pt x="21597" y="144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796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Gill Sans"/>
                  <a:sym typeface="Gill Sans"/>
                </a:endParaRPr>
              </a:p>
            </p:txBody>
          </p:sp>
          <p:sp>
            <p:nvSpPr>
              <p:cNvPr id="118" name="Shape 6535"/>
              <p:cNvSpPr/>
              <p:nvPr/>
            </p:nvSpPr>
            <p:spPr>
              <a:xfrm>
                <a:off x="2286000" y="4826224"/>
                <a:ext cx="1070399" cy="909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36" y="21600"/>
                    </a:lnTo>
                    <a:cubicBezTo>
                      <a:pt x="826" y="21600"/>
                      <a:pt x="0" y="20628"/>
                      <a:pt x="0" y="19440"/>
                    </a:cubicBezTo>
                    <a:lnTo>
                      <a:pt x="0" y="2160"/>
                    </a:lnTo>
                    <a:cubicBezTo>
                      <a:pt x="0" y="972"/>
                      <a:pt x="826" y="0"/>
                      <a:pt x="1836" y="0"/>
                    </a:cubicBezTo>
                    <a:lnTo>
                      <a:pt x="21600" y="0"/>
                    </a:lnTo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190500" dist="177800" dir="5400000" rotWithShape="0">
                  <a:srgbClr val="000000">
                    <a:alpha val="3036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796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Gill Sans"/>
                  <a:sym typeface="Gill Sans"/>
                </a:endParaRPr>
              </a:p>
            </p:txBody>
          </p:sp>
        </p:grpSp>
        <p:sp>
          <p:nvSpPr>
            <p:cNvPr id="116" name="Shape 6534"/>
            <p:cNvSpPr/>
            <p:nvPr/>
          </p:nvSpPr>
          <p:spPr>
            <a:xfrm>
              <a:off x="3350071" y="4770050"/>
              <a:ext cx="4037277" cy="1088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448"/>
                  </a:moveTo>
                  <a:lnTo>
                    <a:pt x="21598" y="11441"/>
                  </a:lnTo>
                  <a:lnTo>
                    <a:pt x="21599" y="11435"/>
                  </a:lnTo>
                  <a:lnTo>
                    <a:pt x="21597" y="11428"/>
                  </a:lnTo>
                  <a:lnTo>
                    <a:pt x="21599" y="11422"/>
                  </a:lnTo>
                  <a:lnTo>
                    <a:pt x="21596" y="11415"/>
                  </a:lnTo>
                  <a:lnTo>
                    <a:pt x="21598" y="11410"/>
                  </a:lnTo>
                  <a:lnTo>
                    <a:pt x="21596" y="11402"/>
                  </a:lnTo>
                  <a:lnTo>
                    <a:pt x="21597" y="11397"/>
                  </a:lnTo>
                  <a:lnTo>
                    <a:pt x="21595" y="11389"/>
                  </a:lnTo>
                  <a:lnTo>
                    <a:pt x="21597" y="11384"/>
                  </a:lnTo>
                  <a:lnTo>
                    <a:pt x="21594" y="11376"/>
                  </a:lnTo>
                  <a:lnTo>
                    <a:pt x="21596" y="11371"/>
                  </a:lnTo>
                  <a:lnTo>
                    <a:pt x="21593" y="11364"/>
                  </a:lnTo>
                  <a:lnTo>
                    <a:pt x="21595" y="11358"/>
                  </a:lnTo>
                  <a:lnTo>
                    <a:pt x="21593" y="11351"/>
                  </a:lnTo>
                  <a:lnTo>
                    <a:pt x="21594" y="11345"/>
                  </a:lnTo>
                  <a:lnTo>
                    <a:pt x="21592" y="11338"/>
                  </a:lnTo>
                  <a:lnTo>
                    <a:pt x="21594" y="11333"/>
                  </a:lnTo>
                  <a:lnTo>
                    <a:pt x="21591" y="11325"/>
                  </a:lnTo>
                  <a:lnTo>
                    <a:pt x="21593" y="11320"/>
                  </a:lnTo>
                  <a:lnTo>
                    <a:pt x="21591" y="11312"/>
                  </a:lnTo>
                  <a:lnTo>
                    <a:pt x="21592" y="11307"/>
                  </a:lnTo>
                  <a:lnTo>
                    <a:pt x="21590" y="11300"/>
                  </a:lnTo>
                  <a:lnTo>
                    <a:pt x="21592" y="11294"/>
                  </a:lnTo>
                  <a:lnTo>
                    <a:pt x="21589" y="11287"/>
                  </a:lnTo>
                  <a:lnTo>
                    <a:pt x="21591" y="11281"/>
                  </a:lnTo>
                  <a:lnTo>
                    <a:pt x="21589" y="11274"/>
                  </a:lnTo>
                  <a:lnTo>
                    <a:pt x="21590" y="11268"/>
                  </a:lnTo>
                  <a:lnTo>
                    <a:pt x="21588" y="11261"/>
                  </a:lnTo>
                  <a:lnTo>
                    <a:pt x="21590" y="11256"/>
                  </a:lnTo>
                  <a:lnTo>
                    <a:pt x="21587" y="11248"/>
                  </a:lnTo>
                  <a:lnTo>
                    <a:pt x="21589" y="11243"/>
                  </a:lnTo>
                  <a:lnTo>
                    <a:pt x="21586" y="11235"/>
                  </a:lnTo>
                  <a:lnTo>
                    <a:pt x="21588" y="11230"/>
                  </a:lnTo>
                  <a:lnTo>
                    <a:pt x="21586" y="11222"/>
                  </a:lnTo>
                  <a:lnTo>
                    <a:pt x="21588" y="11217"/>
                  </a:lnTo>
                  <a:lnTo>
                    <a:pt x="21585" y="11210"/>
                  </a:lnTo>
                  <a:lnTo>
                    <a:pt x="21587" y="11204"/>
                  </a:lnTo>
                  <a:lnTo>
                    <a:pt x="21584" y="11197"/>
                  </a:lnTo>
                  <a:lnTo>
                    <a:pt x="21586" y="11191"/>
                  </a:lnTo>
                  <a:lnTo>
                    <a:pt x="21584" y="11184"/>
                  </a:lnTo>
                  <a:lnTo>
                    <a:pt x="21585" y="11179"/>
                  </a:lnTo>
                  <a:lnTo>
                    <a:pt x="21583" y="11171"/>
                  </a:lnTo>
                  <a:lnTo>
                    <a:pt x="21585" y="11166"/>
                  </a:lnTo>
                  <a:lnTo>
                    <a:pt x="21582" y="11158"/>
                  </a:lnTo>
                  <a:lnTo>
                    <a:pt x="21584" y="11153"/>
                  </a:lnTo>
                  <a:lnTo>
                    <a:pt x="21582" y="11145"/>
                  </a:lnTo>
                  <a:lnTo>
                    <a:pt x="21583" y="11140"/>
                  </a:lnTo>
                  <a:lnTo>
                    <a:pt x="21581" y="11133"/>
                  </a:lnTo>
                  <a:lnTo>
                    <a:pt x="21583" y="11127"/>
                  </a:lnTo>
                  <a:lnTo>
                    <a:pt x="21580" y="11120"/>
                  </a:lnTo>
                  <a:lnTo>
                    <a:pt x="21582" y="11114"/>
                  </a:lnTo>
                  <a:lnTo>
                    <a:pt x="21580" y="11107"/>
                  </a:lnTo>
                  <a:lnTo>
                    <a:pt x="21581" y="11102"/>
                  </a:lnTo>
                  <a:lnTo>
                    <a:pt x="21579" y="11094"/>
                  </a:lnTo>
                  <a:lnTo>
                    <a:pt x="21581" y="11089"/>
                  </a:lnTo>
                  <a:lnTo>
                    <a:pt x="21578" y="11081"/>
                  </a:lnTo>
                  <a:lnTo>
                    <a:pt x="21580" y="11076"/>
                  </a:lnTo>
                  <a:lnTo>
                    <a:pt x="21578" y="11069"/>
                  </a:lnTo>
                  <a:lnTo>
                    <a:pt x="21579" y="11063"/>
                  </a:lnTo>
                  <a:lnTo>
                    <a:pt x="21577" y="11056"/>
                  </a:lnTo>
                  <a:lnTo>
                    <a:pt x="21579" y="11050"/>
                  </a:lnTo>
                  <a:lnTo>
                    <a:pt x="21576" y="11043"/>
                  </a:lnTo>
                  <a:lnTo>
                    <a:pt x="21578" y="11037"/>
                  </a:lnTo>
                  <a:lnTo>
                    <a:pt x="21575" y="11030"/>
                  </a:lnTo>
                  <a:lnTo>
                    <a:pt x="21577" y="11025"/>
                  </a:lnTo>
                  <a:lnTo>
                    <a:pt x="21575" y="11017"/>
                  </a:lnTo>
                  <a:lnTo>
                    <a:pt x="21576" y="11012"/>
                  </a:lnTo>
                  <a:lnTo>
                    <a:pt x="21574" y="11004"/>
                  </a:lnTo>
                  <a:lnTo>
                    <a:pt x="21576" y="10999"/>
                  </a:lnTo>
                  <a:lnTo>
                    <a:pt x="21573" y="10991"/>
                  </a:lnTo>
                  <a:lnTo>
                    <a:pt x="21575" y="10986"/>
                  </a:lnTo>
                  <a:lnTo>
                    <a:pt x="21573" y="10979"/>
                  </a:lnTo>
                  <a:lnTo>
                    <a:pt x="21574" y="10973"/>
                  </a:lnTo>
                  <a:lnTo>
                    <a:pt x="21572" y="10966"/>
                  </a:lnTo>
                  <a:lnTo>
                    <a:pt x="21574" y="10960"/>
                  </a:lnTo>
                  <a:lnTo>
                    <a:pt x="21571" y="10953"/>
                  </a:lnTo>
                  <a:lnTo>
                    <a:pt x="21573" y="10948"/>
                  </a:lnTo>
                  <a:lnTo>
                    <a:pt x="21571" y="10940"/>
                  </a:lnTo>
                  <a:lnTo>
                    <a:pt x="21572" y="10935"/>
                  </a:lnTo>
                  <a:lnTo>
                    <a:pt x="21570" y="10927"/>
                  </a:lnTo>
                  <a:lnTo>
                    <a:pt x="21572" y="10922"/>
                  </a:lnTo>
                  <a:lnTo>
                    <a:pt x="21569" y="10914"/>
                  </a:lnTo>
                  <a:lnTo>
                    <a:pt x="21571" y="10909"/>
                  </a:lnTo>
                  <a:lnTo>
                    <a:pt x="21568" y="10902"/>
                  </a:lnTo>
                  <a:lnTo>
                    <a:pt x="21570" y="10896"/>
                  </a:lnTo>
                  <a:lnTo>
                    <a:pt x="21568" y="10889"/>
                  </a:lnTo>
                  <a:lnTo>
                    <a:pt x="21570" y="10883"/>
                  </a:lnTo>
                  <a:lnTo>
                    <a:pt x="21567" y="10876"/>
                  </a:lnTo>
                  <a:lnTo>
                    <a:pt x="21569" y="10871"/>
                  </a:lnTo>
                  <a:lnTo>
                    <a:pt x="21566" y="10863"/>
                  </a:lnTo>
                  <a:lnTo>
                    <a:pt x="21568" y="10858"/>
                  </a:lnTo>
                  <a:lnTo>
                    <a:pt x="21566" y="10850"/>
                  </a:lnTo>
                  <a:lnTo>
                    <a:pt x="21567" y="10845"/>
                  </a:lnTo>
                  <a:lnTo>
                    <a:pt x="21565" y="10837"/>
                  </a:lnTo>
                  <a:lnTo>
                    <a:pt x="21567" y="10832"/>
                  </a:lnTo>
                  <a:lnTo>
                    <a:pt x="21564" y="10825"/>
                  </a:lnTo>
                  <a:lnTo>
                    <a:pt x="21566" y="10819"/>
                  </a:lnTo>
                  <a:lnTo>
                    <a:pt x="21564" y="10812"/>
                  </a:lnTo>
                  <a:lnTo>
                    <a:pt x="21565" y="10806"/>
                  </a:lnTo>
                  <a:lnTo>
                    <a:pt x="21563" y="10799"/>
                  </a:lnTo>
                  <a:lnTo>
                    <a:pt x="21565" y="10794"/>
                  </a:lnTo>
                  <a:lnTo>
                    <a:pt x="21562" y="10786"/>
                  </a:lnTo>
                  <a:lnTo>
                    <a:pt x="21564" y="10781"/>
                  </a:lnTo>
                  <a:lnTo>
                    <a:pt x="21562" y="10773"/>
                  </a:lnTo>
                  <a:lnTo>
                    <a:pt x="21563" y="10768"/>
                  </a:lnTo>
                  <a:lnTo>
                    <a:pt x="21561" y="10760"/>
                  </a:lnTo>
                  <a:lnTo>
                    <a:pt x="21563" y="10755"/>
                  </a:lnTo>
                  <a:lnTo>
                    <a:pt x="21560" y="10748"/>
                  </a:lnTo>
                  <a:lnTo>
                    <a:pt x="21562" y="10742"/>
                  </a:lnTo>
                  <a:lnTo>
                    <a:pt x="21559" y="10735"/>
                  </a:lnTo>
                  <a:lnTo>
                    <a:pt x="21561" y="10730"/>
                  </a:lnTo>
                  <a:lnTo>
                    <a:pt x="21559" y="10722"/>
                  </a:lnTo>
                  <a:lnTo>
                    <a:pt x="21561" y="10717"/>
                  </a:lnTo>
                  <a:lnTo>
                    <a:pt x="21558" y="10709"/>
                  </a:lnTo>
                  <a:lnTo>
                    <a:pt x="21560" y="10704"/>
                  </a:lnTo>
                  <a:lnTo>
                    <a:pt x="21557" y="10696"/>
                  </a:lnTo>
                  <a:lnTo>
                    <a:pt x="21559" y="10691"/>
                  </a:lnTo>
                  <a:lnTo>
                    <a:pt x="21557" y="10683"/>
                  </a:lnTo>
                  <a:lnTo>
                    <a:pt x="21558" y="10678"/>
                  </a:lnTo>
                  <a:lnTo>
                    <a:pt x="21556" y="10671"/>
                  </a:lnTo>
                  <a:lnTo>
                    <a:pt x="21558" y="10665"/>
                  </a:lnTo>
                  <a:lnTo>
                    <a:pt x="21555" y="10658"/>
                  </a:lnTo>
                  <a:lnTo>
                    <a:pt x="21557" y="10652"/>
                  </a:lnTo>
                  <a:lnTo>
                    <a:pt x="21555" y="10645"/>
                  </a:lnTo>
                  <a:lnTo>
                    <a:pt x="21556" y="10640"/>
                  </a:lnTo>
                  <a:lnTo>
                    <a:pt x="21554" y="10632"/>
                  </a:lnTo>
                  <a:lnTo>
                    <a:pt x="21556" y="10627"/>
                  </a:lnTo>
                  <a:lnTo>
                    <a:pt x="21553" y="10619"/>
                  </a:lnTo>
                  <a:lnTo>
                    <a:pt x="21555" y="10614"/>
                  </a:lnTo>
                  <a:lnTo>
                    <a:pt x="21553" y="10606"/>
                  </a:lnTo>
                  <a:lnTo>
                    <a:pt x="21554" y="10601"/>
                  </a:lnTo>
                  <a:lnTo>
                    <a:pt x="21552" y="10594"/>
                  </a:lnTo>
                  <a:lnTo>
                    <a:pt x="21554" y="10588"/>
                  </a:lnTo>
                  <a:lnTo>
                    <a:pt x="21551" y="10581"/>
                  </a:lnTo>
                  <a:lnTo>
                    <a:pt x="21553" y="10575"/>
                  </a:lnTo>
                  <a:lnTo>
                    <a:pt x="21551" y="10568"/>
                  </a:lnTo>
                  <a:lnTo>
                    <a:pt x="21552" y="10563"/>
                  </a:lnTo>
                  <a:lnTo>
                    <a:pt x="21550" y="10555"/>
                  </a:lnTo>
                  <a:lnTo>
                    <a:pt x="21552" y="10550"/>
                  </a:lnTo>
                  <a:lnTo>
                    <a:pt x="21549" y="10542"/>
                  </a:lnTo>
                  <a:lnTo>
                    <a:pt x="21551" y="10537"/>
                  </a:lnTo>
                  <a:lnTo>
                    <a:pt x="21548" y="10529"/>
                  </a:lnTo>
                  <a:lnTo>
                    <a:pt x="21550" y="10524"/>
                  </a:lnTo>
                  <a:lnTo>
                    <a:pt x="21548" y="10517"/>
                  </a:lnTo>
                  <a:lnTo>
                    <a:pt x="21550" y="10511"/>
                  </a:lnTo>
                  <a:lnTo>
                    <a:pt x="21547" y="10504"/>
                  </a:lnTo>
                  <a:lnTo>
                    <a:pt x="21549" y="10499"/>
                  </a:lnTo>
                  <a:lnTo>
                    <a:pt x="21546" y="10491"/>
                  </a:lnTo>
                  <a:lnTo>
                    <a:pt x="21548" y="10486"/>
                  </a:lnTo>
                  <a:lnTo>
                    <a:pt x="21546" y="10478"/>
                  </a:lnTo>
                  <a:lnTo>
                    <a:pt x="21547" y="10473"/>
                  </a:lnTo>
                  <a:lnTo>
                    <a:pt x="21545" y="10465"/>
                  </a:lnTo>
                  <a:lnTo>
                    <a:pt x="21547" y="10460"/>
                  </a:lnTo>
                  <a:lnTo>
                    <a:pt x="21544" y="10453"/>
                  </a:lnTo>
                  <a:lnTo>
                    <a:pt x="21546" y="10447"/>
                  </a:lnTo>
                  <a:lnTo>
                    <a:pt x="21544" y="10440"/>
                  </a:lnTo>
                  <a:lnTo>
                    <a:pt x="21545" y="10434"/>
                  </a:lnTo>
                  <a:lnTo>
                    <a:pt x="21543" y="10427"/>
                  </a:lnTo>
                  <a:lnTo>
                    <a:pt x="21545" y="10421"/>
                  </a:lnTo>
                  <a:lnTo>
                    <a:pt x="21542" y="10414"/>
                  </a:lnTo>
                  <a:lnTo>
                    <a:pt x="21544" y="10409"/>
                  </a:lnTo>
                  <a:lnTo>
                    <a:pt x="21542" y="10401"/>
                  </a:lnTo>
                  <a:lnTo>
                    <a:pt x="21543" y="10396"/>
                  </a:lnTo>
                  <a:lnTo>
                    <a:pt x="21541" y="10388"/>
                  </a:lnTo>
                  <a:lnTo>
                    <a:pt x="21543" y="10383"/>
                  </a:lnTo>
                  <a:lnTo>
                    <a:pt x="21540" y="10375"/>
                  </a:lnTo>
                  <a:lnTo>
                    <a:pt x="21542" y="10370"/>
                  </a:lnTo>
                  <a:lnTo>
                    <a:pt x="21539" y="10363"/>
                  </a:lnTo>
                  <a:lnTo>
                    <a:pt x="21541" y="10357"/>
                  </a:lnTo>
                  <a:lnTo>
                    <a:pt x="21539" y="10350"/>
                  </a:lnTo>
                  <a:lnTo>
                    <a:pt x="21541" y="10344"/>
                  </a:lnTo>
                  <a:lnTo>
                    <a:pt x="21538" y="10337"/>
                  </a:lnTo>
                  <a:lnTo>
                    <a:pt x="21540" y="10332"/>
                  </a:lnTo>
                  <a:lnTo>
                    <a:pt x="21537" y="10324"/>
                  </a:lnTo>
                  <a:lnTo>
                    <a:pt x="21539" y="10319"/>
                  </a:lnTo>
                  <a:lnTo>
                    <a:pt x="21537" y="10311"/>
                  </a:lnTo>
                  <a:lnTo>
                    <a:pt x="21538" y="10306"/>
                  </a:lnTo>
                  <a:lnTo>
                    <a:pt x="21536" y="10298"/>
                  </a:lnTo>
                  <a:lnTo>
                    <a:pt x="21538" y="10293"/>
                  </a:lnTo>
                  <a:lnTo>
                    <a:pt x="21535" y="10286"/>
                  </a:lnTo>
                  <a:lnTo>
                    <a:pt x="21537" y="10280"/>
                  </a:lnTo>
                  <a:lnTo>
                    <a:pt x="21535" y="10273"/>
                  </a:lnTo>
                  <a:lnTo>
                    <a:pt x="21536" y="10267"/>
                  </a:lnTo>
                  <a:lnTo>
                    <a:pt x="21534" y="10260"/>
                  </a:lnTo>
                  <a:lnTo>
                    <a:pt x="21536" y="10255"/>
                  </a:lnTo>
                  <a:lnTo>
                    <a:pt x="21533" y="10247"/>
                  </a:lnTo>
                  <a:lnTo>
                    <a:pt x="21535" y="10242"/>
                  </a:lnTo>
                  <a:lnTo>
                    <a:pt x="21532" y="10234"/>
                  </a:lnTo>
                  <a:lnTo>
                    <a:pt x="21534" y="10229"/>
                  </a:lnTo>
                  <a:lnTo>
                    <a:pt x="21532" y="10221"/>
                  </a:lnTo>
                  <a:lnTo>
                    <a:pt x="21534" y="10216"/>
                  </a:lnTo>
                  <a:lnTo>
                    <a:pt x="21531" y="10209"/>
                  </a:lnTo>
                  <a:lnTo>
                    <a:pt x="21533" y="10203"/>
                  </a:lnTo>
                  <a:lnTo>
                    <a:pt x="21530" y="10196"/>
                  </a:lnTo>
                  <a:lnTo>
                    <a:pt x="21532" y="10190"/>
                  </a:lnTo>
                  <a:lnTo>
                    <a:pt x="21530" y="10183"/>
                  </a:lnTo>
                  <a:lnTo>
                    <a:pt x="21531" y="10178"/>
                  </a:lnTo>
                  <a:lnTo>
                    <a:pt x="21529" y="10170"/>
                  </a:lnTo>
                  <a:lnTo>
                    <a:pt x="21531" y="10165"/>
                  </a:lnTo>
                  <a:lnTo>
                    <a:pt x="21528" y="10157"/>
                  </a:lnTo>
                  <a:lnTo>
                    <a:pt x="21530" y="10152"/>
                  </a:lnTo>
                  <a:lnTo>
                    <a:pt x="18238" y="0"/>
                  </a:lnTo>
                  <a:lnTo>
                    <a:pt x="18238" y="1128"/>
                  </a:lnTo>
                  <a:lnTo>
                    <a:pt x="0" y="1128"/>
                  </a:lnTo>
                  <a:lnTo>
                    <a:pt x="0" y="19176"/>
                  </a:lnTo>
                  <a:lnTo>
                    <a:pt x="1" y="19176"/>
                  </a:lnTo>
                  <a:lnTo>
                    <a:pt x="1" y="19189"/>
                  </a:lnTo>
                  <a:lnTo>
                    <a:pt x="1" y="19189"/>
                  </a:lnTo>
                  <a:lnTo>
                    <a:pt x="1" y="19202"/>
                  </a:lnTo>
                  <a:lnTo>
                    <a:pt x="2" y="19202"/>
                  </a:lnTo>
                  <a:lnTo>
                    <a:pt x="2" y="19214"/>
                  </a:lnTo>
                  <a:lnTo>
                    <a:pt x="3" y="19214"/>
                  </a:lnTo>
                  <a:lnTo>
                    <a:pt x="3" y="19227"/>
                  </a:lnTo>
                  <a:lnTo>
                    <a:pt x="3" y="19227"/>
                  </a:lnTo>
                  <a:lnTo>
                    <a:pt x="3" y="19240"/>
                  </a:lnTo>
                  <a:lnTo>
                    <a:pt x="4" y="19240"/>
                  </a:lnTo>
                  <a:lnTo>
                    <a:pt x="4" y="19253"/>
                  </a:lnTo>
                  <a:lnTo>
                    <a:pt x="5" y="19253"/>
                  </a:lnTo>
                  <a:lnTo>
                    <a:pt x="5" y="19266"/>
                  </a:lnTo>
                  <a:lnTo>
                    <a:pt x="6" y="19266"/>
                  </a:lnTo>
                  <a:lnTo>
                    <a:pt x="6" y="19279"/>
                  </a:lnTo>
                  <a:lnTo>
                    <a:pt x="6" y="19279"/>
                  </a:lnTo>
                  <a:lnTo>
                    <a:pt x="6" y="19291"/>
                  </a:lnTo>
                  <a:lnTo>
                    <a:pt x="7" y="19291"/>
                  </a:lnTo>
                  <a:lnTo>
                    <a:pt x="7" y="19304"/>
                  </a:lnTo>
                  <a:lnTo>
                    <a:pt x="8" y="19304"/>
                  </a:lnTo>
                  <a:lnTo>
                    <a:pt x="8" y="19317"/>
                  </a:lnTo>
                  <a:lnTo>
                    <a:pt x="8" y="19317"/>
                  </a:lnTo>
                  <a:lnTo>
                    <a:pt x="8" y="19330"/>
                  </a:lnTo>
                  <a:lnTo>
                    <a:pt x="9" y="19330"/>
                  </a:lnTo>
                  <a:lnTo>
                    <a:pt x="9" y="19343"/>
                  </a:lnTo>
                  <a:lnTo>
                    <a:pt x="10" y="19343"/>
                  </a:lnTo>
                  <a:lnTo>
                    <a:pt x="10" y="19356"/>
                  </a:lnTo>
                  <a:lnTo>
                    <a:pt x="10" y="19356"/>
                  </a:lnTo>
                  <a:lnTo>
                    <a:pt x="10" y="19368"/>
                  </a:lnTo>
                  <a:lnTo>
                    <a:pt x="11" y="19368"/>
                  </a:lnTo>
                  <a:lnTo>
                    <a:pt x="11" y="19381"/>
                  </a:lnTo>
                  <a:lnTo>
                    <a:pt x="12" y="19381"/>
                  </a:lnTo>
                  <a:lnTo>
                    <a:pt x="12" y="19394"/>
                  </a:lnTo>
                  <a:lnTo>
                    <a:pt x="12" y="19394"/>
                  </a:lnTo>
                  <a:lnTo>
                    <a:pt x="12" y="19407"/>
                  </a:lnTo>
                  <a:lnTo>
                    <a:pt x="13" y="19407"/>
                  </a:lnTo>
                  <a:lnTo>
                    <a:pt x="13" y="19420"/>
                  </a:lnTo>
                  <a:lnTo>
                    <a:pt x="14" y="19420"/>
                  </a:lnTo>
                  <a:lnTo>
                    <a:pt x="14" y="19433"/>
                  </a:lnTo>
                  <a:lnTo>
                    <a:pt x="15" y="19433"/>
                  </a:lnTo>
                  <a:lnTo>
                    <a:pt x="15" y="19445"/>
                  </a:lnTo>
                  <a:lnTo>
                    <a:pt x="15" y="19445"/>
                  </a:lnTo>
                  <a:lnTo>
                    <a:pt x="15" y="19458"/>
                  </a:lnTo>
                  <a:lnTo>
                    <a:pt x="16" y="19458"/>
                  </a:lnTo>
                  <a:lnTo>
                    <a:pt x="16" y="19471"/>
                  </a:lnTo>
                  <a:lnTo>
                    <a:pt x="17" y="19471"/>
                  </a:lnTo>
                  <a:lnTo>
                    <a:pt x="17" y="19484"/>
                  </a:lnTo>
                  <a:lnTo>
                    <a:pt x="17" y="19484"/>
                  </a:lnTo>
                  <a:lnTo>
                    <a:pt x="17" y="19497"/>
                  </a:lnTo>
                  <a:lnTo>
                    <a:pt x="18" y="19497"/>
                  </a:lnTo>
                  <a:lnTo>
                    <a:pt x="18" y="19510"/>
                  </a:lnTo>
                  <a:lnTo>
                    <a:pt x="19" y="19510"/>
                  </a:lnTo>
                  <a:lnTo>
                    <a:pt x="19" y="19522"/>
                  </a:lnTo>
                  <a:lnTo>
                    <a:pt x="19" y="19522"/>
                  </a:lnTo>
                  <a:lnTo>
                    <a:pt x="19" y="19535"/>
                  </a:lnTo>
                  <a:lnTo>
                    <a:pt x="20" y="19535"/>
                  </a:lnTo>
                  <a:lnTo>
                    <a:pt x="20" y="19548"/>
                  </a:lnTo>
                  <a:lnTo>
                    <a:pt x="21" y="19548"/>
                  </a:lnTo>
                  <a:lnTo>
                    <a:pt x="21" y="19561"/>
                  </a:lnTo>
                  <a:lnTo>
                    <a:pt x="21" y="19561"/>
                  </a:lnTo>
                  <a:lnTo>
                    <a:pt x="21" y="19574"/>
                  </a:lnTo>
                  <a:lnTo>
                    <a:pt x="22" y="19574"/>
                  </a:lnTo>
                  <a:lnTo>
                    <a:pt x="22" y="19587"/>
                  </a:lnTo>
                  <a:lnTo>
                    <a:pt x="23" y="19587"/>
                  </a:lnTo>
                  <a:lnTo>
                    <a:pt x="23" y="19599"/>
                  </a:lnTo>
                  <a:lnTo>
                    <a:pt x="24" y="19599"/>
                  </a:lnTo>
                  <a:lnTo>
                    <a:pt x="24" y="19612"/>
                  </a:lnTo>
                  <a:lnTo>
                    <a:pt x="24" y="19612"/>
                  </a:lnTo>
                  <a:lnTo>
                    <a:pt x="24" y="19625"/>
                  </a:lnTo>
                  <a:lnTo>
                    <a:pt x="25" y="19625"/>
                  </a:lnTo>
                  <a:lnTo>
                    <a:pt x="25" y="19638"/>
                  </a:lnTo>
                  <a:lnTo>
                    <a:pt x="26" y="19638"/>
                  </a:lnTo>
                  <a:lnTo>
                    <a:pt x="26" y="19651"/>
                  </a:lnTo>
                  <a:lnTo>
                    <a:pt x="26" y="19651"/>
                  </a:lnTo>
                  <a:lnTo>
                    <a:pt x="26" y="19664"/>
                  </a:lnTo>
                  <a:lnTo>
                    <a:pt x="27" y="19664"/>
                  </a:lnTo>
                  <a:lnTo>
                    <a:pt x="27" y="19676"/>
                  </a:lnTo>
                  <a:lnTo>
                    <a:pt x="28" y="19676"/>
                  </a:lnTo>
                  <a:lnTo>
                    <a:pt x="28" y="19689"/>
                  </a:lnTo>
                  <a:lnTo>
                    <a:pt x="28" y="19689"/>
                  </a:lnTo>
                  <a:lnTo>
                    <a:pt x="28" y="19702"/>
                  </a:lnTo>
                  <a:lnTo>
                    <a:pt x="29" y="19702"/>
                  </a:lnTo>
                  <a:lnTo>
                    <a:pt x="29" y="19715"/>
                  </a:lnTo>
                  <a:lnTo>
                    <a:pt x="30" y="19715"/>
                  </a:lnTo>
                  <a:lnTo>
                    <a:pt x="30" y="19728"/>
                  </a:lnTo>
                  <a:lnTo>
                    <a:pt x="30" y="19728"/>
                  </a:lnTo>
                  <a:lnTo>
                    <a:pt x="30" y="19741"/>
                  </a:lnTo>
                  <a:lnTo>
                    <a:pt x="31" y="19741"/>
                  </a:lnTo>
                  <a:lnTo>
                    <a:pt x="31" y="19754"/>
                  </a:lnTo>
                  <a:lnTo>
                    <a:pt x="32" y="19754"/>
                  </a:lnTo>
                  <a:lnTo>
                    <a:pt x="32" y="19766"/>
                  </a:lnTo>
                  <a:lnTo>
                    <a:pt x="33" y="19766"/>
                  </a:lnTo>
                  <a:lnTo>
                    <a:pt x="33" y="19779"/>
                  </a:lnTo>
                  <a:lnTo>
                    <a:pt x="33" y="19779"/>
                  </a:lnTo>
                  <a:lnTo>
                    <a:pt x="33" y="19792"/>
                  </a:lnTo>
                  <a:lnTo>
                    <a:pt x="34" y="19792"/>
                  </a:lnTo>
                  <a:lnTo>
                    <a:pt x="34" y="19805"/>
                  </a:lnTo>
                  <a:lnTo>
                    <a:pt x="35" y="19805"/>
                  </a:lnTo>
                  <a:lnTo>
                    <a:pt x="35" y="19818"/>
                  </a:lnTo>
                  <a:lnTo>
                    <a:pt x="35" y="19818"/>
                  </a:lnTo>
                  <a:lnTo>
                    <a:pt x="35" y="19830"/>
                  </a:lnTo>
                  <a:lnTo>
                    <a:pt x="36" y="19830"/>
                  </a:lnTo>
                  <a:lnTo>
                    <a:pt x="36" y="19843"/>
                  </a:lnTo>
                  <a:lnTo>
                    <a:pt x="37" y="19843"/>
                  </a:lnTo>
                  <a:lnTo>
                    <a:pt x="37" y="19856"/>
                  </a:lnTo>
                  <a:lnTo>
                    <a:pt x="37" y="19856"/>
                  </a:lnTo>
                  <a:lnTo>
                    <a:pt x="37" y="19869"/>
                  </a:lnTo>
                  <a:lnTo>
                    <a:pt x="38" y="19869"/>
                  </a:lnTo>
                  <a:lnTo>
                    <a:pt x="38" y="19882"/>
                  </a:lnTo>
                  <a:lnTo>
                    <a:pt x="39" y="19882"/>
                  </a:lnTo>
                  <a:lnTo>
                    <a:pt x="39" y="19895"/>
                  </a:lnTo>
                  <a:lnTo>
                    <a:pt x="39" y="19895"/>
                  </a:lnTo>
                  <a:lnTo>
                    <a:pt x="39" y="19907"/>
                  </a:lnTo>
                  <a:lnTo>
                    <a:pt x="40" y="19907"/>
                  </a:lnTo>
                  <a:lnTo>
                    <a:pt x="40" y="19920"/>
                  </a:lnTo>
                  <a:lnTo>
                    <a:pt x="41" y="19920"/>
                  </a:lnTo>
                  <a:lnTo>
                    <a:pt x="41" y="19933"/>
                  </a:lnTo>
                  <a:lnTo>
                    <a:pt x="42" y="19933"/>
                  </a:lnTo>
                  <a:lnTo>
                    <a:pt x="42" y="19946"/>
                  </a:lnTo>
                  <a:lnTo>
                    <a:pt x="42" y="19946"/>
                  </a:lnTo>
                  <a:lnTo>
                    <a:pt x="42" y="19959"/>
                  </a:lnTo>
                  <a:lnTo>
                    <a:pt x="43" y="19959"/>
                  </a:lnTo>
                  <a:lnTo>
                    <a:pt x="43" y="19972"/>
                  </a:lnTo>
                  <a:lnTo>
                    <a:pt x="44" y="19972"/>
                  </a:lnTo>
                  <a:lnTo>
                    <a:pt x="44" y="19984"/>
                  </a:lnTo>
                  <a:lnTo>
                    <a:pt x="44" y="19984"/>
                  </a:lnTo>
                  <a:lnTo>
                    <a:pt x="44" y="19997"/>
                  </a:lnTo>
                  <a:lnTo>
                    <a:pt x="45" y="19997"/>
                  </a:lnTo>
                  <a:lnTo>
                    <a:pt x="45" y="20010"/>
                  </a:lnTo>
                  <a:lnTo>
                    <a:pt x="46" y="20010"/>
                  </a:lnTo>
                  <a:lnTo>
                    <a:pt x="46" y="20023"/>
                  </a:lnTo>
                  <a:lnTo>
                    <a:pt x="46" y="20023"/>
                  </a:lnTo>
                  <a:lnTo>
                    <a:pt x="46" y="20036"/>
                  </a:lnTo>
                  <a:lnTo>
                    <a:pt x="47" y="20036"/>
                  </a:lnTo>
                  <a:lnTo>
                    <a:pt x="47" y="20049"/>
                  </a:lnTo>
                  <a:lnTo>
                    <a:pt x="48" y="20049"/>
                  </a:lnTo>
                  <a:lnTo>
                    <a:pt x="48" y="20061"/>
                  </a:lnTo>
                  <a:lnTo>
                    <a:pt x="48" y="20061"/>
                  </a:lnTo>
                  <a:lnTo>
                    <a:pt x="48" y="20074"/>
                  </a:lnTo>
                  <a:lnTo>
                    <a:pt x="49" y="20074"/>
                  </a:lnTo>
                  <a:lnTo>
                    <a:pt x="49" y="20087"/>
                  </a:lnTo>
                  <a:lnTo>
                    <a:pt x="50" y="20087"/>
                  </a:lnTo>
                  <a:lnTo>
                    <a:pt x="50" y="20100"/>
                  </a:lnTo>
                  <a:lnTo>
                    <a:pt x="51" y="20100"/>
                  </a:lnTo>
                  <a:lnTo>
                    <a:pt x="51" y="20113"/>
                  </a:lnTo>
                  <a:lnTo>
                    <a:pt x="51" y="20113"/>
                  </a:lnTo>
                  <a:lnTo>
                    <a:pt x="51" y="20126"/>
                  </a:lnTo>
                  <a:lnTo>
                    <a:pt x="52" y="20126"/>
                  </a:lnTo>
                  <a:lnTo>
                    <a:pt x="52" y="20138"/>
                  </a:lnTo>
                  <a:lnTo>
                    <a:pt x="53" y="20138"/>
                  </a:lnTo>
                  <a:lnTo>
                    <a:pt x="53" y="20151"/>
                  </a:lnTo>
                  <a:lnTo>
                    <a:pt x="53" y="20151"/>
                  </a:lnTo>
                  <a:lnTo>
                    <a:pt x="53" y="20164"/>
                  </a:lnTo>
                  <a:lnTo>
                    <a:pt x="54" y="20164"/>
                  </a:lnTo>
                  <a:lnTo>
                    <a:pt x="54" y="20177"/>
                  </a:lnTo>
                  <a:lnTo>
                    <a:pt x="55" y="20177"/>
                  </a:lnTo>
                  <a:lnTo>
                    <a:pt x="55" y="20190"/>
                  </a:lnTo>
                  <a:lnTo>
                    <a:pt x="55" y="20190"/>
                  </a:lnTo>
                  <a:lnTo>
                    <a:pt x="55" y="20203"/>
                  </a:lnTo>
                  <a:lnTo>
                    <a:pt x="56" y="20203"/>
                  </a:lnTo>
                  <a:lnTo>
                    <a:pt x="56" y="20215"/>
                  </a:lnTo>
                  <a:lnTo>
                    <a:pt x="57" y="20215"/>
                  </a:lnTo>
                  <a:lnTo>
                    <a:pt x="57" y="20228"/>
                  </a:lnTo>
                  <a:lnTo>
                    <a:pt x="57" y="20228"/>
                  </a:lnTo>
                  <a:lnTo>
                    <a:pt x="57" y="20241"/>
                  </a:lnTo>
                  <a:lnTo>
                    <a:pt x="58" y="20241"/>
                  </a:lnTo>
                  <a:lnTo>
                    <a:pt x="58" y="20254"/>
                  </a:lnTo>
                  <a:lnTo>
                    <a:pt x="59" y="20254"/>
                  </a:lnTo>
                  <a:lnTo>
                    <a:pt x="59" y="20267"/>
                  </a:lnTo>
                  <a:lnTo>
                    <a:pt x="60" y="20267"/>
                  </a:lnTo>
                  <a:lnTo>
                    <a:pt x="60" y="20280"/>
                  </a:lnTo>
                  <a:lnTo>
                    <a:pt x="60" y="20280"/>
                  </a:lnTo>
                  <a:lnTo>
                    <a:pt x="60" y="20292"/>
                  </a:lnTo>
                  <a:lnTo>
                    <a:pt x="61" y="20292"/>
                  </a:lnTo>
                  <a:lnTo>
                    <a:pt x="61" y="20305"/>
                  </a:lnTo>
                  <a:lnTo>
                    <a:pt x="62" y="20305"/>
                  </a:lnTo>
                  <a:lnTo>
                    <a:pt x="62" y="20318"/>
                  </a:lnTo>
                  <a:lnTo>
                    <a:pt x="62" y="20318"/>
                  </a:lnTo>
                  <a:lnTo>
                    <a:pt x="62" y="20331"/>
                  </a:lnTo>
                  <a:lnTo>
                    <a:pt x="63" y="20331"/>
                  </a:lnTo>
                  <a:lnTo>
                    <a:pt x="63" y="20344"/>
                  </a:lnTo>
                  <a:lnTo>
                    <a:pt x="64" y="20344"/>
                  </a:lnTo>
                  <a:lnTo>
                    <a:pt x="64" y="20357"/>
                  </a:lnTo>
                  <a:lnTo>
                    <a:pt x="64" y="20357"/>
                  </a:lnTo>
                  <a:lnTo>
                    <a:pt x="64" y="20370"/>
                  </a:lnTo>
                  <a:lnTo>
                    <a:pt x="65" y="20370"/>
                  </a:lnTo>
                  <a:lnTo>
                    <a:pt x="65" y="20382"/>
                  </a:lnTo>
                  <a:lnTo>
                    <a:pt x="66" y="20382"/>
                  </a:lnTo>
                  <a:lnTo>
                    <a:pt x="66" y="20395"/>
                  </a:lnTo>
                  <a:lnTo>
                    <a:pt x="66" y="20395"/>
                  </a:lnTo>
                  <a:lnTo>
                    <a:pt x="66" y="20408"/>
                  </a:lnTo>
                  <a:lnTo>
                    <a:pt x="67" y="20408"/>
                  </a:lnTo>
                  <a:lnTo>
                    <a:pt x="67" y="20421"/>
                  </a:lnTo>
                  <a:lnTo>
                    <a:pt x="68" y="20421"/>
                  </a:lnTo>
                  <a:lnTo>
                    <a:pt x="68" y="20434"/>
                  </a:lnTo>
                  <a:lnTo>
                    <a:pt x="69" y="20434"/>
                  </a:lnTo>
                  <a:lnTo>
                    <a:pt x="69" y="20446"/>
                  </a:lnTo>
                  <a:lnTo>
                    <a:pt x="69" y="20446"/>
                  </a:lnTo>
                  <a:lnTo>
                    <a:pt x="69" y="20459"/>
                  </a:lnTo>
                  <a:lnTo>
                    <a:pt x="70" y="20459"/>
                  </a:lnTo>
                  <a:lnTo>
                    <a:pt x="70" y="20472"/>
                  </a:lnTo>
                  <a:lnTo>
                    <a:pt x="18248" y="20472"/>
                  </a:lnTo>
                  <a:lnTo>
                    <a:pt x="18248" y="20483"/>
                  </a:lnTo>
                  <a:lnTo>
                    <a:pt x="18249" y="20481"/>
                  </a:lnTo>
                  <a:lnTo>
                    <a:pt x="18249" y="20496"/>
                  </a:lnTo>
                  <a:lnTo>
                    <a:pt x="18249" y="20494"/>
                  </a:lnTo>
                  <a:lnTo>
                    <a:pt x="18249" y="20509"/>
                  </a:lnTo>
                  <a:lnTo>
                    <a:pt x="18250" y="20507"/>
                  </a:lnTo>
                  <a:lnTo>
                    <a:pt x="18250" y="20522"/>
                  </a:lnTo>
                  <a:lnTo>
                    <a:pt x="18251" y="20520"/>
                  </a:lnTo>
                  <a:lnTo>
                    <a:pt x="18251" y="20535"/>
                  </a:lnTo>
                  <a:lnTo>
                    <a:pt x="18252" y="20533"/>
                  </a:lnTo>
                  <a:lnTo>
                    <a:pt x="18252" y="20548"/>
                  </a:lnTo>
                  <a:lnTo>
                    <a:pt x="18252" y="20545"/>
                  </a:lnTo>
                  <a:lnTo>
                    <a:pt x="18252" y="20560"/>
                  </a:lnTo>
                  <a:lnTo>
                    <a:pt x="18253" y="20558"/>
                  </a:lnTo>
                  <a:lnTo>
                    <a:pt x="18253" y="20573"/>
                  </a:lnTo>
                  <a:lnTo>
                    <a:pt x="18254" y="20571"/>
                  </a:lnTo>
                  <a:lnTo>
                    <a:pt x="18254" y="20586"/>
                  </a:lnTo>
                  <a:lnTo>
                    <a:pt x="18254" y="20584"/>
                  </a:lnTo>
                  <a:lnTo>
                    <a:pt x="18254" y="20599"/>
                  </a:lnTo>
                  <a:lnTo>
                    <a:pt x="18255" y="20597"/>
                  </a:lnTo>
                  <a:lnTo>
                    <a:pt x="18255" y="20612"/>
                  </a:lnTo>
                  <a:lnTo>
                    <a:pt x="18256" y="20610"/>
                  </a:lnTo>
                  <a:lnTo>
                    <a:pt x="18256" y="20625"/>
                  </a:lnTo>
                  <a:lnTo>
                    <a:pt x="18256" y="20622"/>
                  </a:lnTo>
                  <a:lnTo>
                    <a:pt x="18256" y="20638"/>
                  </a:lnTo>
                  <a:lnTo>
                    <a:pt x="18257" y="20635"/>
                  </a:lnTo>
                  <a:lnTo>
                    <a:pt x="18257" y="20650"/>
                  </a:lnTo>
                  <a:lnTo>
                    <a:pt x="18258" y="20648"/>
                  </a:lnTo>
                  <a:lnTo>
                    <a:pt x="18258" y="20663"/>
                  </a:lnTo>
                  <a:lnTo>
                    <a:pt x="18259" y="20661"/>
                  </a:lnTo>
                  <a:lnTo>
                    <a:pt x="18259" y="20676"/>
                  </a:lnTo>
                  <a:lnTo>
                    <a:pt x="18259" y="20674"/>
                  </a:lnTo>
                  <a:lnTo>
                    <a:pt x="18259" y="20689"/>
                  </a:lnTo>
                  <a:lnTo>
                    <a:pt x="18260" y="20687"/>
                  </a:lnTo>
                  <a:lnTo>
                    <a:pt x="18260" y="20702"/>
                  </a:lnTo>
                  <a:lnTo>
                    <a:pt x="18261" y="20700"/>
                  </a:lnTo>
                  <a:lnTo>
                    <a:pt x="18261" y="20714"/>
                  </a:lnTo>
                  <a:lnTo>
                    <a:pt x="18261" y="20712"/>
                  </a:lnTo>
                  <a:lnTo>
                    <a:pt x="18261" y="20727"/>
                  </a:lnTo>
                  <a:lnTo>
                    <a:pt x="18262" y="20725"/>
                  </a:lnTo>
                  <a:lnTo>
                    <a:pt x="18262" y="20740"/>
                  </a:lnTo>
                  <a:lnTo>
                    <a:pt x="18263" y="20738"/>
                  </a:lnTo>
                  <a:lnTo>
                    <a:pt x="18263" y="20753"/>
                  </a:lnTo>
                  <a:lnTo>
                    <a:pt x="18263" y="20751"/>
                  </a:lnTo>
                  <a:lnTo>
                    <a:pt x="18263" y="20766"/>
                  </a:lnTo>
                  <a:lnTo>
                    <a:pt x="18264" y="20764"/>
                  </a:lnTo>
                  <a:lnTo>
                    <a:pt x="18264" y="20779"/>
                  </a:lnTo>
                  <a:lnTo>
                    <a:pt x="18265" y="20776"/>
                  </a:lnTo>
                  <a:lnTo>
                    <a:pt x="18265" y="20792"/>
                  </a:lnTo>
                  <a:lnTo>
                    <a:pt x="18265" y="20790"/>
                  </a:lnTo>
                  <a:lnTo>
                    <a:pt x="18265" y="20804"/>
                  </a:lnTo>
                  <a:lnTo>
                    <a:pt x="18266" y="20802"/>
                  </a:lnTo>
                  <a:lnTo>
                    <a:pt x="18266" y="20817"/>
                  </a:lnTo>
                  <a:lnTo>
                    <a:pt x="18267" y="20815"/>
                  </a:lnTo>
                  <a:lnTo>
                    <a:pt x="18267" y="20830"/>
                  </a:lnTo>
                  <a:lnTo>
                    <a:pt x="18268" y="20828"/>
                  </a:lnTo>
                  <a:lnTo>
                    <a:pt x="18268" y="20843"/>
                  </a:lnTo>
                  <a:lnTo>
                    <a:pt x="18268" y="20841"/>
                  </a:lnTo>
                  <a:lnTo>
                    <a:pt x="18268" y="20856"/>
                  </a:lnTo>
                  <a:lnTo>
                    <a:pt x="18269" y="20853"/>
                  </a:lnTo>
                  <a:lnTo>
                    <a:pt x="18269" y="20868"/>
                  </a:lnTo>
                  <a:lnTo>
                    <a:pt x="18270" y="20866"/>
                  </a:lnTo>
                  <a:lnTo>
                    <a:pt x="18270" y="20881"/>
                  </a:lnTo>
                  <a:lnTo>
                    <a:pt x="18270" y="20879"/>
                  </a:lnTo>
                  <a:lnTo>
                    <a:pt x="18270" y="20894"/>
                  </a:lnTo>
                  <a:lnTo>
                    <a:pt x="18271" y="20892"/>
                  </a:lnTo>
                  <a:lnTo>
                    <a:pt x="18271" y="20907"/>
                  </a:lnTo>
                  <a:lnTo>
                    <a:pt x="18272" y="20905"/>
                  </a:lnTo>
                  <a:lnTo>
                    <a:pt x="18272" y="20920"/>
                  </a:lnTo>
                  <a:lnTo>
                    <a:pt x="18272" y="20918"/>
                  </a:lnTo>
                  <a:lnTo>
                    <a:pt x="18272" y="20933"/>
                  </a:lnTo>
                  <a:lnTo>
                    <a:pt x="18273" y="20931"/>
                  </a:lnTo>
                  <a:lnTo>
                    <a:pt x="18273" y="20945"/>
                  </a:lnTo>
                  <a:lnTo>
                    <a:pt x="18274" y="20943"/>
                  </a:lnTo>
                  <a:lnTo>
                    <a:pt x="18274" y="20958"/>
                  </a:lnTo>
                  <a:lnTo>
                    <a:pt x="18274" y="20956"/>
                  </a:lnTo>
                  <a:lnTo>
                    <a:pt x="18274" y="20971"/>
                  </a:lnTo>
                  <a:lnTo>
                    <a:pt x="18275" y="20969"/>
                  </a:lnTo>
                  <a:lnTo>
                    <a:pt x="18275" y="20984"/>
                  </a:lnTo>
                  <a:lnTo>
                    <a:pt x="18276" y="20982"/>
                  </a:lnTo>
                  <a:lnTo>
                    <a:pt x="18276" y="20997"/>
                  </a:lnTo>
                  <a:lnTo>
                    <a:pt x="18276" y="20995"/>
                  </a:lnTo>
                  <a:lnTo>
                    <a:pt x="18276" y="21010"/>
                  </a:lnTo>
                  <a:lnTo>
                    <a:pt x="18277" y="21007"/>
                  </a:lnTo>
                  <a:lnTo>
                    <a:pt x="18277" y="21023"/>
                  </a:lnTo>
                  <a:lnTo>
                    <a:pt x="18278" y="21020"/>
                  </a:lnTo>
                  <a:lnTo>
                    <a:pt x="18278" y="21035"/>
                  </a:lnTo>
                  <a:lnTo>
                    <a:pt x="18279" y="21033"/>
                  </a:lnTo>
                  <a:lnTo>
                    <a:pt x="18279" y="21048"/>
                  </a:lnTo>
                  <a:lnTo>
                    <a:pt x="18279" y="21046"/>
                  </a:lnTo>
                  <a:lnTo>
                    <a:pt x="18279" y="21061"/>
                  </a:lnTo>
                  <a:lnTo>
                    <a:pt x="18280" y="21059"/>
                  </a:lnTo>
                  <a:lnTo>
                    <a:pt x="18280" y="21074"/>
                  </a:lnTo>
                  <a:lnTo>
                    <a:pt x="18281" y="21072"/>
                  </a:lnTo>
                  <a:lnTo>
                    <a:pt x="18281" y="21087"/>
                  </a:lnTo>
                  <a:lnTo>
                    <a:pt x="18281" y="21084"/>
                  </a:lnTo>
                  <a:lnTo>
                    <a:pt x="18281" y="21099"/>
                  </a:lnTo>
                  <a:lnTo>
                    <a:pt x="18282" y="21097"/>
                  </a:lnTo>
                  <a:lnTo>
                    <a:pt x="18282" y="21112"/>
                  </a:lnTo>
                  <a:lnTo>
                    <a:pt x="18283" y="21110"/>
                  </a:lnTo>
                  <a:lnTo>
                    <a:pt x="18283" y="21125"/>
                  </a:lnTo>
                  <a:lnTo>
                    <a:pt x="18283" y="21123"/>
                  </a:lnTo>
                  <a:lnTo>
                    <a:pt x="18283" y="21138"/>
                  </a:lnTo>
                  <a:lnTo>
                    <a:pt x="18284" y="21136"/>
                  </a:lnTo>
                  <a:lnTo>
                    <a:pt x="18284" y="21151"/>
                  </a:lnTo>
                  <a:lnTo>
                    <a:pt x="18285" y="21149"/>
                  </a:lnTo>
                  <a:lnTo>
                    <a:pt x="18285" y="21164"/>
                  </a:lnTo>
                  <a:lnTo>
                    <a:pt x="18286" y="21161"/>
                  </a:lnTo>
                  <a:lnTo>
                    <a:pt x="18286" y="21176"/>
                  </a:lnTo>
                  <a:lnTo>
                    <a:pt x="18286" y="21174"/>
                  </a:lnTo>
                  <a:lnTo>
                    <a:pt x="18286" y="21189"/>
                  </a:lnTo>
                  <a:lnTo>
                    <a:pt x="18287" y="21187"/>
                  </a:lnTo>
                  <a:lnTo>
                    <a:pt x="18287" y="21202"/>
                  </a:lnTo>
                  <a:lnTo>
                    <a:pt x="18288" y="21200"/>
                  </a:lnTo>
                  <a:lnTo>
                    <a:pt x="18288" y="21215"/>
                  </a:lnTo>
                  <a:lnTo>
                    <a:pt x="18288" y="21213"/>
                  </a:lnTo>
                  <a:lnTo>
                    <a:pt x="18288" y="21228"/>
                  </a:lnTo>
                  <a:lnTo>
                    <a:pt x="18289" y="21226"/>
                  </a:lnTo>
                  <a:lnTo>
                    <a:pt x="18289" y="21241"/>
                  </a:lnTo>
                  <a:lnTo>
                    <a:pt x="18290" y="21239"/>
                  </a:lnTo>
                  <a:lnTo>
                    <a:pt x="18290" y="21254"/>
                  </a:lnTo>
                  <a:lnTo>
                    <a:pt x="18290" y="21251"/>
                  </a:lnTo>
                  <a:lnTo>
                    <a:pt x="18290" y="21266"/>
                  </a:lnTo>
                  <a:lnTo>
                    <a:pt x="18291" y="21264"/>
                  </a:lnTo>
                  <a:lnTo>
                    <a:pt x="18291" y="21279"/>
                  </a:lnTo>
                  <a:lnTo>
                    <a:pt x="18292" y="21277"/>
                  </a:lnTo>
                  <a:lnTo>
                    <a:pt x="18292" y="21292"/>
                  </a:lnTo>
                  <a:lnTo>
                    <a:pt x="18292" y="21290"/>
                  </a:lnTo>
                  <a:lnTo>
                    <a:pt x="18292" y="21305"/>
                  </a:lnTo>
                  <a:lnTo>
                    <a:pt x="18293" y="21303"/>
                  </a:lnTo>
                  <a:lnTo>
                    <a:pt x="18293" y="21318"/>
                  </a:lnTo>
                  <a:lnTo>
                    <a:pt x="18294" y="21316"/>
                  </a:lnTo>
                  <a:lnTo>
                    <a:pt x="18294" y="21330"/>
                  </a:lnTo>
                  <a:lnTo>
                    <a:pt x="18295" y="21328"/>
                  </a:lnTo>
                  <a:lnTo>
                    <a:pt x="18295" y="21343"/>
                  </a:lnTo>
                  <a:lnTo>
                    <a:pt x="18295" y="21341"/>
                  </a:lnTo>
                  <a:lnTo>
                    <a:pt x="18295" y="21356"/>
                  </a:lnTo>
                  <a:lnTo>
                    <a:pt x="18296" y="21354"/>
                  </a:lnTo>
                  <a:lnTo>
                    <a:pt x="18296" y="21369"/>
                  </a:lnTo>
                  <a:lnTo>
                    <a:pt x="18297" y="21367"/>
                  </a:lnTo>
                  <a:lnTo>
                    <a:pt x="18297" y="21382"/>
                  </a:lnTo>
                  <a:lnTo>
                    <a:pt x="18297" y="21380"/>
                  </a:lnTo>
                  <a:lnTo>
                    <a:pt x="18297" y="21395"/>
                  </a:lnTo>
                  <a:lnTo>
                    <a:pt x="18298" y="21392"/>
                  </a:lnTo>
                  <a:lnTo>
                    <a:pt x="18298" y="21407"/>
                  </a:lnTo>
                  <a:lnTo>
                    <a:pt x="18299" y="21405"/>
                  </a:lnTo>
                  <a:lnTo>
                    <a:pt x="18299" y="21420"/>
                  </a:lnTo>
                  <a:lnTo>
                    <a:pt x="18299" y="21418"/>
                  </a:lnTo>
                  <a:lnTo>
                    <a:pt x="18299" y="21433"/>
                  </a:lnTo>
                  <a:lnTo>
                    <a:pt x="18300" y="21431"/>
                  </a:lnTo>
                  <a:lnTo>
                    <a:pt x="18300" y="21446"/>
                  </a:lnTo>
                  <a:lnTo>
                    <a:pt x="18301" y="21444"/>
                  </a:lnTo>
                  <a:lnTo>
                    <a:pt x="18301" y="21459"/>
                  </a:lnTo>
                  <a:lnTo>
                    <a:pt x="18301" y="21457"/>
                  </a:lnTo>
                  <a:lnTo>
                    <a:pt x="18301" y="21472"/>
                  </a:lnTo>
                  <a:lnTo>
                    <a:pt x="18302" y="21470"/>
                  </a:lnTo>
                  <a:lnTo>
                    <a:pt x="18302" y="21485"/>
                  </a:lnTo>
                  <a:lnTo>
                    <a:pt x="18303" y="21482"/>
                  </a:lnTo>
                  <a:lnTo>
                    <a:pt x="18303" y="21497"/>
                  </a:lnTo>
                  <a:lnTo>
                    <a:pt x="18303" y="21495"/>
                  </a:lnTo>
                  <a:lnTo>
                    <a:pt x="18303" y="21510"/>
                  </a:lnTo>
                  <a:lnTo>
                    <a:pt x="18304" y="21508"/>
                  </a:lnTo>
                  <a:lnTo>
                    <a:pt x="18304" y="21523"/>
                  </a:lnTo>
                  <a:lnTo>
                    <a:pt x="18305" y="21521"/>
                  </a:lnTo>
                  <a:lnTo>
                    <a:pt x="18305" y="21536"/>
                  </a:lnTo>
                  <a:lnTo>
                    <a:pt x="18306" y="21534"/>
                  </a:lnTo>
                  <a:lnTo>
                    <a:pt x="18306" y="21549"/>
                  </a:lnTo>
                  <a:lnTo>
                    <a:pt x="18306" y="21547"/>
                  </a:lnTo>
                  <a:lnTo>
                    <a:pt x="18306" y="21561"/>
                  </a:lnTo>
                  <a:lnTo>
                    <a:pt x="18307" y="21559"/>
                  </a:lnTo>
                  <a:lnTo>
                    <a:pt x="18307" y="21574"/>
                  </a:lnTo>
                  <a:lnTo>
                    <a:pt x="18308" y="21572"/>
                  </a:lnTo>
                  <a:lnTo>
                    <a:pt x="18308" y="21587"/>
                  </a:lnTo>
                  <a:lnTo>
                    <a:pt x="18308" y="21585"/>
                  </a:lnTo>
                  <a:lnTo>
                    <a:pt x="18308" y="21600"/>
                  </a:lnTo>
                  <a:cubicBezTo>
                    <a:pt x="18308" y="21600"/>
                    <a:pt x="21600" y="11448"/>
                    <a:pt x="21600" y="1144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  <a:sym typeface="Gill Sans"/>
              </a:endParaRPr>
            </a:p>
          </p:txBody>
        </p:sp>
      </p:grpSp>
      <p:sp>
        <p:nvSpPr>
          <p:cNvPr id="119" name="Shape 6536"/>
          <p:cNvSpPr/>
          <p:nvPr/>
        </p:nvSpPr>
        <p:spPr>
          <a:xfrm>
            <a:off x="3361320" y="4770050"/>
            <a:ext cx="4024214" cy="1023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18298" y="0"/>
                </a:lnTo>
                <a:lnTo>
                  <a:pt x="18298" y="1200"/>
                </a:lnTo>
                <a:lnTo>
                  <a:pt x="0" y="1200"/>
                </a:lnTo>
                <a:lnTo>
                  <a:pt x="0" y="20400"/>
                </a:lnTo>
                <a:lnTo>
                  <a:pt x="18298" y="20400"/>
                </a:lnTo>
                <a:lnTo>
                  <a:pt x="18298" y="21600"/>
                </a:lnTo>
                <a:cubicBezTo>
                  <a:pt x="18298" y="21600"/>
                  <a:pt x="21600" y="10800"/>
                  <a:pt x="21600" y="10800"/>
                </a:cubicBezTo>
                <a:close/>
              </a:path>
            </a:pathLst>
          </a:custGeom>
          <a:gradFill flip="none" rotWithShape="1">
            <a:gsLst>
              <a:gs pos="26910">
                <a:srgbClr val="F5F7FA"/>
              </a:gs>
              <a:gs pos="100000">
                <a:srgbClr val="D2D4D7"/>
              </a:gs>
            </a:gsLst>
            <a:path path="shape">
              <a:fillToRect l="-3" t="-13358" r="100003" b="113358"/>
            </a:path>
          </a:gradFill>
          <a:ln w="12700" cap="flat">
            <a:noFill/>
            <a:miter lim="400000"/>
          </a:ln>
          <a:effectLst>
            <a:outerShdw blurRad="190500" dist="190500" dir="5400000" rotWithShape="0">
              <a:srgbClr val="000000">
                <a:alpha val="52693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/>
              <a:sym typeface="Gill Sans"/>
            </a:endParaRPr>
          </a:p>
        </p:txBody>
      </p:sp>
      <p:grpSp>
        <p:nvGrpSpPr>
          <p:cNvPr id="120" name="组合 119"/>
          <p:cNvGrpSpPr/>
          <p:nvPr/>
        </p:nvGrpSpPr>
        <p:grpSpPr>
          <a:xfrm>
            <a:off x="1873511" y="3919425"/>
            <a:ext cx="5112599" cy="1088980"/>
            <a:chOff x="1873511" y="3919425"/>
            <a:chExt cx="5112599" cy="1088980"/>
          </a:xfrm>
          <a:solidFill>
            <a:srgbClr val="505C14"/>
          </a:solidFill>
        </p:grpSpPr>
        <p:grpSp>
          <p:nvGrpSpPr>
            <p:cNvPr id="121" name="组合 120"/>
            <p:cNvGrpSpPr/>
            <p:nvPr/>
          </p:nvGrpSpPr>
          <p:grpSpPr>
            <a:xfrm>
              <a:off x="1873511" y="3975598"/>
              <a:ext cx="1083467" cy="975247"/>
              <a:chOff x="1873511" y="3975598"/>
              <a:chExt cx="1083467" cy="975247"/>
            </a:xfrm>
            <a:grpFill/>
          </p:grpSpPr>
          <p:sp>
            <p:nvSpPr>
              <p:cNvPr id="123" name="Shape 6538"/>
              <p:cNvSpPr/>
              <p:nvPr/>
            </p:nvSpPr>
            <p:spPr>
              <a:xfrm>
                <a:off x="1873511" y="3975598"/>
                <a:ext cx="1083467" cy="975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97" y="1447"/>
                    </a:moveTo>
                    <a:lnTo>
                      <a:pt x="21597" y="1433"/>
                    </a:lnTo>
                    <a:lnTo>
                      <a:pt x="21595" y="1433"/>
                    </a:lnTo>
                    <a:lnTo>
                      <a:pt x="21595" y="1419"/>
                    </a:lnTo>
                    <a:lnTo>
                      <a:pt x="21592" y="1419"/>
                    </a:lnTo>
                    <a:lnTo>
                      <a:pt x="21592" y="1404"/>
                    </a:lnTo>
                    <a:lnTo>
                      <a:pt x="21590" y="1404"/>
                    </a:lnTo>
                    <a:lnTo>
                      <a:pt x="21590" y="1390"/>
                    </a:lnTo>
                    <a:lnTo>
                      <a:pt x="21587" y="1390"/>
                    </a:lnTo>
                    <a:lnTo>
                      <a:pt x="21587" y="1376"/>
                    </a:lnTo>
                    <a:lnTo>
                      <a:pt x="21585" y="1376"/>
                    </a:lnTo>
                    <a:lnTo>
                      <a:pt x="21585" y="1361"/>
                    </a:lnTo>
                    <a:lnTo>
                      <a:pt x="21582" y="1361"/>
                    </a:lnTo>
                    <a:lnTo>
                      <a:pt x="21582" y="1347"/>
                    </a:lnTo>
                    <a:lnTo>
                      <a:pt x="21579" y="1347"/>
                    </a:lnTo>
                    <a:lnTo>
                      <a:pt x="21579" y="1333"/>
                    </a:lnTo>
                    <a:lnTo>
                      <a:pt x="21577" y="1333"/>
                    </a:lnTo>
                    <a:lnTo>
                      <a:pt x="21577" y="1318"/>
                    </a:lnTo>
                    <a:lnTo>
                      <a:pt x="21574" y="1318"/>
                    </a:lnTo>
                    <a:lnTo>
                      <a:pt x="21574" y="1304"/>
                    </a:lnTo>
                    <a:lnTo>
                      <a:pt x="21572" y="1304"/>
                    </a:lnTo>
                    <a:lnTo>
                      <a:pt x="21572" y="1290"/>
                    </a:lnTo>
                    <a:lnTo>
                      <a:pt x="21569" y="1290"/>
                    </a:lnTo>
                    <a:lnTo>
                      <a:pt x="21569" y="1275"/>
                    </a:lnTo>
                    <a:lnTo>
                      <a:pt x="21566" y="1275"/>
                    </a:lnTo>
                    <a:lnTo>
                      <a:pt x="21566" y="1261"/>
                    </a:lnTo>
                    <a:lnTo>
                      <a:pt x="21564" y="1261"/>
                    </a:lnTo>
                    <a:lnTo>
                      <a:pt x="21564" y="1247"/>
                    </a:lnTo>
                    <a:lnTo>
                      <a:pt x="21561" y="1247"/>
                    </a:lnTo>
                    <a:lnTo>
                      <a:pt x="21561" y="1233"/>
                    </a:lnTo>
                    <a:lnTo>
                      <a:pt x="21559" y="1233"/>
                    </a:lnTo>
                    <a:lnTo>
                      <a:pt x="21559" y="1218"/>
                    </a:lnTo>
                    <a:lnTo>
                      <a:pt x="21556" y="1218"/>
                    </a:lnTo>
                    <a:lnTo>
                      <a:pt x="21556" y="1204"/>
                    </a:lnTo>
                    <a:lnTo>
                      <a:pt x="21554" y="1204"/>
                    </a:lnTo>
                    <a:lnTo>
                      <a:pt x="21554" y="1189"/>
                    </a:lnTo>
                    <a:lnTo>
                      <a:pt x="21551" y="1189"/>
                    </a:lnTo>
                    <a:lnTo>
                      <a:pt x="21551" y="1175"/>
                    </a:lnTo>
                    <a:lnTo>
                      <a:pt x="21548" y="1175"/>
                    </a:lnTo>
                    <a:lnTo>
                      <a:pt x="21548" y="1161"/>
                    </a:lnTo>
                    <a:lnTo>
                      <a:pt x="21546" y="1161"/>
                    </a:lnTo>
                    <a:lnTo>
                      <a:pt x="21546" y="1146"/>
                    </a:lnTo>
                    <a:lnTo>
                      <a:pt x="21543" y="1146"/>
                    </a:lnTo>
                    <a:lnTo>
                      <a:pt x="21543" y="1132"/>
                    </a:lnTo>
                    <a:lnTo>
                      <a:pt x="21541" y="1132"/>
                    </a:lnTo>
                    <a:lnTo>
                      <a:pt x="21541" y="1118"/>
                    </a:lnTo>
                    <a:lnTo>
                      <a:pt x="21538" y="1118"/>
                    </a:lnTo>
                    <a:lnTo>
                      <a:pt x="21538" y="1103"/>
                    </a:lnTo>
                    <a:lnTo>
                      <a:pt x="21535" y="1103"/>
                    </a:lnTo>
                    <a:lnTo>
                      <a:pt x="21535" y="1089"/>
                    </a:lnTo>
                    <a:lnTo>
                      <a:pt x="21533" y="1089"/>
                    </a:lnTo>
                    <a:lnTo>
                      <a:pt x="21533" y="1075"/>
                    </a:lnTo>
                    <a:lnTo>
                      <a:pt x="21530" y="1075"/>
                    </a:lnTo>
                    <a:lnTo>
                      <a:pt x="21530" y="1061"/>
                    </a:lnTo>
                    <a:lnTo>
                      <a:pt x="21528" y="1061"/>
                    </a:lnTo>
                    <a:lnTo>
                      <a:pt x="21528" y="1046"/>
                    </a:lnTo>
                    <a:lnTo>
                      <a:pt x="21525" y="1046"/>
                    </a:lnTo>
                    <a:lnTo>
                      <a:pt x="21525" y="1032"/>
                    </a:lnTo>
                    <a:lnTo>
                      <a:pt x="21523" y="1032"/>
                    </a:lnTo>
                    <a:lnTo>
                      <a:pt x="21523" y="1017"/>
                    </a:lnTo>
                    <a:lnTo>
                      <a:pt x="21520" y="1017"/>
                    </a:lnTo>
                    <a:lnTo>
                      <a:pt x="21520" y="1003"/>
                    </a:lnTo>
                    <a:lnTo>
                      <a:pt x="21517" y="1003"/>
                    </a:lnTo>
                    <a:lnTo>
                      <a:pt x="21517" y="989"/>
                    </a:lnTo>
                    <a:lnTo>
                      <a:pt x="21515" y="989"/>
                    </a:lnTo>
                    <a:lnTo>
                      <a:pt x="21515" y="974"/>
                    </a:lnTo>
                    <a:lnTo>
                      <a:pt x="21512" y="974"/>
                    </a:lnTo>
                    <a:lnTo>
                      <a:pt x="21512" y="960"/>
                    </a:lnTo>
                    <a:lnTo>
                      <a:pt x="21510" y="960"/>
                    </a:lnTo>
                    <a:lnTo>
                      <a:pt x="21510" y="946"/>
                    </a:lnTo>
                    <a:lnTo>
                      <a:pt x="21507" y="946"/>
                    </a:lnTo>
                    <a:lnTo>
                      <a:pt x="21507" y="932"/>
                    </a:lnTo>
                    <a:lnTo>
                      <a:pt x="21505" y="932"/>
                    </a:lnTo>
                    <a:lnTo>
                      <a:pt x="21505" y="917"/>
                    </a:lnTo>
                    <a:lnTo>
                      <a:pt x="21502" y="917"/>
                    </a:lnTo>
                    <a:lnTo>
                      <a:pt x="21502" y="903"/>
                    </a:lnTo>
                    <a:lnTo>
                      <a:pt x="21499" y="903"/>
                    </a:lnTo>
                    <a:lnTo>
                      <a:pt x="21499" y="889"/>
                    </a:lnTo>
                    <a:lnTo>
                      <a:pt x="21497" y="889"/>
                    </a:lnTo>
                    <a:lnTo>
                      <a:pt x="21497" y="874"/>
                    </a:lnTo>
                    <a:lnTo>
                      <a:pt x="21494" y="874"/>
                    </a:lnTo>
                    <a:lnTo>
                      <a:pt x="21494" y="860"/>
                    </a:lnTo>
                    <a:lnTo>
                      <a:pt x="21492" y="860"/>
                    </a:lnTo>
                    <a:lnTo>
                      <a:pt x="21492" y="845"/>
                    </a:lnTo>
                    <a:lnTo>
                      <a:pt x="21489" y="845"/>
                    </a:lnTo>
                    <a:lnTo>
                      <a:pt x="21489" y="831"/>
                    </a:lnTo>
                    <a:lnTo>
                      <a:pt x="21486" y="831"/>
                    </a:lnTo>
                    <a:lnTo>
                      <a:pt x="21486" y="817"/>
                    </a:lnTo>
                    <a:lnTo>
                      <a:pt x="21484" y="817"/>
                    </a:lnTo>
                    <a:lnTo>
                      <a:pt x="21484" y="802"/>
                    </a:lnTo>
                    <a:lnTo>
                      <a:pt x="21481" y="802"/>
                    </a:lnTo>
                    <a:lnTo>
                      <a:pt x="21481" y="788"/>
                    </a:lnTo>
                    <a:lnTo>
                      <a:pt x="21479" y="788"/>
                    </a:lnTo>
                    <a:lnTo>
                      <a:pt x="21479" y="774"/>
                    </a:lnTo>
                    <a:lnTo>
                      <a:pt x="21476" y="774"/>
                    </a:lnTo>
                    <a:lnTo>
                      <a:pt x="21476" y="760"/>
                    </a:lnTo>
                    <a:lnTo>
                      <a:pt x="21474" y="760"/>
                    </a:lnTo>
                    <a:lnTo>
                      <a:pt x="21474" y="745"/>
                    </a:lnTo>
                    <a:lnTo>
                      <a:pt x="21471" y="745"/>
                    </a:lnTo>
                    <a:lnTo>
                      <a:pt x="21471" y="731"/>
                    </a:lnTo>
                    <a:lnTo>
                      <a:pt x="21468" y="731"/>
                    </a:lnTo>
                    <a:lnTo>
                      <a:pt x="21468" y="716"/>
                    </a:lnTo>
                    <a:lnTo>
                      <a:pt x="21466" y="716"/>
                    </a:lnTo>
                    <a:lnTo>
                      <a:pt x="21466" y="702"/>
                    </a:lnTo>
                    <a:lnTo>
                      <a:pt x="21463" y="702"/>
                    </a:lnTo>
                    <a:lnTo>
                      <a:pt x="21463" y="688"/>
                    </a:lnTo>
                    <a:lnTo>
                      <a:pt x="21461" y="688"/>
                    </a:lnTo>
                    <a:lnTo>
                      <a:pt x="21461" y="674"/>
                    </a:lnTo>
                    <a:lnTo>
                      <a:pt x="21458" y="674"/>
                    </a:lnTo>
                    <a:lnTo>
                      <a:pt x="21458" y="659"/>
                    </a:lnTo>
                    <a:lnTo>
                      <a:pt x="21456" y="659"/>
                    </a:lnTo>
                    <a:lnTo>
                      <a:pt x="21456" y="645"/>
                    </a:lnTo>
                    <a:lnTo>
                      <a:pt x="21453" y="645"/>
                    </a:lnTo>
                    <a:lnTo>
                      <a:pt x="21453" y="631"/>
                    </a:lnTo>
                    <a:lnTo>
                      <a:pt x="21450" y="631"/>
                    </a:lnTo>
                    <a:lnTo>
                      <a:pt x="21450" y="616"/>
                    </a:lnTo>
                    <a:lnTo>
                      <a:pt x="21448" y="616"/>
                    </a:lnTo>
                    <a:lnTo>
                      <a:pt x="21448" y="602"/>
                    </a:lnTo>
                    <a:lnTo>
                      <a:pt x="21445" y="602"/>
                    </a:lnTo>
                    <a:lnTo>
                      <a:pt x="21445" y="588"/>
                    </a:lnTo>
                    <a:lnTo>
                      <a:pt x="21443" y="588"/>
                    </a:lnTo>
                    <a:lnTo>
                      <a:pt x="21443" y="573"/>
                    </a:lnTo>
                    <a:lnTo>
                      <a:pt x="21440" y="573"/>
                    </a:lnTo>
                    <a:lnTo>
                      <a:pt x="21440" y="559"/>
                    </a:lnTo>
                    <a:lnTo>
                      <a:pt x="21437" y="559"/>
                    </a:lnTo>
                    <a:lnTo>
                      <a:pt x="21437" y="544"/>
                    </a:lnTo>
                    <a:lnTo>
                      <a:pt x="21435" y="544"/>
                    </a:lnTo>
                    <a:lnTo>
                      <a:pt x="21435" y="530"/>
                    </a:lnTo>
                    <a:lnTo>
                      <a:pt x="21432" y="530"/>
                    </a:lnTo>
                    <a:lnTo>
                      <a:pt x="21432" y="516"/>
                    </a:lnTo>
                    <a:lnTo>
                      <a:pt x="21430" y="516"/>
                    </a:lnTo>
                    <a:lnTo>
                      <a:pt x="21430" y="502"/>
                    </a:lnTo>
                    <a:lnTo>
                      <a:pt x="21427" y="502"/>
                    </a:lnTo>
                    <a:lnTo>
                      <a:pt x="21427" y="487"/>
                    </a:lnTo>
                    <a:lnTo>
                      <a:pt x="21425" y="487"/>
                    </a:lnTo>
                    <a:lnTo>
                      <a:pt x="21425" y="473"/>
                    </a:lnTo>
                    <a:lnTo>
                      <a:pt x="21422" y="473"/>
                    </a:lnTo>
                    <a:lnTo>
                      <a:pt x="21422" y="459"/>
                    </a:lnTo>
                    <a:lnTo>
                      <a:pt x="21419" y="459"/>
                    </a:lnTo>
                    <a:lnTo>
                      <a:pt x="21419" y="444"/>
                    </a:lnTo>
                    <a:lnTo>
                      <a:pt x="21417" y="444"/>
                    </a:lnTo>
                    <a:lnTo>
                      <a:pt x="21417" y="430"/>
                    </a:lnTo>
                    <a:lnTo>
                      <a:pt x="21414" y="430"/>
                    </a:lnTo>
                    <a:lnTo>
                      <a:pt x="21414" y="416"/>
                    </a:lnTo>
                    <a:lnTo>
                      <a:pt x="21412" y="416"/>
                    </a:lnTo>
                    <a:lnTo>
                      <a:pt x="21412" y="401"/>
                    </a:lnTo>
                    <a:lnTo>
                      <a:pt x="21409" y="401"/>
                    </a:lnTo>
                    <a:lnTo>
                      <a:pt x="21409" y="387"/>
                    </a:lnTo>
                    <a:lnTo>
                      <a:pt x="21407" y="387"/>
                    </a:lnTo>
                    <a:lnTo>
                      <a:pt x="21407" y="373"/>
                    </a:lnTo>
                    <a:lnTo>
                      <a:pt x="21404" y="373"/>
                    </a:lnTo>
                    <a:lnTo>
                      <a:pt x="21404" y="358"/>
                    </a:lnTo>
                    <a:lnTo>
                      <a:pt x="21401" y="358"/>
                    </a:lnTo>
                    <a:lnTo>
                      <a:pt x="21401" y="344"/>
                    </a:lnTo>
                    <a:lnTo>
                      <a:pt x="21399" y="344"/>
                    </a:lnTo>
                    <a:lnTo>
                      <a:pt x="21399" y="330"/>
                    </a:lnTo>
                    <a:lnTo>
                      <a:pt x="21396" y="330"/>
                    </a:lnTo>
                    <a:lnTo>
                      <a:pt x="21396" y="315"/>
                    </a:lnTo>
                    <a:lnTo>
                      <a:pt x="21394" y="315"/>
                    </a:lnTo>
                    <a:lnTo>
                      <a:pt x="21394" y="301"/>
                    </a:lnTo>
                    <a:lnTo>
                      <a:pt x="21391" y="301"/>
                    </a:lnTo>
                    <a:lnTo>
                      <a:pt x="21391" y="287"/>
                    </a:lnTo>
                    <a:lnTo>
                      <a:pt x="21388" y="287"/>
                    </a:lnTo>
                    <a:lnTo>
                      <a:pt x="21388" y="272"/>
                    </a:lnTo>
                    <a:lnTo>
                      <a:pt x="21386" y="272"/>
                    </a:lnTo>
                    <a:lnTo>
                      <a:pt x="21386" y="258"/>
                    </a:lnTo>
                    <a:lnTo>
                      <a:pt x="21383" y="258"/>
                    </a:lnTo>
                    <a:lnTo>
                      <a:pt x="21383" y="244"/>
                    </a:lnTo>
                    <a:lnTo>
                      <a:pt x="21381" y="244"/>
                    </a:lnTo>
                    <a:lnTo>
                      <a:pt x="21381" y="229"/>
                    </a:lnTo>
                    <a:lnTo>
                      <a:pt x="21378" y="229"/>
                    </a:lnTo>
                    <a:lnTo>
                      <a:pt x="21378" y="215"/>
                    </a:lnTo>
                    <a:lnTo>
                      <a:pt x="21376" y="215"/>
                    </a:lnTo>
                    <a:lnTo>
                      <a:pt x="21376" y="201"/>
                    </a:lnTo>
                    <a:lnTo>
                      <a:pt x="21373" y="201"/>
                    </a:lnTo>
                    <a:lnTo>
                      <a:pt x="21373" y="186"/>
                    </a:lnTo>
                    <a:lnTo>
                      <a:pt x="21370" y="186"/>
                    </a:lnTo>
                    <a:lnTo>
                      <a:pt x="21370" y="172"/>
                    </a:lnTo>
                    <a:lnTo>
                      <a:pt x="21368" y="172"/>
                    </a:lnTo>
                    <a:lnTo>
                      <a:pt x="21368" y="158"/>
                    </a:lnTo>
                    <a:lnTo>
                      <a:pt x="21365" y="158"/>
                    </a:lnTo>
                    <a:lnTo>
                      <a:pt x="21365" y="143"/>
                    </a:lnTo>
                    <a:lnTo>
                      <a:pt x="21363" y="143"/>
                    </a:lnTo>
                    <a:lnTo>
                      <a:pt x="21363" y="129"/>
                    </a:lnTo>
                    <a:lnTo>
                      <a:pt x="21360" y="129"/>
                    </a:lnTo>
                    <a:lnTo>
                      <a:pt x="21360" y="115"/>
                    </a:lnTo>
                    <a:lnTo>
                      <a:pt x="21358" y="115"/>
                    </a:lnTo>
                    <a:lnTo>
                      <a:pt x="21358" y="100"/>
                    </a:lnTo>
                    <a:lnTo>
                      <a:pt x="21355" y="100"/>
                    </a:lnTo>
                    <a:lnTo>
                      <a:pt x="21355" y="86"/>
                    </a:lnTo>
                    <a:lnTo>
                      <a:pt x="21352" y="86"/>
                    </a:lnTo>
                    <a:lnTo>
                      <a:pt x="21352" y="72"/>
                    </a:lnTo>
                    <a:lnTo>
                      <a:pt x="21350" y="72"/>
                    </a:lnTo>
                    <a:lnTo>
                      <a:pt x="21350" y="57"/>
                    </a:lnTo>
                    <a:lnTo>
                      <a:pt x="21347" y="57"/>
                    </a:lnTo>
                    <a:lnTo>
                      <a:pt x="21347" y="43"/>
                    </a:lnTo>
                    <a:lnTo>
                      <a:pt x="21345" y="43"/>
                    </a:lnTo>
                    <a:lnTo>
                      <a:pt x="21345" y="29"/>
                    </a:lnTo>
                    <a:lnTo>
                      <a:pt x="21342" y="29"/>
                    </a:lnTo>
                    <a:lnTo>
                      <a:pt x="21342" y="14"/>
                    </a:lnTo>
                    <a:lnTo>
                      <a:pt x="21339" y="14"/>
                    </a:lnTo>
                    <a:lnTo>
                      <a:pt x="21339" y="0"/>
                    </a:lnTo>
                    <a:lnTo>
                      <a:pt x="1814" y="0"/>
                    </a:lnTo>
                    <a:cubicBezTo>
                      <a:pt x="816" y="0"/>
                      <a:pt x="0" y="907"/>
                      <a:pt x="0" y="2015"/>
                    </a:cubicBezTo>
                    <a:lnTo>
                      <a:pt x="0" y="18137"/>
                    </a:lnTo>
                    <a:cubicBezTo>
                      <a:pt x="0" y="18278"/>
                      <a:pt x="13" y="18416"/>
                      <a:pt x="38" y="18548"/>
                    </a:cubicBezTo>
                    <a:cubicBezTo>
                      <a:pt x="39" y="18553"/>
                      <a:pt x="40" y="18558"/>
                      <a:pt x="41" y="18563"/>
                    </a:cubicBezTo>
                    <a:cubicBezTo>
                      <a:pt x="42" y="18568"/>
                      <a:pt x="43" y="18572"/>
                      <a:pt x="44" y="18577"/>
                    </a:cubicBezTo>
                    <a:cubicBezTo>
                      <a:pt x="45" y="18582"/>
                      <a:pt x="45" y="18587"/>
                      <a:pt x="46" y="18592"/>
                    </a:cubicBezTo>
                    <a:cubicBezTo>
                      <a:pt x="47" y="18596"/>
                      <a:pt x="48" y="18601"/>
                      <a:pt x="49" y="18606"/>
                    </a:cubicBezTo>
                    <a:cubicBezTo>
                      <a:pt x="50" y="18610"/>
                      <a:pt x="50" y="18615"/>
                      <a:pt x="51" y="18620"/>
                    </a:cubicBezTo>
                    <a:cubicBezTo>
                      <a:pt x="52" y="18625"/>
                      <a:pt x="53" y="18630"/>
                      <a:pt x="54" y="18634"/>
                    </a:cubicBezTo>
                    <a:cubicBezTo>
                      <a:pt x="55" y="18639"/>
                      <a:pt x="56" y="18644"/>
                      <a:pt x="57" y="18649"/>
                    </a:cubicBezTo>
                    <a:cubicBezTo>
                      <a:pt x="57" y="18654"/>
                      <a:pt x="58" y="18659"/>
                      <a:pt x="59" y="18664"/>
                    </a:cubicBezTo>
                    <a:cubicBezTo>
                      <a:pt x="60" y="18668"/>
                      <a:pt x="61" y="18672"/>
                      <a:pt x="62" y="18676"/>
                    </a:cubicBezTo>
                    <a:cubicBezTo>
                      <a:pt x="62" y="18682"/>
                      <a:pt x="63" y="18687"/>
                      <a:pt x="64" y="18693"/>
                    </a:cubicBezTo>
                    <a:cubicBezTo>
                      <a:pt x="65" y="18697"/>
                      <a:pt x="66" y="18701"/>
                      <a:pt x="67" y="18705"/>
                    </a:cubicBezTo>
                    <a:cubicBezTo>
                      <a:pt x="68" y="18710"/>
                      <a:pt x="69" y="18715"/>
                      <a:pt x="69" y="18720"/>
                    </a:cubicBezTo>
                    <a:cubicBezTo>
                      <a:pt x="70" y="18725"/>
                      <a:pt x="71" y="18730"/>
                      <a:pt x="72" y="18735"/>
                    </a:cubicBezTo>
                    <a:cubicBezTo>
                      <a:pt x="73" y="18739"/>
                      <a:pt x="74" y="18744"/>
                      <a:pt x="75" y="18749"/>
                    </a:cubicBezTo>
                    <a:cubicBezTo>
                      <a:pt x="75" y="18754"/>
                      <a:pt x="76" y="18759"/>
                      <a:pt x="77" y="18764"/>
                    </a:cubicBezTo>
                    <a:cubicBezTo>
                      <a:pt x="78" y="18769"/>
                      <a:pt x="79" y="18773"/>
                      <a:pt x="80" y="18777"/>
                    </a:cubicBezTo>
                    <a:cubicBezTo>
                      <a:pt x="81" y="18782"/>
                      <a:pt x="81" y="18787"/>
                      <a:pt x="82" y="18792"/>
                    </a:cubicBezTo>
                    <a:cubicBezTo>
                      <a:pt x="83" y="18797"/>
                      <a:pt x="84" y="18802"/>
                      <a:pt x="85" y="18807"/>
                    </a:cubicBezTo>
                    <a:cubicBezTo>
                      <a:pt x="86" y="18811"/>
                      <a:pt x="87" y="18816"/>
                      <a:pt x="87" y="18820"/>
                    </a:cubicBezTo>
                    <a:cubicBezTo>
                      <a:pt x="88" y="18825"/>
                      <a:pt x="89" y="18831"/>
                      <a:pt x="90" y="18836"/>
                    </a:cubicBezTo>
                    <a:cubicBezTo>
                      <a:pt x="91" y="18840"/>
                      <a:pt x="92" y="18844"/>
                      <a:pt x="93" y="18849"/>
                    </a:cubicBezTo>
                    <a:cubicBezTo>
                      <a:pt x="93" y="18854"/>
                      <a:pt x="94" y="18859"/>
                      <a:pt x="95" y="18864"/>
                    </a:cubicBezTo>
                    <a:cubicBezTo>
                      <a:pt x="96" y="18868"/>
                      <a:pt x="97" y="18873"/>
                      <a:pt x="98" y="18878"/>
                    </a:cubicBezTo>
                    <a:cubicBezTo>
                      <a:pt x="99" y="18883"/>
                      <a:pt x="99" y="18888"/>
                      <a:pt x="100" y="18892"/>
                    </a:cubicBezTo>
                    <a:cubicBezTo>
                      <a:pt x="101" y="18897"/>
                      <a:pt x="102" y="18902"/>
                      <a:pt x="103" y="18907"/>
                    </a:cubicBezTo>
                    <a:cubicBezTo>
                      <a:pt x="104" y="18912"/>
                      <a:pt x="105" y="18917"/>
                      <a:pt x="106" y="18921"/>
                    </a:cubicBezTo>
                    <a:cubicBezTo>
                      <a:pt x="106" y="18926"/>
                      <a:pt x="107" y="18931"/>
                      <a:pt x="108" y="18935"/>
                    </a:cubicBezTo>
                    <a:cubicBezTo>
                      <a:pt x="109" y="18940"/>
                      <a:pt x="110" y="18945"/>
                      <a:pt x="111" y="18950"/>
                    </a:cubicBezTo>
                    <a:cubicBezTo>
                      <a:pt x="112" y="18954"/>
                      <a:pt x="112" y="18959"/>
                      <a:pt x="113" y="18963"/>
                    </a:cubicBezTo>
                    <a:cubicBezTo>
                      <a:pt x="114" y="18969"/>
                      <a:pt x="115" y="18974"/>
                      <a:pt x="116" y="18979"/>
                    </a:cubicBezTo>
                    <a:cubicBezTo>
                      <a:pt x="117" y="18983"/>
                      <a:pt x="117" y="18988"/>
                      <a:pt x="118" y="18992"/>
                    </a:cubicBezTo>
                    <a:cubicBezTo>
                      <a:pt x="119" y="18997"/>
                      <a:pt x="120" y="19002"/>
                      <a:pt x="121" y="19008"/>
                    </a:cubicBezTo>
                    <a:cubicBezTo>
                      <a:pt x="122" y="19012"/>
                      <a:pt x="123" y="19016"/>
                      <a:pt x="124" y="19021"/>
                    </a:cubicBezTo>
                    <a:cubicBezTo>
                      <a:pt x="124" y="19026"/>
                      <a:pt x="125" y="19031"/>
                      <a:pt x="126" y="19036"/>
                    </a:cubicBezTo>
                    <a:cubicBezTo>
                      <a:pt x="127" y="19041"/>
                      <a:pt x="128" y="19045"/>
                      <a:pt x="129" y="19050"/>
                    </a:cubicBezTo>
                    <a:cubicBezTo>
                      <a:pt x="130" y="19055"/>
                      <a:pt x="130" y="19060"/>
                      <a:pt x="131" y="19065"/>
                    </a:cubicBezTo>
                    <a:cubicBezTo>
                      <a:pt x="132" y="19069"/>
                      <a:pt x="133" y="19074"/>
                      <a:pt x="134" y="19079"/>
                    </a:cubicBezTo>
                    <a:cubicBezTo>
                      <a:pt x="135" y="19083"/>
                      <a:pt x="136" y="19088"/>
                      <a:pt x="137" y="19093"/>
                    </a:cubicBezTo>
                    <a:cubicBezTo>
                      <a:pt x="137" y="19097"/>
                      <a:pt x="138" y="19102"/>
                      <a:pt x="139" y="19106"/>
                    </a:cubicBezTo>
                    <a:cubicBezTo>
                      <a:pt x="140" y="19112"/>
                      <a:pt x="141" y="19117"/>
                      <a:pt x="142" y="19123"/>
                    </a:cubicBezTo>
                    <a:cubicBezTo>
                      <a:pt x="143" y="19127"/>
                      <a:pt x="143" y="19131"/>
                      <a:pt x="144" y="19135"/>
                    </a:cubicBezTo>
                    <a:cubicBezTo>
                      <a:pt x="145" y="19141"/>
                      <a:pt x="146" y="19146"/>
                      <a:pt x="147" y="19151"/>
                    </a:cubicBezTo>
                    <a:cubicBezTo>
                      <a:pt x="148" y="19155"/>
                      <a:pt x="149" y="19160"/>
                      <a:pt x="149" y="19165"/>
                    </a:cubicBezTo>
                    <a:cubicBezTo>
                      <a:pt x="150" y="19170"/>
                      <a:pt x="151" y="19174"/>
                      <a:pt x="152" y="19179"/>
                    </a:cubicBezTo>
                    <a:cubicBezTo>
                      <a:pt x="153" y="19184"/>
                      <a:pt x="154" y="19188"/>
                      <a:pt x="155" y="19193"/>
                    </a:cubicBezTo>
                    <a:cubicBezTo>
                      <a:pt x="155" y="19198"/>
                      <a:pt x="156" y="19203"/>
                      <a:pt x="157" y="19208"/>
                    </a:cubicBezTo>
                    <a:cubicBezTo>
                      <a:pt x="158" y="19212"/>
                      <a:pt x="159" y="19217"/>
                      <a:pt x="160" y="19221"/>
                    </a:cubicBezTo>
                    <a:cubicBezTo>
                      <a:pt x="161" y="19227"/>
                      <a:pt x="161" y="19232"/>
                      <a:pt x="162" y="19237"/>
                    </a:cubicBezTo>
                    <a:cubicBezTo>
                      <a:pt x="163" y="19242"/>
                      <a:pt x="164" y="19246"/>
                      <a:pt x="165" y="19250"/>
                    </a:cubicBezTo>
                    <a:cubicBezTo>
                      <a:pt x="166" y="19255"/>
                      <a:pt x="167" y="19260"/>
                      <a:pt x="167" y="19265"/>
                    </a:cubicBezTo>
                    <a:cubicBezTo>
                      <a:pt x="168" y="19270"/>
                      <a:pt x="169" y="19275"/>
                      <a:pt x="170" y="19279"/>
                    </a:cubicBezTo>
                    <a:cubicBezTo>
                      <a:pt x="171" y="19284"/>
                      <a:pt x="172" y="19289"/>
                      <a:pt x="173" y="19293"/>
                    </a:cubicBezTo>
                    <a:cubicBezTo>
                      <a:pt x="173" y="19298"/>
                      <a:pt x="174" y="19303"/>
                      <a:pt x="175" y="19308"/>
                    </a:cubicBezTo>
                    <a:cubicBezTo>
                      <a:pt x="176" y="19313"/>
                      <a:pt x="177" y="19318"/>
                      <a:pt x="178" y="19322"/>
                    </a:cubicBezTo>
                    <a:cubicBezTo>
                      <a:pt x="179" y="19327"/>
                      <a:pt x="179" y="19332"/>
                      <a:pt x="180" y="19337"/>
                    </a:cubicBezTo>
                    <a:cubicBezTo>
                      <a:pt x="181" y="19341"/>
                      <a:pt x="182" y="19346"/>
                      <a:pt x="183" y="19351"/>
                    </a:cubicBezTo>
                    <a:cubicBezTo>
                      <a:pt x="184" y="19356"/>
                      <a:pt x="185" y="19360"/>
                      <a:pt x="185" y="19365"/>
                    </a:cubicBezTo>
                    <a:cubicBezTo>
                      <a:pt x="186" y="19370"/>
                      <a:pt x="187" y="19375"/>
                      <a:pt x="188" y="19380"/>
                    </a:cubicBezTo>
                    <a:cubicBezTo>
                      <a:pt x="189" y="19385"/>
                      <a:pt x="190" y="19390"/>
                      <a:pt x="191" y="19394"/>
                    </a:cubicBezTo>
                    <a:cubicBezTo>
                      <a:pt x="192" y="19399"/>
                      <a:pt x="192" y="19403"/>
                      <a:pt x="193" y="19408"/>
                    </a:cubicBezTo>
                    <a:cubicBezTo>
                      <a:pt x="194" y="19413"/>
                      <a:pt x="195" y="19418"/>
                      <a:pt x="196" y="19423"/>
                    </a:cubicBezTo>
                    <a:cubicBezTo>
                      <a:pt x="197" y="19428"/>
                      <a:pt x="197" y="19432"/>
                      <a:pt x="198" y="19436"/>
                    </a:cubicBezTo>
                    <a:cubicBezTo>
                      <a:pt x="199" y="19441"/>
                      <a:pt x="200" y="19447"/>
                      <a:pt x="201" y="19452"/>
                    </a:cubicBezTo>
                    <a:cubicBezTo>
                      <a:pt x="202" y="19456"/>
                      <a:pt x="203" y="19460"/>
                      <a:pt x="203" y="19465"/>
                    </a:cubicBezTo>
                    <a:cubicBezTo>
                      <a:pt x="204" y="19470"/>
                      <a:pt x="205" y="19475"/>
                      <a:pt x="206" y="19480"/>
                    </a:cubicBezTo>
                    <a:cubicBezTo>
                      <a:pt x="207" y="19485"/>
                      <a:pt x="208" y="19490"/>
                      <a:pt x="209" y="19494"/>
                    </a:cubicBezTo>
                    <a:cubicBezTo>
                      <a:pt x="210" y="19499"/>
                      <a:pt x="210" y="19504"/>
                      <a:pt x="211" y="19508"/>
                    </a:cubicBezTo>
                    <a:cubicBezTo>
                      <a:pt x="212" y="19513"/>
                      <a:pt x="213" y="19518"/>
                      <a:pt x="214" y="19523"/>
                    </a:cubicBezTo>
                    <a:cubicBezTo>
                      <a:pt x="215" y="19528"/>
                      <a:pt x="216" y="19533"/>
                      <a:pt x="217" y="19538"/>
                    </a:cubicBezTo>
                    <a:cubicBezTo>
                      <a:pt x="217" y="19542"/>
                      <a:pt x="218" y="19547"/>
                      <a:pt x="219" y="19551"/>
                    </a:cubicBezTo>
                    <a:cubicBezTo>
                      <a:pt x="220" y="19556"/>
                      <a:pt x="221" y="19561"/>
                      <a:pt x="222" y="19566"/>
                    </a:cubicBezTo>
                    <a:cubicBezTo>
                      <a:pt x="223" y="19571"/>
                      <a:pt x="223" y="19575"/>
                      <a:pt x="224" y="19580"/>
                    </a:cubicBezTo>
                    <a:cubicBezTo>
                      <a:pt x="225" y="19585"/>
                      <a:pt x="226" y="19590"/>
                      <a:pt x="227" y="19595"/>
                    </a:cubicBezTo>
                    <a:cubicBezTo>
                      <a:pt x="228" y="19600"/>
                      <a:pt x="229" y="19604"/>
                      <a:pt x="229" y="19609"/>
                    </a:cubicBezTo>
                    <a:cubicBezTo>
                      <a:pt x="230" y="19614"/>
                      <a:pt x="231" y="19618"/>
                      <a:pt x="232" y="19622"/>
                    </a:cubicBezTo>
                    <a:cubicBezTo>
                      <a:pt x="233" y="19628"/>
                      <a:pt x="234" y="19633"/>
                      <a:pt x="235" y="19638"/>
                    </a:cubicBezTo>
                    <a:cubicBezTo>
                      <a:pt x="235" y="19643"/>
                      <a:pt x="236" y="19647"/>
                      <a:pt x="237" y="19651"/>
                    </a:cubicBezTo>
                    <a:cubicBezTo>
                      <a:pt x="238" y="19656"/>
                      <a:pt x="239" y="19661"/>
                      <a:pt x="240" y="19666"/>
                    </a:cubicBezTo>
                    <a:cubicBezTo>
                      <a:pt x="241" y="19671"/>
                      <a:pt x="241" y="19676"/>
                      <a:pt x="242" y="19682"/>
                    </a:cubicBezTo>
                    <a:cubicBezTo>
                      <a:pt x="243" y="19686"/>
                      <a:pt x="244" y="19690"/>
                      <a:pt x="245" y="19694"/>
                    </a:cubicBezTo>
                    <a:cubicBezTo>
                      <a:pt x="246" y="19699"/>
                      <a:pt x="247" y="19705"/>
                      <a:pt x="248" y="19710"/>
                    </a:cubicBezTo>
                    <a:cubicBezTo>
                      <a:pt x="248" y="19714"/>
                      <a:pt x="249" y="19719"/>
                      <a:pt x="250" y="19723"/>
                    </a:cubicBezTo>
                    <a:cubicBezTo>
                      <a:pt x="251" y="19728"/>
                      <a:pt x="252" y="19733"/>
                      <a:pt x="253" y="19738"/>
                    </a:cubicBezTo>
                    <a:cubicBezTo>
                      <a:pt x="253" y="19743"/>
                      <a:pt x="254" y="19747"/>
                      <a:pt x="255" y="19752"/>
                    </a:cubicBezTo>
                    <a:cubicBezTo>
                      <a:pt x="256" y="19757"/>
                      <a:pt x="257" y="19761"/>
                      <a:pt x="258" y="19766"/>
                    </a:cubicBezTo>
                    <a:cubicBezTo>
                      <a:pt x="259" y="19771"/>
                      <a:pt x="260" y="19776"/>
                      <a:pt x="260" y="19782"/>
                    </a:cubicBezTo>
                    <a:cubicBezTo>
                      <a:pt x="261" y="19786"/>
                      <a:pt x="262" y="19791"/>
                      <a:pt x="263" y="19795"/>
                    </a:cubicBezTo>
                    <a:cubicBezTo>
                      <a:pt x="264" y="19800"/>
                      <a:pt x="265" y="19805"/>
                      <a:pt x="266" y="19810"/>
                    </a:cubicBezTo>
                    <a:cubicBezTo>
                      <a:pt x="266" y="19814"/>
                      <a:pt x="267" y="19819"/>
                      <a:pt x="268" y="19824"/>
                    </a:cubicBezTo>
                    <a:cubicBezTo>
                      <a:pt x="269" y="19828"/>
                      <a:pt x="270" y="19833"/>
                      <a:pt x="270" y="19837"/>
                    </a:cubicBezTo>
                    <a:cubicBezTo>
                      <a:pt x="271" y="19843"/>
                      <a:pt x="272" y="19848"/>
                      <a:pt x="273" y="19853"/>
                    </a:cubicBezTo>
                    <a:cubicBezTo>
                      <a:pt x="274" y="19858"/>
                      <a:pt x="275" y="19862"/>
                      <a:pt x="276" y="19867"/>
                    </a:cubicBezTo>
                    <a:cubicBezTo>
                      <a:pt x="277" y="19872"/>
                      <a:pt x="277" y="19876"/>
                      <a:pt x="278" y="19881"/>
                    </a:cubicBezTo>
                    <a:cubicBezTo>
                      <a:pt x="279" y="19886"/>
                      <a:pt x="280" y="19891"/>
                      <a:pt x="281" y="19896"/>
                    </a:cubicBezTo>
                    <a:cubicBezTo>
                      <a:pt x="282" y="19900"/>
                      <a:pt x="283" y="19904"/>
                      <a:pt x="283" y="19909"/>
                    </a:cubicBezTo>
                    <a:cubicBezTo>
                      <a:pt x="284" y="19914"/>
                      <a:pt x="285" y="19920"/>
                      <a:pt x="286" y="19925"/>
                    </a:cubicBezTo>
                    <a:cubicBezTo>
                      <a:pt x="287" y="19929"/>
                      <a:pt x="288" y="19934"/>
                      <a:pt x="289" y="19938"/>
                    </a:cubicBezTo>
                    <a:cubicBezTo>
                      <a:pt x="289" y="19943"/>
                      <a:pt x="290" y="19948"/>
                      <a:pt x="291" y="19952"/>
                    </a:cubicBezTo>
                    <a:cubicBezTo>
                      <a:pt x="292" y="19958"/>
                      <a:pt x="293" y="19963"/>
                      <a:pt x="294" y="19968"/>
                    </a:cubicBezTo>
                    <a:cubicBezTo>
                      <a:pt x="295" y="19972"/>
                      <a:pt x="296" y="19977"/>
                      <a:pt x="296" y="19981"/>
                    </a:cubicBezTo>
                    <a:cubicBezTo>
                      <a:pt x="464" y="20902"/>
                      <a:pt x="1199" y="21600"/>
                      <a:pt x="2074" y="21600"/>
                    </a:cubicBezTo>
                    <a:lnTo>
                      <a:pt x="21600" y="21600"/>
                    </a:lnTo>
                    <a:lnTo>
                      <a:pt x="21600" y="1447"/>
                    </a:lnTo>
                    <a:cubicBezTo>
                      <a:pt x="21600" y="1447"/>
                      <a:pt x="21597" y="1447"/>
                      <a:pt x="21597" y="144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796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Gill Sans"/>
                  <a:sym typeface="Gill Sans"/>
                </a:endParaRPr>
              </a:p>
            </p:txBody>
          </p:sp>
          <p:sp>
            <p:nvSpPr>
              <p:cNvPr id="124" name="Shape 6540"/>
              <p:cNvSpPr/>
              <p:nvPr/>
            </p:nvSpPr>
            <p:spPr>
              <a:xfrm>
                <a:off x="1876002" y="3975599"/>
                <a:ext cx="1070399" cy="909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36" y="21600"/>
                    </a:lnTo>
                    <a:cubicBezTo>
                      <a:pt x="826" y="21600"/>
                      <a:pt x="0" y="20628"/>
                      <a:pt x="0" y="19440"/>
                    </a:cubicBezTo>
                    <a:lnTo>
                      <a:pt x="0" y="2160"/>
                    </a:lnTo>
                    <a:cubicBezTo>
                      <a:pt x="0" y="972"/>
                      <a:pt x="826" y="0"/>
                      <a:pt x="1836" y="0"/>
                    </a:cubicBezTo>
                    <a:lnTo>
                      <a:pt x="21600" y="0"/>
                    </a:lnTo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190500" dist="177800" dir="5400000" rotWithShape="0">
                  <a:srgbClr val="000000">
                    <a:alpha val="3036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796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Gill Sans"/>
                  <a:sym typeface="Gill Sans"/>
                </a:endParaRPr>
              </a:p>
            </p:txBody>
          </p:sp>
        </p:grpSp>
        <p:sp>
          <p:nvSpPr>
            <p:cNvPr id="122" name="Shape 6539"/>
            <p:cNvSpPr/>
            <p:nvPr/>
          </p:nvSpPr>
          <p:spPr>
            <a:xfrm>
              <a:off x="2948831" y="3919425"/>
              <a:ext cx="4037279" cy="1088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448"/>
                  </a:moveTo>
                  <a:lnTo>
                    <a:pt x="21598" y="11441"/>
                  </a:lnTo>
                  <a:lnTo>
                    <a:pt x="21599" y="11435"/>
                  </a:lnTo>
                  <a:lnTo>
                    <a:pt x="21597" y="11428"/>
                  </a:lnTo>
                  <a:lnTo>
                    <a:pt x="21599" y="11422"/>
                  </a:lnTo>
                  <a:lnTo>
                    <a:pt x="21596" y="11415"/>
                  </a:lnTo>
                  <a:lnTo>
                    <a:pt x="21598" y="11410"/>
                  </a:lnTo>
                  <a:lnTo>
                    <a:pt x="21596" y="11402"/>
                  </a:lnTo>
                  <a:lnTo>
                    <a:pt x="21597" y="11397"/>
                  </a:lnTo>
                  <a:lnTo>
                    <a:pt x="21595" y="11389"/>
                  </a:lnTo>
                  <a:lnTo>
                    <a:pt x="21597" y="11384"/>
                  </a:lnTo>
                  <a:lnTo>
                    <a:pt x="21594" y="11376"/>
                  </a:lnTo>
                  <a:lnTo>
                    <a:pt x="21596" y="11371"/>
                  </a:lnTo>
                  <a:lnTo>
                    <a:pt x="21593" y="11364"/>
                  </a:lnTo>
                  <a:lnTo>
                    <a:pt x="21595" y="11358"/>
                  </a:lnTo>
                  <a:lnTo>
                    <a:pt x="21593" y="11351"/>
                  </a:lnTo>
                  <a:lnTo>
                    <a:pt x="21594" y="11345"/>
                  </a:lnTo>
                  <a:lnTo>
                    <a:pt x="21592" y="11338"/>
                  </a:lnTo>
                  <a:lnTo>
                    <a:pt x="21594" y="11333"/>
                  </a:lnTo>
                  <a:lnTo>
                    <a:pt x="21591" y="11325"/>
                  </a:lnTo>
                  <a:lnTo>
                    <a:pt x="21593" y="11320"/>
                  </a:lnTo>
                  <a:lnTo>
                    <a:pt x="21591" y="11312"/>
                  </a:lnTo>
                  <a:lnTo>
                    <a:pt x="21592" y="11307"/>
                  </a:lnTo>
                  <a:lnTo>
                    <a:pt x="21590" y="11300"/>
                  </a:lnTo>
                  <a:lnTo>
                    <a:pt x="21592" y="11294"/>
                  </a:lnTo>
                  <a:lnTo>
                    <a:pt x="21589" y="11287"/>
                  </a:lnTo>
                  <a:lnTo>
                    <a:pt x="21591" y="11281"/>
                  </a:lnTo>
                  <a:lnTo>
                    <a:pt x="21589" y="11274"/>
                  </a:lnTo>
                  <a:lnTo>
                    <a:pt x="21590" y="11268"/>
                  </a:lnTo>
                  <a:lnTo>
                    <a:pt x="21588" y="11261"/>
                  </a:lnTo>
                  <a:lnTo>
                    <a:pt x="21590" y="11256"/>
                  </a:lnTo>
                  <a:lnTo>
                    <a:pt x="21587" y="11248"/>
                  </a:lnTo>
                  <a:lnTo>
                    <a:pt x="21589" y="11243"/>
                  </a:lnTo>
                  <a:lnTo>
                    <a:pt x="21586" y="11235"/>
                  </a:lnTo>
                  <a:lnTo>
                    <a:pt x="21588" y="11230"/>
                  </a:lnTo>
                  <a:lnTo>
                    <a:pt x="21586" y="11222"/>
                  </a:lnTo>
                  <a:lnTo>
                    <a:pt x="21588" y="11217"/>
                  </a:lnTo>
                  <a:lnTo>
                    <a:pt x="21585" y="11210"/>
                  </a:lnTo>
                  <a:lnTo>
                    <a:pt x="21587" y="11204"/>
                  </a:lnTo>
                  <a:lnTo>
                    <a:pt x="21584" y="11197"/>
                  </a:lnTo>
                  <a:lnTo>
                    <a:pt x="21586" y="11191"/>
                  </a:lnTo>
                  <a:lnTo>
                    <a:pt x="21584" y="11184"/>
                  </a:lnTo>
                  <a:lnTo>
                    <a:pt x="21585" y="11179"/>
                  </a:lnTo>
                  <a:lnTo>
                    <a:pt x="21583" y="11171"/>
                  </a:lnTo>
                  <a:lnTo>
                    <a:pt x="21585" y="11166"/>
                  </a:lnTo>
                  <a:lnTo>
                    <a:pt x="21582" y="11158"/>
                  </a:lnTo>
                  <a:lnTo>
                    <a:pt x="21584" y="11153"/>
                  </a:lnTo>
                  <a:lnTo>
                    <a:pt x="21582" y="11145"/>
                  </a:lnTo>
                  <a:lnTo>
                    <a:pt x="21583" y="11140"/>
                  </a:lnTo>
                  <a:lnTo>
                    <a:pt x="21581" y="11133"/>
                  </a:lnTo>
                  <a:lnTo>
                    <a:pt x="21583" y="11127"/>
                  </a:lnTo>
                  <a:lnTo>
                    <a:pt x="21580" y="11120"/>
                  </a:lnTo>
                  <a:lnTo>
                    <a:pt x="21582" y="11114"/>
                  </a:lnTo>
                  <a:lnTo>
                    <a:pt x="21580" y="11107"/>
                  </a:lnTo>
                  <a:lnTo>
                    <a:pt x="21581" y="11102"/>
                  </a:lnTo>
                  <a:lnTo>
                    <a:pt x="21579" y="11094"/>
                  </a:lnTo>
                  <a:lnTo>
                    <a:pt x="21581" y="11089"/>
                  </a:lnTo>
                  <a:lnTo>
                    <a:pt x="21578" y="11081"/>
                  </a:lnTo>
                  <a:lnTo>
                    <a:pt x="21580" y="11076"/>
                  </a:lnTo>
                  <a:lnTo>
                    <a:pt x="21578" y="11069"/>
                  </a:lnTo>
                  <a:lnTo>
                    <a:pt x="21579" y="11063"/>
                  </a:lnTo>
                  <a:lnTo>
                    <a:pt x="21577" y="11056"/>
                  </a:lnTo>
                  <a:lnTo>
                    <a:pt x="21579" y="11050"/>
                  </a:lnTo>
                  <a:lnTo>
                    <a:pt x="21576" y="11043"/>
                  </a:lnTo>
                  <a:lnTo>
                    <a:pt x="21578" y="11037"/>
                  </a:lnTo>
                  <a:lnTo>
                    <a:pt x="21575" y="11030"/>
                  </a:lnTo>
                  <a:lnTo>
                    <a:pt x="21577" y="11025"/>
                  </a:lnTo>
                  <a:lnTo>
                    <a:pt x="21575" y="11017"/>
                  </a:lnTo>
                  <a:lnTo>
                    <a:pt x="21576" y="11012"/>
                  </a:lnTo>
                  <a:lnTo>
                    <a:pt x="21574" y="11004"/>
                  </a:lnTo>
                  <a:lnTo>
                    <a:pt x="21576" y="10999"/>
                  </a:lnTo>
                  <a:lnTo>
                    <a:pt x="21573" y="10991"/>
                  </a:lnTo>
                  <a:lnTo>
                    <a:pt x="21575" y="10986"/>
                  </a:lnTo>
                  <a:lnTo>
                    <a:pt x="21573" y="10979"/>
                  </a:lnTo>
                  <a:lnTo>
                    <a:pt x="21574" y="10973"/>
                  </a:lnTo>
                  <a:lnTo>
                    <a:pt x="21572" y="10966"/>
                  </a:lnTo>
                  <a:lnTo>
                    <a:pt x="21574" y="10960"/>
                  </a:lnTo>
                  <a:lnTo>
                    <a:pt x="21571" y="10953"/>
                  </a:lnTo>
                  <a:lnTo>
                    <a:pt x="21573" y="10948"/>
                  </a:lnTo>
                  <a:lnTo>
                    <a:pt x="21571" y="10940"/>
                  </a:lnTo>
                  <a:lnTo>
                    <a:pt x="21572" y="10935"/>
                  </a:lnTo>
                  <a:lnTo>
                    <a:pt x="21570" y="10927"/>
                  </a:lnTo>
                  <a:lnTo>
                    <a:pt x="21572" y="10922"/>
                  </a:lnTo>
                  <a:lnTo>
                    <a:pt x="21569" y="10914"/>
                  </a:lnTo>
                  <a:lnTo>
                    <a:pt x="21571" y="10909"/>
                  </a:lnTo>
                  <a:lnTo>
                    <a:pt x="21568" y="10902"/>
                  </a:lnTo>
                  <a:lnTo>
                    <a:pt x="21570" y="10896"/>
                  </a:lnTo>
                  <a:lnTo>
                    <a:pt x="21568" y="10889"/>
                  </a:lnTo>
                  <a:lnTo>
                    <a:pt x="21570" y="10883"/>
                  </a:lnTo>
                  <a:lnTo>
                    <a:pt x="21567" y="10876"/>
                  </a:lnTo>
                  <a:lnTo>
                    <a:pt x="21569" y="10871"/>
                  </a:lnTo>
                  <a:lnTo>
                    <a:pt x="21566" y="10863"/>
                  </a:lnTo>
                  <a:lnTo>
                    <a:pt x="21568" y="10858"/>
                  </a:lnTo>
                  <a:lnTo>
                    <a:pt x="21566" y="10850"/>
                  </a:lnTo>
                  <a:lnTo>
                    <a:pt x="21567" y="10845"/>
                  </a:lnTo>
                  <a:lnTo>
                    <a:pt x="21565" y="10837"/>
                  </a:lnTo>
                  <a:lnTo>
                    <a:pt x="21567" y="10832"/>
                  </a:lnTo>
                  <a:lnTo>
                    <a:pt x="21564" y="10825"/>
                  </a:lnTo>
                  <a:lnTo>
                    <a:pt x="21566" y="10819"/>
                  </a:lnTo>
                  <a:lnTo>
                    <a:pt x="21564" y="10812"/>
                  </a:lnTo>
                  <a:lnTo>
                    <a:pt x="21565" y="10806"/>
                  </a:lnTo>
                  <a:lnTo>
                    <a:pt x="21563" y="10799"/>
                  </a:lnTo>
                  <a:lnTo>
                    <a:pt x="21565" y="10794"/>
                  </a:lnTo>
                  <a:lnTo>
                    <a:pt x="21562" y="10786"/>
                  </a:lnTo>
                  <a:lnTo>
                    <a:pt x="21564" y="10781"/>
                  </a:lnTo>
                  <a:lnTo>
                    <a:pt x="21562" y="10773"/>
                  </a:lnTo>
                  <a:lnTo>
                    <a:pt x="21563" y="10768"/>
                  </a:lnTo>
                  <a:lnTo>
                    <a:pt x="21561" y="10760"/>
                  </a:lnTo>
                  <a:lnTo>
                    <a:pt x="21563" y="10755"/>
                  </a:lnTo>
                  <a:lnTo>
                    <a:pt x="21560" y="10748"/>
                  </a:lnTo>
                  <a:lnTo>
                    <a:pt x="21562" y="10742"/>
                  </a:lnTo>
                  <a:lnTo>
                    <a:pt x="21559" y="10735"/>
                  </a:lnTo>
                  <a:lnTo>
                    <a:pt x="21561" y="10730"/>
                  </a:lnTo>
                  <a:lnTo>
                    <a:pt x="21559" y="10722"/>
                  </a:lnTo>
                  <a:lnTo>
                    <a:pt x="21561" y="10717"/>
                  </a:lnTo>
                  <a:lnTo>
                    <a:pt x="21558" y="10709"/>
                  </a:lnTo>
                  <a:lnTo>
                    <a:pt x="21560" y="10704"/>
                  </a:lnTo>
                  <a:lnTo>
                    <a:pt x="21557" y="10696"/>
                  </a:lnTo>
                  <a:lnTo>
                    <a:pt x="21559" y="10691"/>
                  </a:lnTo>
                  <a:lnTo>
                    <a:pt x="21557" y="10683"/>
                  </a:lnTo>
                  <a:lnTo>
                    <a:pt x="21558" y="10678"/>
                  </a:lnTo>
                  <a:lnTo>
                    <a:pt x="21556" y="10671"/>
                  </a:lnTo>
                  <a:lnTo>
                    <a:pt x="21558" y="10665"/>
                  </a:lnTo>
                  <a:lnTo>
                    <a:pt x="21555" y="10658"/>
                  </a:lnTo>
                  <a:lnTo>
                    <a:pt x="21557" y="10652"/>
                  </a:lnTo>
                  <a:lnTo>
                    <a:pt x="21555" y="10645"/>
                  </a:lnTo>
                  <a:lnTo>
                    <a:pt x="21556" y="10640"/>
                  </a:lnTo>
                  <a:lnTo>
                    <a:pt x="21554" y="10632"/>
                  </a:lnTo>
                  <a:lnTo>
                    <a:pt x="21556" y="10627"/>
                  </a:lnTo>
                  <a:lnTo>
                    <a:pt x="21553" y="10619"/>
                  </a:lnTo>
                  <a:lnTo>
                    <a:pt x="21555" y="10614"/>
                  </a:lnTo>
                  <a:lnTo>
                    <a:pt x="21553" y="10606"/>
                  </a:lnTo>
                  <a:lnTo>
                    <a:pt x="21554" y="10601"/>
                  </a:lnTo>
                  <a:lnTo>
                    <a:pt x="21552" y="10594"/>
                  </a:lnTo>
                  <a:lnTo>
                    <a:pt x="21554" y="10588"/>
                  </a:lnTo>
                  <a:lnTo>
                    <a:pt x="21551" y="10581"/>
                  </a:lnTo>
                  <a:lnTo>
                    <a:pt x="21553" y="10575"/>
                  </a:lnTo>
                  <a:lnTo>
                    <a:pt x="21551" y="10568"/>
                  </a:lnTo>
                  <a:lnTo>
                    <a:pt x="21552" y="10563"/>
                  </a:lnTo>
                  <a:lnTo>
                    <a:pt x="21550" y="10555"/>
                  </a:lnTo>
                  <a:lnTo>
                    <a:pt x="21552" y="10550"/>
                  </a:lnTo>
                  <a:lnTo>
                    <a:pt x="21549" y="10542"/>
                  </a:lnTo>
                  <a:lnTo>
                    <a:pt x="21551" y="10537"/>
                  </a:lnTo>
                  <a:lnTo>
                    <a:pt x="21548" y="10529"/>
                  </a:lnTo>
                  <a:lnTo>
                    <a:pt x="21550" y="10524"/>
                  </a:lnTo>
                  <a:lnTo>
                    <a:pt x="21548" y="10517"/>
                  </a:lnTo>
                  <a:lnTo>
                    <a:pt x="21550" y="10511"/>
                  </a:lnTo>
                  <a:lnTo>
                    <a:pt x="21547" y="10504"/>
                  </a:lnTo>
                  <a:lnTo>
                    <a:pt x="21549" y="10499"/>
                  </a:lnTo>
                  <a:lnTo>
                    <a:pt x="21546" y="10491"/>
                  </a:lnTo>
                  <a:lnTo>
                    <a:pt x="21548" y="10486"/>
                  </a:lnTo>
                  <a:lnTo>
                    <a:pt x="21546" y="10478"/>
                  </a:lnTo>
                  <a:lnTo>
                    <a:pt x="21547" y="10473"/>
                  </a:lnTo>
                  <a:lnTo>
                    <a:pt x="21545" y="10465"/>
                  </a:lnTo>
                  <a:lnTo>
                    <a:pt x="21547" y="10460"/>
                  </a:lnTo>
                  <a:lnTo>
                    <a:pt x="21544" y="10453"/>
                  </a:lnTo>
                  <a:lnTo>
                    <a:pt x="21546" y="10447"/>
                  </a:lnTo>
                  <a:lnTo>
                    <a:pt x="21544" y="10440"/>
                  </a:lnTo>
                  <a:lnTo>
                    <a:pt x="21545" y="10434"/>
                  </a:lnTo>
                  <a:lnTo>
                    <a:pt x="21543" y="10427"/>
                  </a:lnTo>
                  <a:lnTo>
                    <a:pt x="21545" y="10421"/>
                  </a:lnTo>
                  <a:lnTo>
                    <a:pt x="21542" y="10414"/>
                  </a:lnTo>
                  <a:lnTo>
                    <a:pt x="21544" y="10409"/>
                  </a:lnTo>
                  <a:lnTo>
                    <a:pt x="21542" y="10401"/>
                  </a:lnTo>
                  <a:lnTo>
                    <a:pt x="21543" y="10396"/>
                  </a:lnTo>
                  <a:lnTo>
                    <a:pt x="21541" y="10388"/>
                  </a:lnTo>
                  <a:lnTo>
                    <a:pt x="21543" y="10383"/>
                  </a:lnTo>
                  <a:lnTo>
                    <a:pt x="21540" y="10375"/>
                  </a:lnTo>
                  <a:lnTo>
                    <a:pt x="21542" y="10370"/>
                  </a:lnTo>
                  <a:lnTo>
                    <a:pt x="21539" y="10363"/>
                  </a:lnTo>
                  <a:lnTo>
                    <a:pt x="21541" y="10357"/>
                  </a:lnTo>
                  <a:lnTo>
                    <a:pt x="21539" y="10350"/>
                  </a:lnTo>
                  <a:lnTo>
                    <a:pt x="21541" y="10344"/>
                  </a:lnTo>
                  <a:lnTo>
                    <a:pt x="21538" y="10337"/>
                  </a:lnTo>
                  <a:lnTo>
                    <a:pt x="21540" y="10332"/>
                  </a:lnTo>
                  <a:lnTo>
                    <a:pt x="21537" y="10324"/>
                  </a:lnTo>
                  <a:lnTo>
                    <a:pt x="21539" y="10319"/>
                  </a:lnTo>
                  <a:lnTo>
                    <a:pt x="21537" y="10311"/>
                  </a:lnTo>
                  <a:lnTo>
                    <a:pt x="21538" y="10306"/>
                  </a:lnTo>
                  <a:lnTo>
                    <a:pt x="21536" y="10298"/>
                  </a:lnTo>
                  <a:lnTo>
                    <a:pt x="21538" y="10293"/>
                  </a:lnTo>
                  <a:lnTo>
                    <a:pt x="21535" y="10286"/>
                  </a:lnTo>
                  <a:lnTo>
                    <a:pt x="21537" y="10280"/>
                  </a:lnTo>
                  <a:lnTo>
                    <a:pt x="21535" y="10273"/>
                  </a:lnTo>
                  <a:lnTo>
                    <a:pt x="21536" y="10267"/>
                  </a:lnTo>
                  <a:lnTo>
                    <a:pt x="21534" y="10260"/>
                  </a:lnTo>
                  <a:lnTo>
                    <a:pt x="21536" y="10255"/>
                  </a:lnTo>
                  <a:lnTo>
                    <a:pt x="21533" y="10247"/>
                  </a:lnTo>
                  <a:lnTo>
                    <a:pt x="21535" y="10242"/>
                  </a:lnTo>
                  <a:lnTo>
                    <a:pt x="21532" y="10234"/>
                  </a:lnTo>
                  <a:lnTo>
                    <a:pt x="21534" y="10229"/>
                  </a:lnTo>
                  <a:lnTo>
                    <a:pt x="21532" y="10221"/>
                  </a:lnTo>
                  <a:lnTo>
                    <a:pt x="21534" y="10216"/>
                  </a:lnTo>
                  <a:lnTo>
                    <a:pt x="21531" y="10209"/>
                  </a:lnTo>
                  <a:lnTo>
                    <a:pt x="21533" y="10203"/>
                  </a:lnTo>
                  <a:lnTo>
                    <a:pt x="21530" y="10196"/>
                  </a:lnTo>
                  <a:lnTo>
                    <a:pt x="21532" y="10190"/>
                  </a:lnTo>
                  <a:lnTo>
                    <a:pt x="21530" y="10183"/>
                  </a:lnTo>
                  <a:lnTo>
                    <a:pt x="21531" y="10178"/>
                  </a:lnTo>
                  <a:lnTo>
                    <a:pt x="21529" y="10170"/>
                  </a:lnTo>
                  <a:lnTo>
                    <a:pt x="21531" y="10165"/>
                  </a:lnTo>
                  <a:lnTo>
                    <a:pt x="21528" y="10157"/>
                  </a:lnTo>
                  <a:lnTo>
                    <a:pt x="21530" y="10152"/>
                  </a:lnTo>
                  <a:lnTo>
                    <a:pt x="18238" y="0"/>
                  </a:lnTo>
                  <a:lnTo>
                    <a:pt x="18238" y="1128"/>
                  </a:lnTo>
                  <a:lnTo>
                    <a:pt x="0" y="1128"/>
                  </a:lnTo>
                  <a:lnTo>
                    <a:pt x="0" y="19176"/>
                  </a:lnTo>
                  <a:lnTo>
                    <a:pt x="1" y="19176"/>
                  </a:lnTo>
                  <a:lnTo>
                    <a:pt x="1" y="19189"/>
                  </a:lnTo>
                  <a:lnTo>
                    <a:pt x="1" y="19189"/>
                  </a:lnTo>
                  <a:lnTo>
                    <a:pt x="1" y="19202"/>
                  </a:lnTo>
                  <a:lnTo>
                    <a:pt x="2" y="19202"/>
                  </a:lnTo>
                  <a:lnTo>
                    <a:pt x="2" y="19214"/>
                  </a:lnTo>
                  <a:lnTo>
                    <a:pt x="3" y="19214"/>
                  </a:lnTo>
                  <a:lnTo>
                    <a:pt x="3" y="19227"/>
                  </a:lnTo>
                  <a:lnTo>
                    <a:pt x="3" y="19227"/>
                  </a:lnTo>
                  <a:lnTo>
                    <a:pt x="3" y="19240"/>
                  </a:lnTo>
                  <a:lnTo>
                    <a:pt x="4" y="19240"/>
                  </a:lnTo>
                  <a:lnTo>
                    <a:pt x="4" y="19253"/>
                  </a:lnTo>
                  <a:lnTo>
                    <a:pt x="5" y="19253"/>
                  </a:lnTo>
                  <a:lnTo>
                    <a:pt x="5" y="19266"/>
                  </a:lnTo>
                  <a:lnTo>
                    <a:pt x="6" y="19266"/>
                  </a:lnTo>
                  <a:lnTo>
                    <a:pt x="6" y="19279"/>
                  </a:lnTo>
                  <a:lnTo>
                    <a:pt x="6" y="19279"/>
                  </a:lnTo>
                  <a:lnTo>
                    <a:pt x="6" y="19291"/>
                  </a:lnTo>
                  <a:lnTo>
                    <a:pt x="7" y="19291"/>
                  </a:lnTo>
                  <a:lnTo>
                    <a:pt x="7" y="19304"/>
                  </a:lnTo>
                  <a:lnTo>
                    <a:pt x="8" y="19304"/>
                  </a:lnTo>
                  <a:lnTo>
                    <a:pt x="8" y="19317"/>
                  </a:lnTo>
                  <a:lnTo>
                    <a:pt x="8" y="19317"/>
                  </a:lnTo>
                  <a:lnTo>
                    <a:pt x="8" y="19330"/>
                  </a:lnTo>
                  <a:lnTo>
                    <a:pt x="9" y="19330"/>
                  </a:lnTo>
                  <a:lnTo>
                    <a:pt x="9" y="19343"/>
                  </a:lnTo>
                  <a:lnTo>
                    <a:pt x="10" y="19343"/>
                  </a:lnTo>
                  <a:lnTo>
                    <a:pt x="10" y="19356"/>
                  </a:lnTo>
                  <a:lnTo>
                    <a:pt x="10" y="19356"/>
                  </a:lnTo>
                  <a:lnTo>
                    <a:pt x="10" y="19368"/>
                  </a:lnTo>
                  <a:lnTo>
                    <a:pt x="11" y="19368"/>
                  </a:lnTo>
                  <a:lnTo>
                    <a:pt x="11" y="19381"/>
                  </a:lnTo>
                  <a:lnTo>
                    <a:pt x="12" y="19381"/>
                  </a:lnTo>
                  <a:lnTo>
                    <a:pt x="12" y="19394"/>
                  </a:lnTo>
                  <a:lnTo>
                    <a:pt x="12" y="19394"/>
                  </a:lnTo>
                  <a:lnTo>
                    <a:pt x="12" y="19407"/>
                  </a:lnTo>
                  <a:lnTo>
                    <a:pt x="13" y="19407"/>
                  </a:lnTo>
                  <a:lnTo>
                    <a:pt x="13" y="19420"/>
                  </a:lnTo>
                  <a:lnTo>
                    <a:pt x="14" y="19420"/>
                  </a:lnTo>
                  <a:lnTo>
                    <a:pt x="14" y="19433"/>
                  </a:lnTo>
                  <a:lnTo>
                    <a:pt x="15" y="19433"/>
                  </a:lnTo>
                  <a:lnTo>
                    <a:pt x="15" y="19445"/>
                  </a:lnTo>
                  <a:lnTo>
                    <a:pt x="15" y="19445"/>
                  </a:lnTo>
                  <a:lnTo>
                    <a:pt x="15" y="19458"/>
                  </a:lnTo>
                  <a:lnTo>
                    <a:pt x="16" y="19458"/>
                  </a:lnTo>
                  <a:lnTo>
                    <a:pt x="16" y="19471"/>
                  </a:lnTo>
                  <a:lnTo>
                    <a:pt x="17" y="19471"/>
                  </a:lnTo>
                  <a:lnTo>
                    <a:pt x="17" y="19484"/>
                  </a:lnTo>
                  <a:lnTo>
                    <a:pt x="17" y="19484"/>
                  </a:lnTo>
                  <a:lnTo>
                    <a:pt x="17" y="19497"/>
                  </a:lnTo>
                  <a:lnTo>
                    <a:pt x="18" y="19497"/>
                  </a:lnTo>
                  <a:lnTo>
                    <a:pt x="18" y="19510"/>
                  </a:lnTo>
                  <a:lnTo>
                    <a:pt x="19" y="19510"/>
                  </a:lnTo>
                  <a:lnTo>
                    <a:pt x="19" y="19522"/>
                  </a:lnTo>
                  <a:lnTo>
                    <a:pt x="19" y="19522"/>
                  </a:lnTo>
                  <a:lnTo>
                    <a:pt x="19" y="19535"/>
                  </a:lnTo>
                  <a:lnTo>
                    <a:pt x="20" y="19535"/>
                  </a:lnTo>
                  <a:lnTo>
                    <a:pt x="20" y="19548"/>
                  </a:lnTo>
                  <a:lnTo>
                    <a:pt x="21" y="19548"/>
                  </a:lnTo>
                  <a:lnTo>
                    <a:pt x="21" y="19561"/>
                  </a:lnTo>
                  <a:lnTo>
                    <a:pt x="21" y="19561"/>
                  </a:lnTo>
                  <a:lnTo>
                    <a:pt x="21" y="19574"/>
                  </a:lnTo>
                  <a:lnTo>
                    <a:pt x="22" y="19574"/>
                  </a:lnTo>
                  <a:lnTo>
                    <a:pt x="22" y="19587"/>
                  </a:lnTo>
                  <a:lnTo>
                    <a:pt x="23" y="19587"/>
                  </a:lnTo>
                  <a:lnTo>
                    <a:pt x="23" y="19599"/>
                  </a:lnTo>
                  <a:lnTo>
                    <a:pt x="24" y="19599"/>
                  </a:lnTo>
                  <a:lnTo>
                    <a:pt x="24" y="19612"/>
                  </a:lnTo>
                  <a:lnTo>
                    <a:pt x="24" y="19612"/>
                  </a:lnTo>
                  <a:lnTo>
                    <a:pt x="24" y="19625"/>
                  </a:lnTo>
                  <a:lnTo>
                    <a:pt x="25" y="19625"/>
                  </a:lnTo>
                  <a:lnTo>
                    <a:pt x="25" y="19638"/>
                  </a:lnTo>
                  <a:lnTo>
                    <a:pt x="26" y="19638"/>
                  </a:lnTo>
                  <a:lnTo>
                    <a:pt x="26" y="19651"/>
                  </a:lnTo>
                  <a:lnTo>
                    <a:pt x="26" y="19651"/>
                  </a:lnTo>
                  <a:lnTo>
                    <a:pt x="26" y="19664"/>
                  </a:lnTo>
                  <a:lnTo>
                    <a:pt x="27" y="19664"/>
                  </a:lnTo>
                  <a:lnTo>
                    <a:pt x="27" y="19676"/>
                  </a:lnTo>
                  <a:lnTo>
                    <a:pt x="28" y="19676"/>
                  </a:lnTo>
                  <a:lnTo>
                    <a:pt x="28" y="19689"/>
                  </a:lnTo>
                  <a:lnTo>
                    <a:pt x="28" y="19689"/>
                  </a:lnTo>
                  <a:lnTo>
                    <a:pt x="28" y="19702"/>
                  </a:lnTo>
                  <a:lnTo>
                    <a:pt x="29" y="19702"/>
                  </a:lnTo>
                  <a:lnTo>
                    <a:pt x="29" y="19715"/>
                  </a:lnTo>
                  <a:lnTo>
                    <a:pt x="30" y="19715"/>
                  </a:lnTo>
                  <a:lnTo>
                    <a:pt x="30" y="19728"/>
                  </a:lnTo>
                  <a:lnTo>
                    <a:pt x="30" y="19728"/>
                  </a:lnTo>
                  <a:lnTo>
                    <a:pt x="30" y="19741"/>
                  </a:lnTo>
                  <a:lnTo>
                    <a:pt x="31" y="19741"/>
                  </a:lnTo>
                  <a:lnTo>
                    <a:pt x="31" y="19754"/>
                  </a:lnTo>
                  <a:lnTo>
                    <a:pt x="32" y="19754"/>
                  </a:lnTo>
                  <a:lnTo>
                    <a:pt x="32" y="19766"/>
                  </a:lnTo>
                  <a:lnTo>
                    <a:pt x="33" y="19766"/>
                  </a:lnTo>
                  <a:lnTo>
                    <a:pt x="33" y="19779"/>
                  </a:lnTo>
                  <a:lnTo>
                    <a:pt x="33" y="19779"/>
                  </a:lnTo>
                  <a:lnTo>
                    <a:pt x="33" y="19792"/>
                  </a:lnTo>
                  <a:lnTo>
                    <a:pt x="34" y="19792"/>
                  </a:lnTo>
                  <a:lnTo>
                    <a:pt x="34" y="19805"/>
                  </a:lnTo>
                  <a:lnTo>
                    <a:pt x="35" y="19805"/>
                  </a:lnTo>
                  <a:lnTo>
                    <a:pt x="35" y="19818"/>
                  </a:lnTo>
                  <a:lnTo>
                    <a:pt x="35" y="19818"/>
                  </a:lnTo>
                  <a:lnTo>
                    <a:pt x="35" y="19830"/>
                  </a:lnTo>
                  <a:lnTo>
                    <a:pt x="36" y="19830"/>
                  </a:lnTo>
                  <a:lnTo>
                    <a:pt x="36" y="19843"/>
                  </a:lnTo>
                  <a:lnTo>
                    <a:pt x="37" y="19843"/>
                  </a:lnTo>
                  <a:lnTo>
                    <a:pt x="37" y="19856"/>
                  </a:lnTo>
                  <a:lnTo>
                    <a:pt x="37" y="19856"/>
                  </a:lnTo>
                  <a:lnTo>
                    <a:pt x="37" y="19869"/>
                  </a:lnTo>
                  <a:lnTo>
                    <a:pt x="38" y="19869"/>
                  </a:lnTo>
                  <a:lnTo>
                    <a:pt x="38" y="19882"/>
                  </a:lnTo>
                  <a:lnTo>
                    <a:pt x="39" y="19882"/>
                  </a:lnTo>
                  <a:lnTo>
                    <a:pt x="39" y="19895"/>
                  </a:lnTo>
                  <a:lnTo>
                    <a:pt x="39" y="19895"/>
                  </a:lnTo>
                  <a:lnTo>
                    <a:pt x="39" y="19907"/>
                  </a:lnTo>
                  <a:lnTo>
                    <a:pt x="40" y="19907"/>
                  </a:lnTo>
                  <a:lnTo>
                    <a:pt x="40" y="19920"/>
                  </a:lnTo>
                  <a:lnTo>
                    <a:pt x="41" y="19920"/>
                  </a:lnTo>
                  <a:lnTo>
                    <a:pt x="41" y="19933"/>
                  </a:lnTo>
                  <a:lnTo>
                    <a:pt x="42" y="19933"/>
                  </a:lnTo>
                  <a:lnTo>
                    <a:pt x="42" y="19946"/>
                  </a:lnTo>
                  <a:lnTo>
                    <a:pt x="42" y="19946"/>
                  </a:lnTo>
                  <a:lnTo>
                    <a:pt x="42" y="19959"/>
                  </a:lnTo>
                  <a:lnTo>
                    <a:pt x="43" y="19959"/>
                  </a:lnTo>
                  <a:lnTo>
                    <a:pt x="43" y="19972"/>
                  </a:lnTo>
                  <a:lnTo>
                    <a:pt x="44" y="19972"/>
                  </a:lnTo>
                  <a:lnTo>
                    <a:pt x="44" y="19984"/>
                  </a:lnTo>
                  <a:lnTo>
                    <a:pt x="44" y="19984"/>
                  </a:lnTo>
                  <a:lnTo>
                    <a:pt x="44" y="19997"/>
                  </a:lnTo>
                  <a:lnTo>
                    <a:pt x="45" y="19997"/>
                  </a:lnTo>
                  <a:lnTo>
                    <a:pt x="45" y="20010"/>
                  </a:lnTo>
                  <a:lnTo>
                    <a:pt x="46" y="20010"/>
                  </a:lnTo>
                  <a:lnTo>
                    <a:pt x="46" y="20023"/>
                  </a:lnTo>
                  <a:lnTo>
                    <a:pt x="46" y="20023"/>
                  </a:lnTo>
                  <a:lnTo>
                    <a:pt x="46" y="20036"/>
                  </a:lnTo>
                  <a:lnTo>
                    <a:pt x="47" y="20036"/>
                  </a:lnTo>
                  <a:lnTo>
                    <a:pt x="47" y="20049"/>
                  </a:lnTo>
                  <a:lnTo>
                    <a:pt x="48" y="20049"/>
                  </a:lnTo>
                  <a:lnTo>
                    <a:pt x="48" y="20061"/>
                  </a:lnTo>
                  <a:lnTo>
                    <a:pt x="48" y="20061"/>
                  </a:lnTo>
                  <a:lnTo>
                    <a:pt x="48" y="20074"/>
                  </a:lnTo>
                  <a:lnTo>
                    <a:pt x="49" y="20074"/>
                  </a:lnTo>
                  <a:lnTo>
                    <a:pt x="49" y="20087"/>
                  </a:lnTo>
                  <a:lnTo>
                    <a:pt x="50" y="20087"/>
                  </a:lnTo>
                  <a:lnTo>
                    <a:pt x="50" y="20100"/>
                  </a:lnTo>
                  <a:lnTo>
                    <a:pt x="51" y="20100"/>
                  </a:lnTo>
                  <a:lnTo>
                    <a:pt x="51" y="20113"/>
                  </a:lnTo>
                  <a:lnTo>
                    <a:pt x="51" y="20113"/>
                  </a:lnTo>
                  <a:lnTo>
                    <a:pt x="51" y="20126"/>
                  </a:lnTo>
                  <a:lnTo>
                    <a:pt x="52" y="20126"/>
                  </a:lnTo>
                  <a:lnTo>
                    <a:pt x="52" y="20138"/>
                  </a:lnTo>
                  <a:lnTo>
                    <a:pt x="53" y="20138"/>
                  </a:lnTo>
                  <a:lnTo>
                    <a:pt x="53" y="20151"/>
                  </a:lnTo>
                  <a:lnTo>
                    <a:pt x="53" y="20151"/>
                  </a:lnTo>
                  <a:lnTo>
                    <a:pt x="53" y="20164"/>
                  </a:lnTo>
                  <a:lnTo>
                    <a:pt x="54" y="20164"/>
                  </a:lnTo>
                  <a:lnTo>
                    <a:pt x="54" y="20177"/>
                  </a:lnTo>
                  <a:lnTo>
                    <a:pt x="55" y="20177"/>
                  </a:lnTo>
                  <a:lnTo>
                    <a:pt x="55" y="20190"/>
                  </a:lnTo>
                  <a:lnTo>
                    <a:pt x="55" y="20190"/>
                  </a:lnTo>
                  <a:lnTo>
                    <a:pt x="55" y="20203"/>
                  </a:lnTo>
                  <a:lnTo>
                    <a:pt x="56" y="20203"/>
                  </a:lnTo>
                  <a:lnTo>
                    <a:pt x="56" y="20215"/>
                  </a:lnTo>
                  <a:lnTo>
                    <a:pt x="57" y="20215"/>
                  </a:lnTo>
                  <a:lnTo>
                    <a:pt x="57" y="20228"/>
                  </a:lnTo>
                  <a:lnTo>
                    <a:pt x="57" y="20228"/>
                  </a:lnTo>
                  <a:lnTo>
                    <a:pt x="57" y="20241"/>
                  </a:lnTo>
                  <a:lnTo>
                    <a:pt x="58" y="20241"/>
                  </a:lnTo>
                  <a:lnTo>
                    <a:pt x="58" y="20254"/>
                  </a:lnTo>
                  <a:lnTo>
                    <a:pt x="59" y="20254"/>
                  </a:lnTo>
                  <a:lnTo>
                    <a:pt x="59" y="20267"/>
                  </a:lnTo>
                  <a:lnTo>
                    <a:pt x="60" y="20267"/>
                  </a:lnTo>
                  <a:lnTo>
                    <a:pt x="60" y="20280"/>
                  </a:lnTo>
                  <a:lnTo>
                    <a:pt x="60" y="20280"/>
                  </a:lnTo>
                  <a:lnTo>
                    <a:pt x="60" y="20292"/>
                  </a:lnTo>
                  <a:lnTo>
                    <a:pt x="61" y="20292"/>
                  </a:lnTo>
                  <a:lnTo>
                    <a:pt x="61" y="20305"/>
                  </a:lnTo>
                  <a:lnTo>
                    <a:pt x="62" y="20305"/>
                  </a:lnTo>
                  <a:lnTo>
                    <a:pt x="62" y="20318"/>
                  </a:lnTo>
                  <a:lnTo>
                    <a:pt x="62" y="20318"/>
                  </a:lnTo>
                  <a:lnTo>
                    <a:pt x="62" y="20331"/>
                  </a:lnTo>
                  <a:lnTo>
                    <a:pt x="63" y="20331"/>
                  </a:lnTo>
                  <a:lnTo>
                    <a:pt x="63" y="20344"/>
                  </a:lnTo>
                  <a:lnTo>
                    <a:pt x="64" y="20344"/>
                  </a:lnTo>
                  <a:lnTo>
                    <a:pt x="64" y="20357"/>
                  </a:lnTo>
                  <a:lnTo>
                    <a:pt x="64" y="20357"/>
                  </a:lnTo>
                  <a:lnTo>
                    <a:pt x="64" y="20370"/>
                  </a:lnTo>
                  <a:lnTo>
                    <a:pt x="65" y="20370"/>
                  </a:lnTo>
                  <a:lnTo>
                    <a:pt x="65" y="20382"/>
                  </a:lnTo>
                  <a:lnTo>
                    <a:pt x="66" y="20382"/>
                  </a:lnTo>
                  <a:lnTo>
                    <a:pt x="66" y="20395"/>
                  </a:lnTo>
                  <a:lnTo>
                    <a:pt x="66" y="20395"/>
                  </a:lnTo>
                  <a:lnTo>
                    <a:pt x="66" y="20408"/>
                  </a:lnTo>
                  <a:lnTo>
                    <a:pt x="67" y="20408"/>
                  </a:lnTo>
                  <a:lnTo>
                    <a:pt x="67" y="20421"/>
                  </a:lnTo>
                  <a:lnTo>
                    <a:pt x="68" y="20421"/>
                  </a:lnTo>
                  <a:lnTo>
                    <a:pt x="68" y="20434"/>
                  </a:lnTo>
                  <a:lnTo>
                    <a:pt x="69" y="20434"/>
                  </a:lnTo>
                  <a:lnTo>
                    <a:pt x="69" y="20446"/>
                  </a:lnTo>
                  <a:lnTo>
                    <a:pt x="69" y="20446"/>
                  </a:lnTo>
                  <a:lnTo>
                    <a:pt x="69" y="20459"/>
                  </a:lnTo>
                  <a:lnTo>
                    <a:pt x="70" y="20459"/>
                  </a:lnTo>
                  <a:lnTo>
                    <a:pt x="70" y="20472"/>
                  </a:lnTo>
                  <a:lnTo>
                    <a:pt x="18248" y="20472"/>
                  </a:lnTo>
                  <a:lnTo>
                    <a:pt x="18248" y="20483"/>
                  </a:lnTo>
                  <a:lnTo>
                    <a:pt x="18249" y="20481"/>
                  </a:lnTo>
                  <a:lnTo>
                    <a:pt x="18249" y="20496"/>
                  </a:lnTo>
                  <a:lnTo>
                    <a:pt x="18249" y="20494"/>
                  </a:lnTo>
                  <a:lnTo>
                    <a:pt x="18249" y="20509"/>
                  </a:lnTo>
                  <a:lnTo>
                    <a:pt x="18250" y="20507"/>
                  </a:lnTo>
                  <a:lnTo>
                    <a:pt x="18250" y="20522"/>
                  </a:lnTo>
                  <a:lnTo>
                    <a:pt x="18251" y="20520"/>
                  </a:lnTo>
                  <a:lnTo>
                    <a:pt x="18251" y="20535"/>
                  </a:lnTo>
                  <a:lnTo>
                    <a:pt x="18252" y="20533"/>
                  </a:lnTo>
                  <a:lnTo>
                    <a:pt x="18252" y="20548"/>
                  </a:lnTo>
                  <a:lnTo>
                    <a:pt x="18252" y="20545"/>
                  </a:lnTo>
                  <a:lnTo>
                    <a:pt x="18252" y="20560"/>
                  </a:lnTo>
                  <a:lnTo>
                    <a:pt x="18253" y="20558"/>
                  </a:lnTo>
                  <a:lnTo>
                    <a:pt x="18253" y="20573"/>
                  </a:lnTo>
                  <a:lnTo>
                    <a:pt x="18254" y="20571"/>
                  </a:lnTo>
                  <a:lnTo>
                    <a:pt x="18254" y="20586"/>
                  </a:lnTo>
                  <a:lnTo>
                    <a:pt x="18254" y="20584"/>
                  </a:lnTo>
                  <a:lnTo>
                    <a:pt x="18254" y="20599"/>
                  </a:lnTo>
                  <a:lnTo>
                    <a:pt x="18255" y="20597"/>
                  </a:lnTo>
                  <a:lnTo>
                    <a:pt x="18255" y="20612"/>
                  </a:lnTo>
                  <a:lnTo>
                    <a:pt x="18256" y="20610"/>
                  </a:lnTo>
                  <a:lnTo>
                    <a:pt x="18256" y="20625"/>
                  </a:lnTo>
                  <a:lnTo>
                    <a:pt x="18256" y="20622"/>
                  </a:lnTo>
                  <a:lnTo>
                    <a:pt x="18256" y="20638"/>
                  </a:lnTo>
                  <a:lnTo>
                    <a:pt x="18257" y="20635"/>
                  </a:lnTo>
                  <a:lnTo>
                    <a:pt x="18257" y="20650"/>
                  </a:lnTo>
                  <a:lnTo>
                    <a:pt x="18258" y="20648"/>
                  </a:lnTo>
                  <a:lnTo>
                    <a:pt x="18258" y="20663"/>
                  </a:lnTo>
                  <a:lnTo>
                    <a:pt x="18259" y="20661"/>
                  </a:lnTo>
                  <a:lnTo>
                    <a:pt x="18259" y="20676"/>
                  </a:lnTo>
                  <a:lnTo>
                    <a:pt x="18259" y="20674"/>
                  </a:lnTo>
                  <a:lnTo>
                    <a:pt x="18259" y="20689"/>
                  </a:lnTo>
                  <a:lnTo>
                    <a:pt x="18260" y="20687"/>
                  </a:lnTo>
                  <a:lnTo>
                    <a:pt x="18260" y="20702"/>
                  </a:lnTo>
                  <a:lnTo>
                    <a:pt x="18261" y="20700"/>
                  </a:lnTo>
                  <a:lnTo>
                    <a:pt x="18261" y="20714"/>
                  </a:lnTo>
                  <a:lnTo>
                    <a:pt x="18261" y="20712"/>
                  </a:lnTo>
                  <a:lnTo>
                    <a:pt x="18261" y="20727"/>
                  </a:lnTo>
                  <a:lnTo>
                    <a:pt x="18262" y="20725"/>
                  </a:lnTo>
                  <a:lnTo>
                    <a:pt x="18262" y="20740"/>
                  </a:lnTo>
                  <a:lnTo>
                    <a:pt x="18263" y="20738"/>
                  </a:lnTo>
                  <a:lnTo>
                    <a:pt x="18263" y="20753"/>
                  </a:lnTo>
                  <a:lnTo>
                    <a:pt x="18263" y="20751"/>
                  </a:lnTo>
                  <a:lnTo>
                    <a:pt x="18263" y="20766"/>
                  </a:lnTo>
                  <a:lnTo>
                    <a:pt x="18264" y="20764"/>
                  </a:lnTo>
                  <a:lnTo>
                    <a:pt x="18264" y="20779"/>
                  </a:lnTo>
                  <a:lnTo>
                    <a:pt x="18265" y="20776"/>
                  </a:lnTo>
                  <a:lnTo>
                    <a:pt x="18265" y="20792"/>
                  </a:lnTo>
                  <a:lnTo>
                    <a:pt x="18265" y="20790"/>
                  </a:lnTo>
                  <a:lnTo>
                    <a:pt x="18265" y="20804"/>
                  </a:lnTo>
                  <a:lnTo>
                    <a:pt x="18266" y="20802"/>
                  </a:lnTo>
                  <a:lnTo>
                    <a:pt x="18266" y="20817"/>
                  </a:lnTo>
                  <a:lnTo>
                    <a:pt x="18267" y="20815"/>
                  </a:lnTo>
                  <a:lnTo>
                    <a:pt x="18267" y="20830"/>
                  </a:lnTo>
                  <a:lnTo>
                    <a:pt x="18268" y="20828"/>
                  </a:lnTo>
                  <a:lnTo>
                    <a:pt x="18268" y="20843"/>
                  </a:lnTo>
                  <a:lnTo>
                    <a:pt x="18268" y="20841"/>
                  </a:lnTo>
                  <a:lnTo>
                    <a:pt x="18268" y="20856"/>
                  </a:lnTo>
                  <a:lnTo>
                    <a:pt x="18269" y="20853"/>
                  </a:lnTo>
                  <a:lnTo>
                    <a:pt x="18269" y="20868"/>
                  </a:lnTo>
                  <a:lnTo>
                    <a:pt x="18270" y="20866"/>
                  </a:lnTo>
                  <a:lnTo>
                    <a:pt x="18270" y="20881"/>
                  </a:lnTo>
                  <a:lnTo>
                    <a:pt x="18270" y="20879"/>
                  </a:lnTo>
                  <a:lnTo>
                    <a:pt x="18270" y="20894"/>
                  </a:lnTo>
                  <a:lnTo>
                    <a:pt x="18271" y="20892"/>
                  </a:lnTo>
                  <a:lnTo>
                    <a:pt x="18271" y="20907"/>
                  </a:lnTo>
                  <a:lnTo>
                    <a:pt x="18272" y="20905"/>
                  </a:lnTo>
                  <a:lnTo>
                    <a:pt x="18272" y="20920"/>
                  </a:lnTo>
                  <a:lnTo>
                    <a:pt x="18272" y="20918"/>
                  </a:lnTo>
                  <a:lnTo>
                    <a:pt x="18272" y="20933"/>
                  </a:lnTo>
                  <a:lnTo>
                    <a:pt x="18273" y="20931"/>
                  </a:lnTo>
                  <a:lnTo>
                    <a:pt x="18273" y="20945"/>
                  </a:lnTo>
                  <a:lnTo>
                    <a:pt x="18274" y="20943"/>
                  </a:lnTo>
                  <a:lnTo>
                    <a:pt x="18274" y="20958"/>
                  </a:lnTo>
                  <a:lnTo>
                    <a:pt x="18274" y="20956"/>
                  </a:lnTo>
                  <a:lnTo>
                    <a:pt x="18274" y="20971"/>
                  </a:lnTo>
                  <a:lnTo>
                    <a:pt x="18275" y="20969"/>
                  </a:lnTo>
                  <a:lnTo>
                    <a:pt x="18275" y="20984"/>
                  </a:lnTo>
                  <a:lnTo>
                    <a:pt x="18276" y="20982"/>
                  </a:lnTo>
                  <a:lnTo>
                    <a:pt x="18276" y="20997"/>
                  </a:lnTo>
                  <a:lnTo>
                    <a:pt x="18276" y="20995"/>
                  </a:lnTo>
                  <a:lnTo>
                    <a:pt x="18276" y="21010"/>
                  </a:lnTo>
                  <a:lnTo>
                    <a:pt x="18277" y="21007"/>
                  </a:lnTo>
                  <a:lnTo>
                    <a:pt x="18277" y="21023"/>
                  </a:lnTo>
                  <a:lnTo>
                    <a:pt x="18278" y="21020"/>
                  </a:lnTo>
                  <a:lnTo>
                    <a:pt x="18278" y="21035"/>
                  </a:lnTo>
                  <a:lnTo>
                    <a:pt x="18279" y="21033"/>
                  </a:lnTo>
                  <a:lnTo>
                    <a:pt x="18279" y="21048"/>
                  </a:lnTo>
                  <a:lnTo>
                    <a:pt x="18279" y="21046"/>
                  </a:lnTo>
                  <a:lnTo>
                    <a:pt x="18279" y="21061"/>
                  </a:lnTo>
                  <a:lnTo>
                    <a:pt x="18280" y="21059"/>
                  </a:lnTo>
                  <a:lnTo>
                    <a:pt x="18280" y="21074"/>
                  </a:lnTo>
                  <a:lnTo>
                    <a:pt x="18281" y="21072"/>
                  </a:lnTo>
                  <a:lnTo>
                    <a:pt x="18281" y="21087"/>
                  </a:lnTo>
                  <a:lnTo>
                    <a:pt x="18281" y="21084"/>
                  </a:lnTo>
                  <a:lnTo>
                    <a:pt x="18281" y="21099"/>
                  </a:lnTo>
                  <a:lnTo>
                    <a:pt x="18282" y="21097"/>
                  </a:lnTo>
                  <a:lnTo>
                    <a:pt x="18282" y="21112"/>
                  </a:lnTo>
                  <a:lnTo>
                    <a:pt x="18283" y="21110"/>
                  </a:lnTo>
                  <a:lnTo>
                    <a:pt x="18283" y="21125"/>
                  </a:lnTo>
                  <a:lnTo>
                    <a:pt x="18283" y="21123"/>
                  </a:lnTo>
                  <a:lnTo>
                    <a:pt x="18283" y="21138"/>
                  </a:lnTo>
                  <a:lnTo>
                    <a:pt x="18284" y="21136"/>
                  </a:lnTo>
                  <a:lnTo>
                    <a:pt x="18284" y="21151"/>
                  </a:lnTo>
                  <a:lnTo>
                    <a:pt x="18285" y="21149"/>
                  </a:lnTo>
                  <a:lnTo>
                    <a:pt x="18285" y="21164"/>
                  </a:lnTo>
                  <a:lnTo>
                    <a:pt x="18286" y="21161"/>
                  </a:lnTo>
                  <a:lnTo>
                    <a:pt x="18286" y="21176"/>
                  </a:lnTo>
                  <a:lnTo>
                    <a:pt x="18286" y="21174"/>
                  </a:lnTo>
                  <a:lnTo>
                    <a:pt x="18286" y="21189"/>
                  </a:lnTo>
                  <a:lnTo>
                    <a:pt x="18287" y="21187"/>
                  </a:lnTo>
                  <a:lnTo>
                    <a:pt x="18287" y="21202"/>
                  </a:lnTo>
                  <a:lnTo>
                    <a:pt x="18288" y="21200"/>
                  </a:lnTo>
                  <a:lnTo>
                    <a:pt x="18288" y="21215"/>
                  </a:lnTo>
                  <a:lnTo>
                    <a:pt x="18288" y="21213"/>
                  </a:lnTo>
                  <a:lnTo>
                    <a:pt x="18288" y="21228"/>
                  </a:lnTo>
                  <a:lnTo>
                    <a:pt x="18289" y="21226"/>
                  </a:lnTo>
                  <a:lnTo>
                    <a:pt x="18289" y="21241"/>
                  </a:lnTo>
                  <a:lnTo>
                    <a:pt x="18290" y="21239"/>
                  </a:lnTo>
                  <a:lnTo>
                    <a:pt x="18290" y="21254"/>
                  </a:lnTo>
                  <a:lnTo>
                    <a:pt x="18290" y="21251"/>
                  </a:lnTo>
                  <a:lnTo>
                    <a:pt x="18290" y="21266"/>
                  </a:lnTo>
                  <a:lnTo>
                    <a:pt x="18291" y="21264"/>
                  </a:lnTo>
                  <a:lnTo>
                    <a:pt x="18291" y="21279"/>
                  </a:lnTo>
                  <a:lnTo>
                    <a:pt x="18292" y="21277"/>
                  </a:lnTo>
                  <a:lnTo>
                    <a:pt x="18292" y="21292"/>
                  </a:lnTo>
                  <a:lnTo>
                    <a:pt x="18292" y="21290"/>
                  </a:lnTo>
                  <a:lnTo>
                    <a:pt x="18292" y="21305"/>
                  </a:lnTo>
                  <a:lnTo>
                    <a:pt x="18293" y="21303"/>
                  </a:lnTo>
                  <a:lnTo>
                    <a:pt x="18293" y="21318"/>
                  </a:lnTo>
                  <a:lnTo>
                    <a:pt x="18294" y="21316"/>
                  </a:lnTo>
                  <a:lnTo>
                    <a:pt x="18294" y="21330"/>
                  </a:lnTo>
                  <a:lnTo>
                    <a:pt x="18295" y="21328"/>
                  </a:lnTo>
                  <a:lnTo>
                    <a:pt x="18295" y="21343"/>
                  </a:lnTo>
                  <a:lnTo>
                    <a:pt x="18295" y="21341"/>
                  </a:lnTo>
                  <a:lnTo>
                    <a:pt x="18295" y="21356"/>
                  </a:lnTo>
                  <a:lnTo>
                    <a:pt x="18296" y="21354"/>
                  </a:lnTo>
                  <a:lnTo>
                    <a:pt x="18296" y="21369"/>
                  </a:lnTo>
                  <a:lnTo>
                    <a:pt x="18297" y="21367"/>
                  </a:lnTo>
                  <a:lnTo>
                    <a:pt x="18297" y="21382"/>
                  </a:lnTo>
                  <a:lnTo>
                    <a:pt x="18297" y="21380"/>
                  </a:lnTo>
                  <a:lnTo>
                    <a:pt x="18297" y="21395"/>
                  </a:lnTo>
                  <a:lnTo>
                    <a:pt x="18298" y="21392"/>
                  </a:lnTo>
                  <a:lnTo>
                    <a:pt x="18298" y="21407"/>
                  </a:lnTo>
                  <a:lnTo>
                    <a:pt x="18299" y="21405"/>
                  </a:lnTo>
                  <a:lnTo>
                    <a:pt x="18299" y="21420"/>
                  </a:lnTo>
                  <a:lnTo>
                    <a:pt x="18299" y="21418"/>
                  </a:lnTo>
                  <a:lnTo>
                    <a:pt x="18299" y="21433"/>
                  </a:lnTo>
                  <a:lnTo>
                    <a:pt x="18300" y="21431"/>
                  </a:lnTo>
                  <a:lnTo>
                    <a:pt x="18300" y="21446"/>
                  </a:lnTo>
                  <a:lnTo>
                    <a:pt x="18301" y="21444"/>
                  </a:lnTo>
                  <a:lnTo>
                    <a:pt x="18301" y="21459"/>
                  </a:lnTo>
                  <a:lnTo>
                    <a:pt x="18301" y="21457"/>
                  </a:lnTo>
                  <a:lnTo>
                    <a:pt x="18301" y="21472"/>
                  </a:lnTo>
                  <a:lnTo>
                    <a:pt x="18302" y="21470"/>
                  </a:lnTo>
                  <a:lnTo>
                    <a:pt x="18302" y="21485"/>
                  </a:lnTo>
                  <a:lnTo>
                    <a:pt x="18303" y="21482"/>
                  </a:lnTo>
                  <a:lnTo>
                    <a:pt x="18303" y="21497"/>
                  </a:lnTo>
                  <a:lnTo>
                    <a:pt x="18303" y="21495"/>
                  </a:lnTo>
                  <a:lnTo>
                    <a:pt x="18303" y="21510"/>
                  </a:lnTo>
                  <a:lnTo>
                    <a:pt x="18304" y="21508"/>
                  </a:lnTo>
                  <a:lnTo>
                    <a:pt x="18304" y="21523"/>
                  </a:lnTo>
                  <a:lnTo>
                    <a:pt x="18305" y="21521"/>
                  </a:lnTo>
                  <a:lnTo>
                    <a:pt x="18305" y="21536"/>
                  </a:lnTo>
                  <a:lnTo>
                    <a:pt x="18306" y="21534"/>
                  </a:lnTo>
                  <a:lnTo>
                    <a:pt x="18306" y="21549"/>
                  </a:lnTo>
                  <a:lnTo>
                    <a:pt x="18306" y="21547"/>
                  </a:lnTo>
                  <a:lnTo>
                    <a:pt x="18306" y="21561"/>
                  </a:lnTo>
                  <a:lnTo>
                    <a:pt x="18307" y="21559"/>
                  </a:lnTo>
                  <a:lnTo>
                    <a:pt x="18307" y="21574"/>
                  </a:lnTo>
                  <a:lnTo>
                    <a:pt x="18308" y="21572"/>
                  </a:lnTo>
                  <a:lnTo>
                    <a:pt x="18308" y="21587"/>
                  </a:lnTo>
                  <a:lnTo>
                    <a:pt x="18308" y="21585"/>
                  </a:lnTo>
                  <a:lnTo>
                    <a:pt x="18308" y="21600"/>
                  </a:lnTo>
                  <a:cubicBezTo>
                    <a:pt x="18308" y="21600"/>
                    <a:pt x="21600" y="11448"/>
                    <a:pt x="21600" y="1144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  <a:sym typeface="Gill Sans"/>
              </a:endParaRPr>
            </a:p>
          </p:txBody>
        </p:sp>
      </p:grpSp>
      <p:sp>
        <p:nvSpPr>
          <p:cNvPr id="125" name="Shape 6541"/>
          <p:cNvSpPr/>
          <p:nvPr/>
        </p:nvSpPr>
        <p:spPr>
          <a:xfrm>
            <a:off x="2946401" y="3919425"/>
            <a:ext cx="4024215" cy="1023629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18298" y="0"/>
                </a:lnTo>
                <a:lnTo>
                  <a:pt x="18298" y="1200"/>
                </a:lnTo>
                <a:lnTo>
                  <a:pt x="0" y="1200"/>
                </a:lnTo>
                <a:lnTo>
                  <a:pt x="0" y="20400"/>
                </a:lnTo>
                <a:lnTo>
                  <a:pt x="18298" y="20400"/>
                </a:lnTo>
                <a:lnTo>
                  <a:pt x="18298" y="21600"/>
                </a:lnTo>
                <a:cubicBezTo>
                  <a:pt x="18298" y="21600"/>
                  <a:pt x="21600" y="10800"/>
                  <a:pt x="21600" y="10800"/>
                </a:cubicBezTo>
                <a:close/>
              </a:path>
            </a:pathLst>
          </a:custGeom>
          <a:gradFill flip="none" rotWithShape="1">
            <a:gsLst>
              <a:gs pos="26910">
                <a:srgbClr val="F5F7FA"/>
              </a:gs>
              <a:gs pos="100000">
                <a:srgbClr val="D2D4D7"/>
              </a:gs>
            </a:gsLst>
            <a:path path="shape">
              <a:fillToRect l="21633" t="10201" r="78366" b="89798"/>
            </a:path>
          </a:gradFill>
          <a:ln w="12700" cap="flat">
            <a:noFill/>
            <a:miter lim="400000"/>
          </a:ln>
          <a:effectLst>
            <a:outerShdw blurRad="190500" dist="190500" dir="5400000" rotWithShape="0">
              <a:srgbClr val="000000">
                <a:alpha val="52693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/>
              <a:sym typeface="Gill Sans"/>
            </a:endParaRPr>
          </a:p>
        </p:txBody>
      </p:sp>
      <p:grpSp>
        <p:nvGrpSpPr>
          <p:cNvPr id="126" name="组合 125"/>
          <p:cNvGrpSpPr/>
          <p:nvPr/>
        </p:nvGrpSpPr>
        <p:grpSpPr>
          <a:xfrm>
            <a:off x="1469602" y="3068798"/>
            <a:ext cx="5115270" cy="1088980"/>
            <a:chOff x="1469602" y="3068798"/>
            <a:chExt cx="5115270" cy="1088980"/>
          </a:xfrm>
          <a:solidFill>
            <a:srgbClr val="6B7B1B"/>
          </a:solidFill>
        </p:grpSpPr>
        <p:grpSp>
          <p:nvGrpSpPr>
            <p:cNvPr id="127" name="组合 126"/>
            <p:cNvGrpSpPr/>
            <p:nvPr/>
          </p:nvGrpSpPr>
          <p:grpSpPr>
            <a:xfrm>
              <a:off x="1469602" y="3124971"/>
              <a:ext cx="1086138" cy="975247"/>
              <a:chOff x="1469602" y="3124971"/>
              <a:chExt cx="1086138" cy="975247"/>
            </a:xfrm>
            <a:grpFill/>
          </p:grpSpPr>
          <p:sp>
            <p:nvSpPr>
              <p:cNvPr id="129" name="Shape 6543"/>
              <p:cNvSpPr/>
              <p:nvPr/>
            </p:nvSpPr>
            <p:spPr>
              <a:xfrm>
                <a:off x="1472273" y="3124971"/>
                <a:ext cx="1083467" cy="97524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97" y="1447"/>
                    </a:moveTo>
                    <a:lnTo>
                      <a:pt x="21597" y="1433"/>
                    </a:lnTo>
                    <a:lnTo>
                      <a:pt x="21595" y="1433"/>
                    </a:lnTo>
                    <a:lnTo>
                      <a:pt x="21595" y="1419"/>
                    </a:lnTo>
                    <a:lnTo>
                      <a:pt x="21592" y="1419"/>
                    </a:lnTo>
                    <a:lnTo>
                      <a:pt x="21592" y="1404"/>
                    </a:lnTo>
                    <a:lnTo>
                      <a:pt x="21590" y="1404"/>
                    </a:lnTo>
                    <a:lnTo>
                      <a:pt x="21590" y="1390"/>
                    </a:lnTo>
                    <a:lnTo>
                      <a:pt x="21587" y="1390"/>
                    </a:lnTo>
                    <a:lnTo>
                      <a:pt x="21587" y="1376"/>
                    </a:lnTo>
                    <a:lnTo>
                      <a:pt x="21585" y="1376"/>
                    </a:lnTo>
                    <a:lnTo>
                      <a:pt x="21585" y="1361"/>
                    </a:lnTo>
                    <a:lnTo>
                      <a:pt x="21582" y="1361"/>
                    </a:lnTo>
                    <a:lnTo>
                      <a:pt x="21582" y="1347"/>
                    </a:lnTo>
                    <a:lnTo>
                      <a:pt x="21579" y="1347"/>
                    </a:lnTo>
                    <a:lnTo>
                      <a:pt x="21579" y="1333"/>
                    </a:lnTo>
                    <a:lnTo>
                      <a:pt x="21577" y="1333"/>
                    </a:lnTo>
                    <a:lnTo>
                      <a:pt x="21577" y="1318"/>
                    </a:lnTo>
                    <a:lnTo>
                      <a:pt x="21574" y="1318"/>
                    </a:lnTo>
                    <a:lnTo>
                      <a:pt x="21574" y="1304"/>
                    </a:lnTo>
                    <a:lnTo>
                      <a:pt x="21572" y="1304"/>
                    </a:lnTo>
                    <a:lnTo>
                      <a:pt x="21572" y="1290"/>
                    </a:lnTo>
                    <a:lnTo>
                      <a:pt x="21569" y="1290"/>
                    </a:lnTo>
                    <a:lnTo>
                      <a:pt x="21569" y="1275"/>
                    </a:lnTo>
                    <a:lnTo>
                      <a:pt x="21566" y="1275"/>
                    </a:lnTo>
                    <a:lnTo>
                      <a:pt x="21566" y="1261"/>
                    </a:lnTo>
                    <a:lnTo>
                      <a:pt x="21564" y="1261"/>
                    </a:lnTo>
                    <a:lnTo>
                      <a:pt x="21564" y="1247"/>
                    </a:lnTo>
                    <a:lnTo>
                      <a:pt x="21561" y="1247"/>
                    </a:lnTo>
                    <a:lnTo>
                      <a:pt x="21561" y="1233"/>
                    </a:lnTo>
                    <a:lnTo>
                      <a:pt x="21559" y="1233"/>
                    </a:lnTo>
                    <a:lnTo>
                      <a:pt x="21559" y="1218"/>
                    </a:lnTo>
                    <a:lnTo>
                      <a:pt x="21556" y="1218"/>
                    </a:lnTo>
                    <a:lnTo>
                      <a:pt x="21556" y="1204"/>
                    </a:lnTo>
                    <a:lnTo>
                      <a:pt x="21554" y="1204"/>
                    </a:lnTo>
                    <a:lnTo>
                      <a:pt x="21554" y="1189"/>
                    </a:lnTo>
                    <a:lnTo>
                      <a:pt x="21551" y="1189"/>
                    </a:lnTo>
                    <a:lnTo>
                      <a:pt x="21551" y="1175"/>
                    </a:lnTo>
                    <a:lnTo>
                      <a:pt x="21548" y="1175"/>
                    </a:lnTo>
                    <a:lnTo>
                      <a:pt x="21548" y="1161"/>
                    </a:lnTo>
                    <a:lnTo>
                      <a:pt x="21546" y="1161"/>
                    </a:lnTo>
                    <a:lnTo>
                      <a:pt x="21546" y="1146"/>
                    </a:lnTo>
                    <a:lnTo>
                      <a:pt x="21543" y="1146"/>
                    </a:lnTo>
                    <a:lnTo>
                      <a:pt x="21543" y="1132"/>
                    </a:lnTo>
                    <a:lnTo>
                      <a:pt x="21541" y="1132"/>
                    </a:lnTo>
                    <a:lnTo>
                      <a:pt x="21541" y="1118"/>
                    </a:lnTo>
                    <a:lnTo>
                      <a:pt x="21538" y="1118"/>
                    </a:lnTo>
                    <a:lnTo>
                      <a:pt x="21538" y="1103"/>
                    </a:lnTo>
                    <a:lnTo>
                      <a:pt x="21535" y="1103"/>
                    </a:lnTo>
                    <a:lnTo>
                      <a:pt x="21535" y="1089"/>
                    </a:lnTo>
                    <a:lnTo>
                      <a:pt x="21533" y="1089"/>
                    </a:lnTo>
                    <a:lnTo>
                      <a:pt x="21533" y="1075"/>
                    </a:lnTo>
                    <a:lnTo>
                      <a:pt x="21530" y="1075"/>
                    </a:lnTo>
                    <a:lnTo>
                      <a:pt x="21530" y="1061"/>
                    </a:lnTo>
                    <a:lnTo>
                      <a:pt x="21528" y="1061"/>
                    </a:lnTo>
                    <a:lnTo>
                      <a:pt x="21528" y="1046"/>
                    </a:lnTo>
                    <a:lnTo>
                      <a:pt x="21525" y="1046"/>
                    </a:lnTo>
                    <a:lnTo>
                      <a:pt x="21525" y="1032"/>
                    </a:lnTo>
                    <a:lnTo>
                      <a:pt x="21523" y="1032"/>
                    </a:lnTo>
                    <a:lnTo>
                      <a:pt x="21523" y="1017"/>
                    </a:lnTo>
                    <a:lnTo>
                      <a:pt x="21520" y="1017"/>
                    </a:lnTo>
                    <a:lnTo>
                      <a:pt x="21520" y="1003"/>
                    </a:lnTo>
                    <a:lnTo>
                      <a:pt x="21517" y="1003"/>
                    </a:lnTo>
                    <a:lnTo>
                      <a:pt x="21517" y="989"/>
                    </a:lnTo>
                    <a:lnTo>
                      <a:pt x="21515" y="989"/>
                    </a:lnTo>
                    <a:lnTo>
                      <a:pt x="21515" y="974"/>
                    </a:lnTo>
                    <a:lnTo>
                      <a:pt x="21512" y="974"/>
                    </a:lnTo>
                    <a:lnTo>
                      <a:pt x="21512" y="960"/>
                    </a:lnTo>
                    <a:lnTo>
                      <a:pt x="21510" y="960"/>
                    </a:lnTo>
                    <a:lnTo>
                      <a:pt x="21510" y="946"/>
                    </a:lnTo>
                    <a:lnTo>
                      <a:pt x="21507" y="946"/>
                    </a:lnTo>
                    <a:lnTo>
                      <a:pt x="21507" y="932"/>
                    </a:lnTo>
                    <a:lnTo>
                      <a:pt x="21505" y="932"/>
                    </a:lnTo>
                    <a:lnTo>
                      <a:pt x="21505" y="917"/>
                    </a:lnTo>
                    <a:lnTo>
                      <a:pt x="21502" y="917"/>
                    </a:lnTo>
                    <a:lnTo>
                      <a:pt x="21502" y="903"/>
                    </a:lnTo>
                    <a:lnTo>
                      <a:pt x="21499" y="903"/>
                    </a:lnTo>
                    <a:lnTo>
                      <a:pt x="21499" y="889"/>
                    </a:lnTo>
                    <a:lnTo>
                      <a:pt x="21497" y="889"/>
                    </a:lnTo>
                    <a:lnTo>
                      <a:pt x="21497" y="874"/>
                    </a:lnTo>
                    <a:lnTo>
                      <a:pt x="21494" y="874"/>
                    </a:lnTo>
                    <a:lnTo>
                      <a:pt x="21494" y="860"/>
                    </a:lnTo>
                    <a:lnTo>
                      <a:pt x="21492" y="860"/>
                    </a:lnTo>
                    <a:lnTo>
                      <a:pt x="21492" y="845"/>
                    </a:lnTo>
                    <a:lnTo>
                      <a:pt x="21489" y="845"/>
                    </a:lnTo>
                    <a:lnTo>
                      <a:pt x="21489" y="831"/>
                    </a:lnTo>
                    <a:lnTo>
                      <a:pt x="21486" y="831"/>
                    </a:lnTo>
                    <a:lnTo>
                      <a:pt x="21486" y="817"/>
                    </a:lnTo>
                    <a:lnTo>
                      <a:pt x="21484" y="817"/>
                    </a:lnTo>
                    <a:lnTo>
                      <a:pt x="21484" y="802"/>
                    </a:lnTo>
                    <a:lnTo>
                      <a:pt x="21481" y="802"/>
                    </a:lnTo>
                    <a:lnTo>
                      <a:pt x="21481" y="788"/>
                    </a:lnTo>
                    <a:lnTo>
                      <a:pt x="21479" y="788"/>
                    </a:lnTo>
                    <a:lnTo>
                      <a:pt x="21479" y="774"/>
                    </a:lnTo>
                    <a:lnTo>
                      <a:pt x="21476" y="774"/>
                    </a:lnTo>
                    <a:lnTo>
                      <a:pt x="21476" y="760"/>
                    </a:lnTo>
                    <a:lnTo>
                      <a:pt x="21474" y="760"/>
                    </a:lnTo>
                    <a:lnTo>
                      <a:pt x="21474" y="745"/>
                    </a:lnTo>
                    <a:lnTo>
                      <a:pt x="21471" y="745"/>
                    </a:lnTo>
                    <a:lnTo>
                      <a:pt x="21471" y="731"/>
                    </a:lnTo>
                    <a:lnTo>
                      <a:pt x="21468" y="731"/>
                    </a:lnTo>
                    <a:lnTo>
                      <a:pt x="21468" y="716"/>
                    </a:lnTo>
                    <a:lnTo>
                      <a:pt x="21466" y="716"/>
                    </a:lnTo>
                    <a:lnTo>
                      <a:pt x="21466" y="702"/>
                    </a:lnTo>
                    <a:lnTo>
                      <a:pt x="21463" y="702"/>
                    </a:lnTo>
                    <a:lnTo>
                      <a:pt x="21463" y="688"/>
                    </a:lnTo>
                    <a:lnTo>
                      <a:pt x="21461" y="688"/>
                    </a:lnTo>
                    <a:lnTo>
                      <a:pt x="21461" y="674"/>
                    </a:lnTo>
                    <a:lnTo>
                      <a:pt x="21458" y="674"/>
                    </a:lnTo>
                    <a:lnTo>
                      <a:pt x="21458" y="659"/>
                    </a:lnTo>
                    <a:lnTo>
                      <a:pt x="21456" y="659"/>
                    </a:lnTo>
                    <a:lnTo>
                      <a:pt x="21456" y="645"/>
                    </a:lnTo>
                    <a:lnTo>
                      <a:pt x="21453" y="645"/>
                    </a:lnTo>
                    <a:lnTo>
                      <a:pt x="21453" y="631"/>
                    </a:lnTo>
                    <a:lnTo>
                      <a:pt x="21450" y="631"/>
                    </a:lnTo>
                    <a:lnTo>
                      <a:pt x="21450" y="616"/>
                    </a:lnTo>
                    <a:lnTo>
                      <a:pt x="21448" y="616"/>
                    </a:lnTo>
                    <a:lnTo>
                      <a:pt x="21448" y="602"/>
                    </a:lnTo>
                    <a:lnTo>
                      <a:pt x="21445" y="602"/>
                    </a:lnTo>
                    <a:lnTo>
                      <a:pt x="21445" y="588"/>
                    </a:lnTo>
                    <a:lnTo>
                      <a:pt x="21443" y="588"/>
                    </a:lnTo>
                    <a:lnTo>
                      <a:pt x="21443" y="573"/>
                    </a:lnTo>
                    <a:lnTo>
                      <a:pt x="21440" y="573"/>
                    </a:lnTo>
                    <a:lnTo>
                      <a:pt x="21440" y="559"/>
                    </a:lnTo>
                    <a:lnTo>
                      <a:pt x="21437" y="559"/>
                    </a:lnTo>
                    <a:lnTo>
                      <a:pt x="21437" y="544"/>
                    </a:lnTo>
                    <a:lnTo>
                      <a:pt x="21435" y="544"/>
                    </a:lnTo>
                    <a:lnTo>
                      <a:pt x="21435" y="530"/>
                    </a:lnTo>
                    <a:lnTo>
                      <a:pt x="21432" y="530"/>
                    </a:lnTo>
                    <a:lnTo>
                      <a:pt x="21432" y="516"/>
                    </a:lnTo>
                    <a:lnTo>
                      <a:pt x="21430" y="516"/>
                    </a:lnTo>
                    <a:lnTo>
                      <a:pt x="21430" y="502"/>
                    </a:lnTo>
                    <a:lnTo>
                      <a:pt x="21427" y="502"/>
                    </a:lnTo>
                    <a:lnTo>
                      <a:pt x="21427" y="487"/>
                    </a:lnTo>
                    <a:lnTo>
                      <a:pt x="21425" y="487"/>
                    </a:lnTo>
                    <a:lnTo>
                      <a:pt x="21425" y="473"/>
                    </a:lnTo>
                    <a:lnTo>
                      <a:pt x="21422" y="473"/>
                    </a:lnTo>
                    <a:lnTo>
                      <a:pt x="21422" y="459"/>
                    </a:lnTo>
                    <a:lnTo>
                      <a:pt x="21419" y="459"/>
                    </a:lnTo>
                    <a:lnTo>
                      <a:pt x="21419" y="444"/>
                    </a:lnTo>
                    <a:lnTo>
                      <a:pt x="21417" y="444"/>
                    </a:lnTo>
                    <a:lnTo>
                      <a:pt x="21417" y="430"/>
                    </a:lnTo>
                    <a:lnTo>
                      <a:pt x="21414" y="430"/>
                    </a:lnTo>
                    <a:lnTo>
                      <a:pt x="21414" y="416"/>
                    </a:lnTo>
                    <a:lnTo>
                      <a:pt x="21412" y="416"/>
                    </a:lnTo>
                    <a:lnTo>
                      <a:pt x="21412" y="401"/>
                    </a:lnTo>
                    <a:lnTo>
                      <a:pt x="21409" y="401"/>
                    </a:lnTo>
                    <a:lnTo>
                      <a:pt x="21409" y="387"/>
                    </a:lnTo>
                    <a:lnTo>
                      <a:pt x="21407" y="387"/>
                    </a:lnTo>
                    <a:lnTo>
                      <a:pt x="21407" y="373"/>
                    </a:lnTo>
                    <a:lnTo>
                      <a:pt x="21404" y="373"/>
                    </a:lnTo>
                    <a:lnTo>
                      <a:pt x="21404" y="358"/>
                    </a:lnTo>
                    <a:lnTo>
                      <a:pt x="21401" y="358"/>
                    </a:lnTo>
                    <a:lnTo>
                      <a:pt x="21401" y="344"/>
                    </a:lnTo>
                    <a:lnTo>
                      <a:pt x="21399" y="344"/>
                    </a:lnTo>
                    <a:lnTo>
                      <a:pt x="21399" y="330"/>
                    </a:lnTo>
                    <a:lnTo>
                      <a:pt x="21396" y="330"/>
                    </a:lnTo>
                    <a:lnTo>
                      <a:pt x="21396" y="315"/>
                    </a:lnTo>
                    <a:lnTo>
                      <a:pt x="21394" y="315"/>
                    </a:lnTo>
                    <a:lnTo>
                      <a:pt x="21394" y="301"/>
                    </a:lnTo>
                    <a:lnTo>
                      <a:pt x="21391" y="301"/>
                    </a:lnTo>
                    <a:lnTo>
                      <a:pt x="21391" y="287"/>
                    </a:lnTo>
                    <a:lnTo>
                      <a:pt x="21388" y="287"/>
                    </a:lnTo>
                    <a:lnTo>
                      <a:pt x="21388" y="272"/>
                    </a:lnTo>
                    <a:lnTo>
                      <a:pt x="21386" y="272"/>
                    </a:lnTo>
                    <a:lnTo>
                      <a:pt x="21386" y="258"/>
                    </a:lnTo>
                    <a:lnTo>
                      <a:pt x="21383" y="258"/>
                    </a:lnTo>
                    <a:lnTo>
                      <a:pt x="21383" y="244"/>
                    </a:lnTo>
                    <a:lnTo>
                      <a:pt x="21381" y="244"/>
                    </a:lnTo>
                    <a:lnTo>
                      <a:pt x="21381" y="229"/>
                    </a:lnTo>
                    <a:lnTo>
                      <a:pt x="21378" y="229"/>
                    </a:lnTo>
                    <a:lnTo>
                      <a:pt x="21378" y="215"/>
                    </a:lnTo>
                    <a:lnTo>
                      <a:pt x="21376" y="215"/>
                    </a:lnTo>
                    <a:lnTo>
                      <a:pt x="21376" y="201"/>
                    </a:lnTo>
                    <a:lnTo>
                      <a:pt x="21373" y="201"/>
                    </a:lnTo>
                    <a:lnTo>
                      <a:pt x="21373" y="186"/>
                    </a:lnTo>
                    <a:lnTo>
                      <a:pt x="21370" y="186"/>
                    </a:lnTo>
                    <a:lnTo>
                      <a:pt x="21370" y="172"/>
                    </a:lnTo>
                    <a:lnTo>
                      <a:pt x="21368" y="172"/>
                    </a:lnTo>
                    <a:lnTo>
                      <a:pt x="21368" y="158"/>
                    </a:lnTo>
                    <a:lnTo>
                      <a:pt x="21365" y="158"/>
                    </a:lnTo>
                    <a:lnTo>
                      <a:pt x="21365" y="143"/>
                    </a:lnTo>
                    <a:lnTo>
                      <a:pt x="21363" y="143"/>
                    </a:lnTo>
                    <a:lnTo>
                      <a:pt x="21363" y="129"/>
                    </a:lnTo>
                    <a:lnTo>
                      <a:pt x="21360" y="129"/>
                    </a:lnTo>
                    <a:lnTo>
                      <a:pt x="21360" y="115"/>
                    </a:lnTo>
                    <a:lnTo>
                      <a:pt x="21358" y="115"/>
                    </a:lnTo>
                    <a:lnTo>
                      <a:pt x="21358" y="100"/>
                    </a:lnTo>
                    <a:lnTo>
                      <a:pt x="21355" y="100"/>
                    </a:lnTo>
                    <a:lnTo>
                      <a:pt x="21355" y="86"/>
                    </a:lnTo>
                    <a:lnTo>
                      <a:pt x="21352" y="86"/>
                    </a:lnTo>
                    <a:lnTo>
                      <a:pt x="21352" y="72"/>
                    </a:lnTo>
                    <a:lnTo>
                      <a:pt x="21350" y="72"/>
                    </a:lnTo>
                    <a:lnTo>
                      <a:pt x="21350" y="57"/>
                    </a:lnTo>
                    <a:lnTo>
                      <a:pt x="21347" y="57"/>
                    </a:lnTo>
                    <a:lnTo>
                      <a:pt x="21347" y="43"/>
                    </a:lnTo>
                    <a:lnTo>
                      <a:pt x="21345" y="43"/>
                    </a:lnTo>
                    <a:lnTo>
                      <a:pt x="21345" y="29"/>
                    </a:lnTo>
                    <a:lnTo>
                      <a:pt x="21342" y="29"/>
                    </a:lnTo>
                    <a:lnTo>
                      <a:pt x="21342" y="14"/>
                    </a:lnTo>
                    <a:lnTo>
                      <a:pt x="21339" y="14"/>
                    </a:lnTo>
                    <a:lnTo>
                      <a:pt x="21339" y="0"/>
                    </a:lnTo>
                    <a:lnTo>
                      <a:pt x="1814" y="0"/>
                    </a:lnTo>
                    <a:cubicBezTo>
                      <a:pt x="816" y="0"/>
                      <a:pt x="0" y="907"/>
                      <a:pt x="0" y="2015"/>
                    </a:cubicBezTo>
                    <a:lnTo>
                      <a:pt x="0" y="18137"/>
                    </a:lnTo>
                    <a:cubicBezTo>
                      <a:pt x="0" y="18278"/>
                      <a:pt x="13" y="18416"/>
                      <a:pt x="38" y="18548"/>
                    </a:cubicBezTo>
                    <a:cubicBezTo>
                      <a:pt x="39" y="18553"/>
                      <a:pt x="40" y="18558"/>
                      <a:pt x="41" y="18563"/>
                    </a:cubicBezTo>
                    <a:cubicBezTo>
                      <a:pt x="42" y="18568"/>
                      <a:pt x="43" y="18572"/>
                      <a:pt x="44" y="18577"/>
                    </a:cubicBezTo>
                    <a:cubicBezTo>
                      <a:pt x="45" y="18582"/>
                      <a:pt x="45" y="18587"/>
                      <a:pt x="46" y="18592"/>
                    </a:cubicBezTo>
                    <a:cubicBezTo>
                      <a:pt x="47" y="18596"/>
                      <a:pt x="48" y="18601"/>
                      <a:pt x="49" y="18606"/>
                    </a:cubicBezTo>
                    <a:cubicBezTo>
                      <a:pt x="50" y="18610"/>
                      <a:pt x="50" y="18615"/>
                      <a:pt x="51" y="18620"/>
                    </a:cubicBezTo>
                    <a:cubicBezTo>
                      <a:pt x="52" y="18625"/>
                      <a:pt x="53" y="18630"/>
                      <a:pt x="54" y="18634"/>
                    </a:cubicBezTo>
                    <a:cubicBezTo>
                      <a:pt x="55" y="18639"/>
                      <a:pt x="56" y="18644"/>
                      <a:pt x="57" y="18649"/>
                    </a:cubicBezTo>
                    <a:cubicBezTo>
                      <a:pt x="57" y="18654"/>
                      <a:pt x="58" y="18659"/>
                      <a:pt x="59" y="18664"/>
                    </a:cubicBezTo>
                    <a:cubicBezTo>
                      <a:pt x="60" y="18668"/>
                      <a:pt x="61" y="18672"/>
                      <a:pt x="62" y="18676"/>
                    </a:cubicBezTo>
                    <a:cubicBezTo>
                      <a:pt x="62" y="18682"/>
                      <a:pt x="63" y="18687"/>
                      <a:pt x="64" y="18693"/>
                    </a:cubicBezTo>
                    <a:cubicBezTo>
                      <a:pt x="65" y="18697"/>
                      <a:pt x="66" y="18701"/>
                      <a:pt x="67" y="18705"/>
                    </a:cubicBezTo>
                    <a:cubicBezTo>
                      <a:pt x="68" y="18710"/>
                      <a:pt x="69" y="18715"/>
                      <a:pt x="69" y="18720"/>
                    </a:cubicBezTo>
                    <a:cubicBezTo>
                      <a:pt x="70" y="18725"/>
                      <a:pt x="71" y="18730"/>
                      <a:pt x="72" y="18735"/>
                    </a:cubicBezTo>
                    <a:cubicBezTo>
                      <a:pt x="73" y="18739"/>
                      <a:pt x="74" y="18744"/>
                      <a:pt x="75" y="18749"/>
                    </a:cubicBezTo>
                    <a:cubicBezTo>
                      <a:pt x="75" y="18754"/>
                      <a:pt x="76" y="18759"/>
                      <a:pt x="77" y="18764"/>
                    </a:cubicBezTo>
                    <a:cubicBezTo>
                      <a:pt x="78" y="18769"/>
                      <a:pt x="79" y="18773"/>
                      <a:pt x="80" y="18777"/>
                    </a:cubicBezTo>
                    <a:cubicBezTo>
                      <a:pt x="81" y="18782"/>
                      <a:pt x="81" y="18787"/>
                      <a:pt x="82" y="18792"/>
                    </a:cubicBezTo>
                    <a:cubicBezTo>
                      <a:pt x="83" y="18797"/>
                      <a:pt x="84" y="18802"/>
                      <a:pt x="85" y="18807"/>
                    </a:cubicBezTo>
                    <a:cubicBezTo>
                      <a:pt x="86" y="18811"/>
                      <a:pt x="87" y="18816"/>
                      <a:pt x="87" y="18820"/>
                    </a:cubicBezTo>
                    <a:cubicBezTo>
                      <a:pt x="88" y="18825"/>
                      <a:pt x="89" y="18831"/>
                      <a:pt x="90" y="18836"/>
                    </a:cubicBezTo>
                    <a:cubicBezTo>
                      <a:pt x="91" y="18840"/>
                      <a:pt x="92" y="18844"/>
                      <a:pt x="93" y="18849"/>
                    </a:cubicBezTo>
                    <a:cubicBezTo>
                      <a:pt x="93" y="18854"/>
                      <a:pt x="94" y="18859"/>
                      <a:pt x="95" y="18864"/>
                    </a:cubicBezTo>
                    <a:cubicBezTo>
                      <a:pt x="96" y="18868"/>
                      <a:pt x="97" y="18873"/>
                      <a:pt x="98" y="18878"/>
                    </a:cubicBezTo>
                    <a:cubicBezTo>
                      <a:pt x="99" y="18883"/>
                      <a:pt x="99" y="18888"/>
                      <a:pt x="100" y="18892"/>
                    </a:cubicBezTo>
                    <a:cubicBezTo>
                      <a:pt x="101" y="18897"/>
                      <a:pt x="102" y="18902"/>
                      <a:pt x="103" y="18907"/>
                    </a:cubicBezTo>
                    <a:cubicBezTo>
                      <a:pt x="104" y="18912"/>
                      <a:pt x="105" y="18917"/>
                      <a:pt x="106" y="18921"/>
                    </a:cubicBezTo>
                    <a:cubicBezTo>
                      <a:pt x="106" y="18926"/>
                      <a:pt x="107" y="18931"/>
                      <a:pt x="108" y="18935"/>
                    </a:cubicBezTo>
                    <a:cubicBezTo>
                      <a:pt x="109" y="18940"/>
                      <a:pt x="110" y="18945"/>
                      <a:pt x="111" y="18950"/>
                    </a:cubicBezTo>
                    <a:cubicBezTo>
                      <a:pt x="112" y="18954"/>
                      <a:pt x="112" y="18959"/>
                      <a:pt x="113" y="18963"/>
                    </a:cubicBezTo>
                    <a:cubicBezTo>
                      <a:pt x="114" y="18969"/>
                      <a:pt x="115" y="18974"/>
                      <a:pt x="116" y="18979"/>
                    </a:cubicBezTo>
                    <a:cubicBezTo>
                      <a:pt x="117" y="18983"/>
                      <a:pt x="117" y="18988"/>
                      <a:pt x="118" y="18992"/>
                    </a:cubicBezTo>
                    <a:cubicBezTo>
                      <a:pt x="119" y="18997"/>
                      <a:pt x="120" y="19002"/>
                      <a:pt x="121" y="19008"/>
                    </a:cubicBezTo>
                    <a:cubicBezTo>
                      <a:pt x="122" y="19012"/>
                      <a:pt x="123" y="19016"/>
                      <a:pt x="124" y="19021"/>
                    </a:cubicBezTo>
                    <a:cubicBezTo>
                      <a:pt x="124" y="19026"/>
                      <a:pt x="125" y="19031"/>
                      <a:pt x="126" y="19036"/>
                    </a:cubicBezTo>
                    <a:cubicBezTo>
                      <a:pt x="127" y="19041"/>
                      <a:pt x="128" y="19045"/>
                      <a:pt x="129" y="19050"/>
                    </a:cubicBezTo>
                    <a:cubicBezTo>
                      <a:pt x="130" y="19055"/>
                      <a:pt x="130" y="19060"/>
                      <a:pt x="131" y="19065"/>
                    </a:cubicBezTo>
                    <a:cubicBezTo>
                      <a:pt x="132" y="19069"/>
                      <a:pt x="133" y="19074"/>
                      <a:pt x="134" y="19079"/>
                    </a:cubicBezTo>
                    <a:cubicBezTo>
                      <a:pt x="135" y="19083"/>
                      <a:pt x="136" y="19088"/>
                      <a:pt x="137" y="19093"/>
                    </a:cubicBezTo>
                    <a:cubicBezTo>
                      <a:pt x="137" y="19097"/>
                      <a:pt x="138" y="19102"/>
                      <a:pt x="139" y="19106"/>
                    </a:cubicBezTo>
                    <a:cubicBezTo>
                      <a:pt x="140" y="19112"/>
                      <a:pt x="141" y="19117"/>
                      <a:pt x="142" y="19123"/>
                    </a:cubicBezTo>
                    <a:cubicBezTo>
                      <a:pt x="143" y="19127"/>
                      <a:pt x="143" y="19131"/>
                      <a:pt x="144" y="19135"/>
                    </a:cubicBezTo>
                    <a:cubicBezTo>
                      <a:pt x="145" y="19141"/>
                      <a:pt x="146" y="19146"/>
                      <a:pt x="147" y="19151"/>
                    </a:cubicBezTo>
                    <a:cubicBezTo>
                      <a:pt x="148" y="19155"/>
                      <a:pt x="149" y="19160"/>
                      <a:pt x="149" y="19165"/>
                    </a:cubicBezTo>
                    <a:cubicBezTo>
                      <a:pt x="150" y="19170"/>
                      <a:pt x="151" y="19174"/>
                      <a:pt x="152" y="19179"/>
                    </a:cubicBezTo>
                    <a:cubicBezTo>
                      <a:pt x="153" y="19184"/>
                      <a:pt x="154" y="19188"/>
                      <a:pt x="155" y="19193"/>
                    </a:cubicBezTo>
                    <a:cubicBezTo>
                      <a:pt x="155" y="19198"/>
                      <a:pt x="156" y="19203"/>
                      <a:pt x="157" y="19208"/>
                    </a:cubicBezTo>
                    <a:cubicBezTo>
                      <a:pt x="158" y="19212"/>
                      <a:pt x="159" y="19217"/>
                      <a:pt x="160" y="19221"/>
                    </a:cubicBezTo>
                    <a:cubicBezTo>
                      <a:pt x="161" y="19227"/>
                      <a:pt x="161" y="19232"/>
                      <a:pt x="162" y="19237"/>
                    </a:cubicBezTo>
                    <a:cubicBezTo>
                      <a:pt x="163" y="19242"/>
                      <a:pt x="164" y="19246"/>
                      <a:pt x="165" y="19250"/>
                    </a:cubicBezTo>
                    <a:cubicBezTo>
                      <a:pt x="166" y="19255"/>
                      <a:pt x="167" y="19260"/>
                      <a:pt x="167" y="19265"/>
                    </a:cubicBezTo>
                    <a:cubicBezTo>
                      <a:pt x="168" y="19270"/>
                      <a:pt x="169" y="19275"/>
                      <a:pt x="170" y="19279"/>
                    </a:cubicBezTo>
                    <a:cubicBezTo>
                      <a:pt x="171" y="19284"/>
                      <a:pt x="172" y="19289"/>
                      <a:pt x="173" y="19293"/>
                    </a:cubicBezTo>
                    <a:cubicBezTo>
                      <a:pt x="173" y="19298"/>
                      <a:pt x="174" y="19303"/>
                      <a:pt x="175" y="19308"/>
                    </a:cubicBezTo>
                    <a:cubicBezTo>
                      <a:pt x="176" y="19313"/>
                      <a:pt x="177" y="19318"/>
                      <a:pt x="178" y="19322"/>
                    </a:cubicBezTo>
                    <a:cubicBezTo>
                      <a:pt x="179" y="19327"/>
                      <a:pt x="179" y="19332"/>
                      <a:pt x="180" y="19337"/>
                    </a:cubicBezTo>
                    <a:cubicBezTo>
                      <a:pt x="181" y="19341"/>
                      <a:pt x="182" y="19346"/>
                      <a:pt x="183" y="19351"/>
                    </a:cubicBezTo>
                    <a:cubicBezTo>
                      <a:pt x="184" y="19356"/>
                      <a:pt x="185" y="19360"/>
                      <a:pt x="185" y="19365"/>
                    </a:cubicBezTo>
                    <a:cubicBezTo>
                      <a:pt x="186" y="19370"/>
                      <a:pt x="187" y="19375"/>
                      <a:pt x="188" y="19380"/>
                    </a:cubicBezTo>
                    <a:cubicBezTo>
                      <a:pt x="189" y="19385"/>
                      <a:pt x="190" y="19390"/>
                      <a:pt x="191" y="19394"/>
                    </a:cubicBezTo>
                    <a:cubicBezTo>
                      <a:pt x="192" y="19399"/>
                      <a:pt x="192" y="19403"/>
                      <a:pt x="193" y="19408"/>
                    </a:cubicBezTo>
                    <a:cubicBezTo>
                      <a:pt x="194" y="19413"/>
                      <a:pt x="195" y="19418"/>
                      <a:pt x="196" y="19423"/>
                    </a:cubicBezTo>
                    <a:cubicBezTo>
                      <a:pt x="197" y="19428"/>
                      <a:pt x="197" y="19432"/>
                      <a:pt x="198" y="19436"/>
                    </a:cubicBezTo>
                    <a:cubicBezTo>
                      <a:pt x="199" y="19441"/>
                      <a:pt x="200" y="19447"/>
                      <a:pt x="201" y="19452"/>
                    </a:cubicBezTo>
                    <a:cubicBezTo>
                      <a:pt x="202" y="19456"/>
                      <a:pt x="203" y="19460"/>
                      <a:pt x="203" y="19465"/>
                    </a:cubicBezTo>
                    <a:cubicBezTo>
                      <a:pt x="204" y="19470"/>
                      <a:pt x="205" y="19475"/>
                      <a:pt x="206" y="19480"/>
                    </a:cubicBezTo>
                    <a:cubicBezTo>
                      <a:pt x="207" y="19485"/>
                      <a:pt x="208" y="19490"/>
                      <a:pt x="209" y="19494"/>
                    </a:cubicBezTo>
                    <a:cubicBezTo>
                      <a:pt x="210" y="19499"/>
                      <a:pt x="210" y="19504"/>
                      <a:pt x="211" y="19508"/>
                    </a:cubicBezTo>
                    <a:cubicBezTo>
                      <a:pt x="212" y="19513"/>
                      <a:pt x="213" y="19518"/>
                      <a:pt x="214" y="19523"/>
                    </a:cubicBezTo>
                    <a:cubicBezTo>
                      <a:pt x="215" y="19528"/>
                      <a:pt x="216" y="19533"/>
                      <a:pt x="217" y="19538"/>
                    </a:cubicBezTo>
                    <a:cubicBezTo>
                      <a:pt x="217" y="19542"/>
                      <a:pt x="218" y="19547"/>
                      <a:pt x="219" y="19551"/>
                    </a:cubicBezTo>
                    <a:cubicBezTo>
                      <a:pt x="220" y="19556"/>
                      <a:pt x="221" y="19561"/>
                      <a:pt x="222" y="19566"/>
                    </a:cubicBezTo>
                    <a:cubicBezTo>
                      <a:pt x="223" y="19571"/>
                      <a:pt x="223" y="19575"/>
                      <a:pt x="224" y="19580"/>
                    </a:cubicBezTo>
                    <a:cubicBezTo>
                      <a:pt x="225" y="19585"/>
                      <a:pt x="226" y="19590"/>
                      <a:pt x="227" y="19595"/>
                    </a:cubicBezTo>
                    <a:cubicBezTo>
                      <a:pt x="228" y="19600"/>
                      <a:pt x="229" y="19604"/>
                      <a:pt x="229" y="19609"/>
                    </a:cubicBezTo>
                    <a:cubicBezTo>
                      <a:pt x="230" y="19614"/>
                      <a:pt x="231" y="19618"/>
                      <a:pt x="232" y="19622"/>
                    </a:cubicBezTo>
                    <a:cubicBezTo>
                      <a:pt x="233" y="19628"/>
                      <a:pt x="234" y="19633"/>
                      <a:pt x="235" y="19638"/>
                    </a:cubicBezTo>
                    <a:cubicBezTo>
                      <a:pt x="235" y="19643"/>
                      <a:pt x="236" y="19647"/>
                      <a:pt x="237" y="19651"/>
                    </a:cubicBezTo>
                    <a:cubicBezTo>
                      <a:pt x="238" y="19656"/>
                      <a:pt x="239" y="19661"/>
                      <a:pt x="240" y="19666"/>
                    </a:cubicBezTo>
                    <a:cubicBezTo>
                      <a:pt x="241" y="19671"/>
                      <a:pt x="241" y="19676"/>
                      <a:pt x="242" y="19682"/>
                    </a:cubicBezTo>
                    <a:cubicBezTo>
                      <a:pt x="243" y="19686"/>
                      <a:pt x="244" y="19690"/>
                      <a:pt x="245" y="19694"/>
                    </a:cubicBezTo>
                    <a:cubicBezTo>
                      <a:pt x="246" y="19699"/>
                      <a:pt x="247" y="19705"/>
                      <a:pt x="248" y="19710"/>
                    </a:cubicBezTo>
                    <a:cubicBezTo>
                      <a:pt x="248" y="19714"/>
                      <a:pt x="249" y="19719"/>
                      <a:pt x="250" y="19723"/>
                    </a:cubicBezTo>
                    <a:cubicBezTo>
                      <a:pt x="251" y="19728"/>
                      <a:pt x="252" y="19733"/>
                      <a:pt x="253" y="19738"/>
                    </a:cubicBezTo>
                    <a:cubicBezTo>
                      <a:pt x="253" y="19743"/>
                      <a:pt x="254" y="19747"/>
                      <a:pt x="255" y="19752"/>
                    </a:cubicBezTo>
                    <a:cubicBezTo>
                      <a:pt x="256" y="19757"/>
                      <a:pt x="257" y="19761"/>
                      <a:pt x="258" y="19766"/>
                    </a:cubicBezTo>
                    <a:cubicBezTo>
                      <a:pt x="259" y="19771"/>
                      <a:pt x="260" y="19776"/>
                      <a:pt x="260" y="19782"/>
                    </a:cubicBezTo>
                    <a:cubicBezTo>
                      <a:pt x="261" y="19786"/>
                      <a:pt x="262" y="19791"/>
                      <a:pt x="263" y="19795"/>
                    </a:cubicBezTo>
                    <a:cubicBezTo>
                      <a:pt x="264" y="19800"/>
                      <a:pt x="265" y="19805"/>
                      <a:pt x="266" y="19810"/>
                    </a:cubicBezTo>
                    <a:cubicBezTo>
                      <a:pt x="266" y="19814"/>
                      <a:pt x="267" y="19819"/>
                      <a:pt x="268" y="19824"/>
                    </a:cubicBezTo>
                    <a:cubicBezTo>
                      <a:pt x="269" y="19828"/>
                      <a:pt x="270" y="19833"/>
                      <a:pt x="270" y="19837"/>
                    </a:cubicBezTo>
                    <a:cubicBezTo>
                      <a:pt x="271" y="19843"/>
                      <a:pt x="272" y="19848"/>
                      <a:pt x="273" y="19853"/>
                    </a:cubicBezTo>
                    <a:cubicBezTo>
                      <a:pt x="274" y="19858"/>
                      <a:pt x="275" y="19862"/>
                      <a:pt x="276" y="19867"/>
                    </a:cubicBezTo>
                    <a:cubicBezTo>
                      <a:pt x="277" y="19872"/>
                      <a:pt x="277" y="19876"/>
                      <a:pt x="278" y="19881"/>
                    </a:cubicBezTo>
                    <a:cubicBezTo>
                      <a:pt x="279" y="19886"/>
                      <a:pt x="280" y="19891"/>
                      <a:pt x="281" y="19896"/>
                    </a:cubicBezTo>
                    <a:cubicBezTo>
                      <a:pt x="282" y="19900"/>
                      <a:pt x="283" y="19904"/>
                      <a:pt x="283" y="19909"/>
                    </a:cubicBezTo>
                    <a:cubicBezTo>
                      <a:pt x="284" y="19914"/>
                      <a:pt x="285" y="19920"/>
                      <a:pt x="286" y="19925"/>
                    </a:cubicBezTo>
                    <a:cubicBezTo>
                      <a:pt x="287" y="19929"/>
                      <a:pt x="288" y="19934"/>
                      <a:pt x="289" y="19938"/>
                    </a:cubicBezTo>
                    <a:cubicBezTo>
                      <a:pt x="289" y="19943"/>
                      <a:pt x="290" y="19948"/>
                      <a:pt x="291" y="19952"/>
                    </a:cubicBezTo>
                    <a:cubicBezTo>
                      <a:pt x="292" y="19958"/>
                      <a:pt x="293" y="19963"/>
                      <a:pt x="294" y="19968"/>
                    </a:cubicBezTo>
                    <a:cubicBezTo>
                      <a:pt x="295" y="19972"/>
                      <a:pt x="296" y="19977"/>
                      <a:pt x="296" y="19981"/>
                    </a:cubicBezTo>
                    <a:cubicBezTo>
                      <a:pt x="464" y="20902"/>
                      <a:pt x="1199" y="21600"/>
                      <a:pt x="2074" y="21600"/>
                    </a:cubicBezTo>
                    <a:lnTo>
                      <a:pt x="21600" y="21600"/>
                    </a:lnTo>
                    <a:lnTo>
                      <a:pt x="21600" y="1447"/>
                    </a:lnTo>
                    <a:cubicBezTo>
                      <a:pt x="21600" y="1447"/>
                      <a:pt x="21597" y="1447"/>
                      <a:pt x="21597" y="144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796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Gill Sans"/>
                  <a:sym typeface="Gill Sans"/>
                </a:endParaRPr>
              </a:p>
            </p:txBody>
          </p:sp>
          <p:sp>
            <p:nvSpPr>
              <p:cNvPr id="130" name="Shape 6545"/>
              <p:cNvSpPr/>
              <p:nvPr/>
            </p:nvSpPr>
            <p:spPr>
              <a:xfrm>
                <a:off x="1469602" y="3124972"/>
                <a:ext cx="1070399" cy="909896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36" y="21600"/>
                    </a:lnTo>
                    <a:cubicBezTo>
                      <a:pt x="826" y="21600"/>
                      <a:pt x="0" y="20628"/>
                      <a:pt x="0" y="19440"/>
                    </a:cubicBezTo>
                    <a:lnTo>
                      <a:pt x="0" y="2160"/>
                    </a:lnTo>
                    <a:cubicBezTo>
                      <a:pt x="0" y="972"/>
                      <a:pt x="826" y="0"/>
                      <a:pt x="1836" y="0"/>
                    </a:cubicBezTo>
                    <a:lnTo>
                      <a:pt x="21600" y="0"/>
                    </a:lnTo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190500" dist="177800" dir="5400000" rotWithShape="0">
                  <a:srgbClr val="000000">
                    <a:alpha val="3036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796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Gill Sans"/>
                  <a:sym typeface="Gill Sans"/>
                </a:endParaRPr>
              </a:p>
            </p:txBody>
          </p:sp>
        </p:grpSp>
        <p:sp>
          <p:nvSpPr>
            <p:cNvPr id="128" name="Shape 6544"/>
            <p:cNvSpPr/>
            <p:nvPr/>
          </p:nvSpPr>
          <p:spPr>
            <a:xfrm>
              <a:off x="2547593" y="3068798"/>
              <a:ext cx="4037279" cy="108898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448"/>
                  </a:moveTo>
                  <a:lnTo>
                    <a:pt x="21598" y="11441"/>
                  </a:lnTo>
                  <a:lnTo>
                    <a:pt x="21599" y="11435"/>
                  </a:lnTo>
                  <a:lnTo>
                    <a:pt x="21597" y="11428"/>
                  </a:lnTo>
                  <a:lnTo>
                    <a:pt x="21599" y="11422"/>
                  </a:lnTo>
                  <a:lnTo>
                    <a:pt x="21596" y="11415"/>
                  </a:lnTo>
                  <a:lnTo>
                    <a:pt x="21598" y="11410"/>
                  </a:lnTo>
                  <a:lnTo>
                    <a:pt x="21596" y="11402"/>
                  </a:lnTo>
                  <a:lnTo>
                    <a:pt x="21597" y="11397"/>
                  </a:lnTo>
                  <a:lnTo>
                    <a:pt x="21595" y="11389"/>
                  </a:lnTo>
                  <a:lnTo>
                    <a:pt x="21597" y="11384"/>
                  </a:lnTo>
                  <a:lnTo>
                    <a:pt x="21594" y="11376"/>
                  </a:lnTo>
                  <a:lnTo>
                    <a:pt x="21596" y="11371"/>
                  </a:lnTo>
                  <a:lnTo>
                    <a:pt x="21593" y="11364"/>
                  </a:lnTo>
                  <a:lnTo>
                    <a:pt x="21595" y="11358"/>
                  </a:lnTo>
                  <a:lnTo>
                    <a:pt x="21593" y="11351"/>
                  </a:lnTo>
                  <a:lnTo>
                    <a:pt x="21594" y="11345"/>
                  </a:lnTo>
                  <a:lnTo>
                    <a:pt x="21592" y="11338"/>
                  </a:lnTo>
                  <a:lnTo>
                    <a:pt x="21594" y="11333"/>
                  </a:lnTo>
                  <a:lnTo>
                    <a:pt x="21591" y="11325"/>
                  </a:lnTo>
                  <a:lnTo>
                    <a:pt x="21593" y="11320"/>
                  </a:lnTo>
                  <a:lnTo>
                    <a:pt x="21591" y="11312"/>
                  </a:lnTo>
                  <a:lnTo>
                    <a:pt x="21592" y="11307"/>
                  </a:lnTo>
                  <a:lnTo>
                    <a:pt x="21590" y="11300"/>
                  </a:lnTo>
                  <a:lnTo>
                    <a:pt x="21592" y="11294"/>
                  </a:lnTo>
                  <a:lnTo>
                    <a:pt x="21589" y="11287"/>
                  </a:lnTo>
                  <a:lnTo>
                    <a:pt x="21591" y="11281"/>
                  </a:lnTo>
                  <a:lnTo>
                    <a:pt x="21589" y="11274"/>
                  </a:lnTo>
                  <a:lnTo>
                    <a:pt x="21590" y="11268"/>
                  </a:lnTo>
                  <a:lnTo>
                    <a:pt x="21588" y="11261"/>
                  </a:lnTo>
                  <a:lnTo>
                    <a:pt x="21590" y="11256"/>
                  </a:lnTo>
                  <a:lnTo>
                    <a:pt x="21587" y="11248"/>
                  </a:lnTo>
                  <a:lnTo>
                    <a:pt x="21589" y="11243"/>
                  </a:lnTo>
                  <a:lnTo>
                    <a:pt x="21586" y="11235"/>
                  </a:lnTo>
                  <a:lnTo>
                    <a:pt x="21588" y="11230"/>
                  </a:lnTo>
                  <a:lnTo>
                    <a:pt x="21586" y="11222"/>
                  </a:lnTo>
                  <a:lnTo>
                    <a:pt x="21588" y="11217"/>
                  </a:lnTo>
                  <a:lnTo>
                    <a:pt x="21585" y="11210"/>
                  </a:lnTo>
                  <a:lnTo>
                    <a:pt x="21587" y="11204"/>
                  </a:lnTo>
                  <a:lnTo>
                    <a:pt x="21584" y="11197"/>
                  </a:lnTo>
                  <a:lnTo>
                    <a:pt x="21586" y="11191"/>
                  </a:lnTo>
                  <a:lnTo>
                    <a:pt x="21584" y="11184"/>
                  </a:lnTo>
                  <a:lnTo>
                    <a:pt x="21585" y="11179"/>
                  </a:lnTo>
                  <a:lnTo>
                    <a:pt x="21583" y="11171"/>
                  </a:lnTo>
                  <a:lnTo>
                    <a:pt x="21585" y="11166"/>
                  </a:lnTo>
                  <a:lnTo>
                    <a:pt x="21582" y="11158"/>
                  </a:lnTo>
                  <a:lnTo>
                    <a:pt x="21584" y="11153"/>
                  </a:lnTo>
                  <a:lnTo>
                    <a:pt x="21582" y="11145"/>
                  </a:lnTo>
                  <a:lnTo>
                    <a:pt x="21583" y="11140"/>
                  </a:lnTo>
                  <a:lnTo>
                    <a:pt x="21581" y="11133"/>
                  </a:lnTo>
                  <a:lnTo>
                    <a:pt x="21583" y="11127"/>
                  </a:lnTo>
                  <a:lnTo>
                    <a:pt x="21580" y="11120"/>
                  </a:lnTo>
                  <a:lnTo>
                    <a:pt x="21582" y="11114"/>
                  </a:lnTo>
                  <a:lnTo>
                    <a:pt x="21580" y="11107"/>
                  </a:lnTo>
                  <a:lnTo>
                    <a:pt x="21581" y="11102"/>
                  </a:lnTo>
                  <a:lnTo>
                    <a:pt x="21579" y="11094"/>
                  </a:lnTo>
                  <a:lnTo>
                    <a:pt x="21581" y="11089"/>
                  </a:lnTo>
                  <a:lnTo>
                    <a:pt x="21578" y="11081"/>
                  </a:lnTo>
                  <a:lnTo>
                    <a:pt x="21580" y="11076"/>
                  </a:lnTo>
                  <a:lnTo>
                    <a:pt x="21578" y="11069"/>
                  </a:lnTo>
                  <a:lnTo>
                    <a:pt x="21579" y="11063"/>
                  </a:lnTo>
                  <a:lnTo>
                    <a:pt x="21577" y="11056"/>
                  </a:lnTo>
                  <a:lnTo>
                    <a:pt x="21579" y="11050"/>
                  </a:lnTo>
                  <a:lnTo>
                    <a:pt x="21576" y="11043"/>
                  </a:lnTo>
                  <a:lnTo>
                    <a:pt x="21578" y="11037"/>
                  </a:lnTo>
                  <a:lnTo>
                    <a:pt x="21575" y="11030"/>
                  </a:lnTo>
                  <a:lnTo>
                    <a:pt x="21577" y="11025"/>
                  </a:lnTo>
                  <a:lnTo>
                    <a:pt x="21575" y="11017"/>
                  </a:lnTo>
                  <a:lnTo>
                    <a:pt x="21576" y="11012"/>
                  </a:lnTo>
                  <a:lnTo>
                    <a:pt x="21574" y="11004"/>
                  </a:lnTo>
                  <a:lnTo>
                    <a:pt x="21576" y="10999"/>
                  </a:lnTo>
                  <a:lnTo>
                    <a:pt x="21573" y="10991"/>
                  </a:lnTo>
                  <a:lnTo>
                    <a:pt x="21575" y="10986"/>
                  </a:lnTo>
                  <a:lnTo>
                    <a:pt x="21573" y="10979"/>
                  </a:lnTo>
                  <a:lnTo>
                    <a:pt x="21574" y="10973"/>
                  </a:lnTo>
                  <a:lnTo>
                    <a:pt x="21572" y="10966"/>
                  </a:lnTo>
                  <a:lnTo>
                    <a:pt x="21574" y="10960"/>
                  </a:lnTo>
                  <a:lnTo>
                    <a:pt x="21571" y="10953"/>
                  </a:lnTo>
                  <a:lnTo>
                    <a:pt x="21573" y="10948"/>
                  </a:lnTo>
                  <a:lnTo>
                    <a:pt x="21571" y="10940"/>
                  </a:lnTo>
                  <a:lnTo>
                    <a:pt x="21572" y="10935"/>
                  </a:lnTo>
                  <a:lnTo>
                    <a:pt x="21570" y="10927"/>
                  </a:lnTo>
                  <a:lnTo>
                    <a:pt x="21572" y="10922"/>
                  </a:lnTo>
                  <a:lnTo>
                    <a:pt x="21569" y="10914"/>
                  </a:lnTo>
                  <a:lnTo>
                    <a:pt x="21571" y="10909"/>
                  </a:lnTo>
                  <a:lnTo>
                    <a:pt x="21568" y="10902"/>
                  </a:lnTo>
                  <a:lnTo>
                    <a:pt x="21570" y="10896"/>
                  </a:lnTo>
                  <a:lnTo>
                    <a:pt x="21568" y="10889"/>
                  </a:lnTo>
                  <a:lnTo>
                    <a:pt x="21570" y="10883"/>
                  </a:lnTo>
                  <a:lnTo>
                    <a:pt x="21567" y="10876"/>
                  </a:lnTo>
                  <a:lnTo>
                    <a:pt x="21569" y="10871"/>
                  </a:lnTo>
                  <a:lnTo>
                    <a:pt x="21566" y="10863"/>
                  </a:lnTo>
                  <a:lnTo>
                    <a:pt x="21568" y="10858"/>
                  </a:lnTo>
                  <a:lnTo>
                    <a:pt x="21566" y="10850"/>
                  </a:lnTo>
                  <a:lnTo>
                    <a:pt x="21567" y="10845"/>
                  </a:lnTo>
                  <a:lnTo>
                    <a:pt x="21565" y="10837"/>
                  </a:lnTo>
                  <a:lnTo>
                    <a:pt x="21567" y="10832"/>
                  </a:lnTo>
                  <a:lnTo>
                    <a:pt x="21564" y="10825"/>
                  </a:lnTo>
                  <a:lnTo>
                    <a:pt x="21566" y="10819"/>
                  </a:lnTo>
                  <a:lnTo>
                    <a:pt x="21564" y="10812"/>
                  </a:lnTo>
                  <a:lnTo>
                    <a:pt x="21565" y="10806"/>
                  </a:lnTo>
                  <a:lnTo>
                    <a:pt x="21563" y="10799"/>
                  </a:lnTo>
                  <a:lnTo>
                    <a:pt x="21565" y="10794"/>
                  </a:lnTo>
                  <a:lnTo>
                    <a:pt x="21562" y="10786"/>
                  </a:lnTo>
                  <a:lnTo>
                    <a:pt x="21564" y="10781"/>
                  </a:lnTo>
                  <a:lnTo>
                    <a:pt x="21562" y="10773"/>
                  </a:lnTo>
                  <a:lnTo>
                    <a:pt x="21563" y="10768"/>
                  </a:lnTo>
                  <a:lnTo>
                    <a:pt x="21561" y="10760"/>
                  </a:lnTo>
                  <a:lnTo>
                    <a:pt x="21563" y="10755"/>
                  </a:lnTo>
                  <a:lnTo>
                    <a:pt x="21560" y="10748"/>
                  </a:lnTo>
                  <a:lnTo>
                    <a:pt x="21562" y="10742"/>
                  </a:lnTo>
                  <a:lnTo>
                    <a:pt x="21559" y="10735"/>
                  </a:lnTo>
                  <a:lnTo>
                    <a:pt x="21561" y="10730"/>
                  </a:lnTo>
                  <a:lnTo>
                    <a:pt x="21559" y="10722"/>
                  </a:lnTo>
                  <a:lnTo>
                    <a:pt x="21561" y="10717"/>
                  </a:lnTo>
                  <a:lnTo>
                    <a:pt x="21558" y="10709"/>
                  </a:lnTo>
                  <a:lnTo>
                    <a:pt x="21560" y="10704"/>
                  </a:lnTo>
                  <a:lnTo>
                    <a:pt x="21557" y="10696"/>
                  </a:lnTo>
                  <a:lnTo>
                    <a:pt x="21559" y="10691"/>
                  </a:lnTo>
                  <a:lnTo>
                    <a:pt x="21557" y="10683"/>
                  </a:lnTo>
                  <a:lnTo>
                    <a:pt x="21558" y="10678"/>
                  </a:lnTo>
                  <a:lnTo>
                    <a:pt x="21556" y="10671"/>
                  </a:lnTo>
                  <a:lnTo>
                    <a:pt x="21558" y="10665"/>
                  </a:lnTo>
                  <a:lnTo>
                    <a:pt x="21555" y="10658"/>
                  </a:lnTo>
                  <a:lnTo>
                    <a:pt x="21557" y="10652"/>
                  </a:lnTo>
                  <a:lnTo>
                    <a:pt x="21555" y="10645"/>
                  </a:lnTo>
                  <a:lnTo>
                    <a:pt x="21556" y="10640"/>
                  </a:lnTo>
                  <a:lnTo>
                    <a:pt x="21554" y="10632"/>
                  </a:lnTo>
                  <a:lnTo>
                    <a:pt x="21556" y="10627"/>
                  </a:lnTo>
                  <a:lnTo>
                    <a:pt x="21553" y="10619"/>
                  </a:lnTo>
                  <a:lnTo>
                    <a:pt x="21555" y="10614"/>
                  </a:lnTo>
                  <a:lnTo>
                    <a:pt x="21553" y="10606"/>
                  </a:lnTo>
                  <a:lnTo>
                    <a:pt x="21554" y="10601"/>
                  </a:lnTo>
                  <a:lnTo>
                    <a:pt x="21552" y="10594"/>
                  </a:lnTo>
                  <a:lnTo>
                    <a:pt x="21554" y="10588"/>
                  </a:lnTo>
                  <a:lnTo>
                    <a:pt x="21551" y="10581"/>
                  </a:lnTo>
                  <a:lnTo>
                    <a:pt x="21553" y="10575"/>
                  </a:lnTo>
                  <a:lnTo>
                    <a:pt x="21551" y="10568"/>
                  </a:lnTo>
                  <a:lnTo>
                    <a:pt x="21552" y="10563"/>
                  </a:lnTo>
                  <a:lnTo>
                    <a:pt x="21550" y="10555"/>
                  </a:lnTo>
                  <a:lnTo>
                    <a:pt x="21552" y="10550"/>
                  </a:lnTo>
                  <a:lnTo>
                    <a:pt x="21549" y="10542"/>
                  </a:lnTo>
                  <a:lnTo>
                    <a:pt x="21551" y="10537"/>
                  </a:lnTo>
                  <a:lnTo>
                    <a:pt x="21548" y="10529"/>
                  </a:lnTo>
                  <a:lnTo>
                    <a:pt x="21550" y="10524"/>
                  </a:lnTo>
                  <a:lnTo>
                    <a:pt x="21548" y="10517"/>
                  </a:lnTo>
                  <a:lnTo>
                    <a:pt x="21550" y="10511"/>
                  </a:lnTo>
                  <a:lnTo>
                    <a:pt x="21547" y="10504"/>
                  </a:lnTo>
                  <a:lnTo>
                    <a:pt x="21549" y="10499"/>
                  </a:lnTo>
                  <a:lnTo>
                    <a:pt x="21546" y="10491"/>
                  </a:lnTo>
                  <a:lnTo>
                    <a:pt x="21548" y="10486"/>
                  </a:lnTo>
                  <a:lnTo>
                    <a:pt x="21546" y="10478"/>
                  </a:lnTo>
                  <a:lnTo>
                    <a:pt x="21547" y="10473"/>
                  </a:lnTo>
                  <a:lnTo>
                    <a:pt x="21545" y="10465"/>
                  </a:lnTo>
                  <a:lnTo>
                    <a:pt x="21547" y="10460"/>
                  </a:lnTo>
                  <a:lnTo>
                    <a:pt x="21544" y="10453"/>
                  </a:lnTo>
                  <a:lnTo>
                    <a:pt x="21546" y="10447"/>
                  </a:lnTo>
                  <a:lnTo>
                    <a:pt x="21544" y="10440"/>
                  </a:lnTo>
                  <a:lnTo>
                    <a:pt x="21545" y="10434"/>
                  </a:lnTo>
                  <a:lnTo>
                    <a:pt x="21543" y="10427"/>
                  </a:lnTo>
                  <a:lnTo>
                    <a:pt x="21545" y="10421"/>
                  </a:lnTo>
                  <a:lnTo>
                    <a:pt x="21542" y="10414"/>
                  </a:lnTo>
                  <a:lnTo>
                    <a:pt x="21544" y="10409"/>
                  </a:lnTo>
                  <a:lnTo>
                    <a:pt x="21542" y="10401"/>
                  </a:lnTo>
                  <a:lnTo>
                    <a:pt x="21543" y="10396"/>
                  </a:lnTo>
                  <a:lnTo>
                    <a:pt x="21541" y="10388"/>
                  </a:lnTo>
                  <a:lnTo>
                    <a:pt x="21543" y="10383"/>
                  </a:lnTo>
                  <a:lnTo>
                    <a:pt x="21540" y="10375"/>
                  </a:lnTo>
                  <a:lnTo>
                    <a:pt x="21542" y="10370"/>
                  </a:lnTo>
                  <a:lnTo>
                    <a:pt x="21539" y="10363"/>
                  </a:lnTo>
                  <a:lnTo>
                    <a:pt x="21541" y="10357"/>
                  </a:lnTo>
                  <a:lnTo>
                    <a:pt x="21539" y="10350"/>
                  </a:lnTo>
                  <a:lnTo>
                    <a:pt x="21541" y="10344"/>
                  </a:lnTo>
                  <a:lnTo>
                    <a:pt x="21538" y="10337"/>
                  </a:lnTo>
                  <a:lnTo>
                    <a:pt x="21540" y="10332"/>
                  </a:lnTo>
                  <a:lnTo>
                    <a:pt x="21537" y="10324"/>
                  </a:lnTo>
                  <a:lnTo>
                    <a:pt x="21539" y="10319"/>
                  </a:lnTo>
                  <a:lnTo>
                    <a:pt x="21537" y="10311"/>
                  </a:lnTo>
                  <a:lnTo>
                    <a:pt x="21538" y="10306"/>
                  </a:lnTo>
                  <a:lnTo>
                    <a:pt x="21536" y="10298"/>
                  </a:lnTo>
                  <a:lnTo>
                    <a:pt x="21538" y="10293"/>
                  </a:lnTo>
                  <a:lnTo>
                    <a:pt x="21535" y="10286"/>
                  </a:lnTo>
                  <a:lnTo>
                    <a:pt x="21537" y="10280"/>
                  </a:lnTo>
                  <a:lnTo>
                    <a:pt x="21535" y="10273"/>
                  </a:lnTo>
                  <a:lnTo>
                    <a:pt x="21536" y="10267"/>
                  </a:lnTo>
                  <a:lnTo>
                    <a:pt x="21534" y="10260"/>
                  </a:lnTo>
                  <a:lnTo>
                    <a:pt x="21536" y="10255"/>
                  </a:lnTo>
                  <a:lnTo>
                    <a:pt x="21533" y="10247"/>
                  </a:lnTo>
                  <a:lnTo>
                    <a:pt x="21535" y="10242"/>
                  </a:lnTo>
                  <a:lnTo>
                    <a:pt x="21532" y="10234"/>
                  </a:lnTo>
                  <a:lnTo>
                    <a:pt x="21534" y="10229"/>
                  </a:lnTo>
                  <a:lnTo>
                    <a:pt x="21532" y="10221"/>
                  </a:lnTo>
                  <a:lnTo>
                    <a:pt x="21534" y="10216"/>
                  </a:lnTo>
                  <a:lnTo>
                    <a:pt x="21531" y="10209"/>
                  </a:lnTo>
                  <a:lnTo>
                    <a:pt x="21533" y="10203"/>
                  </a:lnTo>
                  <a:lnTo>
                    <a:pt x="21530" y="10196"/>
                  </a:lnTo>
                  <a:lnTo>
                    <a:pt x="21532" y="10190"/>
                  </a:lnTo>
                  <a:lnTo>
                    <a:pt x="21530" y="10183"/>
                  </a:lnTo>
                  <a:lnTo>
                    <a:pt x="21531" y="10178"/>
                  </a:lnTo>
                  <a:lnTo>
                    <a:pt x="21529" y="10170"/>
                  </a:lnTo>
                  <a:lnTo>
                    <a:pt x="21531" y="10165"/>
                  </a:lnTo>
                  <a:lnTo>
                    <a:pt x="21528" y="10157"/>
                  </a:lnTo>
                  <a:lnTo>
                    <a:pt x="21530" y="10152"/>
                  </a:lnTo>
                  <a:lnTo>
                    <a:pt x="18238" y="0"/>
                  </a:lnTo>
                  <a:lnTo>
                    <a:pt x="18238" y="1128"/>
                  </a:lnTo>
                  <a:lnTo>
                    <a:pt x="0" y="1128"/>
                  </a:lnTo>
                  <a:lnTo>
                    <a:pt x="0" y="19176"/>
                  </a:lnTo>
                  <a:lnTo>
                    <a:pt x="1" y="19176"/>
                  </a:lnTo>
                  <a:lnTo>
                    <a:pt x="1" y="19189"/>
                  </a:lnTo>
                  <a:lnTo>
                    <a:pt x="1" y="19189"/>
                  </a:lnTo>
                  <a:lnTo>
                    <a:pt x="1" y="19202"/>
                  </a:lnTo>
                  <a:lnTo>
                    <a:pt x="2" y="19202"/>
                  </a:lnTo>
                  <a:lnTo>
                    <a:pt x="2" y="19214"/>
                  </a:lnTo>
                  <a:lnTo>
                    <a:pt x="3" y="19214"/>
                  </a:lnTo>
                  <a:lnTo>
                    <a:pt x="3" y="19227"/>
                  </a:lnTo>
                  <a:lnTo>
                    <a:pt x="3" y="19227"/>
                  </a:lnTo>
                  <a:lnTo>
                    <a:pt x="3" y="19240"/>
                  </a:lnTo>
                  <a:lnTo>
                    <a:pt x="4" y="19240"/>
                  </a:lnTo>
                  <a:lnTo>
                    <a:pt x="4" y="19253"/>
                  </a:lnTo>
                  <a:lnTo>
                    <a:pt x="5" y="19253"/>
                  </a:lnTo>
                  <a:lnTo>
                    <a:pt x="5" y="19266"/>
                  </a:lnTo>
                  <a:lnTo>
                    <a:pt x="6" y="19266"/>
                  </a:lnTo>
                  <a:lnTo>
                    <a:pt x="6" y="19279"/>
                  </a:lnTo>
                  <a:lnTo>
                    <a:pt x="6" y="19279"/>
                  </a:lnTo>
                  <a:lnTo>
                    <a:pt x="6" y="19291"/>
                  </a:lnTo>
                  <a:lnTo>
                    <a:pt x="7" y="19291"/>
                  </a:lnTo>
                  <a:lnTo>
                    <a:pt x="7" y="19304"/>
                  </a:lnTo>
                  <a:lnTo>
                    <a:pt x="8" y="19304"/>
                  </a:lnTo>
                  <a:lnTo>
                    <a:pt x="8" y="19317"/>
                  </a:lnTo>
                  <a:lnTo>
                    <a:pt x="8" y="19317"/>
                  </a:lnTo>
                  <a:lnTo>
                    <a:pt x="8" y="19330"/>
                  </a:lnTo>
                  <a:lnTo>
                    <a:pt x="9" y="19330"/>
                  </a:lnTo>
                  <a:lnTo>
                    <a:pt x="9" y="19343"/>
                  </a:lnTo>
                  <a:lnTo>
                    <a:pt x="10" y="19343"/>
                  </a:lnTo>
                  <a:lnTo>
                    <a:pt x="10" y="19356"/>
                  </a:lnTo>
                  <a:lnTo>
                    <a:pt x="10" y="19356"/>
                  </a:lnTo>
                  <a:lnTo>
                    <a:pt x="10" y="19368"/>
                  </a:lnTo>
                  <a:lnTo>
                    <a:pt x="11" y="19368"/>
                  </a:lnTo>
                  <a:lnTo>
                    <a:pt x="11" y="19381"/>
                  </a:lnTo>
                  <a:lnTo>
                    <a:pt x="12" y="19381"/>
                  </a:lnTo>
                  <a:lnTo>
                    <a:pt x="12" y="19394"/>
                  </a:lnTo>
                  <a:lnTo>
                    <a:pt x="12" y="19394"/>
                  </a:lnTo>
                  <a:lnTo>
                    <a:pt x="12" y="19407"/>
                  </a:lnTo>
                  <a:lnTo>
                    <a:pt x="13" y="19407"/>
                  </a:lnTo>
                  <a:lnTo>
                    <a:pt x="13" y="19420"/>
                  </a:lnTo>
                  <a:lnTo>
                    <a:pt x="14" y="19420"/>
                  </a:lnTo>
                  <a:lnTo>
                    <a:pt x="14" y="19433"/>
                  </a:lnTo>
                  <a:lnTo>
                    <a:pt x="15" y="19433"/>
                  </a:lnTo>
                  <a:lnTo>
                    <a:pt x="15" y="19445"/>
                  </a:lnTo>
                  <a:lnTo>
                    <a:pt x="15" y="19445"/>
                  </a:lnTo>
                  <a:lnTo>
                    <a:pt x="15" y="19458"/>
                  </a:lnTo>
                  <a:lnTo>
                    <a:pt x="16" y="19458"/>
                  </a:lnTo>
                  <a:lnTo>
                    <a:pt x="16" y="19471"/>
                  </a:lnTo>
                  <a:lnTo>
                    <a:pt x="17" y="19471"/>
                  </a:lnTo>
                  <a:lnTo>
                    <a:pt x="17" y="19484"/>
                  </a:lnTo>
                  <a:lnTo>
                    <a:pt x="17" y="19484"/>
                  </a:lnTo>
                  <a:lnTo>
                    <a:pt x="17" y="19497"/>
                  </a:lnTo>
                  <a:lnTo>
                    <a:pt x="18" y="19497"/>
                  </a:lnTo>
                  <a:lnTo>
                    <a:pt x="18" y="19510"/>
                  </a:lnTo>
                  <a:lnTo>
                    <a:pt x="19" y="19510"/>
                  </a:lnTo>
                  <a:lnTo>
                    <a:pt x="19" y="19522"/>
                  </a:lnTo>
                  <a:lnTo>
                    <a:pt x="19" y="19522"/>
                  </a:lnTo>
                  <a:lnTo>
                    <a:pt x="19" y="19535"/>
                  </a:lnTo>
                  <a:lnTo>
                    <a:pt x="20" y="19535"/>
                  </a:lnTo>
                  <a:lnTo>
                    <a:pt x="20" y="19548"/>
                  </a:lnTo>
                  <a:lnTo>
                    <a:pt x="21" y="19548"/>
                  </a:lnTo>
                  <a:lnTo>
                    <a:pt x="21" y="19561"/>
                  </a:lnTo>
                  <a:lnTo>
                    <a:pt x="21" y="19561"/>
                  </a:lnTo>
                  <a:lnTo>
                    <a:pt x="21" y="19574"/>
                  </a:lnTo>
                  <a:lnTo>
                    <a:pt x="22" y="19574"/>
                  </a:lnTo>
                  <a:lnTo>
                    <a:pt x="22" y="19587"/>
                  </a:lnTo>
                  <a:lnTo>
                    <a:pt x="23" y="19587"/>
                  </a:lnTo>
                  <a:lnTo>
                    <a:pt x="23" y="19599"/>
                  </a:lnTo>
                  <a:lnTo>
                    <a:pt x="24" y="19599"/>
                  </a:lnTo>
                  <a:lnTo>
                    <a:pt x="24" y="19612"/>
                  </a:lnTo>
                  <a:lnTo>
                    <a:pt x="24" y="19612"/>
                  </a:lnTo>
                  <a:lnTo>
                    <a:pt x="24" y="19625"/>
                  </a:lnTo>
                  <a:lnTo>
                    <a:pt x="25" y="19625"/>
                  </a:lnTo>
                  <a:lnTo>
                    <a:pt x="25" y="19638"/>
                  </a:lnTo>
                  <a:lnTo>
                    <a:pt x="26" y="19638"/>
                  </a:lnTo>
                  <a:lnTo>
                    <a:pt x="26" y="19651"/>
                  </a:lnTo>
                  <a:lnTo>
                    <a:pt x="26" y="19651"/>
                  </a:lnTo>
                  <a:lnTo>
                    <a:pt x="26" y="19664"/>
                  </a:lnTo>
                  <a:lnTo>
                    <a:pt x="27" y="19664"/>
                  </a:lnTo>
                  <a:lnTo>
                    <a:pt x="27" y="19676"/>
                  </a:lnTo>
                  <a:lnTo>
                    <a:pt x="28" y="19676"/>
                  </a:lnTo>
                  <a:lnTo>
                    <a:pt x="28" y="19689"/>
                  </a:lnTo>
                  <a:lnTo>
                    <a:pt x="28" y="19689"/>
                  </a:lnTo>
                  <a:lnTo>
                    <a:pt x="28" y="19702"/>
                  </a:lnTo>
                  <a:lnTo>
                    <a:pt x="29" y="19702"/>
                  </a:lnTo>
                  <a:lnTo>
                    <a:pt x="29" y="19715"/>
                  </a:lnTo>
                  <a:lnTo>
                    <a:pt x="30" y="19715"/>
                  </a:lnTo>
                  <a:lnTo>
                    <a:pt x="30" y="19728"/>
                  </a:lnTo>
                  <a:lnTo>
                    <a:pt x="30" y="19728"/>
                  </a:lnTo>
                  <a:lnTo>
                    <a:pt x="30" y="19741"/>
                  </a:lnTo>
                  <a:lnTo>
                    <a:pt x="31" y="19741"/>
                  </a:lnTo>
                  <a:lnTo>
                    <a:pt x="31" y="19754"/>
                  </a:lnTo>
                  <a:lnTo>
                    <a:pt x="32" y="19754"/>
                  </a:lnTo>
                  <a:lnTo>
                    <a:pt x="32" y="19766"/>
                  </a:lnTo>
                  <a:lnTo>
                    <a:pt x="33" y="19766"/>
                  </a:lnTo>
                  <a:lnTo>
                    <a:pt x="33" y="19779"/>
                  </a:lnTo>
                  <a:lnTo>
                    <a:pt x="33" y="19779"/>
                  </a:lnTo>
                  <a:lnTo>
                    <a:pt x="33" y="19792"/>
                  </a:lnTo>
                  <a:lnTo>
                    <a:pt x="34" y="19792"/>
                  </a:lnTo>
                  <a:lnTo>
                    <a:pt x="34" y="19805"/>
                  </a:lnTo>
                  <a:lnTo>
                    <a:pt x="35" y="19805"/>
                  </a:lnTo>
                  <a:lnTo>
                    <a:pt x="35" y="19818"/>
                  </a:lnTo>
                  <a:lnTo>
                    <a:pt x="35" y="19818"/>
                  </a:lnTo>
                  <a:lnTo>
                    <a:pt x="35" y="19830"/>
                  </a:lnTo>
                  <a:lnTo>
                    <a:pt x="36" y="19830"/>
                  </a:lnTo>
                  <a:lnTo>
                    <a:pt x="36" y="19843"/>
                  </a:lnTo>
                  <a:lnTo>
                    <a:pt x="37" y="19843"/>
                  </a:lnTo>
                  <a:lnTo>
                    <a:pt x="37" y="19856"/>
                  </a:lnTo>
                  <a:lnTo>
                    <a:pt x="37" y="19856"/>
                  </a:lnTo>
                  <a:lnTo>
                    <a:pt x="37" y="19869"/>
                  </a:lnTo>
                  <a:lnTo>
                    <a:pt x="38" y="19869"/>
                  </a:lnTo>
                  <a:lnTo>
                    <a:pt x="38" y="19882"/>
                  </a:lnTo>
                  <a:lnTo>
                    <a:pt x="39" y="19882"/>
                  </a:lnTo>
                  <a:lnTo>
                    <a:pt x="39" y="19895"/>
                  </a:lnTo>
                  <a:lnTo>
                    <a:pt x="39" y="19895"/>
                  </a:lnTo>
                  <a:lnTo>
                    <a:pt x="39" y="19907"/>
                  </a:lnTo>
                  <a:lnTo>
                    <a:pt x="40" y="19907"/>
                  </a:lnTo>
                  <a:lnTo>
                    <a:pt x="40" y="19920"/>
                  </a:lnTo>
                  <a:lnTo>
                    <a:pt x="41" y="19920"/>
                  </a:lnTo>
                  <a:lnTo>
                    <a:pt x="41" y="19933"/>
                  </a:lnTo>
                  <a:lnTo>
                    <a:pt x="42" y="19933"/>
                  </a:lnTo>
                  <a:lnTo>
                    <a:pt x="42" y="19946"/>
                  </a:lnTo>
                  <a:lnTo>
                    <a:pt x="42" y="19946"/>
                  </a:lnTo>
                  <a:lnTo>
                    <a:pt x="42" y="19959"/>
                  </a:lnTo>
                  <a:lnTo>
                    <a:pt x="43" y="19959"/>
                  </a:lnTo>
                  <a:lnTo>
                    <a:pt x="43" y="19972"/>
                  </a:lnTo>
                  <a:lnTo>
                    <a:pt x="44" y="19972"/>
                  </a:lnTo>
                  <a:lnTo>
                    <a:pt x="44" y="19984"/>
                  </a:lnTo>
                  <a:lnTo>
                    <a:pt x="44" y="19984"/>
                  </a:lnTo>
                  <a:lnTo>
                    <a:pt x="44" y="19997"/>
                  </a:lnTo>
                  <a:lnTo>
                    <a:pt x="45" y="19997"/>
                  </a:lnTo>
                  <a:lnTo>
                    <a:pt x="45" y="20010"/>
                  </a:lnTo>
                  <a:lnTo>
                    <a:pt x="46" y="20010"/>
                  </a:lnTo>
                  <a:lnTo>
                    <a:pt x="46" y="20023"/>
                  </a:lnTo>
                  <a:lnTo>
                    <a:pt x="46" y="20023"/>
                  </a:lnTo>
                  <a:lnTo>
                    <a:pt x="46" y="20036"/>
                  </a:lnTo>
                  <a:lnTo>
                    <a:pt x="47" y="20036"/>
                  </a:lnTo>
                  <a:lnTo>
                    <a:pt x="47" y="20049"/>
                  </a:lnTo>
                  <a:lnTo>
                    <a:pt x="48" y="20049"/>
                  </a:lnTo>
                  <a:lnTo>
                    <a:pt x="48" y="20061"/>
                  </a:lnTo>
                  <a:lnTo>
                    <a:pt x="48" y="20061"/>
                  </a:lnTo>
                  <a:lnTo>
                    <a:pt x="48" y="20074"/>
                  </a:lnTo>
                  <a:lnTo>
                    <a:pt x="49" y="20074"/>
                  </a:lnTo>
                  <a:lnTo>
                    <a:pt x="49" y="20087"/>
                  </a:lnTo>
                  <a:lnTo>
                    <a:pt x="50" y="20087"/>
                  </a:lnTo>
                  <a:lnTo>
                    <a:pt x="50" y="20100"/>
                  </a:lnTo>
                  <a:lnTo>
                    <a:pt x="51" y="20100"/>
                  </a:lnTo>
                  <a:lnTo>
                    <a:pt x="51" y="20113"/>
                  </a:lnTo>
                  <a:lnTo>
                    <a:pt x="51" y="20113"/>
                  </a:lnTo>
                  <a:lnTo>
                    <a:pt x="51" y="20126"/>
                  </a:lnTo>
                  <a:lnTo>
                    <a:pt x="52" y="20126"/>
                  </a:lnTo>
                  <a:lnTo>
                    <a:pt x="52" y="20138"/>
                  </a:lnTo>
                  <a:lnTo>
                    <a:pt x="53" y="20138"/>
                  </a:lnTo>
                  <a:lnTo>
                    <a:pt x="53" y="20151"/>
                  </a:lnTo>
                  <a:lnTo>
                    <a:pt x="53" y="20151"/>
                  </a:lnTo>
                  <a:lnTo>
                    <a:pt x="53" y="20164"/>
                  </a:lnTo>
                  <a:lnTo>
                    <a:pt x="54" y="20164"/>
                  </a:lnTo>
                  <a:lnTo>
                    <a:pt x="54" y="20177"/>
                  </a:lnTo>
                  <a:lnTo>
                    <a:pt x="55" y="20177"/>
                  </a:lnTo>
                  <a:lnTo>
                    <a:pt x="55" y="20190"/>
                  </a:lnTo>
                  <a:lnTo>
                    <a:pt x="55" y="20190"/>
                  </a:lnTo>
                  <a:lnTo>
                    <a:pt x="55" y="20203"/>
                  </a:lnTo>
                  <a:lnTo>
                    <a:pt x="56" y="20203"/>
                  </a:lnTo>
                  <a:lnTo>
                    <a:pt x="56" y="20215"/>
                  </a:lnTo>
                  <a:lnTo>
                    <a:pt x="57" y="20215"/>
                  </a:lnTo>
                  <a:lnTo>
                    <a:pt x="57" y="20228"/>
                  </a:lnTo>
                  <a:lnTo>
                    <a:pt x="57" y="20228"/>
                  </a:lnTo>
                  <a:lnTo>
                    <a:pt x="57" y="20241"/>
                  </a:lnTo>
                  <a:lnTo>
                    <a:pt x="58" y="20241"/>
                  </a:lnTo>
                  <a:lnTo>
                    <a:pt x="58" y="20254"/>
                  </a:lnTo>
                  <a:lnTo>
                    <a:pt x="59" y="20254"/>
                  </a:lnTo>
                  <a:lnTo>
                    <a:pt x="59" y="20267"/>
                  </a:lnTo>
                  <a:lnTo>
                    <a:pt x="60" y="20267"/>
                  </a:lnTo>
                  <a:lnTo>
                    <a:pt x="60" y="20280"/>
                  </a:lnTo>
                  <a:lnTo>
                    <a:pt x="60" y="20280"/>
                  </a:lnTo>
                  <a:lnTo>
                    <a:pt x="60" y="20292"/>
                  </a:lnTo>
                  <a:lnTo>
                    <a:pt x="61" y="20292"/>
                  </a:lnTo>
                  <a:lnTo>
                    <a:pt x="61" y="20305"/>
                  </a:lnTo>
                  <a:lnTo>
                    <a:pt x="62" y="20305"/>
                  </a:lnTo>
                  <a:lnTo>
                    <a:pt x="62" y="20318"/>
                  </a:lnTo>
                  <a:lnTo>
                    <a:pt x="62" y="20318"/>
                  </a:lnTo>
                  <a:lnTo>
                    <a:pt x="62" y="20331"/>
                  </a:lnTo>
                  <a:lnTo>
                    <a:pt x="63" y="20331"/>
                  </a:lnTo>
                  <a:lnTo>
                    <a:pt x="63" y="20344"/>
                  </a:lnTo>
                  <a:lnTo>
                    <a:pt x="64" y="20344"/>
                  </a:lnTo>
                  <a:lnTo>
                    <a:pt x="64" y="20357"/>
                  </a:lnTo>
                  <a:lnTo>
                    <a:pt x="64" y="20357"/>
                  </a:lnTo>
                  <a:lnTo>
                    <a:pt x="64" y="20370"/>
                  </a:lnTo>
                  <a:lnTo>
                    <a:pt x="65" y="20370"/>
                  </a:lnTo>
                  <a:lnTo>
                    <a:pt x="65" y="20382"/>
                  </a:lnTo>
                  <a:lnTo>
                    <a:pt x="66" y="20382"/>
                  </a:lnTo>
                  <a:lnTo>
                    <a:pt x="66" y="20395"/>
                  </a:lnTo>
                  <a:lnTo>
                    <a:pt x="66" y="20395"/>
                  </a:lnTo>
                  <a:lnTo>
                    <a:pt x="66" y="20408"/>
                  </a:lnTo>
                  <a:lnTo>
                    <a:pt x="67" y="20408"/>
                  </a:lnTo>
                  <a:lnTo>
                    <a:pt x="67" y="20421"/>
                  </a:lnTo>
                  <a:lnTo>
                    <a:pt x="68" y="20421"/>
                  </a:lnTo>
                  <a:lnTo>
                    <a:pt x="68" y="20434"/>
                  </a:lnTo>
                  <a:lnTo>
                    <a:pt x="69" y="20434"/>
                  </a:lnTo>
                  <a:lnTo>
                    <a:pt x="69" y="20446"/>
                  </a:lnTo>
                  <a:lnTo>
                    <a:pt x="69" y="20446"/>
                  </a:lnTo>
                  <a:lnTo>
                    <a:pt x="69" y="20459"/>
                  </a:lnTo>
                  <a:lnTo>
                    <a:pt x="70" y="20459"/>
                  </a:lnTo>
                  <a:lnTo>
                    <a:pt x="70" y="20472"/>
                  </a:lnTo>
                  <a:lnTo>
                    <a:pt x="18248" y="20472"/>
                  </a:lnTo>
                  <a:lnTo>
                    <a:pt x="18248" y="20483"/>
                  </a:lnTo>
                  <a:lnTo>
                    <a:pt x="18249" y="20481"/>
                  </a:lnTo>
                  <a:lnTo>
                    <a:pt x="18249" y="20496"/>
                  </a:lnTo>
                  <a:lnTo>
                    <a:pt x="18249" y="20494"/>
                  </a:lnTo>
                  <a:lnTo>
                    <a:pt x="18249" y="20509"/>
                  </a:lnTo>
                  <a:lnTo>
                    <a:pt x="18250" y="20507"/>
                  </a:lnTo>
                  <a:lnTo>
                    <a:pt x="18250" y="20522"/>
                  </a:lnTo>
                  <a:lnTo>
                    <a:pt x="18251" y="20520"/>
                  </a:lnTo>
                  <a:lnTo>
                    <a:pt x="18251" y="20535"/>
                  </a:lnTo>
                  <a:lnTo>
                    <a:pt x="18252" y="20533"/>
                  </a:lnTo>
                  <a:lnTo>
                    <a:pt x="18252" y="20548"/>
                  </a:lnTo>
                  <a:lnTo>
                    <a:pt x="18252" y="20545"/>
                  </a:lnTo>
                  <a:lnTo>
                    <a:pt x="18252" y="20560"/>
                  </a:lnTo>
                  <a:lnTo>
                    <a:pt x="18253" y="20558"/>
                  </a:lnTo>
                  <a:lnTo>
                    <a:pt x="18253" y="20573"/>
                  </a:lnTo>
                  <a:lnTo>
                    <a:pt x="18254" y="20571"/>
                  </a:lnTo>
                  <a:lnTo>
                    <a:pt x="18254" y="20586"/>
                  </a:lnTo>
                  <a:lnTo>
                    <a:pt x="18254" y="20584"/>
                  </a:lnTo>
                  <a:lnTo>
                    <a:pt x="18254" y="20599"/>
                  </a:lnTo>
                  <a:lnTo>
                    <a:pt x="18255" y="20597"/>
                  </a:lnTo>
                  <a:lnTo>
                    <a:pt x="18255" y="20612"/>
                  </a:lnTo>
                  <a:lnTo>
                    <a:pt x="18256" y="20610"/>
                  </a:lnTo>
                  <a:lnTo>
                    <a:pt x="18256" y="20625"/>
                  </a:lnTo>
                  <a:lnTo>
                    <a:pt x="18256" y="20622"/>
                  </a:lnTo>
                  <a:lnTo>
                    <a:pt x="18256" y="20638"/>
                  </a:lnTo>
                  <a:lnTo>
                    <a:pt x="18257" y="20635"/>
                  </a:lnTo>
                  <a:lnTo>
                    <a:pt x="18257" y="20650"/>
                  </a:lnTo>
                  <a:lnTo>
                    <a:pt x="18258" y="20648"/>
                  </a:lnTo>
                  <a:lnTo>
                    <a:pt x="18258" y="20663"/>
                  </a:lnTo>
                  <a:lnTo>
                    <a:pt x="18259" y="20661"/>
                  </a:lnTo>
                  <a:lnTo>
                    <a:pt x="18259" y="20676"/>
                  </a:lnTo>
                  <a:lnTo>
                    <a:pt x="18259" y="20674"/>
                  </a:lnTo>
                  <a:lnTo>
                    <a:pt x="18259" y="20689"/>
                  </a:lnTo>
                  <a:lnTo>
                    <a:pt x="18260" y="20687"/>
                  </a:lnTo>
                  <a:lnTo>
                    <a:pt x="18260" y="20702"/>
                  </a:lnTo>
                  <a:lnTo>
                    <a:pt x="18261" y="20700"/>
                  </a:lnTo>
                  <a:lnTo>
                    <a:pt x="18261" y="20714"/>
                  </a:lnTo>
                  <a:lnTo>
                    <a:pt x="18261" y="20712"/>
                  </a:lnTo>
                  <a:lnTo>
                    <a:pt x="18261" y="20727"/>
                  </a:lnTo>
                  <a:lnTo>
                    <a:pt x="18262" y="20725"/>
                  </a:lnTo>
                  <a:lnTo>
                    <a:pt x="18262" y="20740"/>
                  </a:lnTo>
                  <a:lnTo>
                    <a:pt x="18263" y="20738"/>
                  </a:lnTo>
                  <a:lnTo>
                    <a:pt x="18263" y="20753"/>
                  </a:lnTo>
                  <a:lnTo>
                    <a:pt x="18263" y="20751"/>
                  </a:lnTo>
                  <a:lnTo>
                    <a:pt x="18263" y="20766"/>
                  </a:lnTo>
                  <a:lnTo>
                    <a:pt x="18264" y="20764"/>
                  </a:lnTo>
                  <a:lnTo>
                    <a:pt x="18264" y="20779"/>
                  </a:lnTo>
                  <a:lnTo>
                    <a:pt x="18265" y="20776"/>
                  </a:lnTo>
                  <a:lnTo>
                    <a:pt x="18265" y="20792"/>
                  </a:lnTo>
                  <a:lnTo>
                    <a:pt x="18265" y="20790"/>
                  </a:lnTo>
                  <a:lnTo>
                    <a:pt x="18265" y="20804"/>
                  </a:lnTo>
                  <a:lnTo>
                    <a:pt x="18266" y="20802"/>
                  </a:lnTo>
                  <a:lnTo>
                    <a:pt x="18266" y="20817"/>
                  </a:lnTo>
                  <a:lnTo>
                    <a:pt x="18267" y="20815"/>
                  </a:lnTo>
                  <a:lnTo>
                    <a:pt x="18267" y="20830"/>
                  </a:lnTo>
                  <a:lnTo>
                    <a:pt x="18268" y="20828"/>
                  </a:lnTo>
                  <a:lnTo>
                    <a:pt x="18268" y="20843"/>
                  </a:lnTo>
                  <a:lnTo>
                    <a:pt x="18268" y="20841"/>
                  </a:lnTo>
                  <a:lnTo>
                    <a:pt x="18268" y="20856"/>
                  </a:lnTo>
                  <a:lnTo>
                    <a:pt x="18269" y="20853"/>
                  </a:lnTo>
                  <a:lnTo>
                    <a:pt x="18269" y="20868"/>
                  </a:lnTo>
                  <a:lnTo>
                    <a:pt x="18270" y="20866"/>
                  </a:lnTo>
                  <a:lnTo>
                    <a:pt x="18270" y="20881"/>
                  </a:lnTo>
                  <a:lnTo>
                    <a:pt x="18270" y="20879"/>
                  </a:lnTo>
                  <a:lnTo>
                    <a:pt x="18270" y="20894"/>
                  </a:lnTo>
                  <a:lnTo>
                    <a:pt x="18271" y="20892"/>
                  </a:lnTo>
                  <a:lnTo>
                    <a:pt x="18271" y="20907"/>
                  </a:lnTo>
                  <a:lnTo>
                    <a:pt x="18272" y="20905"/>
                  </a:lnTo>
                  <a:lnTo>
                    <a:pt x="18272" y="20920"/>
                  </a:lnTo>
                  <a:lnTo>
                    <a:pt x="18272" y="20918"/>
                  </a:lnTo>
                  <a:lnTo>
                    <a:pt x="18272" y="20933"/>
                  </a:lnTo>
                  <a:lnTo>
                    <a:pt x="18273" y="20931"/>
                  </a:lnTo>
                  <a:lnTo>
                    <a:pt x="18273" y="20945"/>
                  </a:lnTo>
                  <a:lnTo>
                    <a:pt x="18274" y="20943"/>
                  </a:lnTo>
                  <a:lnTo>
                    <a:pt x="18274" y="20958"/>
                  </a:lnTo>
                  <a:lnTo>
                    <a:pt x="18274" y="20956"/>
                  </a:lnTo>
                  <a:lnTo>
                    <a:pt x="18274" y="20971"/>
                  </a:lnTo>
                  <a:lnTo>
                    <a:pt x="18275" y="20969"/>
                  </a:lnTo>
                  <a:lnTo>
                    <a:pt x="18275" y="20984"/>
                  </a:lnTo>
                  <a:lnTo>
                    <a:pt x="18276" y="20982"/>
                  </a:lnTo>
                  <a:lnTo>
                    <a:pt x="18276" y="20997"/>
                  </a:lnTo>
                  <a:lnTo>
                    <a:pt x="18276" y="20995"/>
                  </a:lnTo>
                  <a:lnTo>
                    <a:pt x="18276" y="21010"/>
                  </a:lnTo>
                  <a:lnTo>
                    <a:pt x="18277" y="21007"/>
                  </a:lnTo>
                  <a:lnTo>
                    <a:pt x="18277" y="21023"/>
                  </a:lnTo>
                  <a:lnTo>
                    <a:pt x="18278" y="21020"/>
                  </a:lnTo>
                  <a:lnTo>
                    <a:pt x="18278" y="21035"/>
                  </a:lnTo>
                  <a:lnTo>
                    <a:pt x="18279" y="21033"/>
                  </a:lnTo>
                  <a:lnTo>
                    <a:pt x="18279" y="21048"/>
                  </a:lnTo>
                  <a:lnTo>
                    <a:pt x="18279" y="21046"/>
                  </a:lnTo>
                  <a:lnTo>
                    <a:pt x="18279" y="21061"/>
                  </a:lnTo>
                  <a:lnTo>
                    <a:pt x="18280" y="21059"/>
                  </a:lnTo>
                  <a:lnTo>
                    <a:pt x="18280" y="21074"/>
                  </a:lnTo>
                  <a:lnTo>
                    <a:pt x="18281" y="21072"/>
                  </a:lnTo>
                  <a:lnTo>
                    <a:pt x="18281" y="21087"/>
                  </a:lnTo>
                  <a:lnTo>
                    <a:pt x="18281" y="21084"/>
                  </a:lnTo>
                  <a:lnTo>
                    <a:pt x="18281" y="21099"/>
                  </a:lnTo>
                  <a:lnTo>
                    <a:pt x="18282" y="21097"/>
                  </a:lnTo>
                  <a:lnTo>
                    <a:pt x="18282" y="21112"/>
                  </a:lnTo>
                  <a:lnTo>
                    <a:pt x="18283" y="21110"/>
                  </a:lnTo>
                  <a:lnTo>
                    <a:pt x="18283" y="21125"/>
                  </a:lnTo>
                  <a:lnTo>
                    <a:pt x="18283" y="21123"/>
                  </a:lnTo>
                  <a:lnTo>
                    <a:pt x="18283" y="21138"/>
                  </a:lnTo>
                  <a:lnTo>
                    <a:pt x="18284" y="21136"/>
                  </a:lnTo>
                  <a:lnTo>
                    <a:pt x="18284" y="21151"/>
                  </a:lnTo>
                  <a:lnTo>
                    <a:pt x="18285" y="21149"/>
                  </a:lnTo>
                  <a:lnTo>
                    <a:pt x="18285" y="21164"/>
                  </a:lnTo>
                  <a:lnTo>
                    <a:pt x="18286" y="21161"/>
                  </a:lnTo>
                  <a:lnTo>
                    <a:pt x="18286" y="21176"/>
                  </a:lnTo>
                  <a:lnTo>
                    <a:pt x="18286" y="21174"/>
                  </a:lnTo>
                  <a:lnTo>
                    <a:pt x="18286" y="21189"/>
                  </a:lnTo>
                  <a:lnTo>
                    <a:pt x="18287" y="21187"/>
                  </a:lnTo>
                  <a:lnTo>
                    <a:pt x="18287" y="21202"/>
                  </a:lnTo>
                  <a:lnTo>
                    <a:pt x="18288" y="21200"/>
                  </a:lnTo>
                  <a:lnTo>
                    <a:pt x="18288" y="21215"/>
                  </a:lnTo>
                  <a:lnTo>
                    <a:pt x="18288" y="21213"/>
                  </a:lnTo>
                  <a:lnTo>
                    <a:pt x="18288" y="21228"/>
                  </a:lnTo>
                  <a:lnTo>
                    <a:pt x="18289" y="21226"/>
                  </a:lnTo>
                  <a:lnTo>
                    <a:pt x="18289" y="21241"/>
                  </a:lnTo>
                  <a:lnTo>
                    <a:pt x="18290" y="21239"/>
                  </a:lnTo>
                  <a:lnTo>
                    <a:pt x="18290" y="21254"/>
                  </a:lnTo>
                  <a:lnTo>
                    <a:pt x="18290" y="21251"/>
                  </a:lnTo>
                  <a:lnTo>
                    <a:pt x="18290" y="21266"/>
                  </a:lnTo>
                  <a:lnTo>
                    <a:pt x="18291" y="21264"/>
                  </a:lnTo>
                  <a:lnTo>
                    <a:pt x="18291" y="21279"/>
                  </a:lnTo>
                  <a:lnTo>
                    <a:pt x="18292" y="21277"/>
                  </a:lnTo>
                  <a:lnTo>
                    <a:pt x="18292" y="21292"/>
                  </a:lnTo>
                  <a:lnTo>
                    <a:pt x="18292" y="21290"/>
                  </a:lnTo>
                  <a:lnTo>
                    <a:pt x="18292" y="21305"/>
                  </a:lnTo>
                  <a:lnTo>
                    <a:pt x="18293" y="21303"/>
                  </a:lnTo>
                  <a:lnTo>
                    <a:pt x="18293" y="21318"/>
                  </a:lnTo>
                  <a:lnTo>
                    <a:pt x="18294" y="21316"/>
                  </a:lnTo>
                  <a:lnTo>
                    <a:pt x="18294" y="21330"/>
                  </a:lnTo>
                  <a:lnTo>
                    <a:pt x="18295" y="21328"/>
                  </a:lnTo>
                  <a:lnTo>
                    <a:pt x="18295" y="21343"/>
                  </a:lnTo>
                  <a:lnTo>
                    <a:pt x="18295" y="21341"/>
                  </a:lnTo>
                  <a:lnTo>
                    <a:pt x="18295" y="21356"/>
                  </a:lnTo>
                  <a:lnTo>
                    <a:pt x="18296" y="21354"/>
                  </a:lnTo>
                  <a:lnTo>
                    <a:pt x="18296" y="21369"/>
                  </a:lnTo>
                  <a:lnTo>
                    <a:pt x="18297" y="21367"/>
                  </a:lnTo>
                  <a:lnTo>
                    <a:pt x="18297" y="21382"/>
                  </a:lnTo>
                  <a:lnTo>
                    <a:pt x="18297" y="21380"/>
                  </a:lnTo>
                  <a:lnTo>
                    <a:pt x="18297" y="21395"/>
                  </a:lnTo>
                  <a:lnTo>
                    <a:pt x="18298" y="21392"/>
                  </a:lnTo>
                  <a:lnTo>
                    <a:pt x="18298" y="21407"/>
                  </a:lnTo>
                  <a:lnTo>
                    <a:pt x="18299" y="21405"/>
                  </a:lnTo>
                  <a:lnTo>
                    <a:pt x="18299" y="21420"/>
                  </a:lnTo>
                  <a:lnTo>
                    <a:pt x="18299" y="21418"/>
                  </a:lnTo>
                  <a:lnTo>
                    <a:pt x="18299" y="21433"/>
                  </a:lnTo>
                  <a:lnTo>
                    <a:pt x="18300" y="21431"/>
                  </a:lnTo>
                  <a:lnTo>
                    <a:pt x="18300" y="21446"/>
                  </a:lnTo>
                  <a:lnTo>
                    <a:pt x="18301" y="21444"/>
                  </a:lnTo>
                  <a:lnTo>
                    <a:pt x="18301" y="21459"/>
                  </a:lnTo>
                  <a:lnTo>
                    <a:pt x="18301" y="21457"/>
                  </a:lnTo>
                  <a:lnTo>
                    <a:pt x="18301" y="21472"/>
                  </a:lnTo>
                  <a:lnTo>
                    <a:pt x="18302" y="21470"/>
                  </a:lnTo>
                  <a:lnTo>
                    <a:pt x="18302" y="21485"/>
                  </a:lnTo>
                  <a:lnTo>
                    <a:pt x="18303" y="21482"/>
                  </a:lnTo>
                  <a:lnTo>
                    <a:pt x="18303" y="21497"/>
                  </a:lnTo>
                  <a:lnTo>
                    <a:pt x="18303" y="21495"/>
                  </a:lnTo>
                  <a:lnTo>
                    <a:pt x="18303" y="21510"/>
                  </a:lnTo>
                  <a:lnTo>
                    <a:pt x="18304" y="21508"/>
                  </a:lnTo>
                  <a:lnTo>
                    <a:pt x="18304" y="21523"/>
                  </a:lnTo>
                  <a:lnTo>
                    <a:pt x="18305" y="21521"/>
                  </a:lnTo>
                  <a:lnTo>
                    <a:pt x="18305" y="21536"/>
                  </a:lnTo>
                  <a:lnTo>
                    <a:pt x="18306" y="21534"/>
                  </a:lnTo>
                  <a:lnTo>
                    <a:pt x="18306" y="21549"/>
                  </a:lnTo>
                  <a:lnTo>
                    <a:pt x="18306" y="21547"/>
                  </a:lnTo>
                  <a:lnTo>
                    <a:pt x="18306" y="21561"/>
                  </a:lnTo>
                  <a:lnTo>
                    <a:pt x="18307" y="21559"/>
                  </a:lnTo>
                  <a:lnTo>
                    <a:pt x="18307" y="21574"/>
                  </a:lnTo>
                  <a:lnTo>
                    <a:pt x="18308" y="21572"/>
                  </a:lnTo>
                  <a:lnTo>
                    <a:pt x="18308" y="21587"/>
                  </a:lnTo>
                  <a:lnTo>
                    <a:pt x="18308" y="21585"/>
                  </a:lnTo>
                  <a:lnTo>
                    <a:pt x="18308" y="21600"/>
                  </a:lnTo>
                  <a:cubicBezTo>
                    <a:pt x="18308" y="21600"/>
                    <a:pt x="21600" y="11448"/>
                    <a:pt x="21600" y="1144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  <a:sym typeface="Gill Sans"/>
              </a:endParaRPr>
            </a:p>
          </p:txBody>
        </p:sp>
      </p:grpSp>
      <p:sp>
        <p:nvSpPr>
          <p:cNvPr id="131" name="Shape 6546"/>
          <p:cNvSpPr/>
          <p:nvPr/>
        </p:nvSpPr>
        <p:spPr>
          <a:xfrm>
            <a:off x="2547593" y="3068798"/>
            <a:ext cx="4024215" cy="1023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18298" y="0"/>
                </a:lnTo>
                <a:lnTo>
                  <a:pt x="18298" y="1200"/>
                </a:lnTo>
                <a:lnTo>
                  <a:pt x="0" y="1200"/>
                </a:lnTo>
                <a:lnTo>
                  <a:pt x="0" y="20400"/>
                </a:lnTo>
                <a:lnTo>
                  <a:pt x="18298" y="20400"/>
                </a:lnTo>
                <a:lnTo>
                  <a:pt x="18298" y="21600"/>
                </a:lnTo>
                <a:cubicBezTo>
                  <a:pt x="18298" y="21600"/>
                  <a:pt x="21600" y="10800"/>
                  <a:pt x="21600" y="10800"/>
                </a:cubicBezTo>
                <a:close/>
              </a:path>
            </a:pathLst>
          </a:custGeom>
          <a:gradFill flip="none" rotWithShape="1">
            <a:gsLst>
              <a:gs pos="26910">
                <a:srgbClr val="F0F2F5"/>
              </a:gs>
              <a:gs pos="100000">
                <a:srgbClr val="D2D4D7"/>
              </a:gs>
            </a:gsLst>
            <a:path path="shape">
              <a:fillToRect l="33986" t="18224" r="66013" b="81775"/>
            </a:path>
          </a:gradFill>
          <a:ln w="12700" cap="flat">
            <a:noFill/>
            <a:miter lim="400000"/>
          </a:ln>
          <a:effectLst>
            <a:outerShdw blurRad="190500" dist="190500" dir="5400000" rotWithShape="0">
              <a:srgbClr val="000000">
                <a:alpha val="52693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/>
              <a:sym typeface="Gill Sans"/>
            </a:endParaRPr>
          </a:p>
        </p:txBody>
      </p:sp>
      <p:grpSp>
        <p:nvGrpSpPr>
          <p:cNvPr id="132" name="组合 131"/>
          <p:cNvGrpSpPr/>
          <p:nvPr/>
        </p:nvGrpSpPr>
        <p:grpSpPr>
          <a:xfrm>
            <a:off x="1071033" y="2218171"/>
            <a:ext cx="5112600" cy="1088981"/>
            <a:chOff x="1071033" y="2218171"/>
            <a:chExt cx="5112600" cy="1088981"/>
          </a:xfrm>
          <a:solidFill>
            <a:srgbClr val="505C14"/>
          </a:solidFill>
        </p:grpSpPr>
        <p:grpSp>
          <p:nvGrpSpPr>
            <p:cNvPr id="133" name="组合 132"/>
            <p:cNvGrpSpPr/>
            <p:nvPr/>
          </p:nvGrpSpPr>
          <p:grpSpPr>
            <a:xfrm>
              <a:off x="1071033" y="2274344"/>
              <a:ext cx="1083467" cy="975248"/>
              <a:chOff x="1071033" y="2274344"/>
              <a:chExt cx="1083467" cy="975248"/>
            </a:xfrm>
            <a:grpFill/>
          </p:grpSpPr>
          <p:sp>
            <p:nvSpPr>
              <p:cNvPr id="135" name="Shape 6548"/>
              <p:cNvSpPr/>
              <p:nvPr/>
            </p:nvSpPr>
            <p:spPr>
              <a:xfrm>
                <a:off x="1071033" y="2274344"/>
                <a:ext cx="1083467" cy="975248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597" y="1447"/>
                    </a:moveTo>
                    <a:lnTo>
                      <a:pt x="21597" y="1433"/>
                    </a:lnTo>
                    <a:lnTo>
                      <a:pt x="21595" y="1433"/>
                    </a:lnTo>
                    <a:lnTo>
                      <a:pt x="21595" y="1419"/>
                    </a:lnTo>
                    <a:lnTo>
                      <a:pt x="21592" y="1419"/>
                    </a:lnTo>
                    <a:lnTo>
                      <a:pt x="21592" y="1404"/>
                    </a:lnTo>
                    <a:lnTo>
                      <a:pt x="21590" y="1404"/>
                    </a:lnTo>
                    <a:lnTo>
                      <a:pt x="21590" y="1390"/>
                    </a:lnTo>
                    <a:lnTo>
                      <a:pt x="21587" y="1390"/>
                    </a:lnTo>
                    <a:lnTo>
                      <a:pt x="21587" y="1376"/>
                    </a:lnTo>
                    <a:lnTo>
                      <a:pt x="21585" y="1376"/>
                    </a:lnTo>
                    <a:lnTo>
                      <a:pt x="21585" y="1361"/>
                    </a:lnTo>
                    <a:lnTo>
                      <a:pt x="21582" y="1361"/>
                    </a:lnTo>
                    <a:lnTo>
                      <a:pt x="21582" y="1347"/>
                    </a:lnTo>
                    <a:lnTo>
                      <a:pt x="21579" y="1347"/>
                    </a:lnTo>
                    <a:lnTo>
                      <a:pt x="21579" y="1333"/>
                    </a:lnTo>
                    <a:lnTo>
                      <a:pt x="21577" y="1333"/>
                    </a:lnTo>
                    <a:lnTo>
                      <a:pt x="21577" y="1318"/>
                    </a:lnTo>
                    <a:lnTo>
                      <a:pt x="21574" y="1318"/>
                    </a:lnTo>
                    <a:lnTo>
                      <a:pt x="21574" y="1304"/>
                    </a:lnTo>
                    <a:lnTo>
                      <a:pt x="21572" y="1304"/>
                    </a:lnTo>
                    <a:lnTo>
                      <a:pt x="21572" y="1290"/>
                    </a:lnTo>
                    <a:lnTo>
                      <a:pt x="21569" y="1290"/>
                    </a:lnTo>
                    <a:lnTo>
                      <a:pt x="21569" y="1275"/>
                    </a:lnTo>
                    <a:lnTo>
                      <a:pt x="21566" y="1275"/>
                    </a:lnTo>
                    <a:lnTo>
                      <a:pt x="21566" y="1261"/>
                    </a:lnTo>
                    <a:lnTo>
                      <a:pt x="21564" y="1261"/>
                    </a:lnTo>
                    <a:lnTo>
                      <a:pt x="21564" y="1247"/>
                    </a:lnTo>
                    <a:lnTo>
                      <a:pt x="21561" y="1247"/>
                    </a:lnTo>
                    <a:lnTo>
                      <a:pt x="21561" y="1233"/>
                    </a:lnTo>
                    <a:lnTo>
                      <a:pt x="21559" y="1233"/>
                    </a:lnTo>
                    <a:lnTo>
                      <a:pt x="21559" y="1218"/>
                    </a:lnTo>
                    <a:lnTo>
                      <a:pt x="21556" y="1218"/>
                    </a:lnTo>
                    <a:lnTo>
                      <a:pt x="21556" y="1204"/>
                    </a:lnTo>
                    <a:lnTo>
                      <a:pt x="21554" y="1204"/>
                    </a:lnTo>
                    <a:lnTo>
                      <a:pt x="21554" y="1189"/>
                    </a:lnTo>
                    <a:lnTo>
                      <a:pt x="21551" y="1189"/>
                    </a:lnTo>
                    <a:lnTo>
                      <a:pt x="21551" y="1175"/>
                    </a:lnTo>
                    <a:lnTo>
                      <a:pt x="21548" y="1175"/>
                    </a:lnTo>
                    <a:lnTo>
                      <a:pt x="21548" y="1161"/>
                    </a:lnTo>
                    <a:lnTo>
                      <a:pt x="21546" y="1161"/>
                    </a:lnTo>
                    <a:lnTo>
                      <a:pt x="21546" y="1146"/>
                    </a:lnTo>
                    <a:lnTo>
                      <a:pt x="21543" y="1146"/>
                    </a:lnTo>
                    <a:lnTo>
                      <a:pt x="21543" y="1132"/>
                    </a:lnTo>
                    <a:lnTo>
                      <a:pt x="21541" y="1132"/>
                    </a:lnTo>
                    <a:lnTo>
                      <a:pt x="21541" y="1118"/>
                    </a:lnTo>
                    <a:lnTo>
                      <a:pt x="21538" y="1118"/>
                    </a:lnTo>
                    <a:lnTo>
                      <a:pt x="21538" y="1103"/>
                    </a:lnTo>
                    <a:lnTo>
                      <a:pt x="21535" y="1103"/>
                    </a:lnTo>
                    <a:lnTo>
                      <a:pt x="21535" y="1089"/>
                    </a:lnTo>
                    <a:lnTo>
                      <a:pt x="21533" y="1089"/>
                    </a:lnTo>
                    <a:lnTo>
                      <a:pt x="21533" y="1075"/>
                    </a:lnTo>
                    <a:lnTo>
                      <a:pt x="21530" y="1075"/>
                    </a:lnTo>
                    <a:lnTo>
                      <a:pt x="21530" y="1061"/>
                    </a:lnTo>
                    <a:lnTo>
                      <a:pt x="21528" y="1061"/>
                    </a:lnTo>
                    <a:lnTo>
                      <a:pt x="21528" y="1046"/>
                    </a:lnTo>
                    <a:lnTo>
                      <a:pt x="21525" y="1046"/>
                    </a:lnTo>
                    <a:lnTo>
                      <a:pt x="21525" y="1032"/>
                    </a:lnTo>
                    <a:lnTo>
                      <a:pt x="21523" y="1032"/>
                    </a:lnTo>
                    <a:lnTo>
                      <a:pt x="21523" y="1017"/>
                    </a:lnTo>
                    <a:lnTo>
                      <a:pt x="21520" y="1017"/>
                    </a:lnTo>
                    <a:lnTo>
                      <a:pt x="21520" y="1003"/>
                    </a:lnTo>
                    <a:lnTo>
                      <a:pt x="21517" y="1003"/>
                    </a:lnTo>
                    <a:lnTo>
                      <a:pt x="21517" y="989"/>
                    </a:lnTo>
                    <a:lnTo>
                      <a:pt x="21515" y="989"/>
                    </a:lnTo>
                    <a:lnTo>
                      <a:pt x="21515" y="974"/>
                    </a:lnTo>
                    <a:lnTo>
                      <a:pt x="21512" y="974"/>
                    </a:lnTo>
                    <a:lnTo>
                      <a:pt x="21512" y="960"/>
                    </a:lnTo>
                    <a:lnTo>
                      <a:pt x="21510" y="960"/>
                    </a:lnTo>
                    <a:lnTo>
                      <a:pt x="21510" y="946"/>
                    </a:lnTo>
                    <a:lnTo>
                      <a:pt x="21507" y="946"/>
                    </a:lnTo>
                    <a:lnTo>
                      <a:pt x="21507" y="932"/>
                    </a:lnTo>
                    <a:lnTo>
                      <a:pt x="21505" y="932"/>
                    </a:lnTo>
                    <a:lnTo>
                      <a:pt x="21505" y="917"/>
                    </a:lnTo>
                    <a:lnTo>
                      <a:pt x="21502" y="917"/>
                    </a:lnTo>
                    <a:lnTo>
                      <a:pt x="21502" y="903"/>
                    </a:lnTo>
                    <a:lnTo>
                      <a:pt x="21499" y="903"/>
                    </a:lnTo>
                    <a:lnTo>
                      <a:pt x="21499" y="889"/>
                    </a:lnTo>
                    <a:lnTo>
                      <a:pt x="21497" y="889"/>
                    </a:lnTo>
                    <a:lnTo>
                      <a:pt x="21497" y="874"/>
                    </a:lnTo>
                    <a:lnTo>
                      <a:pt x="21494" y="874"/>
                    </a:lnTo>
                    <a:lnTo>
                      <a:pt x="21494" y="860"/>
                    </a:lnTo>
                    <a:lnTo>
                      <a:pt x="21492" y="860"/>
                    </a:lnTo>
                    <a:lnTo>
                      <a:pt x="21492" y="845"/>
                    </a:lnTo>
                    <a:lnTo>
                      <a:pt x="21489" y="845"/>
                    </a:lnTo>
                    <a:lnTo>
                      <a:pt x="21489" y="831"/>
                    </a:lnTo>
                    <a:lnTo>
                      <a:pt x="21486" y="831"/>
                    </a:lnTo>
                    <a:lnTo>
                      <a:pt x="21486" y="817"/>
                    </a:lnTo>
                    <a:lnTo>
                      <a:pt x="21484" y="817"/>
                    </a:lnTo>
                    <a:lnTo>
                      <a:pt x="21484" y="802"/>
                    </a:lnTo>
                    <a:lnTo>
                      <a:pt x="21481" y="802"/>
                    </a:lnTo>
                    <a:lnTo>
                      <a:pt x="21481" y="788"/>
                    </a:lnTo>
                    <a:lnTo>
                      <a:pt x="21479" y="788"/>
                    </a:lnTo>
                    <a:lnTo>
                      <a:pt x="21479" y="774"/>
                    </a:lnTo>
                    <a:lnTo>
                      <a:pt x="21476" y="774"/>
                    </a:lnTo>
                    <a:lnTo>
                      <a:pt x="21476" y="760"/>
                    </a:lnTo>
                    <a:lnTo>
                      <a:pt x="21474" y="760"/>
                    </a:lnTo>
                    <a:lnTo>
                      <a:pt x="21474" y="745"/>
                    </a:lnTo>
                    <a:lnTo>
                      <a:pt x="21471" y="745"/>
                    </a:lnTo>
                    <a:lnTo>
                      <a:pt x="21471" y="731"/>
                    </a:lnTo>
                    <a:lnTo>
                      <a:pt x="21468" y="731"/>
                    </a:lnTo>
                    <a:lnTo>
                      <a:pt x="21468" y="716"/>
                    </a:lnTo>
                    <a:lnTo>
                      <a:pt x="21466" y="716"/>
                    </a:lnTo>
                    <a:lnTo>
                      <a:pt x="21466" y="702"/>
                    </a:lnTo>
                    <a:lnTo>
                      <a:pt x="21463" y="702"/>
                    </a:lnTo>
                    <a:lnTo>
                      <a:pt x="21463" y="688"/>
                    </a:lnTo>
                    <a:lnTo>
                      <a:pt x="21461" y="688"/>
                    </a:lnTo>
                    <a:lnTo>
                      <a:pt x="21461" y="674"/>
                    </a:lnTo>
                    <a:lnTo>
                      <a:pt x="21458" y="674"/>
                    </a:lnTo>
                    <a:lnTo>
                      <a:pt x="21458" y="659"/>
                    </a:lnTo>
                    <a:lnTo>
                      <a:pt x="21456" y="659"/>
                    </a:lnTo>
                    <a:lnTo>
                      <a:pt x="21456" y="645"/>
                    </a:lnTo>
                    <a:lnTo>
                      <a:pt x="21453" y="645"/>
                    </a:lnTo>
                    <a:lnTo>
                      <a:pt x="21453" y="631"/>
                    </a:lnTo>
                    <a:lnTo>
                      <a:pt x="21450" y="631"/>
                    </a:lnTo>
                    <a:lnTo>
                      <a:pt x="21450" y="616"/>
                    </a:lnTo>
                    <a:lnTo>
                      <a:pt x="21448" y="616"/>
                    </a:lnTo>
                    <a:lnTo>
                      <a:pt x="21448" y="602"/>
                    </a:lnTo>
                    <a:lnTo>
                      <a:pt x="21445" y="602"/>
                    </a:lnTo>
                    <a:lnTo>
                      <a:pt x="21445" y="588"/>
                    </a:lnTo>
                    <a:lnTo>
                      <a:pt x="21443" y="588"/>
                    </a:lnTo>
                    <a:lnTo>
                      <a:pt x="21443" y="573"/>
                    </a:lnTo>
                    <a:lnTo>
                      <a:pt x="21440" y="573"/>
                    </a:lnTo>
                    <a:lnTo>
                      <a:pt x="21440" y="559"/>
                    </a:lnTo>
                    <a:lnTo>
                      <a:pt x="21437" y="559"/>
                    </a:lnTo>
                    <a:lnTo>
                      <a:pt x="21437" y="544"/>
                    </a:lnTo>
                    <a:lnTo>
                      <a:pt x="21435" y="544"/>
                    </a:lnTo>
                    <a:lnTo>
                      <a:pt x="21435" y="530"/>
                    </a:lnTo>
                    <a:lnTo>
                      <a:pt x="21432" y="530"/>
                    </a:lnTo>
                    <a:lnTo>
                      <a:pt x="21432" y="516"/>
                    </a:lnTo>
                    <a:lnTo>
                      <a:pt x="21430" y="516"/>
                    </a:lnTo>
                    <a:lnTo>
                      <a:pt x="21430" y="502"/>
                    </a:lnTo>
                    <a:lnTo>
                      <a:pt x="21427" y="502"/>
                    </a:lnTo>
                    <a:lnTo>
                      <a:pt x="21427" y="487"/>
                    </a:lnTo>
                    <a:lnTo>
                      <a:pt x="21425" y="487"/>
                    </a:lnTo>
                    <a:lnTo>
                      <a:pt x="21425" y="473"/>
                    </a:lnTo>
                    <a:lnTo>
                      <a:pt x="21422" y="473"/>
                    </a:lnTo>
                    <a:lnTo>
                      <a:pt x="21422" y="459"/>
                    </a:lnTo>
                    <a:lnTo>
                      <a:pt x="21419" y="459"/>
                    </a:lnTo>
                    <a:lnTo>
                      <a:pt x="21419" y="444"/>
                    </a:lnTo>
                    <a:lnTo>
                      <a:pt x="21417" y="444"/>
                    </a:lnTo>
                    <a:lnTo>
                      <a:pt x="21417" y="430"/>
                    </a:lnTo>
                    <a:lnTo>
                      <a:pt x="21414" y="430"/>
                    </a:lnTo>
                    <a:lnTo>
                      <a:pt x="21414" y="416"/>
                    </a:lnTo>
                    <a:lnTo>
                      <a:pt x="21412" y="416"/>
                    </a:lnTo>
                    <a:lnTo>
                      <a:pt x="21412" y="401"/>
                    </a:lnTo>
                    <a:lnTo>
                      <a:pt x="21409" y="401"/>
                    </a:lnTo>
                    <a:lnTo>
                      <a:pt x="21409" y="387"/>
                    </a:lnTo>
                    <a:lnTo>
                      <a:pt x="21407" y="387"/>
                    </a:lnTo>
                    <a:lnTo>
                      <a:pt x="21407" y="373"/>
                    </a:lnTo>
                    <a:lnTo>
                      <a:pt x="21404" y="373"/>
                    </a:lnTo>
                    <a:lnTo>
                      <a:pt x="21404" y="358"/>
                    </a:lnTo>
                    <a:lnTo>
                      <a:pt x="21401" y="358"/>
                    </a:lnTo>
                    <a:lnTo>
                      <a:pt x="21401" y="344"/>
                    </a:lnTo>
                    <a:lnTo>
                      <a:pt x="21399" y="344"/>
                    </a:lnTo>
                    <a:lnTo>
                      <a:pt x="21399" y="330"/>
                    </a:lnTo>
                    <a:lnTo>
                      <a:pt x="21396" y="330"/>
                    </a:lnTo>
                    <a:lnTo>
                      <a:pt x="21396" y="315"/>
                    </a:lnTo>
                    <a:lnTo>
                      <a:pt x="21394" y="315"/>
                    </a:lnTo>
                    <a:lnTo>
                      <a:pt x="21394" y="301"/>
                    </a:lnTo>
                    <a:lnTo>
                      <a:pt x="21391" y="301"/>
                    </a:lnTo>
                    <a:lnTo>
                      <a:pt x="21391" y="287"/>
                    </a:lnTo>
                    <a:lnTo>
                      <a:pt x="21388" y="287"/>
                    </a:lnTo>
                    <a:lnTo>
                      <a:pt x="21388" y="272"/>
                    </a:lnTo>
                    <a:lnTo>
                      <a:pt x="21386" y="272"/>
                    </a:lnTo>
                    <a:lnTo>
                      <a:pt x="21386" y="258"/>
                    </a:lnTo>
                    <a:lnTo>
                      <a:pt x="21383" y="258"/>
                    </a:lnTo>
                    <a:lnTo>
                      <a:pt x="21383" y="244"/>
                    </a:lnTo>
                    <a:lnTo>
                      <a:pt x="21381" y="244"/>
                    </a:lnTo>
                    <a:lnTo>
                      <a:pt x="21381" y="229"/>
                    </a:lnTo>
                    <a:lnTo>
                      <a:pt x="21378" y="229"/>
                    </a:lnTo>
                    <a:lnTo>
                      <a:pt x="21378" y="215"/>
                    </a:lnTo>
                    <a:lnTo>
                      <a:pt x="21376" y="215"/>
                    </a:lnTo>
                    <a:lnTo>
                      <a:pt x="21376" y="201"/>
                    </a:lnTo>
                    <a:lnTo>
                      <a:pt x="21373" y="201"/>
                    </a:lnTo>
                    <a:lnTo>
                      <a:pt x="21373" y="186"/>
                    </a:lnTo>
                    <a:lnTo>
                      <a:pt x="21370" y="186"/>
                    </a:lnTo>
                    <a:lnTo>
                      <a:pt x="21370" y="172"/>
                    </a:lnTo>
                    <a:lnTo>
                      <a:pt x="21368" y="172"/>
                    </a:lnTo>
                    <a:lnTo>
                      <a:pt x="21368" y="158"/>
                    </a:lnTo>
                    <a:lnTo>
                      <a:pt x="21365" y="158"/>
                    </a:lnTo>
                    <a:lnTo>
                      <a:pt x="21365" y="143"/>
                    </a:lnTo>
                    <a:lnTo>
                      <a:pt x="21363" y="143"/>
                    </a:lnTo>
                    <a:lnTo>
                      <a:pt x="21363" y="129"/>
                    </a:lnTo>
                    <a:lnTo>
                      <a:pt x="21360" y="129"/>
                    </a:lnTo>
                    <a:lnTo>
                      <a:pt x="21360" y="115"/>
                    </a:lnTo>
                    <a:lnTo>
                      <a:pt x="21358" y="115"/>
                    </a:lnTo>
                    <a:lnTo>
                      <a:pt x="21358" y="100"/>
                    </a:lnTo>
                    <a:lnTo>
                      <a:pt x="21355" y="100"/>
                    </a:lnTo>
                    <a:lnTo>
                      <a:pt x="21355" y="86"/>
                    </a:lnTo>
                    <a:lnTo>
                      <a:pt x="21352" y="86"/>
                    </a:lnTo>
                    <a:lnTo>
                      <a:pt x="21352" y="72"/>
                    </a:lnTo>
                    <a:lnTo>
                      <a:pt x="21350" y="72"/>
                    </a:lnTo>
                    <a:lnTo>
                      <a:pt x="21350" y="57"/>
                    </a:lnTo>
                    <a:lnTo>
                      <a:pt x="21347" y="57"/>
                    </a:lnTo>
                    <a:lnTo>
                      <a:pt x="21347" y="43"/>
                    </a:lnTo>
                    <a:lnTo>
                      <a:pt x="21345" y="43"/>
                    </a:lnTo>
                    <a:lnTo>
                      <a:pt x="21345" y="29"/>
                    </a:lnTo>
                    <a:lnTo>
                      <a:pt x="21342" y="29"/>
                    </a:lnTo>
                    <a:lnTo>
                      <a:pt x="21342" y="14"/>
                    </a:lnTo>
                    <a:lnTo>
                      <a:pt x="21339" y="14"/>
                    </a:lnTo>
                    <a:lnTo>
                      <a:pt x="21339" y="0"/>
                    </a:lnTo>
                    <a:lnTo>
                      <a:pt x="1814" y="0"/>
                    </a:lnTo>
                    <a:cubicBezTo>
                      <a:pt x="816" y="0"/>
                      <a:pt x="0" y="907"/>
                      <a:pt x="0" y="2015"/>
                    </a:cubicBezTo>
                    <a:lnTo>
                      <a:pt x="0" y="18137"/>
                    </a:lnTo>
                    <a:cubicBezTo>
                      <a:pt x="0" y="18278"/>
                      <a:pt x="13" y="18416"/>
                      <a:pt x="38" y="18548"/>
                    </a:cubicBezTo>
                    <a:cubicBezTo>
                      <a:pt x="39" y="18553"/>
                      <a:pt x="40" y="18558"/>
                      <a:pt x="41" y="18563"/>
                    </a:cubicBezTo>
                    <a:cubicBezTo>
                      <a:pt x="42" y="18568"/>
                      <a:pt x="43" y="18572"/>
                      <a:pt x="44" y="18577"/>
                    </a:cubicBezTo>
                    <a:cubicBezTo>
                      <a:pt x="45" y="18582"/>
                      <a:pt x="45" y="18587"/>
                      <a:pt x="46" y="18592"/>
                    </a:cubicBezTo>
                    <a:cubicBezTo>
                      <a:pt x="47" y="18596"/>
                      <a:pt x="48" y="18601"/>
                      <a:pt x="49" y="18606"/>
                    </a:cubicBezTo>
                    <a:cubicBezTo>
                      <a:pt x="50" y="18610"/>
                      <a:pt x="50" y="18615"/>
                      <a:pt x="51" y="18620"/>
                    </a:cubicBezTo>
                    <a:cubicBezTo>
                      <a:pt x="52" y="18625"/>
                      <a:pt x="53" y="18630"/>
                      <a:pt x="54" y="18634"/>
                    </a:cubicBezTo>
                    <a:cubicBezTo>
                      <a:pt x="55" y="18639"/>
                      <a:pt x="56" y="18644"/>
                      <a:pt x="57" y="18649"/>
                    </a:cubicBezTo>
                    <a:cubicBezTo>
                      <a:pt x="57" y="18654"/>
                      <a:pt x="58" y="18659"/>
                      <a:pt x="59" y="18664"/>
                    </a:cubicBezTo>
                    <a:cubicBezTo>
                      <a:pt x="60" y="18668"/>
                      <a:pt x="61" y="18672"/>
                      <a:pt x="62" y="18676"/>
                    </a:cubicBezTo>
                    <a:cubicBezTo>
                      <a:pt x="62" y="18682"/>
                      <a:pt x="63" y="18687"/>
                      <a:pt x="64" y="18693"/>
                    </a:cubicBezTo>
                    <a:cubicBezTo>
                      <a:pt x="65" y="18697"/>
                      <a:pt x="66" y="18701"/>
                      <a:pt x="67" y="18705"/>
                    </a:cubicBezTo>
                    <a:cubicBezTo>
                      <a:pt x="68" y="18710"/>
                      <a:pt x="69" y="18715"/>
                      <a:pt x="69" y="18720"/>
                    </a:cubicBezTo>
                    <a:cubicBezTo>
                      <a:pt x="70" y="18725"/>
                      <a:pt x="71" y="18730"/>
                      <a:pt x="72" y="18735"/>
                    </a:cubicBezTo>
                    <a:cubicBezTo>
                      <a:pt x="73" y="18739"/>
                      <a:pt x="74" y="18744"/>
                      <a:pt x="75" y="18749"/>
                    </a:cubicBezTo>
                    <a:cubicBezTo>
                      <a:pt x="75" y="18754"/>
                      <a:pt x="76" y="18759"/>
                      <a:pt x="77" y="18764"/>
                    </a:cubicBezTo>
                    <a:cubicBezTo>
                      <a:pt x="78" y="18769"/>
                      <a:pt x="79" y="18773"/>
                      <a:pt x="80" y="18777"/>
                    </a:cubicBezTo>
                    <a:cubicBezTo>
                      <a:pt x="81" y="18782"/>
                      <a:pt x="81" y="18787"/>
                      <a:pt x="82" y="18792"/>
                    </a:cubicBezTo>
                    <a:cubicBezTo>
                      <a:pt x="83" y="18797"/>
                      <a:pt x="84" y="18802"/>
                      <a:pt x="85" y="18807"/>
                    </a:cubicBezTo>
                    <a:cubicBezTo>
                      <a:pt x="86" y="18811"/>
                      <a:pt x="87" y="18816"/>
                      <a:pt x="87" y="18820"/>
                    </a:cubicBezTo>
                    <a:cubicBezTo>
                      <a:pt x="88" y="18825"/>
                      <a:pt x="89" y="18831"/>
                      <a:pt x="90" y="18836"/>
                    </a:cubicBezTo>
                    <a:cubicBezTo>
                      <a:pt x="91" y="18840"/>
                      <a:pt x="92" y="18844"/>
                      <a:pt x="93" y="18849"/>
                    </a:cubicBezTo>
                    <a:cubicBezTo>
                      <a:pt x="93" y="18854"/>
                      <a:pt x="94" y="18859"/>
                      <a:pt x="95" y="18864"/>
                    </a:cubicBezTo>
                    <a:cubicBezTo>
                      <a:pt x="96" y="18868"/>
                      <a:pt x="97" y="18873"/>
                      <a:pt x="98" y="18878"/>
                    </a:cubicBezTo>
                    <a:cubicBezTo>
                      <a:pt x="99" y="18883"/>
                      <a:pt x="99" y="18888"/>
                      <a:pt x="100" y="18892"/>
                    </a:cubicBezTo>
                    <a:cubicBezTo>
                      <a:pt x="101" y="18897"/>
                      <a:pt x="102" y="18902"/>
                      <a:pt x="103" y="18907"/>
                    </a:cubicBezTo>
                    <a:cubicBezTo>
                      <a:pt x="104" y="18912"/>
                      <a:pt x="105" y="18917"/>
                      <a:pt x="106" y="18921"/>
                    </a:cubicBezTo>
                    <a:cubicBezTo>
                      <a:pt x="106" y="18926"/>
                      <a:pt x="107" y="18931"/>
                      <a:pt x="108" y="18935"/>
                    </a:cubicBezTo>
                    <a:cubicBezTo>
                      <a:pt x="109" y="18940"/>
                      <a:pt x="110" y="18945"/>
                      <a:pt x="111" y="18950"/>
                    </a:cubicBezTo>
                    <a:cubicBezTo>
                      <a:pt x="112" y="18954"/>
                      <a:pt x="112" y="18959"/>
                      <a:pt x="113" y="18963"/>
                    </a:cubicBezTo>
                    <a:cubicBezTo>
                      <a:pt x="114" y="18969"/>
                      <a:pt x="115" y="18974"/>
                      <a:pt x="116" y="18979"/>
                    </a:cubicBezTo>
                    <a:cubicBezTo>
                      <a:pt x="117" y="18983"/>
                      <a:pt x="117" y="18988"/>
                      <a:pt x="118" y="18992"/>
                    </a:cubicBezTo>
                    <a:cubicBezTo>
                      <a:pt x="119" y="18997"/>
                      <a:pt x="120" y="19002"/>
                      <a:pt x="121" y="19008"/>
                    </a:cubicBezTo>
                    <a:cubicBezTo>
                      <a:pt x="122" y="19012"/>
                      <a:pt x="123" y="19016"/>
                      <a:pt x="124" y="19021"/>
                    </a:cubicBezTo>
                    <a:cubicBezTo>
                      <a:pt x="124" y="19026"/>
                      <a:pt x="125" y="19031"/>
                      <a:pt x="126" y="19036"/>
                    </a:cubicBezTo>
                    <a:cubicBezTo>
                      <a:pt x="127" y="19041"/>
                      <a:pt x="128" y="19045"/>
                      <a:pt x="129" y="19050"/>
                    </a:cubicBezTo>
                    <a:cubicBezTo>
                      <a:pt x="130" y="19055"/>
                      <a:pt x="130" y="19060"/>
                      <a:pt x="131" y="19065"/>
                    </a:cubicBezTo>
                    <a:cubicBezTo>
                      <a:pt x="132" y="19069"/>
                      <a:pt x="133" y="19074"/>
                      <a:pt x="134" y="19079"/>
                    </a:cubicBezTo>
                    <a:cubicBezTo>
                      <a:pt x="135" y="19083"/>
                      <a:pt x="136" y="19088"/>
                      <a:pt x="137" y="19093"/>
                    </a:cubicBezTo>
                    <a:cubicBezTo>
                      <a:pt x="137" y="19097"/>
                      <a:pt x="138" y="19102"/>
                      <a:pt x="139" y="19106"/>
                    </a:cubicBezTo>
                    <a:cubicBezTo>
                      <a:pt x="140" y="19112"/>
                      <a:pt x="141" y="19117"/>
                      <a:pt x="142" y="19123"/>
                    </a:cubicBezTo>
                    <a:cubicBezTo>
                      <a:pt x="143" y="19127"/>
                      <a:pt x="143" y="19131"/>
                      <a:pt x="144" y="19135"/>
                    </a:cubicBezTo>
                    <a:cubicBezTo>
                      <a:pt x="145" y="19141"/>
                      <a:pt x="146" y="19146"/>
                      <a:pt x="147" y="19151"/>
                    </a:cubicBezTo>
                    <a:cubicBezTo>
                      <a:pt x="148" y="19155"/>
                      <a:pt x="149" y="19160"/>
                      <a:pt x="149" y="19165"/>
                    </a:cubicBezTo>
                    <a:cubicBezTo>
                      <a:pt x="150" y="19170"/>
                      <a:pt x="151" y="19174"/>
                      <a:pt x="152" y="19179"/>
                    </a:cubicBezTo>
                    <a:cubicBezTo>
                      <a:pt x="153" y="19184"/>
                      <a:pt x="154" y="19188"/>
                      <a:pt x="155" y="19193"/>
                    </a:cubicBezTo>
                    <a:cubicBezTo>
                      <a:pt x="155" y="19198"/>
                      <a:pt x="156" y="19203"/>
                      <a:pt x="157" y="19208"/>
                    </a:cubicBezTo>
                    <a:cubicBezTo>
                      <a:pt x="158" y="19212"/>
                      <a:pt x="159" y="19217"/>
                      <a:pt x="160" y="19221"/>
                    </a:cubicBezTo>
                    <a:cubicBezTo>
                      <a:pt x="161" y="19227"/>
                      <a:pt x="161" y="19232"/>
                      <a:pt x="162" y="19237"/>
                    </a:cubicBezTo>
                    <a:cubicBezTo>
                      <a:pt x="163" y="19242"/>
                      <a:pt x="164" y="19246"/>
                      <a:pt x="165" y="19250"/>
                    </a:cubicBezTo>
                    <a:cubicBezTo>
                      <a:pt x="166" y="19255"/>
                      <a:pt x="167" y="19260"/>
                      <a:pt x="167" y="19265"/>
                    </a:cubicBezTo>
                    <a:cubicBezTo>
                      <a:pt x="168" y="19270"/>
                      <a:pt x="169" y="19275"/>
                      <a:pt x="170" y="19279"/>
                    </a:cubicBezTo>
                    <a:cubicBezTo>
                      <a:pt x="171" y="19284"/>
                      <a:pt x="172" y="19289"/>
                      <a:pt x="173" y="19293"/>
                    </a:cubicBezTo>
                    <a:cubicBezTo>
                      <a:pt x="173" y="19298"/>
                      <a:pt x="174" y="19303"/>
                      <a:pt x="175" y="19308"/>
                    </a:cubicBezTo>
                    <a:cubicBezTo>
                      <a:pt x="176" y="19313"/>
                      <a:pt x="177" y="19318"/>
                      <a:pt x="178" y="19322"/>
                    </a:cubicBezTo>
                    <a:cubicBezTo>
                      <a:pt x="179" y="19327"/>
                      <a:pt x="179" y="19332"/>
                      <a:pt x="180" y="19337"/>
                    </a:cubicBezTo>
                    <a:cubicBezTo>
                      <a:pt x="181" y="19341"/>
                      <a:pt x="182" y="19346"/>
                      <a:pt x="183" y="19351"/>
                    </a:cubicBezTo>
                    <a:cubicBezTo>
                      <a:pt x="184" y="19356"/>
                      <a:pt x="185" y="19360"/>
                      <a:pt x="185" y="19365"/>
                    </a:cubicBezTo>
                    <a:cubicBezTo>
                      <a:pt x="186" y="19370"/>
                      <a:pt x="187" y="19375"/>
                      <a:pt x="188" y="19380"/>
                    </a:cubicBezTo>
                    <a:cubicBezTo>
                      <a:pt x="189" y="19385"/>
                      <a:pt x="190" y="19390"/>
                      <a:pt x="191" y="19394"/>
                    </a:cubicBezTo>
                    <a:cubicBezTo>
                      <a:pt x="192" y="19399"/>
                      <a:pt x="192" y="19403"/>
                      <a:pt x="193" y="19408"/>
                    </a:cubicBezTo>
                    <a:cubicBezTo>
                      <a:pt x="194" y="19413"/>
                      <a:pt x="195" y="19418"/>
                      <a:pt x="196" y="19423"/>
                    </a:cubicBezTo>
                    <a:cubicBezTo>
                      <a:pt x="197" y="19428"/>
                      <a:pt x="197" y="19432"/>
                      <a:pt x="198" y="19436"/>
                    </a:cubicBezTo>
                    <a:cubicBezTo>
                      <a:pt x="199" y="19441"/>
                      <a:pt x="200" y="19447"/>
                      <a:pt x="201" y="19452"/>
                    </a:cubicBezTo>
                    <a:cubicBezTo>
                      <a:pt x="202" y="19456"/>
                      <a:pt x="203" y="19460"/>
                      <a:pt x="203" y="19465"/>
                    </a:cubicBezTo>
                    <a:cubicBezTo>
                      <a:pt x="204" y="19470"/>
                      <a:pt x="205" y="19475"/>
                      <a:pt x="206" y="19480"/>
                    </a:cubicBezTo>
                    <a:cubicBezTo>
                      <a:pt x="207" y="19485"/>
                      <a:pt x="208" y="19490"/>
                      <a:pt x="209" y="19494"/>
                    </a:cubicBezTo>
                    <a:cubicBezTo>
                      <a:pt x="210" y="19499"/>
                      <a:pt x="210" y="19504"/>
                      <a:pt x="211" y="19508"/>
                    </a:cubicBezTo>
                    <a:cubicBezTo>
                      <a:pt x="212" y="19513"/>
                      <a:pt x="213" y="19518"/>
                      <a:pt x="214" y="19523"/>
                    </a:cubicBezTo>
                    <a:cubicBezTo>
                      <a:pt x="215" y="19528"/>
                      <a:pt x="216" y="19533"/>
                      <a:pt x="217" y="19538"/>
                    </a:cubicBezTo>
                    <a:cubicBezTo>
                      <a:pt x="217" y="19542"/>
                      <a:pt x="218" y="19547"/>
                      <a:pt x="219" y="19551"/>
                    </a:cubicBezTo>
                    <a:cubicBezTo>
                      <a:pt x="220" y="19556"/>
                      <a:pt x="221" y="19561"/>
                      <a:pt x="222" y="19566"/>
                    </a:cubicBezTo>
                    <a:cubicBezTo>
                      <a:pt x="223" y="19571"/>
                      <a:pt x="223" y="19575"/>
                      <a:pt x="224" y="19580"/>
                    </a:cubicBezTo>
                    <a:cubicBezTo>
                      <a:pt x="225" y="19585"/>
                      <a:pt x="226" y="19590"/>
                      <a:pt x="227" y="19595"/>
                    </a:cubicBezTo>
                    <a:cubicBezTo>
                      <a:pt x="228" y="19600"/>
                      <a:pt x="229" y="19604"/>
                      <a:pt x="229" y="19609"/>
                    </a:cubicBezTo>
                    <a:cubicBezTo>
                      <a:pt x="230" y="19614"/>
                      <a:pt x="231" y="19618"/>
                      <a:pt x="232" y="19622"/>
                    </a:cubicBezTo>
                    <a:cubicBezTo>
                      <a:pt x="233" y="19628"/>
                      <a:pt x="234" y="19633"/>
                      <a:pt x="235" y="19638"/>
                    </a:cubicBezTo>
                    <a:cubicBezTo>
                      <a:pt x="235" y="19643"/>
                      <a:pt x="236" y="19647"/>
                      <a:pt x="237" y="19651"/>
                    </a:cubicBezTo>
                    <a:cubicBezTo>
                      <a:pt x="238" y="19656"/>
                      <a:pt x="239" y="19661"/>
                      <a:pt x="240" y="19666"/>
                    </a:cubicBezTo>
                    <a:cubicBezTo>
                      <a:pt x="241" y="19671"/>
                      <a:pt x="241" y="19676"/>
                      <a:pt x="242" y="19682"/>
                    </a:cubicBezTo>
                    <a:cubicBezTo>
                      <a:pt x="243" y="19686"/>
                      <a:pt x="244" y="19690"/>
                      <a:pt x="245" y="19694"/>
                    </a:cubicBezTo>
                    <a:cubicBezTo>
                      <a:pt x="246" y="19699"/>
                      <a:pt x="247" y="19705"/>
                      <a:pt x="248" y="19710"/>
                    </a:cubicBezTo>
                    <a:cubicBezTo>
                      <a:pt x="248" y="19714"/>
                      <a:pt x="249" y="19719"/>
                      <a:pt x="250" y="19723"/>
                    </a:cubicBezTo>
                    <a:cubicBezTo>
                      <a:pt x="251" y="19728"/>
                      <a:pt x="252" y="19733"/>
                      <a:pt x="253" y="19738"/>
                    </a:cubicBezTo>
                    <a:cubicBezTo>
                      <a:pt x="253" y="19743"/>
                      <a:pt x="254" y="19747"/>
                      <a:pt x="255" y="19752"/>
                    </a:cubicBezTo>
                    <a:cubicBezTo>
                      <a:pt x="256" y="19757"/>
                      <a:pt x="257" y="19761"/>
                      <a:pt x="258" y="19766"/>
                    </a:cubicBezTo>
                    <a:cubicBezTo>
                      <a:pt x="259" y="19771"/>
                      <a:pt x="260" y="19776"/>
                      <a:pt x="260" y="19782"/>
                    </a:cubicBezTo>
                    <a:cubicBezTo>
                      <a:pt x="261" y="19786"/>
                      <a:pt x="262" y="19791"/>
                      <a:pt x="263" y="19795"/>
                    </a:cubicBezTo>
                    <a:cubicBezTo>
                      <a:pt x="264" y="19800"/>
                      <a:pt x="265" y="19805"/>
                      <a:pt x="266" y="19810"/>
                    </a:cubicBezTo>
                    <a:cubicBezTo>
                      <a:pt x="266" y="19814"/>
                      <a:pt x="267" y="19819"/>
                      <a:pt x="268" y="19824"/>
                    </a:cubicBezTo>
                    <a:cubicBezTo>
                      <a:pt x="269" y="19828"/>
                      <a:pt x="270" y="19833"/>
                      <a:pt x="270" y="19837"/>
                    </a:cubicBezTo>
                    <a:cubicBezTo>
                      <a:pt x="271" y="19843"/>
                      <a:pt x="272" y="19848"/>
                      <a:pt x="273" y="19853"/>
                    </a:cubicBezTo>
                    <a:cubicBezTo>
                      <a:pt x="274" y="19858"/>
                      <a:pt x="275" y="19862"/>
                      <a:pt x="276" y="19867"/>
                    </a:cubicBezTo>
                    <a:cubicBezTo>
                      <a:pt x="277" y="19872"/>
                      <a:pt x="277" y="19876"/>
                      <a:pt x="278" y="19881"/>
                    </a:cubicBezTo>
                    <a:cubicBezTo>
                      <a:pt x="279" y="19886"/>
                      <a:pt x="280" y="19891"/>
                      <a:pt x="281" y="19896"/>
                    </a:cubicBezTo>
                    <a:cubicBezTo>
                      <a:pt x="282" y="19900"/>
                      <a:pt x="283" y="19904"/>
                      <a:pt x="283" y="19909"/>
                    </a:cubicBezTo>
                    <a:cubicBezTo>
                      <a:pt x="284" y="19914"/>
                      <a:pt x="285" y="19920"/>
                      <a:pt x="286" y="19925"/>
                    </a:cubicBezTo>
                    <a:cubicBezTo>
                      <a:pt x="287" y="19929"/>
                      <a:pt x="288" y="19934"/>
                      <a:pt x="289" y="19938"/>
                    </a:cubicBezTo>
                    <a:cubicBezTo>
                      <a:pt x="289" y="19943"/>
                      <a:pt x="290" y="19948"/>
                      <a:pt x="291" y="19952"/>
                    </a:cubicBezTo>
                    <a:cubicBezTo>
                      <a:pt x="292" y="19958"/>
                      <a:pt x="293" y="19963"/>
                      <a:pt x="294" y="19968"/>
                    </a:cubicBezTo>
                    <a:cubicBezTo>
                      <a:pt x="295" y="19972"/>
                      <a:pt x="296" y="19977"/>
                      <a:pt x="296" y="19981"/>
                    </a:cubicBezTo>
                    <a:cubicBezTo>
                      <a:pt x="464" y="20902"/>
                      <a:pt x="1199" y="21600"/>
                      <a:pt x="2074" y="21600"/>
                    </a:cubicBezTo>
                    <a:lnTo>
                      <a:pt x="21600" y="21600"/>
                    </a:lnTo>
                    <a:lnTo>
                      <a:pt x="21600" y="1447"/>
                    </a:lnTo>
                    <a:cubicBezTo>
                      <a:pt x="21600" y="1447"/>
                      <a:pt x="21597" y="1447"/>
                      <a:pt x="21597" y="1447"/>
                    </a:cubicBezTo>
                    <a:close/>
                  </a:path>
                </a:pathLst>
              </a:custGeom>
              <a:grpFill/>
              <a:ln w="12700" cap="flat">
                <a:noFill/>
                <a:miter lim="400000"/>
              </a:ln>
              <a:effectLst/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796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Gill Sans"/>
                  <a:sym typeface="Gill Sans"/>
                </a:endParaRPr>
              </a:p>
            </p:txBody>
          </p:sp>
          <p:sp>
            <p:nvSpPr>
              <p:cNvPr id="136" name="Shape 6550"/>
              <p:cNvSpPr/>
              <p:nvPr/>
            </p:nvSpPr>
            <p:spPr>
              <a:xfrm>
                <a:off x="1071033" y="2283744"/>
                <a:ext cx="1070399" cy="909897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1836" y="21600"/>
                    </a:lnTo>
                    <a:cubicBezTo>
                      <a:pt x="826" y="21600"/>
                      <a:pt x="0" y="20628"/>
                      <a:pt x="0" y="19440"/>
                    </a:cubicBezTo>
                    <a:lnTo>
                      <a:pt x="0" y="2160"/>
                    </a:lnTo>
                    <a:cubicBezTo>
                      <a:pt x="0" y="972"/>
                      <a:pt x="826" y="0"/>
                      <a:pt x="1836" y="0"/>
                    </a:cubicBezTo>
                    <a:lnTo>
                      <a:pt x="21600" y="0"/>
                    </a:lnTo>
                  </a:path>
                </a:pathLst>
              </a:custGeom>
              <a:grpFill/>
              <a:ln w="12700" cap="flat">
                <a:noFill/>
                <a:miter lim="400000"/>
              </a:ln>
              <a:effectLst>
                <a:outerShdw blurRad="190500" dist="177800" dir="5400000" rotWithShape="0">
                  <a:srgbClr val="000000">
                    <a:alpha val="30364"/>
                  </a:srgbClr>
                </a:outerShdw>
              </a:effectLst>
            </p:spPr>
            <p:txBody>
              <a:bodyPr wrap="square" lIns="50800" tIns="50800" rIns="50800" bIns="50800" numCol="1" anchor="ctr">
                <a:noAutofit/>
              </a:bodyPr>
              <a:lstStyle/>
              <a:p>
                <a:pPr defTabSz="227965"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  <a:latin typeface="Gill Sans"/>
                    <a:ea typeface="Gill Sans"/>
                    <a:cs typeface="Gill Sans"/>
                    <a:sym typeface="Gill Sans"/>
                  </a:defRPr>
                </a:pPr>
                <a:endParaRPr sz="4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  <a:cs typeface="Gill Sans"/>
                  <a:sym typeface="Gill Sans"/>
                </a:endParaRPr>
              </a:p>
            </p:txBody>
          </p:sp>
        </p:grpSp>
        <p:sp>
          <p:nvSpPr>
            <p:cNvPr id="134" name="Shape 6549"/>
            <p:cNvSpPr/>
            <p:nvPr/>
          </p:nvSpPr>
          <p:spPr>
            <a:xfrm>
              <a:off x="2146353" y="2218171"/>
              <a:ext cx="4037280" cy="108898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1600" y="11448"/>
                  </a:moveTo>
                  <a:lnTo>
                    <a:pt x="21598" y="11441"/>
                  </a:lnTo>
                  <a:lnTo>
                    <a:pt x="21599" y="11435"/>
                  </a:lnTo>
                  <a:lnTo>
                    <a:pt x="21597" y="11428"/>
                  </a:lnTo>
                  <a:lnTo>
                    <a:pt x="21599" y="11422"/>
                  </a:lnTo>
                  <a:lnTo>
                    <a:pt x="21596" y="11415"/>
                  </a:lnTo>
                  <a:lnTo>
                    <a:pt x="21598" y="11410"/>
                  </a:lnTo>
                  <a:lnTo>
                    <a:pt x="21596" y="11402"/>
                  </a:lnTo>
                  <a:lnTo>
                    <a:pt x="21597" y="11397"/>
                  </a:lnTo>
                  <a:lnTo>
                    <a:pt x="21595" y="11389"/>
                  </a:lnTo>
                  <a:lnTo>
                    <a:pt x="21597" y="11384"/>
                  </a:lnTo>
                  <a:lnTo>
                    <a:pt x="21594" y="11376"/>
                  </a:lnTo>
                  <a:lnTo>
                    <a:pt x="21596" y="11371"/>
                  </a:lnTo>
                  <a:lnTo>
                    <a:pt x="21593" y="11364"/>
                  </a:lnTo>
                  <a:lnTo>
                    <a:pt x="21595" y="11358"/>
                  </a:lnTo>
                  <a:lnTo>
                    <a:pt x="21593" y="11351"/>
                  </a:lnTo>
                  <a:lnTo>
                    <a:pt x="21594" y="11345"/>
                  </a:lnTo>
                  <a:lnTo>
                    <a:pt x="21592" y="11338"/>
                  </a:lnTo>
                  <a:lnTo>
                    <a:pt x="21594" y="11333"/>
                  </a:lnTo>
                  <a:lnTo>
                    <a:pt x="21591" y="11325"/>
                  </a:lnTo>
                  <a:lnTo>
                    <a:pt x="21593" y="11320"/>
                  </a:lnTo>
                  <a:lnTo>
                    <a:pt x="21591" y="11312"/>
                  </a:lnTo>
                  <a:lnTo>
                    <a:pt x="21592" y="11307"/>
                  </a:lnTo>
                  <a:lnTo>
                    <a:pt x="21590" y="11300"/>
                  </a:lnTo>
                  <a:lnTo>
                    <a:pt x="21592" y="11294"/>
                  </a:lnTo>
                  <a:lnTo>
                    <a:pt x="21589" y="11287"/>
                  </a:lnTo>
                  <a:lnTo>
                    <a:pt x="21591" y="11281"/>
                  </a:lnTo>
                  <a:lnTo>
                    <a:pt x="21589" y="11274"/>
                  </a:lnTo>
                  <a:lnTo>
                    <a:pt x="21590" y="11268"/>
                  </a:lnTo>
                  <a:lnTo>
                    <a:pt x="21588" y="11261"/>
                  </a:lnTo>
                  <a:lnTo>
                    <a:pt x="21590" y="11256"/>
                  </a:lnTo>
                  <a:lnTo>
                    <a:pt x="21587" y="11248"/>
                  </a:lnTo>
                  <a:lnTo>
                    <a:pt x="21589" y="11243"/>
                  </a:lnTo>
                  <a:lnTo>
                    <a:pt x="21586" y="11235"/>
                  </a:lnTo>
                  <a:lnTo>
                    <a:pt x="21588" y="11230"/>
                  </a:lnTo>
                  <a:lnTo>
                    <a:pt x="21586" y="11222"/>
                  </a:lnTo>
                  <a:lnTo>
                    <a:pt x="21588" y="11217"/>
                  </a:lnTo>
                  <a:lnTo>
                    <a:pt x="21585" y="11210"/>
                  </a:lnTo>
                  <a:lnTo>
                    <a:pt x="21587" y="11204"/>
                  </a:lnTo>
                  <a:lnTo>
                    <a:pt x="21584" y="11197"/>
                  </a:lnTo>
                  <a:lnTo>
                    <a:pt x="21586" y="11191"/>
                  </a:lnTo>
                  <a:lnTo>
                    <a:pt x="21584" y="11184"/>
                  </a:lnTo>
                  <a:lnTo>
                    <a:pt x="21585" y="11179"/>
                  </a:lnTo>
                  <a:lnTo>
                    <a:pt x="21583" y="11171"/>
                  </a:lnTo>
                  <a:lnTo>
                    <a:pt x="21585" y="11166"/>
                  </a:lnTo>
                  <a:lnTo>
                    <a:pt x="21582" y="11158"/>
                  </a:lnTo>
                  <a:lnTo>
                    <a:pt x="21584" y="11153"/>
                  </a:lnTo>
                  <a:lnTo>
                    <a:pt x="21582" y="11145"/>
                  </a:lnTo>
                  <a:lnTo>
                    <a:pt x="21583" y="11140"/>
                  </a:lnTo>
                  <a:lnTo>
                    <a:pt x="21581" y="11133"/>
                  </a:lnTo>
                  <a:lnTo>
                    <a:pt x="21583" y="11127"/>
                  </a:lnTo>
                  <a:lnTo>
                    <a:pt x="21580" y="11120"/>
                  </a:lnTo>
                  <a:lnTo>
                    <a:pt x="21582" y="11114"/>
                  </a:lnTo>
                  <a:lnTo>
                    <a:pt x="21580" y="11107"/>
                  </a:lnTo>
                  <a:lnTo>
                    <a:pt x="21581" y="11102"/>
                  </a:lnTo>
                  <a:lnTo>
                    <a:pt x="21579" y="11094"/>
                  </a:lnTo>
                  <a:lnTo>
                    <a:pt x="21581" y="11089"/>
                  </a:lnTo>
                  <a:lnTo>
                    <a:pt x="21578" y="11081"/>
                  </a:lnTo>
                  <a:lnTo>
                    <a:pt x="21580" y="11076"/>
                  </a:lnTo>
                  <a:lnTo>
                    <a:pt x="21578" y="11069"/>
                  </a:lnTo>
                  <a:lnTo>
                    <a:pt x="21579" y="11063"/>
                  </a:lnTo>
                  <a:lnTo>
                    <a:pt x="21577" y="11056"/>
                  </a:lnTo>
                  <a:lnTo>
                    <a:pt x="21579" y="11050"/>
                  </a:lnTo>
                  <a:lnTo>
                    <a:pt x="21576" y="11043"/>
                  </a:lnTo>
                  <a:lnTo>
                    <a:pt x="21578" y="11037"/>
                  </a:lnTo>
                  <a:lnTo>
                    <a:pt x="21575" y="11030"/>
                  </a:lnTo>
                  <a:lnTo>
                    <a:pt x="21577" y="11025"/>
                  </a:lnTo>
                  <a:lnTo>
                    <a:pt x="21575" y="11017"/>
                  </a:lnTo>
                  <a:lnTo>
                    <a:pt x="21576" y="11012"/>
                  </a:lnTo>
                  <a:lnTo>
                    <a:pt x="21574" y="11004"/>
                  </a:lnTo>
                  <a:lnTo>
                    <a:pt x="21576" y="10999"/>
                  </a:lnTo>
                  <a:lnTo>
                    <a:pt x="21573" y="10991"/>
                  </a:lnTo>
                  <a:lnTo>
                    <a:pt x="21575" y="10986"/>
                  </a:lnTo>
                  <a:lnTo>
                    <a:pt x="21573" y="10979"/>
                  </a:lnTo>
                  <a:lnTo>
                    <a:pt x="21574" y="10973"/>
                  </a:lnTo>
                  <a:lnTo>
                    <a:pt x="21572" y="10966"/>
                  </a:lnTo>
                  <a:lnTo>
                    <a:pt x="21574" y="10960"/>
                  </a:lnTo>
                  <a:lnTo>
                    <a:pt x="21571" y="10953"/>
                  </a:lnTo>
                  <a:lnTo>
                    <a:pt x="21573" y="10948"/>
                  </a:lnTo>
                  <a:lnTo>
                    <a:pt x="21571" y="10940"/>
                  </a:lnTo>
                  <a:lnTo>
                    <a:pt x="21572" y="10935"/>
                  </a:lnTo>
                  <a:lnTo>
                    <a:pt x="21570" y="10927"/>
                  </a:lnTo>
                  <a:lnTo>
                    <a:pt x="21572" y="10922"/>
                  </a:lnTo>
                  <a:lnTo>
                    <a:pt x="21569" y="10914"/>
                  </a:lnTo>
                  <a:lnTo>
                    <a:pt x="21571" y="10909"/>
                  </a:lnTo>
                  <a:lnTo>
                    <a:pt x="21568" y="10902"/>
                  </a:lnTo>
                  <a:lnTo>
                    <a:pt x="21570" y="10896"/>
                  </a:lnTo>
                  <a:lnTo>
                    <a:pt x="21568" y="10889"/>
                  </a:lnTo>
                  <a:lnTo>
                    <a:pt x="21570" y="10883"/>
                  </a:lnTo>
                  <a:lnTo>
                    <a:pt x="21567" y="10876"/>
                  </a:lnTo>
                  <a:lnTo>
                    <a:pt x="21569" y="10871"/>
                  </a:lnTo>
                  <a:lnTo>
                    <a:pt x="21566" y="10863"/>
                  </a:lnTo>
                  <a:lnTo>
                    <a:pt x="21568" y="10858"/>
                  </a:lnTo>
                  <a:lnTo>
                    <a:pt x="21566" y="10850"/>
                  </a:lnTo>
                  <a:lnTo>
                    <a:pt x="21567" y="10845"/>
                  </a:lnTo>
                  <a:lnTo>
                    <a:pt x="21565" y="10837"/>
                  </a:lnTo>
                  <a:lnTo>
                    <a:pt x="21567" y="10832"/>
                  </a:lnTo>
                  <a:lnTo>
                    <a:pt x="21564" y="10825"/>
                  </a:lnTo>
                  <a:lnTo>
                    <a:pt x="21566" y="10819"/>
                  </a:lnTo>
                  <a:lnTo>
                    <a:pt x="21564" y="10812"/>
                  </a:lnTo>
                  <a:lnTo>
                    <a:pt x="21565" y="10806"/>
                  </a:lnTo>
                  <a:lnTo>
                    <a:pt x="21563" y="10799"/>
                  </a:lnTo>
                  <a:lnTo>
                    <a:pt x="21565" y="10794"/>
                  </a:lnTo>
                  <a:lnTo>
                    <a:pt x="21562" y="10786"/>
                  </a:lnTo>
                  <a:lnTo>
                    <a:pt x="21564" y="10781"/>
                  </a:lnTo>
                  <a:lnTo>
                    <a:pt x="21562" y="10773"/>
                  </a:lnTo>
                  <a:lnTo>
                    <a:pt x="21563" y="10768"/>
                  </a:lnTo>
                  <a:lnTo>
                    <a:pt x="21561" y="10760"/>
                  </a:lnTo>
                  <a:lnTo>
                    <a:pt x="21563" y="10755"/>
                  </a:lnTo>
                  <a:lnTo>
                    <a:pt x="21560" y="10748"/>
                  </a:lnTo>
                  <a:lnTo>
                    <a:pt x="21562" y="10742"/>
                  </a:lnTo>
                  <a:lnTo>
                    <a:pt x="21559" y="10735"/>
                  </a:lnTo>
                  <a:lnTo>
                    <a:pt x="21561" y="10730"/>
                  </a:lnTo>
                  <a:lnTo>
                    <a:pt x="21559" y="10722"/>
                  </a:lnTo>
                  <a:lnTo>
                    <a:pt x="21561" y="10717"/>
                  </a:lnTo>
                  <a:lnTo>
                    <a:pt x="21558" y="10709"/>
                  </a:lnTo>
                  <a:lnTo>
                    <a:pt x="21560" y="10704"/>
                  </a:lnTo>
                  <a:lnTo>
                    <a:pt x="21557" y="10696"/>
                  </a:lnTo>
                  <a:lnTo>
                    <a:pt x="21559" y="10691"/>
                  </a:lnTo>
                  <a:lnTo>
                    <a:pt x="21557" y="10683"/>
                  </a:lnTo>
                  <a:lnTo>
                    <a:pt x="21558" y="10678"/>
                  </a:lnTo>
                  <a:lnTo>
                    <a:pt x="21556" y="10671"/>
                  </a:lnTo>
                  <a:lnTo>
                    <a:pt x="21558" y="10665"/>
                  </a:lnTo>
                  <a:lnTo>
                    <a:pt x="21555" y="10658"/>
                  </a:lnTo>
                  <a:lnTo>
                    <a:pt x="21557" y="10652"/>
                  </a:lnTo>
                  <a:lnTo>
                    <a:pt x="21555" y="10645"/>
                  </a:lnTo>
                  <a:lnTo>
                    <a:pt x="21556" y="10640"/>
                  </a:lnTo>
                  <a:lnTo>
                    <a:pt x="21554" y="10632"/>
                  </a:lnTo>
                  <a:lnTo>
                    <a:pt x="21556" y="10627"/>
                  </a:lnTo>
                  <a:lnTo>
                    <a:pt x="21553" y="10619"/>
                  </a:lnTo>
                  <a:lnTo>
                    <a:pt x="21555" y="10614"/>
                  </a:lnTo>
                  <a:lnTo>
                    <a:pt x="21553" y="10606"/>
                  </a:lnTo>
                  <a:lnTo>
                    <a:pt x="21554" y="10601"/>
                  </a:lnTo>
                  <a:lnTo>
                    <a:pt x="21552" y="10594"/>
                  </a:lnTo>
                  <a:lnTo>
                    <a:pt x="21554" y="10588"/>
                  </a:lnTo>
                  <a:lnTo>
                    <a:pt x="21551" y="10581"/>
                  </a:lnTo>
                  <a:lnTo>
                    <a:pt x="21553" y="10575"/>
                  </a:lnTo>
                  <a:lnTo>
                    <a:pt x="21551" y="10568"/>
                  </a:lnTo>
                  <a:lnTo>
                    <a:pt x="21552" y="10563"/>
                  </a:lnTo>
                  <a:lnTo>
                    <a:pt x="21550" y="10555"/>
                  </a:lnTo>
                  <a:lnTo>
                    <a:pt x="21552" y="10550"/>
                  </a:lnTo>
                  <a:lnTo>
                    <a:pt x="21549" y="10542"/>
                  </a:lnTo>
                  <a:lnTo>
                    <a:pt x="21551" y="10537"/>
                  </a:lnTo>
                  <a:lnTo>
                    <a:pt x="21548" y="10529"/>
                  </a:lnTo>
                  <a:lnTo>
                    <a:pt x="21550" y="10524"/>
                  </a:lnTo>
                  <a:lnTo>
                    <a:pt x="21548" y="10517"/>
                  </a:lnTo>
                  <a:lnTo>
                    <a:pt x="21550" y="10511"/>
                  </a:lnTo>
                  <a:lnTo>
                    <a:pt x="21547" y="10504"/>
                  </a:lnTo>
                  <a:lnTo>
                    <a:pt x="21549" y="10499"/>
                  </a:lnTo>
                  <a:lnTo>
                    <a:pt x="21546" y="10491"/>
                  </a:lnTo>
                  <a:lnTo>
                    <a:pt x="21548" y="10486"/>
                  </a:lnTo>
                  <a:lnTo>
                    <a:pt x="21546" y="10478"/>
                  </a:lnTo>
                  <a:lnTo>
                    <a:pt x="21547" y="10473"/>
                  </a:lnTo>
                  <a:lnTo>
                    <a:pt x="21545" y="10465"/>
                  </a:lnTo>
                  <a:lnTo>
                    <a:pt x="21547" y="10460"/>
                  </a:lnTo>
                  <a:lnTo>
                    <a:pt x="21544" y="10453"/>
                  </a:lnTo>
                  <a:lnTo>
                    <a:pt x="21546" y="10447"/>
                  </a:lnTo>
                  <a:lnTo>
                    <a:pt x="21544" y="10440"/>
                  </a:lnTo>
                  <a:lnTo>
                    <a:pt x="21545" y="10434"/>
                  </a:lnTo>
                  <a:lnTo>
                    <a:pt x="21543" y="10427"/>
                  </a:lnTo>
                  <a:lnTo>
                    <a:pt x="21545" y="10421"/>
                  </a:lnTo>
                  <a:lnTo>
                    <a:pt x="21542" y="10414"/>
                  </a:lnTo>
                  <a:lnTo>
                    <a:pt x="21544" y="10409"/>
                  </a:lnTo>
                  <a:lnTo>
                    <a:pt x="21542" y="10401"/>
                  </a:lnTo>
                  <a:lnTo>
                    <a:pt x="21543" y="10396"/>
                  </a:lnTo>
                  <a:lnTo>
                    <a:pt x="21541" y="10388"/>
                  </a:lnTo>
                  <a:lnTo>
                    <a:pt x="21543" y="10383"/>
                  </a:lnTo>
                  <a:lnTo>
                    <a:pt x="21540" y="10375"/>
                  </a:lnTo>
                  <a:lnTo>
                    <a:pt x="21542" y="10370"/>
                  </a:lnTo>
                  <a:lnTo>
                    <a:pt x="21539" y="10363"/>
                  </a:lnTo>
                  <a:lnTo>
                    <a:pt x="21541" y="10357"/>
                  </a:lnTo>
                  <a:lnTo>
                    <a:pt x="21539" y="10350"/>
                  </a:lnTo>
                  <a:lnTo>
                    <a:pt x="21541" y="10344"/>
                  </a:lnTo>
                  <a:lnTo>
                    <a:pt x="21538" y="10337"/>
                  </a:lnTo>
                  <a:lnTo>
                    <a:pt x="21540" y="10332"/>
                  </a:lnTo>
                  <a:lnTo>
                    <a:pt x="21537" y="10324"/>
                  </a:lnTo>
                  <a:lnTo>
                    <a:pt x="21539" y="10319"/>
                  </a:lnTo>
                  <a:lnTo>
                    <a:pt x="21537" y="10311"/>
                  </a:lnTo>
                  <a:lnTo>
                    <a:pt x="21538" y="10306"/>
                  </a:lnTo>
                  <a:lnTo>
                    <a:pt x="21536" y="10298"/>
                  </a:lnTo>
                  <a:lnTo>
                    <a:pt x="21538" y="10293"/>
                  </a:lnTo>
                  <a:lnTo>
                    <a:pt x="21535" y="10286"/>
                  </a:lnTo>
                  <a:lnTo>
                    <a:pt x="21537" y="10280"/>
                  </a:lnTo>
                  <a:lnTo>
                    <a:pt x="21535" y="10273"/>
                  </a:lnTo>
                  <a:lnTo>
                    <a:pt x="21536" y="10267"/>
                  </a:lnTo>
                  <a:lnTo>
                    <a:pt x="21534" y="10260"/>
                  </a:lnTo>
                  <a:lnTo>
                    <a:pt x="21536" y="10255"/>
                  </a:lnTo>
                  <a:lnTo>
                    <a:pt x="21533" y="10247"/>
                  </a:lnTo>
                  <a:lnTo>
                    <a:pt x="21535" y="10242"/>
                  </a:lnTo>
                  <a:lnTo>
                    <a:pt x="21532" y="10234"/>
                  </a:lnTo>
                  <a:lnTo>
                    <a:pt x="21534" y="10229"/>
                  </a:lnTo>
                  <a:lnTo>
                    <a:pt x="21532" y="10221"/>
                  </a:lnTo>
                  <a:lnTo>
                    <a:pt x="21534" y="10216"/>
                  </a:lnTo>
                  <a:lnTo>
                    <a:pt x="21531" y="10209"/>
                  </a:lnTo>
                  <a:lnTo>
                    <a:pt x="21533" y="10203"/>
                  </a:lnTo>
                  <a:lnTo>
                    <a:pt x="21530" y="10196"/>
                  </a:lnTo>
                  <a:lnTo>
                    <a:pt x="21532" y="10190"/>
                  </a:lnTo>
                  <a:lnTo>
                    <a:pt x="21530" y="10183"/>
                  </a:lnTo>
                  <a:lnTo>
                    <a:pt x="21531" y="10178"/>
                  </a:lnTo>
                  <a:lnTo>
                    <a:pt x="21529" y="10170"/>
                  </a:lnTo>
                  <a:lnTo>
                    <a:pt x="21531" y="10165"/>
                  </a:lnTo>
                  <a:lnTo>
                    <a:pt x="21528" y="10157"/>
                  </a:lnTo>
                  <a:lnTo>
                    <a:pt x="21530" y="10152"/>
                  </a:lnTo>
                  <a:lnTo>
                    <a:pt x="18238" y="0"/>
                  </a:lnTo>
                  <a:lnTo>
                    <a:pt x="18238" y="1128"/>
                  </a:lnTo>
                  <a:lnTo>
                    <a:pt x="0" y="1128"/>
                  </a:lnTo>
                  <a:lnTo>
                    <a:pt x="0" y="19176"/>
                  </a:lnTo>
                  <a:lnTo>
                    <a:pt x="1" y="19176"/>
                  </a:lnTo>
                  <a:lnTo>
                    <a:pt x="1" y="19189"/>
                  </a:lnTo>
                  <a:lnTo>
                    <a:pt x="1" y="19189"/>
                  </a:lnTo>
                  <a:lnTo>
                    <a:pt x="1" y="19202"/>
                  </a:lnTo>
                  <a:lnTo>
                    <a:pt x="2" y="19202"/>
                  </a:lnTo>
                  <a:lnTo>
                    <a:pt x="2" y="19214"/>
                  </a:lnTo>
                  <a:lnTo>
                    <a:pt x="3" y="19214"/>
                  </a:lnTo>
                  <a:lnTo>
                    <a:pt x="3" y="19227"/>
                  </a:lnTo>
                  <a:lnTo>
                    <a:pt x="3" y="19227"/>
                  </a:lnTo>
                  <a:lnTo>
                    <a:pt x="3" y="19240"/>
                  </a:lnTo>
                  <a:lnTo>
                    <a:pt x="4" y="19240"/>
                  </a:lnTo>
                  <a:lnTo>
                    <a:pt x="4" y="19253"/>
                  </a:lnTo>
                  <a:lnTo>
                    <a:pt x="5" y="19253"/>
                  </a:lnTo>
                  <a:lnTo>
                    <a:pt x="5" y="19266"/>
                  </a:lnTo>
                  <a:lnTo>
                    <a:pt x="6" y="19266"/>
                  </a:lnTo>
                  <a:lnTo>
                    <a:pt x="6" y="19279"/>
                  </a:lnTo>
                  <a:lnTo>
                    <a:pt x="6" y="19279"/>
                  </a:lnTo>
                  <a:lnTo>
                    <a:pt x="6" y="19291"/>
                  </a:lnTo>
                  <a:lnTo>
                    <a:pt x="7" y="19291"/>
                  </a:lnTo>
                  <a:lnTo>
                    <a:pt x="7" y="19304"/>
                  </a:lnTo>
                  <a:lnTo>
                    <a:pt x="8" y="19304"/>
                  </a:lnTo>
                  <a:lnTo>
                    <a:pt x="8" y="19317"/>
                  </a:lnTo>
                  <a:lnTo>
                    <a:pt x="8" y="19317"/>
                  </a:lnTo>
                  <a:lnTo>
                    <a:pt x="8" y="19330"/>
                  </a:lnTo>
                  <a:lnTo>
                    <a:pt x="9" y="19330"/>
                  </a:lnTo>
                  <a:lnTo>
                    <a:pt x="9" y="19343"/>
                  </a:lnTo>
                  <a:lnTo>
                    <a:pt x="10" y="19343"/>
                  </a:lnTo>
                  <a:lnTo>
                    <a:pt x="10" y="19356"/>
                  </a:lnTo>
                  <a:lnTo>
                    <a:pt x="10" y="19356"/>
                  </a:lnTo>
                  <a:lnTo>
                    <a:pt x="10" y="19368"/>
                  </a:lnTo>
                  <a:lnTo>
                    <a:pt x="11" y="19368"/>
                  </a:lnTo>
                  <a:lnTo>
                    <a:pt x="11" y="19381"/>
                  </a:lnTo>
                  <a:lnTo>
                    <a:pt x="12" y="19381"/>
                  </a:lnTo>
                  <a:lnTo>
                    <a:pt x="12" y="19394"/>
                  </a:lnTo>
                  <a:lnTo>
                    <a:pt x="12" y="19394"/>
                  </a:lnTo>
                  <a:lnTo>
                    <a:pt x="12" y="19407"/>
                  </a:lnTo>
                  <a:lnTo>
                    <a:pt x="13" y="19407"/>
                  </a:lnTo>
                  <a:lnTo>
                    <a:pt x="13" y="19420"/>
                  </a:lnTo>
                  <a:lnTo>
                    <a:pt x="14" y="19420"/>
                  </a:lnTo>
                  <a:lnTo>
                    <a:pt x="14" y="19433"/>
                  </a:lnTo>
                  <a:lnTo>
                    <a:pt x="15" y="19433"/>
                  </a:lnTo>
                  <a:lnTo>
                    <a:pt x="15" y="19445"/>
                  </a:lnTo>
                  <a:lnTo>
                    <a:pt x="15" y="19445"/>
                  </a:lnTo>
                  <a:lnTo>
                    <a:pt x="15" y="19458"/>
                  </a:lnTo>
                  <a:lnTo>
                    <a:pt x="16" y="19458"/>
                  </a:lnTo>
                  <a:lnTo>
                    <a:pt x="16" y="19471"/>
                  </a:lnTo>
                  <a:lnTo>
                    <a:pt x="17" y="19471"/>
                  </a:lnTo>
                  <a:lnTo>
                    <a:pt x="17" y="19484"/>
                  </a:lnTo>
                  <a:lnTo>
                    <a:pt x="17" y="19484"/>
                  </a:lnTo>
                  <a:lnTo>
                    <a:pt x="17" y="19497"/>
                  </a:lnTo>
                  <a:lnTo>
                    <a:pt x="18" y="19497"/>
                  </a:lnTo>
                  <a:lnTo>
                    <a:pt x="18" y="19510"/>
                  </a:lnTo>
                  <a:lnTo>
                    <a:pt x="19" y="19510"/>
                  </a:lnTo>
                  <a:lnTo>
                    <a:pt x="19" y="19522"/>
                  </a:lnTo>
                  <a:lnTo>
                    <a:pt x="19" y="19522"/>
                  </a:lnTo>
                  <a:lnTo>
                    <a:pt x="19" y="19535"/>
                  </a:lnTo>
                  <a:lnTo>
                    <a:pt x="20" y="19535"/>
                  </a:lnTo>
                  <a:lnTo>
                    <a:pt x="20" y="19548"/>
                  </a:lnTo>
                  <a:lnTo>
                    <a:pt x="21" y="19548"/>
                  </a:lnTo>
                  <a:lnTo>
                    <a:pt x="21" y="19561"/>
                  </a:lnTo>
                  <a:lnTo>
                    <a:pt x="21" y="19561"/>
                  </a:lnTo>
                  <a:lnTo>
                    <a:pt x="21" y="19574"/>
                  </a:lnTo>
                  <a:lnTo>
                    <a:pt x="22" y="19574"/>
                  </a:lnTo>
                  <a:lnTo>
                    <a:pt x="22" y="19587"/>
                  </a:lnTo>
                  <a:lnTo>
                    <a:pt x="23" y="19587"/>
                  </a:lnTo>
                  <a:lnTo>
                    <a:pt x="23" y="19599"/>
                  </a:lnTo>
                  <a:lnTo>
                    <a:pt x="24" y="19599"/>
                  </a:lnTo>
                  <a:lnTo>
                    <a:pt x="24" y="19612"/>
                  </a:lnTo>
                  <a:lnTo>
                    <a:pt x="24" y="19612"/>
                  </a:lnTo>
                  <a:lnTo>
                    <a:pt x="24" y="19625"/>
                  </a:lnTo>
                  <a:lnTo>
                    <a:pt x="25" y="19625"/>
                  </a:lnTo>
                  <a:lnTo>
                    <a:pt x="25" y="19638"/>
                  </a:lnTo>
                  <a:lnTo>
                    <a:pt x="26" y="19638"/>
                  </a:lnTo>
                  <a:lnTo>
                    <a:pt x="26" y="19651"/>
                  </a:lnTo>
                  <a:lnTo>
                    <a:pt x="26" y="19651"/>
                  </a:lnTo>
                  <a:lnTo>
                    <a:pt x="26" y="19664"/>
                  </a:lnTo>
                  <a:lnTo>
                    <a:pt x="27" y="19664"/>
                  </a:lnTo>
                  <a:lnTo>
                    <a:pt x="27" y="19676"/>
                  </a:lnTo>
                  <a:lnTo>
                    <a:pt x="28" y="19676"/>
                  </a:lnTo>
                  <a:lnTo>
                    <a:pt x="28" y="19689"/>
                  </a:lnTo>
                  <a:lnTo>
                    <a:pt x="28" y="19689"/>
                  </a:lnTo>
                  <a:lnTo>
                    <a:pt x="28" y="19702"/>
                  </a:lnTo>
                  <a:lnTo>
                    <a:pt x="29" y="19702"/>
                  </a:lnTo>
                  <a:lnTo>
                    <a:pt x="29" y="19715"/>
                  </a:lnTo>
                  <a:lnTo>
                    <a:pt x="30" y="19715"/>
                  </a:lnTo>
                  <a:lnTo>
                    <a:pt x="30" y="19728"/>
                  </a:lnTo>
                  <a:lnTo>
                    <a:pt x="30" y="19728"/>
                  </a:lnTo>
                  <a:lnTo>
                    <a:pt x="30" y="19741"/>
                  </a:lnTo>
                  <a:lnTo>
                    <a:pt x="31" y="19741"/>
                  </a:lnTo>
                  <a:lnTo>
                    <a:pt x="31" y="19754"/>
                  </a:lnTo>
                  <a:lnTo>
                    <a:pt x="32" y="19754"/>
                  </a:lnTo>
                  <a:lnTo>
                    <a:pt x="32" y="19766"/>
                  </a:lnTo>
                  <a:lnTo>
                    <a:pt x="33" y="19766"/>
                  </a:lnTo>
                  <a:lnTo>
                    <a:pt x="33" y="19779"/>
                  </a:lnTo>
                  <a:lnTo>
                    <a:pt x="33" y="19779"/>
                  </a:lnTo>
                  <a:lnTo>
                    <a:pt x="33" y="19792"/>
                  </a:lnTo>
                  <a:lnTo>
                    <a:pt x="34" y="19792"/>
                  </a:lnTo>
                  <a:lnTo>
                    <a:pt x="34" y="19805"/>
                  </a:lnTo>
                  <a:lnTo>
                    <a:pt x="35" y="19805"/>
                  </a:lnTo>
                  <a:lnTo>
                    <a:pt x="35" y="19818"/>
                  </a:lnTo>
                  <a:lnTo>
                    <a:pt x="35" y="19818"/>
                  </a:lnTo>
                  <a:lnTo>
                    <a:pt x="35" y="19830"/>
                  </a:lnTo>
                  <a:lnTo>
                    <a:pt x="36" y="19830"/>
                  </a:lnTo>
                  <a:lnTo>
                    <a:pt x="36" y="19843"/>
                  </a:lnTo>
                  <a:lnTo>
                    <a:pt x="37" y="19843"/>
                  </a:lnTo>
                  <a:lnTo>
                    <a:pt x="37" y="19856"/>
                  </a:lnTo>
                  <a:lnTo>
                    <a:pt x="37" y="19856"/>
                  </a:lnTo>
                  <a:lnTo>
                    <a:pt x="37" y="19869"/>
                  </a:lnTo>
                  <a:lnTo>
                    <a:pt x="38" y="19869"/>
                  </a:lnTo>
                  <a:lnTo>
                    <a:pt x="38" y="19882"/>
                  </a:lnTo>
                  <a:lnTo>
                    <a:pt x="39" y="19882"/>
                  </a:lnTo>
                  <a:lnTo>
                    <a:pt x="39" y="19895"/>
                  </a:lnTo>
                  <a:lnTo>
                    <a:pt x="39" y="19895"/>
                  </a:lnTo>
                  <a:lnTo>
                    <a:pt x="39" y="19907"/>
                  </a:lnTo>
                  <a:lnTo>
                    <a:pt x="40" y="19907"/>
                  </a:lnTo>
                  <a:lnTo>
                    <a:pt x="40" y="19920"/>
                  </a:lnTo>
                  <a:lnTo>
                    <a:pt x="41" y="19920"/>
                  </a:lnTo>
                  <a:lnTo>
                    <a:pt x="41" y="19933"/>
                  </a:lnTo>
                  <a:lnTo>
                    <a:pt x="42" y="19933"/>
                  </a:lnTo>
                  <a:lnTo>
                    <a:pt x="42" y="19946"/>
                  </a:lnTo>
                  <a:lnTo>
                    <a:pt x="42" y="19946"/>
                  </a:lnTo>
                  <a:lnTo>
                    <a:pt x="42" y="19959"/>
                  </a:lnTo>
                  <a:lnTo>
                    <a:pt x="43" y="19959"/>
                  </a:lnTo>
                  <a:lnTo>
                    <a:pt x="43" y="19972"/>
                  </a:lnTo>
                  <a:lnTo>
                    <a:pt x="44" y="19972"/>
                  </a:lnTo>
                  <a:lnTo>
                    <a:pt x="44" y="19984"/>
                  </a:lnTo>
                  <a:lnTo>
                    <a:pt x="44" y="19984"/>
                  </a:lnTo>
                  <a:lnTo>
                    <a:pt x="44" y="19997"/>
                  </a:lnTo>
                  <a:lnTo>
                    <a:pt x="45" y="19997"/>
                  </a:lnTo>
                  <a:lnTo>
                    <a:pt x="45" y="20010"/>
                  </a:lnTo>
                  <a:lnTo>
                    <a:pt x="46" y="20010"/>
                  </a:lnTo>
                  <a:lnTo>
                    <a:pt x="46" y="20023"/>
                  </a:lnTo>
                  <a:lnTo>
                    <a:pt x="46" y="20023"/>
                  </a:lnTo>
                  <a:lnTo>
                    <a:pt x="46" y="20036"/>
                  </a:lnTo>
                  <a:lnTo>
                    <a:pt x="47" y="20036"/>
                  </a:lnTo>
                  <a:lnTo>
                    <a:pt x="47" y="20049"/>
                  </a:lnTo>
                  <a:lnTo>
                    <a:pt x="48" y="20049"/>
                  </a:lnTo>
                  <a:lnTo>
                    <a:pt x="48" y="20061"/>
                  </a:lnTo>
                  <a:lnTo>
                    <a:pt x="48" y="20061"/>
                  </a:lnTo>
                  <a:lnTo>
                    <a:pt x="48" y="20074"/>
                  </a:lnTo>
                  <a:lnTo>
                    <a:pt x="49" y="20074"/>
                  </a:lnTo>
                  <a:lnTo>
                    <a:pt x="49" y="20087"/>
                  </a:lnTo>
                  <a:lnTo>
                    <a:pt x="50" y="20087"/>
                  </a:lnTo>
                  <a:lnTo>
                    <a:pt x="50" y="20100"/>
                  </a:lnTo>
                  <a:lnTo>
                    <a:pt x="51" y="20100"/>
                  </a:lnTo>
                  <a:lnTo>
                    <a:pt x="51" y="20113"/>
                  </a:lnTo>
                  <a:lnTo>
                    <a:pt x="51" y="20113"/>
                  </a:lnTo>
                  <a:lnTo>
                    <a:pt x="51" y="20126"/>
                  </a:lnTo>
                  <a:lnTo>
                    <a:pt x="52" y="20126"/>
                  </a:lnTo>
                  <a:lnTo>
                    <a:pt x="52" y="20138"/>
                  </a:lnTo>
                  <a:lnTo>
                    <a:pt x="53" y="20138"/>
                  </a:lnTo>
                  <a:lnTo>
                    <a:pt x="53" y="20151"/>
                  </a:lnTo>
                  <a:lnTo>
                    <a:pt x="53" y="20151"/>
                  </a:lnTo>
                  <a:lnTo>
                    <a:pt x="53" y="20164"/>
                  </a:lnTo>
                  <a:lnTo>
                    <a:pt x="54" y="20164"/>
                  </a:lnTo>
                  <a:lnTo>
                    <a:pt x="54" y="20177"/>
                  </a:lnTo>
                  <a:lnTo>
                    <a:pt x="55" y="20177"/>
                  </a:lnTo>
                  <a:lnTo>
                    <a:pt x="55" y="20190"/>
                  </a:lnTo>
                  <a:lnTo>
                    <a:pt x="55" y="20190"/>
                  </a:lnTo>
                  <a:lnTo>
                    <a:pt x="55" y="20203"/>
                  </a:lnTo>
                  <a:lnTo>
                    <a:pt x="56" y="20203"/>
                  </a:lnTo>
                  <a:lnTo>
                    <a:pt x="56" y="20215"/>
                  </a:lnTo>
                  <a:lnTo>
                    <a:pt x="57" y="20215"/>
                  </a:lnTo>
                  <a:lnTo>
                    <a:pt x="57" y="20228"/>
                  </a:lnTo>
                  <a:lnTo>
                    <a:pt x="57" y="20228"/>
                  </a:lnTo>
                  <a:lnTo>
                    <a:pt x="57" y="20241"/>
                  </a:lnTo>
                  <a:lnTo>
                    <a:pt x="58" y="20241"/>
                  </a:lnTo>
                  <a:lnTo>
                    <a:pt x="58" y="20254"/>
                  </a:lnTo>
                  <a:lnTo>
                    <a:pt x="59" y="20254"/>
                  </a:lnTo>
                  <a:lnTo>
                    <a:pt x="59" y="20267"/>
                  </a:lnTo>
                  <a:lnTo>
                    <a:pt x="60" y="20267"/>
                  </a:lnTo>
                  <a:lnTo>
                    <a:pt x="60" y="20280"/>
                  </a:lnTo>
                  <a:lnTo>
                    <a:pt x="60" y="20280"/>
                  </a:lnTo>
                  <a:lnTo>
                    <a:pt x="60" y="20292"/>
                  </a:lnTo>
                  <a:lnTo>
                    <a:pt x="61" y="20292"/>
                  </a:lnTo>
                  <a:lnTo>
                    <a:pt x="61" y="20305"/>
                  </a:lnTo>
                  <a:lnTo>
                    <a:pt x="62" y="20305"/>
                  </a:lnTo>
                  <a:lnTo>
                    <a:pt x="62" y="20318"/>
                  </a:lnTo>
                  <a:lnTo>
                    <a:pt x="62" y="20318"/>
                  </a:lnTo>
                  <a:lnTo>
                    <a:pt x="62" y="20331"/>
                  </a:lnTo>
                  <a:lnTo>
                    <a:pt x="63" y="20331"/>
                  </a:lnTo>
                  <a:lnTo>
                    <a:pt x="63" y="20344"/>
                  </a:lnTo>
                  <a:lnTo>
                    <a:pt x="64" y="20344"/>
                  </a:lnTo>
                  <a:lnTo>
                    <a:pt x="64" y="20357"/>
                  </a:lnTo>
                  <a:lnTo>
                    <a:pt x="64" y="20357"/>
                  </a:lnTo>
                  <a:lnTo>
                    <a:pt x="64" y="20370"/>
                  </a:lnTo>
                  <a:lnTo>
                    <a:pt x="65" y="20370"/>
                  </a:lnTo>
                  <a:lnTo>
                    <a:pt x="65" y="20382"/>
                  </a:lnTo>
                  <a:lnTo>
                    <a:pt x="66" y="20382"/>
                  </a:lnTo>
                  <a:lnTo>
                    <a:pt x="66" y="20395"/>
                  </a:lnTo>
                  <a:lnTo>
                    <a:pt x="66" y="20395"/>
                  </a:lnTo>
                  <a:lnTo>
                    <a:pt x="66" y="20408"/>
                  </a:lnTo>
                  <a:lnTo>
                    <a:pt x="67" y="20408"/>
                  </a:lnTo>
                  <a:lnTo>
                    <a:pt x="67" y="20421"/>
                  </a:lnTo>
                  <a:lnTo>
                    <a:pt x="68" y="20421"/>
                  </a:lnTo>
                  <a:lnTo>
                    <a:pt x="68" y="20434"/>
                  </a:lnTo>
                  <a:lnTo>
                    <a:pt x="69" y="20434"/>
                  </a:lnTo>
                  <a:lnTo>
                    <a:pt x="69" y="20446"/>
                  </a:lnTo>
                  <a:lnTo>
                    <a:pt x="69" y="20446"/>
                  </a:lnTo>
                  <a:lnTo>
                    <a:pt x="69" y="20459"/>
                  </a:lnTo>
                  <a:lnTo>
                    <a:pt x="70" y="20459"/>
                  </a:lnTo>
                  <a:lnTo>
                    <a:pt x="70" y="20472"/>
                  </a:lnTo>
                  <a:lnTo>
                    <a:pt x="18248" y="20472"/>
                  </a:lnTo>
                  <a:lnTo>
                    <a:pt x="18248" y="20483"/>
                  </a:lnTo>
                  <a:lnTo>
                    <a:pt x="18249" y="20481"/>
                  </a:lnTo>
                  <a:lnTo>
                    <a:pt x="18249" y="20496"/>
                  </a:lnTo>
                  <a:lnTo>
                    <a:pt x="18249" y="20494"/>
                  </a:lnTo>
                  <a:lnTo>
                    <a:pt x="18249" y="20509"/>
                  </a:lnTo>
                  <a:lnTo>
                    <a:pt x="18250" y="20507"/>
                  </a:lnTo>
                  <a:lnTo>
                    <a:pt x="18250" y="20522"/>
                  </a:lnTo>
                  <a:lnTo>
                    <a:pt x="18251" y="20520"/>
                  </a:lnTo>
                  <a:lnTo>
                    <a:pt x="18251" y="20535"/>
                  </a:lnTo>
                  <a:lnTo>
                    <a:pt x="18252" y="20533"/>
                  </a:lnTo>
                  <a:lnTo>
                    <a:pt x="18252" y="20548"/>
                  </a:lnTo>
                  <a:lnTo>
                    <a:pt x="18252" y="20545"/>
                  </a:lnTo>
                  <a:lnTo>
                    <a:pt x="18252" y="20560"/>
                  </a:lnTo>
                  <a:lnTo>
                    <a:pt x="18253" y="20558"/>
                  </a:lnTo>
                  <a:lnTo>
                    <a:pt x="18253" y="20573"/>
                  </a:lnTo>
                  <a:lnTo>
                    <a:pt x="18254" y="20571"/>
                  </a:lnTo>
                  <a:lnTo>
                    <a:pt x="18254" y="20586"/>
                  </a:lnTo>
                  <a:lnTo>
                    <a:pt x="18254" y="20584"/>
                  </a:lnTo>
                  <a:lnTo>
                    <a:pt x="18254" y="20599"/>
                  </a:lnTo>
                  <a:lnTo>
                    <a:pt x="18255" y="20597"/>
                  </a:lnTo>
                  <a:lnTo>
                    <a:pt x="18255" y="20612"/>
                  </a:lnTo>
                  <a:lnTo>
                    <a:pt x="18256" y="20610"/>
                  </a:lnTo>
                  <a:lnTo>
                    <a:pt x="18256" y="20625"/>
                  </a:lnTo>
                  <a:lnTo>
                    <a:pt x="18256" y="20622"/>
                  </a:lnTo>
                  <a:lnTo>
                    <a:pt x="18256" y="20638"/>
                  </a:lnTo>
                  <a:lnTo>
                    <a:pt x="18257" y="20635"/>
                  </a:lnTo>
                  <a:lnTo>
                    <a:pt x="18257" y="20650"/>
                  </a:lnTo>
                  <a:lnTo>
                    <a:pt x="18258" y="20648"/>
                  </a:lnTo>
                  <a:lnTo>
                    <a:pt x="18258" y="20663"/>
                  </a:lnTo>
                  <a:lnTo>
                    <a:pt x="18259" y="20661"/>
                  </a:lnTo>
                  <a:lnTo>
                    <a:pt x="18259" y="20676"/>
                  </a:lnTo>
                  <a:lnTo>
                    <a:pt x="18259" y="20674"/>
                  </a:lnTo>
                  <a:lnTo>
                    <a:pt x="18259" y="20689"/>
                  </a:lnTo>
                  <a:lnTo>
                    <a:pt x="18260" y="20687"/>
                  </a:lnTo>
                  <a:lnTo>
                    <a:pt x="18260" y="20702"/>
                  </a:lnTo>
                  <a:lnTo>
                    <a:pt x="18261" y="20700"/>
                  </a:lnTo>
                  <a:lnTo>
                    <a:pt x="18261" y="20714"/>
                  </a:lnTo>
                  <a:lnTo>
                    <a:pt x="18261" y="20712"/>
                  </a:lnTo>
                  <a:lnTo>
                    <a:pt x="18261" y="20727"/>
                  </a:lnTo>
                  <a:lnTo>
                    <a:pt x="18262" y="20725"/>
                  </a:lnTo>
                  <a:lnTo>
                    <a:pt x="18262" y="20740"/>
                  </a:lnTo>
                  <a:lnTo>
                    <a:pt x="18263" y="20738"/>
                  </a:lnTo>
                  <a:lnTo>
                    <a:pt x="18263" y="20753"/>
                  </a:lnTo>
                  <a:lnTo>
                    <a:pt x="18263" y="20751"/>
                  </a:lnTo>
                  <a:lnTo>
                    <a:pt x="18263" y="20766"/>
                  </a:lnTo>
                  <a:lnTo>
                    <a:pt x="18264" y="20764"/>
                  </a:lnTo>
                  <a:lnTo>
                    <a:pt x="18264" y="20779"/>
                  </a:lnTo>
                  <a:lnTo>
                    <a:pt x="18265" y="20776"/>
                  </a:lnTo>
                  <a:lnTo>
                    <a:pt x="18265" y="20792"/>
                  </a:lnTo>
                  <a:lnTo>
                    <a:pt x="18265" y="20790"/>
                  </a:lnTo>
                  <a:lnTo>
                    <a:pt x="18265" y="20804"/>
                  </a:lnTo>
                  <a:lnTo>
                    <a:pt x="18266" y="20802"/>
                  </a:lnTo>
                  <a:lnTo>
                    <a:pt x="18266" y="20817"/>
                  </a:lnTo>
                  <a:lnTo>
                    <a:pt x="18267" y="20815"/>
                  </a:lnTo>
                  <a:lnTo>
                    <a:pt x="18267" y="20830"/>
                  </a:lnTo>
                  <a:lnTo>
                    <a:pt x="18268" y="20828"/>
                  </a:lnTo>
                  <a:lnTo>
                    <a:pt x="18268" y="20843"/>
                  </a:lnTo>
                  <a:lnTo>
                    <a:pt x="18268" y="20841"/>
                  </a:lnTo>
                  <a:lnTo>
                    <a:pt x="18268" y="20856"/>
                  </a:lnTo>
                  <a:lnTo>
                    <a:pt x="18269" y="20853"/>
                  </a:lnTo>
                  <a:lnTo>
                    <a:pt x="18269" y="20868"/>
                  </a:lnTo>
                  <a:lnTo>
                    <a:pt x="18270" y="20866"/>
                  </a:lnTo>
                  <a:lnTo>
                    <a:pt x="18270" y="20881"/>
                  </a:lnTo>
                  <a:lnTo>
                    <a:pt x="18270" y="20879"/>
                  </a:lnTo>
                  <a:lnTo>
                    <a:pt x="18270" y="20894"/>
                  </a:lnTo>
                  <a:lnTo>
                    <a:pt x="18271" y="20892"/>
                  </a:lnTo>
                  <a:lnTo>
                    <a:pt x="18271" y="20907"/>
                  </a:lnTo>
                  <a:lnTo>
                    <a:pt x="18272" y="20905"/>
                  </a:lnTo>
                  <a:lnTo>
                    <a:pt x="18272" y="20920"/>
                  </a:lnTo>
                  <a:lnTo>
                    <a:pt x="18272" y="20918"/>
                  </a:lnTo>
                  <a:lnTo>
                    <a:pt x="18272" y="20933"/>
                  </a:lnTo>
                  <a:lnTo>
                    <a:pt x="18273" y="20931"/>
                  </a:lnTo>
                  <a:lnTo>
                    <a:pt x="18273" y="20945"/>
                  </a:lnTo>
                  <a:lnTo>
                    <a:pt x="18274" y="20943"/>
                  </a:lnTo>
                  <a:lnTo>
                    <a:pt x="18274" y="20958"/>
                  </a:lnTo>
                  <a:lnTo>
                    <a:pt x="18274" y="20956"/>
                  </a:lnTo>
                  <a:lnTo>
                    <a:pt x="18274" y="20971"/>
                  </a:lnTo>
                  <a:lnTo>
                    <a:pt x="18275" y="20969"/>
                  </a:lnTo>
                  <a:lnTo>
                    <a:pt x="18275" y="20984"/>
                  </a:lnTo>
                  <a:lnTo>
                    <a:pt x="18276" y="20982"/>
                  </a:lnTo>
                  <a:lnTo>
                    <a:pt x="18276" y="20997"/>
                  </a:lnTo>
                  <a:lnTo>
                    <a:pt x="18276" y="20995"/>
                  </a:lnTo>
                  <a:lnTo>
                    <a:pt x="18276" y="21010"/>
                  </a:lnTo>
                  <a:lnTo>
                    <a:pt x="18277" y="21007"/>
                  </a:lnTo>
                  <a:lnTo>
                    <a:pt x="18277" y="21023"/>
                  </a:lnTo>
                  <a:lnTo>
                    <a:pt x="18278" y="21020"/>
                  </a:lnTo>
                  <a:lnTo>
                    <a:pt x="18278" y="21035"/>
                  </a:lnTo>
                  <a:lnTo>
                    <a:pt x="18279" y="21033"/>
                  </a:lnTo>
                  <a:lnTo>
                    <a:pt x="18279" y="21048"/>
                  </a:lnTo>
                  <a:lnTo>
                    <a:pt x="18279" y="21046"/>
                  </a:lnTo>
                  <a:lnTo>
                    <a:pt x="18279" y="21061"/>
                  </a:lnTo>
                  <a:lnTo>
                    <a:pt x="18280" y="21059"/>
                  </a:lnTo>
                  <a:lnTo>
                    <a:pt x="18280" y="21074"/>
                  </a:lnTo>
                  <a:lnTo>
                    <a:pt x="18281" y="21072"/>
                  </a:lnTo>
                  <a:lnTo>
                    <a:pt x="18281" y="21087"/>
                  </a:lnTo>
                  <a:lnTo>
                    <a:pt x="18281" y="21084"/>
                  </a:lnTo>
                  <a:lnTo>
                    <a:pt x="18281" y="21099"/>
                  </a:lnTo>
                  <a:lnTo>
                    <a:pt x="18282" y="21097"/>
                  </a:lnTo>
                  <a:lnTo>
                    <a:pt x="18282" y="21112"/>
                  </a:lnTo>
                  <a:lnTo>
                    <a:pt x="18283" y="21110"/>
                  </a:lnTo>
                  <a:lnTo>
                    <a:pt x="18283" y="21125"/>
                  </a:lnTo>
                  <a:lnTo>
                    <a:pt x="18283" y="21123"/>
                  </a:lnTo>
                  <a:lnTo>
                    <a:pt x="18283" y="21138"/>
                  </a:lnTo>
                  <a:lnTo>
                    <a:pt x="18284" y="21136"/>
                  </a:lnTo>
                  <a:lnTo>
                    <a:pt x="18284" y="21151"/>
                  </a:lnTo>
                  <a:lnTo>
                    <a:pt x="18285" y="21149"/>
                  </a:lnTo>
                  <a:lnTo>
                    <a:pt x="18285" y="21164"/>
                  </a:lnTo>
                  <a:lnTo>
                    <a:pt x="18286" y="21161"/>
                  </a:lnTo>
                  <a:lnTo>
                    <a:pt x="18286" y="21176"/>
                  </a:lnTo>
                  <a:lnTo>
                    <a:pt x="18286" y="21174"/>
                  </a:lnTo>
                  <a:lnTo>
                    <a:pt x="18286" y="21189"/>
                  </a:lnTo>
                  <a:lnTo>
                    <a:pt x="18287" y="21187"/>
                  </a:lnTo>
                  <a:lnTo>
                    <a:pt x="18287" y="21202"/>
                  </a:lnTo>
                  <a:lnTo>
                    <a:pt x="18288" y="21200"/>
                  </a:lnTo>
                  <a:lnTo>
                    <a:pt x="18288" y="21215"/>
                  </a:lnTo>
                  <a:lnTo>
                    <a:pt x="18288" y="21213"/>
                  </a:lnTo>
                  <a:lnTo>
                    <a:pt x="18288" y="21228"/>
                  </a:lnTo>
                  <a:lnTo>
                    <a:pt x="18289" y="21226"/>
                  </a:lnTo>
                  <a:lnTo>
                    <a:pt x="18289" y="21241"/>
                  </a:lnTo>
                  <a:lnTo>
                    <a:pt x="18290" y="21239"/>
                  </a:lnTo>
                  <a:lnTo>
                    <a:pt x="18290" y="21254"/>
                  </a:lnTo>
                  <a:lnTo>
                    <a:pt x="18290" y="21251"/>
                  </a:lnTo>
                  <a:lnTo>
                    <a:pt x="18290" y="21266"/>
                  </a:lnTo>
                  <a:lnTo>
                    <a:pt x="18291" y="21264"/>
                  </a:lnTo>
                  <a:lnTo>
                    <a:pt x="18291" y="21279"/>
                  </a:lnTo>
                  <a:lnTo>
                    <a:pt x="18292" y="21277"/>
                  </a:lnTo>
                  <a:lnTo>
                    <a:pt x="18292" y="21292"/>
                  </a:lnTo>
                  <a:lnTo>
                    <a:pt x="18292" y="21290"/>
                  </a:lnTo>
                  <a:lnTo>
                    <a:pt x="18292" y="21305"/>
                  </a:lnTo>
                  <a:lnTo>
                    <a:pt x="18293" y="21303"/>
                  </a:lnTo>
                  <a:lnTo>
                    <a:pt x="18293" y="21318"/>
                  </a:lnTo>
                  <a:lnTo>
                    <a:pt x="18294" y="21316"/>
                  </a:lnTo>
                  <a:lnTo>
                    <a:pt x="18294" y="21330"/>
                  </a:lnTo>
                  <a:lnTo>
                    <a:pt x="18295" y="21328"/>
                  </a:lnTo>
                  <a:lnTo>
                    <a:pt x="18295" y="21343"/>
                  </a:lnTo>
                  <a:lnTo>
                    <a:pt x="18295" y="21341"/>
                  </a:lnTo>
                  <a:lnTo>
                    <a:pt x="18295" y="21356"/>
                  </a:lnTo>
                  <a:lnTo>
                    <a:pt x="18296" y="21354"/>
                  </a:lnTo>
                  <a:lnTo>
                    <a:pt x="18296" y="21369"/>
                  </a:lnTo>
                  <a:lnTo>
                    <a:pt x="18297" y="21367"/>
                  </a:lnTo>
                  <a:lnTo>
                    <a:pt x="18297" y="21382"/>
                  </a:lnTo>
                  <a:lnTo>
                    <a:pt x="18297" y="21380"/>
                  </a:lnTo>
                  <a:lnTo>
                    <a:pt x="18297" y="21395"/>
                  </a:lnTo>
                  <a:lnTo>
                    <a:pt x="18298" y="21392"/>
                  </a:lnTo>
                  <a:lnTo>
                    <a:pt x="18298" y="21407"/>
                  </a:lnTo>
                  <a:lnTo>
                    <a:pt x="18299" y="21405"/>
                  </a:lnTo>
                  <a:lnTo>
                    <a:pt x="18299" y="21420"/>
                  </a:lnTo>
                  <a:lnTo>
                    <a:pt x="18299" y="21418"/>
                  </a:lnTo>
                  <a:lnTo>
                    <a:pt x="18299" y="21433"/>
                  </a:lnTo>
                  <a:lnTo>
                    <a:pt x="18300" y="21431"/>
                  </a:lnTo>
                  <a:lnTo>
                    <a:pt x="18300" y="21446"/>
                  </a:lnTo>
                  <a:lnTo>
                    <a:pt x="18301" y="21444"/>
                  </a:lnTo>
                  <a:lnTo>
                    <a:pt x="18301" y="21459"/>
                  </a:lnTo>
                  <a:lnTo>
                    <a:pt x="18301" y="21457"/>
                  </a:lnTo>
                  <a:lnTo>
                    <a:pt x="18301" y="21472"/>
                  </a:lnTo>
                  <a:lnTo>
                    <a:pt x="18302" y="21470"/>
                  </a:lnTo>
                  <a:lnTo>
                    <a:pt x="18302" y="21485"/>
                  </a:lnTo>
                  <a:lnTo>
                    <a:pt x="18303" y="21482"/>
                  </a:lnTo>
                  <a:lnTo>
                    <a:pt x="18303" y="21497"/>
                  </a:lnTo>
                  <a:lnTo>
                    <a:pt x="18303" y="21495"/>
                  </a:lnTo>
                  <a:lnTo>
                    <a:pt x="18303" y="21510"/>
                  </a:lnTo>
                  <a:lnTo>
                    <a:pt x="18304" y="21508"/>
                  </a:lnTo>
                  <a:lnTo>
                    <a:pt x="18304" y="21523"/>
                  </a:lnTo>
                  <a:lnTo>
                    <a:pt x="18305" y="21521"/>
                  </a:lnTo>
                  <a:lnTo>
                    <a:pt x="18305" y="21536"/>
                  </a:lnTo>
                  <a:lnTo>
                    <a:pt x="18306" y="21534"/>
                  </a:lnTo>
                  <a:lnTo>
                    <a:pt x="18306" y="21549"/>
                  </a:lnTo>
                  <a:lnTo>
                    <a:pt x="18306" y="21547"/>
                  </a:lnTo>
                  <a:lnTo>
                    <a:pt x="18306" y="21561"/>
                  </a:lnTo>
                  <a:lnTo>
                    <a:pt x="18307" y="21559"/>
                  </a:lnTo>
                  <a:lnTo>
                    <a:pt x="18307" y="21574"/>
                  </a:lnTo>
                  <a:lnTo>
                    <a:pt x="18308" y="21572"/>
                  </a:lnTo>
                  <a:lnTo>
                    <a:pt x="18308" y="21587"/>
                  </a:lnTo>
                  <a:lnTo>
                    <a:pt x="18308" y="21585"/>
                  </a:lnTo>
                  <a:lnTo>
                    <a:pt x="18308" y="21600"/>
                  </a:lnTo>
                  <a:cubicBezTo>
                    <a:pt x="18308" y="21600"/>
                    <a:pt x="21600" y="11448"/>
                    <a:pt x="21600" y="11448"/>
                  </a:cubicBezTo>
                  <a:close/>
                </a:path>
              </a:pathLst>
            </a:custGeom>
            <a:grpFill/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  <a:sym typeface="Gill Sans"/>
              </a:endParaRPr>
            </a:p>
          </p:txBody>
        </p:sp>
      </p:grpSp>
      <p:sp>
        <p:nvSpPr>
          <p:cNvPr id="137" name="Shape 6551"/>
          <p:cNvSpPr/>
          <p:nvPr/>
        </p:nvSpPr>
        <p:spPr>
          <a:xfrm>
            <a:off x="2146353" y="2227570"/>
            <a:ext cx="4024216" cy="102363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1600" y="10800"/>
                </a:moveTo>
                <a:lnTo>
                  <a:pt x="18298" y="0"/>
                </a:lnTo>
                <a:lnTo>
                  <a:pt x="18298" y="1200"/>
                </a:lnTo>
                <a:lnTo>
                  <a:pt x="0" y="1200"/>
                </a:lnTo>
                <a:lnTo>
                  <a:pt x="0" y="20400"/>
                </a:lnTo>
                <a:lnTo>
                  <a:pt x="18298" y="20400"/>
                </a:lnTo>
                <a:lnTo>
                  <a:pt x="18298" y="21600"/>
                </a:lnTo>
                <a:cubicBezTo>
                  <a:pt x="18298" y="21600"/>
                  <a:pt x="21600" y="10800"/>
                  <a:pt x="21600" y="10800"/>
                </a:cubicBezTo>
                <a:close/>
              </a:path>
            </a:pathLst>
          </a:custGeom>
          <a:gradFill flip="none" rotWithShape="1">
            <a:gsLst>
              <a:gs pos="26910">
                <a:srgbClr val="F5F7FA"/>
              </a:gs>
              <a:gs pos="100000">
                <a:srgbClr val="E1E3E6"/>
              </a:gs>
            </a:gsLst>
            <a:path path="shape">
              <a:fillToRect l="28663" t="2990" r="71336" b="97009"/>
            </a:path>
          </a:gradFill>
          <a:ln w="12700" cap="flat">
            <a:noFill/>
            <a:miter lim="400000"/>
          </a:ln>
          <a:effectLst>
            <a:outerShdw blurRad="190500" dist="190500" dir="5400000" rotWithShape="0">
              <a:srgbClr val="000000">
                <a:alpha val="52693"/>
              </a:srgbClr>
            </a:outerShdw>
          </a:effectLst>
        </p:spPr>
        <p:txBody>
          <a:bodyPr wrap="square" lIns="50800" tIns="50800" rIns="50800" bIns="50800" numCol="1" anchor="ctr">
            <a:noAutofit/>
          </a:bodyPr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/>
              <a:sym typeface="Gill Sans"/>
            </a:endParaRPr>
          </a:p>
        </p:txBody>
      </p:sp>
      <p:grpSp>
        <p:nvGrpSpPr>
          <p:cNvPr id="138" name="Group 6557"/>
          <p:cNvGrpSpPr/>
          <p:nvPr/>
        </p:nvGrpSpPr>
        <p:grpSpPr>
          <a:xfrm>
            <a:off x="2536187" y="5102935"/>
            <a:ext cx="584031" cy="431884"/>
            <a:chOff x="0" y="0"/>
            <a:chExt cx="1168060" cy="863767"/>
          </a:xfrm>
        </p:grpSpPr>
        <p:sp>
          <p:nvSpPr>
            <p:cNvPr id="139" name="Shape 6553"/>
            <p:cNvSpPr/>
            <p:nvPr/>
          </p:nvSpPr>
          <p:spPr>
            <a:xfrm>
              <a:off x="0" y="0"/>
              <a:ext cx="501384" cy="86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862" y="9225"/>
                  </a:moveTo>
                  <a:cubicBezTo>
                    <a:pt x="8099" y="8517"/>
                    <a:pt x="6923" y="8174"/>
                    <a:pt x="6923" y="7124"/>
                  </a:cubicBezTo>
                  <a:lnTo>
                    <a:pt x="6923" y="7077"/>
                  </a:lnTo>
                  <a:cubicBezTo>
                    <a:pt x="6923" y="6302"/>
                    <a:pt x="8142" y="5685"/>
                    <a:pt x="10461" y="5685"/>
                  </a:cubicBezTo>
                  <a:cubicBezTo>
                    <a:pt x="12352" y="5685"/>
                    <a:pt x="14240" y="6075"/>
                    <a:pt x="16248" y="6758"/>
                  </a:cubicBezTo>
                  <a:cubicBezTo>
                    <a:pt x="16718" y="6919"/>
                    <a:pt x="17190" y="7011"/>
                    <a:pt x="17782" y="7011"/>
                  </a:cubicBezTo>
                  <a:cubicBezTo>
                    <a:pt x="19355" y="7011"/>
                    <a:pt x="20616" y="6301"/>
                    <a:pt x="20616" y="5388"/>
                  </a:cubicBezTo>
                  <a:cubicBezTo>
                    <a:pt x="20616" y="4703"/>
                    <a:pt x="19943" y="4222"/>
                    <a:pt x="19272" y="3995"/>
                  </a:cubicBezTo>
                  <a:cubicBezTo>
                    <a:pt x="17541" y="3355"/>
                    <a:pt x="15578" y="2930"/>
                    <a:pt x="13416" y="2724"/>
                  </a:cubicBezTo>
                  <a:lnTo>
                    <a:pt x="13416" y="1524"/>
                  </a:lnTo>
                  <a:cubicBezTo>
                    <a:pt x="13416" y="682"/>
                    <a:pt x="12245" y="0"/>
                    <a:pt x="10795" y="0"/>
                  </a:cubicBezTo>
                  <a:cubicBezTo>
                    <a:pt x="9346" y="0"/>
                    <a:pt x="8175" y="682"/>
                    <a:pt x="8175" y="1524"/>
                  </a:cubicBezTo>
                  <a:lnTo>
                    <a:pt x="8175" y="2714"/>
                  </a:lnTo>
                  <a:cubicBezTo>
                    <a:pt x="3834" y="3179"/>
                    <a:pt x="903" y="4925"/>
                    <a:pt x="903" y="7396"/>
                  </a:cubicBezTo>
                  <a:lnTo>
                    <a:pt x="903" y="7442"/>
                  </a:lnTo>
                  <a:cubicBezTo>
                    <a:pt x="903" y="10618"/>
                    <a:pt x="4487" y="11509"/>
                    <a:pt x="10031" y="12330"/>
                  </a:cubicBezTo>
                  <a:cubicBezTo>
                    <a:pt x="14634" y="13017"/>
                    <a:pt x="15578" y="13473"/>
                    <a:pt x="15578" y="14362"/>
                  </a:cubicBezTo>
                  <a:lnTo>
                    <a:pt x="15578" y="14409"/>
                  </a:lnTo>
                  <a:cubicBezTo>
                    <a:pt x="15578" y="15344"/>
                    <a:pt x="14081" y="15916"/>
                    <a:pt x="11606" y="15916"/>
                  </a:cubicBezTo>
                  <a:cubicBezTo>
                    <a:pt x="8927" y="15916"/>
                    <a:pt x="6648" y="15366"/>
                    <a:pt x="4559" y="14476"/>
                  </a:cubicBezTo>
                  <a:cubicBezTo>
                    <a:pt x="4167" y="14317"/>
                    <a:pt x="3617" y="14158"/>
                    <a:pt x="2833" y="14158"/>
                  </a:cubicBezTo>
                  <a:cubicBezTo>
                    <a:pt x="1258" y="14158"/>
                    <a:pt x="0" y="14864"/>
                    <a:pt x="0" y="15779"/>
                  </a:cubicBezTo>
                  <a:cubicBezTo>
                    <a:pt x="0" y="16326"/>
                    <a:pt x="471" y="16829"/>
                    <a:pt x="1142" y="17103"/>
                  </a:cubicBezTo>
                  <a:cubicBezTo>
                    <a:pt x="3273" y="17989"/>
                    <a:pt x="5691" y="18551"/>
                    <a:pt x="8176" y="18821"/>
                  </a:cubicBezTo>
                  <a:lnTo>
                    <a:pt x="8176" y="20079"/>
                  </a:lnTo>
                  <a:cubicBezTo>
                    <a:pt x="8176" y="20918"/>
                    <a:pt x="9347" y="21600"/>
                    <a:pt x="10796" y="21600"/>
                  </a:cubicBezTo>
                  <a:cubicBezTo>
                    <a:pt x="12246" y="21600"/>
                    <a:pt x="13417" y="20918"/>
                    <a:pt x="13417" y="20079"/>
                  </a:cubicBezTo>
                  <a:lnTo>
                    <a:pt x="13417" y="18947"/>
                  </a:lnTo>
                  <a:cubicBezTo>
                    <a:pt x="18305" y="18594"/>
                    <a:pt x="21600" y="16881"/>
                    <a:pt x="21600" y="14066"/>
                  </a:cubicBezTo>
                  <a:lnTo>
                    <a:pt x="21600" y="14018"/>
                  </a:lnTo>
                  <a:cubicBezTo>
                    <a:pt x="21600" y="11234"/>
                    <a:pt x="18446" y="10068"/>
                    <a:pt x="12862" y="9225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  <a:sym typeface="Gill Sans"/>
              </a:endParaRPr>
            </a:p>
          </p:txBody>
        </p:sp>
        <p:sp>
          <p:nvSpPr>
            <p:cNvPr id="140" name="Shape 6554"/>
            <p:cNvSpPr/>
            <p:nvPr/>
          </p:nvSpPr>
          <p:spPr>
            <a:xfrm>
              <a:off x="554139" y="158326"/>
              <a:ext cx="613922" cy="15837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788" y="21600"/>
                  </a:moveTo>
                  <a:lnTo>
                    <a:pt x="18811" y="21600"/>
                  </a:lnTo>
                  <a:cubicBezTo>
                    <a:pt x="20351" y="21600"/>
                    <a:pt x="21600" y="16771"/>
                    <a:pt x="21600" y="10803"/>
                  </a:cubicBezTo>
                  <a:cubicBezTo>
                    <a:pt x="21600" y="4841"/>
                    <a:pt x="20351" y="0"/>
                    <a:pt x="18812" y="0"/>
                  </a:cubicBezTo>
                  <a:lnTo>
                    <a:pt x="2788" y="0"/>
                  </a:lnTo>
                  <a:cubicBezTo>
                    <a:pt x="1247" y="0"/>
                    <a:pt x="0" y="4835"/>
                    <a:pt x="0" y="10803"/>
                  </a:cubicBezTo>
                  <a:cubicBezTo>
                    <a:pt x="0" y="16768"/>
                    <a:pt x="1247" y="21600"/>
                    <a:pt x="2788" y="2160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  <a:sym typeface="Gill Sans"/>
              </a:endParaRPr>
            </a:p>
          </p:txBody>
        </p:sp>
        <p:sp>
          <p:nvSpPr>
            <p:cNvPr id="141" name="Shape 6555"/>
            <p:cNvSpPr/>
            <p:nvPr/>
          </p:nvSpPr>
          <p:spPr>
            <a:xfrm>
              <a:off x="554139" y="554140"/>
              <a:ext cx="613922" cy="15839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12" y="0"/>
                  </a:moveTo>
                  <a:lnTo>
                    <a:pt x="2788" y="0"/>
                  </a:lnTo>
                  <a:cubicBezTo>
                    <a:pt x="1247" y="0"/>
                    <a:pt x="0" y="4831"/>
                    <a:pt x="0" y="10798"/>
                  </a:cubicBezTo>
                  <a:cubicBezTo>
                    <a:pt x="0" y="16766"/>
                    <a:pt x="1247" y="21600"/>
                    <a:pt x="2788" y="21600"/>
                  </a:cubicBezTo>
                  <a:lnTo>
                    <a:pt x="18811" y="21600"/>
                  </a:lnTo>
                  <a:cubicBezTo>
                    <a:pt x="20351" y="21597"/>
                    <a:pt x="21600" y="16766"/>
                    <a:pt x="21600" y="10798"/>
                  </a:cubicBezTo>
                  <a:cubicBezTo>
                    <a:pt x="21600" y="4831"/>
                    <a:pt x="20351" y="0"/>
                    <a:pt x="1881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  <a:sym typeface="Gill Sans"/>
              </a:endParaRPr>
            </a:p>
          </p:txBody>
        </p:sp>
        <p:sp>
          <p:nvSpPr>
            <p:cNvPr id="142" name="Shape 6556"/>
            <p:cNvSpPr/>
            <p:nvPr/>
          </p:nvSpPr>
          <p:spPr>
            <a:xfrm>
              <a:off x="554139" y="350578"/>
              <a:ext cx="613922" cy="15843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8812" y="0"/>
                  </a:moveTo>
                  <a:lnTo>
                    <a:pt x="2788" y="0"/>
                  </a:lnTo>
                  <a:cubicBezTo>
                    <a:pt x="1247" y="0"/>
                    <a:pt x="0" y="4833"/>
                    <a:pt x="0" y="10798"/>
                  </a:cubicBezTo>
                  <a:cubicBezTo>
                    <a:pt x="0" y="16764"/>
                    <a:pt x="1247" y="21600"/>
                    <a:pt x="2788" y="21600"/>
                  </a:cubicBezTo>
                  <a:lnTo>
                    <a:pt x="18811" y="21600"/>
                  </a:lnTo>
                  <a:cubicBezTo>
                    <a:pt x="20351" y="21600"/>
                    <a:pt x="21600" y="16764"/>
                    <a:pt x="21600" y="10798"/>
                  </a:cubicBezTo>
                  <a:cubicBezTo>
                    <a:pt x="21600" y="4833"/>
                    <a:pt x="20351" y="0"/>
                    <a:pt x="18812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  <a:sym typeface="Gill Sans"/>
              </a:endParaRPr>
            </a:p>
          </p:txBody>
        </p:sp>
      </p:grpSp>
      <p:grpSp>
        <p:nvGrpSpPr>
          <p:cNvPr id="143" name="Group 6560"/>
          <p:cNvGrpSpPr/>
          <p:nvPr/>
        </p:nvGrpSpPr>
        <p:grpSpPr>
          <a:xfrm>
            <a:off x="1765150" y="3397346"/>
            <a:ext cx="431884" cy="431884"/>
            <a:chOff x="0" y="0"/>
            <a:chExt cx="863767" cy="863767"/>
          </a:xfrm>
        </p:grpSpPr>
        <p:sp>
          <p:nvSpPr>
            <p:cNvPr id="144" name="Shape 6558"/>
            <p:cNvSpPr/>
            <p:nvPr/>
          </p:nvSpPr>
          <p:spPr>
            <a:xfrm>
              <a:off x="0" y="0"/>
              <a:ext cx="863768" cy="8637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350" y="20250"/>
                  </a:moveTo>
                  <a:lnTo>
                    <a:pt x="1350" y="0"/>
                  </a:lnTo>
                  <a:lnTo>
                    <a:pt x="0" y="0"/>
                  </a:lnTo>
                  <a:lnTo>
                    <a:pt x="0" y="21600"/>
                  </a:lnTo>
                  <a:lnTo>
                    <a:pt x="21600" y="21600"/>
                  </a:lnTo>
                  <a:lnTo>
                    <a:pt x="21600" y="20250"/>
                  </a:lnTo>
                  <a:cubicBezTo>
                    <a:pt x="21600" y="20250"/>
                    <a:pt x="1350" y="20250"/>
                    <a:pt x="1350" y="202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  <a:sym typeface="Gill Sans"/>
              </a:endParaRPr>
            </a:p>
          </p:txBody>
        </p:sp>
        <p:sp>
          <p:nvSpPr>
            <p:cNvPr id="145" name="Shape 6559"/>
            <p:cNvSpPr/>
            <p:nvPr/>
          </p:nvSpPr>
          <p:spPr>
            <a:xfrm>
              <a:off x="117260" y="35178"/>
              <a:ext cx="737187" cy="64809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7879" y="14401"/>
                  </a:moveTo>
                  <a:lnTo>
                    <a:pt x="11187" y="18165"/>
                  </a:lnTo>
                  <a:lnTo>
                    <a:pt x="14125" y="9812"/>
                  </a:lnTo>
                  <a:lnTo>
                    <a:pt x="17414" y="15424"/>
                  </a:lnTo>
                  <a:lnTo>
                    <a:pt x="21600" y="1139"/>
                  </a:lnTo>
                  <a:lnTo>
                    <a:pt x="18600" y="0"/>
                  </a:lnTo>
                  <a:lnTo>
                    <a:pt x="16459" y="7306"/>
                  </a:lnTo>
                  <a:lnTo>
                    <a:pt x="13420" y="2123"/>
                  </a:lnTo>
                  <a:lnTo>
                    <a:pt x="10032" y="11763"/>
                  </a:lnTo>
                  <a:lnTo>
                    <a:pt x="7012" y="8329"/>
                  </a:lnTo>
                  <a:lnTo>
                    <a:pt x="3849" y="15524"/>
                  </a:lnTo>
                  <a:lnTo>
                    <a:pt x="2237" y="13691"/>
                  </a:lnTo>
                  <a:lnTo>
                    <a:pt x="0" y="16235"/>
                  </a:lnTo>
                  <a:lnTo>
                    <a:pt x="4715" y="21600"/>
                  </a:lnTo>
                  <a:cubicBezTo>
                    <a:pt x="4715" y="21600"/>
                    <a:pt x="7879" y="14401"/>
                    <a:pt x="7879" y="14401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 defTabSz="227965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  <a:latin typeface="Gill Sans"/>
                  <a:ea typeface="Gill Sans"/>
                  <a:cs typeface="Gill Sans"/>
                  <a:sym typeface="Gill Sans"/>
                </a:defRPr>
              </a:pPr>
              <a:endParaRPr sz="4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  <a:sym typeface="Gill Sans"/>
              </a:endParaRPr>
            </a:p>
          </p:txBody>
        </p:sp>
      </p:grpSp>
      <p:sp>
        <p:nvSpPr>
          <p:cNvPr id="146" name="Shape 6561"/>
          <p:cNvSpPr/>
          <p:nvPr/>
        </p:nvSpPr>
        <p:spPr>
          <a:xfrm>
            <a:off x="1374507" y="2459464"/>
            <a:ext cx="468315" cy="524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4369" y="18866"/>
                </a:moveTo>
                <a:lnTo>
                  <a:pt x="7263" y="18866"/>
                </a:lnTo>
                <a:cubicBezTo>
                  <a:pt x="6638" y="18866"/>
                  <a:pt x="6214" y="18488"/>
                  <a:pt x="6214" y="18019"/>
                </a:cubicBezTo>
                <a:cubicBezTo>
                  <a:pt x="6214" y="17640"/>
                  <a:pt x="6468" y="17292"/>
                  <a:pt x="6926" y="17155"/>
                </a:cubicBezTo>
                <a:lnTo>
                  <a:pt x="7603" y="16958"/>
                </a:lnTo>
                <a:lnTo>
                  <a:pt x="7603" y="14823"/>
                </a:lnTo>
                <a:lnTo>
                  <a:pt x="7298" y="14823"/>
                </a:lnTo>
                <a:cubicBezTo>
                  <a:pt x="6706" y="14823"/>
                  <a:pt x="6214" y="14399"/>
                  <a:pt x="6214" y="13869"/>
                </a:cubicBezTo>
                <a:cubicBezTo>
                  <a:pt x="6214" y="13339"/>
                  <a:pt x="6706" y="12898"/>
                  <a:pt x="7298" y="12898"/>
                </a:cubicBezTo>
                <a:lnTo>
                  <a:pt x="7603" y="12898"/>
                </a:lnTo>
                <a:lnTo>
                  <a:pt x="7603" y="11672"/>
                </a:lnTo>
                <a:cubicBezTo>
                  <a:pt x="7603" y="10580"/>
                  <a:pt x="7959" y="9673"/>
                  <a:pt x="8620" y="9083"/>
                </a:cubicBezTo>
                <a:cubicBezTo>
                  <a:pt x="9317" y="8462"/>
                  <a:pt x="10317" y="8114"/>
                  <a:pt x="11624" y="8114"/>
                </a:cubicBezTo>
                <a:cubicBezTo>
                  <a:pt x="13130" y="8114"/>
                  <a:pt x="14132" y="8584"/>
                  <a:pt x="14877" y="9263"/>
                </a:cubicBezTo>
                <a:cubicBezTo>
                  <a:pt x="15117" y="9476"/>
                  <a:pt x="15284" y="9718"/>
                  <a:pt x="15284" y="10097"/>
                </a:cubicBezTo>
                <a:cubicBezTo>
                  <a:pt x="15284" y="10734"/>
                  <a:pt x="14709" y="11234"/>
                  <a:pt x="13995" y="11234"/>
                </a:cubicBezTo>
                <a:cubicBezTo>
                  <a:pt x="13538" y="11234"/>
                  <a:pt x="13232" y="11036"/>
                  <a:pt x="13064" y="10885"/>
                </a:cubicBezTo>
                <a:cubicBezTo>
                  <a:pt x="12624" y="10475"/>
                  <a:pt x="12216" y="10279"/>
                  <a:pt x="11656" y="10279"/>
                </a:cubicBezTo>
                <a:cubicBezTo>
                  <a:pt x="11249" y="10279"/>
                  <a:pt x="10944" y="10385"/>
                  <a:pt x="10690" y="10611"/>
                </a:cubicBezTo>
                <a:cubicBezTo>
                  <a:pt x="10418" y="10854"/>
                  <a:pt x="10249" y="11249"/>
                  <a:pt x="10249" y="11732"/>
                </a:cubicBezTo>
                <a:lnTo>
                  <a:pt x="10249" y="12898"/>
                </a:lnTo>
                <a:lnTo>
                  <a:pt x="13130" y="12898"/>
                </a:lnTo>
                <a:cubicBezTo>
                  <a:pt x="13726" y="12898"/>
                  <a:pt x="14217" y="13338"/>
                  <a:pt x="14217" y="13869"/>
                </a:cubicBezTo>
                <a:cubicBezTo>
                  <a:pt x="14217" y="14399"/>
                  <a:pt x="13726" y="14823"/>
                  <a:pt x="13130" y="14823"/>
                </a:cubicBezTo>
                <a:lnTo>
                  <a:pt x="10250" y="14823"/>
                </a:lnTo>
                <a:lnTo>
                  <a:pt x="10250" y="16852"/>
                </a:lnTo>
                <a:lnTo>
                  <a:pt x="14369" y="16852"/>
                </a:lnTo>
                <a:cubicBezTo>
                  <a:pt x="14998" y="16852"/>
                  <a:pt x="15506" y="17307"/>
                  <a:pt x="15506" y="17867"/>
                </a:cubicBezTo>
                <a:cubicBezTo>
                  <a:pt x="15506" y="18428"/>
                  <a:pt x="14998" y="18866"/>
                  <a:pt x="14369" y="18866"/>
                </a:cubicBezTo>
                <a:close/>
                <a:moveTo>
                  <a:pt x="16191" y="6467"/>
                </a:moveTo>
                <a:cubicBezTo>
                  <a:pt x="17584" y="5229"/>
                  <a:pt x="18447" y="3517"/>
                  <a:pt x="18447" y="1628"/>
                </a:cubicBezTo>
                <a:cubicBezTo>
                  <a:pt x="18447" y="728"/>
                  <a:pt x="17632" y="0"/>
                  <a:pt x="16625" y="0"/>
                </a:cubicBezTo>
                <a:lnTo>
                  <a:pt x="4975" y="0"/>
                </a:lnTo>
                <a:cubicBezTo>
                  <a:pt x="3969" y="0"/>
                  <a:pt x="3153" y="728"/>
                  <a:pt x="3153" y="1628"/>
                </a:cubicBezTo>
                <a:cubicBezTo>
                  <a:pt x="3153" y="3517"/>
                  <a:pt x="4017" y="5229"/>
                  <a:pt x="5409" y="6467"/>
                </a:cubicBezTo>
                <a:cubicBezTo>
                  <a:pt x="2182" y="8138"/>
                  <a:pt x="0" y="11249"/>
                  <a:pt x="0" y="14814"/>
                </a:cubicBezTo>
                <a:cubicBezTo>
                  <a:pt x="0" y="21600"/>
                  <a:pt x="7846" y="21600"/>
                  <a:pt x="10799" y="21600"/>
                </a:cubicBezTo>
                <a:cubicBezTo>
                  <a:pt x="13754" y="21600"/>
                  <a:pt x="21600" y="21600"/>
                  <a:pt x="21600" y="14813"/>
                </a:cubicBezTo>
                <a:cubicBezTo>
                  <a:pt x="21600" y="11249"/>
                  <a:pt x="19419" y="8138"/>
                  <a:pt x="16191" y="6467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/>
              <a:sym typeface="Gill Sans"/>
            </a:endParaRPr>
          </a:p>
        </p:txBody>
      </p:sp>
      <p:sp>
        <p:nvSpPr>
          <p:cNvPr id="147" name="Shape 6562"/>
          <p:cNvSpPr/>
          <p:nvPr/>
        </p:nvSpPr>
        <p:spPr>
          <a:xfrm>
            <a:off x="2110915" y="4202604"/>
            <a:ext cx="489039" cy="52427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453" extrusionOk="0">
                <a:moveTo>
                  <a:pt x="11739" y="15391"/>
                </a:moveTo>
                <a:lnTo>
                  <a:pt x="11739" y="16038"/>
                </a:lnTo>
                <a:cubicBezTo>
                  <a:pt x="11739" y="16520"/>
                  <a:pt x="11319" y="16910"/>
                  <a:pt x="10800" y="16910"/>
                </a:cubicBezTo>
                <a:cubicBezTo>
                  <a:pt x="10281" y="16910"/>
                  <a:pt x="9860" y="16520"/>
                  <a:pt x="9860" y="16038"/>
                </a:cubicBezTo>
                <a:lnTo>
                  <a:pt x="9860" y="15319"/>
                </a:lnTo>
                <a:cubicBezTo>
                  <a:pt x="8968" y="15163"/>
                  <a:pt x="8100" y="14843"/>
                  <a:pt x="7336" y="14335"/>
                </a:cubicBezTo>
                <a:cubicBezTo>
                  <a:pt x="7096" y="14179"/>
                  <a:pt x="6927" y="13890"/>
                  <a:pt x="6927" y="13577"/>
                </a:cubicBezTo>
                <a:cubicBezTo>
                  <a:pt x="6927" y="13054"/>
                  <a:pt x="7378" y="12649"/>
                  <a:pt x="7943" y="12649"/>
                </a:cubicBezTo>
                <a:cubicBezTo>
                  <a:pt x="8224" y="12649"/>
                  <a:pt x="8421" y="12740"/>
                  <a:pt x="8562" y="12832"/>
                </a:cubicBezTo>
                <a:cubicBezTo>
                  <a:pt x="9311" y="13342"/>
                  <a:pt x="10129" y="13656"/>
                  <a:pt x="11089" y="13656"/>
                </a:cubicBezTo>
                <a:cubicBezTo>
                  <a:pt x="11977" y="13656"/>
                  <a:pt x="12514" y="13328"/>
                  <a:pt x="12514" y="12792"/>
                </a:cubicBezTo>
                <a:lnTo>
                  <a:pt x="12514" y="12766"/>
                </a:lnTo>
                <a:cubicBezTo>
                  <a:pt x="12514" y="12256"/>
                  <a:pt x="12175" y="11996"/>
                  <a:pt x="10524" y="11603"/>
                </a:cubicBezTo>
                <a:cubicBezTo>
                  <a:pt x="8534" y="11132"/>
                  <a:pt x="7250" y="10623"/>
                  <a:pt x="7250" y="8803"/>
                </a:cubicBezTo>
                <a:lnTo>
                  <a:pt x="7250" y="8777"/>
                </a:lnTo>
                <a:cubicBezTo>
                  <a:pt x="7250" y="7362"/>
                  <a:pt x="8301" y="6362"/>
                  <a:pt x="9859" y="6096"/>
                </a:cubicBezTo>
                <a:lnTo>
                  <a:pt x="9859" y="5413"/>
                </a:lnTo>
                <a:cubicBezTo>
                  <a:pt x="9859" y="4932"/>
                  <a:pt x="10280" y="4543"/>
                  <a:pt x="10799" y="4543"/>
                </a:cubicBezTo>
                <a:cubicBezTo>
                  <a:pt x="11318" y="4543"/>
                  <a:pt x="11738" y="4932"/>
                  <a:pt x="11738" y="5413"/>
                </a:cubicBezTo>
                <a:lnTo>
                  <a:pt x="11738" y="6102"/>
                </a:lnTo>
                <a:cubicBezTo>
                  <a:pt x="12514" y="6220"/>
                  <a:pt x="13217" y="6463"/>
                  <a:pt x="13839" y="6831"/>
                </a:cubicBezTo>
                <a:cubicBezTo>
                  <a:pt x="14080" y="6960"/>
                  <a:pt x="14320" y="7235"/>
                  <a:pt x="14320" y="7627"/>
                </a:cubicBezTo>
                <a:cubicBezTo>
                  <a:pt x="14320" y="8149"/>
                  <a:pt x="13869" y="8556"/>
                  <a:pt x="13304" y="8556"/>
                </a:cubicBezTo>
                <a:cubicBezTo>
                  <a:pt x="13091" y="8556"/>
                  <a:pt x="12923" y="8504"/>
                  <a:pt x="12754" y="8411"/>
                </a:cubicBezTo>
                <a:cubicBezTo>
                  <a:pt x="12033" y="8020"/>
                  <a:pt x="11356" y="7797"/>
                  <a:pt x="10678" y="7797"/>
                </a:cubicBezTo>
                <a:cubicBezTo>
                  <a:pt x="9845" y="7797"/>
                  <a:pt x="9408" y="8149"/>
                  <a:pt x="9408" y="8593"/>
                </a:cubicBezTo>
                <a:lnTo>
                  <a:pt x="9408" y="8621"/>
                </a:lnTo>
                <a:cubicBezTo>
                  <a:pt x="9408" y="9222"/>
                  <a:pt x="9831" y="9418"/>
                  <a:pt x="11539" y="9823"/>
                </a:cubicBezTo>
                <a:cubicBezTo>
                  <a:pt x="13543" y="10307"/>
                  <a:pt x="14672" y="10975"/>
                  <a:pt x="14672" y="12568"/>
                </a:cubicBezTo>
                <a:lnTo>
                  <a:pt x="14672" y="12597"/>
                </a:lnTo>
                <a:lnTo>
                  <a:pt x="14674" y="12597"/>
                </a:lnTo>
                <a:cubicBezTo>
                  <a:pt x="14674" y="14208"/>
                  <a:pt x="13493" y="15189"/>
                  <a:pt x="11739" y="15391"/>
                </a:cubicBezTo>
                <a:close/>
                <a:moveTo>
                  <a:pt x="21584" y="5374"/>
                </a:moveTo>
                <a:lnTo>
                  <a:pt x="21575" y="5149"/>
                </a:lnTo>
                <a:cubicBezTo>
                  <a:pt x="21563" y="4768"/>
                  <a:pt x="21385" y="4409"/>
                  <a:pt x="21082" y="4151"/>
                </a:cubicBezTo>
                <a:cubicBezTo>
                  <a:pt x="20779" y="3893"/>
                  <a:pt x="20383" y="3760"/>
                  <a:pt x="19966" y="3780"/>
                </a:cubicBezTo>
                <a:cubicBezTo>
                  <a:pt x="19807" y="3788"/>
                  <a:pt x="19646" y="3795"/>
                  <a:pt x="19485" y="3795"/>
                </a:cubicBezTo>
                <a:cubicBezTo>
                  <a:pt x="16737" y="3795"/>
                  <a:pt x="14053" y="2604"/>
                  <a:pt x="11930" y="442"/>
                </a:cubicBezTo>
                <a:cubicBezTo>
                  <a:pt x="11351" y="-147"/>
                  <a:pt x="10250" y="-147"/>
                  <a:pt x="9671" y="442"/>
                </a:cubicBezTo>
                <a:cubicBezTo>
                  <a:pt x="7547" y="2604"/>
                  <a:pt x="4864" y="3795"/>
                  <a:pt x="2116" y="3795"/>
                </a:cubicBezTo>
                <a:cubicBezTo>
                  <a:pt x="1953" y="3795"/>
                  <a:pt x="1791" y="3788"/>
                  <a:pt x="1630" y="3780"/>
                </a:cubicBezTo>
                <a:cubicBezTo>
                  <a:pt x="1223" y="3761"/>
                  <a:pt x="819" y="3895"/>
                  <a:pt x="517" y="4152"/>
                </a:cubicBezTo>
                <a:cubicBezTo>
                  <a:pt x="215" y="4409"/>
                  <a:pt x="38" y="4769"/>
                  <a:pt x="25" y="5149"/>
                </a:cubicBezTo>
                <a:lnTo>
                  <a:pt x="16" y="5374"/>
                </a:lnTo>
                <a:cubicBezTo>
                  <a:pt x="7" y="5566"/>
                  <a:pt x="0" y="5759"/>
                  <a:pt x="0" y="5953"/>
                </a:cubicBezTo>
                <a:cubicBezTo>
                  <a:pt x="0" y="13293"/>
                  <a:pt x="3522" y="18612"/>
                  <a:pt x="10184" y="21333"/>
                </a:cubicBezTo>
                <a:cubicBezTo>
                  <a:pt x="10380" y="21413"/>
                  <a:pt x="10590" y="21453"/>
                  <a:pt x="10800" y="21453"/>
                </a:cubicBezTo>
                <a:cubicBezTo>
                  <a:pt x="11009" y="21453"/>
                  <a:pt x="11220" y="21413"/>
                  <a:pt x="11416" y="21333"/>
                </a:cubicBezTo>
                <a:cubicBezTo>
                  <a:pt x="18078" y="18612"/>
                  <a:pt x="21600" y="13293"/>
                  <a:pt x="21600" y="5953"/>
                </a:cubicBezTo>
                <a:cubicBezTo>
                  <a:pt x="21600" y="5759"/>
                  <a:pt x="21592" y="5566"/>
                  <a:pt x="21584" y="5374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19051" tIns="19051" rIns="19051" bIns="19051" anchor="ctr"/>
          <a:lstStyle/>
          <a:p>
            <a:pPr defTabSz="227965">
              <a:defRPr sz="300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4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/>
              <a:sym typeface="Gill Sans"/>
            </a:endParaRPr>
          </a:p>
        </p:txBody>
      </p:sp>
      <p:sp>
        <p:nvSpPr>
          <p:cNvPr id="148" name="Shape 6563"/>
          <p:cNvSpPr/>
          <p:nvPr/>
        </p:nvSpPr>
        <p:spPr>
          <a:xfrm>
            <a:off x="2490993" y="2542563"/>
            <a:ext cx="2845287" cy="4265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000">
                <a:solidFill>
                  <a:srgbClr val="21282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10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单击此处编辑您要的内容，建议您在展示时采用微软雅黑字体内容</a:t>
            </a:r>
          </a:p>
        </p:txBody>
      </p:sp>
      <p:sp>
        <p:nvSpPr>
          <p:cNvPr id="149" name="Shape 6564"/>
          <p:cNvSpPr/>
          <p:nvPr/>
        </p:nvSpPr>
        <p:spPr>
          <a:xfrm>
            <a:off x="2808493" y="3435852"/>
            <a:ext cx="2845287" cy="4265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000">
                <a:solidFill>
                  <a:srgbClr val="21282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10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单击此处编辑您要的内容，建议您在展示时采用微软雅黑字体内容</a:t>
            </a:r>
          </a:p>
        </p:txBody>
      </p:sp>
      <p:sp>
        <p:nvSpPr>
          <p:cNvPr id="150" name="Shape 6565"/>
          <p:cNvSpPr/>
          <p:nvPr/>
        </p:nvSpPr>
        <p:spPr>
          <a:xfrm>
            <a:off x="3189494" y="4329141"/>
            <a:ext cx="2787551" cy="4265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000">
                <a:solidFill>
                  <a:srgbClr val="21282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10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单击此处编辑您要的内容，建议您在展示时采用微软雅黑字体内容</a:t>
            </a:r>
          </a:p>
        </p:txBody>
      </p:sp>
      <p:sp>
        <p:nvSpPr>
          <p:cNvPr id="151" name="Shape 6566"/>
          <p:cNvSpPr/>
          <p:nvPr/>
        </p:nvSpPr>
        <p:spPr>
          <a:xfrm>
            <a:off x="3633994" y="5158931"/>
            <a:ext cx="2845285" cy="426507"/>
          </a:xfrm>
          <a:prstGeom prst="rect">
            <a:avLst/>
          </a:prstGeom>
          <a:ln w="12700">
            <a:miter lim="400000"/>
          </a:ln>
        </p:spPr>
        <p:txBody>
          <a:bodyPr lIns="0" tIns="0" rIns="0" bIns="0">
            <a:normAutofit/>
          </a:bodyPr>
          <a:lstStyle>
            <a:lvl1pPr algn="l">
              <a:lnSpc>
                <a:spcPct val="120000"/>
              </a:lnSpc>
              <a:spcBef>
                <a:spcPts val="2000"/>
              </a:spcBef>
              <a:defRPr sz="2000">
                <a:solidFill>
                  <a:srgbClr val="21282F"/>
                </a:solidFill>
                <a:latin typeface="Arimo"/>
                <a:ea typeface="Arimo"/>
                <a:cs typeface="Arimo"/>
                <a:sym typeface="Arimo"/>
              </a:defRPr>
            </a:lvl1pPr>
          </a:lstStyle>
          <a:p>
            <a:pPr>
              <a:defRPr sz="1800">
                <a:solidFill>
                  <a:srgbClr val="000000"/>
                </a:solidFill>
              </a:defRPr>
            </a:pPr>
            <a:r>
              <a:rPr lang="zh-CN" altLang="en-US" sz="1065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单击此处编辑您要的内容，建议您在展示时采用微软雅黑字体内容</a:t>
            </a:r>
          </a:p>
        </p:txBody>
      </p:sp>
      <p:sp>
        <p:nvSpPr>
          <p:cNvPr id="73" name="文本框 72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Hexagon 187"/>
          <p:cNvSpPr/>
          <p:nvPr/>
        </p:nvSpPr>
        <p:spPr>
          <a:xfrm>
            <a:off x="5205620" y="2929650"/>
            <a:ext cx="1853804" cy="1598521"/>
          </a:xfrm>
          <a:prstGeom prst="hexagon">
            <a:avLst/>
          </a:prstGeom>
          <a:solidFill>
            <a:srgbClr val="6B7B1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>
              <a:defRPr/>
            </a:pPr>
            <a:endParaRPr lang="en-US" sz="64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3" name="Hexagon 192"/>
          <p:cNvSpPr/>
          <p:nvPr/>
        </p:nvSpPr>
        <p:spPr>
          <a:xfrm>
            <a:off x="5481686" y="1777596"/>
            <a:ext cx="1229491" cy="1060181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>
              <a:defRPr/>
            </a:pPr>
            <a:endParaRPr lang="en-US" sz="42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4" name="Hexagon 193"/>
          <p:cNvSpPr/>
          <p:nvPr/>
        </p:nvSpPr>
        <p:spPr>
          <a:xfrm>
            <a:off x="4197415" y="2526608"/>
            <a:ext cx="1229491" cy="1060181"/>
          </a:xfrm>
          <a:prstGeom prst="hexagon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>
              <a:defRPr/>
            </a:pPr>
            <a:endParaRPr lang="en-US" sz="800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5" name="Hexagon 194"/>
          <p:cNvSpPr/>
          <p:nvPr/>
        </p:nvSpPr>
        <p:spPr>
          <a:xfrm>
            <a:off x="4224805" y="3909176"/>
            <a:ext cx="1229491" cy="1060181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>
              <a:defRPr/>
            </a:pPr>
            <a:endParaRPr lang="en-US" sz="42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6" name="Hexagon 195"/>
          <p:cNvSpPr/>
          <p:nvPr/>
        </p:nvSpPr>
        <p:spPr>
          <a:xfrm>
            <a:off x="5517775" y="4615609"/>
            <a:ext cx="1229491" cy="1060181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>
              <a:defRPr/>
            </a:pPr>
            <a:endParaRPr lang="en-US" sz="42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7" name="Hexagon 196"/>
          <p:cNvSpPr/>
          <p:nvPr/>
        </p:nvSpPr>
        <p:spPr>
          <a:xfrm>
            <a:off x="6802872" y="2526608"/>
            <a:ext cx="1229491" cy="1060181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>
              <a:defRPr/>
            </a:pPr>
            <a:endParaRPr lang="en-US" sz="42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9" name="Hexagon 198"/>
          <p:cNvSpPr/>
          <p:nvPr/>
        </p:nvSpPr>
        <p:spPr>
          <a:xfrm>
            <a:off x="6802872" y="3909176"/>
            <a:ext cx="1229491" cy="1060181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2" tIns="45711" rIns="91422" bIns="45711" rtlCol="0" anchor="ctr"/>
          <a:lstStyle/>
          <a:p>
            <a:pPr algn="ctr">
              <a:defRPr/>
            </a:pPr>
            <a:endParaRPr lang="en-US" sz="4250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0" name="Group 73"/>
          <p:cNvGrpSpPr/>
          <p:nvPr/>
        </p:nvGrpSpPr>
        <p:grpSpPr>
          <a:xfrm>
            <a:off x="4359433" y="1747740"/>
            <a:ext cx="1240128" cy="288800"/>
            <a:chOff x="2901397" y="1460250"/>
            <a:chExt cx="930338" cy="220268"/>
          </a:xfrm>
        </p:grpSpPr>
        <p:cxnSp>
          <p:nvCxnSpPr>
            <p:cNvPr id="241" name="Straight Connector 240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2700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flipH="1">
              <a:off x="2901397" y="1463917"/>
              <a:ext cx="691284" cy="0"/>
            </a:xfrm>
            <a:prstGeom prst="line">
              <a:avLst/>
            </a:prstGeom>
            <a:ln w="12700">
              <a:solidFill>
                <a:schemeClr val="accent2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" name="Group 84"/>
          <p:cNvGrpSpPr/>
          <p:nvPr/>
        </p:nvGrpSpPr>
        <p:grpSpPr>
          <a:xfrm flipH="1" flipV="1">
            <a:off x="6633526" y="5458909"/>
            <a:ext cx="1240128" cy="293691"/>
            <a:chOff x="2901397" y="1460250"/>
            <a:chExt cx="930338" cy="220268"/>
          </a:xfrm>
        </p:grpSpPr>
        <p:cxnSp>
          <p:nvCxnSpPr>
            <p:cNvPr id="244" name="Straight Connector 243"/>
            <p:cNvCxnSpPr/>
            <p:nvPr/>
          </p:nvCxnSpPr>
          <p:spPr>
            <a:xfrm flipH="1" flipV="1">
              <a:off x="3592681" y="1460250"/>
              <a:ext cx="239054" cy="220268"/>
            </a:xfrm>
            <a:prstGeom prst="line">
              <a:avLst/>
            </a:prstGeom>
            <a:ln w="12700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flipH="1">
              <a:off x="2901397" y="1463918"/>
              <a:ext cx="691284" cy="0"/>
            </a:xfrm>
            <a:prstGeom prst="line">
              <a:avLst/>
            </a:prstGeom>
            <a:ln w="12700">
              <a:solidFill>
                <a:schemeClr val="accent5"/>
              </a:solidFill>
              <a:prstDash val="soli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6" name="Straight Connector 245"/>
          <p:cNvCxnSpPr/>
          <p:nvPr/>
        </p:nvCxnSpPr>
        <p:spPr>
          <a:xfrm flipH="1">
            <a:off x="3540251" y="3061069"/>
            <a:ext cx="614009" cy="0"/>
          </a:xfrm>
          <a:prstGeom prst="line">
            <a:avLst/>
          </a:prstGeom>
          <a:ln w="1270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 flipH="1">
            <a:off x="8065134" y="3053456"/>
            <a:ext cx="614009" cy="0"/>
          </a:xfrm>
          <a:prstGeom prst="line">
            <a:avLst/>
          </a:prstGeom>
          <a:ln w="12700">
            <a:solidFill>
              <a:schemeClr val="accent3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 flipH="1">
            <a:off x="3540251" y="4432279"/>
            <a:ext cx="614009" cy="0"/>
          </a:xfrm>
          <a:prstGeom prst="line">
            <a:avLst/>
          </a:prstGeom>
          <a:ln w="12700">
            <a:solidFill>
              <a:schemeClr val="accent6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 flipH="1">
            <a:off x="8070515" y="4429939"/>
            <a:ext cx="614009" cy="0"/>
          </a:xfrm>
          <a:prstGeom prst="line">
            <a:avLst/>
          </a:prstGeom>
          <a:ln w="12700">
            <a:solidFill>
              <a:schemeClr val="accent4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4" name="TextBox 263"/>
          <p:cNvSpPr txBox="1"/>
          <p:nvPr/>
        </p:nvSpPr>
        <p:spPr>
          <a:xfrm>
            <a:off x="8684524" y="3007630"/>
            <a:ext cx="2501874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2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单击此处编辑您要的内容，建议您在展示时采用微软雅黑字体</a:t>
            </a:r>
            <a:endParaRPr 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265" name="TextBox 264"/>
          <p:cNvSpPr txBox="1"/>
          <p:nvPr/>
        </p:nvSpPr>
        <p:spPr>
          <a:xfrm>
            <a:off x="8690959" y="2759950"/>
            <a:ext cx="1005367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网页设计</a:t>
            </a:r>
            <a:endParaRPr lang="id-ID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1739319" y="1747740"/>
            <a:ext cx="2582041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zh-CN" altLang="en-US" sz="12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单击此处编辑您要的内容，建议您在展示时采用微软雅黑字体</a:t>
            </a:r>
            <a:endParaRPr 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270" name="TextBox 269"/>
          <p:cNvSpPr txBox="1"/>
          <p:nvPr/>
        </p:nvSpPr>
        <p:spPr>
          <a:xfrm>
            <a:off x="3697306" y="1500060"/>
            <a:ext cx="594999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r"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地图</a:t>
            </a:r>
            <a:endParaRPr lang="id-ID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958210" y="3053456"/>
            <a:ext cx="2582041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zh-CN" altLang="en-US" sz="12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单击此处编辑您要的内容，建议您在展示时采用微软雅黑字体</a:t>
            </a:r>
            <a:endParaRPr 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272" name="TextBox 271"/>
          <p:cNvSpPr txBox="1"/>
          <p:nvPr/>
        </p:nvSpPr>
        <p:spPr>
          <a:xfrm>
            <a:off x="3121381" y="2805776"/>
            <a:ext cx="389815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r"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奖</a:t>
            </a:r>
            <a:endParaRPr lang="id-ID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3" name="TextBox 272"/>
          <p:cNvSpPr txBox="1"/>
          <p:nvPr/>
        </p:nvSpPr>
        <p:spPr>
          <a:xfrm>
            <a:off x="940295" y="4429939"/>
            <a:ext cx="2582041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 algn="r">
              <a:lnSpc>
                <a:spcPct val="110000"/>
              </a:lnSpc>
              <a:defRPr/>
            </a:pPr>
            <a:r>
              <a:rPr lang="zh-CN" altLang="en-US" sz="12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单击此处编辑您要的内容，建议您在展示时采用微软雅黑字体</a:t>
            </a:r>
            <a:endParaRPr 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274" name="TextBox 273"/>
          <p:cNvSpPr txBox="1"/>
          <p:nvPr/>
        </p:nvSpPr>
        <p:spPr>
          <a:xfrm>
            <a:off x="2898282" y="4182259"/>
            <a:ext cx="594999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r"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购物</a:t>
            </a:r>
            <a:endParaRPr lang="id-ID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5" name="TextBox 274"/>
          <p:cNvSpPr txBox="1"/>
          <p:nvPr/>
        </p:nvSpPr>
        <p:spPr>
          <a:xfrm>
            <a:off x="8679143" y="4403184"/>
            <a:ext cx="2501874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2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单击此处编辑您要的内容，建议您在展示时采用微软雅黑字体</a:t>
            </a:r>
            <a:endParaRPr 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276" name="TextBox 275"/>
          <p:cNvSpPr txBox="1"/>
          <p:nvPr/>
        </p:nvSpPr>
        <p:spPr>
          <a:xfrm>
            <a:off x="8685578" y="4155504"/>
            <a:ext cx="594998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视频</a:t>
            </a:r>
            <a:endParaRPr lang="id-ID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7862514" y="5601789"/>
            <a:ext cx="2501874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2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Calibri Light" panose="020F0302020204030204"/>
              </a:rPr>
              <a:t>单击此处编辑您要的内容，建议您在展示时采用微软雅黑字体</a:t>
            </a:r>
            <a:endParaRPr 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278" name="TextBox 277"/>
          <p:cNvSpPr txBox="1"/>
          <p:nvPr/>
        </p:nvSpPr>
        <p:spPr>
          <a:xfrm>
            <a:off x="7868949" y="5354109"/>
            <a:ext cx="389814" cy="338536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</a:t>
            </a:r>
            <a:endParaRPr lang="id-ID" sz="16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9" name="Freeform 82"/>
          <p:cNvSpPr>
            <a:spLocks noChangeArrowheads="1"/>
          </p:cNvSpPr>
          <p:nvPr/>
        </p:nvSpPr>
        <p:spPr bwMode="auto">
          <a:xfrm>
            <a:off x="5904822" y="4963443"/>
            <a:ext cx="439973" cy="453185"/>
          </a:xfrm>
          <a:custGeom>
            <a:avLst/>
            <a:gdLst>
              <a:gd name="T0" fmla="*/ 324 w 619"/>
              <a:gd name="T1" fmla="*/ 516 h 635"/>
              <a:gd name="T2" fmla="*/ 324 w 619"/>
              <a:gd name="T3" fmla="*/ 516 h 635"/>
              <a:gd name="T4" fmla="*/ 309 w 619"/>
              <a:gd name="T5" fmla="*/ 530 h 635"/>
              <a:gd name="T6" fmla="*/ 324 w 619"/>
              <a:gd name="T7" fmla="*/ 545 h 635"/>
              <a:gd name="T8" fmla="*/ 353 w 619"/>
              <a:gd name="T9" fmla="*/ 530 h 635"/>
              <a:gd name="T10" fmla="*/ 324 w 619"/>
              <a:gd name="T11" fmla="*/ 516 h 635"/>
              <a:gd name="T12" fmla="*/ 206 w 619"/>
              <a:gd name="T13" fmla="*/ 516 h 635"/>
              <a:gd name="T14" fmla="*/ 206 w 619"/>
              <a:gd name="T15" fmla="*/ 516 h 635"/>
              <a:gd name="T16" fmla="*/ 191 w 619"/>
              <a:gd name="T17" fmla="*/ 530 h 635"/>
              <a:gd name="T18" fmla="*/ 206 w 619"/>
              <a:gd name="T19" fmla="*/ 545 h 635"/>
              <a:gd name="T20" fmla="*/ 236 w 619"/>
              <a:gd name="T21" fmla="*/ 530 h 635"/>
              <a:gd name="T22" fmla="*/ 206 w 619"/>
              <a:gd name="T23" fmla="*/ 516 h 635"/>
              <a:gd name="T24" fmla="*/ 250 w 619"/>
              <a:gd name="T25" fmla="*/ 589 h 635"/>
              <a:gd name="T26" fmla="*/ 250 w 619"/>
              <a:gd name="T27" fmla="*/ 589 h 635"/>
              <a:gd name="T28" fmla="*/ 236 w 619"/>
              <a:gd name="T29" fmla="*/ 604 h 635"/>
              <a:gd name="T30" fmla="*/ 250 w 619"/>
              <a:gd name="T31" fmla="*/ 634 h 635"/>
              <a:gd name="T32" fmla="*/ 265 w 619"/>
              <a:gd name="T33" fmla="*/ 604 h 635"/>
              <a:gd name="T34" fmla="*/ 250 w 619"/>
              <a:gd name="T35" fmla="*/ 589 h 635"/>
              <a:gd name="T36" fmla="*/ 368 w 619"/>
              <a:gd name="T37" fmla="*/ 589 h 635"/>
              <a:gd name="T38" fmla="*/ 368 w 619"/>
              <a:gd name="T39" fmla="*/ 589 h 635"/>
              <a:gd name="T40" fmla="*/ 353 w 619"/>
              <a:gd name="T41" fmla="*/ 604 h 635"/>
              <a:gd name="T42" fmla="*/ 368 w 619"/>
              <a:gd name="T43" fmla="*/ 634 h 635"/>
              <a:gd name="T44" fmla="*/ 383 w 619"/>
              <a:gd name="T45" fmla="*/ 604 h 635"/>
              <a:gd name="T46" fmla="*/ 368 w 619"/>
              <a:gd name="T47" fmla="*/ 589 h 635"/>
              <a:gd name="T48" fmla="*/ 441 w 619"/>
              <a:gd name="T49" fmla="*/ 516 h 635"/>
              <a:gd name="T50" fmla="*/ 441 w 619"/>
              <a:gd name="T51" fmla="*/ 516 h 635"/>
              <a:gd name="T52" fmla="*/ 427 w 619"/>
              <a:gd name="T53" fmla="*/ 530 h 635"/>
              <a:gd name="T54" fmla="*/ 441 w 619"/>
              <a:gd name="T55" fmla="*/ 545 h 635"/>
              <a:gd name="T56" fmla="*/ 471 w 619"/>
              <a:gd name="T57" fmla="*/ 530 h 635"/>
              <a:gd name="T58" fmla="*/ 441 w 619"/>
              <a:gd name="T59" fmla="*/ 516 h 635"/>
              <a:gd name="T60" fmla="*/ 441 w 619"/>
              <a:gd name="T61" fmla="*/ 104 h 635"/>
              <a:gd name="T62" fmla="*/ 441 w 619"/>
              <a:gd name="T63" fmla="*/ 104 h 635"/>
              <a:gd name="T64" fmla="*/ 294 w 619"/>
              <a:gd name="T65" fmla="*/ 0 h 635"/>
              <a:gd name="T66" fmla="*/ 118 w 619"/>
              <a:gd name="T67" fmla="*/ 163 h 635"/>
              <a:gd name="T68" fmla="*/ 0 w 619"/>
              <a:gd name="T69" fmla="*/ 310 h 635"/>
              <a:gd name="T70" fmla="*/ 147 w 619"/>
              <a:gd name="T71" fmla="*/ 472 h 635"/>
              <a:gd name="T72" fmla="*/ 441 w 619"/>
              <a:gd name="T73" fmla="*/ 472 h 635"/>
              <a:gd name="T74" fmla="*/ 618 w 619"/>
              <a:gd name="T75" fmla="*/ 280 h 635"/>
              <a:gd name="T76" fmla="*/ 441 w 619"/>
              <a:gd name="T77" fmla="*/ 104 h 635"/>
              <a:gd name="T78" fmla="*/ 427 w 619"/>
              <a:gd name="T79" fmla="*/ 427 h 635"/>
              <a:gd name="T80" fmla="*/ 427 w 619"/>
              <a:gd name="T81" fmla="*/ 427 h 635"/>
              <a:gd name="T82" fmla="*/ 177 w 619"/>
              <a:gd name="T83" fmla="*/ 427 h 635"/>
              <a:gd name="T84" fmla="*/ 29 w 619"/>
              <a:gd name="T85" fmla="*/ 310 h 635"/>
              <a:gd name="T86" fmla="*/ 147 w 619"/>
              <a:gd name="T87" fmla="*/ 192 h 635"/>
              <a:gd name="T88" fmla="*/ 294 w 619"/>
              <a:gd name="T89" fmla="*/ 45 h 635"/>
              <a:gd name="T90" fmla="*/ 412 w 619"/>
              <a:gd name="T91" fmla="*/ 133 h 635"/>
              <a:gd name="T92" fmla="*/ 589 w 619"/>
              <a:gd name="T93" fmla="*/ 280 h 635"/>
              <a:gd name="T94" fmla="*/ 427 w 619"/>
              <a:gd name="T95" fmla="*/ 427 h 6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19" h="635">
                <a:moveTo>
                  <a:pt x="324" y="516"/>
                </a:moveTo>
                <a:lnTo>
                  <a:pt x="324" y="516"/>
                </a:lnTo>
                <a:cubicBezTo>
                  <a:pt x="324" y="516"/>
                  <a:pt x="309" y="516"/>
                  <a:pt x="309" y="530"/>
                </a:cubicBezTo>
                <a:cubicBezTo>
                  <a:pt x="309" y="545"/>
                  <a:pt x="324" y="545"/>
                  <a:pt x="324" y="545"/>
                </a:cubicBezTo>
                <a:cubicBezTo>
                  <a:pt x="339" y="545"/>
                  <a:pt x="353" y="545"/>
                  <a:pt x="353" y="530"/>
                </a:cubicBezTo>
                <a:cubicBezTo>
                  <a:pt x="353" y="516"/>
                  <a:pt x="339" y="516"/>
                  <a:pt x="324" y="516"/>
                </a:cubicBezTo>
                <a:close/>
                <a:moveTo>
                  <a:pt x="206" y="516"/>
                </a:moveTo>
                <a:lnTo>
                  <a:pt x="206" y="516"/>
                </a:lnTo>
                <a:cubicBezTo>
                  <a:pt x="206" y="516"/>
                  <a:pt x="191" y="516"/>
                  <a:pt x="191" y="530"/>
                </a:cubicBezTo>
                <a:cubicBezTo>
                  <a:pt x="191" y="545"/>
                  <a:pt x="206" y="545"/>
                  <a:pt x="206" y="545"/>
                </a:cubicBezTo>
                <a:cubicBezTo>
                  <a:pt x="221" y="545"/>
                  <a:pt x="236" y="545"/>
                  <a:pt x="236" y="530"/>
                </a:cubicBezTo>
                <a:cubicBezTo>
                  <a:pt x="236" y="516"/>
                  <a:pt x="221" y="516"/>
                  <a:pt x="206" y="516"/>
                </a:cubicBezTo>
                <a:close/>
                <a:moveTo>
                  <a:pt x="250" y="589"/>
                </a:moveTo>
                <a:lnTo>
                  <a:pt x="250" y="589"/>
                </a:lnTo>
                <a:cubicBezTo>
                  <a:pt x="236" y="589"/>
                  <a:pt x="236" y="604"/>
                  <a:pt x="236" y="604"/>
                </a:cubicBezTo>
                <a:cubicBezTo>
                  <a:pt x="236" y="619"/>
                  <a:pt x="236" y="634"/>
                  <a:pt x="250" y="634"/>
                </a:cubicBezTo>
                <a:cubicBezTo>
                  <a:pt x="265" y="634"/>
                  <a:pt x="265" y="619"/>
                  <a:pt x="265" y="604"/>
                </a:cubicBezTo>
                <a:cubicBezTo>
                  <a:pt x="265" y="604"/>
                  <a:pt x="265" y="589"/>
                  <a:pt x="250" y="589"/>
                </a:cubicBezTo>
                <a:close/>
                <a:moveTo>
                  <a:pt x="368" y="589"/>
                </a:moveTo>
                <a:lnTo>
                  <a:pt x="368" y="589"/>
                </a:lnTo>
                <a:cubicBezTo>
                  <a:pt x="353" y="589"/>
                  <a:pt x="353" y="604"/>
                  <a:pt x="353" y="604"/>
                </a:cubicBezTo>
                <a:cubicBezTo>
                  <a:pt x="353" y="619"/>
                  <a:pt x="353" y="634"/>
                  <a:pt x="368" y="634"/>
                </a:cubicBezTo>
                <a:cubicBezTo>
                  <a:pt x="383" y="634"/>
                  <a:pt x="383" y="619"/>
                  <a:pt x="383" y="604"/>
                </a:cubicBezTo>
                <a:cubicBezTo>
                  <a:pt x="383" y="604"/>
                  <a:pt x="383" y="589"/>
                  <a:pt x="368" y="589"/>
                </a:cubicBezTo>
                <a:close/>
                <a:moveTo>
                  <a:pt x="441" y="516"/>
                </a:moveTo>
                <a:lnTo>
                  <a:pt x="441" y="516"/>
                </a:lnTo>
                <a:cubicBezTo>
                  <a:pt x="441" y="516"/>
                  <a:pt x="427" y="516"/>
                  <a:pt x="427" y="530"/>
                </a:cubicBezTo>
                <a:cubicBezTo>
                  <a:pt x="427" y="545"/>
                  <a:pt x="441" y="545"/>
                  <a:pt x="441" y="545"/>
                </a:cubicBezTo>
                <a:cubicBezTo>
                  <a:pt x="457" y="545"/>
                  <a:pt x="471" y="545"/>
                  <a:pt x="471" y="530"/>
                </a:cubicBezTo>
                <a:cubicBezTo>
                  <a:pt x="471" y="516"/>
                  <a:pt x="457" y="516"/>
                  <a:pt x="441" y="516"/>
                </a:cubicBezTo>
                <a:close/>
                <a:moveTo>
                  <a:pt x="441" y="104"/>
                </a:moveTo>
                <a:lnTo>
                  <a:pt x="441" y="104"/>
                </a:lnTo>
                <a:cubicBezTo>
                  <a:pt x="412" y="45"/>
                  <a:pt x="353" y="0"/>
                  <a:pt x="294" y="0"/>
                </a:cubicBezTo>
                <a:cubicBezTo>
                  <a:pt x="191" y="0"/>
                  <a:pt x="118" y="74"/>
                  <a:pt x="118" y="163"/>
                </a:cubicBezTo>
                <a:cubicBezTo>
                  <a:pt x="44" y="177"/>
                  <a:pt x="0" y="251"/>
                  <a:pt x="0" y="310"/>
                </a:cubicBezTo>
                <a:cubicBezTo>
                  <a:pt x="0" y="398"/>
                  <a:pt x="59" y="472"/>
                  <a:pt x="147" y="472"/>
                </a:cubicBezTo>
                <a:lnTo>
                  <a:pt x="441" y="472"/>
                </a:lnTo>
                <a:cubicBezTo>
                  <a:pt x="545" y="472"/>
                  <a:pt x="618" y="383"/>
                  <a:pt x="618" y="280"/>
                </a:cubicBezTo>
                <a:cubicBezTo>
                  <a:pt x="618" y="177"/>
                  <a:pt x="545" y="104"/>
                  <a:pt x="441" y="104"/>
                </a:cubicBezTo>
                <a:close/>
                <a:moveTo>
                  <a:pt x="427" y="427"/>
                </a:moveTo>
                <a:lnTo>
                  <a:pt x="427" y="427"/>
                </a:lnTo>
                <a:lnTo>
                  <a:pt x="177" y="427"/>
                </a:lnTo>
                <a:cubicBezTo>
                  <a:pt x="74" y="427"/>
                  <a:pt x="29" y="354"/>
                  <a:pt x="29" y="310"/>
                </a:cubicBezTo>
                <a:cubicBezTo>
                  <a:pt x="29" y="266"/>
                  <a:pt x="88" y="207"/>
                  <a:pt x="147" y="192"/>
                </a:cubicBezTo>
                <a:cubicBezTo>
                  <a:pt x="147" y="118"/>
                  <a:pt x="206" y="45"/>
                  <a:pt x="294" y="45"/>
                </a:cubicBezTo>
                <a:cubicBezTo>
                  <a:pt x="353" y="45"/>
                  <a:pt x="398" y="74"/>
                  <a:pt x="412" y="133"/>
                </a:cubicBezTo>
                <a:cubicBezTo>
                  <a:pt x="515" y="133"/>
                  <a:pt x="589" y="192"/>
                  <a:pt x="589" y="280"/>
                </a:cubicBezTo>
                <a:cubicBezTo>
                  <a:pt x="589" y="354"/>
                  <a:pt x="530" y="427"/>
                  <a:pt x="427" y="4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0" name="Freeform 93"/>
          <p:cNvSpPr>
            <a:spLocks noChangeArrowheads="1"/>
          </p:cNvSpPr>
          <p:nvPr/>
        </p:nvSpPr>
        <p:spPr bwMode="auto">
          <a:xfrm>
            <a:off x="4590288" y="4228127"/>
            <a:ext cx="453068" cy="442706"/>
          </a:xfrm>
          <a:custGeom>
            <a:avLst/>
            <a:gdLst>
              <a:gd name="T0" fmla="*/ 118 w 634"/>
              <a:gd name="T1" fmla="*/ 544 h 619"/>
              <a:gd name="T2" fmla="*/ 118 w 634"/>
              <a:gd name="T3" fmla="*/ 544 h 619"/>
              <a:gd name="T4" fmla="*/ 207 w 634"/>
              <a:gd name="T5" fmla="*/ 618 h 619"/>
              <a:gd name="T6" fmla="*/ 280 w 634"/>
              <a:gd name="T7" fmla="*/ 544 h 619"/>
              <a:gd name="T8" fmla="*/ 207 w 634"/>
              <a:gd name="T9" fmla="*/ 471 h 619"/>
              <a:gd name="T10" fmla="*/ 118 w 634"/>
              <a:gd name="T11" fmla="*/ 544 h 619"/>
              <a:gd name="T12" fmla="*/ 207 w 634"/>
              <a:gd name="T13" fmla="*/ 500 h 619"/>
              <a:gd name="T14" fmla="*/ 207 w 634"/>
              <a:gd name="T15" fmla="*/ 500 h 619"/>
              <a:gd name="T16" fmla="*/ 236 w 634"/>
              <a:gd name="T17" fmla="*/ 544 h 619"/>
              <a:gd name="T18" fmla="*/ 207 w 634"/>
              <a:gd name="T19" fmla="*/ 589 h 619"/>
              <a:gd name="T20" fmla="*/ 162 w 634"/>
              <a:gd name="T21" fmla="*/ 544 h 619"/>
              <a:gd name="T22" fmla="*/ 207 w 634"/>
              <a:gd name="T23" fmla="*/ 500 h 619"/>
              <a:gd name="T24" fmla="*/ 162 w 634"/>
              <a:gd name="T25" fmla="*/ 427 h 619"/>
              <a:gd name="T26" fmla="*/ 162 w 634"/>
              <a:gd name="T27" fmla="*/ 427 h 619"/>
              <a:gd name="T28" fmla="*/ 118 w 634"/>
              <a:gd name="T29" fmla="*/ 382 h 619"/>
              <a:gd name="T30" fmla="*/ 575 w 634"/>
              <a:gd name="T31" fmla="*/ 353 h 619"/>
              <a:gd name="T32" fmla="*/ 633 w 634"/>
              <a:gd name="T33" fmla="*/ 88 h 619"/>
              <a:gd name="T34" fmla="*/ 619 w 634"/>
              <a:gd name="T35" fmla="*/ 73 h 619"/>
              <a:gd name="T36" fmla="*/ 118 w 634"/>
              <a:gd name="T37" fmla="*/ 73 h 619"/>
              <a:gd name="T38" fmla="*/ 118 w 634"/>
              <a:gd name="T39" fmla="*/ 29 h 619"/>
              <a:gd name="T40" fmla="*/ 148 w 634"/>
              <a:gd name="T41" fmla="*/ 29 h 619"/>
              <a:gd name="T42" fmla="*/ 162 w 634"/>
              <a:gd name="T43" fmla="*/ 14 h 619"/>
              <a:gd name="T44" fmla="*/ 148 w 634"/>
              <a:gd name="T45" fmla="*/ 0 h 619"/>
              <a:gd name="T46" fmla="*/ 30 w 634"/>
              <a:gd name="T47" fmla="*/ 0 h 619"/>
              <a:gd name="T48" fmla="*/ 0 w 634"/>
              <a:gd name="T49" fmla="*/ 14 h 619"/>
              <a:gd name="T50" fmla="*/ 30 w 634"/>
              <a:gd name="T51" fmla="*/ 29 h 619"/>
              <a:gd name="T52" fmla="*/ 89 w 634"/>
              <a:gd name="T53" fmla="*/ 29 h 619"/>
              <a:gd name="T54" fmla="*/ 89 w 634"/>
              <a:gd name="T55" fmla="*/ 382 h 619"/>
              <a:gd name="T56" fmla="*/ 162 w 634"/>
              <a:gd name="T57" fmla="*/ 471 h 619"/>
              <a:gd name="T58" fmla="*/ 207 w 634"/>
              <a:gd name="T59" fmla="*/ 471 h 619"/>
              <a:gd name="T60" fmla="*/ 442 w 634"/>
              <a:gd name="T61" fmla="*/ 471 h 619"/>
              <a:gd name="T62" fmla="*/ 619 w 634"/>
              <a:gd name="T63" fmla="*/ 471 h 619"/>
              <a:gd name="T64" fmla="*/ 619 w 634"/>
              <a:gd name="T65" fmla="*/ 427 h 619"/>
              <a:gd name="T66" fmla="*/ 162 w 634"/>
              <a:gd name="T67" fmla="*/ 427 h 619"/>
              <a:gd name="T68" fmla="*/ 118 w 634"/>
              <a:gd name="T69" fmla="*/ 118 h 619"/>
              <a:gd name="T70" fmla="*/ 118 w 634"/>
              <a:gd name="T71" fmla="*/ 118 h 619"/>
              <a:gd name="T72" fmla="*/ 589 w 634"/>
              <a:gd name="T73" fmla="*/ 118 h 619"/>
              <a:gd name="T74" fmla="*/ 545 w 634"/>
              <a:gd name="T75" fmla="*/ 309 h 619"/>
              <a:gd name="T76" fmla="*/ 118 w 634"/>
              <a:gd name="T77" fmla="*/ 353 h 619"/>
              <a:gd name="T78" fmla="*/ 118 w 634"/>
              <a:gd name="T79" fmla="*/ 118 h 619"/>
              <a:gd name="T80" fmla="*/ 354 w 634"/>
              <a:gd name="T81" fmla="*/ 544 h 619"/>
              <a:gd name="T82" fmla="*/ 354 w 634"/>
              <a:gd name="T83" fmla="*/ 544 h 619"/>
              <a:gd name="T84" fmla="*/ 442 w 634"/>
              <a:gd name="T85" fmla="*/ 618 h 619"/>
              <a:gd name="T86" fmla="*/ 516 w 634"/>
              <a:gd name="T87" fmla="*/ 544 h 619"/>
              <a:gd name="T88" fmla="*/ 442 w 634"/>
              <a:gd name="T89" fmla="*/ 471 h 619"/>
              <a:gd name="T90" fmla="*/ 354 w 634"/>
              <a:gd name="T91" fmla="*/ 544 h 619"/>
              <a:gd name="T92" fmla="*/ 442 w 634"/>
              <a:gd name="T93" fmla="*/ 500 h 619"/>
              <a:gd name="T94" fmla="*/ 442 w 634"/>
              <a:gd name="T95" fmla="*/ 500 h 619"/>
              <a:gd name="T96" fmla="*/ 471 w 634"/>
              <a:gd name="T97" fmla="*/ 544 h 619"/>
              <a:gd name="T98" fmla="*/ 442 w 634"/>
              <a:gd name="T99" fmla="*/ 589 h 619"/>
              <a:gd name="T100" fmla="*/ 398 w 634"/>
              <a:gd name="T101" fmla="*/ 544 h 619"/>
              <a:gd name="T102" fmla="*/ 442 w 634"/>
              <a:gd name="T103" fmla="*/ 50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</a:cxnLst>
            <a:rect l="0" t="0" r="r" b="b"/>
            <a:pathLst>
              <a:path w="634" h="619">
                <a:moveTo>
                  <a:pt x="118" y="544"/>
                </a:moveTo>
                <a:lnTo>
                  <a:pt x="118" y="544"/>
                </a:lnTo>
                <a:cubicBezTo>
                  <a:pt x="118" y="589"/>
                  <a:pt x="162" y="618"/>
                  <a:pt x="207" y="618"/>
                </a:cubicBezTo>
                <a:cubicBezTo>
                  <a:pt x="251" y="618"/>
                  <a:pt x="280" y="589"/>
                  <a:pt x="280" y="544"/>
                </a:cubicBezTo>
                <a:cubicBezTo>
                  <a:pt x="280" y="500"/>
                  <a:pt x="251" y="471"/>
                  <a:pt x="207" y="471"/>
                </a:cubicBezTo>
                <a:cubicBezTo>
                  <a:pt x="162" y="471"/>
                  <a:pt x="118" y="500"/>
                  <a:pt x="118" y="544"/>
                </a:cubicBezTo>
                <a:close/>
                <a:moveTo>
                  <a:pt x="207" y="500"/>
                </a:moveTo>
                <a:lnTo>
                  <a:pt x="207" y="500"/>
                </a:lnTo>
                <a:cubicBezTo>
                  <a:pt x="221" y="500"/>
                  <a:pt x="236" y="530"/>
                  <a:pt x="236" y="544"/>
                </a:cubicBezTo>
                <a:cubicBezTo>
                  <a:pt x="236" y="559"/>
                  <a:pt x="221" y="589"/>
                  <a:pt x="207" y="589"/>
                </a:cubicBezTo>
                <a:cubicBezTo>
                  <a:pt x="177" y="589"/>
                  <a:pt x="162" y="559"/>
                  <a:pt x="162" y="544"/>
                </a:cubicBezTo>
                <a:cubicBezTo>
                  <a:pt x="162" y="530"/>
                  <a:pt x="177" y="500"/>
                  <a:pt x="207" y="500"/>
                </a:cubicBezTo>
                <a:close/>
                <a:moveTo>
                  <a:pt x="162" y="427"/>
                </a:moveTo>
                <a:lnTo>
                  <a:pt x="162" y="427"/>
                </a:lnTo>
                <a:cubicBezTo>
                  <a:pt x="148" y="427"/>
                  <a:pt x="118" y="412"/>
                  <a:pt x="118" y="382"/>
                </a:cubicBezTo>
                <a:cubicBezTo>
                  <a:pt x="575" y="353"/>
                  <a:pt x="575" y="353"/>
                  <a:pt x="575" y="353"/>
                </a:cubicBezTo>
                <a:cubicBezTo>
                  <a:pt x="575" y="353"/>
                  <a:pt x="633" y="103"/>
                  <a:pt x="633" y="88"/>
                </a:cubicBezTo>
                <a:lnTo>
                  <a:pt x="619" y="73"/>
                </a:lnTo>
                <a:cubicBezTo>
                  <a:pt x="118" y="73"/>
                  <a:pt x="118" y="73"/>
                  <a:pt x="118" y="73"/>
                </a:cubicBezTo>
                <a:cubicBezTo>
                  <a:pt x="118" y="29"/>
                  <a:pt x="118" y="29"/>
                  <a:pt x="118" y="29"/>
                </a:cubicBezTo>
                <a:cubicBezTo>
                  <a:pt x="148" y="29"/>
                  <a:pt x="148" y="29"/>
                  <a:pt x="148" y="29"/>
                </a:cubicBezTo>
                <a:cubicBezTo>
                  <a:pt x="148" y="29"/>
                  <a:pt x="162" y="29"/>
                  <a:pt x="162" y="14"/>
                </a:cubicBezTo>
                <a:cubicBezTo>
                  <a:pt x="162" y="0"/>
                  <a:pt x="148" y="0"/>
                  <a:pt x="148" y="0"/>
                </a:cubicBezTo>
                <a:cubicBezTo>
                  <a:pt x="30" y="0"/>
                  <a:pt x="30" y="0"/>
                  <a:pt x="30" y="0"/>
                </a:cubicBezTo>
                <a:cubicBezTo>
                  <a:pt x="15" y="0"/>
                  <a:pt x="0" y="0"/>
                  <a:pt x="0" y="14"/>
                </a:cubicBezTo>
                <a:cubicBezTo>
                  <a:pt x="0" y="29"/>
                  <a:pt x="15" y="29"/>
                  <a:pt x="30" y="29"/>
                </a:cubicBezTo>
                <a:cubicBezTo>
                  <a:pt x="89" y="29"/>
                  <a:pt x="89" y="29"/>
                  <a:pt x="89" y="29"/>
                </a:cubicBezTo>
                <a:cubicBezTo>
                  <a:pt x="89" y="382"/>
                  <a:pt x="89" y="382"/>
                  <a:pt x="89" y="382"/>
                </a:cubicBezTo>
                <a:cubicBezTo>
                  <a:pt x="89" y="427"/>
                  <a:pt x="118" y="471"/>
                  <a:pt x="162" y="471"/>
                </a:cubicBezTo>
                <a:cubicBezTo>
                  <a:pt x="207" y="471"/>
                  <a:pt x="207" y="471"/>
                  <a:pt x="207" y="471"/>
                </a:cubicBezTo>
                <a:cubicBezTo>
                  <a:pt x="442" y="471"/>
                  <a:pt x="442" y="471"/>
                  <a:pt x="442" y="471"/>
                </a:cubicBezTo>
                <a:cubicBezTo>
                  <a:pt x="619" y="471"/>
                  <a:pt x="619" y="471"/>
                  <a:pt x="619" y="471"/>
                </a:cubicBezTo>
                <a:cubicBezTo>
                  <a:pt x="619" y="471"/>
                  <a:pt x="619" y="441"/>
                  <a:pt x="619" y="427"/>
                </a:cubicBezTo>
                <a:lnTo>
                  <a:pt x="162" y="427"/>
                </a:lnTo>
                <a:close/>
                <a:moveTo>
                  <a:pt x="118" y="118"/>
                </a:moveTo>
                <a:lnTo>
                  <a:pt x="118" y="118"/>
                </a:lnTo>
                <a:cubicBezTo>
                  <a:pt x="589" y="118"/>
                  <a:pt x="589" y="118"/>
                  <a:pt x="589" y="118"/>
                </a:cubicBezTo>
                <a:cubicBezTo>
                  <a:pt x="545" y="309"/>
                  <a:pt x="545" y="309"/>
                  <a:pt x="545" y="309"/>
                </a:cubicBezTo>
                <a:cubicBezTo>
                  <a:pt x="118" y="353"/>
                  <a:pt x="118" y="353"/>
                  <a:pt x="118" y="353"/>
                </a:cubicBezTo>
                <a:lnTo>
                  <a:pt x="118" y="118"/>
                </a:lnTo>
                <a:close/>
                <a:moveTo>
                  <a:pt x="354" y="544"/>
                </a:moveTo>
                <a:lnTo>
                  <a:pt x="354" y="544"/>
                </a:lnTo>
                <a:cubicBezTo>
                  <a:pt x="354" y="589"/>
                  <a:pt x="398" y="618"/>
                  <a:pt x="442" y="618"/>
                </a:cubicBezTo>
                <a:cubicBezTo>
                  <a:pt x="486" y="618"/>
                  <a:pt x="516" y="589"/>
                  <a:pt x="516" y="544"/>
                </a:cubicBezTo>
                <a:cubicBezTo>
                  <a:pt x="516" y="500"/>
                  <a:pt x="486" y="471"/>
                  <a:pt x="442" y="471"/>
                </a:cubicBezTo>
                <a:cubicBezTo>
                  <a:pt x="398" y="471"/>
                  <a:pt x="354" y="500"/>
                  <a:pt x="354" y="544"/>
                </a:cubicBezTo>
                <a:close/>
                <a:moveTo>
                  <a:pt x="442" y="500"/>
                </a:moveTo>
                <a:lnTo>
                  <a:pt x="442" y="500"/>
                </a:lnTo>
                <a:cubicBezTo>
                  <a:pt x="457" y="500"/>
                  <a:pt x="471" y="530"/>
                  <a:pt x="471" y="544"/>
                </a:cubicBezTo>
                <a:cubicBezTo>
                  <a:pt x="471" y="559"/>
                  <a:pt x="457" y="589"/>
                  <a:pt x="442" y="589"/>
                </a:cubicBezTo>
                <a:cubicBezTo>
                  <a:pt x="412" y="589"/>
                  <a:pt x="398" y="559"/>
                  <a:pt x="398" y="544"/>
                </a:cubicBezTo>
                <a:cubicBezTo>
                  <a:pt x="398" y="530"/>
                  <a:pt x="412" y="500"/>
                  <a:pt x="442" y="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1" name="Freeform 108"/>
          <p:cNvSpPr>
            <a:spLocks noChangeArrowheads="1"/>
          </p:cNvSpPr>
          <p:nvPr/>
        </p:nvSpPr>
        <p:spPr bwMode="auto">
          <a:xfrm>
            <a:off x="7210199" y="2814770"/>
            <a:ext cx="439973" cy="453185"/>
          </a:xfrm>
          <a:custGeom>
            <a:avLst/>
            <a:gdLst>
              <a:gd name="T0" fmla="*/ 88 w 619"/>
              <a:gd name="T1" fmla="*/ 89 h 634"/>
              <a:gd name="T2" fmla="*/ 88 w 619"/>
              <a:gd name="T3" fmla="*/ 89 h 634"/>
              <a:gd name="T4" fmla="*/ 73 w 619"/>
              <a:gd name="T5" fmla="*/ 103 h 634"/>
              <a:gd name="T6" fmla="*/ 88 w 619"/>
              <a:gd name="T7" fmla="*/ 118 h 634"/>
              <a:gd name="T8" fmla="*/ 118 w 619"/>
              <a:gd name="T9" fmla="*/ 103 h 634"/>
              <a:gd name="T10" fmla="*/ 88 w 619"/>
              <a:gd name="T11" fmla="*/ 89 h 634"/>
              <a:gd name="T12" fmla="*/ 545 w 619"/>
              <a:gd name="T13" fmla="*/ 0 h 634"/>
              <a:gd name="T14" fmla="*/ 545 w 619"/>
              <a:gd name="T15" fmla="*/ 0 h 634"/>
              <a:gd name="T16" fmla="*/ 73 w 619"/>
              <a:gd name="T17" fmla="*/ 0 h 634"/>
              <a:gd name="T18" fmla="*/ 0 w 619"/>
              <a:gd name="T19" fmla="*/ 89 h 634"/>
              <a:gd name="T20" fmla="*/ 0 w 619"/>
              <a:gd name="T21" fmla="*/ 560 h 634"/>
              <a:gd name="T22" fmla="*/ 73 w 619"/>
              <a:gd name="T23" fmla="*/ 633 h 634"/>
              <a:gd name="T24" fmla="*/ 545 w 619"/>
              <a:gd name="T25" fmla="*/ 633 h 634"/>
              <a:gd name="T26" fmla="*/ 618 w 619"/>
              <a:gd name="T27" fmla="*/ 560 h 634"/>
              <a:gd name="T28" fmla="*/ 618 w 619"/>
              <a:gd name="T29" fmla="*/ 89 h 634"/>
              <a:gd name="T30" fmla="*/ 545 w 619"/>
              <a:gd name="T31" fmla="*/ 0 h 634"/>
              <a:gd name="T32" fmla="*/ 589 w 619"/>
              <a:gd name="T33" fmla="*/ 560 h 634"/>
              <a:gd name="T34" fmla="*/ 589 w 619"/>
              <a:gd name="T35" fmla="*/ 560 h 634"/>
              <a:gd name="T36" fmla="*/ 545 w 619"/>
              <a:gd name="T37" fmla="*/ 589 h 634"/>
              <a:gd name="T38" fmla="*/ 73 w 619"/>
              <a:gd name="T39" fmla="*/ 589 h 634"/>
              <a:gd name="T40" fmla="*/ 29 w 619"/>
              <a:gd name="T41" fmla="*/ 560 h 634"/>
              <a:gd name="T42" fmla="*/ 29 w 619"/>
              <a:gd name="T43" fmla="*/ 206 h 634"/>
              <a:gd name="T44" fmla="*/ 589 w 619"/>
              <a:gd name="T45" fmla="*/ 206 h 634"/>
              <a:gd name="T46" fmla="*/ 589 w 619"/>
              <a:gd name="T47" fmla="*/ 560 h 634"/>
              <a:gd name="T48" fmla="*/ 589 w 619"/>
              <a:gd name="T49" fmla="*/ 162 h 634"/>
              <a:gd name="T50" fmla="*/ 589 w 619"/>
              <a:gd name="T51" fmla="*/ 162 h 634"/>
              <a:gd name="T52" fmla="*/ 29 w 619"/>
              <a:gd name="T53" fmla="*/ 162 h 634"/>
              <a:gd name="T54" fmla="*/ 29 w 619"/>
              <a:gd name="T55" fmla="*/ 89 h 634"/>
              <a:gd name="T56" fmla="*/ 73 w 619"/>
              <a:gd name="T57" fmla="*/ 44 h 634"/>
              <a:gd name="T58" fmla="*/ 545 w 619"/>
              <a:gd name="T59" fmla="*/ 44 h 634"/>
              <a:gd name="T60" fmla="*/ 589 w 619"/>
              <a:gd name="T61" fmla="*/ 89 h 634"/>
              <a:gd name="T62" fmla="*/ 589 w 619"/>
              <a:gd name="T63" fmla="*/ 162 h 634"/>
              <a:gd name="T64" fmla="*/ 250 w 619"/>
              <a:gd name="T65" fmla="*/ 89 h 634"/>
              <a:gd name="T66" fmla="*/ 250 w 619"/>
              <a:gd name="T67" fmla="*/ 89 h 634"/>
              <a:gd name="T68" fmla="*/ 235 w 619"/>
              <a:gd name="T69" fmla="*/ 103 h 634"/>
              <a:gd name="T70" fmla="*/ 250 w 619"/>
              <a:gd name="T71" fmla="*/ 118 h 634"/>
              <a:gd name="T72" fmla="*/ 265 w 619"/>
              <a:gd name="T73" fmla="*/ 103 h 634"/>
              <a:gd name="T74" fmla="*/ 250 w 619"/>
              <a:gd name="T75" fmla="*/ 89 h 634"/>
              <a:gd name="T76" fmla="*/ 177 w 619"/>
              <a:gd name="T77" fmla="*/ 89 h 634"/>
              <a:gd name="T78" fmla="*/ 177 w 619"/>
              <a:gd name="T79" fmla="*/ 89 h 634"/>
              <a:gd name="T80" fmla="*/ 147 w 619"/>
              <a:gd name="T81" fmla="*/ 103 h 634"/>
              <a:gd name="T82" fmla="*/ 177 w 619"/>
              <a:gd name="T83" fmla="*/ 118 h 634"/>
              <a:gd name="T84" fmla="*/ 191 w 619"/>
              <a:gd name="T85" fmla="*/ 103 h 634"/>
              <a:gd name="T86" fmla="*/ 177 w 619"/>
              <a:gd name="T87" fmla="*/ 89 h 6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19" h="634">
                <a:moveTo>
                  <a:pt x="88" y="89"/>
                </a:moveTo>
                <a:lnTo>
                  <a:pt x="88" y="89"/>
                </a:lnTo>
                <a:cubicBezTo>
                  <a:pt x="88" y="89"/>
                  <a:pt x="73" y="89"/>
                  <a:pt x="73" y="103"/>
                </a:cubicBezTo>
                <a:cubicBezTo>
                  <a:pt x="73" y="118"/>
                  <a:pt x="88" y="118"/>
                  <a:pt x="88" y="118"/>
                </a:cubicBezTo>
                <a:cubicBezTo>
                  <a:pt x="103" y="118"/>
                  <a:pt x="118" y="118"/>
                  <a:pt x="118" y="103"/>
                </a:cubicBezTo>
                <a:cubicBezTo>
                  <a:pt x="118" y="89"/>
                  <a:pt x="103" y="89"/>
                  <a:pt x="88" y="89"/>
                </a:cubicBezTo>
                <a:close/>
                <a:moveTo>
                  <a:pt x="545" y="0"/>
                </a:moveTo>
                <a:lnTo>
                  <a:pt x="545" y="0"/>
                </a:lnTo>
                <a:cubicBezTo>
                  <a:pt x="73" y="0"/>
                  <a:pt x="73" y="0"/>
                  <a:pt x="73" y="0"/>
                </a:cubicBezTo>
                <a:cubicBezTo>
                  <a:pt x="29" y="0"/>
                  <a:pt x="0" y="44"/>
                  <a:pt x="0" y="89"/>
                </a:cubicBezTo>
                <a:cubicBezTo>
                  <a:pt x="0" y="560"/>
                  <a:pt x="0" y="560"/>
                  <a:pt x="0" y="560"/>
                </a:cubicBezTo>
                <a:cubicBezTo>
                  <a:pt x="0" y="604"/>
                  <a:pt x="29" y="633"/>
                  <a:pt x="73" y="633"/>
                </a:cubicBezTo>
                <a:cubicBezTo>
                  <a:pt x="545" y="633"/>
                  <a:pt x="545" y="633"/>
                  <a:pt x="545" y="633"/>
                </a:cubicBezTo>
                <a:cubicBezTo>
                  <a:pt x="589" y="633"/>
                  <a:pt x="618" y="604"/>
                  <a:pt x="618" y="560"/>
                </a:cubicBezTo>
                <a:cubicBezTo>
                  <a:pt x="618" y="89"/>
                  <a:pt x="618" y="89"/>
                  <a:pt x="618" y="89"/>
                </a:cubicBezTo>
                <a:cubicBezTo>
                  <a:pt x="618" y="44"/>
                  <a:pt x="589" y="0"/>
                  <a:pt x="545" y="0"/>
                </a:cubicBezTo>
                <a:close/>
                <a:moveTo>
                  <a:pt x="589" y="560"/>
                </a:moveTo>
                <a:lnTo>
                  <a:pt x="589" y="560"/>
                </a:lnTo>
                <a:cubicBezTo>
                  <a:pt x="589" y="574"/>
                  <a:pt x="559" y="589"/>
                  <a:pt x="545" y="589"/>
                </a:cubicBezTo>
                <a:cubicBezTo>
                  <a:pt x="73" y="589"/>
                  <a:pt x="73" y="589"/>
                  <a:pt x="73" y="589"/>
                </a:cubicBezTo>
                <a:cubicBezTo>
                  <a:pt x="59" y="589"/>
                  <a:pt x="29" y="574"/>
                  <a:pt x="29" y="560"/>
                </a:cubicBezTo>
                <a:cubicBezTo>
                  <a:pt x="29" y="206"/>
                  <a:pt x="29" y="206"/>
                  <a:pt x="29" y="206"/>
                </a:cubicBezTo>
                <a:cubicBezTo>
                  <a:pt x="589" y="206"/>
                  <a:pt x="589" y="206"/>
                  <a:pt x="589" y="206"/>
                </a:cubicBezTo>
                <a:lnTo>
                  <a:pt x="589" y="560"/>
                </a:lnTo>
                <a:close/>
                <a:moveTo>
                  <a:pt x="589" y="162"/>
                </a:moveTo>
                <a:lnTo>
                  <a:pt x="589" y="162"/>
                </a:lnTo>
                <a:cubicBezTo>
                  <a:pt x="29" y="162"/>
                  <a:pt x="29" y="162"/>
                  <a:pt x="29" y="162"/>
                </a:cubicBezTo>
                <a:cubicBezTo>
                  <a:pt x="29" y="89"/>
                  <a:pt x="29" y="89"/>
                  <a:pt x="29" y="89"/>
                </a:cubicBezTo>
                <a:cubicBezTo>
                  <a:pt x="29" y="59"/>
                  <a:pt x="59" y="44"/>
                  <a:pt x="73" y="44"/>
                </a:cubicBezTo>
                <a:cubicBezTo>
                  <a:pt x="545" y="44"/>
                  <a:pt x="545" y="44"/>
                  <a:pt x="545" y="44"/>
                </a:cubicBezTo>
                <a:cubicBezTo>
                  <a:pt x="559" y="44"/>
                  <a:pt x="589" y="59"/>
                  <a:pt x="589" y="89"/>
                </a:cubicBezTo>
                <a:lnTo>
                  <a:pt x="589" y="162"/>
                </a:lnTo>
                <a:close/>
                <a:moveTo>
                  <a:pt x="250" y="89"/>
                </a:moveTo>
                <a:lnTo>
                  <a:pt x="250" y="89"/>
                </a:lnTo>
                <a:cubicBezTo>
                  <a:pt x="235" y="89"/>
                  <a:pt x="235" y="89"/>
                  <a:pt x="235" y="103"/>
                </a:cubicBezTo>
                <a:cubicBezTo>
                  <a:pt x="235" y="118"/>
                  <a:pt x="235" y="118"/>
                  <a:pt x="250" y="118"/>
                </a:cubicBezTo>
                <a:cubicBezTo>
                  <a:pt x="265" y="118"/>
                  <a:pt x="265" y="118"/>
                  <a:pt x="265" y="103"/>
                </a:cubicBezTo>
                <a:cubicBezTo>
                  <a:pt x="265" y="89"/>
                  <a:pt x="265" y="89"/>
                  <a:pt x="250" y="89"/>
                </a:cubicBezTo>
                <a:close/>
                <a:moveTo>
                  <a:pt x="177" y="89"/>
                </a:moveTo>
                <a:lnTo>
                  <a:pt x="177" y="89"/>
                </a:lnTo>
                <a:cubicBezTo>
                  <a:pt x="162" y="89"/>
                  <a:pt x="147" y="89"/>
                  <a:pt x="147" y="103"/>
                </a:cubicBezTo>
                <a:cubicBezTo>
                  <a:pt x="147" y="118"/>
                  <a:pt x="162" y="118"/>
                  <a:pt x="177" y="118"/>
                </a:cubicBezTo>
                <a:cubicBezTo>
                  <a:pt x="177" y="118"/>
                  <a:pt x="191" y="118"/>
                  <a:pt x="191" y="103"/>
                </a:cubicBezTo>
                <a:cubicBezTo>
                  <a:pt x="191" y="89"/>
                  <a:pt x="177" y="89"/>
                  <a:pt x="177" y="8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2" name="Freeform 157"/>
          <p:cNvSpPr>
            <a:spLocks noChangeArrowheads="1"/>
          </p:cNvSpPr>
          <p:nvPr/>
        </p:nvSpPr>
        <p:spPr bwMode="auto">
          <a:xfrm>
            <a:off x="4590288" y="2829885"/>
            <a:ext cx="453066" cy="440088"/>
          </a:xfrm>
          <a:custGeom>
            <a:avLst/>
            <a:gdLst>
              <a:gd name="T0" fmla="*/ 309 w 634"/>
              <a:gd name="T1" fmla="*/ 88 h 619"/>
              <a:gd name="T2" fmla="*/ 309 w 634"/>
              <a:gd name="T3" fmla="*/ 88 h 619"/>
              <a:gd name="T4" fmla="*/ 176 w 634"/>
              <a:gd name="T5" fmla="*/ 235 h 619"/>
              <a:gd name="T6" fmla="*/ 309 w 634"/>
              <a:gd name="T7" fmla="*/ 367 h 619"/>
              <a:gd name="T8" fmla="*/ 456 w 634"/>
              <a:gd name="T9" fmla="*/ 235 h 619"/>
              <a:gd name="T10" fmla="*/ 309 w 634"/>
              <a:gd name="T11" fmla="*/ 88 h 619"/>
              <a:gd name="T12" fmla="*/ 309 w 634"/>
              <a:gd name="T13" fmla="*/ 323 h 619"/>
              <a:gd name="T14" fmla="*/ 309 w 634"/>
              <a:gd name="T15" fmla="*/ 323 h 619"/>
              <a:gd name="T16" fmla="*/ 221 w 634"/>
              <a:gd name="T17" fmla="*/ 235 h 619"/>
              <a:gd name="T18" fmla="*/ 309 w 634"/>
              <a:gd name="T19" fmla="*/ 132 h 619"/>
              <a:gd name="T20" fmla="*/ 412 w 634"/>
              <a:gd name="T21" fmla="*/ 235 h 619"/>
              <a:gd name="T22" fmla="*/ 309 w 634"/>
              <a:gd name="T23" fmla="*/ 323 h 619"/>
              <a:gd name="T24" fmla="*/ 530 w 634"/>
              <a:gd name="T25" fmla="*/ 338 h 619"/>
              <a:gd name="T26" fmla="*/ 530 w 634"/>
              <a:gd name="T27" fmla="*/ 338 h 619"/>
              <a:gd name="T28" fmla="*/ 559 w 634"/>
              <a:gd name="T29" fmla="*/ 235 h 619"/>
              <a:gd name="T30" fmla="*/ 309 w 634"/>
              <a:gd name="T31" fmla="*/ 0 h 619"/>
              <a:gd name="T32" fmla="*/ 73 w 634"/>
              <a:gd name="T33" fmla="*/ 235 h 619"/>
              <a:gd name="T34" fmla="*/ 103 w 634"/>
              <a:gd name="T35" fmla="*/ 338 h 619"/>
              <a:gd name="T36" fmla="*/ 0 w 634"/>
              <a:gd name="T37" fmla="*/ 500 h 619"/>
              <a:gd name="T38" fmla="*/ 117 w 634"/>
              <a:gd name="T39" fmla="*/ 530 h 619"/>
              <a:gd name="T40" fmla="*/ 206 w 634"/>
              <a:gd name="T41" fmla="*/ 618 h 619"/>
              <a:gd name="T42" fmla="*/ 294 w 634"/>
              <a:gd name="T43" fmla="*/ 471 h 619"/>
              <a:gd name="T44" fmla="*/ 309 w 634"/>
              <a:gd name="T45" fmla="*/ 471 h 619"/>
              <a:gd name="T46" fmla="*/ 324 w 634"/>
              <a:gd name="T47" fmla="*/ 471 h 619"/>
              <a:gd name="T48" fmla="*/ 412 w 634"/>
              <a:gd name="T49" fmla="*/ 618 h 619"/>
              <a:gd name="T50" fmla="*/ 500 w 634"/>
              <a:gd name="T51" fmla="*/ 530 h 619"/>
              <a:gd name="T52" fmla="*/ 633 w 634"/>
              <a:gd name="T53" fmla="*/ 500 h 619"/>
              <a:gd name="T54" fmla="*/ 530 w 634"/>
              <a:gd name="T55" fmla="*/ 338 h 619"/>
              <a:gd name="T56" fmla="*/ 206 w 634"/>
              <a:gd name="T57" fmla="*/ 544 h 619"/>
              <a:gd name="T58" fmla="*/ 206 w 634"/>
              <a:gd name="T59" fmla="*/ 544 h 619"/>
              <a:gd name="T60" fmla="*/ 147 w 634"/>
              <a:gd name="T61" fmla="*/ 500 h 619"/>
              <a:gd name="T62" fmla="*/ 58 w 634"/>
              <a:gd name="T63" fmla="*/ 471 h 619"/>
              <a:gd name="T64" fmla="*/ 117 w 634"/>
              <a:gd name="T65" fmla="*/ 382 h 619"/>
              <a:gd name="T66" fmla="*/ 250 w 634"/>
              <a:gd name="T67" fmla="*/ 456 h 619"/>
              <a:gd name="T68" fmla="*/ 206 w 634"/>
              <a:gd name="T69" fmla="*/ 544 h 619"/>
              <a:gd name="T70" fmla="*/ 309 w 634"/>
              <a:gd name="T71" fmla="*/ 426 h 619"/>
              <a:gd name="T72" fmla="*/ 309 w 634"/>
              <a:gd name="T73" fmla="*/ 426 h 619"/>
              <a:gd name="T74" fmla="*/ 117 w 634"/>
              <a:gd name="T75" fmla="*/ 235 h 619"/>
              <a:gd name="T76" fmla="*/ 309 w 634"/>
              <a:gd name="T77" fmla="*/ 29 h 619"/>
              <a:gd name="T78" fmla="*/ 515 w 634"/>
              <a:gd name="T79" fmla="*/ 235 h 619"/>
              <a:gd name="T80" fmla="*/ 309 w 634"/>
              <a:gd name="T81" fmla="*/ 426 h 619"/>
              <a:gd name="T82" fmla="*/ 485 w 634"/>
              <a:gd name="T83" fmla="*/ 500 h 619"/>
              <a:gd name="T84" fmla="*/ 485 w 634"/>
              <a:gd name="T85" fmla="*/ 500 h 619"/>
              <a:gd name="T86" fmla="*/ 426 w 634"/>
              <a:gd name="T87" fmla="*/ 544 h 619"/>
              <a:gd name="T88" fmla="*/ 368 w 634"/>
              <a:gd name="T89" fmla="*/ 456 h 619"/>
              <a:gd name="T90" fmla="*/ 500 w 634"/>
              <a:gd name="T91" fmla="*/ 382 h 619"/>
              <a:gd name="T92" fmla="*/ 559 w 634"/>
              <a:gd name="T93" fmla="*/ 471 h 619"/>
              <a:gd name="T94" fmla="*/ 485 w 634"/>
              <a:gd name="T95" fmla="*/ 500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4" h="619">
                <a:moveTo>
                  <a:pt x="309" y="88"/>
                </a:moveTo>
                <a:lnTo>
                  <a:pt x="309" y="88"/>
                </a:lnTo>
                <a:cubicBezTo>
                  <a:pt x="235" y="88"/>
                  <a:pt x="176" y="162"/>
                  <a:pt x="176" y="235"/>
                </a:cubicBezTo>
                <a:cubicBezTo>
                  <a:pt x="176" y="309"/>
                  <a:pt x="235" y="367"/>
                  <a:pt x="309" y="367"/>
                </a:cubicBezTo>
                <a:cubicBezTo>
                  <a:pt x="383" y="367"/>
                  <a:pt x="456" y="309"/>
                  <a:pt x="456" y="235"/>
                </a:cubicBezTo>
                <a:cubicBezTo>
                  <a:pt x="456" y="162"/>
                  <a:pt x="383" y="88"/>
                  <a:pt x="309" y="88"/>
                </a:cubicBezTo>
                <a:close/>
                <a:moveTo>
                  <a:pt x="309" y="323"/>
                </a:moveTo>
                <a:lnTo>
                  <a:pt x="309" y="323"/>
                </a:lnTo>
                <a:cubicBezTo>
                  <a:pt x="265" y="323"/>
                  <a:pt x="221" y="279"/>
                  <a:pt x="221" y="235"/>
                </a:cubicBezTo>
                <a:cubicBezTo>
                  <a:pt x="221" y="176"/>
                  <a:pt x="265" y="132"/>
                  <a:pt x="309" y="132"/>
                </a:cubicBezTo>
                <a:cubicBezTo>
                  <a:pt x="368" y="132"/>
                  <a:pt x="412" y="176"/>
                  <a:pt x="412" y="235"/>
                </a:cubicBezTo>
                <a:cubicBezTo>
                  <a:pt x="412" y="279"/>
                  <a:pt x="368" y="323"/>
                  <a:pt x="309" y="323"/>
                </a:cubicBezTo>
                <a:close/>
                <a:moveTo>
                  <a:pt x="530" y="338"/>
                </a:moveTo>
                <a:lnTo>
                  <a:pt x="530" y="338"/>
                </a:lnTo>
                <a:cubicBezTo>
                  <a:pt x="544" y="309"/>
                  <a:pt x="559" y="264"/>
                  <a:pt x="559" y="235"/>
                </a:cubicBezTo>
                <a:cubicBezTo>
                  <a:pt x="559" y="103"/>
                  <a:pt x="441" y="0"/>
                  <a:pt x="309" y="0"/>
                </a:cubicBezTo>
                <a:cubicBezTo>
                  <a:pt x="176" y="0"/>
                  <a:pt x="73" y="103"/>
                  <a:pt x="73" y="235"/>
                </a:cubicBezTo>
                <a:cubicBezTo>
                  <a:pt x="73" y="264"/>
                  <a:pt x="88" y="309"/>
                  <a:pt x="103" y="338"/>
                </a:cubicBezTo>
                <a:cubicBezTo>
                  <a:pt x="0" y="500"/>
                  <a:pt x="0" y="500"/>
                  <a:pt x="0" y="500"/>
                </a:cubicBezTo>
                <a:cubicBezTo>
                  <a:pt x="0" y="500"/>
                  <a:pt x="58" y="515"/>
                  <a:pt x="117" y="530"/>
                </a:cubicBezTo>
                <a:cubicBezTo>
                  <a:pt x="162" y="574"/>
                  <a:pt x="206" y="618"/>
                  <a:pt x="206" y="618"/>
                </a:cubicBezTo>
                <a:cubicBezTo>
                  <a:pt x="294" y="471"/>
                  <a:pt x="294" y="471"/>
                  <a:pt x="294" y="471"/>
                </a:cubicBezTo>
                <a:cubicBezTo>
                  <a:pt x="309" y="471"/>
                  <a:pt x="309" y="471"/>
                  <a:pt x="309" y="471"/>
                </a:cubicBezTo>
                <a:cubicBezTo>
                  <a:pt x="324" y="471"/>
                  <a:pt x="324" y="471"/>
                  <a:pt x="324" y="471"/>
                </a:cubicBezTo>
                <a:cubicBezTo>
                  <a:pt x="412" y="618"/>
                  <a:pt x="412" y="618"/>
                  <a:pt x="412" y="618"/>
                </a:cubicBezTo>
                <a:cubicBezTo>
                  <a:pt x="412" y="618"/>
                  <a:pt x="456" y="574"/>
                  <a:pt x="500" y="530"/>
                </a:cubicBezTo>
                <a:cubicBezTo>
                  <a:pt x="559" y="515"/>
                  <a:pt x="633" y="500"/>
                  <a:pt x="633" y="500"/>
                </a:cubicBezTo>
                <a:lnTo>
                  <a:pt x="530" y="338"/>
                </a:lnTo>
                <a:close/>
                <a:moveTo>
                  <a:pt x="206" y="544"/>
                </a:moveTo>
                <a:lnTo>
                  <a:pt x="206" y="544"/>
                </a:lnTo>
                <a:cubicBezTo>
                  <a:pt x="206" y="544"/>
                  <a:pt x="176" y="530"/>
                  <a:pt x="147" y="500"/>
                </a:cubicBezTo>
                <a:cubicBezTo>
                  <a:pt x="103" y="485"/>
                  <a:pt x="58" y="471"/>
                  <a:pt x="58" y="471"/>
                </a:cubicBezTo>
                <a:cubicBezTo>
                  <a:pt x="117" y="382"/>
                  <a:pt x="117" y="382"/>
                  <a:pt x="117" y="382"/>
                </a:cubicBezTo>
                <a:cubicBezTo>
                  <a:pt x="147" y="412"/>
                  <a:pt x="206" y="456"/>
                  <a:pt x="250" y="456"/>
                </a:cubicBezTo>
                <a:lnTo>
                  <a:pt x="206" y="544"/>
                </a:lnTo>
                <a:close/>
                <a:moveTo>
                  <a:pt x="309" y="426"/>
                </a:moveTo>
                <a:lnTo>
                  <a:pt x="309" y="426"/>
                </a:lnTo>
                <a:cubicBezTo>
                  <a:pt x="206" y="426"/>
                  <a:pt x="117" y="338"/>
                  <a:pt x="117" y="235"/>
                </a:cubicBezTo>
                <a:cubicBezTo>
                  <a:pt x="117" y="117"/>
                  <a:pt x="206" y="29"/>
                  <a:pt x="309" y="29"/>
                </a:cubicBezTo>
                <a:cubicBezTo>
                  <a:pt x="426" y="29"/>
                  <a:pt x="515" y="117"/>
                  <a:pt x="515" y="235"/>
                </a:cubicBezTo>
                <a:cubicBezTo>
                  <a:pt x="515" y="338"/>
                  <a:pt x="426" y="426"/>
                  <a:pt x="309" y="426"/>
                </a:cubicBezTo>
                <a:close/>
                <a:moveTo>
                  <a:pt x="485" y="500"/>
                </a:moveTo>
                <a:lnTo>
                  <a:pt x="485" y="500"/>
                </a:lnTo>
                <a:cubicBezTo>
                  <a:pt x="456" y="530"/>
                  <a:pt x="426" y="544"/>
                  <a:pt x="426" y="544"/>
                </a:cubicBezTo>
                <a:cubicBezTo>
                  <a:pt x="368" y="456"/>
                  <a:pt x="368" y="456"/>
                  <a:pt x="368" y="456"/>
                </a:cubicBezTo>
                <a:cubicBezTo>
                  <a:pt x="426" y="456"/>
                  <a:pt x="471" y="412"/>
                  <a:pt x="500" y="382"/>
                </a:cubicBezTo>
                <a:cubicBezTo>
                  <a:pt x="559" y="471"/>
                  <a:pt x="559" y="471"/>
                  <a:pt x="559" y="471"/>
                </a:cubicBezTo>
                <a:cubicBezTo>
                  <a:pt x="559" y="471"/>
                  <a:pt x="530" y="485"/>
                  <a:pt x="485" y="5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3" name="Freeform 158"/>
          <p:cNvSpPr>
            <a:spLocks noChangeArrowheads="1"/>
          </p:cNvSpPr>
          <p:nvPr/>
        </p:nvSpPr>
        <p:spPr bwMode="auto">
          <a:xfrm>
            <a:off x="5669082" y="3381525"/>
            <a:ext cx="887284" cy="811874"/>
          </a:xfrm>
          <a:custGeom>
            <a:avLst/>
            <a:gdLst>
              <a:gd name="T0" fmla="*/ 515 w 649"/>
              <a:gd name="T1" fmla="*/ 74 h 590"/>
              <a:gd name="T2" fmla="*/ 515 w 649"/>
              <a:gd name="T3" fmla="*/ 74 h 590"/>
              <a:gd name="T4" fmla="*/ 442 w 649"/>
              <a:gd name="T5" fmla="*/ 0 h 590"/>
              <a:gd name="T6" fmla="*/ 206 w 649"/>
              <a:gd name="T7" fmla="*/ 0 h 590"/>
              <a:gd name="T8" fmla="*/ 133 w 649"/>
              <a:gd name="T9" fmla="*/ 74 h 590"/>
              <a:gd name="T10" fmla="*/ 15 w 649"/>
              <a:gd name="T11" fmla="*/ 162 h 590"/>
              <a:gd name="T12" fmla="*/ 133 w 649"/>
              <a:gd name="T13" fmla="*/ 280 h 590"/>
              <a:gd name="T14" fmla="*/ 147 w 649"/>
              <a:gd name="T15" fmla="*/ 280 h 590"/>
              <a:gd name="T16" fmla="*/ 309 w 649"/>
              <a:gd name="T17" fmla="*/ 427 h 590"/>
              <a:gd name="T18" fmla="*/ 309 w 649"/>
              <a:gd name="T19" fmla="*/ 545 h 590"/>
              <a:gd name="T20" fmla="*/ 250 w 649"/>
              <a:gd name="T21" fmla="*/ 545 h 590"/>
              <a:gd name="T22" fmla="*/ 221 w 649"/>
              <a:gd name="T23" fmla="*/ 574 h 590"/>
              <a:gd name="T24" fmla="*/ 250 w 649"/>
              <a:gd name="T25" fmla="*/ 589 h 590"/>
              <a:gd name="T26" fmla="*/ 397 w 649"/>
              <a:gd name="T27" fmla="*/ 589 h 590"/>
              <a:gd name="T28" fmla="*/ 427 w 649"/>
              <a:gd name="T29" fmla="*/ 574 h 590"/>
              <a:gd name="T30" fmla="*/ 397 w 649"/>
              <a:gd name="T31" fmla="*/ 545 h 590"/>
              <a:gd name="T32" fmla="*/ 339 w 649"/>
              <a:gd name="T33" fmla="*/ 545 h 590"/>
              <a:gd name="T34" fmla="*/ 339 w 649"/>
              <a:gd name="T35" fmla="*/ 427 h 590"/>
              <a:gd name="T36" fmla="*/ 501 w 649"/>
              <a:gd name="T37" fmla="*/ 280 h 590"/>
              <a:gd name="T38" fmla="*/ 515 w 649"/>
              <a:gd name="T39" fmla="*/ 280 h 590"/>
              <a:gd name="T40" fmla="*/ 633 w 649"/>
              <a:gd name="T41" fmla="*/ 162 h 590"/>
              <a:gd name="T42" fmla="*/ 515 w 649"/>
              <a:gd name="T43" fmla="*/ 74 h 590"/>
              <a:gd name="T44" fmla="*/ 133 w 649"/>
              <a:gd name="T45" fmla="*/ 236 h 590"/>
              <a:gd name="T46" fmla="*/ 133 w 649"/>
              <a:gd name="T47" fmla="*/ 236 h 590"/>
              <a:gd name="T48" fmla="*/ 44 w 649"/>
              <a:gd name="T49" fmla="*/ 162 h 590"/>
              <a:gd name="T50" fmla="*/ 133 w 649"/>
              <a:gd name="T51" fmla="*/ 118 h 590"/>
              <a:gd name="T52" fmla="*/ 133 w 649"/>
              <a:gd name="T53" fmla="*/ 236 h 590"/>
              <a:gd name="T54" fmla="*/ 486 w 649"/>
              <a:gd name="T55" fmla="*/ 191 h 590"/>
              <a:gd name="T56" fmla="*/ 486 w 649"/>
              <a:gd name="T57" fmla="*/ 191 h 590"/>
              <a:gd name="T58" fmla="*/ 324 w 649"/>
              <a:gd name="T59" fmla="*/ 398 h 590"/>
              <a:gd name="T60" fmla="*/ 162 w 649"/>
              <a:gd name="T61" fmla="*/ 191 h 590"/>
              <a:gd name="T62" fmla="*/ 162 w 649"/>
              <a:gd name="T63" fmla="*/ 74 h 590"/>
              <a:gd name="T64" fmla="*/ 206 w 649"/>
              <a:gd name="T65" fmla="*/ 44 h 590"/>
              <a:gd name="T66" fmla="*/ 442 w 649"/>
              <a:gd name="T67" fmla="*/ 44 h 590"/>
              <a:gd name="T68" fmla="*/ 486 w 649"/>
              <a:gd name="T69" fmla="*/ 74 h 590"/>
              <a:gd name="T70" fmla="*/ 486 w 649"/>
              <a:gd name="T71" fmla="*/ 191 h 590"/>
              <a:gd name="T72" fmla="*/ 515 w 649"/>
              <a:gd name="T73" fmla="*/ 236 h 590"/>
              <a:gd name="T74" fmla="*/ 515 w 649"/>
              <a:gd name="T75" fmla="*/ 236 h 590"/>
              <a:gd name="T76" fmla="*/ 515 w 649"/>
              <a:gd name="T77" fmla="*/ 118 h 590"/>
              <a:gd name="T78" fmla="*/ 604 w 649"/>
              <a:gd name="T79" fmla="*/ 162 h 590"/>
              <a:gd name="T80" fmla="*/ 515 w 649"/>
              <a:gd name="T81" fmla="*/ 236 h 5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649" h="590">
                <a:moveTo>
                  <a:pt x="515" y="74"/>
                </a:moveTo>
                <a:lnTo>
                  <a:pt x="515" y="74"/>
                </a:lnTo>
                <a:cubicBezTo>
                  <a:pt x="515" y="30"/>
                  <a:pt x="486" y="0"/>
                  <a:pt x="442" y="0"/>
                </a:cubicBezTo>
                <a:cubicBezTo>
                  <a:pt x="206" y="0"/>
                  <a:pt x="206" y="0"/>
                  <a:pt x="206" y="0"/>
                </a:cubicBezTo>
                <a:cubicBezTo>
                  <a:pt x="162" y="0"/>
                  <a:pt x="133" y="30"/>
                  <a:pt x="133" y="74"/>
                </a:cubicBezTo>
                <a:cubicBezTo>
                  <a:pt x="0" y="74"/>
                  <a:pt x="15" y="74"/>
                  <a:pt x="15" y="162"/>
                </a:cubicBezTo>
                <a:cubicBezTo>
                  <a:pt x="15" y="221"/>
                  <a:pt x="59" y="280"/>
                  <a:pt x="133" y="280"/>
                </a:cubicBezTo>
                <a:cubicBezTo>
                  <a:pt x="133" y="280"/>
                  <a:pt x="133" y="280"/>
                  <a:pt x="147" y="280"/>
                </a:cubicBezTo>
                <a:cubicBezTo>
                  <a:pt x="162" y="353"/>
                  <a:pt x="236" y="427"/>
                  <a:pt x="309" y="427"/>
                </a:cubicBezTo>
                <a:cubicBezTo>
                  <a:pt x="309" y="545"/>
                  <a:pt x="309" y="545"/>
                  <a:pt x="309" y="545"/>
                </a:cubicBezTo>
                <a:cubicBezTo>
                  <a:pt x="250" y="545"/>
                  <a:pt x="250" y="545"/>
                  <a:pt x="250" y="545"/>
                </a:cubicBezTo>
                <a:cubicBezTo>
                  <a:pt x="236" y="545"/>
                  <a:pt x="221" y="560"/>
                  <a:pt x="221" y="574"/>
                </a:cubicBezTo>
                <a:cubicBezTo>
                  <a:pt x="221" y="574"/>
                  <a:pt x="236" y="589"/>
                  <a:pt x="250" y="589"/>
                </a:cubicBezTo>
                <a:cubicBezTo>
                  <a:pt x="397" y="589"/>
                  <a:pt x="397" y="589"/>
                  <a:pt x="397" y="589"/>
                </a:cubicBezTo>
                <a:cubicBezTo>
                  <a:pt x="413" y="589"/>
                  <a:pt x="427" y="574"/>
                  <a:pt x="427" y="574"/>
                </a:cubicBezTo>
                <a:cubicBezTo>
                  <a:pt x="427" y="560"/>
                  <a:pt x="413" y="545"/>
                  <a:pt x="397" y="545"/>
                </a:cubicBezTo>
                <a:cubicBezTo>
                  <a:pt x="339" y="545"/>
                  <a:pt x="339" y="545"/>
                  <a:pt x="339" y="545"/>
                </a:cubicBezTo>
                <a:cubicBezTo>
                  <a:pt x="339" y="427"/>
                  <a:pt x="339" y="427"/>
                  <a:pt x="339" y="427"/>
                </a:cubicBezTo>
                <a:cubicBezTo>
                  <a:pt x="413" y="427"/>
                  <a:pt x="486" y="353"/>
                  <a:pt x="501" y="280"/>
                </a:cubicBezTo>
                <a:cubicBezTo>
                  <a:pt x="515" y="280"/>
                  <a:pt x="515" y="280"/>
                  <a:pt x="515" y="280"/>
                </a:cubicBezTo>
                <a:cubicBezTo>
                  <a:pt x="589" y="280"/>
                  <a:pt x="633" y="221"/>
                  <a:pt x="633" y="162"/>
                </a:cubicBezTo>
                <a:cubicBezTo>
                  <a:pt x="633" y="74"/>
                  <a:pt x="648" y="74"/>
                  <a:pt x="515" y="74"/>
                </a:cubicBezTo>
                <a:close/>
                <a:moveTo>
                  <a:pt x="133" y="236"/>
                </a:moveTo>
                <a:lnTo>
                  <a:pt x="133" y="236"/>
                </a:lnTo>
                <a:cubicBezTo>
                  <a:pt x="88" y="236"/>
                  <a:pt x="44" y="206"/>
                  <a:pt x="44" y="162"/>
                </a:cubicBezTo>
                <a:cubicBezTo>
                  <a:pt x="44" y="118"/>
                  <a:pt x="44" y="118"/>
                  <a:pt x="133" y="118"/>
                </a:cubicBezTo>
                <a:lnTo>
                  <a:pt x="133" y="236"/>
                </a:lnTo>
                <a:close/>
                <a:moveTo>
                  <a:pt x="486" y="191"/>
                </a:moveTo>
                <a:lnTo>
                  <a:pt x="486" y="191"/>
                </a:lnTo>
                <a:cubicBezTo>
                  <a:pt x="486" y="280"/>
                  <a:pt x="413" y="398"/>
                  <a:pt x="324" y="398"/>
                </a:cubicBezTo>
                <a:cubicBezTo>
                  <a:pt x="236" y="398"/>
                  <a:pt x="162" y="280"/>
                  <a:pt x="162" y="191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62" y="59"/>
                  <a:pt x="192" y="44"/>
                  <a:pt x="206" y="44"/>
                </a:cubicBezTo>
                <a:cubicBezTo>
                  <a:pt x="442" y="44"/>
                  <a:pt x="442" y="44"/>
                  <a:pt x="442" y="44"/>
                </a:cubicBezTo>
                <a:cubicBezTo>
                  <a:pt x="456" y="44"/>
                  <a:pt x="486" y="59"/>
                  <a:pt x="486" y="74"/>
                </a:cubicBezTo>
                <a:lnTo>
                  <a:pt x="486" y="191"/>
                </a:lnTo>
                <a:close/>
                <a:moveTo>
                  <a:pt x="515" y="236"/>
                </a:moveTo>
                <a:lnTo>
                  <a:pt x="515" y="236"/>
                </a:lnTo>
                <a:cubicBezTo>
                  <a:pt x="515" y="118"/>
                  <a:pt x="515" y="118"/>
                  <a:pt x="515" y="118"/>
                </a:cubicBezTo>
                <a:cubicBezTo>
                  <a:pt x="604" y="118"/>
                  <a:pt x="604" y="118"/>
                  <a:pt x="604" y="162"/>
                </a:cubicBezTo>
                <a:cubicBezTo>
                  <a:pt x="604" y="206"/>
                  <a:pt x="560" y="236"/>
                  <a:pt x="515" y="23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4" name="Freeform 159"/>
          <p:cNvSpPr>
            <a:spLocks noChangeArrowheads="1"/>
          </p:cNvSpPr>
          <p:nvPr/>
        </p:nvSpPr>
        <p:spPr bwMode="auto">
          <a:xfrm>
            <a:off x="5880589" y="2088271"/>
            <a:ext cx="453066" cy="440088"/>
          </a:xfrm>
          <a:custGeom>
            <a:avLst/>
            <a:gdLst>
              <a:gd name="T0" fmla="*/ 177 w 634"/>
              <a:gd name="T1" fmla="*/ 191 h 619"/>
              <a:gd name="T2" fmla="*/ 177 w 634"/>
              <a:gd name="T3" fmla="*/ 191 h 619"/>
              <a:gd name="T4" fmla="*/ 162 w 634"/>
              <a:gd name="T5" fmla="*/ 205 h 619"/>
              <a:gd name="T6" fmla="*/ 162 w 634"/>
              <a:gd name="T7" fmla="*/ 412 h 619"/>
              <a:gd name="T8" fmla="*/ 177 w 634"/>
              <a:gd name="T9" fmla="*/ 426 h 619"/>
              <a:gd name="T10" fmla="*/ 207 w 634"/>
              <a:gd name="T11" fmla="*/ 412 h 619"/>
              <a:gd name="T12" fmla="*/ 207 w 634"/>
              <a:gd name="T13" fmla="*/ 205 h 619"/>
              <a:gd name="T14" fmla="*/ 177 w 634"/>
              <a:gd name="T15" fmla="*/ 191 h 619"/>
              <a:gd name="T16" fmla="*/ 339 w 634"/>
              <a:gd name="T17" fmla="*/ 250 h 619"/>
              <a:gd name="T18" fmla="*/ 339 w 634"/>
              <a:gd name="T19" fmla="*/ 250 h 619"/>
              <a:gd name="T20" fmla="*/ 324 w 634"/>
              <a:gd name="T21" fmla="*/ 264 h 619"/>
              <a:gd name="T22" fmla="*/ 324 w 634"/>
              <a:gd name="T23" fmla="*/ 382 h 619"/>
              <a:gd name="T24" fmla="*/ 339 w 634"/>
              <a:gd name="T25" fmla="*/ 412 h 619"/>
              <a:gd name="T26" fmla="*/ 354 w 634"/>
              <a:gd name="T27" fmla="*/ 382 h 619"/>
              <a:gd name="T28" fmla="*/ 354 w 634"/>
              <a:gd name="T29" fmla="*/ 264 h 619"/>
              <a:gd name="T30" fmla="*/ 339 w 634"/>
              <a:gd name="T31" fmla="*/ 250 h 619"/>
              <a:gd name="T32" fmla="*/ 471 w 634"/>
              <a:gd name="T33" fmla="*/ 0 h 619"/>
              <a:gd name="T34" fmla="*/ 471 w 634"/>
              <a:gd name="T35" fmla="*/ 0 h 619"/>
              <a:gd name="T36" fmla="*/ 324 w 634"/>
              <a:gd name="T37" fmla="*/ 117 h 619"/>
              <a:gd name="T38" fmla="*/ 162 w 634"/>
              <a:gd name="T39" fmla="*/ 58 h 619"/>
              <a:gd name="T40" fmla="*/ 0 w 634"/>
              <a:gd name="T41" fmla="*/ 147 h 619"/>
              <a:gd name="T42" fmla="*/ 0 w 634"/>
              <a:gd name="T43" fmla="*/ 618 h 619"/>
              <a:gd name="T44" fmla="*/ 162 w 634"/>
              <a:gd name="T45" fmla="*/ 530 h 619"/>
              <a:gd name="T46" fmla="*/ 324 w 634"/>
              <a:gd name="T47" fmla="*/ 588 h 619"/>
              <a:gd name="T48" fmla="*/ 471 w 634"/>
              <a:gd name="T49" fmla="*/ 471 h 619"/>
              <a:gd name="T50" fmla="*/ 633 w 634"/>
              <a:gd name="T51" fmla="*/ 588 h 619"/>
              <a:gd name="T52" fmla="*/ 633 w 634"/>
              <a:gd name="T53" fmla="*/ 117 h 619"/>
              <a:gd name="T54" fmla="*/ 471 w 634"/>
              <a:gd name="T55" fmla="*/ 0 h 619"/>
              <a:gd name="T56" fmla="*/ 589 w 634"/>
              <a:gd name="T57" fmla="*/ 515 h 619"/>
              <a:gd name="T58" fmla="*/ 589 w 634"/>
              <a:gd name="T59" fmla="*/ 515 h 619"/>
              <a:gd name="T60" fmla="*/ 471 w 634"/>
              <a:gd name="T61" fmla="*/ 426 h 619"/>
              <a:gd name="T62" fmla="*/ 324 w 634"/>
              <a:gd name="T63" fmla="*/ 544 h 619"/>
              <a:gd name="T64" fmla="*/ 162 w 634"/>
              <a:gd name="T65" fmla="*/ 485 h 619"/>
              <a:gd name="T66" fmla="*/ 44 w 634"/>
              <a:gd name="T67" fmla="*/ 559 h 619"/>
              <a:gd name="T68" fmla="*/ 44 w 634"/>
              <a:gd name="T69" fmla="*/ 162 h 619"/>
              <a:gd name="T70" fmla="*/ 162 w 634"/>
              <a:gd name="T71" fmla="*/ 88 h 619"/>
              <a:gd name="T72" fmla="*/ 324 w 634"/>
              <a:gd name="T73" fmla="*/ 147 h 619"/>
              <a:gd name="T74" fmla="*/ 471 w 634"/>
              <a:gd name="T75" fmla="*/ 29 h 619"/>
              <a:gd name="T76" fmla="*/ 589 w 634"/>
              <a:gd name="T77" fmla="*/ 117 h 619"/>
              <a:gd name="T78" fmla="*/ 589 w 634"/>
              <a:gd name="T79" fmla="*/ 515 h 619"/>
              <a:gd name="T80" fmla="*/ 471 w 634"/>
              <a:gd name="T81" fmla="*/ 323 h 619"/>
              <a:gd name="T82" fmla="*/ 471 w 634"/>
              <a:gd name="T83" fmla="*/ 323 h 619"/>
              <a:gd name="T84" fmla="*/ 501 w 634"/>
              <a:gd name="T85" fmla="*/ 353 h 619"/>
              <a:gd name="T86" fmla="*/ 516 w 634"/>
              <a:gd name="T87" fmla="*/ 323 h 619"/>
              <a:gd name="T88" fmla="*/ 516 w 634"/>
              <a:gd name="T89" fmla="*/ 176 h 619"/>
              <a:gd name="T90" fmla="*/ 501 w 634"/>
              <a:gd name="T91" fmla="*/ 147 h 619"/>
              <a:gd name="T92" fmla="*/ 471 w 634"/>
              <a:gd name="T93" fmla="*/ 176 h 619"/>
              <a:gd name="T94" fmla="*/ 471 w 634"/>
              <a:gd name="T95" fmla="*/ 323 h 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634" h="619">
                <a:moveTo>
                  <a:pt x="177" y="191"/>
                </a:moveTo>
                <a:lnTo>
                  <a:pt x="177" y="191"/>
                </a:lnTo>
                <a:lnTo>
                  <a:pt x="162" y="205"/>
                </a:lnTo>
                <a:cubicBezTo>
                  <a:pt x="162" y="412"/>
                  <a:pt x="162" y="412"/>
                  <a:pt x="162" y="412"/>
                </a:cubicBezTo>
                <a:lnTo>
                  <a:pt x="177" y="426"/>
                </a:lnTo>
                <a:cubicBezTo>
                  <a:pt x="192" y="426"/>
                  <a:pt x="207" y="412"/>
                  <a:pt x="207" y="412"/>
                </a:cubicBezTo>
                <a:cubicBezTo>
                  <a:pt x="207" y="205"/>
                  <a:pt x="207" y="205"/>
                  <a:pt x="207" y="205"/>
                </a:cubicBezTo>
                <a:cubicBezTo>
                  <a:pt x="207" y="205"/>
                  <a:pt x="192" y="191"/>
                  <a:pt x="177" y="191"/>
                </a:cubicBezTo>
                <a:close/>
                <a:moveTo>
                  <a:pt x="339" y="250"/>
                </a:moveTo>
                <a:lnTo>
                  <a:pt x="339" y="250"/>
                </a:lnTo>
                <a:cubicBezTo>
                  <a:pt x="324" y="250"/>
                  <a:pt x="324" y="264"/>
                  <a:pt x="324" y="264"/>
                </a:cubicBezTo>
                <a:cubicBezTo>
                  <a:pt x="324" y="382"/>
                  <a:pt x="324" y="382"/>
                  <a:pt x="324" y="382"/>
                </a:cubicBezTo>
                <a:cubicBezTo>
                  <a:pt x="324" y="397"/>
                  <a:pt x="324" y="412"/>
                  <a:pt x="339" y="412"/>
                </a:cubicBezTo>
                <a:cubicBezTo>
                  <a:pt x="354" y="412"/>
                  <a:pt x="354" y="397"/>
                  <a:pt x="354" y="382"/>
                </a:cubicBezTo>
                <a:cubicBezTo>
                  <a:pt x="354" y="264"/>
                  <a:pt x="354" y="264"/>
                  <a:pt x="354" y="264"/>
                </a:cubicBezTo>
                <a:cubicBezTo>
                  <a:pt x="354" y="264"/>
                  <a:pt x="354" y="250"/>
                  <a:pt x="339" y="250"/>
                </a:cubicBezTo>
                <a:close/>
                <a:moveTo>
                  <a:pt x="471" y="0"/>
                </a:moveTo>
                <a:lnTo>
                  <a:pt x="471" y="0"/>
                </a:lnTo>
                <a:cubicBezTo>
                  <a:pt x="324" y="117"/>
                  <a:pt x="324" y="117"/>
                  <a:pt x="324" y="117"/>
                </a:cubicBezTo>
                <a:cubicBezTo>
                  <a:pt x="162" y="58"/>
                  <a:pt x="162" y="58"/>
                  <a:pt x="162" y="58"/>
                </a:cubicBezTo>
                <a:cubicBezTo>
                  <a:pt x="0" y="147"/>
                  <a:pt x="0" y="147"/>
                  <a:pt x="0" y="147"/>
                </a:cubicBezTo>
                <a:cubicBezTo>
                  <a:pt x="0" y="618"/>
                  <a:pt x="0" y="618"/>
                  <a:pt x="0" y="618"/>
                </a:cubicBezTo>
                <a:cubicBezTo>
                  <a:pt x="162" y="530"/>
                  <a:pt x="162" y="530"/>
                  <a:pt x="162" y="530"/>
                </a:cubicBezTo>
                <a:cubicBezTo>
                  <a:pt x="324" y="588"/>
                  <a:pt x="324" y="588"/>
                  <a:pt x="324" y="588"/>
                </a:cubicBezTo>
                <a:cubicBezTo>
                  <a:pt x="471" y="471"/>
                  <a:pt x="471" y="471"/>
                  <a:pt x="471" y="471"/>
                </a:cubicBezTo>
                <a:cubicBezTo>
                  <a:pt x="633" y="588"/>
                  <a:pt x="633" y="588"/>
                  <a:pt x="633" y="588"/>
                </a:cubicBezTo>
                <a:cubicBezTo>
                  <a:pt x="633" y="117"/>
                  <a:pt x="633" y="117"/>
                  <a:pt x="633" y="117"/>
                </a:cubicBezTo>
                <a:lnTo>
                  <a:pt x="471" y="0"/>
                </a:lnTo>
                <a:close/>
                <a:moveTo>
                  <a:pt x="589" y="515"/>
                </a:moveTo>
                <a:lnTo>
                  <a:pt x="589" y="515"/>
                </a:lnTo>
                <a:cubicBezTo>
                  <a:pt x="471" y="426"/>
                  <a:pt x="471" y="426"/>
                  <a:pt x="471" y="426"/>
                </a:cubicBezTo>
                <a:cubicBezTo>
                  <a:pt x="324" y="544"/>
                  <a:pt x="324" y="544"/>
                  <a:pt x="324" y="544"/>
                </a:cubicBezTo>
                <a:cubicBezTo>
                  <a:pt x="162" y="485"/>
                  <a:pt x="162" y="485"/>
                  <a:pt x="162" y="485"/>
                </a:cubicBezTo>
                <a:cubicBezTo>
                  <a:pt x="44" y="559"/>
                  <a:pt x="44" y="559"/>
                  <a:pt x="44" y="559"/>
                </a:cubicBezTo>
                <a:cubicBezTo>
                  <a:pt x="44" y="162"/>
                  <a:pt x="44" y="162"/>
                  <a:pt x="44" y="162"/>
                </a:cubicBezTo>
                <a:cubicBezTo>
                  <a:pt x="162" y="88"/>
                  <a:pt x="162" y="88"/>
                  <a:pt x="162" y="88"/>
                </a:cubicBezTo>
                <a:cubicBezTo>
                  <a:pt x="324" y="147"/>
                  <a:pt x="324" y="147"/>
                  <a:pt x="324" y="147"/>
                </a:cubicBezTo>
                <a:cubicBezTo>
                  <a:pt x="471" y="29"/>
                  <a:pt x="471" y="29"/>
                  <a:pt x="471" y="29"/>
                </a:cubicBezTo>
                <a:cubicBezTo>
                  <a:pt x="589" y="117"/>
                  <a:pt x="589" y="117"/>
                  <a:pt x="589" y="117"/>
                </a:cubicBezTo>
                <a:lnTo>
                  <a:pt x="589" y="515"/>
                </a:lnTo>
                <a:close/>
                <a:moveTo>
                  <a:pt x="471" y="323"/>
                </a:moveTo>
                <a:lnTo>
                  <a:pt x="471" y="323"/>
                </a:lnTo>
                <a:cubicBezTo>
                  <a:pt x="471" y="338"/>
                  <a:pt x="486" y="353"/>
                  <a:pt x="501" y="353"/>
                </a:cubicBezTo>
                <a:cubicBezTo>
                  <a:pt x="501" y="353"/>
                  <a:pt x="516" y="338"/>
                  <a:pt x="516" y="323"/>
                </a:cubicBezTo>
                <a:cubicBezTo>
                  <a:pt x="516" y="176"/>
                  <a:pt x="516" y="176"/>
                  <a:pt x="516" y="176"/>
                </a:cubicBezTo>
                <a:cubicBezTo>
                  <a:pt x="516" y="162"/>
                  <a:pt x="501" y="147"/>
                  <a:pt x="501" y="147"/>
                </a:cubicBezTo>
                <a:cubicBezTo>
                  <a:pt x="486" y="147"/>
                  <a:pt x="471" y="162"/>
                  <a:pt x="471" y="176"/>
                </a:cubicBezTo>
                <a:lnTo>
                  <a:pt x="471" y="32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85" name="Freeform 139"/>
          <p:cNvSpPr>
            <a:spLocks noChangeArrowheads="1"/>
          </p:cNvSpPr>
          <p:nvPr/>
        </p:nvSpPr>
        <p:spPr bwMode="auto">
          <a:xfrm>
            <a:off x="7210198" y="4223213"/>
            <a:ext cx="493723" cy="425340"/>
          </a:xfrm>
          <a:custGeom>
            <a:avLst/>
            <a:gdLst>
              <a:gd name="T0" fmla="*/ 589 w 634"/>
              <a:gd name="T1" fmla="*/ 236 h 546"/>
              <a:gd name="T2" fmla="*/ 589 w 634"/>
              <a:gd name="T3" fmla="*/ 236 h 546"/>
              <a:gd name="T4" fmla="*/ 471 w 634"/>
              <a:gd name="T5" fmla="*/ 309 h 546"/>
              <a:gd name="T6" fmla="*/ 442 w 634"/>
              <a:gd name="T7" fmla="*/ 250 h 546"/>
              <a:gd name="T8" fmla="*/ 516 w 634"/>
              <a:gd name="T9" fmla="*/ 133 h 546"/>
              <a:gd name="T10" fmla="*/ 383 w 634"/>
              <a:gd name="T11" fmla="*/ 0 h 546"/>
              <a:gd name="T12" fmla="*/ 236 w 634"/>
              <a:gd name="T13" fmla="*/ 133 h 546"/>
              <a:gd name="T14" fmla="*/ 280 w 634"/>
              <a:gd name="T15" fmla="*/ 236 h 546"/>
              <a:gd name="T16" fmla="*/ 207 w 634"/>
              <a:gd name="T17" fmla="*/ 236 h 546"/>
              <a:gd name="T18" fmla="*/ 236 w 634"/>
              <a:gd name="T19" fmla="*/ 162 h 546"/>
              <a:gd name="T20" fmla="*/ 118 w 634"/>
              <a:gd name="T21" fmla="*/ 44 h 546"/>
              <a:gd name="T22" fmla="*/ 0 w 634"/>
              <a:gd name="T23" fmla="*/ 162 h 546"/>
              <a:gd name="T24" fmla="*/ 44 w 634"/>
              <a:gd name="T25" fmla="*/ 250 h 546"/>
              <a:gd name="T26" fmla="*/ 0 w 634"/>
              <a:gd name="T27" fmla="*/ 309 h 546"/>
              <a:gd name="T28" fmla="*/ 0 w 634"/>
              <a:gd name="T29" fmla="*/ 471 h 546"/>
              <a:gd name="T30" fmla="*/ 89 w 634"/>
              <a:gd name="T31" fmla="*/ 545 h 546"/>
              <a:gd name="T32" fmla="*/ 398 w 634"/>
              <a:gd name="T33" fmla="*/ 545 h 546"/>
              <a:gd name="T34" fmla="*/ 471 w 634"/>
              <a:gd name="T35" fmla="*/ 471 h 546"/>
              <a:gd name="T36" fmla="*/ 471 w 634"/>
              <a:gd name="T37" fmla="*/ 457 h 546"/>
              <a:gd name="T38" fmla="*/ 589 w 634"/>
              <a:gd name="T39" fmla="*/ 545 h 546"/>
              <a:gd name="T40" fmla="*/ 633 w 634"/>
              <a:gd name="T41" fmla="*/ 516 h 546"/>
              <a:gd name="T42" fmla="*/ 633 w 634"/>
              <a:gd name="T43" fmla="*/ 280 h 546"/>
              <a:gd name="T44" fmla="*/ 589 w 634"/>
              <a:gd name="T45" fmla="*/ 236 h 546"/>
              <a:gd name="T46" fmla="*/ 44 w 634"/>
              <a:gd name="T47" fmla="*/ 162 h 546"/>
              <a:gd name="T48" fmla="*/ 44 w 634"/>
              <a:gd name="T49" fmla="*/ 162 h 546"/>
              <a:gd name="T50" fmla="*/ 118 w 634"/>
              <a:gd name="T51" fmla="*/ 74 h 546"/>
              <a:gd name="T52" fmla="*/ 207 w 634"/>
              <a:gd name="T53" fmla="*/ 162 h 546"/>
              <a:gd name="T54" fmla="*/ 118 w 634"/>
              <a:gd name="T55" fmla="*/ 236 h 546"/>
              <a:gd name="T56" fmla="*/ 44 w 634"/>
              <a:gd name="T57" fmla="*/ 162 h 546"/>
              <a:gd name="T58" fmla="*/ 442 w 634"/>
              <a:gd name="T59" fmla="*/ 471 h 546"/>
              <a:gd name="T60" fmla="*/ 442 w 634"/>
              <a:gd name="T61" fmla="*/ 471 h 546"/>
              <a:gd name="T62" fmla="*/ 398 w 634"/>
              <a:gd name="T63" fmla="*/ 516 h 546"/>
              <a:gd name="T64" fmla="*/ 89 w 634"/>
              <a:gd name="T65" fmla="*/ 516 h 546"/>
              <a:gd name="T66" fmla="*/ 44 w 634"/>
              <a:gd name="T67" fmla="*/ 471 h 546"/>
              <a:gd name="T68" fmla="*/ 44 w 634"/>
              <a:gd name="T69" fmla="*/ 309 h 546"/>
              <a:gd name="T70" fmla="*/ 89 w 634"/>
              <a:gd name="T71" fmla="*/ 280 h 546"/>
              <a:gd name="T72" fmla="*/ 398 w 634"/>
              <a:gd name="T73" fmla="*/ 280 h 546"/>
              <a:gd name="T74" fmla="*/ 442 w 634"/>
              <a:gd name="T75" fmla="*/ 309 h 546"/>
              <a:gd name="T76" fmla="*/ 442 w 634"/>
              <a:gd name="T77" fmla="*/ 471 h 546"/>
              <a:gd name="T78" fmla="*/ 383 w 634"/>
              <a:gd name="T79" fmla="*/ 236 h 546"/>
              <a:gd name="T80" fmla="*/ 383 w 634"/>
              <a:gd name="T81" fmla="*/ 236 h 546"/>
              <a:gd name="T82" fmla="*/ 280 w 634"/>
              <a:gd name="T83" fmla="*/ 133 h 546"/>
              <a:gd name="T84" fmla="*/ 383 w 634"/>
              <a:gd name="T85" fmla="*/ 44 h 546"/>
              <a:gd name="T86" fmla="*/ 471 w 634"/>
              <a:gd name="T87" fmla="*/ 133 h 546"/>
              <a:gd name="T88" fmla="*/ 383 w 634"/>
              <a:gd name="T89" fmla="*/ 236 h 546"/>
              <a:gd name="T90" fmla="*/ 589 w 634"/>
              <a:gd name="T91" fmla="*/ 516 h 546"/>
              <a:gd name="T92" fmla="*/ 589 w 634"/>
              <a:gd name="T93" fmla="*/ 516 h 546"/>
              <a:gd name="T94" fmla="*/ 471 w 634"/>
              <a:gd name="T95" fmla="*/ 412 h 546"/>
              <a:gd name="T96" fmla="*/ 471 w 634"/>
              <a:gd name="T97" fmla="*/ 354 h 546"/>
              <a:gd name="T98" fmla="*/ 589 w 634"/>
              <a:gd name="T99" fmla="*/ 280 h 546"/>
              <a:gd name="T100" fmla="*/ 589 w 634"/>
              <a:gd name="T101" fmla="*/ 516 h 5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</a:cxnLst>
            <a:rect l="0" t="0" r="r" b="b"/>
            <a:pathLst>
              <a:path w="634" h="546">
                <a:moveTo>
                  <a:pt x="589" y="236"/>
                </a:moveTo>
                <a:lnTo>
                  <a:pt x="589" y="236"/>
                </a:lnTo>
                <a:cubicBezTo>
                  <a:pt x="471" y="309"/>
                  <a:pt x="471" y="309"/>
                  <a:pt x="471" y="309"/>
                </a:cubicBezTo>
                <a:cubicBezTo>
                  <a:pt x="471" y="295"/>
                  <a:pt x="471" y="265"/>
                  <a:pt x="442" y="250"/>
                </a:cubicBezTo>
                <a:cubicBezTo>
                  <a:pt x="486" y="236"/>
                  <a:pt x="516" y="191"/>
                  <a:pt x="516" y="133"/>
                </a:cubicBezTo>
                <a:cubicBezTo>
                  <a:pt x="516" y="59"/>
                  <a:pt x="457" y="0"/>
                  <a:pt x="383" y="0"/>
                </a:cubicBezTo>
                <a:cubicBezTo>
                  <a:pt x="310" y="0"/>
                  <a:pt x="236" y="59"/>
                  <a:pt x="236" y="133"/>
                </a:cubicBezTo>
                <a:cubicBezTo>
                  <a:pt x="236" y="177"/>
                  <a:pt x="251" y="207"/>
                  <a:pt x="280" y="236"/>
                </a:cubicBezTo>
                <a:cubicBezTo>
                  <a:pt x="207" y="236"/>
                  <a:pt x="207" y="236"/>
                  <a:pt x="207" y="236"/>
                </a:cubicBezTo>
                <a:cubicBezTo>
                  <a:pt x="236" y="221"/>
                  <a:pt x="236" y="191"/>
                  <a:pt x="236" y="162"/>
                </a:cubicBezTo>
                <a:cubicBezTo>
                  <a:pt x="236" y="89"/>
                  <a:pt x="192" y="44"/>
                  <a:pt x="118" y="44"/>
                </a:cubicBezTo>
                <a:cubicBezTo>
                  <a:pt x="59" y="44"/>
                  <a:pt x="0" y="89"/>
                  <a:pt x="0" y="162"/>
                </a:cubicBezTo>
                <a:cubicBezTo>
                  <a:pt x="0" y="191"/>
                  <a:pt x="15" y="221"/>
                  <a:pt x="44" y="250"/>
                </a:cubicBezTo>
                <a:cubicBezTo>
                  <a:pt x="15" y="265"/>
                  <a:pt x="0" y="280"/>
                  <a:pt x="0" y="309"/>
                </a:cubicBezTo>
                <a:cubicBezTo>
                  <a:pt x="0" y="471"/>
                  <a:pt x="0" y="471"/>
                  <a:pt x="0" y="471"/>
                </a:cubicBezTo>
                <a:cubicBezTo>
                  <a:pt x="0" y="516"/>
                  <a:pt x="44" y="545"/>
                  <a:pt x="89" y="545"/>
                </a:cubicBezTo>
                <a:cubicBezTo>
                  <a:pt x="398" y="545"/>
                  <a:pt x="398" y="545"/>
                  <a:pt x="398" y="545"/>
                </a:cubicBezTo>
                <a:cubicBezTo>
                  <a:pt x="442" y="545"/>
                  <a:pt x="471" y="516"/>
                  <a:pt x="471" y="471"/>
                </a:cubicBezTo>
                <a:cubicBezTo>
                  <a:pt x="471" y="457"/>
                  <a:pt x="471" y="457"/>
                  <a:pt x="471" y="457"/>
                </a:cubicBezTo>
                <a:cubicBezTo>
                  <a:pt x="589" y="545"/>
                  <a:pt x="589" y="545"/>
                  <a:pt x="589" y="545"/>
                </a:cubicBezTo>
                <a:cubicBezTo>
                  <a:pt x="619" y="545"/>
                  <a:pt x="633" y="530"/>
                  <a:pt x="633" y="516"/>
                </a:cubicBezTo>
                <a:cubicBezTo>
                  <a:pt x="633" y="280"/>
                  <a:pt x="633" y="280"/>
                  <a:pt x="633" y="280"/>
                </a:cubicBezTo>
                <a:cubicBezTo>
                  <a:pt x="633" y="250"/>
                  <a:pt x="619" y="236"/>
                  <a:pt x="589" y="236"/>
                </a:cubicBezTo>
                <a:close/>
                <a:moveTo>
                  <a:pt x="44" y="162"/>
                </a:moveTo>
                <a:lnTo>
                  <a:pt x="44" y="162"/>
                </a:lnTo>
                <a:cubicBezTo>
                  <a:pt x="44" y="118"/>
                  <a:pt x="74" y="74"/>
                  <a:pt x="118" y="74"/>
                </a:cubicBezTo>
                <a:cubicBezTo>
                  <a:pt x="162" y="74"/>
                  <a:pt x="207" y="118"/>
                  <a:pt x="207" y="162"/>
                </a:cubicBezTo>
                <a:cubicBezTo>
                  <a:pt x="207" y="207"/>
                  <a:pt x="162" y="236"/>
                  <a:pt x="118" y="236"/>
                </a:cubicBezTo>
                <a:cubicBezTo>
                  <a:pt x="74" y="236"/>
                  <a:pt x="44" y="207"/>
                  <a:pt x="44" y="162"/>
                </a:cubicBezTo>
                <a:close/>
                <a:moveTo>
                  <a:pt x="442" y="471"/>
                </a:moveTo>
                <a:lnTo>
                  <a:pt x="442" y="471"/>
                </a:lnTo>
                <a:cubicBezTo>
                  <a:pt x="442" y="486"/>
                  <a:pt x="412" y="516"/>
                  <a:pt x="398" y="516"/>
                </a:cubicBezTo>
                <a:cubicBezTo>
                  <a:pt x="89" y="516"/>
                  <a:pt x="89" y="516"/>
                  <a:pt x="89" y="516"/>
                </a:cubicBezTo>
                <a:cubicBezTo>
                  <a:pt x="59" y="516"/>
                  <a:pt x="44" y="486"/>
                  <a:pt x="44" y="471"/>
                </a:cubicBezTo>
                <a:cubicBezTo>
                  <a:pt x="44" y="309"/>
                  <a:pt x="44" y="309"/>
                  <a:pt x="44" y="309"/>
                </a:cubicBezTo>
                <a:cubicBezTo>
                  <a:pt x="44" y="295"/>
                  <a:pt x="59" y="280"/>
                  <a:pt x="89" y="280"/>
                </a:cubicBezTo>
                <a:cubicBezTo>
                  <a:pt x="398" y="280"/>
                  <a:pt x="398" y="280"/>
                  <a:pt x="398" y="280"/>
                </a:cubicBezTo>
                <a:cubicBezTo>
                  <a:pt x="412" y="280"/>
                  <a:pt x="442" y="295"/>
                  <a:pt x="442" y="309"/>
                </a:cubicBezTo>
                <a:lnTo>
                  <a:pt x="442" y="471"/>
                </a:lnTo>
                <a:close/>
                <a:moveTo>
                  <a:pt x="383" y="236"/>
                </a:moveTo>
                <a:lnTo>
                  <a:pt x="383" y="236"/>
                </a:lnTo>
                <a:cubicBezTo>
                  <a:pt x="324" y="236"/>
                  <a:pt x="280" y="191"/>
                  <a:pt x="280" y="133"/>
                </a:cubicBezTo>
                <a:cubicBezTo>
                  <a:pt x="280" y="89"/>
                  <a:pt x="324" y="44"/>
                  <a:pt x="383" y="44"/>
                </a:cubicBezTo>
                <a:cubicBezTo>
                  <a:pt x="427" y="44"/>
                  <a:pt x="471" y="89"/>
                  <a:pt x="471" y="133"/>
                </a:cubicBezTo>
                <a:cubicBezTo>
                  <a:pt x="471" y="191"/>
                  <a:pt x="427" y="236"/>
                  <a:pt x="383" y="236"/>
                </a:cubicBezTo>
                <a:close/>
                <a:moveTo>
                  <a:pt x="589" y="516"/>
                </a:moveTo>
                <a:lnTo>
                  <a:pt x="589" y="516"/>
                </a:lnTo>
                <a:cubicBezTo>
                  <a:pt x="471" y="412"/>
                  <a:pt x="471" y="412"/>
                  <a:pt x="471" y="412"/>
                </a:cubicBezTo>
                <a:cubicBezTo>
                  <a:pt x="471" y="398"/>
                  <a:pt x="471" y="368"/>
                  <a:pt x="471" y="354"/>
                </a:cubicBezTo>
                <a:cubicBezTo>
                  <a:pt x="589" y="280"/>
                  <a:pt x="589" y="280"/>
                  <a:pt x="589" y="280"/>
                </a:cubicBezTo>
                <a:cubicBezTo>
                  <a:pt x="589" y="309"/>
                  <a:pt x="589" y="501"/>
                  <a:pt x="589" y="5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748320" y="2980124"/>
            <a:ext cx="1790323" cy="932433"/>
            <a:chOff x="3913901" y="5865040"/>
            <a:chExt cx="3322518" cy="1730427"/>
          </a:xfrm>
        </p:grpSpPr>
        <p:cxnSp>
          <p:nvCxnSpPr>
            <p:cNvPr id="49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50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7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1708724" y="2939893"/>
            <a:ext cx="999616" cy="999876"/>
            <a:chOff x="7683929" y="9649657"/>
            <a:chExt cx="1999231" cy="1999752"/>
          </a:xfrm>
        </p:grpSpPr>
        <p:grpSp>
          <p:nvGrpSpPr>
            <p:cNvPr id="79" name="Group 78"/>
            <p:cNvGrpSpPr/>
            <p:nvPr/>
          </p:nvGrpSpPr>
          <p:grpSpPr>
            <a:xfrm rot="21316916">
              <a:off x="7683929" y="9649657"/>
              <a:ext cx="1999231" cy="1999752"/>
              <a:chOff x="5013110" y="5059616"/>
              <a:chExt cx="3378533" cy="3379413"/>
            </a:xfrm>
          </p:grpSpPr>
          <p:sp>
            <p:nvSpPr>
              <p:cNvPr id="82" name="Oval 81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algn="ctr">
                  <a:defRPr/>
                </a:pPr>
                <a:endParaRPr lang="bg-BG" sz="9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Oval 82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algn="ctr">
                  <a:defRPr/>
                </a:pPr>
                <a:endParaRPr lang="bg-BG" sz="9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80" name="Freeform 3"/>
            <p:cNvSpPr>
              <a:spLocks noChangeArrowheads="1"/>
            </p:cNvSpPr>
            <p:nvPr/>
          </p:nvSpPr>
          <p:spPr bwMode="auto">
            <a:xfrm>
              <a:off x="8300770" y="10295371"/>
              <a:ext cx="804670" cy="648009"/>
            </a:xfrm>
            <a:custGeom>
              <a:avLst/>
              <a:gdLst>
                <a:gd name="T0" fmla="*/ 487 w 497"/>
                <a:gd name="T1" fmla="*/ 71 h 400"/>
                <a:gd name="T2" fmla="*/ 487 w 497"/>
                <a:gd name="T3" fmla="*/ 71 h 400"/>
                <a:gd name="T4" fmla="*/ 372 w 497"/>
                <a:gd name="T5" fmla="*/ 0 h 400"/>
                <a:gd name="T6" fmla="*/ 354 w 497"/>
                <a:gd name="T7" fmla="*/ 0 h 400"/>
                <a:gd name="T8" fmla="*/ 248 w 497"/>
                <a:gd name="T9" fmla="*/ 71 h 400"/>
                <a:gd name="T10" fmla="*/ 142 w 497"/>
                <a:gd name="T11" fmla="*/ 0 h 400"/>
                <a:gd name="T12" fmla="*/ 123 w 497"/>
                <a:gd name="T13" fmla="*/ 0 h 400"/>
                <a:gd name="T14" fmla="*/ 8 w 497"/>
                <a:gd name="T15" fmla="*/ 71 h 400"/>
                <a:gd name="T16" fmla="*/ 0 w 497"/>
                <a:gd name="T17" fmla="*/ 89 h 400"/>
                <a:gd name="T18" fmla="*/ 0 w 497"/>
                <a:gd name="T19" fmla="*/ 382 h 400"/>
                <a:gd name="T20" fmla="*/ 8 w 497"/>
                <a:gd name="T21" fmla="*/ 390 h 400"/>
                <a:gd name="T22" fmla="*/ 26 w 497"/>
                <a:gd name="T23" fmla="*/ 390 h 400"/>
                <a:gd name="T24" fmla="*/ 132 w 497"/>
                <a:gd name="T25" fmla="*/ 328 h 400"/>
                <a:gd name="T26" fmla="*/ 239 w 497"/>
                <a:gd name="T27" fmla="*/ 390 h 400"/>
                <a:gd name="T28" fmla="*/ 257 w 497"/>
                <a:gd name="T29" fmla="*/ 390 h 400"/>
                <a:gd name="T30" fmla="*/ 363 w 497"/>
                <a:gd name="T31" fmla="*/ 328 h 400"/>
                <a:gd name="T32" fmla="*/ 470 w 497"/>
                <a:gd name="T33" fmla="*/ 390 h 400"/>
                <a:gd name="T34" fmla="*/ 478 w 497"/>
                <a:gd name="T35" fmla="*/ 399 h 400"/>
                <a:gd name="T36" fmla="*/ 487 w 497"/>
                <a:gd name="T37" fmla="*/ 390 h 400"/>
                <a:gd name="T38" fmla="*/ 496 w 497"/>
                <a:gd name="T39" fmla="*/ 382 h 400"/>
                <a:gd name="T40" fmla="*/ 496 w 497"/>
                <a:gd name="T41" fmla="*/ 89 h 400"/>
                <a:gd name="T42" fmla="*/ 487 w 497"/>
                <a:gd name="T43" fmla="*/ 71 h 400"/>
                <a:gd name="T44" fmla="*/ 115 w 497"/>
                <a:gd name="T45" fmla="*/ 293 h 400"/>
                <a:gd name="T46" fmla="*/ 115 w 497"/>
                <a:gd name="T47" fmla="*/ 293 h 400"/>
                <a:gd name="T48" fmla="*/ 35 w 497"/>
                <a:gd name="T49" fmla="*/ 346 h 400"/>
                <a:gd name="T50" fmla="*/ 35 w 497"/>
                <a:gd name="T51" fmla="*/ 98 h 400"/>
                <a:gd name="T52" fmla="*/ 115 w 497"/>
                <a:gd name="T53" fmla="*/ 44 h 400"/>
                <a:gd name="T54" fmla="*/ 115 w 497"/>
                <a:gd name="T55" fmla="*/ 293 h 400"/>
                <a:gd name="T56" fmla="*/ 230 w 497"/>
                <a:gd name="T57" fmla="*/ 346 h 400"/>
                <a:gd name="T58" fmla="*/ 230 w 497"/>
                <a:gd name="T59" fmla="*/ 346 h 400"/>
                <a:gd name="T60" fmla="*/ 150 w 497"/>
                <a:gd name="T61" fmla="*/ 293 h 400"/>
                <a:gd name="T62" fmla="*/ 150 w 497"/>
                <a:gd name="T63" fmla="*/ 44 h 400"/>
                <a:gd name="T64" fmla="*/ 230 w 497"/>
                <a:gd name="T65" fmla="*/ 98 h 400"/>
                <a:gd name="T66" fmla="*/ 230 w 497"/>
                <a:gd name="T67" fmla="*/ 346 h 400"/>
                <a:gd name="T68" fmla="*/ 345 w 497"/>
                <a:gd name="T69" fmla="*/ 293 h 400"/>
                <a:gd name="T70" fmla="*/ 345 w 497"/>
                <a:gd name="T71" fmla="*/ 293 h 400"/>
                <a:gd name="T72" fmla="*/ 266 w 497"/>
                <a:gd name="T73" fmla="*/ 346 h 400"/>
                <a:gd name="T74" fmla="*/ 266 w 497"/>
                <a:gd name="T75" fmla="*/ 98 h 400"/>
                <a:gd name="T76" fmla="*/ 345 w 497"/>
                <a:gd name="T77" fmla="*/ 44 h 400"/>
                <a:gd name="T78" fmla="*/ 345 w 497"/>
                <a:gd name="T79" fmla="*/ 293 h 400"/>
                <a:gd name="T80" fmla="*/ 461 w 497"/>
                <a:gd name="T81" fmla="*/ 346 h 400"/>
                <a:gd name="T82" fmla="*/ 461 w 497"/>
                <a:gd name="T83" fmla="*/ 346 h 400"/>
                <a:gd name="T84" fmla="*/ 380 w 497"/>
                <a:gd name="T85" fmla="*/ 293 h 400"/>
                <a:gd name="T86" fmla="*/ 380 w 497"/>
                <a:gd name="T87" fmla="*/ 44 h 400"/>
                <a:gd name="T88" fmla="*/ 461 w 497"/>
                <a:gd name="T89" fmla="*/ 98 h 400"/>
                <a:gd name="T90" fmla="*/ 461 w 497"/>
                <a:gd name="T9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497" h="400">
                  <a:moveTo>
                    <a:pt x="487" y="71"/>
                  </a:moveTo>
                  <a:lnTo>
                    <a:pt x="487" y="71"/>
                  </a:lnTo>
                  <a:cubicBezTo>
                    <a:pt x="372" y="0"/>
                    <a:pt x="372" y="0"/>
                    <a:pt x="372" y="0"/>
                  </a:cubicBezTo>
                  <a:cubicBezTo>
                    <a:pt x="363" y="0"/>
                    <a:pt x="363" y="0"/>
                    <a:pt x="354" y="0"/>
                  </a:cubicBezTo>
                  <a:cubicBezTo>
                    <a:pt x="248" y="71"/>
                    <a:pt x="248" y="71"/>
                    <a:pt x="248" y="71"/>
                  </a:cubicBezTo>
                  <a:cubicBezTo>
                    <a:pt x="142" y="0"/>
                    <a:pt x="142" y="0"/>
                    <a:pt x="142" y="0"/>
                  </a:cubicBezTo>
                  <a:cubicBezTo>
                    <a:pt x="132" y="0"/>
                    <a:pt x="132" y="0"/>
                    <a:pt x="123" y="0"/>
                  </a:cubicBezTo>
                  <a:cubicBezTo>
                    <a:pt x="8" y="71"/>
                    <a:pt x="8" y="71"/>
                    <a:pt x="8" y="71"/>
                  </a:cubicBezTo>
                  <a:cubicBezTo>
                    <a:pt x="0" y="80"/>
                    <a:pt x="0" y="80"/>
                    <a:pt x="0" y="89"/>
                  </a:cubicBezTo>
                  <a:cubicBezTo>
                    <a:pt x="0" y="382"/>
                    <a:pt x="0" y="382"/>
                    <a:pt x="0" y="382"/>
                  </a:cubicBezTo>
                  <a:cubicBezTo>
                    <a:pt x="0" y="382"/>
                    <a:pt x="0" y="390"/>
                    <a:pt x="8" y="390"/>
                  </a:cubicBezTo>
                  <a:cubicBezTo>
                    <a:pt x="8" y="399"/>
                    <a:pt x="17" y="399"/>
                    <a:pt x="26" y="390"/>
                  </a:cubicBezTo>
                  <a:cubicBezTo>
                    <a:pt x="132" y="328"/>
                    <a:pt x="132" y="328"/>
                    <a:pt x="132" y="328"/>
                  </a:cubicBezTo>
                  <a:cubicBezTo>
                    <a:pt x="239" y="390"/>
                    <a:pt x="239" y="390"/>
                    <a:pt x="239" y="390"/>
                  </a:cubicBezTo>
                  <a:cubicBezTo>
                    <a:pt x="248" y="399"/>
                    <a:pt x="248" y="399"/>
                    <a:pt x="257" y="390"/>
                  </a:cubicBezTo>
                  <a:cubicBezTo>
                    <a:pt x="363" y="328"/>
                    <a:pt x="363" y="328"/>
                    <a:pt x="363" y="328"/>
                  </a:cubicBezTo>
                  <a:cubicBezTo>
                    <a:pt x="470" y="390"/>
                    <a:pt x="470" y="390"/>
                    <a:pt x="470" y="390"/>
                  </a:cubicBezTo>
                  <a:cubicBezTo>
                    <a:pt x="470" y="399"/>
                    <a:pt x="478" y="399"/>
                    <a:pt x="478" y="399"/>
                  </a:cubicBezTo>
                  <a:cubicBezTo>
                    <a:pt x="478" y="399"/>
                    <a:pt x="487" y="399"/>
                    <a:pt x="487" y="390"/>
                  </a:cubicBezTo>
                  <a:cubicBezTo>
                    <a:pt x="496" y="390"/>
                    <a:pt x="496" y="382"/>
                    <a:pt x="496" y="382"/>
                  </a:cubicBezTo>
                  <a:cubicBezTo>
                    <a:pt x="496" y="89"/>
                    <a:pt x="496" y="89"/>
                    <a:pt x="496" y="89"/>
                  </a:cubicBezTo>
                  <a:cubicBezTo>
                    <a:pt x="496" y="80"/>
                    <a:pt x="496" y="80"/>
                    <a:pt x="487" y="71"/>
                  </a:cubicBezTo>
                  <a:close/>
                  <a:moveTo>
                    <a:pt x="115" y="293"/>
                  </a:moveTo>
                  <a:lnTo>
                    <a:pt x="115" y="293"/>
                  </a:lnTo>
                  <a:cubicBezTo>
                    <a:pt x="35" y="346"/>
                    <a:pt x="35" y="346"/>
                    <a:pt x="35" y="346"/>
                  </a:cubicBezTo>
                  <a:cubicBezTo>
                    <a:pt x="35" y="98"/>
                    <a:pt x="35" y="98"/>
                    <a:pt x="35" y="98"/>
                  </a:cubicBezTo>
                  <a:cubicBezTo>
                    <a:pt x="115" y="44"/>
                    <a:pt x="115" y="44"/>
                    <a:pt x="115" y="44"/>
                  </a:cubicBezTo>
                  <a:lnTo>
                    <a:pt x="115" y="293"/>
                  </a:lnTo>
                  <a:close/>
                  <a:moveTo>
                    <a:pt x="230" y="346"/>
                  </a:moveTo>
                  <a:lnTo>
                    <a:pt x="230" y="346"/>
                  </a:lnTo>
                  <a:cubicBezTo>
                    <a:pt x="150" y="293"/>
                    <a:pt x="150" y="293"/>
                    <a:pt x="150" y="293"/>
                  </a:cubicBezTo>
                  <a:cubicBezTo>
                    <a:pt x="150" y="44"/>
                    <a:pt x="150" y="44"/>
                    <a:pt x="150" y="44"/>
                  </a:cubicBezTo>
                  <a:cubicBezTo>
                    <a:pt x="230" y="98"/>
                    <a:pt x="230" y="98"/>
                    <a:pt x="230" y="98"/>
                  </a:cubicBezTo>
                  <a:lnTo>
                    <a:pt x="230" y="346"/>
                  </a:lnTo>
                  <a:close/>
                  <a:moveTo>
                    <a:pt x="345" y="293"/>
                  </a:moveTo>
                  <a:lnTo>
                    <a:pt x="345" y="293"/>
                  </a:lnTo>
                  <a:cubicBezTo>
                    <a:pt x="266" y="346"/>
                    <a:pt x="266" y="346"/>
                    <a:pt x="266" y="346"/>
                  </a:cubicBezTo>
                  <a:cubicBezTo>
                    <a:pt x="266" y="98"/>
                    <a:pt x="266" y="98"/>
                    <a:pt x="266" y="98"/>
                  </a:cubicBezTo>
                  <a:cubicBezTo>
                    <a:pt x="345" y="44"/>
                    <a:pt x="345" y="44"/>
                    <a:pt x="345" y="44"/>
                  </a:cubicBezTo>
                  <a:lnTo>
                    <a:pt x="345" y="293"/>
                  </a:lnTo>
                  <a:close/>
                  <a:moveTo>
                    <a:pt x="461" y="346"/>
                  </a:moveTo>
                  <a:lnTo>
                    <a:pt x="461" y="346"/>
                  </a:lnTo>
                  <a:cubicBezTo>
                    <a:pt x="380" y="293"/>
                    <a:pt x="380" y="293"/>
                    <a:pt x="380" y="293"/>
                  </a:cubicBezTo>
                  <a:cubicBezTo>
                    <a:pt x="380" y="44"/>
                    <a:pt x="380" y="44"/>
                    <a:pt x="380" y="44"/>
                  </a:cubicBezTo>
                  <a:cubicBezTo>
                    <a:pt x="461" y="98"/>
                    <a:pt x="461" y="98"/>
                    <a:pt x="461" y="98"/>
                  </a:cubicBezTo>
                  <a:lnTo>
                    <a:pt x="461" y="3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5" name="Group 54"/>
          <p:cNvGrpSpPr/>
          <p:nvPr/>
        </p:nvGrpSpPr>
        <p:grpSpPr>
          <a:xfrm>
            <a:off x="7574792" y="2940103"/>
            <a:ext cx="999616" cy="999876"/>
            <a:chOff x="14361737" y="2978422"/>
            <a:chExt cx="1999231" cy="1999752"/>
          </a:xfrm>
        </p:grpSpPr>
        <p:grpSp>
          <p:nvGrpSpPr>
            <p:cNvPr id="75" name="Group 74"/>
            <p:cNvGrpSpPr/>
            <p:nvPr/>
          </p:nvGrpSpPr>
          <p:grpSpPr>
            <a:xfrm rot="21316916">
              <a:off x="14361737" y="2978422"/>
              <a:ext cx="1999231" cy="1999752"/>
              <a:chOff x="5013110" y="5059616"/>
              <a:chExt cx="3378533" cy="3379413"/>
            </a:xfrm>
          </p:grpSpPr>
          <p:sp>
            <p:nvSpPr>
              <p:cNvPr id="77" name="Oval 76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algn="ctr">
                  <a:defRPr/>
                </a:pPr>
                <a:endParaRPr lang="bg-BG" sz="9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Oval 77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algn="ctr">
                  <a:defRPr/>
                </a:pPr>
                <a:endParaRPr lang="bg-BG" sz="9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6" name="Freeform 22"/>
            <p:cNvSpPr>
              <a:spLocks noChangeArrowheads="1"/>
            </p:cNvSpPr>
            <p:nvPr/>
          </p:nvSpPr>
          <p:spPr bwMode="auto">
            <a:xfrm>
              <a:off x="15014064" y="3584307"/>
              <a:ext cx="747702" cy="747708"/>
            </a:xfrm>
            <a:custGeom>
              <a:avLst/>
              <a:gdLst>
                <a:gd name="T0" fmla="*/ 230 w 461"/>
                <a:gd name="T1" fmla="*/ 8 h 461"/>
                <a:gd name="T2" fmla="*/ 230 w 461"/>
                <a:gd name="T3" fmla="*/ 8 h 461"/>
                <a:gd name="T4" fmla="*/ 0 w 461"/>
                <a:gd name="T5" fmla="*/ 239 h 461"/>
                <a:gd name="T6" fmla="*/ 230 w 461"/>
                <a:gd name="T7" fmla="*/ 460 h 461"/>
                <a:gd name="T8" fmla="*/ 460 w 461"/>
                <a:gd name="T9" fmla="*/ 230 h 461"/>
                <a:gd name="T10" fmla="*/ 230 w 461"/>
                <a:gd name="T11" fmla="*/ 8 h 461"/>
                <a:gd name="T12" fmla="*/ 230 w 461"/>
                <a:gd name="T13" fmla="*/ 35 h 461"/>
                <a:gd name="T14" fmla="*/ 230 w 461"/>
                <a:gd name="T15" fmla="*/ 35 h 461"/>
                <a:gd name="T16" fmla="*/ 319 w 461"/>
                <a:gd name="T17" fmla="*/ 53 h 461"/>
                <a:gd name="T18" fmla="*/ 291 w 461"/>
                <a:gd name="T19" fmla="*/ 106 h 461"/>
                <a:gd name="T20" fmla="*/ 230 w 461"/>
                <a:gd name="T21" fmla="*/ 97 h 461"/>
                <a:gd name="T22" fmla="*/ 168 w 461"/>
                <a:gd name="T23" fmla="*/ 106 h 461"/>
                <a:gd name="T24" fmla="*/ 141 w 461"/>
                <a:gd name="T25" fmla="*/ 53 h 461"/>
                <a:gd name="T26" fmla="*/ 230 w 461"/>
                <a:gd name="T27" fmla="*/ 35 h 461"/>
                <a:gd name="T28" fmla="*/ 106 w 461"/>
                <a:gd name="T29" fmla="*/ 292 h 461"/>
                <a:gd name="T30" fmla="*/ 106 w 461"/>
                <a:gd name="T31" fmla="*/ 292 h 461"/>
                <a:gd name="T32" fmla="*/ 53 w 461"/>
                <a:gd name="T33" fmla="*/ 327 h 461"/>
                <a:gd name="T34" fmla="*/ 35 w 461"/>
                <a:gd name="T35" fmla="*/ 239 h 461"/>
                <a:gd name="T36" fmla="*/ 53 w 461"/>
                <a:gd name="T37" fmla="*/ 141 h 461"/>
                <a:gd name="T38" fmla="*/ 106 w 461"/>
                <a:gd name="T39" fmla="*/ 167 h 461"/>
                <a:gd name="T40" fmla="*/ 88 w 461"/>
                <a:gd name="T41" fmla="*/ 230 h 461"/>
                <a:gd name="T42" fmla="*/ 106 w 461"/>
                <a:gd name="T43" fmla="*/ 292 h 461"/>
                <a:gd name="T44" fmla="*/ 230 w 461"/>
                <a:gd name="T45" fmla="*/ 433 h 461"/>
                <a:gd name="T46" fmla="*/ 230 w 461"/>
                <a:gd name="T47" fmla="*/ 433 h 461"/>
                <a:gd name="T48" fmla="*/ 141 w 461"/>
                <a:gd name="T49" fmla="*/ 407 h 461"/>
                <a:gd name="T50" fmla="*/ 168 w 461"/>
                <a:gd name="T51" fmla="*/ 354 h 461"/>
                <a:gd name="T52" fmla="*/ 230 w 461"/>
                <a:gd name="T53" fmla="*/ 372 h 461"/>
                <a:gd name="T54" fmla="*/ 291 w 461"/>
                <a:gd name="T55" fmla="*/ 354 h 461"/>
                <a:gd name="T56" fmla="*/ 319 w 461"/>
                <a:gd name="T57" fmla="*/ 407 h 461"/>
                <a:gd name="T58" fmla="*/ 230 w 461"/>
                <a:gd name="T59" fmla="*/ 433 h 461"/>
                <a:gd name="T60" fmla="*/ 230 w 461"/>
                <a:gd name="T61" fmla="*/ 345 h 461"/>
                <a:gd name="T62" fmla="*/ 230 w 461"/>
                <a:gd name="T63" fmla="*/ 345 h 461"/>
                <a:gd name="T64" fmla="*/ 124 w 461"/>
                <a:gd name="T65" fmla="*/ 230 h 461"/>
                <a:gd name="T66" fmla="*/ 230 w 461"/>
                <a:gd name="T67" fmla="*/ 123 h 461"/>
                <a:gd name="T68" fmla="*/ 336 w 461"/>
                <a:gd name="T69" fmla="*/ 230 h 461"/>
                <a:gd name="T70" fmla="*/ 230 w 461"/>
                <a:gd name="T71" fmla="*/ 345 h 461"/>
                <a:gd name="T72" fmla="*/ 354 w 461"/>
                <a:gd name="T73" fmla="*/ 292 h 461"/>
                <a:gd name="T74" fmla="*/ 354 w 461"/>
                <a:gd name="T75" fmla="*/ 292 h 461"/>
                <a:gd name="T76" fmla="*/ 372 w 461"/>
                <a:gd name="T77" fmla="*/ 230 h 461"/>
                <a:gd name="T78" fmla="*/ 354 w 461"/>
                <a:gd name="T79" fmla="*/ 167 h 461"/>
                <a:gd name="T80" fmla="*/ 407 w 461"/>
                <a:gd name="T81" fmla="*/ 141 h 461"/>
                <a:gd name="T82" fmla="*/ 425 w 461"/>
                <a:gd name="T83" fmla="*/ 230 h 461"/>
                <a:gd name="T84" fmla="*/ 407 w 461"/>
                <a:gd name="T85" fmla="*/ 327 h 461"/>
                <a:gd name="T86" fmla="*/ 354 w 461"/>
                <a:gd name="T87" fmla="*/ 292 h 4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461" h="461">
                  <a:moveTo>
                    <a:pt x="230" y="8"/>
                  </a:moveTo>
                  <a:lnTo>
                    <a:pt x="230" y="8"/>
                  </a:lnTo>
                  <a:cubicBezTo>
                    <a:pt x="97" y="8"/>
                    <a:pt x="0" y="106"/>
                    <a:pt x="0" y="239"/>
                  </a:cubicBezTo>
                  <a:cubicBezTo>
                    <a:pt x="0" y="363"/>
                    <a:pt x="106" y="460"/>
                    <a:pt x="230" y="460"/>
                  </a:cubicBezTo>
                  <a:cubicBezTo>
                    <a:pt x="363" y="460"/>
                    <a:pt x="460" y="354"/>
                    <a:pt x="460" y="230"/>
                  </a:cubicBezTo>
                  <a:cubicBezTo>
                    <a:pt x="460" y="106"/>
                    <a:pt x="354" y="0"/>
                    <a:pt x="230" y="8"/>
                  </a:cubicBezTo>
                  <a:close/>
                  <a:moveTo>
                    <a:pt x="230" y="35"/>
                  </a:moveTo>
                  <a:lnTo>
                    <a:pt x="230" y="35"/>
                  </a:lnTo>
                  <a:cubicBezTo>
                    <a:pt x="256" y="35"/>
                    <a:pt x="291" y="44"/>
                    <a:pt x="319" y="53"/>
                  </a:cubicBezTo>
                  <a:cubicBezTo>
                    <a:pt x="291" y="106"/>
                    <a:pt x="291" y="106"/>
                    <a:pt x="291" y="106"/>
                  </a:cubicBezTo>
                  <a:cubicBezTo>
                    <a:pt x="275" y="97"/>
                    <a:pt x="247" y="97"/>
                    <a:pt x="230" y="97"/>
                  </a:cubicBezTo>
                  <a:cubicBezTo>
                    <a:pt x="203" y="97"/>
                    <a:pt x="185" y="97"/>
                    <a:pt x="168" y="106"/>
                  </a:cubicBezTo>
                  <a:cubicBezTo>
                    <a:pt x="141" y="53"/>
                    <a:pt x="141" y="53"/>
                    <a:pt x="141" y="53"/>
                  </a:cubicBezTo>
                  <a:cubicBezTo>
                    <a:pt x="168" y="44"/>
                    <a:pt x="194" y="35"/>
                    <a:pt x="230" y="35"/>
                  </a:cubicBezTo>
                  <a:close/>
                  <a:moveTo>
                    <a:pt x="106" y="292"/>
                  </a:moveTo>
                  <a:lnTo>
                    <a:pt x="106" y="292"/>
                  </a:lnTo>
                  <a:cubicBezTo>
                    <a:pt x="53" y="327"/>
                    <a:pt x="53" y="327"/>
                    <a:pt x="53" y="327"/>
                  </a:cubicBezTo>
                  <a:cubicBezTo>
                    <a:pt x="35" y="301"/>
                    <a:pt x="35" y="265"/>
                    <a:pt x="35" y="239"/>
                  </a:cubicBezTo>
                  <a:cubicBezTo>
                    <a:pt x="26" y="204"/>
                    <a:pt x="35" y="167"/>
                    <a:pt x="53" y="141"/>
                  </a:cubicBezTo>
                  <a:cubicBezTo>
                    <a:pt x="106" y="167"/>
                    <a:pt x="106" y="167"/>
                    <a:pt x="106" y="167"/>
                  </a:cubicBezTo>
                  <a:cubicBezTo>
                    <a:pt x="97" y="185"/>
                    <a:pt x="88" y="212"/>
                    <a:pt x="88" y="230"/>
                  </a:cubicBezTo>
                  <a:cubicBezTo>
                    <a:pt x="88" y="257"/>
                    <a:pt x="97" y="274"/>
                    <a:pt x="106" y="292"/>
                  </a:cubicBezTo>
                  <a:close/>
                  <a:moveTo>
                    <a:pt x="230" y="433"/>
                  </a:moveTo>
                  <a:lnTo>
                    <a:pt x="230" y="433"/>
                  </a:lnTo>
                  <a:cubicBezTo>
                    <a:pt x="194" y="433"/>
                    <a:pt x="168" y="425"/>
                    <a:pt x="141" y="407"/>
                  </a:cubicBezTo>
                  <a:cubicBezTo>
                    <a:pt x="168" y="354"/>
                    <a:pt x="168" y="354"/>
                    <a:pt x="168" y="354"/>
                  </a:cubicBezTo>
                  <a:cubicBezTo>
                    <a:pt x="185" y="363"/>
                    <a:pt x="203" y="372"/>
                    <a:pt x="230" y="372"/>
                  </a:cubicBezTo>
                  <a:cubicBezTo>
                    <a:pt x="247" y="372"/>
                    <a:pt x="275" y="363"/>
                    <a:pt x="291" y="354"/>
                  </a:cubicBezTo>
                  <a:cubicBezTo>
                    <a:pt x="319" y="407"/>
                    <a:pt x="319" y="407"/>
                    <a:pt x="319" y="407"/>
                  </a:cubicBezTo>
                  <a:cubicBezTo>
                    <a:pt x="291" y="425"/>
                    <a:pt x="266" y="433"/>
                    <a:pt x="230" y="433"/>
                  </a:cubicBezTo>
                  <a:close/>
                  <a:moveTo>
                    <a:pt x="230" y="345"/>
                  </a:moveTo>
                  <a:lnTo>
                    <a:pt x="230" y="345"/>
                  </a:lnTo>
                  <a:cubicBezTo>
                    <a:pt x="168" y="345"/>
                    <a:pt x="124" y="292"/>
                    <a:pt x="124" y="230"/>
                  </a:cubicBezTo>
                  <a:cubicBezTo>
                    <a:pt x="124" y="167"/>
                    <a:pt x="168" y="123"/>
                    <a:pt x="230" y="123"/>
                  </a:cubicBezTo>
                  <a:cubicBezTo>
                    <a:pt x="291" y="123"/>
                    <a:pt x="336" y="167"/>
                    <a:pt x="336" y="230"/>
                  </a:cubicBezTo>
                  <a:cubicBezTo>
                    <a:pt x="336" y="292"/>
                    <a:pt x="291" y="345"/>
                    <a:pt x="230" y="345"/>
                  </a:cubicBezTo>
                  <a:close/>
                  <a:moveTo>
                    <a:pt x="354" y="292"/>
                  </a:moveTo>
                  <a:lnTo>
                    <a:pt x="354" y="292"/>
                  </a:lnTo>
                  <a:cubicBezTo>
                    <a:pt x="363" y="274"/>
                    <a:pt x="372" y="257"/>
                    <a:pt x="372" y="230"/>
                  </a:cubicBezTo>
                  <a:cubicBezTo>
                    <a:pt x="372" y="212"/>
                    <a:pt x="363" y="185"/>
                    <a:pt x="354" y="167"/>
                  </a:cubicBezTo>
                  <a:cubicBezTo>
                    <a:pt x="407" y="141"/>
                    <a:pt x="407" y="141"/>
                    <a:pt x="407" y="141"/>
                  </a:cubicBezTo>
                  <a:cubicBezTo>
                    <a:pt x="416" y="167"/>
                    <a:pt x="425" y="195"/>
                    <a:pt x="425" y="230"/>
                  </a:cubicBezTo>
                  <a:cubicBezTo>
                    <a:pt x="425" y="265"/>
                    <a:pt x="416" y="292"/>
                    <a:pt x="407" y="327"/>
                  </a:cubicBezTo>
                  <a:lnTo>
                    <a:pt x="354" y="29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5618937" y="2934961"/>
            <a:ext cx="999616" cy="999876"/>
            <a:chOff x="12208441" y="5274469"/>
            <a:chExt cx="1999231" cy="1999752"/>
          </a:xfrm>
        </p:grpSpPr>
        <p:grpSp>
          <p:nvGrpSpPr>
            <p:cNvPr id="62" name="Group 61"/>
            <p:cNvGrpSpPr/>
            <p:nvPr/>
          </p:nvGrpSpPr>
          <p:grpSpPr>
            <a:xfrm rot="21316916">
              <a:off x="12208441" y="5274469"/>
              <a:ext cx="1999231" cy="1999752"/>
              <a:chOff x="5013110" y="5059616"/>
              <a:chExt cx="3378533" cy="3379413"/>
            </a:xfrm>
          </p:grpSpPr>
          <p:sp>
            <p:nvSpPr>
              <p:cNvPr id="64" name="Oval 63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algn="ctr">
                  <a:defRPr/>
                </a:pPr>
                <a:endParaRPr lang="bg-BG" sz="9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5286107" y="5332685"/>
                <a:ext cx="2832537" cy="283327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algn="ctr">
                  <a:defRPr/>
                </a:pPr>
                <a:endParaRPr lang="bg-BG" sz="9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63" name="Freeform 101"/>
            <p:cNvSpPr>
              <a:spLocks noChangeArrowheads="1"/>
            </p:cNvSpPr>
            <p:nvPr/>
          </p:nvSpPr>
          <p:spPr bwMode="auto">
            <a:xfrm>
              <a:off x="12885009" y="5933249"/>
              <a:ext cx="804670" cy="619524"/>
            </a:xfrm>
            <a:custGeom>
              <a:avLst/>
              <a:gdLst>
                <a:gd name="T0" fmla="*/ 80 w 497"/>
                <a:gd name="T1" fmla="*/ 248 h 382"/>
                <a:gd name="T2" fmla="*/ 80 w 497"/>
                <a:gd name="T3" fmla="*/ 248 h 382"/>
                <a:gd name="T4" fmla="*/ 159 w 497"/>
                <a:gd name="T5" fmla="*/ 328 h 382"/>
                <a:gd name="T6" fmla="*/ 248 w 497"/>
                <a:gd name="T7" fmla="*/ 381 h 382"/>
                <a:gd name="T8" fmla="*/ 337 w 497"/>
                <a:gd name="T9" fmla="*/ 337 h 382"/>
                <a:gd name="T10" fmla="*/ 390 w 497"/>
                <a:gd name="T11" fmla="*/ 258 h 382"/>
                <a:gd name="T12" fmla="*/ 248 w 497"/>
                <a:gd name="T13" fmla="*/ 328 h 382"/>
                <a:gd name="T14" fmla="*/ 80 w 497"/>
                <a:gd name="T15" fmla="*/ 248 h 382"/>
                <a:gd name="T16" fmla="*/ 487 w 497"/>
                <a:gd name="T17" fmla="*/ 124 h 382"/>
                <a:gd name="T18" fmla="*/ 487 w 497"/>
                <a:gd name="T19" fmla="*/ 124 h 382"/>
                <a:gd name="T20" fmla="*/ 274 w 497"/>
                <a:gd name="T21" fmla="*/ 9 h 382"/>
                <a:gd name="T22" fmla="*/ 221 w 497"/>
                <a:gd name="T23" fmla="*/ 9 h 382"/>
                <a:gd name="T24" fmla="*/ 9 w 497"/>
                <a:gd name="T25" fmla="*/ 124 h 382"/>
                <a:gd name="T26" fmla="*/ 9 w 497"/>
                <a:gd name="T27" fmla="*/ 160 h 382"/>
                <a:gd name="T28" fmla="*/ 221 w 497"/>
                <a:gd name="T29" fmla="*/ 275 h 382"/>
                <a:gd name="T30" fmla="*/ 274 w 497"/>
                <a:gd name="T31" fmla="*/ 275 h 382"/>
                <a:gd name="T32" fmla="*/ 408 w 497"/>
                <a:gd name="T33" fmla="*/ 195 h 382"/>
                <a:gd name="T34" fmla="*/ 266 w 497"/>
                <a:gd name="T35" fmla="*/ 160 h 382"/>
                <a:gd name="T36" fmla="*/ 248 w 497"/>
                <a:gd name="T37" fmla="*/ 168 h 382"/>
                <a:gd name="T38" fmla="*/ 203 w 497"/>
                <a:gd name="T39" fmla="*/ 133 h 382"/>
                <a:gd name="T40" fmla="*/ 248 w 497"/>
                <a:gd name="T41" fmla="*/ 107 h 382"/>
                <a:gd name="T42" fmla="*/ 293 w 497"/>
                <a:gd name="T43" fmla="*/ 124 h 382"/>
                <a:gd name="T44" fmla="*/ 443 w 497"/>
                <a:gd name="T45" fmla="*/ 177 h 382"/>
                <a:gd name="T46" fmla="*/ 487 w 497"/>
                <a:gd name="T47" fmla="*/ 160 h 382"/>
                <a:gd name="T48" fmla="*/ 487 w 497"/>
                <a:gd name="T49" fmla="*/ 124 h 382"/>
                <a:gd name="T50" fmla="*/ 425 w 497"/>
                <a:gd name="T51" fmla="*/ 346 h 382"/>
                <a:gd name="T52" fmla="*/ 425 w 497"/>
                <a:gd name="T53" fmla="*/ 346 h 382"/>
                <a:gd name="T54" fmla="*/ 461 w 497"/>
                <a:gd name="T55" fmla="*/ 337 h 382"/>
                <a:gd name="T56" fmla="*/ 443 w 497"/>
                <a:gd name="T57" fmla="*/ 177 h 382"/>
                <a:gd name="T58" fmla="*/ 408 w 497"/>
                <a:gd name="T59" fmla="*/ 195 h 382"/>
                <a:gd name="T60" fmla="*/ 425 w 497"/>
                <a:gd name="T61" fmla="*/ 346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497" h="382">
                  <a:moveTo>
                    <a:pt x="80" y="248"/>
                  </a:moveTo>
                  <a:lnTo>
                    <a:pt x="80" y="248"/>
                  </a:lnTo>
                  <a:cubicBezTo>
                    <a:pt x="97" y="293"/>
                    <a:pt x="106" y="311"/>
                    <a:pt x="159" y="328"/>
                  </a:cubicBezTo>
                  <a:cubicBezTo>
                    <a:pt x="203" y="355"/>
                    <a:pt x="230" y="381"/>
                    <a:pt x="248" y="381"/>
                  </a:cubicBezTo>
                  <a:cubicBezTo>
                    <a:pt x="266" y="381"/>
                    <a:pt x="293" y="355"/>
                    <a:pt x="337" y="337"/>
                  </a:cubicBezTo>
                  <a:cubicBezTo>
                    <a:pt x="390" y="311"/>
                    <a:pt x="372" y="311"/>
                    <a:pt x="390" y="258"/>
                  </a:cubicBezTo>
                  <a:cubicBezTo>
                    <a:pt x="248" y="328"/>
                    <a:pt x="248" y="328"/>
                    <a:pt x="248" y="328"/>
                  </a:cubicBezTo>
                  <a:lnTo>
                    <a:pt x="80" y="248"/>
                  </a:lnTo>
                  <a:close/>
                  <a:moveTo>
                    <a:pt x="487" y="124"/>
                  </a:moveTo>
                  <a:lnTo>
                    <a:pt x="487" y="124"/>
                  </a:lnTo>
                  <a:cubicBezTo>
                    <a:pt x="274" y="9"/>
                    <a:pt x="274" y="9"/>
                    <a:pt x="274" y="9"/>
                  </a:cubicBezTo>
                  <a:cubicBezTo>
                    <a:pt x="266" y="0"/>
                    <a:pt x="239" y="0"/>
                    <a:pt x="221" y="9"/>
                  </a:cubicBezTo>
                  <a:cubicBezTo>
                    <a:pt x="9" y="124"/>
                    <a:pt x="9" y="124"/>
                    <a:pt x="9" y="124"/>
                  </a:cubicBezTo>
                  <a:cubicBezTo>
                    <a:pt x="0" y="133"/>
                    <a:pt x="0" y="142"/>
                    <a:pt x="9" y="160"/>
                  </a:cubicBezTo>
                  <a:cubicBezTo>
                    <a:pt x="221" y="275"/>
                    <a:pt x="221" y="275"/>
                    <a:pt x="221" y="275"/>
                  </a:cubicBezTo>
                  <a:cubicBezTo>
                    <a:pt x="239" y="284"/>
                    <a:pt x="266" y="284"/>
                    <a:pt x="274" y="275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266" y="160"/>
                    <a:pt x="266" y="160"/>
                    <a:pt x="266" y="160"/>
                  </a:cubicBezTo>
                  <a:cubicBezTo>
                    <a:pt x="257" y="160"/>
                    <a:pt x="257" y="168"/>
                    <a:pt x="248" y="168"/>
                  </a:cubicBezTo>
                  <a:cubicBezTo>
                    <a:pt x="221" y="168"/>
                    <a:pt x="203" y="151"/>
                    <a:pt x="203" y="133"/>
                  </a:cubicBezTo>
                  <a:cubicBezTo>
                    <a:pt x="203" y="124"/>
                    <a:pt x="221" y="107"/>
                    <a:pt x="248" y="107"/>
                  </a:cubicBezTo>
                  <a:cubicBezTo>
                    <a:pt x="266" y="107"/>
                    <a:pt x="284" y="115"/>
                    <a:pt x="293" y="124"/>
                  </a:cubicBezTo>
                  <a:cubicBezTo>
                    <a:pt x="443" y="177"/>
                    <a:pt x="443" y="177"/>
                    <a:pt x="443" y="177"/>
                  </a:cubicBezTo>
                  <a:cubicBezTo>
                    <a:pt x="487" y="160"/>
                    <a:pt x="487" y="160"/>
                    <a:pt x="487" y="160"/>
                  </a:cubicBezTo>
                  <a:cubicBezTo>
                    <a:pt x="496" y="142"/>
                    <a:pt x="496" y="133"/>
                    <a:pt x="487" y="124"/>
                  </a:cubicBezTo>
                  <a:close/>
                  <a:moveTo>
                    <a:pt x="425" y="346"/>
                  </a:moveTo>
                  <a:lnTo>
                    <a:pt x="425" y="346"/>
                  </a:lnTo>
                  <a:cubicBezTo>
                    <a:pt x="416" y="355"/>
                    <a:pt x="452" y="364"/>
                    <a:pt x="461" y="337"/>
                  </a:cubicBezTo>
                  <a:cubicBezTo>
                    <a:pt x="469" y="213"/>
                    <a:pt x="443" y="177"/>
                    <a:pt x="443" y="177"/>
                  </a:cubicBezTo>
                  <a:cubicBezTo>
                    <a:pt x="408" y="195"/>
                    <a:pt x="408" y="195"/>
                    <a:pt x="408" y="195"/>
                  </a:cubicBezTo>
                  <a:cubicBezTo>
                    <a:pt x="408" y="195"/>
                    <a:pt x="443" y="222"/>
                    <a:pt x="425" y="3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3658163" y="2931999"/>
            <a:ext cx="999616" cy="999876"/>
            <a:chOff x="9907711" y="7463571"/>
            <a:chExt cx="1999231" cy="1999752"/>
          </a:xfrm>
        </p:grpSpPr>
        <p:grpSp>
          <p:nvGrpSpPr>
            <p:cNvPr id="58" name="Group 57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algn="ctr">
                  <a:defRPr/>
                </a:pPr>
                <a:endParaRPr lang="bg-BG" sz="9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61" name="Oval 60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algn="ctr">
                  <a:defRPr/>
                </a:pPr>
                <a:endParaRPr lang="bg-BG" sz="9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59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5707119" y="2980124"/>
            <a:ext cx="1790323" cy="932433"/>
            <a:chOff x="3913901" y="5865040"/>
            <a:chExt cx="3322518" cy="1730427"/>
          </a:xfrm>
        </p:grpSpPr>
        <p:cxnSp>
          <p:nvCxnSpPr>
            <p:cNvPr id="9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1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7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2" name="Group 101"/>
          <p:cNvGrpSpPr/>
          <p:nvPr/>
        </p:nvGrpSpPr>
        <p:grpSpPr>
          <a:xfrm>
            <a:off x="7662974" y="2980124"/>
            <a:ext cx="1790323" cy="932433"/>
            <a:chOff x="3913901" y="5865040"/>
            <a:chExt cx="3322518" cy="1730427"/>
          </a:xfrm>
        </p:grpSpPr>
        <p:cxnSp>
          <p:nvCxnSpPr>
            <p:cNvPr id="103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4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7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5" name="Group 104"/>
          <p:cNvGrpSpPr/>
          <p:nvPr/>
        </p:nvGrpSpPr>
        <p:grpSpPr>
          <a:xfrm>
            <a:off x="1789860" y="2980124"/>
            <a:ext cx="1790323" cy="932433"/>
            <a:chOff x="3913901" y="5865040"/>
            <a:chExt cx="3322518" cy="1730427"/>
          </a:xfrm>
        </p:grpSpPr>
        <p:cxnSp>
          <p:nvCxnSpPr>
            <p:cNvPr id="106" name="直接连接符 84"/>
            <p:cNvCxnSpPr/>
            <p:nvPr/>
          </p:nvCxnSpPr>
          <p:spPr>
            <a:xfrm flipV="1">
              <a:off x="5664989" y="6731856"/>
              <a:ext cx="1571430" cy="1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tail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07" name="弧形 85"/>
            <p:cNvSpPr/>
            <p:nvPr/>
          </p:nvSpPr>
          <p:spPr>
            <a:xfrm rot="16200000">
              <a:off x="3913901" y="5865040"/>
              <a:ext cx="1730427" cy="1730428"/>
            </a:xfrm>
            <a:prstGeom prst="arc">
              <a:avLst>
                <a:gd name="adj1" fmla="val 2657162"/>
                <a:gd name="adj2" fmla="val 8176062"/>
              </a:avLst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sz="7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9486717" y="2939952"/>
            <a:ext cx="999616" cy="999876"/>
            <a:chOff x="9907711" y="7463571"/>
            <a:chExt cx="1999231" cy="1999752"/>
          </a:xfrm>
        </p:grpSpPr>
        <p:grpSp>
          <p:nvGrpSpPr>
            <p:cNvPr id="109" name="Group 108"/>
            <p:cNvGrpSpPr/>
            <p:nvPr/>
          </p:nvGrpSpPr>
          <p:grpSpPr>
            <a:xfrm rot="21316916">
              <a:off x="9907711" y="7463571"/>
              <a:ext cx="1999231" cy="1999752"/>
              <a:chOff x="5013110" y="5059616"/>
              <a:chExt cx="3378533" cy="3379413"/>
            </a:xfrm>
          </p:grpSpPr>
          <p:sp>
            <p:nvSpPr>
              <p:cNvPr id="111" name="Oval 110"/>
              <p:cNvSpPr/>
              <p:nvPr/>
            </p:nvSpPr>
            <p:spPr>
              <a:xfrm>
                <a:off x="5013110" y="5059616"/>
                <a:ext cx="3378533" cy="3379413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  <a:alpha val="3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algn="ctr">
                  <a:defRPr/>
                </a:pPr>
                <a:endParaRPr lang="bg-BG" sz="9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2" name="Oval 111"/>
              <p:cNvSpPr/>
              <p:nvPr/>
            </p:nvSpPr>
            <p:spPr>
              <a:xfrm>
                <a:off x="5286108" y="5332684"/>
                <a:ext cx="2832536" cy="2833274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109710" tIns="54855" rIns="109710" bIns="54855" rtlCol="0" anchor="ctr"/>
              <a:lstStyle/>
              <a:p>
                <a:pPr algn="ctr">
                  <a:defRPr/>
                </a:pPr>
                <a:endParaRPr lang="bg-BG" sz="9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10" name="Freeform 104"/>
            <p:cNvSpPr>
              <a:spLocks noChangeArrowheads="1"/>
            </p:cNvSpPr>
            <p:nvPr/>
          </p:nvSpPr>
          <p:spPr bwMode="auto">
            <a:xfrm>
              <a:off x="10528124" y="8136492"/>
              <a:ext cx="804676" cy="541196"/>
            </a:xfrm>
            <a:custGeom>
              <a:avLst/>
              <a:gdLst>
                <a:gd name="T0" fmla="*/ 203 w 497"/>
                <a:gd name="T1" fmla="*/ 257 h 337"/>
                <a:gd name="T2" fmla="*/ 203 w 497"/>
                <a:gd name="T3" fmla="*/ 257 h 337"/>
                <a:gd name="T4" fmla="*/ 221 w 497"/>
                <a:gd name="T5" fmla="*/ 327 h 337"/>
                <a:gd name="T6" fmla="*/ 283 w 497"/>
                <a:gd name="T7" fmla="*/ 310 h 337"/>
                <a:gd name="T8" fmla="*/ 398 w 497"/>
                <a:gd name="T9" fmla="*/ 9 h 337"/>
                <a:gd name="T10" fmla="*/ 203 w 497"/>
                <a:gd name="T11" fmla="*/ 257 h 337"/>
                <a:gd name="T12" fmla="*/ 248 w 497"/>
                <a:gd name="T13" fmla="*/ 71 h 337"/>
                <a:gd name="T14" fmla="*/ 248 w 497"/>
                <a:gd name="T15" fmla="*/ 71 h 337"/>
                <a:gd name="T16" fmla="*/ 274 w 497"/>
                <a:gd name="T17" fmla="*/ 71 h 337"/>
                <a:gd name="T18" fmla="*/ 310 w 497"/>
                <a:gd name="T19" fmla="*/ 26 h 337"/>
                <a:gd name="T20" fmla="*/ 248 w 497"/>
                <a:gd name="T21" fmla="*/ 17 h 337"/>
                <a:gd name="T22" fmla="*/ 0 w 497"/>
                <a:gd name="T23" fmla="*/ 283 h 337"/>
                <a:gd name="T24" fmla="*/ 0 w 497"/>
                <a:gd name="T25" fmla="*/ 310 h 337"/>
                <a:gd name="T26" fmla="*/ 26 w 497"/>
                <a:gd name="T27" fmla="*/ 336 h 337"/>
                <a:gd name="T28" fmla="*/ 53 w 497"/>
                <a:gd name="T29" fmla="*/ 310 h 337"/>
                <a:gd name="T30" fmla="*/ 53 w 497"/>
                <a:gd name="T31" fmla="*/ 283 h 337"/>
                <a:gd name="T32" fmla="*/ 248 w 497"/>
                <a:gd name="T33" fmla="*/ 71 h 337"/>
                <a:gd name="T34" fmla="*/ 425 w 497"/>
                <a:gd name="T35" fmla="*/ 98 h 337"/>
                <a:gd name="T36" fmla="*/ 425 w 497"/>
                <a:gd name="T37" fmla="*/ 98 h 337"/>
                <a:gd name="T38" fmla="*/ 407 w 497"/>
                <a:gd name="T39" fmla="*/ 151 h 337"/>
                <a:gd name="T40" fmla="*/ 442 w 497"/>
                <a:gd name="T41" fmla="*/ 283 h 337"/>
                <a:gd name="T42" fmla="*/ 442 w 497"/>
                <a:gd name="T43" fmla="*/ 310 h 337"/>
                <a:gd name="T44" fmla="*/ 469 w 497"/>
                <a:gd name="T45" fmla="*/ 336 h 337"/>
                <a:gd name="T46" fmla="*/ 469 w 497"/>
                <a:gd name="T47" fmla="*/ 336 h 337"/>
                <a:gd name="T48" fmla="*/ 496 w 497"/>
                <a:gd name="T49" fmla="*/ 310 h 337"/>
                <a:gd name="T50" fmla="*/ 496 w 497"/>
                <a:gd name="T51" fmla="*/ 283 h 337"/>
                <a:gd name="T52" fmla="*/ 425 w 497"/>
                <a:gd name="T53" fmla="*/ 98 h 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97" h="337">
                  <a:moveTo>
                    <a:pt x="203" y="257"/>
                  </a:moveTo>
                  <a:lnTo>
                    <a:pt x="203" y="257"/>
                  </a:lnTo>
                  <a:cubicBezTo>
                    <a:pt x="186" y="283"/>
                    <a:pt x="194" y="310"/>
                    <a:pt x="221" y="327"/>
                  </a:cubicBezTo>
                  <a:cubicBezTo>
                    <a:pt x="239" y="336"/>
                    <a:pt x="266" y="336"/>
                    <a:pt x="283" y="310"/>
                  </a:cubicBezTo>
                  <a:cubicBezTo>
                    <a:pt x="301" y="274"/>
                    <a:pt x="407" y="9"/>
                    <a:pt x="398" y="9"/>
                  </a:cubicBezTo>
                  <a:cubicBezTo>
                    <a:pt x="389" y="0"/>
                    <a:pt x="221" y="230"/>
                    <a:pt x="203" y="257"/>
                  </a:cubicBezTo>
                  <a:close/>
                  <a:moveTo>
                    <a:pt x="248" y="71"/>
                  </a:moveTo>
                  <a:lnTo>
                    <a:pt x="248" y="71"/>
                  </a:lnTo>
                  <a:cubicBezTo>
                    <a:pt x="257" y="71"/>
                    <a:pt x="266" y="71"/>
                    <a:pt x="274" y="71"/>
                  </a:cubicBezTo>
                  <a:cubicBezTo>
                    <a:pt x="292" y="53"/>
                    <a:pt x="301" y="44"/>
                    <a:pt x="310" y="26"/>
                  </a:cubicBezTo>
                  <a:cubicBezTo>
                    <a:pt x="292" y="17"/>
                    <a:pt x="274" y="17"/>
                    <a:pt x="248" y="17"/>
                  </a:cubicBezTo>
                  <a:cubicBezTo>
                    <a:pt x="106" y="17"/>
                    <a:pt x="0" y="133"/>
                    <a:pt x="0" y="283"/>
                  </a:cubicBezTo>
                  <a:cubicBezTo>
                    <a:pt x="0" y="292"/>
                    <a:pt x="0" y="301"/>
                    <a:pt x="0" y="310"/>
                  </a:cubicBezTo>
                  <a:cubicBezTo>
                    <a:pt x="0" y="327"/>
                    <a:pt x="17" y="336"/>
                    <a:pt x="26" y="336"/>
                  </a:cubicBezTo>
                  <a:cubicBezTo>
                    <a:pt x="44" y="336"/>
                    <a:pt x="53" y="319"/>
                    <a:pt x="53" y="310"/>
                  </a:cubicBezTo>
                  <a:cubicBezTo>
                    <a:pt x="53" y="301"/>
                    <a:pt x="53" y="292"/>
                    <a:pt x="53" y="283"/>
                  </a:cubicBezTo>
                  <a:cubicBezTo>
                    <a:pt x="53" y="160"/>
                    <a:pt x="132" y="71"/>
                    <a:pt x="248" y="71"/>
                  </a:cubicBezTo>
                  <a:close/>
                  <a:moveTo>
                    <a:pt x="425" y="98"/>
                  </a:moveTo>
                  <a:lnTo>
                    <a:pt x="425" y="98"/>
                  </a:lnTo>
                  <a:cubicBezTo>
                    <a:pt x="416" y="115"/>
                    <a:pt x="416" y="133"/>
                    <a:pt x="407" y="151"/>
                  </a:cubicBezTo>
                  <a:cubicBezTo>
                    <a:pt x="433" y="186"/>
                    <a:pt x="442" y="239"/>
                    <a:pt x="442" y="283"/>
                  </a:cubicBezTo>
                  <a:cubicBezTo>
                    <a:pt x="442" y="292"/>
                    <a:pt x="442" y="301"/>
                    <a:pt x="442" y="310"/>
                  </a:cubicBezTo>
                  <a:cubicBezTo>
                    <a:pt x="442" y="319"/>
                    <a:pt x="451" y="336"/>
                    <a:pt x="469" y="336"/>
                  </a:cubicBezTo>
                  <a:lnTo>
                    <a:pt x="469" y="336"/>
                  </a:lnTo>
                  <a:cubicBezTo>
                    <a:pt x="478" y="336"/>
                    <a:pt x="496" y="327"/>
                    <a:pt x="496" y="310"/>
                  </a:cubicBezTo>
                  <a:cubicBezTo>
                    <a:pt x="496" y="301"/>
                    <a:pt x="496" y="292"/>
                    <a:pt x="496" y="283"/>
                  </a:cubicBezTo>
                  <a:cubicBezTo>
                    <a:pt x="496" y="213"/>
                    <a:pt x="469" y="151"/>
                    <a:pt x="425" y="9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3" name="TextBox 112"/>
          <p:cNvSpPr txBox="1"/>
          <p:nvPr/>
        </p:nvSpPr>
        <p:spPr>
          <a:xfrm>
            <a:off x="5872983" y="4058648"/>
            <a:ext cx="466759" cy="2308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defRPr/>
            </a:pPr>
            <a:r>
              <a:rPr lang="id-ID" sz="9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" panose="020B0503030403020204"/>
              </a:rPr>
              <a:t>2000</a:t>
            </a:r>
            <a:endParaRPr lang="id-ID" sz="2000" b="1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Sans Pro" panose="020B0503030403020204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5010082" y="4334898"/>
            <a:ext cx="2184536" cy="86791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323215">
              <a:lnSpc>
                <a:spcPct val="120000"/>
              </a:lnSpc>
              <a:spcBef>
                <a:spcPts val="850"/>
              </a:spcBef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单击此处编辑您要的内容，建议您在展示时采用微软雅黑字体内容</a:t>
            </a:r>
            <a:endParaRPr lang="es-E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115" name="TextBox 114"/>
          <p:cNvSpPr txBox="1"/>
          <p:nvPr/>
        </p:nvSpPr>
        <p:spPr>
          <a:xfrm>
            <a:off x="9760771" y="4058648"/>
            <a:ext cx="466759" cy="2308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defRPr/>
            </a:pPr>
            <a:r>
              <a:rPr lang="id-ID" sz="9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" panose="020B0503030403020204"/>
              </a:rPr>
              <a:t>2015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8897870" y="4334898"/>
            <a:ext cx="2184536" cy="86791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323215">
              <a:lnSpc>
                <a:spcPct val="120000"/>
              </a:lnSpc>
              <a:spcBef>
                <a:spcPts val="850"/>
              </a:spcBef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单击此处编辑您要的内容，建议您在展示时采用微软雅黑字体内容</a:t>
            </a:r>
            <a:endParaRPr lang="es-E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7840645" y="2406063"/>
            <a:ext cx="466759" cy="2308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defRPr/>
            </a:pPr>
            <a:r>
              <a:rPr lang="id-ID" sz="9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" panose="020B0503030403020204"/>
              </a:rPr>
              <a:t>1980</a:t>
            </a:r>
            <a:endParaRPr lang="id-ID" sz="2000" b="1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Sans Pro" panose="020B0503030403020204"/>
            </a:endParaRPr>
          </a:p>
        </p:txBody>
      </p:sp>
      <p:sp>
        <p:nvSpPr>
          <p:cNvPr id="118" name="TextBox 117"/>
          <p:cNvSpPr txBox="1"/>
          <p:nvPr/>
        </p:nvSpPr>
        <p:spPr>
          <a:xfrm>
            <a:off x="6977744" y="1580573"/>
            <a:ext cx="2184536" cy="845983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323215">
              <a:lnSpc>
                <a:spcPct val="120000"/>
              </a:lnSpc>
              <a:spcBef>
                <a:spcPts val="850"/>
              </a:spcBef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单击此处编辑您要的内容，建议您在展示时采用微软雅黑字体内容</a:t>
            </a:r>
            <a:endParaRPr lang="es-E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119" name="TextBox 118"/>
          <p:cNvSpPr txBox="1"/>
          <p:nvPr/>
        </p:nvSpPr>
        <p:spPr>
          <a:xfrm>
            <a:off x="1099363" y="4334898"/>
            <a:ext cx="2184536" cy="86791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 defTabSz="323215">
              <a:lnSpc>
                <a:spcPct val="120000"/>
              </a:lnSpc>
              <a:spcBef>
                <a:spcPts val="850"/>
              </a:spcBef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单击此处编辑您要的内容，建议您在展示时采用微软雅黑字体内容</a:t>
            </a:r>
            <a:endParaRPr lang="es-ES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120" name="TextBox 119"/>
          <p:cNvSpPr txBox="1"/>
          <p:nvPr/>
        </p:nvSpPr>
        <p:spPr>
          <a:xfrm>
            <a:off x="1962264" y="4058648"/>
            <a:ext cx="466759" cy="2308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defRPr/>
            </a:pPr>
            <a:r>
              <a:rPr lang="id-ID" sz="9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" panose="020B0503030403020204"/>
              </a:rPr>
              <a:t>1980</a:t>
            </a:r>
            <a:endParaRPr lang="id-ID" sz="2000" b="1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Sans Pro" panose="020B0503030403020204"/>
            </a:endParaRPr>
          </a:p>
        </p:txBody>
      </p:sp>
      <p:sp>
        <p:nvSpPr>
          <p:cNvPr id="121" name="TextBox 120"/>
          <p:cNvSpPr txBox="1"/>
          <p:nvPr/>
        </p:nvSpPr>
        <p:spPr>
          <a:xfrm>
            <a:off x="3931454" y="2406063"/>
            <a:ext cx="466759" cy="230814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 algn="ctr">
              <a:defRPr/>
            </a:pPr>
            <a:r>
              <a:rPr lang="id-ID" sz="900" b="1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" panose="020B0503030403020204"/>
              </a:rPr>
              <a:t>1980</a:t>
            </a:r>
            <a:endParaRPr lang="id-ID" sz="2000" b="1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Sans Pro" panose="020B0503030403020204"/>
            </a:endParaRPr>
          </a:p>
        </p:txBody>
      </p:sp>
      <p:sp>
        <p:nvSpPr>
          <p:cNvPr id="122" name="TextBox 121"/>
          <p:cNvSpPr txBox="1"/>
          <p:nvPr/>
        </p:nvSpPr>
        <p:spPr>
          <a:xfrm>
            <a:off x="3068553" y="1580573"/>
            <a:ext cx="2184536" cy="803279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 algn="ctr">
              <a:lnSpc>
                <a:spcPct val="1100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单击此处编辑您要的内容，建议您在展示时采用微软雅黑字体内容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51" name="文本框 50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6" y="0"/>
            <a:ext cx="11895327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r="5122"/>
          <a:stretch>
            <a:fillRect/>
          </a:stretch>
        </p:blipFill>
        <p:spPr>
          <a:xfrm>
            <a:off x="1193800" y="2374900"/>
            <a:ext cx="9804400" cy="2108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1" r="47436"/>
          <a:stretch>
            <a:fillRect/>
          </a:stretch>
        </p:blipFill>
        <p:spPr>
          <a:xfrm>
            <a:off x="4466758" y="2175834"/>
            <a:ext cx="3161405" cy="1874960"/>
          </a:xfrm>
          <a:custGeom>
            <a:avLst/>
            <a:gdLst>
              <a:gd name="connsiteX0" fmla="*/ 0 w 461972"/>
              <a:gd name="connsiteY0" fmla="*/ 0 h 1874960"/>
              <a:gd name="connsiteX1" fmla="*/ 461972 w 461972"/>
              <a:gd name="connsiteY1" fmla="*/ 0 h 1874960"/>
              <a:gd name="connsiteX2" fmla="*/ 461972 w 461972"/>
              <a:gd name="connsiteY2" fmla="*/ 1874960 h 1874960"/>
              <a:gd name="connsiteX3" fmla="*/ 0 w 461972"/>
              <a:gd name="connsiteY3" fmla="*/ 1874960 h 1874960"/>
              <a:gd name="connsiteX4" fmla="*/ 0 w 461972"/>
              <a:gd name="connsiteY4" fmla="*/ 0 h 18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972" h="1874960">
                <a:moveTo>
                  <a:pt x="0" y="0"/>
                </a:moveTo>
                <a:lnTo>
                  <a:pt x="461972" y="0"/>
                </a:lnTo>
                <a:lnTo>
                  <a:pt x="461972" y="1874960"/>
                </a:lnTo>
                <a:lnTo>
                  <a:pt x="0" y="187496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2" r="53929"/>
          <a:stretch>
            <a:fillRect/>
          </a:stretch>
        </p:blipFill>
        <p:spPr>
          <a:xfrm>
            <a:off x="3797300" y="2175834"/>
            <a:ext cx="669458" cy="1874960"/>
          </a:xfrm>
          <a:custGeom>
            <a:avLst/>
            <a:gdLst>
              <a:gd name="connsiteX0" fmla="*/ 0 w 3277932"/>
              <a:gd name="connsiteY0" fmla="*/ 0 h 1874960"/>
              <a:gd name="connsiteX1" fmla="*/ 3277932 w 3277932"/>
              <a:gd name="connsiteY1" fmla="*/ 0 h 1874960"/>
              <a:gd name="connsiteX2" fmla="*/ 3277932 w 3277932"/>
              <a:gd name="connsiteY2" fmla="*/ 1874960 h 1874960"/>
              <a:gd name="connsiteX3" fmla="*/ 0 w 3277932"/>
              <a:gd name="connsiteY3" fmla="*/ 1874960 h 1874960"/>
              <a:gd name="connsiteX4" fmla="*/ 0 w 3277932"/>
              <a:gd name="connsiteY4" fmla="*/ 0 h 18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7932" h="1874960">
                <a:moveTo>
                  <a:pt x="0" y="0"/>
                </a:moveTo>
                <a:lnTo>
                  <a:pt x="3277932" y="0"/>
                </a:lnTo>
                <a:lnTo>
                  <a:pt x="3277932" y="1874960"/>
                </a:lnTo>
                <a:lnTo>
                  <a:pt x="0" y="187496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4" r="40946"/>
          <a:stretch>
            <a:fillRect/>
          </a:stretch>
        </p:blipFill>
        <p:spPr>
          <a:xfrm>
            <a:off x="7628163" y="2175834"/>
            <a:ext cx="461737" cy="1874960"/>
          </a:xfrm>
          <a:custGeom>
            <a:avLst/>
            <a:gdLst>
              <a:gd name="connsiteX0" fmla="*/ 0 w 3375012"/>
              <a:gd name="connsiteY0" fmla="*/ 0 h 1874960"/>
              <a:gd name="connsiteX1" fmla="*/ 3375012 w 3375012"/>
              <a:gd name="connsiteY1" fmla="*/ 0 h 1874960"/>
              <a:gd name="connsiteX2" fmla="*/ 3375012 w 3375012"/>
              <a:gd name="connsiteY2" fmla="*/ 1874960 h 1874960"/>
              <a:gd name="connsiteX3" fmla="*/ 0 w 3375012"/>
              <a:gd name="connsiteY3" fmla="*/ 1874960 h 1874960"/>
              <a:gd name="connsiteX4" fmla="*/ 0 w 3375012"/>
              <a:gd name="connsiteY4" fmla="*/ 0 h 18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5012" h="1874960">
                <a:moveTo>
                  <a:pt x="0" y="0"/>
                </a:moveTo>
                <a:lnTo>
                  <a:pt x="3375012" y="0"/>
                </a:lnTo>
                <a:lnTo>
                  <a:pt x="3375012" y="1874960"/>
                </a:lnTo>
                <a:lnTo>
                  <a:pt x="0" y="18749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9" name="文本框 28"/>
          <p:cNvSpPr txBox="1"/>
          <p:nvPr/>
        </p:nvSpPr>
        <p:spPr>
          <a:xfrm>
            <a:off x="4210311" y="3113314"/>
            <a:ext cx="362087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04/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论文总结与感恩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1" name="Group 130"/>
          <p:cNvGrpSpPr/>
          <p:nvPr/>
        </p:nvGrpSpPr>
        <p:grpSpPr>
          <a:xfrm>
            <a:off x="1008115" y="4263186"/>
            <a:ext cx="9872663" cy="230188"/>
            <a:chOff x="1397000" y="1735138"/>
            <a:chExt cx="9872663" cy="230188"/>
          </a:xfrm>
          <a:solidFill>
            <a:srgbClr val="505C14"/>
          </a:solidFill>
        </p:grpSpPr>
        <p:sp>
          <p:nvSpPr>
            <p:cNvPr id="134" name="Rectangle 7"/>
            <p:cNvSpPr>
              <a:spLocks noChangeArrowheads="1"/>
            </p:cNvSpPr>
            <p:nvPr/>
          </p:nvSpPr>
          <p:spPr bwMode="auto">
            <a:xfrm>
              <a:off x="1614488" y="1839913"/>
              <a:ext cx="9437688" cy="2063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6" name="Oval 9"/>
            <p:cNvSpPr>
              <a:spLocks noChangeArrowheads="1"/>
            </p:cNvSpPr>
            <p:nvPr/>
          </p:nvSpPr>
          <p:spPr bwMode="auto">
            <a:xfrm>
              <a:off x="1406525" y="1746251"/>
              <a:ext cx="207963" cy="2079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7" name="Freeform 10"/>
            <p:cNvSpPr>
              <a:spLocks noEditPoints="1"/>
            </p:cNvSpPr>
            <p:nvPr/>
          </p:nvSpPr>
          <p:spPr bwMode="auto">
            <a:xfrm>
              <a:off x="1397000" y="1735138"/>
              <a:ext cx="228600" cy="230188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4 h 44"/>
                <a:gd name="T12" fmla="*/ 4 w 44"/>
                <a:gd name="T13" fmla="*/ 22 h 44"/>
                <a:gd name="T14" fmla="*/ 22 w 44"/>
                <a:gd name="T15" fmla="*/ 40 h 44"/>
                <a:gd name="T16" fmla="*/ 40 w 44"/>
                <a:gd name="T17" fmla="*/ 22 h 44"/>
                <a:gd name="T18" fmla="*/ 22 w 44"/>
                <a:gd name="T1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4"/>
                  </a:move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2"/>
                    <a:pt x="32" y="4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8" name="Oval 11"/>
            <p:cNvSpPr>
              <a:spLocks noChangeArrowheads="1"/>
            </p:cNvSpPr>
            <p:nvPr/>
          </p:nvSpPr>
          <p:spPr bwMode="auto">
            <a:xfrm>
              <a:off x="11052175" y="1746251"/>
              <a:ext cx="206375" cy="2079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9" name="Freeform 12"/>
            <p:cNvSpPr>
              <a:spLocks noEditPoints="1"/>
            </p:cNvSpPr>
            <p:nvPr/>
          </p:nvSpPr>
          <p:spPr bwMode="auto">
            <a:xfrm>
              <a:off x="11041063" y="1735138"/>
              <a:ext cx="228600" cy="230188"/>
            </a:xfrm>
            <a:custGeom>
              <a:avLst/>
              <a:gdLst>
                <a:gd name="T0" fmla="*/ 22 w 44"/>
                <a:gd name="T1" fmla="*/ 44 h 44"/>
                <a:gd name="T2" fmla="*/ 0 w 44"/>
                <a:gd name="T3" fmla="*/ 22 h 44"/>
                <a:gd name="T4" fmla="*/ 22 w 44"/>
                <a:gd name="T5" fmla="*/ 0 h 44"/>
                <a:gd name="T6" fmla="*/ 44 w 44"/>
                <a:gd name="T7" fmla="*/ 22 h 44"/>
                <a:gd name="T8" fmla="*/ 22 w 44"/>
                <a:gd name="T9" fmla="*/ 44 h 44"/>
                <a:gd name="T10" fmla="*/ 22 w 44"/>
                <a:gd name="T11" fmla="*/ 4 h 44"/>
                <a:gd name="T12" fmla="*/ 4 w 44"/>
                <a:gd name="T13" fmla="*/ 22 h 44"/>
                <a:gd name="T14" fmla="*/ 22 w 44"/>
                <a:gd name="T15" fmla="*/ 40 h 44"/>
                <a:gd name="T16" fmla="*/ 40 w 44"/>
                <a:gd name="T17" fmla="*/ 22 h 44"/>
                <a:gd name="T18" fmla="*/ 22 w 44"/>
                <a:gd name="T19" fmla="*/ 4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4" h="44">
                  <a:moveTo>
                    <a:pt x="22" y="44"/>
                  </a:moveTo>
                  <a:cubicBezTo>
                    <a:pt x="10" y="44"/>
                    <a:pt x="0" y="34"/>
                    <a:pt x="0" y="22"/>
                  </a:cubicBezTo>
                  <a:cubicBezTo>
                    <a:pt x="0" y="10"/>
                    <a:pt x="10" y="0"/>
                    <a:pt x="22" y="0"/>
                  </a:cubicBezTo>
                  <a:cubicBezTo>
                    <a:pt x="34" y="0"/>
                    <a:pt x="44" y="10"/>
                    <a:pt x="44" y="22"/>
                  </a:cubicBezTo>
                  <a:cubicBezTo>
                    <a:pt x="44" y="34"/>
                    <a:pt x="34" y="44"/>
                    <a:pt x="22" y="44"/>
                  </a:cubicBezTo>
                  <a:close/>
                  <a:moveTo>
                    <a:pt x="22" y="4"/>
                  </a:moveTo>
                  <a:cubicBezTo>
                    <a:pt x="12" y="4"/>
                    <a:pt x="4" y="12"/>
                    <a:pt x="4" y="22"/>
                  </a:cubicBezTo>
                  <a:cubicBezTo>
                    <a:pt x="4" y="32"/>
                    <a:pt x="12" y="40"/>
                    <a:pt x="22" y="40"/>
                  </a:cubicBezTo>
                  <a:cubicBezTo>
                    <a:pt x="32" y="40"/>
                    <a:pt x="40" y="32"/>
                    <a:pt x="40" y="22"/>
                  </a:cubicBezTo>
                  <a:cubicBezTo>
                    <a:pt x="40" y="12"/>
                    <a:pt x="32" y="4"/>
                    <a:pt x="2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1" name="Oval 14"/>
            <p:cNvSpPr>
              <a:spLocks noChangeArrowheads="1"/>
            </p:cNvSpPr>
            <p:nvPr/>
          </p:nvSpPr>
          <p:spPr bwMode="auto">
            <a:xfrm>
              <a:off x="3689350" y="1746251"/>
              <a:ext cx="206375" cy="2079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6" name="Oval 19"/>
            <p:cNvSpPr>
              <a:spLocks noChangeArrowheads="1"/>
            </p:cNvSpPr>
            <p:nvPr/>
          </p:nvSpPr>
          <p:spPr bwMode="auto">
            <a:xfrm>
              <a:off x="6176963" y="1746251"/>
              <a:ext cx="207963" cy="2079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2" name="Oval 270"/>
            <p:cNvSpPr>
              <a:spLocks noChangeArrowheads="1"/>
            </p:cNvSpPr>
            <p:nvPr/>
          </p:nvSpPr>
          <p:spPr bwMode="auto">
            <a:xfrm>
              <a:off x="8666163" y="1746251"/>
              <a:ext cx="207963" cy="2079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9" name="Group 158"/>
          <p:cNvGrpSpPr/>
          <p:nvPr/>
        </p:nvGrpSpPr>
        <p:grpSpPr>
          <a:xfrm>
            <a:off x="6565073" y="2979930"/>
            <a:ext cx="2711543" cy="810399"/>
            <a:chOff x="8027893" y="2583618"/>
            <a:chExt cx="2711543" cy="810399"/>
          </a:xfrm>
        </p:grpSpPr>
        <p:sp>
          <p:nvSpPr>
            <p:cNvPr id="160" name="Text Placeholder 5"/>
            <p:cNvSpPr txBox="1"/>
            <p:nvPr/>
          </p:nvSpPr>
          <p:spPr>
            <a:xfrm>
              <a:off x="8041341" y="2846037"/>
              <a:ext cx="2698095" cy="547980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0" indent="0" algn="ctr" defTabSz="914400" rtl="0" eaLnBrk="1" latinLnBrk="0" hangingPunct="1">
                <a:lnSpc>
                  <a:spcPct val="860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16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>
                <a:lnSpc>
                  <a:spcPct val="110000"/>
                </a:lnSpc>
                <a:defRPr/>
              </a:pPr>
              <a:r>
                <a:rPr lang="zh-CN" altLang="en-US" sz="11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</a:rPr>
                <a:t>单击此处编辑您要的内容，建议您在展示时采用微软雅黑字体</a:t>
              </a:r>
              <a:r>
                <a:rPr lang="en-US" altLang="zh-CN" sz="11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Open Sans Light" pitchFamily="34" charset="0"/>
                </a:rPr>
                <a:t>. </a:t>
              </a:r>
              <a:endParaRPr lang="id-ID" sz="11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8027893" y="2583618"/>
              <a:ext cx="22187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4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在此输入标题</a:t>
              </a:r>
              <a:endParaRPr lang="en-US" altLang="zh-CN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2" name="TextBox 161"/>
          <p:cNvSpPr txBox="1"/>
          <p:nvPr/>
        </p:nvSpPr>
        <p:spPr>
          <a:xfrm>
            <a:off x="3006271" y="4560710"/>
            <a:ext cx="839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r>
              <a:rPr lang="id-ID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B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701734" y="4555390"/>
            <a:ext cx="839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 </a:t>
            </a:r>
            <a:r>
              <a:rPr lang="id-ID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7961372" y="4579576"/>
            <a:ext cx="839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r>
              <a:rPr lang="id-ID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C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10346590" y="4579575"/>
            <a:ext cx="8397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计划</a:t>
            </a:r>
            <a:r>
              <a:rPr lang="id-ID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D</a:t>
            </a:r>
          </a:p>
        </p:txBody>
      </p:sp>
      <p:sp>
        <p:nvSpPr>
          <p:cNvPr id="21" name="Shape 2733"/>
          <p:cNvSpPr/>
          <p:nvPr/>
        </p:nvSpPr>
        <p:spPr>
          <a:xfrm>
            <a:off x="5364224" y="1325373"/>
            <a:ext cx="1055670" cy="26601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0800" y="20364"/>
                </a:moveTo>
                <a:lnTo>
                  <a:pt x="2804" y="17041"/>
                </a:lnTo>
                <a:lnTo>
                  <a:pt x="9142" y="5518"/>
                </a:lnTo>
                <a:lnTo>
                  <a:pt x="9803" y="5724"/>
                </a:lnTo>
                <a:cubicBezTo>
                  <a:pt x="9859" y="5747"/>
                  <a:pt x="9925" y="5764"/>
                  <a:pt x="9991" y="5783"/>
                </a:cubicBezTo>
                <a:lnTo>
                  <a:pt x="10130" y="5826"/>
                </a:lnTo>
                <a:lnTo>
                  <a:pt x="10141" y="5820"/>
                </a:lnTo>
                <a:cubicBezTo>
                  <a:pt x="10339" y="5861"/>
                  <a:pt x="10555" y="5891"/>
                  <a:pt x="10800" y="5891"/>
                </a:cubicBezTo>
                <a:cubicBezTo>
                  <a:pt x="11045" y="5891"/>
                  <a:pt x="11261" y="5861"/>
                  <a:pt x="11459" y="5820"/>
                </a:cubicBezTo>
                <a:lnTo>
                  <a:pt x="11470" y="5826"/>
                </a:lnTo>
                <a:lnTo>
                  <a:pt x="11609" y="5783"/>
                </a:lnTo>
                <a:cubicBezTo>
                  <a:pt x="11675" y="5764"/>
                  <a:pt x="11741" y="5747"/>
                  <a:pt x="11797" y="5724"/>
                </a:cubicBezTo>
                <a:lnTo>
                  <a:pt x="12457" y="5518"/>
                </a:lnTo>
                <a:lnTo>
                  <a:pt x="14283" y="8836"/>
                </a:lnTo>
                <a:lnTo>
                  <a:pt x="10800" y="8836"/>
                </a:lnTo>
                <a:cubicBezTo>
                  <a:pt x="10054" y="8836"/>
                  <a:pt x="9450" y="9056"/>
                  <a:pt x="9450" y="9327"/>
                </a:cubicBezTo>
                <a:cubicBezTo>
                  <a:pt x="9450" y="9599"/>
                  <a:pt x="10054" y="9818"/>
                  <a:pt x="10800" y="9818"/>
                </a:cubicBezTo>
                <a:lnTo>
                  <a:pt x="14824" y="9818"/>
                </a:lnTo>
                <a:lnTo>
                  <a:pt x="18796" y="17041"/>
                </a:lnTo>
                <a:cubicBezTo>
                  <a:pt x="18796" y="17041"/>
                  <a:pt x="10800" y="20364"/>
                  <a:pt x="10800" y="20364"/>
                </a:cubicBezTo>
                <a:close/>
                <a:moveTo>
                  <a:pt x="2776" y="2264"/>
                </a:moveTo>
                <a:cubicBezTo>
                  <a:pt x="3291" y="1541"/>
                  <a:pt x="6683" y="982"/>
                  <a:pt x="10800" y="982"/>
                </a:cubicBezTo>
                <a:cubicBezTo>
                  <a:pt x="14917" y="982"/>
                  <a:pt x="18308" y="1541"/>
                  <a:pt x="18825" y="2264"/>
                </a:cubicBezTo>
                <a:lnTo>
                  <a:pt x="10800" y="4765"/>
                </a:lnTo>
                <a:cubicBezTo>
                  <a:pt x="10800" y="4765"/>
                  <a:pt x="2776" y="2264"/>
                  <a:pt x="2776" y="2264"/>
                </a:cubicBezTo>
                <a:close/>
                <a:moveTo>
                  <a:pt x="21551" y="17094"/>
                </a:moveTo>
                <a:lnTo>
                  <a:pt x="21578" y="17093"/>
                </a:lnTo>
                <a:lnTo>
                  <a:pt x="17575" y="9818"/>
                </a:lnTo>
                <a:lnTo>
                  <a:pt x="18900" y="9818"/>
                </a:lnTo>
                <a:cubicBezTo>
                  <a:pt x="19646" y="9818"/>
                  <a:pt x="20250" y="9599"/>
                  <a:pt x="20250" y="9327"/>
                </a:cubicBezTo>
                <a:cubicBezTo>
                  <a:pt x="20250" y="9056"/>
                  <a:pt x="19646" y="8836"/>
                  <a:pt x="18900" y="8836"/>
                </a:cubicBezTo>
                <a:lnTo>
                  <a:pt x="17036" y="8836"/>
                </a:lnTo>
                <a:lnTo>
                  <a:pt x="14828" y="4820"/>
                </a:lnTo>
                <a:lnTo>
                  <a:pt x="14801" y="4822"/>
                </a:lnTo>
                <a:cubicBezTo>
                  <a:pt x="14795" y="4812"/>
                  <a:pt x="14792" y="4803"/>
                  <a:pt x="14785" y="4793"/>
                </a:cubicBezTo>
                <a:lnTo>
                  <a:pt x="20920" y="2881"/>
                </a:lnTo>
                <a:lnTo>
                  <a:pt x="20909" y="2874"/>
                </a:lnTo>
                <a:cubicBezTo>
                  <a:pt x="21315" y="2789"/>
                  <a:pt x="21600" y="2637"/>
                  <a:pt x="21600" y="2455"/>
                </a:cubicBezTo>
                <a:cubicBezTo>
                  <a:pt x="21600" y="1099"/>
                  <a:pt x="16764" y="0"/>
                  <a:pt x="10800" y="0"/>
                </a:cubicBezTo>
                <a:cubicBezTo>
                  <a:pt x="4836" y="0"/>
                  <a:pt x="0" y="1099"/>
                  <a:pt x="0" y="2455"/>
                </a:cubicBezTo>
                <a:cubicBezTo>
                  <a:pt x="0" y="2637"/>
                  <a:pt x="285" y="2789"/>
                  <a:pt x="691" y="2874"/>
                </a:cubicBezTo>
                <a:lnTo>
                  <a:pt x="680" y="2881"/>
                </a:lnTo>
                <a:lnTo>
                  <a:pt x="6815" y="4793"/>
                </a:lnTo>
                <a:cubicBezTo>
                  <a:pt x="6808" y="4802"/>
                  <a:pt x="6805" y="4812"/>
                  <a:pt x="6799" y="4822"/>
                </a:cubicBezTo>
                <a:lnTo>
                  <a:pt x="6772" y="4820"/>
                </a:lnTo>
                <a:lnTo>
                  <a:pt x="22" y="17093"/>
                </a:lnTo>
                <a:lnTo>
                  <a:pt x="49" y="17094"/>
                </a:lnTo>
                <a:cubicBezTo>
                  <a:pt x="34" y="17123"/>
                  <a:pt x="0" y="17151"/>
                  <a:pt x="0" y="17182"/>
                </a:cubicBezTo>
                <a:cubicBezTo>
                  <a:pt x="0" y="17306"/>
                  <a:pt x="137" y="17416"/>
                  <a:pt x="345" y="17502"/>
                </a:cubicBezTo>
                <a:lnTo>
                  <a:pt x="335" y="17505"/>
                </a:lnTo>
                <a:lnTo>
                  <a:pt x="9785" y="21432"/>
                </a:lnTo>
                <a:lnTo>
                  <a:pt x="9795" y="21429"/>
                </a:lnTo>
                <a:cubicBezTo>
                  <a:pt x="10041" y="21532"/>
                  <a:pt x="10394" y="21600"/>
                  <a:pt x="10800" y="21600"/>
                </a:cubicBezTo>
                <a:cubicBezTo>
                  <a:pt x="11206" y="21600"/>
                  <a:pt x="11557" y="21532"/>
                  <a:pt x="11805" y="21429"/>
                </a:cubicBezTo>
                <a:lnTo>
                  <a:pt x="11815" y="21432"/>
                </a:lnTo>
                <a:lnTo>
                  <a:pt x="21265" y="17505"/>
                </a:lnTo>
                <a:lnTo>
                  <a:pt x="21255" y="17502"/>
                </a:lnTo>
                <a:cubicBezTo>
                  <a:pt x="21463" y="17416"/>
                  <a:pt x="21600" y="17306"/>
                  <a:pt x="21600" y="17182"/>
                </a:cubicBezTo>
                <a:cubicBezTo>
                  <a:pt x="21600" y="17151"/>
                  <a:pt x="21566" y="17123"/>
                  <a:pt x="21551" y="17094"/>
                </a:cubicBezTo>
              </a:path>
            </a:pathLst>
          </a:custGeom>
          <a:solidFill>
            <a:srgbClr val="505C14"/>
          </a:solidFill>
          <a:ln w="12700">
            <a:miter lim="400000"/>
          </a:ln>
        </p:spPr>
        <p:txBody>
          <a:bodyPr lIns="38090" tIns="38090" rIns="38090" bIns="38090" anchor="ctr"/>
          <a:lstStyle/>
          <a:p>
            <a:pPr defTabSz="456565">
              <a:defRPr sz="3000" cap="none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  <a:latin typeface="Gill Sans"/>
                <a:ea typeface="Gill Sans"/>
                <a:cs typeface="Gill Sans"/>
                <a:sym typeface="Gill Sans"/>
              </a:defRPr>
            </a:pPr>
            <a:endParaRPr sz="3000">
              <a:solidFill>
                <a:srgbClr val="FFFFFF"/>
              </a:solidFill>
              <a:effectLst>
                <a:outerShdw blurRad="38100" dist="12700" dir="5400000" rotWithShape="0">
                  <a:srgbClr val="000000">
                    <a:alpha val="5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Gill Sans"/>
              <a:sym typeface="Gill Sans"/>
            </a:endParaRPr>
          </a:p>
        </p:txBody>
      </p:sp>
      <p:sp>
        <p:nvSpPr>
          <p:cNvPr id="19" name="Rectangle 74"/>
          <p:cNvSpPr/>
          <p:nvPr/>
        </p:nvSpPr>
        <p:spPr>
          <a:xfrm>
            <a:off x="182606" y="5099521"/>
            <a:ext cx="18780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9600" algn="ctr"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单击此处编辑您要的内容，建议您在展示时采用微软雅黑字体</a:t>
            </a:r>
            <a:endParaRPr lang="ms-MY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20" name="Rectangle 74"/>
          <p:cNvSpPr/>
          <p:nvPr/>
        </p:nvSpPr>
        <p:spPr>
          <a:xfrm>
            <a:off x="2464637" y="5099521"/>
            <a:ext cx="18780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9600" algn="ctr"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单击此处编辑您要的内容，建议您在展示时采用微软雅黑字体</a:t>
            </a:r>
            <a:endParaRPr lang="ms-MY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22" name="Rectangle 74"/>
          <p:cNvSpPr/>
          <p:nvPr/>
        </p:nvSpPr>
        <p:spPr>
          <a:xfrm>
            <a:off x="4953044" y="5099521"/>
            <a:ext cx="18780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9600" algn="ctr"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单击此处编辑您要的内容，建议您在展示时采用微软雅黑字体</a:t>
            </a:r>
            <a:endParaRPr lang="ms-MY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23" name="Rectangle 74"/>
          <p:cNvSpPr/>
          <p:nvPr/>
        </p:nvSpPr>
        <p:spPr>
          <a:xfrm>
            <a:off x="7442244" y="5099521"/>
            <a:ext cx="18780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9600" algn="ctr"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单击此处编辑您要的内容，建议您在展示时采用微软雅黑字体</a:t>
            </a:r>
            <a:endParaRPr lang="ms-MY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24" name="Rectangle 74"/>
          <p:cNvSpPr/>
          <p:nvPr/>
        </p:nvSpPr>
        <p:spPr>
          <a:xfrm>
            <a:off x="9827462" y="5099521"/>
            <a:ext cx="187803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609600" algn="ctr"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单击此处编辑您要的内容，建议您在展示时采用微软雅黑字体</a:t>
            </a:r>
            <a:endParaRPr lang="ms-MY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813583" y="1724863"/>
            <a:ext cx="1723512" cy="400091"/>
          </a:xfrm>
          <a:prstGeom prst="rect">
            <a:avLst/>
          </a:prstGeom>
          <a:noFill/>
        </p:spPr>
        <p:txBody>
          <a:bodyPr wrap="none" lIns="91422" tIns="45711" rIns="91422" bIns="45711" rtlCol="0">
            <a:spAutoFit/>
          </a:bodyPr>
          <a:lstStyle/>
          <a:p>
            <a:pPr>
              <a:defRPr/>
            </a:pPr>
            <a:r>
              <a:rPr lang="zh-CN" altLang="en-US" sz="2000" b="1" dirty="0">
                <a:solidFill>
                  <a:srgbClr val="42565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  <a:endParaRPr lang="id-ID" altLang="zh-CN" sz="2000" b="1" dirty="0">
              <a:solidFill>
                <a:srgbClr val="42565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813583" y="2110623"/>
            <a:ext cx="5259442" cy="701712"/>
          </a:xfrm>
          <a:prstGeom prst="rect">
            <a:avLst/>
          </a:prstGeom>
          <a:noFill/>
        </p:spPr>
        <p:txBody>
          <a:bodyPr wrap="square" lIns="91422" tIns="45711" rIns="91422" bIns="45711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" panose="020B0503030403020204"/>
              </a:rPr>
              <a:t>单击此处编辑您要的内容，建议您在展示时采用微软雅黑字体单击此处编辑您要的内容，建议您在展示时采用微软雅黑字体 </a:t>
            </a: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  <a:p>
            <a:pPr>
              <a:lnSpc>
                <a:spcPct val="110000"/>
              </a:lnSpc>
              <a:defRPr/>
            </a:pPr>
            <a:endParaRPr lang="en-US" altLang="zh-CN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69" name="Rounded Rectangle 68"/>
          <p:cNvSpPr/>
          <p:nvPr/>
        </p:nvSpPr>
        <p:spPr>
          <a:xfrm flipV="1">
            <a:off x="1494568" y="5293481"/>
            <a:ext cx="2849382" cy="54863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9710" tIns="54855" rIns="109710" bIns="54855" rtlCol="0" anchor="ctr"/>
          <a:lstStyle/>
          <a:p>
            <a:pPr algn="ctr">
              <a:defRPr/>
            </a:pPr>
            <a:endParaRPr lang="bg-BG" sz="90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494564" y="5284800"/>
            <a:ext cx="2479780" cy="79169"/>
            <a:chOff x="1494564" y="5284800"/>
            <a:chExt cx="2479780" cy="79169"/>
          </a:xfrm>
        </p:grpSpPr>
        <p:sp>
          <p:nvSpPr>
            <p:cNvPr id="70" name="Oval 69"/>
            <p:cNvSpPr/>
            <p:nvPr/>
          </p:nvSpPr>
          <p:spPr>
            <a:xfrm>
              <a:off x="1494564" y="5284800"/>
              <a:ext cx="79148" cy="791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>
                <a:defRPr/>
              </a:pPr>
              <a:endParaRPr lang="bg-BG" sz="9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2" name="Oval 71"/>
            <p:cNvSpPr/>
            <p:nvPr/>
          </p:nvSpPr>
          <p:spPr>
            <a:xfrm>
              <a:off x="3895196" y="5284800"/>
              <a:ext cx="79148" cy="791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>
                <a:defRPr/>
              </a:pPr>
              <a:endParaRPr lang="bg-BG" sz="9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4" name="Oval 73"/>
            <p:cNvSpPr/>
            <p:nvPr/>
          </p:nvSpPr>
          <p:spPr>
            <a:xfrm>
              <a:off x="3094985" y="5284800"/>
              <a:ext cx="79148" cy="791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>
                <a:defRPr/>
              </a:pPr>
              <a:endParaRPr lang="bg-BG" sz="9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6" name="Oval 75"/>
            <p:cNvSpPr/>
            <p:nvPr/>
          </p:nvSpPr>
          <p:spPr>
            <a:xfrm>
              <a:off x="2294775" y="5284800"/>
              <a:ext cx="79148" cy="791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>
                <a:defRPr/>
              </a:pPr>
              <a:endParaRPr lang="bg-BG" sz="9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94669" y="5284800"/>
            <a:ext cx="2479778" cy="79169"/>
            <a:chOff x="1894669" y="5284800"/>
            <a:chExt cx="2479778" cy="79169"/>
          </a:xfrm>
        </p:grpSpPr>
        <p:sp>
          <p:nvSpPr>
            <p:cNvPr id="71" name="Oval 70"/>
            <p:cNvSpPr/>
            <p:nvPr/>
          </p:nvSpPr>
          <p:spPr>
            <a:xfrm>
              <a:off x="4295299" y="5284800"/>
              <a:ext cx="79148" cy="791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>
                <a:defRPr/>
              </a:pPr>
              <a:endParaRPr lang="bg-BG" sz="9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3" name="Oval 72"/>
            <p:cNvSpPr/>
            <p:nvPr/>
          </p:nvSpPr>
          <p:spPr>
            <a:xfrm>
              <a:off x="3495091" y="5284800"/>
              <a:ext cx="79148" cy="791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>
                <a:defRPr/>
              </a:pPr>
              <a:endParaRPr lang="bg-BG" sz="9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5" name="Oval 74"/>
            <p:cNvSpPr/>
            <p:nvPr/>
          </p:nvSpPr>
          <p:spPr>
            <a:xfrm>
              <a:off x="2694880" y="5284800"/>
              <a:ext cx="79148" cy="791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>
                <a:defRPr/>
              </a:pPr>
              <a:endParaRPr lang="bg-BG" sz="9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7" name="Oval 76"/>
            <p:cNvSpPr/>
            <p:nvPr/>
          </p:nvSpPr>
          <p:spPr>
            <a:xfrm>
              <a:off x="1894669" y="5284800"/>
              <a:ext cx="79148" cy="791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09710" tIns="54855" rIns="109710" bIns="54855" rtlCol="0" anchor="ctr"/>
            <a:lstStyle/>
            <a:p>
              <a:pPr algn="ctr">
                <a:defRPr/>
              </a:pPr>
              <a:endParaRPr lang="bg-BG" sz="90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78" name="Rectangle 77"/>
          <p:cNvSpPr/>
          <p:nvPr/>
        </p:nvSpPr>
        <p:spPr>
          <a:xfrm>
            <a:off x="4071383" y="5370098"/>
            <a:ext cx="510104" cy="256975"/>
          </a:xfrm>
          <a:prstGeom prst="rect">
            <a:avLst/>
          </a:prstGeom>
          <a:noFill/>
        </p:spPr>
        <p:txBody>
          <a:bodyPr wrap="none" lIns="109710" tIns="54855" rIns="109710" bIns="54855">
            <a:spAutoFit/>
          </a:bodyPr>
          <a:lstStyle/>
          <a:p>
            <a:pPr algn="ctr">
              <a:defRPr/>
            </a:pPr>
            <a:r>
              <a:rPr lang="en-US" sz="95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2001</a:t>
            </a:r>
            <a:endParaRPr lang="bg-BG" sz="9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3674256" y="5370098"/>
            <a:ext cx="510104" cy="256975"/>
          </a:xfrm>
          <a:prstGeom prst="rect">
            <a:avLst/>
          </a:prstGeom>
          <a:noFill/>
        </p:spPr>
        <p:txBody>
          <a:bodyPr wrap="none" lIns="109710" tIns="54855" rIns="109710" bIns="54855">
            <a:spAutoFit/>
          </a:bodyPr>
          <a:lstStyle/>
          <a:p>
            <a:pPr algn="ctr">
              <a:defRPr/>
            </a:pPr>
            <a:r>
              <a:rPr lang="en-US" sz="95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2000</a:t>
            </a:r>
            <a:endParaRPr lang="bg-BG" sz="9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3277124" y="5370098"/>
            <a:ext cx="510104" cy="256975"/>
          </a:xfrm>
          <a:prstGeom prst="rect">
            <a:avLst/>
          </a:prstGeom>
          <a:noFill/>
        </p:spPr>
        <p:txBody>
          <a:bodyPr wrap="none" lIns="109710" tIns="54855" rIns="109710" bIns="54855">
            <a:spAutoFit/>
          </a:bodyPr>
          <a:lstStyle/>
          <a:p>
            <a:pPr algn="ctr">
              <a:defRPr/>
            </a:pPr>
            <a:r>
              <a:rPr lang="en-US" sz="95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1995</a:t>
            </a:r>
            <a:endParaRPr lang="bg-BG" sz="9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2879991" y="5370098"/>
            <a:ext cx="510104" cy="256975"/>
          </a:xfrm>
          <a:prstGeom prst="rect">
            <a:avLst/>
          </a:prstGeom>
          <a:noFill/>
        </p:spPr>
        <p:txBody>
          <a:bodyPr wrap="none" lIns="109710" tIns="54855" rIns="109710" bIns="54855">
            <a:spAutoFit/>
          </a:bodyPr>
          <a:lstStyle/>
          <a:p>
            <a:pPr algn="ctr">
              <a:defRPr/>
            </a:pPr>
            <a:r>
              <a:rPr lang="en-US" sz="95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1994</a:t>
            </a:r>
            <a:endParaRPr lang="bg-BG" sz="9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482859" y="5370098"/>
            <a:ext cx="510104" cy="256975"/>
          </a:xfrm>
          <a:prstGeom prst="rect">
            <a:avLst/>
          </a:prstGeom>
          <a:noFill/>
        </p:spPr>
        <p:txBody>
          <a:bodyPr wrap="none" lIns="109710" tIns="54855" rIns="109710" bIns="54855">
            <a:spAutoFit/>
          </a:bodyPr>
          <a:lstStyle/>
          <a:p>
            <a:pPr algn="ctr">
              <a:defRPr/>
            </a:pPr>
            <a:r>
              <a:rPr lang="en-US" sz="95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1993</a:t>
            </a:r>
            <a:endParaRPr lang="bg-BG" sz="9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2085726" y="5370098"/>
            <a:ext cx="510104" cy="256975"/>
          </a:xfrm>
          <a:prstGeom prst="rect">
            <a:avLst/>
          </a:prstGeom>
          <a:noFill/>
        </p:spPr>
        <p:txBody>
          <a:bodyPr wrap="none" lIns="109710" tIns="54855" rIns="109710" bIns="54855">
            <a:spAutoFit/>
          </a:bodyPr>
          <a:lstStyle/>
          <a:p>
            <a:pPr algn="ctr">
              <a:defRPr/>
            </a:pPr>
            <a:r>
              <a:rPr lang="en-US" sz="95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1992</a:t>
            </a:r>
            <a:endParaRPr lang="bg-BG" sz="9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84" name="Rectangle 83"/>
          <p:cNvSpPr/>
          <p:nvPr/>
        </p:nvSpPr>
        <p:spPr>
          <a:xfrm>
            <a:off x="1688593" y="5370098"/>
            <a:ext cx="510104" cy="256975"/>
          </a:xfrm>
          <a:prstGeom prst="rect">
            <a:avLst/>
          </a:prstGeom>
          <a:noFill/>
        </p:spPr>
        <p:txBody>
          <a:bodyPr wrap="none" lIns="109710" tIns="54855" rIns="109710" bIns="54855">
            <a:spAutoFit/>
          </a:bodyPr>
          <a:lstStyle/>
          <a:p>
            <a:pPr algn="ctr">
              <a:defRPr/>
            </a:pPr>
            <a:r>
              <a:rPr lang="en-US" sz="95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1991</a:t>
            </a:r>
            <a:endParaRPr lang="bg-BG" sz="9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sp>
        <p:nvSpPr>
          <p:cNvPr id="85" name="Rectangle 84"/>
          <p:cNvSpPr/>
          <p:nvPr/>
        </p:nvSpPr>
        <p:spPr>
          <a:xfrm>
            <a:off x="1291461" y="5370098"/>
            <a:ext cx="510104" cy="256975"/>
          </a:xfrm>
          <a:prstGeom prst="rect">
            <a:avLst/>
          </a:prstGeom>
          <a:noFill/>
        </p:spPr>
        <p:txBody>
          <a:bodyPr wrap="none" lIns="109710" tIns="54855" rIns="109710" bIns="54855">
            <a:spAutoFit/>
          </a:bodyPr>
          <a:lstStyle/>
          <a:p>
            <a:pPr algn="ctr">
              <a:defRPr/>
            </a:pPr>
            <a:r>
              <a:rPr lang="en-US" sz="950" dirty="0">
                <a:solidFill>
                  <a:srgbClr val="44546A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rPr>
              <a:t>1990</a:t>
            </a:r>
            <a:endParaRPr lang="bg-BG" sz="95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Lato Regular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412532" y="3885928"/>
            <a:ext cx="2649027" cy="1319197"/>
            <a:chOff x="1412532" y="3885928"/>
            <a:chExt cx="2649027" cy="1319197"/>
          </a:xfrm>
        </p:grpSpPr>
        <p:sp>
          <p:nvSpPr>
            <p:cNvPr id="86" name="Freeform 118"/>
            <p:cNvSpPr>
              <a:spLocks noChangeArrowheads="1"/>
            </p:cNvSpPr>
            <p:nvPr/>
          </p:nvSpPr>
          <p:spPr bwMode="auto">
            <a:xfrm rot="16200000">
              <a:off x="1332969" y="4889495"/>
              <a:ext cx="395190" cy="236064"/>
            </a:xfrm>
            <a:custGeom>
              <a:avLst/>
              <a:gdLst>
                <a:gd name="T0" fmla="*/ 0 w 1615"/>
                <a:gd name="T1" fmla="*/ 0 h 311"/>
                <a:gd name="T2" fmla="*/ 1614 w 1615"/>
                <a:gd name="T3" fmla="*/ 0 h 311"/>
                <a:gd name="T4" fmla="*/ 1614 w 1615"/>
                <a:gd name="T5" fmla="*/ 310 h 311"/>
                <a:gd name="T6" fmla="*/ 0 w 1615"/>
                <a:gd name="T7" fmla="*/ 310 h 311"/>
                <a:gd name="T8" fmla="*/ 0 w 1615"/>
                <a:gd name="T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5" h="311">
                  <a:moveTo>
                    <a:pt x="0" y="0"/>
                  </a:moveTo>
                  <a:lnTo>
                    <a:pt x="1614" y="0"/>
                  </a:lnTo>
                  <a:lnTo>
                    <a:pt x="1614" y="310"/>
                  </a:lnTo>
                  <a:lnTo>
                    <a:pt x="0" y="310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8" name="Freeform 120"/>
            <p:cNvSpPr>
              <a:spLocks noChangeArrowheads="1"/>
            </p:cNvSpPr>
            <p:nvPr/>
          </p:nvSpPr>
          <p:spPr bwMode="auto">
            <a:xfrm rot="16200000">
              <a:off x="2013206" y="4758572"/>
              <a:ext cx="655796" cy="237310"/>
            </a:xfrm>
            <a:custGeom>
              <a:avLst/>
              <a:gdLst>
                <a:gd name="T0" fmla="*/ 0 w 1148"/>
                <a:gd name="T1" fmla="*/ 0 h 310"/>
                <a:gd name="T2" fmla="*/ 1147 w 1148"/>
                <a:gd name="T3" fmla="*/ 0 h 310"/>
                <a:gd name="T4" fmla="*/ 1147 w 1148"/>
                <a:gd name="T5" fmla="*/ 309 h 310"/>
                <a:gd name="T6" fmla="*/ 0 w 1148"/>
                <a:gd name="T7" fmla="*/ 309 h 310"/>
                <a:gd name="T8" fmla="*/ 0 w 1148"/>
                <a:gd name="T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8" h="310">
                  <a:moveTo>
                    <a:pt x="0" y="0"/>
                  </a:moveTo>
                  <a:lnTo>
                    <a:pt x="1147" y="0"/>
                  </a:lnTo>
                  <a:lnTo>
                    <a:pt x="1147" y="309"/>
                  </a:lnTo>
                  <a:lnTo>
                    <a:pt x="0" y="309"/>
                  </a:lnTo>
                  <a:lnTo>
                    <a:pt x="0" y="0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0" name="Freeform 118"/>
            <p:cNvSpPr>
              <a:spLocks noChangeArrowheads="1"/>
            </p:cNvSpPr>
            <p:nvPr/>
          </p:nvSpPr>
          <p:spPr bwMode="auto">
            <a:xfrm rot="16200000">
              <a:off x="2678784" y="4633509"/>
              <a:ext cx="907162" cy="236063"/>
            </a:xfrm>
            <a:custGeom>
              <a:avLst/>
              <a:gdLst>
                <a:gd name="T0" fmla="*/ 0 w 1615"/>
                <a:gd name="T1" fmla="*/ 0 h 311"/>
                <a:gd name="T2" fmla="*/ 1614 w 1615"/>
                <a:gd name="T3" fmla="*/ 0 h 311"/>
                <a:gd name="T4" fmla="*/ 1614 w 1615"/>
                <a:gd name="T5" fmla="*/ 310 h 311"/>
                <a:gd name="T6" fmla="*/ 0 w 1615"/>
                <a:gd name="T7" fmla="*/ 310 h 311"/>
                <a:gd name="T8" fmla="*/ 0 w 1615"/>
                <a:gd name="T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15" h="311">
                  <a:moveTo>
                    <a:pt x="0" y="0"/>
                  </a:moveTo>
                  <a:lnTo>
                    <a:pt x="1614" y="0"/>
                  </a:lnTo>
                  <a:lnTo>
                    <a:pt x="1614" y="310"/>
                  </a:lnTo>
                  <a:lnTo>
                    <a:pt x="0" y="310"/>
                  </a:lnTo>
                  <a:lnTo>
                    <a:pt x="0" y="0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2" name="Freeform 120"/>
            <p:cNvSpPr>
              <a:spLocks noChangeArrowheads="1"/>
            </p:cNvSpPr>
            <p:nvPr/>
          </p:nvSpPr>
          <p:spPr bwMode="auto">
            <a:xfrm rot="16200000">
              <a:off x="3283306" y="4426871"/>
              <a:ext cx="1319196" cy="237310"/>
            </a:xfrm>
            <a:custGeom>
              <a:avLst/>
              <a:gdLst>
                <a:gd name="T0" fmla="*/ 0 w 1148"/>
                <a:gd name="T1" fmla="*/ 0 h 310"/>
                <a:gd name="T2" fmla="*/ 1147 w 1148"/>
                <a:gd name="T3" fmla="*/ 0 h 310"/>
                <a:gd name="T4" fmla="*/ 1147 w 1148"/>
                <a:gd name="T5" fmla="*/ 309 h 310"/>
                <a:gd name="T6" fmla="*/ 0 w 1148"/>
                <a:gd name="T7" fmla="*/ 309 h 310"/>
                <a:gd name="T8" fmla="*/ 0 w 1148"/>
                <a:gd name="T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8" h="310">
                  <a:moveTo>
                    <a:pt x="0" y="0"/>
                  </a:moveTo>
                  <a:lnTo>
                    <a:pt x="1147" y="0"/>
                  </a:lnTo>
                  <a:lnTo>
                    <a:pt x="1147" y="309"/>
                  </a:lnTo>
                  <a:lnTo>
                    <a:pt x="0" y="309"/>
                  </a:lnTo>
                  <a:lnTo>
                    <a:pt x="0" y="0"/>
                  </a:ln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811337" y="3657365"/>
            <a:ext cx="2647776" cy="1547759"/>
            <a:chOff x="1811337" y="3657365"/>
            <a:chExt cx="2647776" cy="1547759"/>
          </a:xfrm>
        </p:grpSpPr>
        <p:sp>
          <p:nvSpPr>
            <p:cNvPr id="87" name="Freeform 119"/>
            <p:cNvSpPr>
              <a:spLocks noChangeArrowheads="1"/>
            </p:cNvSpPr>
            <p:nvPr/>
          </p:nvSpPr>
          <p:spPr bwMode="auto">
            <a:xfrm rot="16200000">
              <a:off x="1684742" y="4842465"/>
              <a:ext cx="489254" cy="236063"/>
            </a:xfrm>
            <a:custGeom>
              <a:avLst/>
              <a:gdLst>
                <a:gd name="T0" fmla="*/ 0 w 2218"/>
                <a:gd name="T1" fmla="*/ 0 h 311"/>
                <a:gd name="T2" fmla="*/ 2217 w 2218"/>
                <a:gd name="T3" fmla="*/ 0 h 311"/>
                <a:gd name="T4" fmla="*/ 2217 w 2218"/>
                <a:gd name="T5" fmla="*/ 310 h 311"/>
                <a:gd name="T6" fmla="*/ 0 w 2218"/>
                <a:gd name="T7" fmla="*/ 310 h 311"/>
                <a:gd name="T8" fmla="*/ 0 w 2218"/>
                <a:gd name="T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8" h="311">
                  <a:moveTo>
                    <a:pt x="0" y="0"/>
                  </a:moveTo>
                  <a:lnTo>
                    <a:pt x="2217" y="0"/>
                  </a:lnTo>
                  <a:lnTo>
                    <a:pt x="2217" y="310"/>
                  </a:lnTo>
                  <a:lnTo>
                    <a:pt x="0" y="31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9" name="Freeform 124"/>
            <p:cNvSpPr>
              <a:spLocks noChangeArrowheads="1"/>
            </p:cNvSpPr>
            <p:nvPr/>
          </p:nvSpPr>
          <p:spPr bwMode="auto">
            <a:xfrm rot="16200000">
              <a:off x="2357352" y="4705161"/>
              <a:ext cx="763861" cy="236061"/>
            </a:xfrm>
            <a:custGeom>
              <a:avLst/>
              <a:gdLst>
                <a:gd name="T0" fmla="*/ 0 w 1773"/>
                <a:gd name="T1" fmla="*/ 0 h 311"/>
                <a:gd name="T2" fmla="*/ 1772 w 1773"/>
                <a:gd name="T3" fmla="*/ 0 h 311"/>
                <a:gd name="T4" fmla="*/ 1772 w 1773"/>
                <a:gd name="T5" fmla="*/ 310 h 311"/>
                <a:gd name="T6" fmla="*/ 0 w 1773"/>
                <a:gd name="T7" fmla="*/ 310 h 311"/>
                <a:gd name="T8" fmla="*/ 0 w 1773"/>
                <a:gd name="T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3" h="311">
                  <a:moveTo>
                    <a:pt x="0" y="0"/>
                  </a:moveTo>
                  <a:lnTo>
                    <a:pt x="1772" y="0"/>
                  </a:lnTo>
                  <a:lnTo>
                    <a:pt x="1772" y="310"/>
                  </a:lnTo>
                  <a:lnTo>
                    <a:pt x="0" y="310"/>
                  </a:lnTo>
                  <a:lnTo>
                    <a:pt x="0" y="0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1" name="Freeform 119"/>
            <p:cNvSpPr>
              <a:spLocks noChangeArrowheads="1"/>
            </p:cNvSpPr>
            <p:nvPr/>
          </p:nvSpPr>
          <p:spPr bwMode="auto">
            <a:xfrm rot="16200000">
              <a:off x="3007583" y="4563506"/>
              <a:ext cx="1047172" cy="236063"/>
            </a:xfrm>
            <a:custGeom>
              <a:avLst/>
              <a:gdLst>
                <a:gd name="T0" fmla="*/ 0 w 2218"/>
                <a:gd name="T1" fmla="*/ 0 h 311"/>
                <a:gd name="T2" fmla="*/ 2217 w 2218"/>
                <a:gd name="T3" fmla="*/ 0 h 311"/>
                <a:gd name="T4" fmla="*/ 2217 w 2218"/>
                <a:gd name="T5" fmla="*/ 310 h 311"/>
                <a:gd name="T6" fmla="*/ 0 w 2218"/>
                <a:gd name="T7" fmla="*/ 310 h 311"/>
                <a:gd name="T8" fmla="*/ 0 w 2218"/>
                <a:gd name="T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18" h="311">
                  <a:moveTo>
                    <a:pt x="0" y="0"/>
                  </a:moveTo>
                  <a:lnTo>
                    <a:pt x="2217" y="0"/>
                  </a:lnTo>
                  <a:lnTo>
                    <a:pt x="2217" y="310"/>
                  </a:lnTo>
                  <a:lnTo>
                    <a:pt x="0" y="310"/>
                  </a:lnTo>
                  <a:lnTo>
                    <a:pt x="0" y="0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3" name="Freeform 124"/>
            <p:cNvSpPr>
              <a:spLocks noChangeArrowheads="1"/>
            </p:cNvSpPr>
            <p:nvPr/>
          </p:nvSpPr>
          <p:spPr bwMode="auto">
            <a:xfrm rot="16200000">
              <a:off x="3567204" y="4313213"/>
              <a:ext cx="1547757" cy="236061"/>
            </a:xfrm>
            <a:custGeom>
              <a:avLst/>
              <a:gdLst>
                <a:gd name="T0" fmla="*/ 0 w 1773"/>
                <a:gd name="T1" fmla="*/ 0 h 311"/>
                <a:gd name="T2" fmla="*/ 1772 w 1773"/>
                <a:gd name="T3" fmla="*/ 0 h 311"/>
                <a:gd name="T4" fmla="*/ 1772 w 1773"/>
                <a:gd name="T5" fmla="*/ 310 h 311"/>
                <a:gd name="T6" fmla="*/ 0 w 1773"/>
                <a:gd name="T7" fmla="*/ 310 h 311"/>
                <a:gd name="T8" fmla="*/ 0 w 1773"/>
                <a:gd name="T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3" h="311">
                  <a:moveTo>
                    <a:pt x="0" y="0"/>
                  </a:moveTo>
                  <a:lnTo>
                    <a:pt x="1772" y="0"/>
                  </a:lnTo>
                  <a:lnTo>
                    <a:pt x="1772" y="310"/>
                  </a:lnTo>
                  <a:lnTo>
                    <a:pt x="0" y="310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wrap="none" lIns="60927" tIns="30463" rIns="60927" bIns="30463" anchor="ctr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5" name="Group 94"/>
          <p:cNvGrpSpPr/>
          <p:nvPr/>
        </p:nvGrpSpPr>
        <p:grpSpPr>
          <a:xfrm>
            <a:off x="4514233" y="3804929"/>
            <a:ext cx="3218658" cy="3079128"/>
            <a:chOff x="369691" y="2275682"/>
            <a:chExt cx="1838305" cy="1758156"/>
          </a:xfrm>
        </p:grpSpPr>
        <p:sp>
          <p:nvSpPr>
            <p:cNvPr id="106" name="Freeform 5"/>
            <p:cNvSpPr/>
            <p:nvPr/>
          </p:nvSpPr>
          <p:spPr bwMode="auto">
            <a:xfrm>
              <a:off x="1029914" y="3007142"/>
              <a:ext cx="675960" cy="695325"/>
            </a:xfrm>
            <a:custGeom>
              <a:avLst/>
              <a:gdLst>
                <a:gd name="T0" fmla="*/ 484 w 615"/>
                <a:gd name="T1" fmla="*/ 498 h 643"/>
                <a:gd name="T2" fmla="*/ 144 w 615"/>
                <a:gd name="T3" fmla="*/ 108 h 643"/>
                <a:gd name="T4" fmla="*/ 484 w 615"/>
                <a:gd name="T5" fmla="*/ 498 h 6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5" h="643">
                  <a:moveTo>
                    <a:pt x="484" y="498"/>
                  </a:moveTo>
                  <a:cubicBezTo>
                    <a:pt x="615" y="363"/>
                    <a:pt x="250" y="0"/>
                    <a:pt x="144" y="108"/>
                  </a:cubicBezTo>
                  <a:cubicBezTo>
                    <a:pt x="0" y="257"/>
                    <a:pt x="342" y="643"/>
                    <a:pt x="484" y="49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7" name="Freeform 6"/>
            <p:cNvSpPr/>
            <p:nvPr/>
          </p:nvSpPr>
          <p:spPr bwMode="auto">
            <a:xfrm>
              <a:off x="1096169" y="2990850"/>
              <a:ext cx="617538" cy="644525"/>
            </a:xfrm>
            <a:custGeom>
              <a:avLst/>
              <a:gdLst>
                <a:gd name="T0" fmla="*/ 449 w 571"/>
                <a:gd name="T1" fmla="*/ 463 h 597"/>
                <a:gd name="T2" fmla="*/ 134 w 571"/>
                <a:gd name="T3" fmla="*/ 101 h 597"/>
                <a:gd name="T4" fmla="*/ 449 w 571"/>
                <a:gd name="T5" fmla="*/ 463 h 5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71" h="597">
                  <a:moveTo>
                    <a:pt x="449" y="463"/>
                  </a:moveTo>
                  <a:cubicBezTo>
                    <a:pt x="571" y="337"/>
                    <a:pt x="232" y="0"/>
                    <a:pt x="134" y="101"/>
                  </a:cubicBezTo>
                  <a:cubicBezTo>
                    <a:pt x="0" y="238"/>
                    <a:pt x="318" y="597"/>
                    <a:pt x="449" y="463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8" name="Freeform 7"/>
            <p:cNvSpPr/>
            <p:nvPr/>
          </p:nvSpPr>
          <p:spPr bwMode="auto">
            <a:xfrm>
              <a:off x="1059657" y="2942431"/>
              <a:ext cx="690563" cy="808038"/>
            </a:xfrm>
            <a:custGeom>
              <a:avLst/>
              <a:gdLst>
                <a:gd name="T0" fmla="*/ 249 w 435"/>
                <a:gd name="T1" fmla="*/ 0 h 509"/>
                <a:gd name="T2" fmla="*/ 0 w 435"/>
                <a:gd name="T3" fmla="*/ 293 h 509"/>
                <a:gd name="T4" fmla="*/ 0 w 435"/>
                <a:gd name="T5" fmla="*/ 509 h 509"/>
                <a:gd name="T6" fmla="*/ 147 w 435"/>
                <a:gd name="T7" fmla="*/ 509 h 509"/>
                <a:gd name="T8" fmla="*/ 435 w 435"/>
                <a:gd name="T9" fmla="*/ 213 h 509"/>
                <a:gd name="T10" fmla="*/ 249 w 435"/>
                <a:gd name="T11" fmla="*/ 0 h 5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5" h="509">
                  <a:moveTo>
                    <a:pt x="249" y="0"/>
                  </a:moveTo>
                  <a:lnTo>
                    <a:pt x="0" y="293"/>
                  </a:lnTo>
                  <a:lnTo>
                    <a:pt x="0" y="509"/>
                  </a:lnTo>
                  <a:lnTo>
                    <a:pt x="147" y="509"/>
                  </a:lnTo>
                  <a:lnTo>
                    <a:pt x="435" y="213"/>
                  </a:lnTo>
                  <a:lnTo>
                    <a:pt x="249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9" name="Freeform 8"/>
            <p:cNvSpPr/>
            <p:nvPr/>
          </p:nvSpPr>
          <p:spPr bwMode="auto">
            <a:xfrm>
              <a:off x="1005786" y="2994025"/>
              <a:ext cx="700088" cy="525463"/>
            </a:xfrm>
            <a:custGeom>
              <a:avLst/>
              <a:gdLst>
                <a:gd name="T0" fmla="*/ 281 w 649"/>
                <a:gd name="T1" fmla="*/ 89 h 486"/>
                <a:gd name="T2" fmla="*/ 0 w 649"/>
                <a:gd name="T3" fmla="*/ 387 h 486"/>
                <a:gd name="T4" fmla="*/ 0 w 649"/>
                <a:gd name="T5" fmla="*/ 469 h 486"/>
                <a:gd name="T6" fmla="*/ 204 w 649"/>
                <a:gd name="T7" fmla="*/ 250 h 486"/>
                <a:gd name="T8" fmla="*/ 472 w 649"/>
                <a:gd name="T9" fmla="*/ 486 h 486"/>
                <a:gd name="T10" fmla="*/ 522 w 649"/>
                <a:gd name="T11" fmla="*/ 435 h 486"/>
                <a:gd name="T12" fmla="*/ 299 w 649"/>
                <a:gd name="T13" fmla="*/ 225 h 486"/>
                <a:gd name="T14" fmla="*/ 346 w 649"/>
                <a:gd name="T15" fmla="*/ 192 h 486"/>
                <a:gd name="T16" fmla="*/ 618 w 649"/>
                <a:gd name="T17" fmla="*/ 336 h 486"/>
                <a:gd name="T18" fmla="*/ 649 w 649"/>
                <a:gd name="T19" fmla="*/ 305 h 486"/>
                <a:gd name="T20" fmla="*/ 367 w 649"/>
                <a:gd name="T21" fmla="*/ 0 h 486"/>
                <a:gd name="T22" fmla="*/ 281 w 649"/>
                <a:gd name="T23" fmla="*/ 89 h 4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649" h="486">
                  <a:moveTo>
                    <a:pt x="281" y="89"/>
                  </a:moveTo>
                  <a:cubicBezTo>
                    <a:pt x="0" y="387"/>
                    <a:pt x="0" y="387"/>
                    <a:pt x="0" y="387"/>
                  </a:cubicBezTo>
                  <a:cubicBezTo>
                    <a:pt x="0" y="469"/>
                    <a:pt x="0" y="469"/>
                    <a:pt x="0" y="469"/>
                  </a:cubicBezTo>
                  <a:cubicBezTo>
                    <a:pt x="204" y="250"/>
                    <a:pt x="204" y="250"/>
                    <a:pt x="204" y="250"/>
                  </a:cubicBezTo>
                  <a:cubicBezTo>
                    <a:pt x="472" y="486"/>
                    <a:pt x="472" y="486"/>
                    <a:pt x="472" y="486"/>
                  </a:cubicBezTo>
                  <a:cubicBezTo>
                    <a:pt x="522" y="435"/>
                    <a:pt x="522" y="435"/>
                    <a:pt x="522" y="435"/>
                  </a:cubicBezTo>
                  <a:cubicBezTo>
                    <a:pt x="425" y="396"/>
                    <a:pt x="328" y="304"/>
                    <a:pt x="299" y="225"/>
                  </a:cubicBezTo>
                  <a:cubicBezTo>
                    <a:pt x="281" y="172"/>
                    <a:pt x="311" y="151"/>
                    <a:pt x="346" y="192"/>
                  </a:cubicBezTo>
                  <a:cubicBezTo>
                    <a:pt x="424" y="282"/>
                    <a:pt x="496" y="325"/>
                    <a:pt x="618" y="336"/>
                  </a:cubicBezTo>
                  <a:cubicBezTo>
                    <a:pt x="649" y="305"/>
                    <a:pt x="649" y="305"/>
                    <a:pt x="649" y="305"/>
                  </a:cubicBezTo>
                  <a:cubicBezTo>
                    <a:pt x="367" y="0"/>
                    <a:pt x="367" y="0"/>
                    <a:pt x="367" y="0"/>
                  </a:cubicBezTo>
                  <a:lnTo>
                    <a:pt x="281" y="89"/>
                  </a:ln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0" name="Freeform 9"/>
            <p:cNvSpPr/>
            <p:nvPr/>
          </p:nvSpPr>
          <p:spPr bwMode="auto">
            <a:xfrm>
              <a:off x="990600" y="3105150"/>
              <a:ext cx="588963" cy="712788"/>
            </a:xfrm>
            <a:custGeom>
              <a:avLst/>
              <a:gdLst>
                <a:gd name="T0" fmla="*/ 231 w 546"/>
                <a:gd name="T1" fmla="*/ 0 h 660"/>
                <a:gd name="T2" fmla="*/ 0 w 546"/>
                <a:gd name="T3" fmla="*/ 262 h 660"/>
                <a:gd name="T4" fmla="*/ 0 w 546"/>
                <a:gd name="T5" fmla="*/ 660 h 660"/>
                <a:gd name="T6" fmla="*/ 255 w 546"/>
                <a:gd name="T7" fmla="*/ 660 h 660"/>
                <a:gd name="T8" fmla="*/ 546 w 546"/>
                <a:gd name="T9" fmla="*/ 361 h 660"/>
                <a:gd name="T10" fmla="*/ 326 w 546"/>
                <a:gd name="T11" fmla="*/ 221 h 660"/>
                <a:gd name="T12" fmla="*/ 231 w 546"/>
                <a:gd name="T13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46" h="660">
                  <a:moveTo>
                    <a:pt x="231" y="0"/>
                  </a:moveTo>
                  <a:cubicBezTo>
                    <a:pt x="0" y="262"/>
                    <a:pt x="0" y="262"/>
                    <a:pt x="0" y="262"/>
                  </a:cubicBezTo>
                  <a:cubicBezTo>
                    <a:pt x="0" y="660"/>
                    <a:pt x="0" y="660"/>
                    <a:pt x="0" y="660"/>
                  </a:cubicBezTo>
                  <a:cubicBezTo>
                    <a:pt x="255" y="660"/>
                    <a:pt x="255" y="660"/>
                    <a:pt x="255" y="660"/>
                  </a:cubicBezTo>
                  <a:cubicBezTo>
                    <a:pt x="546" y="361"/>
                    <a:pt x="546" y="361"/>
                    <a:pt x="546" y="361"/>
                  </a:cubicBezTo>
                  <a:cubicBezTo>
                    <a:pt x="451" y="329"/>
                    <a:pt x="378" y="282"/>
                    <a:pt x="326" y="221"/>
                  </a:cubicBezTo>
                  <a:cubicBezTo>
                    <a:pt x="275" y="160"/>
                    <a:pt x="243" y="86"/>
                    <a:pt x="231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1" name="Freeform 10"/>
            <p:cNvSpPr/>
            <p:nvPr/>
          </p:nvSpPr>
          <p:spPr bwMode="auto">
            <a:xfrm>
              <a:off x="369691" y="3146426"/>
              <a:ext cx="1165421" cy="887412"/>
            </a:xfrm>
            <a:custGeom>
              <a:avLst/>
              <a:gdLst>
                <a:gd name="T0" fmla="*/ 164 w 504"/>
                <a:gd name="T1" fmla="*/ 0 h 821"/>
                <a:gd name="T2" fmla="*/ 0 w 504"/>
                <a:gd name="T3" fmla="*/ 169 h 821"/>
                <a:gd name="T4" fmla="*/ 0 w 504"/>
                <a:gd name="T5" fmla="*/ 821 h 821"/>
                <a:gd name="T6" fmla="*/ 86 w 504"/>
                <a:gd name="T7" fmla="*/ 821 h 821"/>
                <a:gd name="T8" fmla="*/ 504 w 504"/>
                <a:gd name="T9" fmla="*/ 390 h 821"/>
                <a:gd name="T10" fmla="*/ 267 w 504"/>
                <a:gd name="T11" fmla="*/ 238 h 821"/>
                <a:gd name="T12" fmla="*/ 164 w 504"/>
                <a:gd name="T13" fmla="*/ 0 h 821"/>
                <a:gd name="connsiteX0" fmla="*/ 14229 w 20975"/>
                <a:gd name="connsiteY0" fmla="*/ 0 h 13186"/>
                <a:gd name="connsiteX1" fmla="*/ 0 w 20975"/>
                <a:gd name="connsiteY1" fmla="*/ 9555 h 13186"/>
                <a:gd name="connsiteX2" fmla="*/ 10975 w 20975"/>
                <a:gd name="connsiteY2" fmla="*/ 10000 h 13186"/>
                <a:gd name="connsiteX3" fmla="*/ 12681 w 20975"/>
                <a:gd name="connsiteY3" fmla="*/ 10000 h 13186"/>
                <a:gd name="connsiteX4" fmla="*/ 20975 w 20975"/>
                <a:gd name="connsiteY4" fmla="*/ 4750 h 13186"/>
                <a:gd name="connsiteX5" fmla="*/ 16273 w 20975"/>
                <a:gd name="connsiteY5" fmla="*/ 2899 h 13186"/>
                <a:gd name="connsiteX6" fmla="*/ 14229 w 20975"/>
                <a:gd name="connsiteY6" fmla="*/ 0 h 13186"/>
                <a:gd name="connsiteX0-1" fmla="*/ 14229 w 20975"/>
                <a:gd name="connsiteY0-2" fmla="*/ 0 h 10032"/>
                <a:gd name="connsiteX1-3" fmla="*/ 0 w 20975"/>
                <a:gd name="connsiteY1-4" fmla="*/ 9555 h 10032"/>
                <a:gd name="connsiteX2-5" fmla="*/ 10975 w 20975"/>
                <a:gd name="connsiteY2-6" fmla="*/ 10000 h 10032"/>
                <a:gd name="connsiteX3-7" fmla="*/ 12681 w 20975"/>
                <a:gd name="connsiteY3-8" fmla="*/ 10000 h 10032"/>
                <a:gd name="connsiteX4-9" fmla="*/ 20975 w 20975"/>
                <a:gd name="connsiteY4-10" fmla="*/ 4750 h 10032"/>
                <a:gd name="connsiteX5-11" fmla="*/ 16273 w 20975"/>
                <a:gd name="connsiteY5-12" fmla="*/ 2899 h 10032"/>
                <a:gd name="connsiteX6-13" fmla="*/ 14229 w 20975"/>
                <a:gd name="connsiteY6-14" fmla="*/ 0 h 10032"/>
                <a:gd name="connsiteX0-15" fmla="*/ 14486 w 21232"/>
                <a:gd name="connsiteY0-16" fmla="*/ 0 h 10017"/>
                <a:gd name="connsiteX1-17" fmla="*/ 0 w 21232"/>
                <a:gd name="connsiteY1-18" fmla="*/ 9765 h 10017"/>
                <a:gd name="connsiteX2-19" fmla="*/ 11232 w 21232"/>
                <a:gd name="connsiteY2-20" fmla="*/ 10000 h 10017"/>
                <a:gd name="connsiteX3-21" fmla="*/ 12938 w 21232"/>
                <a:gd name="connsiteY3-22" fmla="*/ 10000 h 10017"/>
                <a:gd name="connsiteX4-23" fmla="*/ 21232 w 21232"/>
                <a:gd name="connsiteY4-24" fmla="*/ 4750 h 10017"/>
                <a:gd name="connsiteX5-25" fmla="*/ 16530 w 21232"/>
                <a:gd name="connsiteY5-26" fmla="*/ 2899 h 10017"/>
                <a:gd name="connsiteX6-27" fmla="*/ 14486 w 21232"/>
                <a:gd name="connsiteY6-28" fmla="*/ 0 h 10017"/>
                <a:gd name="connsiteX0-29" fmla="*/ 14486 w 21232"/>
                <a:gd name="connsiteY0-30" fmla="*/ 0 h 10017"/>
                <a:gd name="connsiteX1-31" fmla="*/ 0 w 21232"/>
                <a:gd name="connsiteY1-32" fmla="*/ 9765 h 10017"/>
                <a:gd name="connsiteX2-33" fmla="*/ 11232 w 21232"/>
                <a:gd name="connsiteY2-34" fmla="*/ 10000 h 10017"/>
                <a:gd name="connsiteX3-35" fmla="*/ 12938 w 21232"/>
                <a:gd name="connsiteY3-36" fmla="*/ 10000 h 10017"/>
                <a:gd name="connsiteX4-37" fmla="*/ 21232 w 21232"/>
                <a:gd name="connsiteY4-38" fmla="*/ 4750 h 10017"/>
                <a:gd name="connsiteX5-39" fmla="*/ 16530 w 21232"/>
                <a:gd name="connsiteY5-40" fmla="*/ 2899 h 10017"/>
                <a:gd name="connsiteX6-41" fmla="*/ 14486 w 21232"/>
                <a:gd name="connsiteY6-42" fmla="*/ 0 h 10017"/>
                <a:gd name="connsiteX0-43" fmla="*/ 14657 w 21403"/>
                <a:gd name="connsiteY0-44" fmla="*/ 0 h 10000"/>
                <a:gd name="connsiteX1-45" fmla="*/ 0 w 21403"/>
                <a:gd name="connsiteY1-46" fmla="*/ 9923 h 10000"/>
                <a:gd name="connsiteX2-47" fmla="*/ 11403 w 21403"/>
                <a:gd name="connsiteY2-48" fmla="*/ 10000 h 10000"/>
                <a:gd name="connsiteX3-49" fmla="*/ 13109 w 21403"/>
                <a:gd name="connsiteY3-50" fmla="*/ 10000 h 10000"/>
                <a:gd name="connsiteX4-51" fmla="*/ 21403 w 21403"/>
                <a:gd name="connsiteY4-52" fmla="*/ 4750 h 10000"/>
                <a:gd name="connsiteX5-53" fmla="*/ 16701 w 21403"/>
                <a:gd name="connsiteY5-54" fmla="*/ 2899 h 10000"/>
                <a:gd name="connsiteX6-55" fmla="*/ 14657 w 21403"/>
                <a:gd name="connsiteY6-56" fmla="*/ 0 h 1000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21403" h="10000">
                  <a:moveTo>
                    <a:pt x="14657" y="0"/>
                  </a:moveTo>
                  <a:cubicBezTo>
                    <a:pt x="11403" y="2058"/>
                    <a:pt x="0" y="9923"/>
                    <a:pt x="0" y="9923"/>
                  </a:cubicBezTo>
                  <a:lnTo>
                    <a:pt x="11403" y="10000"/>
                  </a:lnTo>
                  <a:lnTo>
                    <a:pt x="13109" y="10000"/>
                  </a:lnTo>
                  <a:lnTo>
                    <a:pt x="21403" y="4750"/>
                  </a:lnTo>
                  <a:cubicBezTo>
                    <a:pt x="19379" y="4336"/>
                    <a:pt x="17812" y="3715"/>
                    <a:pt x="16701" y="2899"/>
                  </a:cubicBezTo>
                  <a:cubicBezTo>
                    <a:pt x="15609" y="2107"/>
                    <a:pt x="14935" y="1145"/>
                    <a:pt x="14657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Oval 11"/>
            <p:cNvSpPr>
              <a:spLocks noChangeArrowheads="1"/>
            </p:cNvSpPr>
            <p:nvPr/>
          </p:nvSpPr>
          <p:spPr bwMode="auto">
            <a:xfrm>
              <a:off x="1380908" y="2548732"/>
              <a:ext cx="827088" cy="827088"/>
            </a:xfrm>
            <a:prstGeom prst="ellipse">
              <a:avLst/>
            </a:prstGeom>
            <a:solidFill>
              <a:srgbClr val="E7D1A7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Freeform 12"/>
            <p:cNvSpPr/>
            <p:nvPr/>
          </p:nvSpPr>
          <p:spPr bwMode="auto">
            <a:xfrm>
              <a:off x="1724311" y="2275682"/>
              <a:ext cx="292100" cy="655638"/>
            </a:xfrm>
            <a:custGeom>
              <a:avLst/>
              <a:gdLst>
                <a:gd name="T0" fmla="*/ 216 w 270"/>
                <a:gd name="T1" fmla="*/ 24 h 606"/>
                <a:gd name="T2" fmla="*/ 128 w 270"/>
                <a:gd name="T3" fmla="*/ 25 h 606"/>
                <a:gd name="T4" fmla="*/ 13 w 270"/>
                <a:gd name="T5" fmla="*/ 143 h 606"/>
                <a:gd name="T6" fmla="*/ 0 w 270"/>
                <a:gd name="T7" fmla="*/ 435 h 606"/>
                <a:gd name="T8" fmla="*/ 42 w 270"/>
                <a:gd name="T9" fmla="*/ 472 h 606"/>
                <a:gd name="T10" fmla="*/ 173 w 270"/>
                <a:gd name="T11" fmla="*/ 606 h 606"/>
                <a:gd name="T12" fmla="*/ 120 w 270"/>
                <a:gd name="T13" fmla="*/ 395 h 606"/>
                <a:gd name="T14" fmla="*/ 202 w 270"/>
                <a:gd name="T15" fmla="*/ 258 h 606"/>
                <a:gd name="T16" fmla="*/ 216 w 270"/>
                <a:gd name="T17" fmla="*/ 24 h 6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0" h="606">
                  <a:moveTo>
                    <a:pt x="216" y="24"/>
                  </a:moveTo>
                  <a:cubicBezTo>
                    <a:pt x="191" y="0"/>
                    <a:pt x="152" y="1"/>
                    <a:pt x="128" y="25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0" y="435"/>
                    <a:pt x="0" y="435"/>
                    <a:pt x="0" y="435"/>
                  </a:cubicBezTo>
                  <a:cubicBezTo>
                    <a:pt x="0" y="437"/>
                    <a:pt x="41" y="471"/>
                    <a:pt x="42" y="472"/>
                  </a:cubicBezTo>
                  <a:cubicBezTo>
                    <a:pt x="173" y="606"/>
                    <a:pt x="173" y="606"/>
                    <a:pt x="173" y="606"/>
                  </a:cubicBezTo>
                  <a:cubicBezTo>
                    <a:pt x="192" y="465"/>
                    <a:pt x="151" y="414"/>
                    <a:pt x="120" y="395"/>
                  </a:cubicBezTo>
                  <a:cubicBezTo>
                    <a:pt x="202" y="258"/>
                    <a:pt x="202" y="258"/>
                    <a:pt x="202" y="258"/>
                  </a:cubicBezTo>
                  <a:cubicBezTo>
                    <a:pt x="270" y="189"/>
                    <a:pt x="268" y="76"/>
                    <a:pt x="216" y="24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19"/>
            <p:cNvSpPr/>
            <p:nvPr/>
          </p:nvSpPr>
          <p:spPr bwMode="auto">
            <a:xfrm>
              <a:off x="1544203" y="2676525"/>
              <a:ext cx="452438" cy="466725"/>
            </a:xfrm>
            <a:custGeom>
              <a:avLst/>
              <a:gdLst>
                <a:gd name="T0" fmla="*/ 132 w 419"/>
                <a:gd name="T1" fmla="*/ 30 h 432"/>
                <a:gd name="T2" fmla="*/ 43 w 419"/>
                <a:gd name="T3" fmla="*/ 271 h 432"/>
                <a:gd name="T4" fmla="*/ 287 w 419"/>
                <a:gd name="T5" fmla="*/ 402 h 432"/>
                <a:gd name="T6" fmla="*/ 376 w 419"/>
                <a:gd name="T7" fmla="*/ 161 h 432"/>
                <a:gd name="T8" fmla="*/ 132 w 419"/>
                <a:gd name="T9" fmla="*/ 30 h 4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9" h="432">
                  <a:moveTo>
                    <a:pt x="132" y="30"/>
                  </a:moveTo>
                  <a:cubicBezTo>
                    <a:pt x="40" y="60"/>
                    <a:pt x="0" y="168"/>
                    <a:pt x="43" y="271"/>
                  </a:cubicBezTo>
                  <a:cubicBezTo>
                    <a:pt x="85" y="373"/>
                    <a:pt x="195" y="432"/>
                    <a:pt x="287" y="402"/>
                  </a:cubicBezTo>
                  <a:cubicBezTo>
                    <a:pt x="379" y="372"/>
                    <a:pt x="419" y="264"/>
                    <a:pt x="376" y="161"/>
                  </a:cubicBezTo>
                  <a:cubicBezTo>
                    <a:pt x="333" y="59"/>
                    <a:pt x="224" y="0"/>
                    <a:pt x="132" y="3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7248715" y="3182096"/>
            <a:ext cx="3496646" cy="2360435"/>
            <a:chOff x="3041166" y="2185411"/>
            <a:chExt cx="1997075" cy="1347788"/>
          </a:xfrm>
        </p:grpSpPr>
        <p:sp>
          <p:nvSpPr>
            <p:cNvPr id="101" name="Freeform 13"/>
            <p:cNvSpPr/>
            <p:nvPr/>
          </p:nvSpPr>
          <p:spPr bwMode="auto">
            <a:xfrm>
              <a:off x="3041166" y="2185411"/>
              <a:ext cx="1997075" cy="1347788"/>
            </a:xfrm>
            <a:custGeom>
              <a:avLst/>
              <a:gdLst>
                <a:gd name="T0" fmla="*/ 1849 w 1849"/>
                <a:gd name="T1" fmla="*/ 1074 h 1248"/>
                <a:gd name="T2" fmla="*/ 1849 w 1849"/>
                <a:gd name="T3" fmla="*/ 174 h 1248"/>
                <a:gd name="T4" fmla="*/ 1675 w 1849"/>
                <a:gd name="T5" fmla="*/ 0 h 1248"/>
                <a:gd name="T6" fmla="*/ 174 w 1849"/>
                <a:gd name="T7" fmla="*/ 0 h 1248"/>
                <a:gd name="T8" fmla="*/ 0 w 1849"/>
                <a:gd name="T9" fmla="*/ 174 h 1248"/>
                <a:gd name="T10" fmla="*/ 0 w 1849"/>
                <a:gd name="T11" fmla="*/ 1074 h 1248"/>
                <a:gd name="T12" fmla="*/ 174 w 1849"/>
                <a:gd name="T13" fmla="*/ 1248 h 1248"/>
                <a:gd name="T14" fmla="*/ 1675 w 1849"/>
                <a:gd name="T15" fmla="*/ 1248 h 1248"/>
                <a:gd name="T16" fmla="*/ 1849 w 1849"/>
                <a:gd name="T17" fmla="*/ 1074 h 12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849" h="1248">
                  <a:moveTo>
                    <a:pt x="1849" y="1074"/>
                  </a:moveTo>
                  <a:cubicBezTo>
                    <a:pt x="1849" y="174"/>
                    <a:pt x="1849" y="174"/>
                    <a:pt x="1849" y="174"/>
                  </a:cubicBezTo>
                  <a:cubicBezTo>
                    <a:pt x="1849" y="78"/>
                    <a:pt x="1771" y="0"/>
                    <a:pt x="1675" y="0"/>
                  </a:cubicBezTo>
                  <a:cubicBezTo>
                    <a:pt x="174" y="0"/>
                    <a:pt x="174" y="0"/>
                    <a:pt x="174" y="0"/>
                  </a:cubicBezTo>
                  <a:cubicBezTo>
                    <a:pt x="79" y="0"/>
                    <a:pt x="0" y="78"/>
                    <a:pt x="0" y="174"/>
                  </a:cubicBezTo>
                  <a:cubicBezTo>
                    <a:pt x="0" y="1074"/>
                    <a:pt x="0" y="1074"/>
                    <a:pt x="0" y="1074"/>
                  </a:cubicBezTo>
                  <a:cubicBezTo>
                    <a:pt x="0" y="1170"/>
                    <a:pt x="79" y="1248"/>
                    <a:pt x="174" y="1248"/>
                  </a:cubicBezTo>
                  <a:cubicBezTo>
                    <a:pt x="1675" y="1248"/>
                    <a:pt x="1675" y="1248"/>
                    <a:pt x="1675" y="1248"/>
                  </a:cubicBezTo>
                  <a:cubicBezTo>
                    <a:pt x="1771" y="1248"/>
                    <a:pt x="1849" y="1170"/>
                    <a:pt x="1849" y="1074"/>
                  </a:cubicBezTo>
                  <a:close/>
                </a:path>
              </a:pathLst>
            </a:custGeom>
            <a:solidFill>
              <a:srgbClr val="00060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Freeform 14"/>
            <p:cNvSpPr/>
            <p:nvPr/>
          </p:nvSpPr>
          <p:spPr bwMode="auto">
            <a:xfrm>
              <a:off x="3388828" y="2185411"/>
              <a:ext cx="1649413" cy="915988"/>
            </a:xfrm>
            <a:custGeom>
              <a:avLst/>
              <a:gdLst>
                <a:gd name="T0" fmla="*/ 1527 w 1527"/>
                <a:gd name="T1" fmla="*/ 848 h 848"/>
                <a:gd name="T2" fmla="*/ 0 w 1527"/>
                <a:gd name="T3" fmla="*/ 0 h 848"/>
                <a:gd name="T4" fmla="*/ 1352 w 1527"/>
                <a:gd name="T5" fmla="*/ 0 h 848"/>
                <a:gd name="T6" fmla="*/ 1527 w 1527"/>
                <a:gd name="T7" fmla="*/ 174 h 848"/>
                <a:gd name="T8" fmla="*/ 1527 w 1527"/>
                <a:gd name="T9" fmla="*/ 848 h 8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27" h="848">
                  <a:moveTo>
                    <a:pt x="1527" y="848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1352" y="0"/>
                    <a:pt x="1352" y="0"/>
                    <a:pt x="1352" y="0"/>
                  </a:cubicBezTo>
                  <a:cubicBezTo>
                    <a:pt x="1448" y="0"/>
                    <a:pt x="1527" y="78"/>
                    <a:pt x="1527" y="174"/>
                  </a:cubicBezTo>
                  <a:lnTo>
                    <a:pt x="1527" y="848"/>
                  </a:lnTo>
                  <a:close/>
                </a:path>
              </a:pathLst>
            </a:custGeom>
            <a:solidFill>
              <a:srgbClr val="5E5D5D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3" name="Freeform 15"/>
            <p:cNvSpPr/>
            <p:nvPr/>
          </p:nvSpPr>
          <p:spPr bwMode="auto">
            <a:xfrm>
              <a:off x="3352800" y="2192487"/>
              <a:ext cx="1457325" cy="1236663"/>
            </a:xfrm>
            <a:custGeom>
              <a:avLst/>
              <a:gdLst>
                <a:gd name="T0" fmla="*/ 918 w 918"/>
                <a:gd name="T1" fmla="*/ 0 h 779"/>
                <a:gd name="T2" fmla="*/ 712 w 918"/>
                <a:gd name="T3" fmla="*/ 347 h 779"/>
                <a:gd name="T4" fmla="*/ 399 w 918"/>
                <a:gd name="T5" fmla="*/ 389 h 779"/>
                <a:gd name="T6" fmla="*/ 193 w 918"/>
                <a:gd name="T7" fmla="*/ 779 h 779"/>
                <a:gd name="T8" fmla="*/ 0 w 918"/>
                <a:gd name="T9" fmla="*/ 779 h 779"/>
                <a:gd name="T10" fmla="*/ 0 w 918"/>
                <a:gd name="T11" fmla="*/ 725 h 779"/>
                <a:gd name="T12" fmla="*/ 288 w 918"/>
                <a:gd name="T13" fmla="*/ 303 h 779"/>
                <a:gd name="T14" fmla="*/ 638 w 918"/>
                <a:gd name="T15" fmla="*/ 264 h 779"/>
                <a:gd name="T16" fmla="*/ 813 w 918"/>
                <a:gd name="T17" fmla="*/ 0 h 779"/>
                <a:gd name="T18" fmla="*/ 918 w 918"/>
                <a:gd name="T19" fmla="*/ 0 h 7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18" h="779">
                  <a:moveTo>
                    <a:pt x="918" y="0"/>
                  </a:moveTo>
                  <a:lnTo>
                    <a:pt x="712" y="347"/>
                  </a:lnTo>
                  <a:lnTo>
                    <a:pt x="399" y="389"/>
                  </a:lnTo>
                  <a:lnTo>
                    <a:pt x="193" y="779"/>
                  </a:lnTo>
                  <a:lnTo>
                    <a:pt x="0" y="779"/>
                  </a:lnTo>
                  <a:lnTo>
                    <a:pt x="0" y="725"/>
                  </a:lnTo>
                  <a:lnTo>
                    <a:pt x="288" y="303"/>
                  </a:lnTo>
                  <a:lnTo>
                    <a:pt x="638" y="264"/>
                  </a:lnTo>
                  <a:lnTo>
                    <a:pt x="813" y="0"/>
                  </a:lnTo>
                  <a:lnTo>
                    <a:pt x="918" y="0"/>
                  </a:lnTo>
                  <a:close/>
                </a:path>
              </a:pathLst>
            </a:custGeom>
            <a:solidFill>
              <a:srgbClr val="000600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4" name="Freeform 16"/>
            <p:cNvSpPr/>
            <p:nvPr/>
          </p:nvSpPr>
          <p:spPr bwMode="auto">
            <a:xfrm>
              <a:off x="3371431" y="2289460"/>
              <a:ext cx="1547813" cy="1139690"/>
            </a:xfrm>
            <a:custGeom>
              <a:avLst/>
              <a:gdLst>
                <a:gd name="T0" fmla="*/ 1432 w 1432"/>
                <a:gd name="T1" fmla="*/ 1038 h 1042"/>
                <a:gd name="T2" fmla="*/ 1432 w 1432"/>
                <a:gd name="T3" fmla="*/ 4 h 1042"/>
                <a:gd name="T4" fmla="*/ 1429 w 1432"/>
                <a:gd name="T5" fmla="*/ 0 h 1042"/>
                <a:gd name="T6" fmla="*/ 4 w 1432"/>
                <a:gd name="T7" fmla="*/ 0 h 1042"/>
                <a:gd name="T8" fmla="*/ 0 w 1432"/>
                <a:gd name="T9" fmla="*/ 4 h 1042"/>
                <a:gd name="T10" fmla="*/ 0 w 1432"/>
                <a:gd name="T11" fmla="*/ 1038 h 1042"/>
                <a:gd name="T12" fmla="*/ 4 w 1432"/>
                <a:gd name="T13" fmla="*/ 1042 h 1042"/>
                <a:gd name="T14" fmla="*/ 1429 w 1432"/>
                <a:gd name="T15" fmla="*/ 1042 h 1042"/>
                <a:gd name="T16" fmla="*/ 1432 w 1432"/>
                <a:gd name="T17" fmla="*/ 1038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2" h="1042">
                  <a:moveTo>
                    <a:pt x="1432" y="1038"/>
                  </a:moveTo>
                  <a:cubicBezTo>
                    <a:pt x="1432" y="4"/>
                    <a:pt x="1432" y="4"/>
                    <a:pt x="1432" y="4"/>
                  </a:cubicBezTo>
                  <a:cubicBezTo>
                    <a:pt x="1432" y="2"/>
                    <a:pt x="1431" y="0"/>
                    <a:pt x="1429" y="0"/>
                  </a:cubicBez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2" y="1042"/>
                    <a:pt x="4" y="1042"/>
                  </a:cubicBezTo>
                  <a:cubicBezTo>
                    <a:pt x="1429" y="1042"/>
                    <a:pt x="1429" y="1042"/>
                    <a:pt x="1429" y="1042"/>
                  </a:cubicBezTo>
                  <a:cubicBezTo>
                    <a:pt x="1431" y="1042"/>
                    <a:pt x="1432" y="1040"/>
                    <a:pt x="1432" y="103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5" name="Oval 18"/>
            <p:cNvSpPr>
              <a:spLocks noChangeArrowheads="1"/>
            </p:cNvSpPr>
            <p:nvPr/>
          </p:nvSpPr>
          <p:spPr bwMode="auto">
            <a:xfrm>
              <a:off x="3124200" y="2810093"/>
              <a:ext cx="96838" cy="98425"/>
            </a:xfrm>
            <a:prstGeom prst="ellipse">
              <a:avLst/>
            </a:prstGeom>
            <a:solidFill>
              <a:srgbClr val="5E5D5D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6450348" y="3782296"/>
            <a:ext cx="962061" cy="1556941"/>
            <a:chOff x="1463764" y="2275682"/>
            <a:chExt cx="549472" cy="889000"/>
          </a:xfrm>
        </p:grpSpPr>
        <p:sp>
          <p:nvSpPr>
            <p:cNvPr id="98" name="Freeform 97"/>
            <p:cNvSpPr/>
            <p:nvPr/>
          </p:nvSpPr>
          <p:spPr bwMode="auto">
            <a:xfrm>
              <a:off x="1470311" y="2275682"/>
              <a:ext cx="542925" cy="592138"/>
            </a:xfrm>
            <a:custGeom>
              <a:avLst/>
              <a:gdLst>
                <a:gd name="T0" fmla="*/ 449 w 503"/>
                <a:gd name="T1" fmla="*/ 24 h 548"/>
                <a:gd name="T2" fmla="*/ 361 w 503"/>
                <a:gd name="T3" fmla="*/ 25 h 548"/>
                <a:gd name="T4" fmla="*/ 69 w 503"/>
                <a:gd name="T5" fmla="*/ 324 h 548"/>
                <a:gd name="T6" fmla="*/ 43 w 503"/>
                <a:gd name="T7" fmla="*/ 506 h 548"/>
                <a:gd name="T8" fmla="*/ 43 w 503"/>
                <a:gd name="T9" fmla="*/ 506 h 548"/>
                <a:gd name="T10" fmla="*/ 196 w 503"/>
                <a:gd name="T11" fmla="*/ 505 h 548"/>
                <a:gd name="T12" fmla="*/ 436 w 503"/>
                <a:gd name="T13" fmla="*/ 258 h 548"/>
                <a:gd name="T14" fmla="*/ 449 w 503"/>
                <a:gd name="T15" fmla="*/ 24 h 5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03" h="548">
                  <a:moveTo>
                    <a:pt x="449" y="24"/>
                  </a:moveTo>
                  <a:cubicBezTo>
                    <a:pt x="425" y="0"/>
                    <a:pt x="385" y="0"/>
                    <a:pt x="361" y="25"/>
                  </a:cubicBezTo>
                  <a:cubicBezTo>
                    <a:pt x="69" y="324"/>
                    <a:pt x="69" y="324"/>
                    <a:pt x="69" y="324"/>
                  </a:cubicBezTo>
                  <a:cubicBezTo>
                    <a:pt x="28" y="367"/>
                    <a:pt x="0" y="464"/>
                    <a:pt x="43" y="506"/>
                  </a:cubicBezTo>
                  <a:cubicBezTo>
                    <a:pt x="43" y="506"/>
                    <a:pt x="43" y="506"/>
                    <a:pt x="43" y="506"/>
                  </a:cubicBezTo>
                  <a:cubicBezTo>
                    <a:pt x="85" y="548"/>
                    <a:pt x="154" y="547"/>
                    <a:pt x="196" y="505"/>
                  </a:cubicBezTo>
                  <a:cubicBezTo>
                    <a:pt x="436" y="258"/>
                    <a:pt x="436" y="258"/>
                    <a:pt x="436" y="258"/>
                  </a:cubicBezTo>
                  <a:cubicBezTo>
                    <a:pt x="503" y="189"/>
                    <a:pt x="502" y="75"/>
                    <a:pt x="449" y="24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9" name="Freeform 98"/>
            <p:cNvSpPr/>
            <p:nvPr/>
          </p:nvSpPr>
          <p:spPr bwMode="auto">
            <a:xfrm>
              <a:off x="1463764" y="2655094"/>
              <a:ext cx="460375" cy="509588"/>
            </a:xfrm>
            <a:custGeom>
              <a:avLst/>
              <a:gdLst>
                <a:gd name="T0" fmla="*/ 122 w 426"/>
                <a:gd name="T1" fmla="*/ 33 h 472"/>
                <a:gd name="T2" fmla="*/ 50 w 426"/>
                <a:gd name="T3" fmla="*/ 295 h 472"/>
                <a:gd name="T4" fmla="*/ 303 w 426"/>
                <a:gd name="T5" fmla="*/ 439 h 472"/>
                <a:gd name="T6" fmla="*/ 376 w 426"/>
                <a:gd name="T7" fmla="*/ 176 h 472"/>
                <a:gd name="T8" fmla="*/ 122 w 426"/>
                <a:gd name="T9" fmla="*/ 33 h 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6" h="472">
                  <a:moveTo>
                    <a:pt x="122" y="33"/>
                  </a:moveTo>
                  <a:cubicBezTo>
                    <a:pt x="32" y="66"/>
                    <a:pt x="0" y="183"/>
                    <a:pt x="50" y="295"/>
                  </a:cubicBezTo>
                  <a:cubicBezTo>
                    <a:pt x="100" y="407"/>
                    <a:pt x="213" y="472"/>
                    <a:pt x="303" y="439"/>
                  </a:cubicBezTo>
                  <a:cubicBezTo>
                    <a:pt x="393" y="406"/>
                    <a:pt x="426" y="288"/>
                    <a:pt x="376" y="176"/>
                  </a:cubicBezTo>
                  <a:cubicBezTo>
                    <a:pt x="326" y="64"/>
                    <a:pt x="212" y="0"/>
                    <a:pt x="122" y="33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0" name="Freeform 99"/>
            <p:cNvSpPr/>
            <p:nvPr/>
          </p:nvSpPr>
          <p:spPr bwMode="auto">
            <a:xfrm>
              <a:off x="1792573" y="2279651"/>
              <a:ext cx="144463" cy="146050"/>
            </a:xfrm>
            <a:custGeom>
              <a:avLst/>
              <a:gdLst>
                <a:gd name="T0" fmla="*/ 0 w 134"/>
                <a:gd name="T1" fmla="*/ 93 h 134"/>
                <a:gd name="T2" fmla="*/ 95 w 134"/>
                <a:gd name="T3" fmla="*/ 134 h 134"/>
                <a:gd name="T4" fmla="*/ 92 w 134"/>
                <a:gd name="T5" fmla="*/ 0 h 134"/>
                <a:gd name="T6" fmla="*/ 0 w 134"/>
                <a:gd name="T7" fmla="*/ 93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4" h="134">
                  <a:moveTo>
                    <a:pt x="0" y="93"/>
                  </a:moveTo>
                  <a:cubicBezTo>
                    <a:pt x="41" y="117"/>
                    <a:pt x="60" y="126"/>
                    <a:pt x="95" y="134"/>
                  </a:cubicBezTo>
                  <a:cubicBezTo>
                    <a:pt x="134" y="94"/>
                    <a:pt x="129" y="18"/>
                    <a:pt x="92" y="0"/>
                  </a:cubicBezTo>
                  <a:cubicBezTo>
                    <a:pt x="70" y="8"/>
                    <a:pt x="18" y="72"/>
                    <a:pt x="0" y="93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5" name="Group 114"/>
          <p:cNvGrpSpPr/>
          <p:nvPr/>
        </p:nvGrpSpPr>
        <p:grpSpPr>
          <a:xfrm>
            <a:off x="7818830" y="1626426"/>
            <a:ext cx="3154765" cy="3733881"/>
            <a:chOff x="4975756" y="1890224"/>
            <a:chExt cx="3026290" cy="3580889"/>
          </a:xfrm>
        </p:grpSpPr>
        <p:sp>
          <p:nvSpPr>
            <p:cNvPr id="116" name="Freeform 17"/>
            <p:cNvSpPr/>
            <p:nvPr/>
          </p:nvSpPr>
          <p:spPr bwMode="auto">
            <a:xfrm>
              <a:off x="4975756" y="3556912"/>
              <a:ext cx="2333043" cy="1914201"/>
            </a:xfrm>
            <a:custGeom>
              <a:avLst/>
              <a:gdLst>
                <a:gd name="T0" fmla="*/ 1287 w 1287"/>
                <a:gd name="T1" fmla="*/ 0 h 1042"/>
                <a:gd name="T2" fmla="*/ 1126 w 1287"/>
                <a:gd name="T3" fmla="*/ 0 h 1042"/>
                <a:gd name="T4" fmla="*/ 937 w 1287"/>
                <a:gd name="T5" fmla="*/ 286 h 1042"/>
                <a:gd name="T6" fmla="*/ 423 w 1287"/>
                <a:gd name="T7" fmla="*/ 343 h 1042"/>
                <a:gd name="T8" fmla="*/ 0 w 1287"/>
                <a:gd name="T9" fmla="*/ 963 h 1042"/>
                <a:gd name="T10" fmla="*/ 0 w 1287"/>
                <a:gd name="T11" fmla="*/ 1038 h 1042"/>
                <a:gd name="T12" fmla="*/ 3 w 1287"/>
                <a:gd name="T13" fmla="*/ 1042 h 1042"/>
                <a:gd name="T14" fmla="*/ 283 w 1287"/>
                <a:gd name="T15" fmla="*/ 1042 h 1042"/>
                <a:gd name="T16" fmla="*/ 586 w 1287"/>
                <a:gd name="T17" fmla="*/ 469 h 1042"/>
                <a:gd name="T18" fmla="*/ 1046 w 1287"/>
                <a:gd name="T19" fmla="*/ 408 h 1042"/>
                <a:gd name="T20" fmla="*/ 1287 w 1287"/>
                <a:gd name="T21" fmla="*/ 0 h 10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87" h="1042">
                  <a:moveTo>
                    <a:pt x="1287" y="0"/>
                  </a:moveTo>
                  <a:cubicBezTo>
                    <a:pt x="1126" y="0"/>
                    <a:pt x="1126" y="0"/>
                    <a:pt x="1126" y="0"/>
                  </a:cubicBezTo>
                  <a:cubicBezTo>
                    <a:pt x="937" y="286"/>
                    <a:pt x="937" y="286"/>
                    <a:pt x="937" y="286"/>
                  </a:cubicBezTo>
                  <a:cubicBezTo>
                    <a:pt x="423" y="343"/>
                    <a:pt x="423" y="343"/>
                    <a:pt x="423" y="343"/>
                  </a:cubicBezTo>
                  <a:cubicBezTo>
                    <a:pt x="0" y="963"/>
                    <a:pt x="0" y="963"/>
                    <a:pt x="0" y="963"/>
                  </a:cubicBezTo>
                  <a:cubicBezTo>
                    <a:pt x="0" y="1038"/>
                    <a:pt x="0" y="1038"/>
                    <a:pt x="0" y="1038"/>
                  </a:cubicBezTo>
                  <a:cubicBezTo>
                    <a:pt x="0" y="1040"/>
                    <a:pt x="1" y="1042"/>
                    <a:pt x="3" y="1042"/>
                  </a:cubicBezTo>
                  <a:cubicBezTo>
                    <a:pt x="283" y="1042"/>
                    <a:pt x="283" y="1042"/>
                    <a:pt x="283" y="1042"/>
                  </a:cubicBezTo>
                  <a:cubicBezTo>
                    <a:pt x="586" y="469"/>
                    <a:pt x="586" y="469"/>
                    <a:pt x="586" y="469"/>
                  </a:cubicBezTo>
                  <a:cubicBezTo>
                    <a:pt x="1046" y="408"/>
                    <a:pt x="1046" y="408"/>
                    <a:pt x="1046" y="408"/>
                  </a:cubicBezTo>
                  <a:lnTo>
                    <a:pt x="128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7" name="Freeform 23"/>
            <p:cNvSpPr/>
            <p:nvPr/>
          </p:nvSpPr>
          <p:spPr bwMode="auto">
            <a:xfrm>
              <a:off x="4975756" y="1890224"/>
              <a:ext cx="3026290" cy="3580886"/>
            </a:xfrm>
            <a:custGeom>
              <a:avLst/>
              <a:gdLst>
                <a:gd name="T0" fmla="*/ 1135 w 1135"/>
                <a:gd name="T1" fmla="*/ 185 h 1343"/>
                <a:gd name="T2" fmla="*/ 1133 w 1135"/>
                <a:gd name="T3" fmla="*/ 296 h 1343"/>
                <a:gd name="T4" fmla="*/ 1034 w 1135"/>
                <a:gd name="T5" fmla="*/ 242 h 1343"/>
                <a:gd name="T6" fmla="*/ 712 w 1135"/>
                <a:gd name="T7" fmla="*/ 857 h 1343"/>
                <a:gd name="T8" fmla="*/ 399 w 1135"/>
                <a:gd name="T9" fmla="*/ 903 h 1343"/>
                <a:gd name="T10" fmla="*/ 192 w 1135"/>
                <a:gd name="T11" fmla="*/ 1343 h 1343"/>
                <a:gd name="T12" fmla="*/ 0 w 1135"/>
                <a:gd name="T13" fmla="*/ 1343 h 1343"/>
                <a:gd name="T14" fmla="*/ 0 w 1135"/>
                <a:gd name="T15" fmla="*/ 1283 h 1343"/>
                <a:gd name="T16" fmla="*/ 287 w 1135"/>
                <a:gd name="T17" fmla="*/ 807 h 1343"/>
                <a:gd name="T18" fmla="*/ 637 w 1135"/>
                <a:gd name="T19" fmla="*/ 763 h 1343"/>
                <a:gd name="T20" fmla="*/ 965 w 1135"/>
                <a:gd name="T21" fmla="*/ 205 h 1343"/>
                <a:gd name="T22" fmla="*/ 867 w 1135"/>
                <a:gd name="T23" fmla="*/ 152 h 1343"/>
                <a:gd name="T24" fmla="*/ 1135 w 1135"/>
                <a:gd name="T25" fmla="*/ 0 h 1343"/>
                <a:gd name="T26" fmla="*/ 1135 w 1135"/>
                <a:gd name="T27" fmla="*/ 117 h 1343"/>
                <a:gd name="T28" fmla="*/ 1135 w 1135"/>
                <a:gd name="T29" fmla="*/ 185 h 13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135" h="1343">
                  <a:moveTo>
                    <a:pt x="1135" y="185"/>
                  </a:moveTo>
                  <a:lnTo>
                    <a:pt x="1133" y="296"/>
                  </a:lnTo>
                  <a:lnTo>
                    <a:pt x="1034" y="242"/>
                  </a:lnTo>
                  <a:lnTo>
                    <a:pt x="712" y="857"/>
                  </a:lnTo>
                  <a:lnTo>
                    <a:pt x="399" y="903"/>
                  </a:lnTo>
                  <a:lnTo>
                    <a:pt x="192" y="1343"/>
                  </a:lnTo>
                  <a:lnTo>
                    <a:pt x="0" y="1343"/>
                  </a:lnTo>
                  <a:lnTo>
                    <a:pt x="0" y="1283"/>
                  </a:lnTo>
                  <a:lnTo>
                    <a:pt x="287" y="807"/>
                  </a:lnTo>
                  <a:lnTo>
                    <a:pt x="637" y="763"/>
                  </a:lnTo>
                  <a:lnTo>
                    <a:pt x="965" y="205"/>
                  </a:lnTo>
                  <a:lnTo>
                    <a:pt x="867" y="152"/>
                  </a:lnTo>
                  <a:lnTo>
                    <a:pt x="1135" y="0"/>
                  </a:lnTo>
                  <a:lnTo>
                    <a:pt x="1135" y="117"/>
                  </a:lnTo>
                  <a:lnTo>
                    <a:pt x="1135" y="185"/>
                  </a:lnTo>
                  <a:close/>
                </a:path>
              </a:pathLst>
            </a:custGeom>
            <a:solidFill>
              <a:srgbClr val="6B7B1B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18" name="Group 117"/>
          <p:cNvGrpSpPr/>
          <p:nvPr/>
        </p:nvGrpSpPr>
        <p:grpSpPr>
          <a:xfrm>
            <a:off x="9340718" y="3691577"/>
            <a:ext cx="3005315" cy="3739325"/>
            <a:chOff x="6861248" y="2767807"/>
            <a:chExt cx="1716456" cy="2135123"/>
          </a:xfrm>
        </p:grpSpPr>
        <p:sp>
          <p:nvSpPr>
            <p:cNvPr id="119" name="Freeform 25"/>
            <p:cNvSpPr/>
            <p:nvPr/>
          </p:nvSpPr>
          <p:spPr bwMode="auto">
            <a:xfrm>
              <a:off x="7571506" y="3771292"/>
              <a:ext cx="576902" cy="489668"/>
            </a:xfrm>
            <a:custGeom>
              <a:avLst/>
              <a:gdLst>
                <a:gd name="T0" fmla="*/ 108 w 720"/>
                <a:gd name="T1" fmla="*/ 491 h 694"/>
                <a:gd name="T2" fmla="*/ 601 w 720"/>
                <a:gd name="T3" fmla="*/ 153 h 694"/>
                <a:gd name="T4" fmla="*/ 108 w 720"/>
                <a:gd name="T5" fmla="*/ 491 h 694"/>
                <a:gd name="connsiteX0" fmla="*/ 224 w 6709"/>
                <a:gd name="connsiteY0" fmla="*/ 5648 h 6535"/>
                <a:gd name="connsiteX1" fmla="*/ 6434 w 6709"/>
                <a:gd name="connsiteY1" fmla="*/ 587 h 6535"/>
                <a:gd name="connsiteX2" fmla="*/ 224 w 6709"/>
                <a:gd name="connsiteY2" fmla="*/ 5648 h 6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709" h="6535">
                  <a:moveTo>
                    <a:pt x="224" y="5648"/>
                  </a:moveTo>
                  <a:cubicBezTo>
                    <a:pt x="-1276" y="2910"/>
                    <a:pt x="5226" y="-1618"/>
                    <a:pt x="6434" y="587"/>
                  </a:cubicBezTo>
                  <a:cubicBezTo>
                    <a:pt x="8087" y="3584"/>
                    <a:pt x="1835" y="8573"/>
                    <a:pt x="224" y="5648"/>
                  </a:cubicBezTo>
                  <a:close/>
                </a:path>
              </a:pathLst>
            </a:custGeom>
            <a:solidFill>
              <a:srgbClr val="44444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0" name="Freeform 26"/>
            <p:cNvSpPr/>
            <p:nvPr/>
          </p:nvSpPr>
          <p:spPr bwMode="auto">
            <a:xfrm>
              <a:off x="7572194" y="3747066"/>
              <a:ext cx="539522" cy="433666"/>
            </a:xfrm>
            <a:custGeom>
              <a:avLst/>
              <a:gdLst>
                <a:gd name="T0" fmla="*/ 100 w 668"/>
                <a:gd name="T1" fmla="*/ 454 h 643"/>
                <a:gd name="T2" fmla="*/ 558 w 668"/>
                <a:gd name="T3" fmla="*/ 141 h 643"/>
                <a:gd name="T4" fmla="*/ 100 w 668"/>
                <a:gd name="T5" fmla="*/ 454 h 643"/>
                <a:gd name="connsiteX0" fmla="*/ 210 w 7158"/>
                <a:gd name="connsiteY0" fmla="*/ 5749 h 6629"/>
                <a:gd name="connsiteX1" fmla="*/ 6901 w 7158"/>
                <a:gd name="connsiteY1" fmla="*/ 572 h 6629"/>
                <a:gd name="connsiteX2" fmla="*/ 210 w 7158"/>
                <a:gd name="connsiteY2" fmla="*/ 5749 h 6629"/>
                <a:gd name="connsiteX0-1" fmla="*/ 281 w 10435"/>
                <a:gd name="connsiteY0-2" fmla="*/ 8015 h 9430"/>
                <a:gd name="connsiteX1-3" fmla="*/ 10090 w 10435"/>
                <a:gd name="connsiteY1-4" fmla="*/ 931 h 9430"/>
                <a:gd name="connsiteX2-5" fmla="*/ 281 w 10435"/>
                <a:gd name="connsiteY2-6" fmla="*/ 8015 h 943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</a:cxnLst>
              <a:rect l="l" t="t" r="r" b="b"/>
              <a:pathLst>
                <a:path w="10435" h="9430">
                  <a:moveTo>
                    <a:pt x="281" y="8015"/>
                  </a:moveTo>
                  <a:cubicBezTo>
                    <a:pt x="-1810" y="3885"/>
                    <a:pt x="8418" y="-2377"/>
                    <a:pt x="10090" y="931"/>
                  </a:cubicBezTo>
                  <a:cubicBezTo>
                    <a:pt x="12391" y="5458"/>
                    <a:pt x="2540" y="12449"/>
                    <a:pt x="281" y="8015"/>
                  </a:cubicBezTo>
                  <a:close/>
                </a:path>
              </a:pathLst>
            </a:custGeom>
            <a:solidFill>
              <a:srgbClr val="C4C4C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r>
                <a:rPr lang="en-US" sz="9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z</a:t>
              </a:r>
            </a:p>
          </p:txBody>
        </p:sp>
        <p:sp>
          <p:nvSpPr>
            <p:cNvPr id="121" name="Freeform 27"/>
            <p:cNvSpPr/>
            <p:nvPr/>
          </p:nvSpPr>
          <p:spPr bwMode="auto">
            <a:xfrm>
              <a:off x="7501732" y="3550959"/>
              <a:ext cx="800100" cy="804863"/>
            </a:xfrm>
            <a:custGeom>
              <a:avLst/>
              <a:gdLst>
                <a:gd name="T0" fmla="*/ 270 w 504"/>
                <a:gd name="T1" fmla="*/ 0 h 507"/>
                <a:gd name="T2" fmla="*/ 504 w 504"/>
                <a:gd name="T3" fmla="*/ 411 h 507"/>
                <a:gd name="T4" fmla="*/ 479 w 504"/>
                <a:gd name="T5" fmla="*/ 507 h 507"/>
                <a:gd name="T6" fmla="*/ 136 w 504"/>
                <a:gd name="T7" fmla="*/ 424 h 507"/>
                <a:gd name="T8" fmla="*/ 0 w 504"/>
                <a:gd name="T9" fmla="*/ 184 h 507"/>
                <a:gd name="T10" fmla="*/ 270 w 504"/>
                <a:gd name="T11" fmla="*/ 0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4" h="507">
                  <a:moveTo>
                    <a:pt x="270" y="0"/>
                  </a:moveTo>
                  <a:lnTo>
                    <a:pt x="504" y="411"/>
                  </a:lnTo>
                  <a:lnTo>
                    <a:pt x="479" y="507"/>
                  </a:lnTo>
                  <a:lnTo>
                    <a:pt x="136" y="424"/>
                  </a:lnTo>
                  <a:lnTo>
                    <a:pt x="0" y="18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2" name="Freeform 28"/>
            <p:cNvSpPr/>
            <p:nvPr/>
          </p:nvSpPr>
          <p:spPr bwMode="auto">
            <a:xfrm>
              <a:off x="7604126" y="3687763"/>
              <a:ext cx="717550" cy="655638"/>
            </a:xfrm>
            <a:custGeom>
              <a:avLst/>
              <a:gdLst>
                <a:gd name="T0" fmla="*/ 373 w 664"/>
                <a:gd name="T1" fmla="*/ 0 h 607"/>
                <a:gd name="T2" fmla="*/ 664 w 664"/>
                <a:gd name="T3" fmla="*/ 515 h 607"/>
                <a:gd name="T4" fmla="*/ 640 w 664"/>
                <a:gd name="T5" fmla="*/ 607 h 607"/>
                <a:gd name="T6" fmla="*/ 430 w 664"/>
                <a:gd name="T7" fmla="*/ 238 h 607"/>
                <a:gd name="T8" fmla="*/ 62 w 664"/>
                <a:gd name="T9" fmla="*/ 424 h 607"/>
                <a:gd name="T10" fmla="*/ 0 w 664"/>
                <a:gd name="T11" fmla="*/ 323 h 607"/>
                <a:gd name="T12" fmla="*/ 332 w 664"/>
                <a:gd name="T13" fmla="*/ 158 h 607"/>
                <a:gd name="T14" fmla="*/ 373 w 664"/>
                <a:gd name="T15" fmla="*/ 0 h 6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664" h="607">
                  <a:moveTo>
                    <a:pt x="373" y="0"/>
                  </a:moveTo>
                  <a:cubicBezTo>
                    <a:pt x="664" y="515"/>
                    <a:pt x="664" y="515"/>
                    <a:pt x="664" y="515"/>
                  </a:cubicBezTo>
                  <a:cubicBezTo>
                    <a:pt x="640" y="607"/>
                    <a:pt x="640" y="607"/>
                    <a:pt x="640" y="607"/>
                  </a:cubicBezTo>
                  <a:cubicBezTo>
                    <a:pt x="430" y="238"/>
                    <a:pt x="430" y="238"/>
                    <a:pt x="430" y="238"/>
                  </a:cubicBezTo>
                  <a:cubicBezTo>
                    <a:pt x="62" y="424"/>
                    <a:pt x="62" y="424"/>
                    <a:pt x="62" y="424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128" y="320"/>
                    <a:pt x="244" y="290"/>
                    <a:pt x="332" y="158"/>
                  </a:cubicBezTo>
                  <a:cubicBezTo>
                    <a:pt x="368" y="105"/>
                    <a:pt x="375" y="55"/>
                    <a:pt x="373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3" name="Freeform 29"/>
            <p:cNvSpPr/>
            <p:nvPr/>
          </p:nvSpPr>
          <p:spPr bwMode="auto">
            <a:xfrm>
              <a:off x="7594600" y="3787775"/>
              <a:ext cx="746125" cy="677863"/>
            </a:xfrm>
            <a:custGeom>
              <a:avLst/>
              <a:gdLst>
                <a:gd name="T0" fmla="*/ 458 w 690"/>
                <a:gd name="T1" fmla="*/ 0 h 628"/>
                <a:gd name="T2" fmla="*/ 690 w 690"/>
                <a:gd name="T3" fmla="*/ 408 h 628"/>
                <a:gd name="T4" fmla="*/ 633 w 690"/>
                <a:gd name="T5" fmla="*/ 628 h 628"/>
                <a:gd name="T6" fmla="*/ 107 w 690"/>
                <a:gd name="T7" fmla="*/ 501 h 628"/>
                <a:gd name="T8" fmla="*/ 0 w 690"/>
                <a:gd name="T9" fmla="*/ 313 h 628"/>
                <a:gd name="T10" fmla="*/ 287 w 690"/>
                <a:gd name="T11" fmla="*/ 219 h 628"/>
                <a:gd name="T12" fmla="*/ 458 w 690"/>
                <a:gd name="T13" fmla="*/ 0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690" h="628">
                  <a:moveTo>
                    <a:pt x="458" y="0"/>
                  </a:moveTo>
                  <a:cubicBezTo>
                    <a:pt x="690" y="408"/>
                    <a:pt x="690" y="408"/>
                    <a:pt x="690" y="408"/>
                  </a:cubicBezTo>
                  <a:cubicBezTo>
                    <a:pt x="633" y="628"/>
                    <a:pt x="633" y="628"/>
                    <a:pt x="633" y="628"/>
                  </a:cubicBezTo>
                  <a:cubicBezTo>
                    <a:pt x="107" y="501"/>
                    <a:pt x="107" y="501"/>
                    <a:pt x="107" y="501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115" y="305"/>
                    <a:pt x="211" y="273"/>
                    <a:pt x="287" y="219"/>
                  </a:cubicBezTo>
                  <a:cubicBezTo>
                    <a:pt x="362" y="167"/>
                    <a:pt x="418" y="93"/>
                    <a:pt x="458" y="0"/>
                  </a:cubicBezTo>
                  <a:close/>
                </a:path>
              </a:pathLst>
            </a:custGeom>
            <a:solidFill>
              <a:srgbClr val="CFD0D4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4" name="Freeform 30"/>
            <p:cNvSpPr/>
            <p:nvPr/>
          </p:nvSpPr>
          <p:spPr bwMode="auto">
            <a:xfrm>
              <a:off x="7594600" y="3829050"/>
              <a:ext cx="983104" cy="1073880"/>
            </a:xfrm>
            <a:custGeom>
              <a:avLst/>
              <a:gdLst>
                <a:gd name="T0" fmla="*/ 494 w 711"/>
                <a:gd name="T1" fmla="*/ 0 h 975"/>
                <a:gd name="T2" fmla="*/ 711 w 711"/>
                <a:gd name="T3" fmla="*/ 377 h 975"/>
                <a:gd name="T4" fmla="*/ 711 w 711"/>
                <a:gd name="T5" fmla="*/ 975 h 975"/>
                <a:gd name="T6" fmla="*/ 458 w 711"/>
                <a:gd name="T7" fmla="*/ 975 h 975"/>
                <a:gd name="T8" fmla="*/ 0 w 711"/>
                <a:gd name="T9" fmla="*/ 338 h 975"/>
                <a:gd name="T10" fmla="*/ 310 w 711"/>
                <a:gd name="T11" fmla="*/ 237 h 975"/>
                <a:gd name="T12" fmla="*/ 494 w 711"/>
                <a:gd name="T13" fmla="*/ 0 h 975"/>
                <a:gd name="connsiteX0" fmla="*/ 6948 w 12795"/>
                <a:gd name="connsiteY0" fmla="*/ 0 h 10777"/>
                <a:gd name="connsiteX1" fmla="*/ 12795 w 12795"/>
                <a:gd name="connsiteY1" fmla="*/ 7260 h 10777"/>
                <a:gd name="connsiteX2" fmla="*/ 10000 w 12795"/>
                <a:gd name="connsiteY2" fmla="*/ 10000 h 10777"/>
                <a:gd name="connsiteX3" fmla="*/ 6442 w 12795"/>
                <a:gd name="connsiteY3" fmla="*/ 10000 h 10777"/>
                <a:gd name="connsiteX4" fmla="*/ 0 w 12795"/>
                <a:gd name="connsiteY4" fmla="*/ 3467 h 10777"/>
                <a:gd name="connsiteX5" fmla="*/ 4360 w 12795"/>
                <a:gd name="connsiteY5" fmla="*/ 2431 h 10777"/>
                <a:gd name="connsiteX6" fmla="*/ 6948 w 12795"/>
                <a:gd name="connsiteY6" fmla="*/ 0 h 10777"/>
                <a:gd name="connsiteX0-1" fmla="*/ 6948 w 12795"/>
                <a:gd name="connsiteY0-2" fmla="*/ 0 h 10203"/>
                <a:gd name="connsiteX1-3" fmla="*/ 12795 w 12795"/>
                <a:gd name="connsiteY1-4" fmla="*/ 7260 h 10203"/>
                <a:gd name="connsiteX2-5" fmla="*/ 10000 w 12795"/>
                <a:gd name="connsiteY2-6" fmla="*/ 10000 h 10203"/>
                <a:gd name="connsiteX3-7" fmla="*/ 6442 w 12795"/>
                <a:gd name="connsiteY3-8" fmla="*/ 10000 h 10203"/>
                <a:gd name="connsiteX4-9" fmla="*/ 0 w 12795"/>
                <a:gd name="connsiteY4-10" fmla="*/ 3467 h 10203"/>
                <a:gd name="connsiteX5-11" fmla="*/ 4360 w 12795"/>
                <a:gd name="connsiteY5-12" fmla="*/ 2431 h 10203"/>
                <a:gd name="connsiteX6-13" fmla="*/ 6948 w 12795"/>
                <a:gd name="connsiteY6-14" fmla="*/ 0 h 102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</a:cxnLst>
              <a:rect l="l" t="t" r="r" b="b"/>
              <a:pathLst>
                <a:path w="12795" h="10203">
                  <a:moveTo>
                    <a:pt x="6948" y="0"/>
                  </a:moveTo>
                  <a:cubicBezTo>
                    <a:pt x="10000" y="3867"/>
                    <a:pt x="12795" y="7260"/>
                    <a:pt x="12795" y="7260"/>
                  </a:cubicBezTo>
                  <a:cubicBezTo>
                    <a:pt x="12339" y="8979"/>
                    <a:pt x="11059" y="9543"/>
                    <a:pt x="10000" y="10000"/>
                  </a:cubicBezTo>
                  <a:cubicBezTo>
                    <a:pt x="8941" y="10457"/>
                    <a:pt x="6442" y="10000"/>
                    <a:pt x="6442" y="10000"/>
                  </a:cubicBezTo>
                  <a:lnTo>
                    <a:pt x="0" y="3467"/>
                  </a:lnTo>
                  <a:cubicBezTo>
                    <a:pt x="1758" y="3374"/>
                    <a:pt x="3207" y="3026"/>
                    <a:pt x="4360" y="2431"/>
                  </a:cubicBezTo>
                  <a:cubicBezTo>
                    <a:pt x="5485" y="1846"/>
                    <a:pt x="6343" y="1036"/>
                    <a:pt x="6948" y="0"/>
                  </a:cubicBezTo>
                  <a:close/>
                </a:path>
              </a:pathLst>
            </a:custGeom>
            <a:solidFill>
              <a:schemeClr val="bg1">
                <a:lumMod val="50000"/>
              </a:schemeClr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5" name="Freeform 31"/>
            <p:cNvSpPr/>
            <p:nvPr/>
          </p:nvSpPr>
          <p:spPr bwMode="auto">
            <a:xfrm>
              <a:off x="6951735" y="3330068"/>
              <a:ext cx="530225" cy="563563"/>
            </a:xfrm>
            <a:custGeom>
              <a:avLst/>
              <a:gdLst>
                <a:gd name="T0" fmla="*/ 33 w 491"/>
                <a:gd name="T1" fmla="*/ 35 h 522"/>
                <a:gd name="T2" fmla="*/ 18 w 491"/>
                <a:gd name="T3" fmla="*/ 110 h 522"/>
                <a:gd name="T4" fmla="*/ 213 w 491"/>
                <a:gd name="T5" fmla="*/ 358 h 522"/>
                <a:gd name="T6" fmla="*/ 448 w 491"/>
                <a:gd name="T7" fmla="*/ 493 h 522"/>
                <a:gd name="T8" fmla="*/ 389 w 491"/>
                <a:gd name="T9" fmla="*/ 284 h 522"/>
                <a:gd name="T10" fmla="*/ 229 w 491"/>
                <a:gd name="T11" fmla="*/ 90 h 522"/>
                <a:gd name="T12" fmla="*/ 33 w 491"/>
                <a:gd name="T13" fmla="*/ 35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1" h="522">
                  <a:moveTo>
                    <a:pt x="33" y="35"/>
                  </a:moveTo>
                  <a:cubicBezTo>
                    <a:pt x="8" y="52"/>
                    <a:pt x="0" y="87"/>
                    <a:pt x="18" y="110"/>
                  </a:cubicBezTo>
                  <a:cubicBezTo>
                    <a:pt x="213" y="358"/>
                    <a:pt x="213" y="358"/>
                    <a:pt x="213" y="358"/>
                  </a:cubicBezTo>
                  <a:cubicBezTo>
                    <a:pt x="245" y="399"/>
                    <a:pt x="405" y="522"/>
                    <a:pt x="448" y="493"/>
                  </a:cubicBezTo>
                  <a:cubicBezTo>
                    <a:pt x="491" y="465"/>
                    <a:pt x="421" y="324"/>
                    <a:pt x="389" y="284"/>
                  </a:cubicBezTo>
                  <a:cubicBezTo>
                    <a:pt x="229" y="90"/>
                    <a:pt x="229" y="90"/>
                    <a:pt x="229" y="90"/>
                  </a:cubicBezTo>
                  <a:cubicBezTo>
                    <a:pt x="175" y="25"/>
                    <a:pt x="86" y="0"/>
                    <a:pt x="33" y="35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6" name="Freeform 32"/>
            <p:cNvSpPr/>
            <p:nvPr/>
          </p:nvSpPr>
          <p:spPr bwMode="auto">
            <a:xfrm>
              <a:off x="6955711" y="3391694"/>
              <a:ext cx="123825" cy="127000"/>
            </a:xfrm>
            <a:custGeom>
              <a:avLst/>
              <a:gdLst>
                <a:gd name="T0" fmla="*/ 69 w 114"/>
                <a:gd name="T1" fmla="*/ 117 h 117"/>
                <a:gd name="T2" fmla="*/ 114 w 114"/>
                <a:gd name="T3" fmla="*/ 49 h 117"/>
                <a:gd name="T4" fmla="*/ 0 w 114"/>
                <a:gd name="T5" fmla="*/ 27 h 117"/>
                <a:gd name="T6" fmla="*/ 69 w 114"/>
                <a:gd name="T7" fmla="*/ 117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4" h="117">
                  <a:moveTo>
                    <a:pt x="69" y="117"/>
                  </a:moveTo>
                  <a:cubicBezTo>
                    <a:pt x="97" y="87"/>
                    <a:pt x="101" y="77"/>
                    <a:pt x="114" y="49"/>
                  </a:cubicBezTo>
                  <a:cubicBezTo>
                    <a:pt x="87" y="9"/>
                    <a:pt x="22" y="0"/>
                    <a:pt x="0" y="27"/>
                  </a:cubicBezTo>
                  <a:cubicBezTo>
                    <a:pt x="5" y="48"/>
                    <a:pt x="54" y="104"/>
                    <a:pt x="69" y="117"/>
                  </a:cubicBezTo>
                  <a:close/>
                </a:path>
              </a:pathLst>
            </a:custGeom>
            <a:solidFill>
              <a:srgbClr val="E0BF86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7" name="Freeform 33"/>
            <p:cNvSpPr/>
            <p:nvPr/>
          </p:nvSpPr>
          <p:spPr bwMode="auto">
            <a:xfrm>
              <a:off x="6861248" y="2767807"/>
              <a:ext cx="1160463" cy="1247775"/>
            </a:xfrm>
            <a:custGeom>
              <a:avLst/>
              <a:gdLst>
                <a:gd name="T0" fmla="*/ 230 w 1075"/>
                <a:gd name="T1" fmla="*/ 102 h 1155"/>
                <a:gd name="T2" fmla="*/ 341 w 1075"/>
                <a:gd name="T3" fmla="*/ 330 h 1155"/>
                <a:gd name="T4" fmla="*/ 514 w 1075"/>
                <a:gd name="T5" fmla="*/ 306 h 1155"/>
                <a:gd name="T6" fmla="*/ 677 w 1075"/>
                <a:gd name="T7" fmla="*/ 255 h 1155"/>
                <a:gd name="T8" fmla="*/ 845 w 1075"/>
                <a:gd name="T9" fmla="*/ 244 h 1155"/>
                <a:gd name="T10" fmla="*/ 1021 w 1075"/>
                <a:gd name="T11" fmla="*/ 596 h 1155"/>
                <a:gd name="T12" fmla="*/ 1029 w 1075"/>
                <a:gd name="T13" fmla="*/ 992 h 1155"/>
                <a:gd name="T14" fmla="*/ 859 w 1075"/>
                <a:gd name="T15" fmla="*/ 1027 h 1155"/>
                <a:gd name="T16" fmla="*/ 638 w 1075"/>
                <a:gd name="T17" fmla="*/ 1092 h 1155"/>
                <a:gd name="T18" fmla="*/ 472 w 1075"/>
                <a:gd name="T19" fmla="*/ 969 h 1155"/>
                <a:gd name="T20" fmla="*/ 64 w 1075"/>
                <a:gd name="T21" fmla="*/ 183 h 1155"/>
                <a:gd name="T22" fmla="*/ 230 w 1075"/>
                <a:gd name="T23" fmla="*/ 102 h 1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075" h="1155">
                  <a:moveTo>
                    <a:pt x="230" y="102"/>
                  </a:moveTo>
                  <a:cubicBezTo>
                    <a:pt x="341" y="330"/>
                    <a:pt x="341" y="330"/>
                    <a:pt x="341" y="330"/>
                  </a:cubicBezTo>
                  <a:cubicBezTo>
                    <a:pt x="352" y="253"/>
                    <a:pt x="468" y="235"/>
                    <a:pt x="514" y="306"/>
                  </a:cubicBezTo>
                  <a:cubicBezTo>
                    <a:pt x="514" y="225"/>
                    <a:pt x="623" y="199"/>
                    <a:pt x="677" y="255"/>
                  </a:cubicBezTo>
                  <a:cubicBezTo>
                    <a:pt x="689" y="180"/>
                    <a:pt x="806" y="168"/>
                    <a:pt x="845" y="244"/>
                  </a:cubicBezTo>
                  <a:cubicBezTo>
                    <a:pt x="1021" y="596"/>
                    <a:pt x="1021" y="596"/>
                    <a:pt x="1021" y="596"/>
                  </a:cubicBezTo>
                  <a:cubicBezTo>
                    <a:pt x="1075" y="704"/>
                    <a:pt x="1058" y="918"/>
                    <a:pt x="1029" y="992"/>
                  </a:cubicBezTo>
                  <a:cubicBezTo>
                    <a:pt x="1001" y="1061"/>
                    <a:pt x="904" y="994"/>
                    <a:pt x="859" y="1027"/>
                  </a:cubicBezTo>
                  <a:cubicBezTo>
                    <a:pt x="783" y="1081"/>
                    <a:pt x="745" y="1155"/>
                    <a:pt x="638" y="1092"/>
                  </a:cubicBezTo>
                  <a:cubicBezTo>
                    <a:pt x="560" y="1046"/>
                    <a:pt x="499" y="1021"/>
                    <a:pt x="472" y="969"/>
                  </a:cubicBezTo>
                  <a:cubicBezTo>
                    <a:pt x="64" y="183"/>
                    <a:pt x="64" y="183"/>
                    <a:pt x="64" y="183"/>
                  </a:cubicBezTo>
                  <a:cubicBezTo>
                    <a:pt x="0" y="60"/>
                    <a:pt x="180" y="0"/>
                    <a:pt x="230" y="102"/>
                  </a:cubicBezTo>
                  <a:close/>
                </a:path>
              </a:pathLst>
            </a:custGeom>
            <a:solidFill>
              <a:srgbClr val="E7D1A7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8" name="Freeform 34"/>
            <p:cNvSpPr/>
            <p:nvPr/>
          </p:nvSpPr>
          <p:spPr bwMode="auto">
            <a:xfrm>
              <a:off x="6902523" y="2804097"/>
              <a:ext cx="204788" cy="190500"/>
            </a:xfrm>
            <a:custGeom>
              <a:avLst/>
              <a:gdLst>
                <a:gd name="T0" fmla="*/ 171 w 190"/>
                <a:gd name="T1" fmla="*/ 75 h 177"/>
                <a:gd name="T2" fmla="*/ 190 w 190"/>
                <a:gd name="T3" fmla="*/ 115 h 177"/>
                <a:gd name="T4" fmla="*/ 63 w 190"/>
                <a:gd name="T5" fmla="*/ 177 h 177"/>
                <a:gd name="T6" fmla="*/ 45 w 190"/>
                <a:gd name="T7" fmla="*/ 140 h 177"/>
                <a:gd name="T8" fmla="*/ 171 w 190"/>
                <a:gd name="T9" fmla="*/ 75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0" h="177">
                  <a:moveTo>
                    <a:pt x="171" y="75"/>
                  </a:moveTo>
                  <a:cubicBezTo>
                    <a:pt x="190" y="115"/>
                    <a:pt x="190" y="115"/>
                    <a:pt x="190" y="115"/>
                  </a:cubicBezTo>
                  <a:cubicBezTo>
                    <a:pt x="161" y="144"/>
                    <a:pt x="115" y="169"/>
                    <a:pt x="63" y="177"/>
                  </a:cubicBezTo>
                  <a:cubicBezTo>
                    <a:pt x="45" y="140"/>
                    <a:pt x="45" y="140"/>
                    <a:pt x="45" y="140"/>
                  </a:cubicBezTo>
                  <a:cubicBezTo>
                    <a:pt x="0" y="49"/>
                    <a:pt x="133" y="0"/>
                    <a:pt x="171" y="75"/>
                  </a:cubicBezTo>
                  <a:close/>
                </a:path>
              </a:pathLst>
            </a:custGeom>
            <a:solidFill>
              <a:srgbClr val="F7ECD9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9" name="Freeform 35"/>
            <p:cNvSpPr/>
            <p:nvPr/>
          </p:nvSpPr>
          <p:spPr bwMode="auto">
            <a:xfrm>
              <a:off x="7574493" y="3028173"/>
              <a:ext cx="88900" cy="144463"/>
            </a:xfrm>
            <a:custGeom>
              <a:avLst/>
              <a:gdLst>
                <a:gd name="T0" fmla="*/ 83 w 83"/>
                <a:gd name="T1" fmla="*/ 133 h 133"/>
                <a:gd name="T2" fmla="*/ 19 w 83"/>
                <a:gd name="T3" fmla="*/ 0 h 133"/>
                <a:gd name="T4" fmla="*/ 16 w 83"/>
                <a:gd name="T5" fmla="*/ 12 h 133"/>
                <a:gd name="T6" fmla="*/ 0 w 83"/>
                <a:gd name="T7" fmla="*/ 0 h 133"/>
                <a:gd name="T8" fmla="*/ 83 w 83"/>
                <a:gd name="T9" fmla="*/ 133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3" h="133">
                  <a:moveTo>
                    <a:pt x="83" y="133"/>
                  </a:moveTo>
                  <a:cubicBezTo>
                    <a:pt x="83" y="133"/>
                    <a:pt x="49" y="62"/>
                    <a:pt x="19" y="0"/>
                  </a:cubicBezTo>
                  <a:cubicBezTo>
                    <a:pt x="17" y="4"/>
                    <a:pt x="16" y="8"/>
                    <a:pt x="16" y="12"/>
                  </a:cubicBezTo>
                  <a:cubicBezTo>
                    <a:pt x="11" y="8"/>
                    <a:pt x="6" y="3"/>
                    <a:pt x="0" y="0"/>
                  </a:cubicBezTo>
                  <a:cubicBezTo>
                    <a:pt x="37" y="60"/>
                    <a:pt x="83" y="133"/>
                    <a:pt x="83" y="133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0" name="Freeform 36"/>
            <p:cNvSpPr/>
            <p:nvPr/>
          </p:nvSpPr>
          <p:spPr bwMode="auto">
            <a:xfrm>
              <a:off x="7224353" y="3111285"/>
              <a:ext cx="101600" cy="206375"/>
            </a:xfrm>
            <a:custGeom>
              <a:avLst/>
              <a:gdLst>
                <a:gd name="T0" fmla="*/ 0 w 94"/>
                <a:gd name="T1" fmla="*/ 20 h 191"/>
                <a:gd name="T2" fmla="*/ 6 w 94"/>
                <a:gd name="T3" fmla="*/ 0 h 191"/>
                <a:gd name="T4" fmla="*/ 94 w 94"/>
                <a:gd name="T5" fmla="*/ 191 h 191"/>
                <a:gd name="T6" fmla="*/ 0 w 94"/>
                <a:gd name="T7" fmla="*/ 22 h 191"/>
                <a:gd name="T8" fmla="*/ 0 w 94"/>
                <a:gd name="T9" fmla="*/ 20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4" h="191">
                  <a:moveTo>
                    <a:pt x="0" y="20"/>
                  </a:moveTo>
                  <a:cubicBezTo>
                    <a:pt x="1" y="13"/>
                    <a:pt x="3" y="6"/>
                    <a:pt x="6" y="0"/>
                  </a:cubicBezTo>
                  <a:cubicBezTo>
                    <a:pt x="39" y="71"/>
                    <a:pt x="94" y="191"/>
                    <a:pt x="94" y="191"/>
                  </a:cubicBezTo>
                  <a:cubicBezTo>
                    <a:pt x="94" y="191"/>
                    <a:pt x="26" y="73"/>
                    <a:pt x="0" y="22"/>
                  </a:cubicBezTo>
                  <a:cubicBezTo>
                    <a:pt x="0" y="23"/>
                    <a:pt x="0" y="22"/>
                    <a:pt x="0" y="2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1" name="Freeform 37"/>
            <p:cNvSpPr/>
            <p:nvPr/>
          </p:nvSpPr>
          <p:spPr bwMode="auto">
            <a:xfrm>
              <a:off x="7391139" y="3074194"/>
              <a:ext cx="109538" cy="177800"/>
            </a:xfrm>
            <a:custGeom>
              <a:avLst/>
              <a:gdLst>
                <a:gd name="T0" fmla="*/ 0 w 101"/>
                <a:gd name="T1" fmla="*/ 0 h 164"/>
                <a:gd name="T2" fmla="*/ 24 w 101"/>
                <a:gd name="T3" fmla="*/ 25 h 164"/>
                <a:gd name="T4" fmla="*/ 25 w 101"/>
                <a:gd name="T5" fmla="*/ 10 h 164"/>
                <a:gd name="T6" fmla="*/ 101 w 101"/>
                <a:gd name="T7" fmla="*/ 164 h 164"/>
                <a:gd name="T8" fmla="*/ 0 w 101"/>
                <a:gd name="T9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" h="164">
                  <a:moveTo>
                    <a:pt x="0" y="0"/>
                  </a:moveTo>
                  <a:cubicBezTo>
                    <a:pt x="9" y="7"/>
                    <a:pt x="17" y="15"/>
                    <a:pt x="24" y="25"/>
                  </a:cubicBezTo>
                  <a:cubicBezTo>
                    <a:pt x="24" y="20"/>
                    <a:pt x="25" y="15"/>
                    <a:pt x="25" y="10"/>
                  </a:cubicBezTo>
                  <a:cubicBezTo>
                    <a:pt x="59" y="79"/>
                    <a:pt x="101" y="164"/>
                    <a:pt x="101" y="164"/>
                  </a:cubicBezTo>
                  <a:cubicBezTo>
                    <a:pt x="101" y="164"/>
                    <a:pt x="38" y="63"/>
                    <a:pt x="0" y="0"/>
                  </a:cubicBezTo>
                  <a:close/>
                </a:path>
              </a:pathLst>
            </a:custGeom>
            <a:solidFill>
              <a:srgbClr val="D5B275"/>
            </a:solidFill>
            <a:ln>
              <a:noFill/>
            </a:ln>
          </p:spPr>
          <p:txBody>
            <a:bodyPr vert="horz" wrap="square" lIns="45720" tIns="22860" rIns="45720" bIns="22860" numCol="1" anchor="t" anchorCtr="0" compatLnSpc="1"/>
            <a:lstStyle/>
            <a:p>
              <a:pPr>
                <a:defRPr/>
              </a:pPr>
              <a:endParaRPr lang="en-US" sz="9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94" name="文本框 93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/>
          <p:cNvGrpSpPr/>
          <p:nvPr/>
        </p:nvGrpSpPr>
        <p:grpSpPr>
          <a:xfrm>
            <a:off x="3502978" y="4004947"/>
            <a:ext cx="1045795" cy="1835211"/>
            <a:chOff x="907132" y="2460578"/>
            <a:chExt cx="762001" cy="1337196"/>
          </a:xfrm>
        </p:grpSpPr>
        <p:sp>
          <p:nvSpPr>
            <p:cNvPr id="49" name="Pentagon 48"/>
            <p:cNvSpPr/>
            <p:nvPr/>
          </p:nvSpPr>
          <p:spPr>
            <a:xfrm rot="5400000">
              <a:off x="640432" y="2769074"/>
              <a:ext cx="1295400" cy="762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9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0" name="Round Same Side Corner Rectangle 49"/>
            <p:cNvSpPr/>
            <p:nvPr/>
          </p:nvSpPr>
          <p:spPr>
            <a:xfrm>
              <a:off x="907132" y="2460578"/>
              <a:ext cx="762001" cy="304800"/>
            </a:xfrm>
            <a:prstGeom prst="round2Same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548773" y="3414532"/>
            <a:ext cx="1045795" cy="1835211"/>
            <a:chOff x="907132" y="2460578"/>
            <a:chExt cx="762001" cy="1337196"/>
          </a:xfrm>
        </p:grpSpPr>
        <p:sp>
          <p:nvSpPr>
            <p:cNvPr id="52" name="Pentagon 51"/>
            <p:cNvSpPr/>
            <p:nvPr/>
          </p:nvSpPr>
          <p:spPr>
            <a:xfrm rot="5400000">
              <a:off x="640432" y="2769074"/>
              <a:ext cx="1295400" cy="76200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9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3" name="Round Same Side Corner Rectangle 52"/>
            <p:cNvSpPr/>
            <p:nvPr/>
          </p:nvSpPr>
          <p:spPr>
            <a:xfrm>
              <a:off x="907132" y="2460578"/>
              <a:ext cx="762001" cy="304800"/>
            </a:xfrm>
            <a:prstGeom prst="round2Same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5594568" y="2770424"/>
            <a:ext cx="1045795" cy="1835211"/>
            <a:chOff x="907132" y="2460578"/>
            <a:chExt cx="762001" cy="1337196"/>
          </a:xfrm>
        </p:grpSpPr>
        <p:sp>
          <p:nvSpPr>
            <p:cNvPr id="85" name="Pentagon 84"/>
            <p:cNvSpPr/>
            <p:nvPr/>
          </p:nvSpPr>
          <p:spPr>
            <a:xfrm rot="5400000">
              <a:off x="640432" y="2769074"/>
              <a:ext cx="1295400" cy="762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9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7" name="Round Same Side Corner Rectangle 86"/>
            <p:cNvSpPr/>
            <p:nvPr/>
          </p:nvSpPr>
          <p:spPr>
            <a:xfrm>
              <a:off x="907132" y="2460578"/>
              <a:ext cx="762001" cy="304800"/>
            </a:xfrm>
            <a:prstGeom prst="round2Same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640363" y="2091756"/>
            <a:ext cx="1045795" cy="1835211"/>
            <a:chOff x="907132" y="2460578"/>
            <a:chExt cx="762001" cy="1337196"/>
          </a:xfrm>
        </p:grpSpPr>
        <p:sp>
          <p:nvSpPr>
            <p:cNvPr id="92" name="Pentagon 91"/>
            <p:cNvSpPr/>
            <p:nvPr/>
          </p:nvSpPr>
          <p:spPr>
            <a:xfrm rot="5400000">
              <a:off x="640432" y="2769074"/>
              <a:ext cx="1295400" cy="762000"/>
            </a:xfrm>
            <a:prstGeom prst="homePlat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9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5" name="Round Same Side Corner Rectangle 94"/>
            <p:cNvSpPr/>
            <p:nvPr/>
          </p:nvSpPr>
          <p:spPr>
            <a:xfrm>
              <a:off x="907132" y="2460578"/>
              <a:ext cx="762001" cy="304800"/>
            </a:xfrm>
            <a:prstGeom prst="round2Same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7" name="Group 96"/>
          <p:cNvGrpSpPr/>
          <p:nvPr/>
        </p:nvGrpSpPr>
        <p:grpSpPr>
          <a:xfrm>
            <a:off x="7686157" y="1353804"/>
            <a:ext cx="1045795" cy="1835211"/>
            <a:chOff x="907132" y="2460578"/>
            <a:chExt cx="762001" cy="1337196"/>
          </a:xfrm>
        </p:grpSpPr>
        <p:sp>
          <p:nvSpPr>
            <p:cNvPr id="100" name="Pentagon 99"/>
            <p:cNvSpPr/>
            <p:nvPr/>
          </p:nvSpPr>
          <p:spPr>
            <a:xfrm rot="5400000">
              <a:off x="640432" y="2769074"/>
              <a:ext cx="1295400" cy="762000"/>
            </a:xfrm>
            <a:prstGeom prst="homePlat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9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2" name="Round Same Side Corner Rectangle 101"/>
            <p:cNvSpPr/>
            <p:nvPr/>
          </p:nvSpPr>
          <p:spPr>
            <a:xfrm>
              <a:off x="907132" y="2460578"/>
              <a:ext cx="762001" cy="304800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45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05" name="Content Placeholder 2"/>
          <p:cNvSpPr txBox="1"/>
          <p:nvPr/>
        </p:nvSpPr>
        <p:spPr bwMode="auto">
          <a:xfrm>
            <a:off x="3708073" y="3982667"/>
            <a:ext cx="611066" cy="507831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" panose="020B0503030403020204"/>
              </a:rPr>
              <a:t>01</a:t>
            </a:r>
          </a:p>
        </p:txBody>
      </p:sp>
      <p:sp>
        <p:nvSpPr>
          <p:cNvPr id="110" name="Content Placeholder 2"/>
          <p:cNvSpPr txBox="1"/>
          <p:nvPr/>
        </p:nvSpPr>
        <p:spPr bwMode="auto">
          <a:xfrm>
            <a:off x="4788677" y="3393465"/>
            <a:ext cx="611066" cy="507831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" panose="020B0503030403020204"/>
              </a:rPr>
              <a:t>02</a:t>
            </a:r>
          </a:p>
        </p:txBody>
      </p:sp>
      <p:sp>
        <p:nvSpPr>
          <p:cNvPr id="111" name="Content Placeholder 2"/>
          <p:cNvSpPr txBox="1"/>
          <p:nvPr/>
        </p:nvSpPr>
        <p:spPr bwMode="auto">
          <a:xfrm>
            <a:off x="5830237" y="2759284"/>
            <a:ext cx="611066" cy="507831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" panose="020B0503030403020204"/>
              </a:rPr>
              <a:t>03</a:t>
            </a:r>
          </a:p>
        </p:txBody>
      </p:sp>
      <p:sp>
        <p:nvSpPr>
          <p:cNvPr id="112" name="Content Placeholder 2"/>
          <p:cNvSpPr txBox="1"/>
          <p:nvPr/>
        </p:nvSpPr>
        <p:spPr bwMode="auto">
          <a:xfrm>
            <a:off x="6866281" y="2059548"/>
            <a:ext cx="611066" cy="507831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" panose="020B0503030403020204"/>
              </a:rPr>
              <a:t>04</a:t>
            </a:r>
          </a:p>
        </p:txBody>
      </p:sp>
      <p:sp>
        <p:nvSpPr>
          <p:cNvPr id="113" name="Content Placeholder 2"/>
          <p:cNvSpPr txBox="1"/>
          <p:nvPr/>
        </p:nvSpPr>
        <p:spPr bwMode="auto">
          <a:xfrm>
            <a:off x="7924605" y="1331524"/>
            <a:ext cx="611066" cy="507831"/>
          </a:xfrm>
          <a:prstGeom prst="rect">
            <a:avLst/>
          </a:prstGeom>
        </p:spPr>
        <p:txBody>
          <a:bodyPr wrap="none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sz="27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Source Sans Pro" panose="020B0503030403020204"/>
              </a:rPr>
              <a:t>05</a:t>
            </a:r>
          </a:p>
        </p:txBody>
      </p:sp>
      <p:sp>
        <p:nvSpPr>
          <p:cNvPr id="114" name="Freeform 3"/>
          <p:cNvSpPr>
            <a:spLocks noChangeArrowheads="1"/>
          </p:cNvSpPr>
          <p:nvPr/>
        </p:nvSpPr>
        <p:spPr bwMode="auto">
          <a:xfrm>
            <a:off x="4876732" y="4241315"/>
            <a:ext cx="402335" cy="324005"/>
          </a:xfrm>
          <a:custGeom>
            <a:avLst/>
            <a:gdLst>
              <a:gd name="T0" fmla="*/ 487 w 497"/>
              <a:gd name="T1" fmla="*/ 71 h 400"/>
              <a:gd name="T2" fmla="*/ 487 w 497"/>
              <a:gd name="T3" fmla="*/ 71 h 400"/>
              <a:gd name="T4" fmla="*/ 372 w 497"/>
              <a:gd name="T5" fmla="*/ 0 h 400"/>
              <a:gd name="T6" fmla="*/ 354 w 497"/>
              <a:gd name="T7" fmla="*/ 0 h 400"/>
              <a:gd name="T8" fmla="*/ 248 w 497"/>
              <a:gd name="T9" fmla="*/ 71 h 400"/>
              <a:gd name="T10" fmla="*/ 142 w 497"/>
              <a:gd name="T11" fmla="*/ 0 h 400"/>
              <a:gd name="T12" fmla="*/ 123 w 497"/>
              <a:gd name="T13" fmla="*/ 0 h 400"/>
              <a:gd name="T14" fmla="*/ 8 w 497"/>
              <a:gd name="T15" fmla="*/ 71 h 400"/>
              <a:gd name="T16" fmla="*/ 0 w 497"/>
              <a:gd name="T17" fmla="*/ 89 h 400"/>
              <a:gd name="T18" fmla="*/ 0 w 497"/>
              <a:gd name="T19" fmla="*/ 382 h 400"/>
              <a:gd name="T20" fmla="*/ 8 w 497"/>
              <a:gd name="T21" fmla="*/ 390 h 400"/>
              <a:gd name="T22" fmla="*/ 26 w 497"/>
              <a:gd name="T23" fmla="*/ 390 h 400"/>
              <a:gd name="T24" fmla="*/ 132 w 497"/>
              <a:gd name="T25" fmla="*/ 328 h 400"/>
              <a:gd name="T26" fmla="*/ 239 w 497"/>
              <a:gd name="T27" fmla="*/ 390 h 400"/>
              <a:gd name="T28" fmla="*/ 257 w 497"/>
              <a:gd name="T29" fmla="*/ 390 h 400"/>
              <a:gd name="T30" fmla="*/ 363 w 497"/>
              <a:gd name="T31" fmla="*/ 328 h 400"/>
              <a:gd name="T32" fmla="*/ 470 w 497"/>
              <a:gd name="T33" fmla="*/ 390 h 400"/>
              <a:gd name="T34" fmla="*/ 478 w 497"/>
              <a:gd name="T35" fmla="*/ 399 h 400"/>
              <a:gd name="T36" fmla="*/ 487 w 497"/>
              <a:gd name="T37" fmla="*/ 390 h 400"/>
              <a:gd name="T38" fmla="*/ 496 w 497"/>
              <a:gd name="T39" fmla="*/ 382 h 400"/>
              <a:gd name="T40" fmla="*/ 496 w 497"/>
              <a:gd name="T41" fmla="*/ 89 h 400"/>
              <a:gd name="T42" fmla="*/ 487 w 497"/>
              <a:gd name="T43" fmla="*/ 71 h 400"/>
              <a:gd name="T44" fmla="*/ 115 w 497"/>
              <a:gd name="T45" fmla="*/ 293 h 400"/>
              <a:gd name="T46" fmla="*/ 115 w 497"/>
              <a:gd name="T47" fmla="*/ 293 h 400"/>
              <a:gd name="T48" fmla="*/ 35 w 497"/>
              <a:gd name="T49" fmla="*/ 346 h 400"/>
              <a:gd name="T50" fmla="*/ 35 w 497"/>
              <a:gd name="T51" fmla="*/ 98 h 400"/>
              <a:gd name="T52" fmla="*/ 115 w 497"/>
              <a:gd name="T53" fmla="*/ 44 h 400"/>
              <a:gd name="T54" fmla="*/ 115 w 497"/>
              <a:gd name="T55" fmla="*/ 293 h 400"/>
              <a:gd name="T56" fmla="*/ 230 w 497"/>
              <a:gd name="T57" fmla="*/ 346 h 400"/>
              <a:gd name="T58" fmla="*/ 230 w 497"/>
              <a:gd name="T59" fmla="*/ 346 h 400"/>
              <a:gd name="T60" fmla="*/ 150 w 497"/>
              <a:gd name="T61" fmla="*/ 293 h 400"/>
              <a:gd name="T62" fmla="*/ 150 w 497"/>
              <a:gd name="T63" fmla="*/ 44 h 400"/>
              <a:gd name="T64" fmla="*/ 230 w 497"/>
              <a:gd name="T65" fmla="*/ 98 h 400"/>
              <a:gd name="T66" fmla="*/ 230 w 497"/>
              <a:gd name="T67" fmla="*/ 346 h 400"/>
              <a:gd name="T68" fmla="*/ 345 w 497"/>
              <a:gd name="T69" fmla="*/ 293 h 400"/>
              <a:gd name="T70" fmla="*/ 345 w 497"/>
              <a:gd name="T71" fmla="*/ 293 h 400"/>
              <a:gd name="T72" fmla="*/ 266 w 497"/>
              <a:gd name="T73" fmla="*/ 346 h 400"/>
              <a:gd name="T74" fmla="*/ 266 w 497"/>
              <a:gd name="T75" fmla="*/ 98 h 400"/>
              <a:gd name="T76" fmla="*/ 345 w 497"/>
              <a:gd name="T77" fmla="*/ 44 h 400"/>
              <a:gd name="T78" fmla="*/ 345 w 497"/>
              <a:gd name="T79" fmla="*/ 293 h 400"/>
              <a:gd name="T80" fmla="*/ 461 w 497"/>
              <a:gd name="T81" fmla="*/ 346 h 400"/>
              <a:gd name="T82" fmla="*/ 461 w 497"/>
              <a:gd name="T83" fmla="*/ 346 h 400"/>
              <a:gd name="T84" fmla="*/ 380 w 497"/>
              <a:gd name="T85" fmla="*/ 293 h 400"/>
              <a:gd name="T86" fmla="*/ 380 w 497"/>
              <a:gd name="T87" fmla="*/ 44 h 400"/>
              <a:gd name="T88" fmla="*/ 461 w 497"/>
              <a:gd name="T89" fmla="*/ 98 h 400"/>
              <a:gd name="T90" fmla="*/ 461 w 497"/>
              <a:gd name="T91" fmla="*/ 346 h 4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497" h="400">
                <a:moveTo>
                  <a:pt x="487" y="71"/>
                </a:moveTo>
                <a:lnTo>
                  <a:pt x="487" y="71"/>
                </a:lnTo>
                <a:cubicBezTo>
                  <a:pt x="372" y="0"/>
                  <a:pt x="372" y="0"/>
                  <a:pt x="372" y="0"/>
                </a:cubicBezTo>
                <a:cubicBezTo>
                  <a:pt x="363" y="0"/>
                  <a:pt x="363" y="0"/>
                  <a:pt x="354" y="0"/>
                </a:cubicBezTo>
                <a:cubicBezTo>
                  <a:pt x="248" y="71"/>
                  <a:pt x="248" y="71"/>
                  <a:pt x="248" y="71"/>
                </a:cubicBezTo>
                <a:cubicBezTo>
                  <a:pt x="142" y="0"/>
                  <a:pt x="142" y="0"/>
                  <a:pt x="142" y="0"/>
                </a:cubicBezTo>
                <a:cubicBezTo>
                  <a:pt x="132" y="0"/>
                  <a:pt x="132" y="0"/>
                  <a:pt x="123" y="0"/>
                </a:cubicBezTo>
                <a:cubicBezTo>
                  <a:pt x="8" y="71"/>
                  <a:pt x="8" y="71"/>
                  <a:pt x="8" y="71"/>
                </a:cubicBezTo>
                <a:cubicBezTo>
                  <a:pt x="0" y="80"/>
                  <a:pt x="0" y="80"/>
                  <a:pt x="0" y="89"/>
                </a:cubicBezTo>
                <a:cubicBezTo>
                  <a:pt x="0" y="382"/>
                  <a:pt x="0" y="382"/>
                  <a:pt x="0" y="382"/>
                </a:cubicBezTo>
                <a:cubicBezTo>
                  <a:pt x="0" y="382"/>
                  <a:pt x="0" y="390"/>
                  <a:pt x="8" y="390"/>
                </a:cubicBezTo>
                <a:cubicBezTo>
                  <a:pt x="8" y="399"/>
                  <a:pt x="17" y="399"/>
                  <a:pt x="26" y="390"/>
                </a:cubicBezTo>
                <a:cubicBezTo>
                  <a:pt x="132" y="328"/>
                  <a:pt x="132" y="328"/>
                  <a:pt x="132" y="328"/>
                </a:cubicBezTo>
                <a:cubicBezTo>
                  <a:pt x="239" y="390"/>
                  <a:pt x="239" y="390"/>
                  <a:pt x="239" y="390"/>
                </a:cubicBezTo>
                <a:cubicBezTo>
                  <a:pt x="248" y="399"/>
                  <a:pt x="248" y="399"/>
                  <a:pt x="257" y="390"/>
                </a:cubicBezTo>
                <a:cubicBezTo>
                  <a:pt x="363" y="328"/>
                  <a:pt x="363" y="328"/>
                  <a:pt x="363" y="328"/>
                </a:cubicBezTo>
                <a:cubicBezTo>
                  <a:pt x="470" y="390"/>
                  <a:pt x="470" y="390"/>
                  <a:pt x="470" y="390"/>
                </a:cubicBezTo>
                <a:cubicBezTo>
                  <a:pt x="470" y="399"/>
                  <a:pt x="478" y="399"/>
                  <a:pt x="478" y="399"/>
                </a:cubicBezTo>
                <a:cubicBezTo>
                  <a:pt x="478" y="399"/>
                  <a:pt x="487" y="399"/>
                  <a:pt x="487" y="390"/>
                </a:cubicBezTo>
                <a:cubicBezTo>
                  <a:pt x="496" y="390"/>
                  <a:pt x="496" y="382"/>
                  <a:pt x="496" y="382"/>
                </a:cubicBezTo>
                <a:cubicBezTo>
                  <a:pt x="496" y="89"/>
                  <a:pt x="496" y="89"/>
                  <a:pt x="496" y="89"/>
                </a:cubicBezTo>
                <a:cubicBezTo>
                  <a:pt x="496" y="80"/>
                  <a:pt x="496" y="80"/>
                  <a:pt x="487" y="71"/>
                </a:cubicBezTo>
                <a:close/>
                <a:moveTo>
                  <a:pt x="115" y="293"/>
                </a:moveTo>
                <a:lnTo>
                  <a:pt x="115" y="293"/>
                </a:lnTo>
                <a:cubicBezTo>
                  <a:pt x="35" y="346"/>
                  <a:pt x="35" y="346"/>
                  <a:pt x="35" y="346"/>
                </a:cubicBezTo>
                <a:cubicBezTo>
                  <a:pt x="35" y="98"/>
                  <a:pt x="35" y="98"/>
                  <a:pt x="35" y="98"/>
                </a:cubicBezTo>
                <a:cubicBezTo>
                  <a:pt x="115" y="44"/>
                  <a:pt x="115" y="44"/>
                  <a:pt x="115" y="44"/>
                </a:cubicBezTo>
                <a:lnTo>
                  <a:pt x="115" y="293"/>
                </a:lnTo>
                <a:close/>
                <a:moveTo>
                  <a:pt x="230" y="346"/>
                </a:moveTo>
                <a:lnTo>
                  <a:pt x="230" y="346"/>
                </a:lnTo>
                <a:cubicBezTo>
                  <a:pt x="150" y="293"/>
                  <a:pt x="150" y="293"/>
                  <a:pt x="150" y="293"/>
                </a:cubicBezTo>
                <a:cubicBezTo>
                  <a:pt x="150" y="44"/>
                  <a:pt x="150" y="44"/>
                  <a:pt x="150" y="44"/>
                </a:cubicBezTo>
                <a:cubicBezTo>
                  <a:pt x="230" y="98"/>
                  <a:pt x="230" y="98"/>
                  <a:pt x="230" y="98"/>
                </a:cubicBezTo>
                <a:lnTo>
                  <a:pt x="230" y="346"/>
                </a:lnTo>
                <a:close/>
                <a:moveTo>
                  <a:pt x="345" y="293"/>
                </a:moveTo>
                <a:lnTo>
                  <a:pt x="345" y="293"/>
                </a:lnTo>
                <a:cubicBezTo>
                  <a:pt x="266" y="346"/>
                  <a:pt x="266" y="346"/>
                  <a:pt x="266" y="346"/>
                </a:cubicBezTo>
                <a:cubicBezTo>
                  <a:pt x="266" y="98"/>
                  <a:pt x="266" y="98"/>
                  <a:pt x="266" y="98"/>
                </a:cubicBezTo>
                <a:cubicBezTo>
                  <a:pt x="345" y="44"/>
                  <a:pt x="345" y="44"/>
                  <a:pt x="345" y="44"/>
                </a:cubicBezTo>
                <a:lnTo>
                  <a:pt x="345" y="293"/>
                </a:lnTo>
                <a:close/>
                <a:moveTo>
                  <a:pt x="461" y="346"/>
                </a:moveTo>
                <a:lnTo>
                  <a:pt x="461" y="346"/>
                </a:lnTo>
                <a:cubicBezTo>
                  <a:pt x="380" y="293"/>
                  <a:pt x="380" y="293"/>
                  <a:pt x="380" y="293"/>
                </a:cubicBezTo>
                <a:cubicBezTo>
                  <a:pt x="380" y="44"/>
                  <a:pt x="380" y="44"/>
                  <a:pt x="380" y="44"/>
                </a:cubicBezTo>
                <a:cubicBezTo>
                  <a:pt x="461" y="98"/>
                  <a:pt x="461" y="98"/>
                  <a:pt x="461" y="98"/>
                </a:cubicBezTo>
                <a:lnTo>
                  <a:pt x="461" y="34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5" name="Freeform 22"/>
          <p:cNvSpPr>
            <a:spLocks noChangeArrowheads="1"/>
          </p:cNvSpPr>
          <p:nvPr/>
        </p:nvSpPr>
        <p:spPr bwMode="auto">
          <a:xfrm>
            <a:off x="6987488" y="2872346"/>
            <a:ext cx="373851" cy="373854"/>
          </a:xfrm>
          <a:custGeom>
            <a:avLst/>
            <a:gdLst>
              <a:gd name="T0" fmla="*/ 230 w 461"/>
              <a:gd name="T1" fmla="*/ 8 h 461"/>
              <a:gd name="T2" fmla="*/ 230 w 461"/>
              <a:gd name="T3" fmla="*/ 8 h 461"/>
              <a:gd name="T4" fmla="*/ 0 w 461"/>
              <a:gd name="T5" fmla="*/ 239 h 461"/>
              <a:gd name="T6" fmla="*/ 230 w 461"/>
              <a:gd name="T7" fmla="*/ 460 h 461"/>
              <a:gd name="T8" fmla="*/ 460 w 461"/>
              <a:gd name="T9" fmla="*/ 230 h 461"/>
              <a:gd name="T10" fmla="*/ 230 w 461"/>
              <a:gd name="T11" fmla="*/ 8 h 461"/>
              <a:gd name="T12" fmla="*/ 230 w 461"/>
              <a:gd name="T13" fmla="*/ 35 h 461"/>
              <a:gd name="T14" fmla="*/ 230 w 461"/>
              <a:gd name="T15" fmla="*/ 35 h 461"/>
              <a:gd name="T16" fmla="*/ 319 w 461"/>
              <a:gd name="T17" fmla="*/ 53 h 461"/>
              <a:gd name="T18" fmla="*/ 291 w 461"/>
              <a:gd name="T19" fmla="*/ 106 h 461"/>
              <a:gd name="T20" fmla="*/ 230 w 461"/>
              <a:gd name="T21" fmla="*/ 97 h 461"/>
              <a:gd name="T22" fmla="*/ 168 w 461"/>
              <a:gd name="T23" fmla="*/ 106 h 461"/>
              <a:gd name="T24" fmla="*/ 141 w 461"/>
              <a:gd name="T25" fmla="*/ 53 h 461"/>
              <a:gd name="T26" fmla="*/ 230 w 461"/>
              <a:gd name="T27" fmla="*/ 35 h 461"/>
              <a:gd name="T28" fmla="*/ 106 w 461"/>
              <a:gd name="T29" fmla="*/ 292 h 461"/>
              <a:gd name="T30" fmla="*/ 106 w 461"/>
              <a:gd name="T31" fmla="*/ 292 h 461"/>
              <a:gd name="T32" fmla="*/ 53 w 461"/>
              <a:gd name="T33" fmla="*/ 327 h 461"/>
              <a:gd name="T34" fmla="*/ 35 w 461"/>
              <a:gd name="T35" fmla="*/ 239 h 461"/>
              <a:gd name="T36" fmla="*/ 53 w 461"/>
              <a:gd name="T37" fmla="*/ 141 h 461"/>
              <a:gd name="T38" fmla="*/ 106 w 461"/>
              <a:gd name="T39" fmla="*/ 167 h 461"/>
              <a:gd name="T40" fmla="*/ 88 w 461"/>
              <a:gd name="T41" fmla="*/ 230 h 461"/>
              <a:gd name="T42" fmla="*/ 106 w 461"/>
              <a:gd name="T43" fmla="*/ 292 h 461"/>
              <a:gd name="T44" fmla="*/ 230 w 461"/>
              <a:gd name="T45" fmla="*/ 433 h 461"/>
              <a:gd name="T46" fmla="*/ 230 w 461"/>
              <a:gd name="T47" fmla="*/ 433 h 461"/>
              <a:gd name="T48" fmla="*/ 141 w 461"/>
              <a:gd name="T49" fmla="*/ 407 h 461"/>
              <a:gd name="T50" fmla="*/ 168 w 461"/>
              <a:gd name="T51" fmla="*/ 354 h 461"/>
              <a:gd name="T52" fmla="*/ 230 w 461"/>
              <a:gd name="T53" fmla="*/ 372 h 461"/>
              <a:gd name="T54" fmla="*/ 291 w 461"/>
              <a:gd name="T55" fmla="*/ 354 h 461"/>
              <a:gd name="T56" fmla="*/ 319 w 461"/>
              <a:gd name="T57" fmla="*/ 407 h 461"/>
              <a:gd name="T58" fmla="*/ 230 w 461"/>
              <a:gd name="T59" fmla="*/ 433 h 461"/>
              <a:gd name="T60" fmla="*/ 230 w 461"/>
              <a:gd name="T61" fmla="*/ 345 h 461"/>
              <a:gd name="T62" fmla="*/ 230 w 461"/>
              <a:gd name="T63" fmla="*/ 345 h 461"/>
              <a:gd name="T64" fmla="*/ 124 w 461"/>
              <a:gd name="T65" fmla="*/ 230 h 461"/>
              <a:gd name="T66" fmla="*/ 230 w 461"/>
              <a:gd name="T67" fmla="*/ 123 h 461"/>
              <a:gd name="T68" fmla="*/ 336 w 461"/>
              <a:gd name="T69" fmla="*/ 230 h 461"/>
              <a:gd name="T70" fmla="*/ 230 w 461"/>
              <a:gd name="T71" fmla="*/ 345 h 461"/>
              <a:gd name="T72" fmla="*/ 354 w 461"/>
              <a:gd name="T73" fmla="*/ 292 h 461"/>
              <a:gd name="T74" fmla="*/ 354 w 461"/>
              <a:gd name="T75" fmla="*/ 292 h 461"/>
              <a:gd name="T76" fmla="*/ 372 w 461"/>
              <a:gd name="T77" fmla="*/ 230 h 461"/>
              <a:gd name="T78" fmla="*/ 354 w 461"/>
              <a:gd name="T79" fmla="*/ 167 h 461"/>
              <a:gd name="T80" fmla="*/ 407 w 461"/>
              <a:gd name="T81" fmla="*/ 141 h 461"/>
              <a:gd name="T82" fmla="*/ 425 w 461"/>
              <a:gd name="T83" fmla="*/ 230 h 461"/>
              <a:gd name="T84" fmla="*/ 407 w 461"/>
              <a:gd name="T85" fmla="*/ 327 h 461"/>
              <a:gd name="T86" fmla="*/ 354 w 461"/>
              <a:gd name="T87" fmla="*/ 292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461" h="461">
                <a:moveTo>
                  <a:pt x="230" y="8"/>
                </a:moveTo>
                <a:lnTo>
                  <a:pt x="230" y="8"/>
                </a:lnTo>
                <a:cubicBezTo>
                  <a:pt x="97" y="8"/>
                  <a:pt x="0" y="106"/>
                  <a:pt x="0" y="239"/>
                </a:cubicBezTo>
                <a:cubicBezTo>
                  <a:pt x="0" y="363"/>
                  <a:pt x="106" y="460"/>
                  <a:pt x="230" y="460"/>
                </a:cubicBezTo>
                <a:cubicBezTo>
                  <a:pt x="363" y="460"/>
                  <a:pt x="460" y="354"/>
                  <a:pt x="460" y="230"/>
                </a:cubicBezTo>
                <a:cubicBezTo>
                  <a:pt x="460" y="106"/>
                  <a:pt x="354" y="0"/>
                  <a:pt x="230" y="8"/>
                </a:cubicBezTo>
                <a:close/>
                <a:moveTo>
                  <a:pt x="230" y="35"/>
                </a:moveTo>
                <a:lnTo>
                  <a:pt x="230" y="35"/>
                </a:lnTo>
                <a:cubicBezTo>
                  <a:pt x="256" y="35"/>
                  <a:pt x="291" y="44"/>
                  <a:pt x="319" y="53"/>
                </a:cubicBezTo>
                <a:cubicBezTo>
                  <a:pt x="291" y="106"/>
                  <a:pt x="291" y="106"/>
                  <a:pt x="291" y="106"/>
                </a:cubicBezTo>
                <a:cubicBezTo>
                  <a:pt x="275" y="97"/>
                  <a:pt x="247" y="97"/>
                  <a:pt x="230" y="97"/>
                </a:cubicBezTo>
                <a:cubicBezTo>
                  <a:pt x="203" y="97"/>
                  <a:pt x="185" y="97"/>
                  <a:pt x="168" y="106"/>
                </a:cubicBezTo>
                <a:cubicBezTo>
                  <a:pt x="141" y="53"/>
                  <a:pt x="141" y="53"/>
                  <a:pt x="141" y="53"/>
                </a:cubicBezTo>
                <a:cubicBezTo>
                  <a:pt x="168" y="44"/>
                  <a:pt x="194" y="35"/>
                  <a:pt x="230" y="35"/>
                </a:cubicBezTo>
                <a:close/>
                <a:moveTo>
                  <a:pt x="106" y="292"/>
                </a:moveTo>
                <a:lnTo>
                  <a:pt x="106" y="292"/>
                </a:lnTo>
                <a:cubicBezTo>
                  <a:pt x="53" y="327"/>
                  <a:pt x="53" y="327"/>
                  <a:pt x="53" y="327"/>
                </a:cubicBezTo>
                <a:cubicBezTo>
                  <a:pt x="35" y="301"/>
                  <a:pt x="35" y="265"/>
                  <a:pt x="35" y="239"/>
                </a:cubicBezTo>
                <a:cubicBezTo>
                  <a:pt x="26" y="204"/>
                  <a:pt x="35" y="167"/>
                  <a:pt x="53" y="141"/>
                </a:cubicBezTo>
                <a:cubicBezTo>
                  <a:pt x="106" y="167"/>
                  <a:pt x="106" y="167"/>
                  <a:pt x="106" y="167"/>
                </a:cubicBezTo>
                <a:cubicBezTo>
                  <a:pt x="97" y="185"/>
                  <a:pt x="88" y="212"/>
                  <a:pt x="88" y="230"/>
                </a:cubicBezTo>
                <a:cubicBezTo>
                  <a:pt x="88" y="257"/>
                  <a:pt x="97" y="274"/>
                  <a:pt x="106" y="292"/>
                </a:cubicBezTo>
                <a:close/>
                <a:moveTo>
                  <a:pt x="230" y="433"/>
                </a:moveTo>
                <a:lnTo>
                  <a:pt x="230" y="433"/>
                </a:lnTo>
                <a:cubicBezTo>
                  <a:pt x="194" y="433"/>
                  <a:pt x="168" y="425"/>
                  <a:pt x="141" y="407"/>
                </a:cubicBezTo>
                <a:cubicBezTo>
                  <a:pt x="168" y="354"/>
                  <a:pt x="168" y="354"/>
                  <a:pt x="168" y="354"/>
                </a:cubicBezTo>
                <a:cubicBezTo>
                  <a:pt x="185" y="363"/>
                  <a:pt x="203" y="372"/>
                  <a:pt x="230" y="372"/>
                </a:cubicBezTo>
                <a:cubicBezTo>
                  <a:pt x="247" y="372"/>
                  <a:pt x="275" y="363"/>
                  <a:pt x="291" y="354"/>
                </a:cubicBezTo>
                <a:cubicBezTo>
                  <a:pt x="319" y="407"/>
                  <a:pt x="319" y="407"/>
                  <a:pt x="319" y="407"/>
                </a:cubicBezTo>
                <a:cubicBezTo>
                  <a:pt x="291" y="425"/>
                  <a:pt x="266" y="433"/>
                  <a:pt x="230" y="433"/>
                </a:cubicBezTo>
                <a:close/>
                <a:moveTo>
                  <a:pt x="230" y="345"/>
                </a:moveTo>
                <a:lnTo>
                  <a:pt x="230" y="345"/>
                </a:lnTo>
                <a:cubicBezTo>
                  <a:pt x="168" y="345"/>
                  <a:pt x="124" y="292"/>
                  <a:pt x="124" y="230"/>
                </a:cubicBezTo>
                <a:cubicBezTo>
                  <a:pt x="124" y="167"/>
                  <a:pt x="168" y="123"/>
                  <a:pt x="230" y="123"/>
                </a:cubicBezTo>
                <a:cubicBezTo>
                  <a:pt x="291" y="123"/>
                  <a:pt x="336" y="167"/>
                  <a:pt x="336" y="230"/>
                </a:cubicBezTo>
                <a:cubicBezTo>
                  <a:pt x="336" y="292"/>
                  <a:pt x="291" y="345"/>
                  <a:pt x="230" y="345"/>
                </a:cubicBezTo>
                <a:close/>
                <a:moveTo>
                  <a:pt x="354" y="292"/>
                </a:moveTo>
                <a:lnTo>
                  <a:pt x="354" y="292"/>
                </a:lnTo>
                <a:cubicBezTo>
                  <a:pt x="363" y="274"/>
                  <a:pt x="372" y="257"/>
                  <a:pt x="372" y="230"/>
                </a:cubicBezTo>
                <a:cubicBezTo>
                  <a:pt x="372" y="212"/>
                  <a:pt x="363" y="185"/>
                  <a:pt x="354" y="167"/>
                </a:cubicBezTo>
                <a:cubicBezTo>
                  <a:pt x="407" y="141"/>
                  <a:pt x="407" y="141"/>
                  <a:pt x="407" y="141"/>
                </a:cubicBezTo>
                <a:cubicBezTo>
                  <a:pt x="416" y="167"/>
                  <a:pt x="425" y="195"/>
                  <a:pt x="425" y="230"/>
                </a:cubicBezTo>
                <a:cubicBezTo>
                  <a:pt x="425" y="265"/>
                  <a:pt x="416" y="292"/>
                  <a:pt x="407" y="327"/>
                </a:cubicBezTo>
                <a:lnTo>
                  <a:pt x="354" y="29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6" name="Freeform 97"/>
          <p:cNvSpPr>
            <a:spLocks noChangeArrowheads="1"/>
          </p:cNvSpPr>
          <p:nvPr/>
        </p:nvSpPr>
        <p:spPr bwMode="auto">
          <a:xfrm>
            <a:off x="3824834" y="4870954"/>
            <a:ext cx="402338" cy="345370"/>
          </a:xfrm>
          <a:custGeom>
            <a:avLst/>
            <a:gdLst>
              <a:gd name="T0" fmla="*/ 230 w 497"/>
              <a:gd name="T1" fmla="*/ 231 h 426"/>
              <a:gd name="T2" fmla="*/ 230 w 497"/>
              <a:gd name="T3" fmla="*/ 231 h 426"/>
              <a:gd name="T4" fmla="*/ 274 w 497"/>
              <a:gd name="T5" fmla="*/ 231 h 426"/>
              <a:gd name="T6" fmla="*/ 274 w 497"/>
              <a:gd name="T7" fmla="*/ 275 h 426"/>
              <a:gd name="T8" fmla="*/ 496 w 497"/>
              <a:gd name="T9" fmla="*/ 275 h 426"/>
              <a:gd name="T10" fmla="*/ 487 w 497"/>
              <a:gd name="T11" fmla="*/ 133 h 426"/>
              <a:gd name="T12" fmla="*/ 443 w 497"/>
              <a:gd name="T13" fmla="*/ 80 h 426"/>
              <a:gd name="T14" fmla="*/ 363 w 497"/>
              <a:gd name="T15" fmla="*/ 80 h 426"/>
              <a:gd name="T16" fmla="*/ 337 w 497"/>
              <a:gd name="T17" fmla="*/ 27 h 426"/>
              <a:gd name="T18" fmla="*/ 300 w 497"/>
              <a:gd name="T19" fmla="*/ 0 h 426"/>
              <a:gd name="T20" fmla="*/ 194 w 497"/>
              <a:gd name="T21" fmla="*/ 0 h 426"/>
              <a:gd name="T22" fmla="*/ 168 w 497"/>
              <a:gd name="T23" fmla="*/ 27 h 426"/>
              <a:gd name="T24" fmla="*/ 133 w 497"/>
              <a:gd name="T25" fmla="*/ 80 h 426"/>
              <a:gd name="T26" fmla="*/ 53 w 497"/>
              <a:gd name="T27" fmla="*/ 80 h 426"/>
              <a:gd name="T28" fmla="*/ 9 w 497"/>
              <a:gd name="T29" fmla="*/ 133 h 426"/>
              <a:gd name="T30" fmla="*/ 0 w 497"/>
              <a:gd name="T31" fmla="*/ 275 h 426"/>
              <a:gd name="T32" fmla="*/ 230 w 497"/>
              <a:gd name="T33" fmla="*/ 275 h 426"/>
              <a:gd name="T34" fmla="*/ 230 w 497"/>
              <a:gd name="T35" fmla="*/ 231 h 426"/>
              <a:gd name="T36" fmla="*/ 186 w 497"/>
              <a:gd name="T37" fmla="*/ 53 h 426"/>
              <a:gd name="T38" fmla="*/ 186 w 497"/>
              <a:gd name="T39" fmla="*/ 53 h 426"/>
              <a:gd name="T40" fmla="*/ 212 w 497"/>
              <a:gd name="T41" fmla="*/ 36 h 426"/>
              <a:gd name="T42" fmla="*/ 284 w 497"/>
              <a:gd name="T43" fmla="*/ 36 h 426"/>
              <a:gd name="T44" fmla="*/ 309 w 497"/>
              <a:gd name="T45" fmla="*/ 53 h 426"/>
              <a:gd name="T46" fmla="*/ 319 w 497"/>
              <a:gd name="T47" fmla="*/ 80 h 426"/>
              <a:gd name="T48" fmla="*/ 177 w 497"/>
              <a:gd name="T49" fmla="*/ 80 h 426"/>
              <a:gd name="T50" fmla="*/ 186 w 497"/>
              <a:gd name="T51" fmla="*/ 53 h 426"/>
              <a:gd name="T52" fmla="*/ 274 w 497"/>
              <a:gd name="T53" fmla="*/ 355 h 426"/>
              <a:gd name="T54" fmla="*/ 274 w 497"/>
              <a:gd name="T55" fmla="*/ 355 h 426"/>
              <a:gd name="T56" fmla="*/ 230 w 497"/>
              <a:gd name="T57" fmla="*/ 355 h 426"/>
              <a:gd name="T58" fmla="*/ 230 w 497"/>
              <a:gd name="T59" fmla="*/ 302 h 426"/>
              <a:gd name="T60" fmla="*/ 9 w 497"/>
              <a:gd name="T61" fmla="*/ 302 h 426"/>
              <a:gd name="T62" fmla="*/ 17 w 497"/>
              <a:gd name="T63" fmla="*/ 381 h 426"/>
              <a:gd name="T64" fmla="*/ 62 w 497"/>
              <a:gd name="T65" fmla="*/ 425 h 426"/>
              <a:gd name="T66" fmla="*/ 434 w 497"/>
              <a:gd name="T67" fmla="*/ 425 h 426"/>
              <a:gd name="T68" fmla="*/ 478 w 497"/>
              <a:gd name="T69" fmla="*/ 381 h 426"/>
              <a:gd name="T70" fmla="*/ 487 w 497"/>
              <a:gd name="T71" fmla="*/ 302 h 426"/>
              <a:gd name="T72" fmla="*/ 274 w 497"/>
              <a:gd name="T73" fmla="*/ 302 h 426"/>
              <a:gd name="T74" fmla="*/ 274 w 497"/>
              <a:gd name="T75" fmla="*/ 355 h 4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497" h="426">
                <a:moveTo>
                  <a:pt x="230" y="231"/>
                </a:moveTo>
                <a:lnTo>
                  <a:pt x="230" y="231"/>
                </a:lnTo>
                <a:cubicBezTo>
                  <a:pt x="274" y="231"/>
                  <a:pt x="274" y="231"/>
                  <a:pt x="274" y="231"/>
                </a:cubicBezTo>
                <a:cubicBezTo>
                  <a:pt x="274" y="275"/>
                  <a:pt x="274" y="275"/>
                  <a:pt x="274" y="275"/>
                </a:cubicBezTo>
                <a:cubicBezTo>
                  <a:pt x="496" y="275"/>
                  <a:pt x="496" y="275"/>
                  <a:pt x="496" y="275"/>
                </a:cubicBezTo>
                <a:cubicBezTo>
                  <a:pt x="496" y="275"/>
                  <a:pt x="496" y="168"/>
                  <a:pt x="487" y="133"/>
                </a:cubicBezTo>
                <a:cubicBezTo>
                  <a:pt x="487" y="97"/>
                  <a:pt x="478" y="80"/>
                  <a:pt x="443" y="80"/>
                </a:cubicBezTo>
                <a:cubicBezTo>
                  <a:pt x="363" y="80"/>
                  <a:pt x="363" y="80"/>
                  <a:pt x="363" y="80"/>
                </a:cubicBezTo>
                <a:cubicBezTo>
                  <a:pt x="345" y="53"/>
                  <a:pt x="337" y="27"/>
                  <a:pt x="337" y="27"/>
                </a:cubicBezTo>
                <a:cubicBezTo>
                  <a:pt x="328" y="9"/>
                  <a:pt x="319" y="0"/>
                  <a:pt x="300" y="0"/>
                </a:cubicBezTo>
                <a:cubicBezTo>
                  <a:pt x="194" y="0"/>
                  <a:pt x="194" y="0"/>
                  <a:pt x="194" y="0"/>
                </a:cubicBezTo>
                <a:cubicBezTo>
                  <a:pt x="177" y="0"/>
                  <a:pt x="168" y="9"/>
                  <a:pt x="168" y="27"/>
                </a:cubicBezTo>
                <a:cubicBezTo>
                  <a:pt x="159" y="27"/>
                  <a:pt x="150" y="53"/>
                  <a:pt x="133" y="80"/>
                </a:cubicBezTo>
                <a:cubicBezTo>
                  <a:pt x="53" y="80"/>
                  <a:pt x="53" y="80"/>
                  <a:pt x="53" y="80"/>
                </a:cubicBezTo>
                <a:cubicBezTo>
                  <a:pt x="17" y="80"/>
                  <a:pt x="9" y="97"/>
                  <a:pt x="9" y="133"/>
                </a:cubicBezTo>
                <a:cubicBezTo>
                  <a:pt x="0" y="168"/>
                  <a:pt x="0" y="275"/>
                  <a:pt x="0" y="275"/>
                </a:cubicBezTo>
                <a:cubicBezTo>
                  <a:pt x="230" y="275"/>
                  <a:pt x="230" y="275"/>
                  <a:pt x="230" y="275"/>
                </a:cubicBezTo>
                <a:lnTo>
                  <a:pt x="230" y="231"/>
                </a:lnTo>
                <a:close/>
                <a:moveTo>
                  <a:pt x="186" y="53"/>
                </a:moveTo>
                <a:lnTo>
                  <a:pt x="186" y="53"/>
                </a:lnTo>
                <a:cubicBezTo>
                  <a:pt x="194" y="44"/>
                  <a:pt x="194" y="36"/>
                  <a:pt x="212" y="36"/>
                </a:cubicBezTo>
                <a:cubicBezTo>
                  <a:pt x="284" y="36"/>
                  <a:pt x="284" y="36"/>
                  <a:pt x="284" y="36"/>
                </a:cubicBezTo>
                <a:cubicBezTo>
                  <a:pt x="300" y="36"/>
                  <a:pt x="300" y="44"/>
                  <a:pt x="309" y="53"/>
                </a:cubicBezTo>
                <a:cubicBezTo>
                  <a:pt x="309" y="53"/>
                  <a:pt x="319" y="71"/>
                  <a:pt x="319" y="80"/>
                </a:cubicBezTo>
                <a:cubicBezTo>
                  <a:pt x="177" y="80"/>
                  <a:pt x="177" y="80"/>
                  <a:pt x="177" y="80"/>
                </a:cubicBezTo>
                <a:cubicBezTo>
                  <a:pt x="186" y="71"/>
                  <a:pt x="186" y="53"/>
                  <a:pt x="186" y="53"/>
                </a:cubicBezTo>
                <a:close/>
                <a:moveTo>
                  <a:pt x="274" y="355"/>
                </a:moveTo>
                <a:lnTo>
                  <a:pt x="274" y="355"/>
                </a:lnTo>
                <a:cubicBezTo>
                  <a:pt x="230" y="355"/>
                  <a:pt x="230" y="355"/>
                  <a:pt x="230" y="355"/>
                </a:cubicBezTo>
                <a:cubicBezTo>
                  <a:pt x="230" y="302"/>
                  <a:pt x="230" y="302"/>
                  <a:pt x="230" y="302"/>
                </a:cubicBezTo>
                <a:cubicBezTo>
                  <a:pt x="9" y="302"/>
                  <a:pt x="9" y="302"/>
                  <a:pt x="9" y="302"/>
                </a:cubicBezTo>
                <a:cubicBezTo>
                  <a:pt x="9" y="302"/>
                  <a:pt x="17" y="346"/>
                  <a:pt x="17" y="381"/>
                </a:cubicBezTo>
                <a:cubicBezTo>
                  <a:pt x="17" y="399"/>
                  <a:pt x="26" y="425"/>
                  <a:pt x="62" y="425"/>
                </a:cubicBezTo>
                <a:cubicBezTo>
                  <a:pt x="434" y="425"/>
                  <a:pt x="434" y="425"/>
                  <a:pt x="434" y="425"/>
                </a:cubicBezTo>
                <a:cubicBezTo>
                  <a:pt x="469" y="425"/>
                  <a:pt x="478" y="399"/>
                  <a:pt x="478" y="381"/>
                </a:cubicBezTo>
                <a:cubicBezTo>
                  <a:pt x="478" y="346"/>
                  <a:pt x="487" y="302"/>
                  <a:pt x="487" y="302"/>
                </a:cubicBezTo>
                <a:cubicBezTo>
                  <a:pt x="274" y="302"/>
                  <a:pt x="274" y="302"/>
                  <a:pt x="274" y="302"/>
                </a:cubicBezTo>
                <a:lnTo>
                  <a:pt x="274" y="35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7" name="Freeform 101"/>
          <p:cNvSpPr>
            <a:spLocks noChangeArrowheads="1"/>
          </p:cNvSpPr>
          <p:nvPr/>
        </p:nvSpPr>
        <p:spPr bwMode="auto">
          <a:xfrm>
            <a:off x="5924721" y="3624594"/>
            <a:ext cx="402335" cy="309762"/>
          </a:xfrm>
          <a:custGeom>
            <a:avLst/>
            <a:gdLst>
              <a:gd name="T0" fmla="*/ 80 w 497"/>
              <a:gd name="T1" fmla="*/ 248 h 382"/>
              <a:gd name="T2" fmla="*/ 80 w 497"/>
              <a:gd name="T3" fmla="*/ 248 h 382"/>
              <a:gd name="T4" fmla="*/ 159 w 497"/>
              <a:gd name="T5" fmla="*/ 328 h 382"/>
              <a:gd name="T6" fmla="*/ 248 w 497"/>
              <a:gd name="T7" fmla="*/ 381 h 382"/>
              <a:gd name="T8" fmla="*/ 337 w 497"/>
              <a:gd name="T9" fmla="*/ 337 h 382"/>
              <a:gd name="T10" fmla="*/ 390 w 497"/>
              <a:gd name="T11" fmla="*/ 258 h 382"/>
              <a:gd name="T12" fmla="*/ 248 w 497"/>
              <a:gd name="T13" fmla="*/ 328 h 382"/>
              <a:gd name="T14" fmla="*/ 80 w 497"/>
              <a:gd name="T15" fmla="*/ 248 h 382"/>
              <a:gd name="T16" fmla="*/ 487 w 497"/>
              <a:gd name="T17" fmla="*/ 124 h 382"/>
              <a:gd name="T18" fmla="*/ 487 w 497"/>
              <a:gd name="T19" fmla="*/ 124 h 382"/>
              <a:gd name="T20" fmla="*/ 274 w 497"/>
              <a:gd name="T21" fmla="*/ 9 h 382"/>
              <a:gd name="T22" fmla="*/ 221 w 497"/>
              <a:gd name="T23" fmla="*/ 9 h 382"/>
              <a:gd name="T24" fmla="*/ 9 w 497"/>
              <a:gd name="T25" fmla="*/ 124 h 382"/>
              <a:gd name="T26" fmla="*/ 9 w 497"/>
              <a:gd name="T27" fmla="*/ 160 h 382"/>
              <a:gd name="T28" fmla="*/ 221 w 497"/>
              <a:gd name="T29" fmla="*/ 275 h 382"/>
              <a:gd name="T30" fmla="*/ 274 w 497"/>
              <a:gd name="T31" fmla="*/ 275 h 382"/>
              <a:gd name="T32" fmla="*/ 408 w 497"/>
              <a:gd name="T33" fmla="*/ 195 h 382"/>
              <a:gd name="T34" fmla="*/ 266 w 497"/>
              <a:gd name="T35" fmla="*/ 160 h 382"/>
              <a:gd name="T36" fmla="*/ 248 w 497"/>
              <a:gd name="T37" fmla="*/ 168 h 382"/>
              <a:gd name="T38" fmla="*/ 203 w 497"/>
              <a:gd name="T39" fmla="*/ 133 h 382"/>
              <a:gd name="T40" fmla="*/ 248 w 497"/>
              <a:gd name="T41" fmla="*/ 107 h 382"/>
              <a:gd name="T42" fmla="*/ 293 w 497"/>
              <a:gd name="T43" fmla="*/ 124 h 382"/>
              <a:gd name="T44" fmla="*/ 443 w 497"/>
              <a:gd name="T45" fmla="*/ 177 h 382"/>
              <a:gd name="T46" fmla="*/ 487 w 497"/>
              <a:gd name="T47" fmla="*/ 160 h 382"/>
              <a:gd name="T48" fmla="*/ 487 w 497"/>
              <a:gd name="T49" fmla="*/ 124 h 382"/>
              <a:gd name="T50" fmla="*/ 425 w 497"/>
              <a:gd name="T51" fmla="*/ 346 h 382"/>
              <a:gd name="T52" fmla="*/ 425 w 497"/>
              <a:gd name="T53" fmla="*/ 346 h 382"/>
              <a:gd name="T54" fmla="*/ 461 w 497"/>
              <a:gd name="T55" fmla="*/ 337 h 382"/>
              <a:gd name="T56" fmla="*/ 443 w 497"/>
              <a:gd name="T57" fmla="*/ 177 h 382"/>
              <a:gd name="T58" fmla="*/ 408 w 497"/>
              <a:gd name="T59" fmla="*/ 195 h 382"/>
              <a:gd name="T60" fmla="*/ 425 w 497"/>
              <a:gd name="T61" fmla="*/ 346 h 3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497" h="382">
                <a:moveTo>
                  <a:pt x="80" y="248"/>
                </a:moveTo>
                <a:lnTo>
                  <a:pt x="80" y="248"/>
                </a:lnTo>
                <a:cubicBezTo>
                  <a:pt x="97" y="293"/>
                  <a:pt x="106" y="311"/>
                  <a:pt x="159" y="328"/>
                </a:cubicBezTo>
                <a:cubicBezTo>
                  <a:pt x="203" y="355"/>
                  <a:pt x="230" y="381"/>
                  <a:pt x="248" y="381"/>
                </a:cubicBezTo>
                <a:cubicBezTo>
                  <a:pt x="266" y="381"/>
                  <a:pt x="293" y="355"/>
                  <a:pt x="337" y="337"/>
                </a:cubicBezTo>
                <a:cubicBezTo>
                  <a:pt x="390" y="311"/>
                  <a:pt x="372" y="311"/>
                  <a:pt x="390" y="258"/>
                </a:cubicBezTo>
                <a:cubicBezTo>
                  <a:pt x="248" y="328"/>
                  <a:pt x="248" y="328"/>
                  <a:pt x="248" y="328"/>
                </a:cubicBezTo>
                <a:lnTo>
                  <a:pt x="80" y="248"/>
                </a:lnTo>
                <a:close/>
                <a:moveTo>
                  <a:pt x="487" y="124"/>
                </a:moveTo>
                <a:lnTo>
                  <a:pt x="487" y="124"/>
                </a:lnTo>
                <a:cubicBezTo>
                  <a:pt x="274" y="9"/>
                  <a:pt x="274" y="9"/>
                  <a:pt x="274" y="9"/>
                </a:cubicBezTo>
                <a:cubicBezTo>
                  <a:pt x="266" y="0"/>
                  <a:pt x="239" y="0"/>
                  <a:pt x="221" y="9"/>
                </a:cubicBezTo>
                <a:cubicBezTo>
                  <a:pt x="9" y="124"/>
                  <a:pt x="9" y="124"/>
                  <a:pt x="9" y="124"/>
                </a:cubicBezTo>
                <a:cubicBezTo>
                  <a:pt x="0" y="133"/>
                  <a:pt x="0" y="142"/>
                  <a:pt x="9" y="160"/>
                </a:cubicBezTo>
                <a:cubicBezTo>
                  <a:pt x="221" y="275"/>
                  <a:pt x="221" y="275"/>
                  <a:pt x="221" y="275"/>
                </a:cubicBezTo>
                <a:cubicBezTo>
                  <a:pt x="239" y="284"/>
                  <a:pt x="266" y="284"/>
                  <a:pt x="274" y="275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266" y="160"/>
                  <a:pt x="266" y="160"/>
                  <a:pt x="266" y="160"/>
                </a:cubicBezTo>
                <a:cubicBezTo>
                  <a:pt x="257" y="160"/>
                  <a:pt x="257" y="168"/>
                  <a:pt x="248" y="168"/>
                </a:cubicBezTo>
                <a:cubicBezTo>
                  <a:pt x="221" y="168"/>
                  <a:pt x="203" y="151"/>
                  <a:pt x="203" y="133"/>
                </a:cubicBezTo>
                <a:cubicBezTo>
                  <a:pt x="203" y="124"/>
                  <a:pt x="221" y="107"/>
                  <a:pt x="248" y="107"/>
                </a:cubicBezTo>
                <a:cubicBezTo>
                  <a:pt x="266" y="107"/>
                  <a:pt x="284" y="115"/>
                  <a:pt x="293" y="124"/>
                </a:cubicBezTo>
                <a:cubicBezTo>
                  <a:pt x="443" y="177"/>
                  <a:pt x="443" y="177"/>
                  <a:pt x="443" y="177"/>
                </a:cubicBezTo>
                <a:cubicBezTo>
                  <a:pt x="487" y="160"/>
                  <a:pt x="487" y="160"/>
                  <a:pt x="487" y="160"/>
                </a:cubicBezTo>
                <a:cubicBezTo>
                  <a:pt x="496" y="142"/>
                  <a:pt x="496" y="133"/>
                  <a:pt x="487" y="124"/>
                </a:cubicBezTo>
                <a:close/>
                <a:moveTo>
                  <a:pt x="425" y="346"/>
                </a:moveTo>
                <a:lnTo>
                  <a:pt x="425" y="346"/>
                </a:lnTo>
                <a:cubicBezTo>
                  <a:pt x="416" y="355"/>
                  <a:pt x="452" y="364"/>
                  <a:pt x="461" y="337"/>
                </a:cubicBezTo>
                <a:cubicBezTo>
                  <a:pt x="469" y="213"/>
                  <a:pt x="443" y="177"/>
                  <a:pt x="443" y="177"/>
                </a:cubicBezTo>
                <a:cubicBezTo>
                  <a:pt x="408" y="195"/>
                  <a:pt x="408" y="195"/>
                  <a:pt x="408" y="195"/>
                </a:cubicBezTo>
                <a:cubicBezTo>
                  <a:pt x="408" y="195"/>
                  <a:pt x="443" y="222"/>
                  <a:pt x="425" y="34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8" name="Freeform 102"/>
          <p:cNvSpPr>
            <a:spLocks noChangeArrowheads="1"/>
          </p:cNvSpPr>
          <p:nvPr/>
        </p:nvSpPr>
        <p:spPr bwMode="auto">
          <a:xfrm>
            <a:off x="8016572" y="2115248"/>
            <a:ext cx="402338" cy="359610"/>
          </a:xfrm>
          <a:custGeom>
            <a:avLst/>
            <a:gdLst>
              <a:gd name="T0" fmla="*/ 80 w 498"/>
              <a:gd name="T1" fmla="*/ 151 h 445"/>
              <a:gd name="T2" fmla="*/ 80 w 498"/>
              <a:gd name="T3" fmla="*/ 151 h 445"/>
              <a:gd name="T4" fmla="*/ 142 w 498"/>
              <a:gd name="T5" fmla="*/ 169 h 445"/>
              <a:gd name="T6" fmla="*/ 151 w 498"/>
              <a:gd name="T7" fmla="*/ 169 h 445"/>
              <a:gd name="T8" fmla="*/ 195 w 498"/>
              <a:gd name="T9" fmla="*/ 134 h 445"/>
              <a:gd name="T10" fmla="*/ 195 w 498"/>
              <a:gd name="T11" fmla="*/ 125 h 445"/>
              <a:gd name="T12" fmla="*/ 178 w 498"/>
              <a:gd name="T13" fmla="*/ 107 h 445"/>
              <a:gd name="T14" fmla="*/ 275 w 498"/>
              <a:gd name="T15" fmla="*/ 10 h 445"/>
              <a:gd name="T16" fmla="*/ 195 w 498"/>
              <a:gd name="T17" fmla="*/ 0 h 445"/>
              <a:gd name="T18" fmla="*/ 107 w 498"/>
              <a:gd name="T19" fmla="*/ 54 h 445"/>
              <a:gd name="T20" fmla="*/ 72 w 498"/>
              <a:gd name="T21" fmla="*/ 81 h 445"/>
              <a:gd name="T22" fmla="*/ 53 w 498"/>
              <a:gd name="T23" fmla="*/ 116 h 445"/>
              <a:gd name="T24" fmla="*/ 18 w 498"/>
              <a:gd name="T25" fmla="*/ 125 h 445"/>
              <a:gd name="T26" fmla="*/ 0 w 498"/>
              <a:gd name="T27" fmla="*/ 143 h 445"/>
              <a:gd name="T28" fmla="*/ 0 w 498"/>
              <a:gd name="T29" fmla="*/ 151 h 445"/>
              <a:gd name="T30" fmla="*/ 36 w 498"/>
              <a:gd name="T31" fmla="*/ 187 h 445"/>
              <a:gd name="T32" fmla="*/ 53 w 498"/>
              <a:gd name="T33" fmla="*/ 196 h 445"/>
              <a:gd name="T34" fmla="*/ 72 w 498"/>
              <a:gd name="T35" fmla="*/ 178 h 445"/>
              <a:gd name="T36" fmla="*/ 80 w 498"/>
              <a:gd name="T37" fmla="*/ 151 h 445"/>
              <a:gd name="T38" fmla="*/ 222 w 498"/>
              <a:gd name="T39" fmla="*/ 160 h 445"/>
              <a:gd name="T40" fmla="*/ 222 w 498"/>
              <a:gd name="T41" fmla="*/ 160 h 445"/>
              <a:gd name="T42" fmla="*/ 213 w 498"/>
              <a:gd name="T43" fmla="*/ 160 h 445"/>
              <a:gd name="T44" fmla="*/ 178 w 498"/>
              <a:gd name="T45" fmla="*/ 187 h 445"/>
              <a:gd name="T46" fmla="*/ 169 w 498"/>
              <a:gd name="T47" fmla="*/ 204 h 445"/>
              <a:gd name="T48" fmla="*/ 381 w 498"/>
              <a:gd name="T49" fmla="*/ 435 h 445"/>
              <a:gd name="T50" fmla="*/ 399 w 498"/>
              <a:gd name="T51" fmla="*/ 435 h 445"/>
              <a:gd name="T52" fmla="*/ 426 w 498"/>
              <a:gd name="T53" fmla="*/ 417 h 445"/>
              <a:gd name="T54" fmla="*/ 426 w 498"/>
              <a:gd name="T55" fmla="*/ 400 h 445"/>
              <a:gd name="T56" fmla="*/ 222 w 498"/>
              <a:gd name="T57" fmla="*/ 160 h 445"/>
              <a:gd name="T58" fmla="*/ 497 w 498"/>
              <a:gd name="T59" fmla="*/ 63 h 445"/>
              <a:gd name="T60" fmla="*/ 497 w 498"/>
              <a:gd name="T61" fmla="*/ 63 h 445"/>
              <a:gd name="T62" fmla="*/ 479 w 498"/>
              <a:gd name="T63" fmla="*/ 54 h 445"/>
              <a:gd name="T64" fmla="*/ 461 w 498"/>
              <a:gd name="T65" fmla="*/ 89 h 445"/>
              <a:gd name="T66" fmla="*/ 408 w 498"/>
              <a:gd name="T67" fmla="*/ 107 h 445"/>
              <a:gd name="T68" fmla="*/ 399 w 498"/>
              <a:gd name="T69" fmla="*/ 63 h 445"/>
              <a:gd name="T70" fmla="*/ 417 w 498"/>
              <a:gd name="T71" fmla="*/ 19 h 445"/>
              <a:gd name="T72" fmla="*/ 408 w 498"/>
              <a:gd name="T73" fmla="*/ 10 h 445"/>
              <a:gd name="T74" fmla="*/ 337 w 498"/>
              <a:gd name="T75" fmla="*/ 72 h 445"/>
              <a:gd name="T76" fmla="*/ 319 w 498"/>
              <a:gd name="T77" fmla="*/ 151 h 445"/>
              <a:gd name="T78" fmla="*/ 284 w 498"/>
              <a:gd name="T79" fmla="*/ 187 h 445"/>
              <a:gd name="T80" fmla="*/ 319 w 498"/>
              <a:gd name="T81" fmla="*/ 231 h 445"/>
              <a:gd name="T82" fmla="*/ 364 w 498"/>
              <a:gd name="T83" fmla="*/ 187 h 445"/>
              <a:gd name="T84" fmla="*/ 408 w 498"/>
              <a:gd name="T85" fmla="*/ 178 h 445"/>
              <a:gd name="T86" fmla="*/ 488 w 498"/>
              <a:gd name="T87" fmla="*/ 143 h 445"/>
              <a:gd name="T88" fmla="*/ 497 w 498"/>
              <a:gd name="T89" fmla="*/ 63 h 445"/>
              <a:gd name="T90" fmla="*/ 72 w 498"/>
              <a:gd name="T91" fmla="*/ 400 h 445"/>
              <a:gd name="T92" fmla="*/ 72 w 498"/>
              <a:gd name="T93" fmla="*/ 400 h 445"/>
              <a:gd name="T94" fmla="*/ 72 w 498"/>
              <a:gd name="T95" fmla="*/ 417 h 445"/>
              <a:gd name="T96" fmla="*/ 89 w 498"/>
              <a:gd name="T97" fmla="*/ 444 h 445"/>
              <a:gd name="T98" fmla="*/ 107 w 498"/>
              <a:gd name="T99" fmla="*/ 435 h 445"/>
              <a:gd name="T100" fmla="*/ 231 w 498"/>
              <a:gd name="T101" fmla="*/ 320 h 445"/>
              <a:gd name="T102" fmla="*/ 195 w 498"/>
              <a:gd name="T103" fmla="*/ 275 h 445"/>
              <a:gd name="T104" fmla="*/ 72 w 498"/>
              <a:gd name="T105" fmla="*/ 400 h 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498" h="445">
                <a:moveTo>
                  <a:pt x="80" y="151"/>
                </a:moveTo>
                <a:lnTo>
                  <a:pt x="80" y="151"/>
                </a:lnTo>
                <a:cubicBezTo>
                  <a:pt x="97" y="134"/>
                  <a:pt x="116" y="143"/>
                  <a:pt x="142" y="169"/>
                </a:cubicBezTo>
                <a:cubicBezTo>
                  <a:pt x="151" y="178"/>
                  <a:pt x="151" y="169"/>
                  <a:pt x="151" y="169"/>
                </a:cubicBezTo>
                <a:cubicBezTo>
                  <a:pt x="160" y="169"/>
                  <a:pt x="186" y="134"/>
                  <a:pt x="195" y="134"/>
                </a:cubicBezTo>
                <a:cubicBezTo>
                  <a:pt x="195" y="134"/>
                  <a:pt x="195" y="134"/>
                  <a:pt x="195" y="125"/>
                </a:cubicBezTo>
                <a:cubicBezTo>
                  <a:pt x="186" y="125"/>
                  <a:pt x="178" y="116"/>
                  <a:pt x="178" y="107"/>
                </a:cubicBezTo>
                <a:cubicBezTo>
                  <a:pt x="133" y="45"/>
                  <a:pt x="301" y="10"/>
                  <a:pt x="275" y="10"/>
                </a:cubicBezTo>
                <a:cubicBezTo>
                  <a:pt x="257" y="0"/>
                  <a:pt x="204" y="0"/>
                  <a:pt x="195" y="0"/>
                </a:cubicBezTo>
                <a:cubicBezTo>
                  <a:pt x="169" y="10"/>
                  <a:pt x="125" y="36"/>
                  <a:pt x="107" y="54"/>
                </a:cubicBezTo>
                <a:cubicBezTo>
                  <a:pt x="80" y="72"/>
                  <a:pt x="72" y="81"/>
                  <a:pt x="72" y="81"/>
                </a:cubicBezTo>
                <a:cubicBezTo>
                  <a:pt x="62" y="89"/>
                  <a:pt x="72" y="107"/>
                  <a:pt x="53" y="116"/>
                </a:cubicBezTo>
                <a:cubicBezTo>
                  <a:pt x="36" y="125"/>
                  <a:pt x="27" y="116"/>
                  <a:pt x="18" y="125"/>
                </a:cubicBezTo>
                <a:cubicBezTo>
                  <a:pt x="18" y="134"/>
                  <a:pt x="9" y="134"/>
                  <a:pt x="0" y="143"/>
                </a:cubicBezTo>
                <a:lnTo>
                  <a:pt x="0" y="151"/>
                </a:lnTo>
                <a:lnTo>
                  <a:pt x="36" y="187"/>
                </a:lnTo>
                <a:cubicBezTo>
                  <a:pt x="36" y="196"/>
                  <a:pt x="44" y="196"/>
                  <a:pt x="53" y="196"/>
                </a:cubicBezTo>
                <a:cubicBezTo>
                  <a:pt x="53" y="187"/>
                  <a:pt x="62" y="178"/>
                  <a:pt x="72" y="178"/>
                </a:cubicBezTo>
                <a:cubicBezTo>
                  <a:pt x="72" y="178"/>
                  <a:pt x="72" y="151"/>
                  <a:pt x="80" y="151"/>
                </a:cubicBezTo>
                <a:close/>
                <a:moveTo>
                  <a:pt x="222" y="160"/>
                </a:moveTo>
                <a:lnTo>
                  <a:pt x="222" y="160"/>
                </a:lnTo>
                <a:cubicBezTo>
                  <a:pt x="213" y="160"/>
                  <a:pt x="213" y="160"/>
                  <a:pt x="213" y="160"/>
                </a:cubicBezTo>
                <a:cubicBezTo>
                  <a:pt x="178" y="187"/>
                  <a:pt x="178" y="187"/>
                  <a:pt x="178" y="187"/>
                </a:cubicBezTo>
                <a:cubicBezTo>
                  <a:pt x="169" y="196"/>
                  <a:pt x="169" y="196"/>
                  <a:pt x="169" y="204"/>
                </a:cubicBezTo>
                <a:cubicBezTo>
                  <a:pt x="381" y="435"/>
                  <a:pt x="381" y="435"/>
                  <a:pt x="381" y="435"/>
                </a:cubicBezTo>
                <a:cubicBezTo>
                  <a:pt x="381" y="444"/>
                  <a:pt x="391" y="444"/>
                  <a:pt x="399" y="435"/>
                </a:cubicBezTo>
                <a:cubicBezTo>
                  <a:pt x="426" y="417"/>
                  <a:pt x="426" y="417"/>
                  <a:pt x="426" y="417"/>
                </a:cubicBezTo>
                <a:cubicBezTo>
                  <a:pt x="426" y="408"/>
                  <a:pt x="426" y="400"/>
                  <a:pt x="426" y="400"/>
                </a:cubicBezTo>
                <a:lnTo>
                  <a:pt x="222" y="160"/>
                </a:lnTo>
                <a:close/>
                <a:moveTo>
                  <a:pt x="497" y="63"/>
                </a:moveTo>
                <a:lnTo>
                  <a:pt x="497" y="63"/>
                </a:lnTo>
                <a:cubicBezTo>
                  <a:pt x="488" y="45"/>
                  <a:pt x="488" y="54"/>
                  <a:pt x="479" y="54"/>
                </a:cubicBezTo>
                <a:cubicBezTo>
                  <a:pt x="479" y="63"/>
                  <a:pt x="461" y="81"/>
                  <a:pt x="461" y="89"/>
                </a:cubicBezTo>
                <a:cubicBezTo>
                  <a:pt x="452" y="107"/>
                  <a:pt x="435" y="125"/>
                  <a:pt x="408" y="107"/>
                </a:cubicBezTo>
                <a:cubicBezTo>
                  <a:pt x="381" y="81"/>
                  <a:pt x="391" y="72"/>
                  <a:pt x="399" y="63"/>
                </a:cubicBezTo>
                <a:cubicBezTo>
                  <a:pt x="399" y="54"/>
                  <a:pt x="417" y="28"/>
                  <a:pt x="417" y="19"/>
                </a:cubicBezTo>
                <a:cubicBezTo>
                  <a:pt x="426" y="19"/>
                  <a:pt x="417" y="10"/>
                  <a:pt x="408" y="10"/>
                </a:cubicBezTo>
                <a:cubicBezTo>
                  <a:pt x="399" y="19"/>
                  <a:pt x="346" y="36"/>
                  <a:pt x="337" y="72"/>
                </a:cubicBezTo>
                <a:cubicBezTo>
                  <a:pt x="328" y="98"/>
                  <a:pt x="346" y="125"/>
                  <a:pt x="319" y="151"/>
                </a:cubicBezTo>
                <a:cubicBezTo>
                  <a:pt x="284" y="187"/>
                  <a:pt x="284" y="187"/>
                  <a:pt x="284" y="187"/>
                </a:cubicBezTo>
                <a:cubicBezTo>
                  <a:pt x="319" y="231"/>
                  <a:pt x="319" y="231"/>
                  <a:pt x="319" y="231"/>
                </a:cubicBezTo>
                <a:cubicBezTo>
                  <a:pt x="364" y="187"/>
                  <a:pt x="364" y="187"/>
                  <a:pt x="364" y="187"/>
                </a:cubicBezTo>
                <a:cubicBezTo>
                  <a:pt x="372" y="178"/>
                  <a:pt x="391" y="169"/>
                  <a:pt x="408" y="178"/>
                </a:cubicBezTo>
                <a:cubicBezTo>
                  <a:pt x="452" y="187"/>
                  <a:pt x="470" y="169"/>
                  <a:pt x="488" y="143"/>
                </a:cubicBezTo>
                <a:cubicBezTo>
                  <a:pt x="497" y="116"/>
                  <a:pt x="497" y="72"/>
                  <a:pt x="497" y="63"/>
                </a:cubicBezTo>
                <a:close/>
                <a:moveTo>
                  <a:pt x="72" y="400"/>
                </a:moveTo>
                <a:lnTo>
                  <a:pt x="72" y="400"/>
                </a:lnTo>
                <a:cubicBezTo>
                  <a:pt x="62" y="408"/>
                  <a:pt x="62" y="417"/>
                  <a:pt x="72" y="417"/>
                </a:cubicBezTo>
                <a:cubicBezTo>
                  <a:pt x="89" y="444"/>
                  <a:pt x="89" y="444"/>
                  <a:pt x="89" y="444"/>
                </a:cubicBezTo>
                <a:cubicBezTo>
                  <a:pt x="97" y="444"/>
                  <a:pt x="107" y="444"/>
                  <a:pt x="107" y="435"/>
                </a:cubicBezTo>
                <a:cubicBezTo>
                  <a:pt x="231" y="320"/>
                  <a:pt x="231" y="320"/>
                  <a:pt x="231" y="320"/>
                </a:cubicBezTo>
                <a:cubicBezTo>
                  <a:pt x="195" y="275"/>
                  <a:pt x="195" y="275"/>
                  <a:pt x="195" y="275"/>
                </a:cubicBezTo>
                <a:lnTo>
                  <a:pt x="72" y="4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9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Rectangle 122"/>
          <p:cNvSpPr/>
          <p:nvPr/>
        </p:nvSpPr>
        <p:spPr>
          <a:xfrm>
            <a:off x="5989359" y="4686888"/>
            <a:ext cx="683228" cy="387780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观点</a:t>
            </a:r>
            <a:endParaRPr lang="en-US" sz="1700" b="1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Sans Pro" panose="020B0503030403020204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6003637" y="5152740"/>
            <a:ext cx="2557934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单击此处编辑您要的内容，建议您在展示时采用微软雅黑字体内容</a:t>
            </a:r>
            <a:endParaRPr 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125" name="Rectangle 124"/>
          <p:cNvSpPr/>
          <p:nvPr/>
        </p:nvSpPr>
        <p:spPr>
          <a:xfrm>
            <a:off x="9095180" y="2613758"/>
            <a:ext cx="683228" cy="387780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观点</a:t>
            </a:r>
            <a:endParaRPr lang="en-US" sz="1700" b="1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Sans Pro" panose="020B0503030403020204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9109458" y="3079610"/>
            <a:ext cx="2557934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单击此处编辑您要的内容，建议您在展示时采用微软雅黑字体内容</a:t>
            </a:r>
            <a:endParaRPr 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8101218" y="3357600"/>
            <a:ext cx="683228" cy="387780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观点</a:t>
            </a:r>
            <a:endParaRPr lang="en-US" sz="1700" b="1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Sans Pro" panose="020B0503030403020204"/>
            </a:endParaRPr>
          </a:p>
        </p:txBody>
      </p:sp>
      <p:sp>
        <p:nvSpPr>
          <p:cNvPr id="128" name="TextBox 127"/>
          <p:cNvSpPr txBox="1"/>
          <p:nvPr/>
        </p:nvSpPr>
        <p:spPr>
          <a:xfrm>
            <a:off x="8115496" y="3823452"/>
            <a:ext cx="2557934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单击此处编辑您要的内容，建议您在展示时采用微软雅黑字体内容</a:t>
            </a:r>
            <a:endParaRPr 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129" name="Rectangle 128"/>
          <p:cNvSpPr/>
          <p:nvPr/>
        </p:nvSpPr>
        <p:spPr>
          <a:xfrm>
            <a:off x="7004386" y="4066388"/>
            <a:ext cx="683228" cy="387780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观点</a:t>
            </a:r>
            <a:endParaRPr lang="en-US" sz="1700" b="1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Sans Pro" panose="020B0503030403020204"/>
            </a:endParaRPr>
          </a:p>
        </p:txBody>
      </p:sp>
      <p:sp>
        <p:nvSpPr>
          <p:cNvPr id="130" name="TextBox 129"/>
          <p:cNvSpPr txBox="1"/>
          <p:nvPr/>
        </p:nvSpPr>
        <p:spPr>
          <a:xfrm>
            <a:off x="7018664" y="4532240"/>
            <a:ext cx="2557934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单击此处编辑您要的内容，建议您在展示时采用微软雅黑字体内容</a:t>
            </a:r>
            <a:endParaRPr 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sp>
        <p:nvSpPr>
          <p:cNvPr id="131" name="Rectangle 130"/>
          <p:cNvSpPr/>
          <p:nvPr/>
        </p:nvSpPr>
        <p:spPr>
          <a:xfrm>
            <a:off x="4940824" y="5295020"/>
            <a:ext cx="683228" cy="387780"/>
          </a:xfrm>
          <a:prstGeom prst="rect">
            <a:avLst/>
          </a:prstGeom>
        </p:spPr>
        <p:txBody>
          <a:bodyPr wrap="none" lIns="109710" tIns="54855" rIns="109710" bIns="54855">
            <a:spAutoFit/>
          </a:bodyPr>
          <a:lstStyle/>
          <a:p>
            <a:pPr>
              <a:defRPr/>
            </a:pPr>
            <a:r>
              <a:rPr lang="zh-CN" altLang="en-US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观点</a:t>
            </a:r>
            <a:endParaRPr lang="en-US" sz="1700" b="1" dirty="0">
              <a:solidFill>
                <a:srgbClr val="44546A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Source Sans Pro" panose="020B0503030403020204"/>
            </a:endParaRPr>
          </a:p>
        </p:txBody>
      </p:sp>
      <p:sp>
        <p:nvSpPr>
          <p:cNvPr id="132" name="TextBox 131"/>
          <p:cNvSpPr txBox="1"/>
          <p:nvPr/>
        </p:nvSpPr>
        <p:spPr>
          <a:xfrm>
            <a:off x="4955102" y="5760872"/>
            <a:ext cx="2557934" cy="517046"/>
          </a:xfrm>
          <a:prstGeom prst="rect">
            <a:avLst/>
          </a:prstGeom>
          <a:noFill/>
        </p:spPr>
        <p:txBody>
          <a:bodyPr wrap="square" lIns="109710" tIns="54855" rIns="109710" bIns="54855" rtlCol="0">
            <a:spAutoFit/>
          </a:bodyPr>
          <a:lstStyle/>
          <a:p>
            <a:pPr>
              <a:lnSpc>
                <a:spcPct val="110000"/>
              </a:lnSpc>
              <a:defRPr/>
            </a:pP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单击此处编辑您要的内容，建议您在展示时采用微软雅黑字体内容</a:t>
            </a:r>
            <a:endParaRPr lang="en-US" sz="12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Calibri Light" panose="020F0302020204030204"/>
            </a:endParaRPr>
          </a:p>
        </p:txBody>
      </p:sp>
      <p:cxnSp>
        <p:nvCxnSpPr>
          <p:cNvPr id="4" name="Elbow Connector 3"/>
          <p:cNvCxnSpPr>
            <a:endCxn id="131" idx="1"/>
          </p:cNvCxnSpPr>
          <p:nvPr/>
        </p:nvCxnSpPr>
        <p:spPr>
          <a:xfrm flipV="1">
            <a:off x="4026648" y="5488910"/>
            <a:ext cx="914176" cy="350762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/>
          <p:nvPr/>
        </p:nvCxnSpPr>
        <p:spPr>
          <a:xfrm flipV="1">
            <a:off x="5057069" y="4891289"/>
            <a:ext cx="914177" cy="358455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4" name="Elbow Connector 133"/>
          <p:cNvCxnSpPr/>
          <p:nvPr/>
        </p:nvCxnSpPr>
        <p:spPr>
          <a:xfrm flipV="1">
            <a:off x="6104488" y="4241315"/>
            <a:ext cx="914177" cy="358455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5" name="Elbow Connector 134"/>
          <p:cNvCxnSpPr/>
          <p:nvPr/>
        </p:nvCxnSpPr>
        <p:spPr>
          <a:xfrm flipV="1">
            <a:off x="7162111" y="3565907"/>
            <a:ext cx="914177" cy="358455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6" name="Elbow Connector 135"/>
          <p:cNvCxnSpPr/>
          <p:nvPr/>
        </p:nvCxnSpPr>
        <p:spPr>
          <a:xfrm flipV="1">
            <a:off x="8194463" y="2825912"/>
            <a:ext cx="914177" cy="358455"/>
          </a:xfrm>
          <a:prstGeom prst="bentConnector3">
            <a:avLst/>
          </a:prstGeom>
          <a:ln>
            <a:solidFill>
              <a:schemeClr val="bg1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文本框 41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2801"/>
            <a:ext cx="12192000" cy="6923602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Oval 392"/>
          <p:cNvSpPr/>
          <p:nvPr/>
        </p:nvSpPr>
        <p:spPr>
          <a:xfrm>
            <a:off x="1200935" y="2046654"/>
            <a:ext cx="1858480" cy="1858481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2" name="Arc 401"/>
          <p:cNvSpPr/>
          <p:nvPr/>
        </p:nvSpPr>
        <p:spPr>
          <a:xfrm>
            <a:off x="1505735" y="1741854"/>
            <a:ext cx="1865331" cy="1865331"/>
          </a:xfrm>
          <a:prstGeom prst="arc">
            <a:avLst/>
          </a:prstGeom>
          <a:ln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5" name="Rectangle 404"/>
          <p:cNvSpPr/>
          <p:nvPr/>
        </p:nvSpPr>
        <p:spPr>
          <a:xfrm>
            <a:off x="997735" y="4383455"/>
            <a:ext cx="2235200" cy="738664"/>
          </a:xfrm>
          <a:prstGeom prst="rect">
            <a:avLst/>
          </a:prstGeom>
        </p:spPr>
        <p:txBody>
          <a:bodyPr wrap="square" numCol="1" spcCol="356616">
            <a:spAutoFit/>
          </a:bodyPr>
          <a:lstStyle/>
          <a:p>
            <a:pPr indent="-609600" algn="ctr"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单击此处编辑您要的内容，建议您在展示时采用微软雅黑字体</a:t>
            </a:r>
            <a:endParaRPr lang="ms-MY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406" name="Rectangle 405"/>
          <p:cNvSpPr/>
          <p:nvPr/>
        </p:nvSpPr>
        <p:spPr>
          <a:xfrm>
            <a:off x="1200935" y="4078655"/>
            <a:ext cx="1828800" cy="338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在此添加你的标题</a:t>
            </a:r>
            <a:endParaRPr lang="en-US" altLang="zh-CN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AutoShape 59"/>
          <p:cNvSpPr/>
          <p:nvPr/>
        </p:nvSpPr>
        <p:spPr bwMode="auto">
          <a:xfrm>
            <a:off x="1776110" y="2622434"/>
            <a:ext cx="708131" cy="706920"/>
          </a:xfrm>
          <a:custGeom>
            <a:avLst/>
            <a:gdLst>
              <a:gd name="T0" fmla="+- 0 10794 23"/>
              <a:gd name="T1" fmla="*/ T0 w 21543"/>
              <a:gd name="T2" fmla="*/ 10800 h 21600"/>
              <a:gd name="T3" fmla="+- 0 10794 23"/>
              <a:gd name="T4" fmla="*/ T3 w 21543"/>
              <a:gd name="T5" fmla="*/ 10800 h 21600"/>
              <a:gd name="T6" fmla="+- 0 10794 23"/>
              <a:gd name="T7" fmla="*/ T6 w 21543"/>
              <a:gd name="T8" fmla="*/ 10800 h 21600"/>
              <a:gd name="T9" fmla="+- 0 10794 23"/>
              <a:gd name="T10" fmla="*/ T9 w 21543"/>
              <a:gd name="T11" fmla="*/ 10800 h 21600"/>
            </a:gdLst>
            <a:ahLst/>
            <a:cxnLst>
              <a:cxn ang="0">
                <a:pos x="T1" y="T2"/>
              </a:cxn>
              <a:cxn ang="0">
                <a:pos x="T4" y="T5"/>
              </a:cxn>
              <a:cxn ang="0">
                <a:pos x="T7" y="T8"/>
              </a:cxn>
              <a:cxn ang="0">
                <a:pos x="T10" y="T11"/>
              </a:cxn>
            </a:cxnLst>
            <a:rect l="0" t="0" r="r" b="b"/>
            <a:pathLst>
              <a:path w="21543" h="21600">
                <a:moveTo>
                  <a:pt x="16976" y="19986"/>
                </a:moveTo>
                <a:lnTo>
                  <a:pt x="11226" y="17680"/>
                </a:lnTo>
                <a:cubicBezTo>
                  <a:pt x="11088" y="17626"/>
                  <a:pt x="10946" y="17608"/>
                  <a:pt x="10806" y="17600"/>
                </a:cubicBezTo>
                <a:lnTo>
                  <a:pt x="19660" y="3837"/>
                </a:lnTo>
                <a:cubicBezTo>
                  <a:pt x="19660" y="3837"/>
                  <a:pt x="16976" y="19986"/>
                  <a:pt x="16976" y="19986"/>
                </a:cubicBezTo>
                <a:close/>
                <a:moveTo>
                  <a:pt x="6859" y="16244"/>
                </a:moveTo>
                <a:cubicBezTo>
                  <a:pt x="6858" y="16242"/>
                  <a:pt x="6855" y="16240"/>
                  <a:pt x="6854" y="16238"/>
                </a:cubicBezTo>
                <a:lnTo>
                  <a:pt x="19606" y="2552"/>
                </a:lnTo>
                <a:lnTo>
                  <a:pt x="8735" y="19536"/>
                </a:lnTo>
                <a:cubicBezTo>
                  <a:pt x="8735" y="19536"/>
                  <a:pt x="6859" y="16244"/>
                  <a:pt x="6859" y="16244"/>
                </a:cubicBezTo>
                <a:close/>
                <a:moveTo>
                  <a:pt x="2111" y="14024"/>
                </a:moveTo>
                <a:lnTo>
                  <a:pt x="17712" y="3595"/>
                </a:lnTo>
                <a:lnTo>
                  <a:pt x="6369" y="15770"/>
                </a:lnTo>
                <a:cubicBezTo>
                  <a:pt x="6309" y="15734"/>
                  <a:pt x="6256" y="15687"/>
                  <a:pt x="6190" y="15660"/>
                </a:cubicBezTo>
                <a:cubicBezTo>
                  <a:pt x="6190" y="15660"/>
                  <a:pt x="2111" y="14024"/>
                  <a:pt x="2111" y="14024"/>
                </a:cubicBezTo>
                <a:close/>
                <a:moveTo>
                  <a:pt x="21234" y="108"/>
                </a:moveTo>
                <a:cubicBezTo>
                  <a:pt x="21123" y="35"/>
                  <a:pt x="20996" y="0"/>
                  <a:pt x="20868" y="0"/>
                </a:cubicBezTo>
                <a:cubicBezTo>
                  <a:pt x="20738" y="0"/>
                  <a:pt x="20608" y="36"/>
                  <a:pt x="20495" y="113"/>
                </a:cubicBezTo>
                <a:lnTo>
                  <a:pt x="299" y="13613"/>
                </a:lnTo>
                <a:cubicBezTo>
                  <a:pt x="91" y="13751"/>
                  <a:pt x="-23" y="13995"/>
                  <a:pt x="3" y="14244"/>
                </a:cubicBezTo>
                <a:cubicBezTo>
                  <a:pt x="28" y="14494"/>
                  <a:pt x="190" y="14708"/>
                  <a:pt x="422" y="14801"/>
                </a:cubicBezTo>
                <a:lnTo>
                  <a:pt x="5689" y="16914"/>
                </a:lnTo>
                <a:lnTo>
                  <a:pt x="8166" y="21259"/>
                </a:lnTo>
                <a:cubicBezTo>
                  <a:pt x="8284" y="21468"/>
                  <a:pt x="8505" y="21597"/>
                  <a:pt x="8743" y="21599"/>
                </a:cubicBezTo>
                <a:lnTo>
                  <a:pt x="8751" y="21599"/>
                </a:lnTo>
                <a:cubicBezTo>
                  <a:pt x="8987" y="21599"/>
                  <a:pt x="9206" y="21474"/>
                  <a:pt x="9328" y="21271"/>
                </a:cubicBezTo>
                <a:lnTo>
                  <a:pt x="10726" y="18934"/>
                </a:lnTo>
                <a:lnTo>
                  <a:pt x="17253" y="21551"/>
                </a:lnTo>
                <a:cubicBezTo>
                  <a:pt x="17332" y="21584"/>
                  <a:pt x="17418" y="21599"/>
                  <a:pt x="17502" y="21599"/>
                </a:cubicBezTo>
                <a:cubicBezTo>
                  <a:pt x="17617" y="21599"/>
                  <a:pt x="17731" y="21571"/>
                  <a:pt x="17832" y="21512"/>
                </a:cubicBezTo>
                <a:cubicBezTo>
                  <a:pt x="18010" y="21412"/>
                  <a:pt x="18133" y="21238"/>
                  <a:pt x="18167" y="21035"/>
                </a:cubicBezTo>
                <a:lnTo>
                  <a:pt x="21533" y="785"/>
                </a:lnTo>
                <a:cubicBezTo>
                  <a:pt x="21576" y="520"/>
                  <a:pt x="21459" y="254"/>
                  <a:pt x="21234" y="108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>
              <a:defRPr/>
            </a:pPr>
            <a:endParaRPr lang="en-US" sz="40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4" name="Oval 393"/>
          <p:cNvSpPr/>
          <p:nvPr/>
        </p:nvSpPr>
        <p:spPr>
          <a:xfrm>
            <a:off x="3740935" y="3977054"/>
            <a:ext cx="1858480" cy="1858480"/>
          </a:xfrm>
          <a:prstGeom prst="ellipse">
            <a:avLst/>
          </a:prstGeom>
          <a:solidFill>
            <a:srgbClr val="505C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4" name="Arc 403"/>
          <p:cNvSpPr/>
          <p:nvPr/>
        </p:nvSpPr>
        <p:spPr>
          <a:xfrm flipV="1">
            <a:off x="4045735" y="4180254"/>
            <a:ext cx="1865331" cy="1865331"/>
          </a:xfrm>
          <a:prstGeom prst="arc">
            <a:avLst/>
          </a:prstGeom>
          <a:ln>
            <a:solidFill>
              <a:schemeClr val="accent5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7" name="Rectangle 406"/>
          <p:cNvSpPr/>
          <p:nvPr/>
        </p:nvSpPr>
        <p:spPr>
          <a:xfrm>
            <a:off x="3639335" y="2859454"/>
            <a:ext cx="2235200" cy="738664"/>
          </a:xfrm>
          <a:prstGeom prst="rect">
            <a:avLst/>
          </a:prstGeom>
        </p:spPr>
        <p:txBody>
          <a:bodyPr wrap="square" numCol="1" spcCol="356616">
            <a:spAutoFit/>
          </a:bodyPr>
          <a:lstStyle/>
          <a:p>
            <a:pPr indent="-609600" algn="ctr"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单击此处编辑您要的内容，建议您在展示时采用微软雅黑字体</a:t>
            </a:r>
            <a:endParaRPr lang="ms-MY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408" name="Rectangle 407"/>
          <p:cNvSpPr/>
          <p:nvPr/>
        </p:nvSpPr>
        <p:spPr>
          <a:xfrm>
            <a:off x="3842535" y="2554654"/>
            <a:ext cx="1828800" cy="338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在此添加你的标题</a:t>
            </a:r>
            <a:endParaRPr lang="en-US" altLang="zh-CN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AutoShape 29"/>
          <p:cNvSpPr/>
          <p:nvPr/>
        </p:nvSpPr>
        <p:spPr bwMode="auto">
          <a:xfrm>
            <a:off x="4316714" y="4586065"/>
            <a:ext cx="706923" cy="640459"/>
          </a:xfrm>
          <a:custGeom>
            <a:avLst/>
            <a:gdLst>
              <a:gd name="T0" fmla="+- 0 10736 439"/>
              <a:gd name="T1" fmla="*/ T0 w 20595"/>
              <a:gd name="T2" fmla="+- 0 10869 621"/>
              <a:gd name="T3" fmla="*/ 10869 h 20497"/>
              <a:gd name="T4" fmla="+- 0 10736 439"/>
              <a:gd name="T5" fmla="*/ T4 w 20595"/>
              <a:gd name="T6" fmla="+- 0 10869 621"/>
              <a:gd name="T7" fmla="*/ 10869 h 20497"/>
              <a:gd name="T8" fmla="+- 0 10736 439"/>
              <a:gd name="T9" fmla="*/ T8 w 20595"/>
              <a:gd name="T10" fmla="+- 0 10869 621"/>
              <a:gd name="T11" fmla="*/ 10869 h 20497"/>
              <a:gd name="T12" fmla="+- 0 10736 439"/>
              <a:gd name="T13" fmla="*/ T12 w 20595"/>
              <a:gd name="T14" fmla="+- 0 10869 621"/>
              <a:gd name="T15" fmla="*/ 10869 h 20497"/>
            </a:gdLst>
            <a:ahLst/>
            <a:cxnLst>
              <a:cxn ang="0">
                <a:pos x="T1" y="T3"/>
              </a:cxn>
              <a:cxn ang="0">
                <a:pos x="T5" y="T7"/>
              </a:cxn>
              <a:cxn ang="0">
                <a:pos x="T9" y="T11"/>
              </a:cxn>
              <a:cxn ang="0">
                <a:pos x="T13" y="T15"/>
              </a:cxn>
            </a:cxnLst>
            <a:rect l="0" t="0" r="r" b="b"/>
            <a:pathLst>
              <a:path w="20595" h="20497">
                <a:moveTo>
                  <a:pt x="18898" y="1863"/>
                </a:moveTo>
                <a:cubicBezTo>
                  <a:pt x="16636" y="-621"/>
                  <a:pt x="12968" y="-621"/>
                  <a:pt x="10707" y="1863"/>
                </a:cubicBezTo>
                <a:lnTo>
                  <a:pt x="1317" y="12053"/>
                </a:lnTo>
                <a:cubicBezTo>
                  <a:pt x="-439" y="13982"/>
                  <a:pt x="-439" y="17121"/>
                  <a:pt x="1317" y="19050"/>
                </a:cubicBezTo>
                <a:cubicBezTo>
                  <a:pt x="3073" y="20979"/>
                  <a:pt x="5931" y="20979"/>
                  <a:pt x="7687" y="19050"/>
                </a:cubicBezTo>
                <a:lnTo>
                  <a:pt x="17078" y="8860"/>
                </a:lnTo>
                <a:cubicBezTo>
                  <a:pt x="18335" y="7479"/>
                  <a:pt x="18335" y="5242"/>
                  <a:pt x="17078" y="3862"/>
                </a:cubicBezTo>
                <a:cubicBezTo>
                  <a:pt x="15821" y="2482"/>
                  <a:pt x="13783" y="2482"/>
                  <a:pt x="12527" y="3862"/>
                </a:cubicBezTo>
                <a:lnTo>
                  <a:pt x="5467" y="11614"/>
                </a:lnTo>
                <a:cubicBezTo>
                  <a:pt x="5216" y="11891"/>
                  <a:pt x="5216" y="12337"/>
                  <a:pt x="5467" y="12614"/>
                </a:cubicBezTo>
                <a:cubicBezTo>
                  <a:pt x="5719" y="12890"/>
                  <a:pt x="6126" y="12890"/>
                  <a:pt x="6378" y="12614"/>
                </a:cubicBezTo>
                <a:lnTo>
                  <a:pt x="13437" y="4861"/>
                </a:lnTo>
                <a:cubicBezTo>
                  <a:pt x="14190" y="4035"/>
                  <a:pt x="15414" y="4035"/>
                  <a:pt x="16167" y="4861"/>
                </a:cubicBezTo>
                <a:cubicBezTo>
                  <a:pt x="16920" y="5688"/>
                  <a:pt x="16920" y="7034"/>
                  <a:pt x="16167" y="7860"/>
                </a:cubicBezTo>
                <a:lnTo>
                  <a:pt x="6777" y="18050"/>
                </a:lnTo>
                <a:cubicBezTo>
                  <a:pt x="5520" y="19430"/>
                  <a:pt x="3484" y="19430"/>
                  <a:pt x="2227" y="18050"/>
                </a:cubicBezTo>
                <a:cubicBezTo>
                  <a:pt x="970" y="16670"/>
                  <a:pt x="970" y="14433"/>
                  <a:pt x="2227" y="13053"/>
                </a:cubicBezTo>
                <a:lnTo>
                  <a:pt x="11525" y="2963"/>
                </a:lnTo>
                <a:cubicBezTo>
                  <a:pt x="13285" y="1030"/>
                  <a:pt x="16139" y="1030"/>
                  <a:pt x="17896" y="2963"/>
                </a:cubicBezTo>
                <a:cubicBezTo>
                  <a:pt x="19657" y="4896"/>
                  <a:pt x="19657" y="8027"/>
                  <a:pt x="17897" y="9959"/>
                </a:cubicBezTo>
                <a:lnTo>
                  <a:pt x="10929" y="17611"/>
                </a:lnTo>
                <a:cubicBezTo>
                  <a:pt x="10677" y="17888"/>
                  <a:pt x="10677" y="18334"/>
                  <a:pt x="10929" y="18610"/>
                </a:cubicBezTo>
                <a:cubicBezTo>
                  <a:pt x="11181" y="18887"/>
                  <a:pt x="11588" y="18887"/>
                  <a:pt x="11839" y="18610"/>
                </a:cubicBezTo>
                <a:lnTo>
                  <a:pt x="18898" y="10859"/>
                </a:lnTo>
                <a:cubicBezTo>
                  <a:pt x="21160" y="8375"/>
                  <a:pt x="21160" y="4347"/>
                  <a:pt x="18898" y="1863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>
              <a:defRPr/>
            </a:pPr>
            <a:endParaRPr lang="en-US" sz="40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5" name="Oval 394"/>
          <p:cNvSpPr/>
          <p:nvPr/>
        </p:nvSpPr>
        <p:spPr>
          <a:xfrm>
            <a:off x="6484135" y="2046654"/>
            <a:ext cx="1858480" cy="185848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0" name="Arc 399"/>
          <p:cNvSpPr/>
          <p:nvPr/>
        </p:nvSpPr>
        <p:spPr>
          <a:xfrm>
            <a:off x="6788935" y="1741854"/>
            <a:ext cx="1865331" cy="1865331"/>
          </a:xfrm>
          <a:prstGeom prst="arc">
            <a:avLst/>
          </a:prstGeom>
          <a:ln>
            <a:solidFill>
              <a:schemeClr val="accent3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" name="Rectangle 408"/>
          <p:cNvSpPr/>
          <p:nvPr/>
        </p:nvSpPr>
        <p:spPr>
          <a:xfrm>
            <a:off x="6280935" y="4383455"/>
            <a:ext cx="2235200" cy="738664"/>
          </a:xfrm>
          <a:prstGeom prst="rect">
            <a:avLst/>
          </a:prstGeom>
        </p:spPr>
        <p:txBody>
          <a:bodyPr wrap="square" numCol="1" spcCol="356616">
            <a:spAutoFit/>
          </a:bodyPr>
          <a:lstStyle/>
          <a:p>
            <a:pPr indent="-609600" algn="ctr"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单击此处编辑您要的内容，建议您在展示时采用微软雅黑字体</a:t>
            </a:r>
            <a:endParaRPr lang="ms-MY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410" name="Rectangle 409"/>
          <p:cNvSpPr/>
          <p:nvPr/>
        </p:nvSpPr>
        <p:spPr>
          <a:xfrm>
            <a:off x="6484135" y="4078655"/>
            <a:ext cx="1828800" cy="338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在此添加你的标题</a:t>
            </a:r>
            <a:endParaRPr lang="en-US" altLang="zh-CN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AutoShape 46"/>
          <p:cNvSpPr/>
          <p:nvPr/>
        </p:nvSpPr>
        <p:spPr bwMode="auto">
          <a:xfrm>
            <a:off x="7080966" y="2643488"/>
            <a:ext cx="664819" cy="66481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16874" y="17549"/>
                </a:moveTo>
                <a:cubicBezTo>
                  <a:pt x="15513" y="17549"/>
                  <a:pt x="14343" y="15612"/>
                  <a:pt x="13809" y="12825"/>
                </a:cubicBezTo>
                <a:lnTo>
                  <a:pt x="15524" y="12825"/>
                </a:lnTo>
                <a:cubicBezTo>
                  <a:pt x="17038" y="12825"/>
                  <a:pt x="18224" y="11343"/>
                  <a:pt x="18224" y="9450"/>
                </a:cubicBezTo>
                <a:cubicBezTo>
                  <a:pt x="18224" y="7558"/>
                  <a:pt x="17038" y="6075"/>
                  <a:pt x="15524" y="6075"/>
                </a:cubicBezTo>
                <a:lnTo>
                  <a:pt x="13809" y="6075"/>
                </a:lnTo>
                <a:cubicBezTo>
                  <a:pt x="14343" y="3289"/>
                  <a:pt x="15513" y="1350"/>
                  <a:pt x="16874" y="1350"/>
                </a:cubicBezTo>
                <a:cubicBezTo>
                  <a:pt x="18739" y="1350"/>
                  <a:pt x="20249" y="4976"/>
                  <a:pt x="20249" y="9450"/>
                </a:cubicBezTo>
                <a:cubicBezTo>
                  <a:pt x="20249" y="13923"/>
                  <a:pt x="18739" y="17549"/>
                  <a:pt x="16874" y="17549"/>
                </a:cubicBezTo>
                <a:moveTo>
                  <a:pt x="8926" y="11482"/>
                </a:moveTo>
                <a:lnTo>
                  <a:pt x="8774" y="11482"/>
                </a:lnTo>
                <a:lnTo>
                  <a:pt x="8774" y="11475"/>
                </a:lnTo>
                <a:cubicBezTo>
                  <a:pt x="8028" y="11475"/>
                  <a:pt x="7424" y="10569"/>
                  <a:pt x="7424" y="9450"/>
                </a:cubicBezTo>
                <a:cubicBezTo>
                  <a:pt x="7424" y="8332"/>
                  <a:pt x="8028" y="7425"/>
                  <a:pt x="8774" y="7425"/>
                </a:cubicBezTo>
                <a:lnTo>
                  <a:pt x="8926" y="7425"/>
                </a:lnTo>
                <a:cubicBezTo>
                  <a:pt x="10200" y="7425"/>
                  <a:pt x="11391" y="6924"/>
                  <a:pt x="12441" y="6063"/>
                </a:cubicBezTo>
                <a:cubicBezTo>
                  <a:pt x="12248" y="7149"/>
                  <a:pt x="12149" y="8300"/>
                  <a:pt x="12149" y="9450"/>
                </a:cubicBezTo>
                <a:cubicBezTo>
                  <a:pt x="12149" y="10603"/>
                  <a:pt x="12248" y="11758"/>
                  <a:pt x="12442" y="12846"/>
                </a:cubicBezTo>
                <a:cubicBezTo>
                  <a:pt x="11393" y="11983"/>
                  <a:pt x="10200" y="11482"/>
                  <a:pt x="8926" y="11482"/>
                </a:cubicBezTo>
                <a:moveTo>
                  <a:pt x="8096" y="20249"/>
                </a:moveTo>
                <a:lnTo>
                  <a:pt x="5396" y="20249"/>
                </a:lnTo>
                <a:lnTo>
                  <a:pt x="5396" y="14175"/>
                </a:lnTo>
                <a:cubicBezTo>
                  <a:pt x="5396" y="13683"/>
                  <a:pt x="5264" y="13223"/>
                  <a:pt x="5033" y="12825"/>
                </a:cubicBezTo>
                <a:lnTo>
                  <a:pt x="5505" y="12825"/>
                </a:lnTo>
                <a:lnTo>
                  <a:pt x="5505" y="12832"/>
                </a:lnTo>
                <a:lnTo>
                  <a:pt x="7535" y="12832"/>
                </a:lnTo>
                <a:cubicBezTo>
                  <a:pt x="7463" y="13042"/>
                  <a:pt x="7421" y="13265"/>
                  <a:pt x="7421" y="13500"/>
                </a:cubicBezTo>
                <a:lnTo>
                  <a:pt x="7421" y="18225"/>
                </a:lnTo>
                <a:cubicBezTo>
                  <a:pt x="7421" y="18874"/>
                  <a:pt x="7784" y="19307"/>
                  <a:pt x="8001" y="19565"/>
                </a:cubicBezTo>
                <a:cubicBezTo>
                  <a:pt x="8031" y="19601"/>
                  <a:pt x="8065" y="19638"/>
                  <a:pt x="8096" y="19677"/>
                </a:cubicBezTo>
                <a:cubicBezTo>
                  <a:pt x="8096" y="19677"/>
                  <a:pt x="8096" y="20249"/>
                  <a:pt x="8096" y="20249"/>
                </a:cubicBezTo>
                <a:close/>
                <a:moveTo>
                  <a:pt x="1349" y="9450"/>
                </a:moveTo>
                <a:cubicBezTo>
                  <a:pt x="1349" y="8332"/>
                  <a:pt x="1953" y="7425"/>
                  <a:pt x="2699" y="7425"/>
                </a:cubicBezTo>
                <a:lnTo>
                  <a:pt x="7434" y="7425"/>
                </a:lnTo>
                <a:cubicBezTo>
                  <a:pt x="7014" y="7916"/>
                  <a:pt x="6749" y="8631"/>
                  <a:pt x="6749" y="9450"/>
                </a:cubicBezTo>
                <a:cubicBezTo>
                  <a:pt x="6749" y="10270"/>
                  <a:pt x="7014" y="10984"/>
                  <a:pt x="7434" y="11475"/>
                </a:cubicBezTo>
                <a:lnTo>
                  <a:pt x="2699" y="11475"/>
                </a:lnTo>
                <a:cubicBezTo>
                  <a:pt x="1953" y="11475"/>
                  <a:pt x="1349" y="10569"/>
                  <a:pt x="1349" y="9450"/>
                </a:cubicBezTo>
                <a:moveTo>
                  <a:pt x="13499" y="9450"/>
                </a:moveTo>
                <a:cubicBezTo>
                  <a:pt x="13499" y="8749"/>
                  <a:pt x="13540" y="8073"/>
                  <a:pt x="13610" y="7425"/>
                </a:cubicBezTo>
                <a:lnTo>
                  <a:pt x="15524" y="7425"/>
                </a:lnTo>
                <a:cubicBezTo>
                  <a:pt x="16269" y="7425"/>
                  <a:pt x="16874" y="8332"/>
                  <a:pt x="16874" y="9450"/>
                </a:cubicBezTo>
                <a:cubicBezTo>
                  <a:pt x="16874" y="10569"/>
                  <a:pt x="16269" y="11475"/>
                  <a:pt x="15524" y="11475"/>
                </a:cubicBezTo>
                <a:lnTo>
                  <a:pt x="13610" y="11475"/>
                </a:lnTo>
                <a:cubicBezTo>
                  <a:pt x="13540" y="10826"/>
                  <a:pt x="13499" y="10151"/>
                  <a:pt x="13499" y="9450"/>
                </a:cubicBezTo>
                <a:moveTo>
                  <a:pt x="16874" y="0"/>
                </a:moveTo>
                <a:cubicBezTo>
                  <a:pt x="15489" y="0"/>
                  <a:pt x="14400" y="951"/>
                  <a:pt x="13618" y="2420"/>
                </a:cubicBezTo>
                <a:lnTo>
                  <a:pt x="13604" y="2412"/>
                </a:lnTo>
                <a:cubicBezTo>
                  <a:pt x="12469" y="4635"/>
                  <a:pt x="10778" y="6075"/>
                  <a:pt x="8926" y="6075"/>
                </a:cubicBezTo>
                <a:lnTo>
                  <a:pt x="8479" y="6075"/>
                </a:lnTo>
                <a:lnTo>
                  <a:pt x="5505" y="6075"/>
                </a:lnTo>
                <a:lnTo>
                  <a:pt x="2699" y="6075"/>
                </a:lnTo>
                <a:cubicBezTo>
                  <a:pt x="1185" y="6075"/>
                  <a:pt x="0" y="7558"/>
                  <a:pt x="0" y="9450"/>
                </a:cubicBezTo>
                <a:cubicBezTo>
                  <a:pt x="0" y="11343"/>
                  <a:pt x="1185" y="12825"/>
                  <a:pt x="2699" y="12825"/>
                </a:cubicBezTo>
                <a:cubicBezTo>
                  <a:pt x="3443" y="12827"/>
                  <a:pt x="4046" y="13430"/>
                  <a:pt x="4046" y="14175"/>
                </a:cubicBezTo>
                <a:lnTo>
                  <a:pt x="4046" y="20249"/>
                </a:lnTo>
                <a:cubicBezTo>
                  <a:pt x="4046" y="20996"/>
                  <a:pt x="4651" y="21599"/>
                  <a:pt x="5396" y="21599"/>
                </a:cubicBezTo>
                <a:lnTo>
                  <a:pt x="8096" y="21599"/>
                </a:lnTo>
                <a:cubicBezTo>
                  <a:pt x="8842" y="21599"/>
                  <a:pt x="9446" y="20996"/>
                  <a:pt x="9446" y="20249"/>
                </a:cubicBezTo>
                <a:lnTo>
                  <a:pt x="9446" y="19575"/>
                </a:lnTo>
                <a:cubicBezTo>
                  <a:pt x="9446" y="18900"/>
                  <a:pt x="8771" y="18598"/>
                  <a:pt x="8771" y="18225"/>
                </a:cubicBezTo>
                <a:lnTo>
                  <a:pt x="8771" y="13500"/>
                </a:lnTo>
                <a:cubicBezTo>
                  <a:pt x="8771" y="13484"/>
                  <a:pt x="8781" y="13473"/>
                  <a:pt x="8782" y="13458"/>
                </a:cubicBezTo>
                <a:cubicBezTo>
                  <a:pt x="8789" y="13361"/>
                  <a:pt x="8815" y="13271"/>
                  <a:pt x="8859" y="13191"/>
                </a:cubicBezTo>
                <a:cubicBezTo>
                  <a:pt x="8871" y="13169"/>
                  <a:pt x="8884" y="13151"/>
                  <a:pt x="8898" y="13132"/>
                </a:cubicBezTo>
                <a:cubicBezTo>
                  <a:pt x="8952" y="13051"/>
                  <a:pt x="9020" y="12985"/>
                  <a:pt x="9103" y="12934"/>
                </a:cubicBezTo>
                <a:cubicBezTo>
                  <a:pt x="9107" y="12931"/>
                  <a:pt x="9108" y="12927"/>
                  <a:pt x="9112" y="12925"/>
                </a:cubicBezTo>
                <a:cubicBezTo>
                  <a:pt x="9115" y="12925"/>
                  <a:pt x="9117" y="12922"/>
                  <a:pt x="9120" y="12922"/>
                </a:cubicBezTo>
                <a:cubicBezTo>
                  <a:pt x="9174" y="12892"/>
                  <a:pt x="9238" y="12885"/>
                  <a:pt x="9299" y="12868"/>
                </a:cubicBezTo>
                <a:cubicBezTo>
                  <a:pt x="11003" y="13049"/>
                  <a:pt x="12545" y="14424"/>
                  <a:pt x="13604" y="16495"/>
                </a:cubicBezTo>
                <a:lnTo>
                  <a:pt x="13621" y="16487"/>
                </a:lnTo>
                <a:cubicBezTo>
                  <a:pt x="14404" y="17950"/>
                  <a:pt x="15490" y="18900"/>
                  <a:pt x="16874" y="18900"/>
                </a:cubicBezTo>
                <a:cubicBezTo>
                  <a:pt x="19977" y="18900"/>
                  <a:pt x="21600" y="14145"/>
                  <a:pt x="21600" y="9450"/>
                </a:cubicBezTo>
                <a:cubicBezTo>
                  <a:pt x="21600" y="4754"/>
                  <a:pt x="19977" y="0"/>
                  <a:pt x="16874" y="0"/>
                </a:cubicBezTo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lIns="50800" tIns="50800" rIns="50800" bIns="50800" anchor="ctr"/>
          <a:lstStyle/>
          <a:p>
            <a:pPr defTabSz="608965">
              <a:defRPr/>
            </a:pPr>
            <a:endParaRPr lang="en-US" sz="40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6" name="Oval 395"/>
          <p:cNvSpPr/>
          <p:nvPr/>
        </p:nvSpPr>
        <p:spPr>
          <a:xfrm>
            <a:off x="9024135" y="3977054"/>
            <a:ext cx="1858480" cy="18584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3" name="Arc 402"/>
          <p:cNvSpPr/>
          <p:nvPr/>
        </p:nvSpPr>
        <p:spPr>
          <a:xfrm flipV="1">
            <a:off x="9328935" y="4180254"/>
            <a:ext cx="1865331" cy="1865331"/>
          </a:xfrm>
          <a:prstGeom prst="arc">
            <a:avLst/>
          </a:prstGeom>
          <a:ln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>
              <a:defRPr/>
            </a:pPr>
            <a:endParaRPr lang="en-US" sz="240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1" name="Rectangle 410"/>
          <p:cNvSpPr/>
          <p:nvPr/>
        </p:nvSpPr>
        <p:spPr>
          <a:xfrm>
            <a:off x="8922535" y="2859454"/>
            <a:ext cx="2235200" cy="738664"/>
          </a:xfrm>
          <a:prstGeom prst="rect">
            <a:avLst/>
          </a:prstGeom>
        </p:spPr>
        <p:txBody>
          <a:bodyPr wrap="square" numCol="1" spcCol="356616">
            <a:spAutoFit/>
          </a:bodyPr>
          <a:lstStyle/>
          <a:p>
            <a:pPr indent="-609600" algn="ctr"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Open Sans Light" pitchFamily="34" charset="0"/>
              </a:rPr>
              <a:t>单击此处编辑您要的内容，建议您在展示时采用微软雅黑字体</a:t>
            </a:r>
            <a:endParaRPr lang="ms-MY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Open Sans Light" pitchFamily="34" charset="0"/>
            </a:endParaRPr>
          </a:p>
        </p:txBody>
      </p:sp>
      <p:sp>
        <p:nvSpPr>
          <p:cNvPr id="412" name="Rectangle 411"/>
          <p:cNvSpPr/>
          <p:nvPr/>
        </p:nvSpPr>
        <p:spPr>
          <a:xfrm>
            <a:off x="9125735" y="2554654"/>
            <a:ext cx="1828800" cy="338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在此添加你的标题</a:t>
            </a:r>
            <a:endParaRPr lang="en-US" altLang="zh-CN" sz="2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9599915" y="4552834"/>
            <a:ext cx="706920" cy="706920"/>
            <a:chOff x="7620000" y="3028950"/>
            <a:chExt cx="293126" cy="293126"/>
          </a:xfrm>
          <a:solidFill>
            <a:schemeClr val="bg1"/>
          </a:solidFill>
        </p:grpSpPr>
        <p:sp>
          <p:nvSpPr>
            <p:cNvPr id="25" name="AutoShape 126"/>
            <p:cNvSpPr/>
            <p:nvPr/>
          </p:nvSpPr>
          <p:spPr bwMode="auto">
            <a:xfrm>
              <a:off x="7620000" y="3028950"/>
              <a:ext cx="293126" cy="2931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3499" y="14850"/>
                  </a:moveTo>
                  <a:cubicBezTo>
                    <a:pt x="9772" y="14850"/>
                    <a:pt x="6749" y="11827"/>
                    <a:pt x="6749" y="8100"/>
                  </a:cubicBezTo>
                  <a:cubicBezTo>
                    <a:pt x="6749" y="4372"/>
                    <a:pt x="9772" y="1350"/>
                    <a:pt x="13499" y="1350"/>
                  </a:cubicBezTo>
                  <a:cubicBezTo>
                    <a:pt x="17227" y="1350"/>
                    <a:pt x="20249" y="4372"/>
                    <a:pt x="20249" y="8100"/>
                  </a:cubicBezTo>
                  <a:cubicBezTo>
                    <a:pt x="20249" y="11827"/>
                    <a:pt x="17227" y="14850"/>
                    <a:pt x="13499" y="14850"/>
                  </a:cubicBezTo>
                  <a:moveTo>
                    <a:pt x="3236" y="20042"/>
                  </a:moveTo>
                  <a:cubicBezTo>
                    <a:pt x="3019" y="20266"/>
                    <a:pt x="2718" y="20408"/>
                    <a:pt x="2382" y="20408"/>
                  </a:cubicBezTo>
                  <a:cubicBezTo>
                    <a:pt x="1724" y="20408"/>
                    <a:pt x="1191" y="19875"/>
                    <a:pt x="1191" y="19218"/>
                  </a:cubicBezTo>
                  <a:cubicBezTo>
                    <a:pt x="1191" y="18881"/>
                    <a:pt x="1332" y="18580"/>
                    <a:pt x="1557" y="18363"/>
                  </a:cubicBezTo>
                  <a:lnTo>
                    <a:pt x="1551" y="18358"/>
                  </a:lnTo>
                  <a:lnTo>
                    <a:pt x="6996" y="12913"/>
                  </a:lnTo>
                  <a:cubicBezTo>
                    <a:pt x="7472" y="13555"/>
                    <a:pt x="8039" y="14122"/>
                    <a:pt x="8680" y="14599"/>
                  </a:cubicBezTo>
                  <a:cubicBezTo>
                    <a:pt x="8680" y="14599"/>
                    <a:pt x="3236" y="20042"/>
                    <a:pt x="3236" y="20042"/>
                  </a:cubicBezTo>
                  <a:close/>
                  <a:moveTo>
                    <a:pt x="13499" y="0"/>
                  </a:moveTo>
                  <a:cubicBezTo>
                    <a:pt x="9026" y="0"/>
                    <a:pt x="5399" y="3626"/>
                    <a:pt x="5399" y="8100"/>
                  </a:cubicBezTo>
                  <a:cubicBezTo>
                    <a:pt x="5399" y="9467"/>
                    <a:pt x="5742" y="10754"/>
                    <a:pt x="6341" y="11884"/>
                  </a:cubicBezTo>
                  <a:lnTo>
                    <a:pt x="709" y="17515"/>
                  </a:lnTo>
                  <a:lnTo>
                    <a:pt x="713" y="17520"/>
                  </a:lnTo>
                  <a:cubicBezTo>
                    <a:pt x="274" y="17953"/>
                    <a:pt x="0" y="18552"/>
                    <a:pt x="0" y="19218"/>
                  </a:cubicBezTo>
                  <a:cubicBezTo>
                    <a:pt x="0" y="20533"/>
                    <a:pt x="1066" y="21599"/>
                    <a:pt x="2382" y="21599"/>
                  </a:cubicBezTo>
                  <a:cubicBezTo>
                    <a:pt x="3047" y="21599"/>
                    <a:pt x="3647" y="21326"/>
                    <a:pt x="4079" y="20885"/>
                  </a:cubicBezTo>
                  <a:lnTo>
                    <a:pt x="4078" y="20884"/>
                  </a:lnTo>
                  <a:lnTo>
                    <a:pt x="9708" y="15255"/>
                  </a:lnTo>
                  <a:cubicBezTo>
                    <a:pt x="10839" y="15856"/>
                    <a:pt x="12128" y="16200"/>
                    <a:pt x="13499" y="16200"/>
                  </a:cubicBezTo>
                  <a:cubicBezTo>
                    <a:pt x="17973" y="16200"/>
                    <a:pt x="21600" y="12573"/>
                    <a:pt x="21600" y="8100"/>
                  </a:cubicBezTo>
                  <a:cubicBezTo>
                    <a:pt x="21600" y="3626"/>
                    <a:pt x="17973" y="0"/>
                    <a:pt x="13499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AutoShape 127"/>
            <p:cNvSpPr/>
            <p:nvPr/>
          </p:nvSpPr>
          <p:spPr bwMode="auto">
            <a:xfrm>
              <a:off x="7738753" y="3074548"/>
              <a:ext cx="69147" cy="6864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160" y="0"/>
                  </a:moveTo>
                  <a:cubicBezTo>
                    <a:pt x="9025" y="0"/>
                    <a:pt x="0" y="9025"/>
                    <a:pt x="0" y="20160"/>
                  </a:cubicBezTo>
                  <a:cubicBezTo>
                    <a:pt x="0" y="20954"/>
                    <a:pt x="644" y="21600"/>
                    <a:pt x="1440" y="21600"/>
                  </a:cubicBezTo>
                  <a:cubicBezTo>
                    <a:pt x="2235" y="21600"/>
                    <a:pt x="2880" y="20954"/>
                    <a:pt x="2880" y="20160"/>
                  </a:cubicBezTo>
                  <a:cubicBezTo>
                    <a:pt x="2880" y="10618"/>
                    <a:pt x="10617" y="2880"/>
                    <a:pt x="20160" y="2880"/>
                  </a:cubicBezTo>
                  <a:cubicBezTo>
                    <a:pt x="20955" y="2880"/>
                    <a:pt x="21599" y="2234"/>
                    <a:pt x="21599" y="1440"/>
                  </a:cubicBezTo>
                  <a:cubicBezTo>
                    <a:pt x="21599" y="645"/>
                    <a:pt x="20955" y="0"/>
                    <a:pt x="20160" y="0"/>
                  </a:cubicBezTo>
                </a:path>
              </a:pathLst>
            </a:cu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pPr defTabSz="608965">
                <a:defRPr/>
              </a:pPr>
              <a:endParaRPr lang="en-US" sz="4000">
                <a:solidFill>
                  <a:prstClr val="blac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419100" y="1561603"/>
            <a:ext cx="9970392" cy="5074171"/>
            <a:chOff x="0" y="2062764"/>
            <a:chExt cx="9970392" cy="5074171"/>
          </a:xfrm>
        </p:grpSpPr>
        <p:pic>
          <p:nvPicPr>
            <p:cNvPr id="104" name="Picture 103"/>
            <p:cNvPicPr>
              <a:picLocks noChangeAspect="1"/>
            </p:cNvPicPr>
            <p:nvPr/>
          </p:nvPicPr>
          <p:blipFill>
            <a:blip r:embed="rId2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231935"/>
              <a:ext cx="9970392" cy="1905000"/>
            </a:xfrm>
            <a:prstGeom prst="rect">
              <a:avLst/>
            </a:prstGeom>
          </p:spPr>
        </p:pic>
        <p:sp>
          <p:nvSpPr>
            <p:cNvPr id="4" name="Freeform 26"/>
            <p:cNvSpPr/>
            <p:nvPr/>
          </p:nvSpPr>
          <p:spPr bwMode="auto">
            <a:xfrm>
              <a:off x="3866597" y="2062764"/>
              <a:ext cx="3398796" cy="4508891"/>
            </a:xfrm>
            <a:custGeom>
              <a:avLst/>
              <a:gdLst>
                <a:gd name="T0" fmla="*/ 986 w 1447"/>
                <a:gd name="T1" fmla="*/ 263 h 1919"/>
                <a:gd name="T2" fmla="*/ 1190 w 1447"/>
                <a:gd name="T3" fmla="*/ 121 h 1919"/>
                <a:gd name="T4" fmla="*/ 1194 w 1447"/>
                <a:gd name="T5" fmla="*/ 231 h 1919"/>
                <a:gd name="T6" fmla="*/ 1175 w 1447"/>
                <a:gd name="T7" fmla="*/ 289 h 1919"/>
                <a:gd name="T8" fmla="*/ 1154 w 1447"/>
                <a:gd name="T9" fmla="*/ 337 h 1919"/>
                <a:gd name="T10" fmla="*/ 1177 w 1447"/>
                <a:gd name="T11" fmla="*/ 417 h 1919"/>
                <a:gd name="T12" fmla="*/ 1264 w 1447"/>
                <a:gd name="T13" fmla="*/ 573 h 1919"/>
                <a:gd name="T14" fmla="*/ 1311 w 1447"/>
                <a:gd name="T15" fmla="*/ 472 h 1919"/>
                <a:gd name="T16" fmla="*/ 1312 w 1447"/>
                <a:gd name="T17" fmla="*/ 349 h 1919"/>
                <a:gd name="T18" fmla="*/ 1337 w 1447"/>
                <a:gd name="T19" fmla="*/ 371 h 1919"/>
                <a:gd name="T20" fmla="*/ 1417 w 1447"/>
                <a:gd name="T21" fmla="*/ 300 h 1919"/>
                <a:gd name="T22" fmla="*/ 1432 w 1447"/>
                <a:gd name="T23" fmla="*/ 346 h 1919"/>
                <a:gd name="T24" fmla="*/ 1416 w 1447"/>
                <a:gd name="T25" fmla="*/ 418 h 1919"/>
                <a:gd name="T26" fmla="*/ 1361 w 1447"/>
                <a:gd name="T27" fmla="*/ 531 h 1919"/>
                <a:gd name="T28" fmla="*/ 1253 w 1447"/>
                <a:gd name="T29" fmla="*/ 717 h 1919"/>
                <a:gd name="T30" fmla="*/ 1136 w 1447"/>
                <a:gd name="T31" fmla="*/ 569 h 1919"/>
                <a:gd name="T32" fmla="*/ 1014 w 1447"/>
                <a:gd name="T33" fmla="*/ 809 h 1919"/>
                <a:gd name="T34" fmla="*/ 976 w 1447"/>
                <a:gd name="T35" fmla="*/ 932 h 1919"/>
                <a:gd name="T36" fmla="*/ 1317 w 1447"/>
                <a:gd name="T37" fmla="*/ 1170 h 1919"/>
                <a:gd name="T38" fmla="*/ 1035 w 1447"/>
                <a:gd name="T39" fmla="*/ 1498 h 1919"/>
                <a:gd name="T40" fmla="*/ 1062 w 1447"/>
                <a:gd name="T41" fmla="*/ 1599 h 1919"/>
                <a:gd name="T42" fmla="*/ 1010 w 1447"/>
                <a:gd name="T43" fmla="*/ 1658 h 1919"/>
                <a:gd name="T44" fmla="*/ 878 w 1447"/>
                <a:gd name="T45" fmla="*/ 1517 h 1919"/>
                <a:gd name="T46" fmla="*/ 999 w 1447"/>
                <a:gd name="T47" fmla="*/ 1383 h 1919"/>
                <a:gd name="T48" fmla="*/ 1052 w 1447"/>
                <a:gd name="T49" fmla="*/ 1155 h 1919"/>
                <a:gd name="T50" fmla="*/ 847 w 1447"/>
                <a:gd name="T51" fmla="*/ 1115 h 1919"/>
                <a:gd name="T52" fmla="*/ 559 w 1447"/>
                <a:gd name="T53" fmla="*/ 1360 h 1919"/>
                <a:gd name="T54" fmla="*/ 404 w 1447"/>
                <a:gd name="T55" fmla="*/ 1446 h 1919"/>
                <a:gd name="T56" fmla="*/ 157 w 1447"/>
                <a:gd name="T57" fmla="*/ 1680 h 1919"/>
                <a:gd name="T58" fmla="*/ 83 w 1447"/>
                <a:gd name="T59" fmla="*/ 1779 h 1919"/>
                <a:gd name="T60" fmla="*/ 0 w 1447"/>
                <a:gd name="T61" fmla="*/ 1840 h 1919"/>
                <a:gd name="T62" fmla="*/ 26 w 1447"/>
                <a:gd name="T63" fmla="*/ 1645 h 1919"/>
                <a:gd name="T64" fmla="*/ 120 w 1447"/>
                <a:gd name="T65" fmla="*/ 1567 h 1919"/>
                <a:gd name="T66" fmla="*/ 349 w 1447"/>
                <a:gd name="T67" fmla="*/ 1328 h 1919"/>
                <a:gd name="T68" fmla="*/ 648 w 1447"/>
                <a:gd name="T69" fmla="*/ 1053 h 1919"/>
                <a:gd name="T70" fmla="*/ 795 w 1447"/>
                <a:gd name="T71" fmla="*/ 796 h 1919"/>
                <a:gd name="T72" fmla="*/ 842 w 1447"/>
                <a:gd name="T73" fmla="*/ 463 h 1919"/>
                <a:gd name="T74" fmla="*/ 666 w 1447"/>
                <a:gd name="T75" fmla="*/ 465 h 1919"/>
                <a:gd name="T76" fmla="*/ 611 w 1447"/>
                <a:gd name="T77" fmla="*/ 693 h 1919"/>
                <a:gd name="T78" fmla="*/ 642 w 1447"/>
                <a:gd name="T79" fmla="*/ 783 h 1919"/>
                <a:gd name="T80" fmla="*/ 579 w 1447"/>
                <a:gd name="T81" fmla="*/ 761 h 1919"/>
                <a:gd name="T82" fmla="*/ 485 w 1447"/>
                <a:gd name="T83" fmla="*/ 842 h 1919"/>
                <a:gd name="T84" fmla="*/ 492 w 1447"/>
                <a:gd name="T85" fmla="*/ 758 h 1919"/>
                <a:gd name="T86" fmla="*/ 456 w 1447"/>
                <a:gd name="T87" fmla="*/ 774 h 1919"/>
                <a:gd name="T88" fmla="*/ 535 w 1447"/>
                <a:gd name="T89" fmla="*/ 661 h 1919"/>
                <a:gd name="T90" fmla="*/ 611 w 1447"/>
                <a:gd name="T91" fmla="*/ 370 h 1919"/>
                <a:gd name="T92" fmla="*/ 897 w 1447"/>
                <a:gd name="T93" fmla="*/ 326 h 19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1447" h="1919">
                  <a:moveTo>
                    <a:pt x="971" y="321"/>
                  </a:moveTo>
                  <a:cubicBezTo>
                    <a:pt x="971" y="321"/>
                    <a:pt x="1014" y="287"/>
                    <a:pt x="986" y="263"/>
                  </a:cubicBezTo>
                  <a:cubicBezTo>
                    <a:pt x="959" y="239"/>
                    <a:pt x="946" y="145"/>
                    <a:pt x="989" y="100"/>
                  </a:cubicBezTo>
                  <a:cubicBezTo>
                    <a:pt x="989" y="100"/>
                    <a:pt x="1107" y="0"/>
                    <a:pt x="1190" y="121"/>
                  </a:cubicBezTo>
                  <a:cubicBezTo>
                    <a:pt x="1190" y="121"/>
                    <a:pt x="1199" y="174"/>
                    <a:pt x="1190" y="200"/>
                  </a:cubicBezTo>
                  <a:cubicBezTo>
                    <a:pt x="1190" y="200"/>
                    <a:pt x="1186" y="221"/>
                    <a:pt x="1194" y="231"/>
                  </a:cubicBezTo>
                  <a:cubicBezTo>
                    <a:pt x="1194" y="231"/>
                    <a:pt x="1217" y="268"/>
                    <a:pt x="1182" y="266"/>
                  </a:cubicBezTo>
                  <a:cubicBezTo>
                    <a:pt x="1182" y="266"/>
                    <a:pt x="1180" y="286"/>
                    <a:pt x="1175" y="289"/>
                  </a:cubicBezTo>
                  <a:cubicBezTo>
                    <a:pt x="1175" y="289"/>
                    <a:pt x="1173" y="302"/>
                    <a:pt x="1169" y="305"/>
                  </a:cubicBezTo>
                  <a:cubicBezTo>
                    <a:pt x="1169" y="305"/>
                    <a:pt x="1167" y="337"/>
                    <a:pt x="1154" y="337"/>
                  </a:cubicBezTo>
                  <a:cubicBezTo>
                    <a:pt x="1119" y="341"/>
                    <a:pt x="1119" y="341"/>
                    <a:pt x="1119" y="341"/>
                  </a:cubicBezTo>
                  <a:cubicBezTo>
                    <a:pt x="1119" y="341"/>
                    <a:pt x="1164" y="373"/>
                    <a:pt x="1177" y="417"/>
                  </a:cubicBezTo>
                  <a:cubicBezTo>
                    <a:pt x="1199" y="467"/>
                    <a:pt x="1199" y="467"/>
                    <a:pt x="1199" y="467"/>
                  </a:cubicBezTo>
                  <a:cubicBezTo>
                    <a:pt x="1199" y="467"/>
                    <a:pt x="1249" y="526"/>
                    <a:pt x="1264" y="573"/>
                  </a:cubicBezTo>
                  <a:cubicBezTo>
                    <a:pt x="1264" y="573"/>
                    <a:pt x="1293" y="528"/>
                    <a:pt x="1301" y="517"/>
                  </a:cubicBezTo>
                  <a:cubicBezTo>
                    <a:pt x="1309" y="505"/>
                    <a:pt x="1311" y="484"/>
                    <a:pt x="1311" y="472"/>
                  </a:cubicBezTo>
                  <a:cubicBezTo>
                    <a:pt x="1311" y="459"/>
                    <a:pt x="1296" y="400"/>
                    <a:pt x="1306" y="387"/>
                  </a:cubicBezTo>
                  <a:cubicBezTo>
                    <a:pt x="1316" y="375"/>
                    <a:pt x="1312" y="349"/>
                    <a:pt x="1312" y="349"/>
                  </a:cubicBezTo>
                  <a:cubicBezTo>
                    <a:pt x="1312" y="349"/>
                    <a:pt x="1322" y="320"/>
                    <a:pt x="1332" y="350"/>
                  </a:cubicBezTo>
                  <a:cubicBezTo>
                    <a:pt x="1337" y="371"/>
                    <a:pt x="1337" y="371"/>
                    <a:pt x="1337" y="371"/>
                  </a:cubicBezTo>
                  <a:cubicBezTo>
                    <a:pt x="1337" y="371"/>
                    <a:pt x="1351" y="363"/>
                    <a:pt x="1356" y="360"/>
                  </a:cubicBezTo>
                  <a:cubicBezTo>
                    <a:pt x="1361" y="357"/>
                    <a:pt x="1404" y="294"/>
                    <a:pt x="1417" y="300"/>
                  </a:cubicBezTo>
                  <a:cubicBezTo>
                    <a:pt x="1417" y="300"/>
                    <a:pt x="1442" y="282"/>
                    <a:pt x="1442" y="312"/>
                  </a:cubicBezTo>
                  <a:cubicBezTo>
                    <a:pt x="1442" y="341"/>
                    <a:pt x="1432" y="346"/>
                    <a:pt x="1432" y="346"/>
                  </a:cubicBezTo>
                  <a:cubicBezTo>
                    <a:pt x="1432" y="346"/>
                    <a:pt x="1447" y="347"/>
                    <a:pt x="1437" y="368"/>
                  </a:cubicBezTo>
                  <a:cubicBezTo>
                    <a:pt x="1437" y="368"/>
                    <a:pt x="1421" y="404"/>
                    <a:pt x="1416" y="418"/>
                  </a:cubicBezTo>
                  <a:cubicBezTo>
                    <a:pt x="1411" y="433"/>
                    <a:pt x="1393" y="478"/>
                    <a:pt x="1380" y="493"/>
                  </a:cubicBezTo>
                  <a:cubicBezTo>
                    <a:pt x="1367" y="507"/>
                    <a:pt x="1371" y="497"/>
                    <a:pt x="1361" y="531"/>
                  </a:cubicBezTo>
                  <a:cubicBezTo>
                    <a:pt x="1351" y="565"/>
                    <a:pt x="1319" y="664"/>
                    <a:pt x="1298" y="690"/>
                  </a:cubicBezTo>
                  <a:cubicBezTo>
                    <a:pt x="1298" y="690"/>
                    <a:pt x="1291" y="716"/>
                    <a:pt x="1253" y="717"/>
                  </a:cubicBezTo>
                  <a:cubicBezTo>
                    <a:pt x="1253" y="717"/>
                    <a:pt x="1222" y="709"/>
                    <a:pt x="1217" y="686"/>
                  </a:cubicBezTo>
                  <a:cubicBezTo>
                    <a:pt x="1212" y="664"/>
                    <a:pt x="1144" y="575"/>
                    <a:pt x="1136" y="569"/>
                  </a:cubicBezTo>
                  <a:cubicBezTo>
                    <a:pt x="1136" y="569"/>
                    <a:pt x="1101" y="625"/>
                    <a:pt x="1075" y="635"/>
                  </a:cubicBezTo>
                  <a:cubicBezTo>
                    <a:pt x="1075" y="635"/>
                    <a:pt x="1035" y="762"/>
                    <a:pt x="1014" y="809"/>
                  </a:cubicBezTo>
                  <a:cubicBezTo>
                    <a:pt x="992" y="856"/>
                    <a:pt x="1009" y="821"/>
                    <a:pt x="1009" y="821"/>
                  </a:cubicBezTo>
                  <a:cubicBezTo>
                    <a:pt x="1009" y="821"/>
                    <a:pt x="989" y="913"/>
                    <a:pt x="976" y="932"/>
                  </a:cubicBezTo>
                  <a:cubicBezTo>
                    <a:pt x="976" y="932"/>
                    <a:pt x="1080" y="919"/>
                    <a:pt x="1217" y="1032"/>
                  </a:cubicBezTo>
                  <a:cubicBezTo>
                    <a:pt x="1217" y="1032"/>
                    <a:pt x="1353" y="1097"/>
                    <a:pt x="1317" y="1170"/>
                  </a:cubicBezTo>
                  <a:cubicBezTo>
                    <a:pt x="1317" y="1170"/>
                    <a:pt x="1230" y="1276"/>
                    <a:pt x="1217" y="1291"/>
                  </a:cubicBezTo>
                  <a:cubicBezTo>
                    <a:pt x="1204" y="1305"/>
                    <a:pt x="1025" y="1457"/>
                    <a:pt x="1035" y="1498"/>
                  </a:cubicBezTo>
                  <a:cubicBezTo>
                    <a:pt x="1035" y="1498"/>
                    <a:pt x="1047" y="1515"/>
                    <a:pt x="1044" y="1528"/>
                  </a:cubicBezTo>
                  <a:cubicBezTo>
                    <a:pt x="1041" y="1541"/>
                    <a:pt x="1044" y="1583"/>
                    <a:pt x="1062" y="1599"/>
                  </a:cubicBezTo>
                  <a:cubicBezTo>
                    <a:pt x="1080" y="1616"/>
                    <a:pt x="1172" y="1669"/>
                    <a:pt x="1123" y="1688"/>
                  </a:cubicBezTo>
                  <a:cubicBezTo>
                    <a:pt x="1123" y="1688"/>
                    <a:pt x="1030" y="1690"/>
                    <a:pt x="1010" y="1658"/>
                  </a:cubicBezTo>
                  <a:cubicBezTo>
                    <a:pt x="1010" y="1658"/>
                    <a:pt x="959" y="1608"/>
                    <a:pt x="934" y="1601"/>
                  </a:cubicBezTo>
                  <a:cubicBezTo>
                    <a:pt x="934" y="1601"/>
                    <a:pt x="839" y="1566"/>
                    <a:pt x="878" y="1517"/>
                  </a:cubicBezTo>
                  <a:cubicBezTo>
                    <a:pt x="878" y="1517"/>
                    <a:pt x="908" y="1464"/>
                    <a:pt x="923" y="1470"/>
                  </a:cubicBezTo>
                  <a:cubicBezTo>
                    <a:pt x="923" y="1470"/>
                    <a:pt x="981" y="1419"/>
                    <a:pt x="999" y="1383"/>
                  </a:cubicBezTo>
                  <a:cubicBezTo>
                    <a:pt x="1017" y="1347"/>
                    <a:pt x="1099" y="1178"/>
                    <a:pt x="1128" y="1163"/>
                  </a:cubicBezTo>
                  <a:cubicBezTo>
                    <a:pt x="1128" y="1163"/>
                    <a:pt x="1083" y="1147"/>
                    <a:pt x="1052" y="1155"/>
                  </a:cubicBezTo>
                  <a:cubicBezTo>
                    <a:pt x="1022" y="1163"/>
                    <a:pt x="1044" y="1155"/>
                    <a:pt x="1044" y="1155"/>
                  </a:cubicBezTo>
                  <a:cubicBezTo>
                    <a:pt x="1044" y="1155"/>
                    <a:pt x="884" y="1157"/>
                    <a:pt x="847" y="1115"/>
                  </a:cubicBezTo>
                  <a:cubicBezTo>
                    <a:pt x="847" y="1115"/>
                    <a:pt x="655" y="1297"/>
                    <a:pt x="587" y="1328"/>
                  </a:cubicBezTo>
                  <a:cubicBezTo>
                    <a:pt x="587" y="1328"/>
                    <a:pt x="569" y="1357"/>
                    <a:pt x="559" y="1360"/>
                  </a:cubicBezTo>
                  <a:cubicBezTo>
                    <a:pt x="559" y="1360"/>
                    <a:pt x="514" y="1396"/>
                    <a:pt x="477" y="1402"/>
                  </a:cubicBezTo>
                  <a:cubicBezTo>
                    <a:pt x="477" y="1402"/>
                    <a:pt x="420" y="1431"/>
                    <a:pt x="404" y="1446"/>
                  </a:cubicBezTo>
                  <a:cubicBezTo>
                    <a:pt x="388" y="1461"/>
                    <a:pt x="243" y="1575"/>
                    <a:pt x="228" y="1582"/>
                  </a:cubicBezTo>
                  <a:cubicBezTo>
                    <a:pt x="228" y="1582"/>
                    <a:pt x="162" y="1663"/>
                    <a:pt x="157" y="1680"/>
                  </a:cubicBezTo>
                  <a:cubicBezTo>
                    <a:pt x="157" y="1680"/>
                    <a:pt x="181" y="1705"/>
                    <a:pt x="155" y="1716"/>
                  </a:cubicBezTo>
                  <a:cubicBezTo>
                    <a:pt x="155" y="1716"/>
                    <a:pt x="96" y="1758"/>
                    <a:pt x="83" y="1779"/>
                  </a:cubicBezTo>
                  <a:cubicBezTo>
                    <a:pt x="70" y="1800"/>
                    <a:pt x="52" y="1827"/>
                    <a:pt x="58" y="1843"/>
                  </a:cubicBezTo>
                  <a:cubicBezTo>
                    <a:pt x="65" y="1860"/>
                    <a:pt x="21" y="1919"/>
                    <a:pt x="0" y="1840"/>
                  </a:cubicBezTo>
                  <a:cubicBezTo>
                    <a:pt x="0" y="1840"/>
                    <a:pt x="4" y="1758"/>
                    <a:pt x="15" y="1714"/>
                  </a:cubicBezTo>
                  <a:cubicBezTo>
                    <a:pt x="26" y="1671"/>
                    <a:pt x="33" y="1663"/>
                    <a:pt x="26" y="1645"/>
                  </a:cubicBezTo>
                  <a:cubicBezTo>
                    <a:pt x="20" y="1627"/>
                    <a:pt x="18" y="1582"/>
                    <a:pt x="54" y="1574"/>
                  </a:cubicBezTo>
                  <a:cubicBezTo>
                    <a:pt x="89" y="1566"/>
                    <a:pt x="120" y="1567"/>
                    <a:pt x="120" y="1567"/>
                  </a:cubicBezTo>
                  <a:cubicBezTo>
                    <a:pt x="120" y="1567"/>
                    <a:pt x="184" y="1496"/>
                    <a:pt x="205" y="1461"/>
                  </a:cubicBezTo>
                  <a:cubicBezTo>
                    <a:pt x="227" y="1425"/>
                    <a:pt x="315" y="1346"/>
                    <a:pt x="349" y="1328"/>
                  </a:cubicBezTo>
                  <a:cubicBezTo>
                    <a:pt x="383" y="1310"/>
                    <a:pt x="471" y="1275"/>
                    <a:pt x="493" y="1244"/>
                  </a:cubicBezTo>
                  <a:cubicBezTo>
                    <a:pt x="516" y="1213"/>
                    <a:pt x="603" y="1066"/>
                    <a:pt x="648" y="1053"/>
                  </a:cubicBezTo>
                  <a:cubicBezTo>
                    <a:pt x="648" y="1053"/>
                    <a:pt x="640" y="906"/>
                    <a:pt x="726" y="872"/>
                  </a:cubicBezTo>
                  <a:cubicBezTo>
                    <a:pt x="726" y="872"/>
                    <a:pt x="773" y="853"/>
                    <a:pt x="795" y="796"/>
                  </a:cubicBezTo>
                  <a:cubicBezTo>
                    <a:pt x="818" y="740"/>
                    <a:pt x="820" y="530"/>
                    <a:pt x="844" y="496"/>
                  </a:cubicBezTo>
                  <a:cubicBezTo>
                    <a:pt x="844" y="496"/>
                    <a:pt x="837" y="470"/>
                    <a:pt x="842" y="463"/>
                  </a:cubicBezTo>
                  <a:cubicBezTo>
                    <a:pt x="842" y="463"/>
                    <a:pt x="727" y="457"/>
                    <a:pt x="708" y="449"/>
                  </a:cubicBezTo>
                  <a:cubicBezTo>
                    <a:pt x="708" y="449"/>
                    <a:pt x="679" y="428"/>
                    <a:pt x="666" y="465"/>
                  </a:cubicBezTo>
                  <a:cubicBezTo>
                    <a:pt x="666" y="465"/>
                    <a:pt x="621" y="578"/>
                    <a:pt x="609" y="612"/>
                  </a:cubicBezTo>
                  <a:cubicBezTo>
                    <a:pt x="609" y="612"/>
                    <a:pt x="606" y="674"/>
                    <a:pt x="611" y="693"/>
                  </a:cubicBezTo>
                  <a:cubicBezTo>
                    <a:pt x="616" y="712"/>
                    <a:pt x="626" y="745"/>
                    <a:pt x="635" y="754"/>
                  </a:cubicBezTo>
                  <a:cubicBezTo>
                    <a:pt x="645" y="764"/>
                    <a:pt x="655" y="782"/>
                    <a:pt x="642" y="783"/>
                  </a:cubicBezTo>
                  <a:cubicBezTo>
                    <a:pt x="642" y="783"/>
                    <a:pt x="613" y="777"/>
                    <a:pt x="606" y="758"/>
                  </a:cubicBezTo>
                  <a:cubicBezTo>
                    <a:pt x="606" y="758"/>
                    <a:pt x="601" y="729"/>
                    <a:pt x="579" y="761"/>
                  </a:cubicBezTo>
                  <a:cubicBezTo>
                    <a:pt x="579" y="761"/>
                    <a:pt x="498" y="908"/>
                    <a:pt x="503" y="848"/>
                  </a:cubicBezTo>
                  <a:cubicBezTo>
                    <a:pt x="503" y="848"/>
                    <a:pt x="469" y="887"/>
                    <a:pt x="485" y="842"/>
                  </a:cubicBezTo>
                  <a:cubicBezTo>
                    <a:pt x="485" y="842"/>
                    <a:pt x="459" y="848"/>
                    <a:pt x="475" y="817"/>
                  </a:cubicBezTo>
                  <a:cubicBezTo>
                    <a:pt x="475" y="817"/>
                    <a:pt x="521" y="730"/>
                    <a:pt x="492" y="758"/>
                  </a:cubicBezTo>
                  <a:cubicBezTo>
                    <a:pt x="466" y="785"/>
                    <a:pt x="466" y="785"/>
                    <a:pt x="466" y="785"/>
                  </a:cubicBezTo>
                  <a:cubicBezTo>
                    <a:pt x="466" y="785"/>
                    <a:pt x="438" y="801"/>
                    <a:pt x="456" y="774"/>
                  </a:cubicBezTo>
                  <a:cubicBezTo>
                    <a:pt x="456" y="774"/>
                    <a:pt x="487" y="740"/>
                    <a:pt x="496" y="719"/>
                  </a:cubicBezTo>
                  <a:cubicBezTo>
                    <a:pt x="506" y="698"/>
                    <a:pt x="521" y="677"/>
                    <a:pt x="535" y="661"/>
                  </a:cubicBezTo>
                  <a:cubicBezTo>
                    <a:pt x="550" y="644"/>
                    <a:pt x="546" y="598"/>
                    <a:pt x="548" y="580"/>
                  </a:cubicBezTo>
                  <a:cubicBezTo>
                    <a:pt x="550" y="562"/>
                    <a:pt x="567" y="389"/>
                    <a:pt x="611" y="370"/>
                  </a:cubicBezTo>
                  <a:cubicBezTo>
                    <a:pt x="655" y="350"/>
                    <a:pt x="684" y="347"/>
                    <a:pt x="708" y="339"/>
                  </a:cubicBezTo>
                  <a:cubicBezTo>
                    <a:pt x="732" y="331"/>
                    <a:pt x="858" y="315"/>
                    <a:pt x="897" y="326"/>
                  </a:cubicBezTo>
                  <a:cubicBezTo>
                    <a:pt x="897" y="326"/>
                    <a:pt x="962" y="328"/>
                    <a:pt x="971" y="321"/>
                  </a:cubicBezTo>
                  <a:close/>
                </a:path>
              </a:pathLst>
            </a:custGeom>
            <a:solidFill>
              <a:schemeClr val="tx1">
                <a:alpha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211858" y="1839623"/>
            <a:ext cx="4561043" cy="935906"/>
            <a:chOff x="6792758" y="2340784"/>
            <a:chExt cx="4561043" cy="935906"/>
          </a:xfrm>
        </p:grpSpPr>
        <p:sp>
          <p:nvSpPr>
            <p:cNvPr id="45" name="Freeform 67"/>
            <p:cNvSpPr/>
            <p:nvPr/>
          </p:nvSpPr>
          <p:spPr bwMode="auto">
            <a:xfrm>
              <a:off x="6792758" y="2340784"/>
              <a:ext cx="1489394" cy="283978"/>
            </a:xfrm>
            <a:custGeom>
              <a:avLst/>
              <a:gdLst>
                <a:gd name="T0" fmla="*/ 1500 w 1500"/>
                <a:gd name="T1" fmla="*/ 286 h 286"/>
                <a:gd name="T2" fmla="*/ 712 w 1500"/>
                <a:gd name="T3" fmla="*/ 286 h 286"/>
                <a:gd name="T4" fmla="*/ 123 w 1500"/>
                <a:gd name="T5" fmla="*/ 286 h 286"/>
                <a:gd name="T6" fmla="*/ 123 w 1500"/>
                <a:gd name="T7" fmla="*/ 0 h 286"/>
                <a:gd name="T8" fmla="*/ 0 w 1500"/>
                <a:gd name="T9" fmla="*/ 0 h 2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00" h="286">
                  <a:moveTo>
                    <a:pt x="1500" y="286"/>
                  </a:moveTo>
                  <a:lnTo>
                    <a:pt x="712" y="286"/>
                  </a:lnTo>
                  <a:lnTo>
                    <a:pt x="123" y="286"/>
                  </a:lnTo>
                  <a:lnTo>
                    <a:pt x="123" y="0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chemeClr val="accent1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6" name="Group 85"/>
            <p:cNvGrpSpPr/>
            <p:nvPr/>
          </p:nvGrpSpPr>
          <p:grpSpPr>
            <a:xfrm>
              <a:off x="8388252" y="2340784"/>
              <a:ext cx="2965549" cy="935906"/>
              <a:chOff x="7904776" y="2332967"/>
              <a:chExt cx="2965549" cy="935906"/>
            </a:xfrm>
          </p:grpSpPr>
          <p:sp>
            <p:nvSpPr>
              <p:cNvPr id="87" name="TextBox 86"/>
              <p:cNvSpPr txBox="1"/>
              <p:nvPr/>
            </p:nvSpPr>
            <p:spPr>
              <a:xfrm>
                <a:off x="7904777" y="2643702"/>
                <a:ext cx="2965548" cy="625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500"/>
                  </a:spcBef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mo"/>
                  </a:rPr>
                  <a:t>单击此处编辑您要的内容，建议您在展示时采用微软雅黑字体</a:t>
                </a:r>
                <a:r>
                  <a:rPr lang="en-US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mo"/>
                  </a:rPr>
                  <a:t> . </a:t>
                </a:r>
              </a:p>
            </p:txBody>
          </p:sp>
          <p:sp>
            <p:nvSpPr>
              <p:cNvPr id="88" name="Title 4"/>
              <p:cNvSpPr txBox="1"/>
              <p:nvPr/>
            </p:nvSpPr>
            <p:spPr>
              <a:xfrm>
                <a:off x="7904776" y="2332967"/>
                <a:ext cx="2965548" cy="370097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>
                    <a:solidFill>
                      <a:schemeClr val="tx1"/>
                    </a:solidFill>
                    <a:latin typeface="Playfair Display Black" charset="0"/>
                    <a:ea typeface="Playfair Display Black" charset="0"/>
                    <a:cs typeface="Playfair Display Black" charset="0"/>
                  </a:defRPr>
                </a:lvl1pPr>
              </a:lstStyle>
              <a:p>
                <a:pPr algn="l">
                  <a:defRPr/>
                </a:pPr>
                <a:r>
                  <a:rPr lang="zh-CN" altLang="en-US" sz="20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选项  </a:t>
                </a:r>
                <a:r>
                  <a:rPr lang="en-US" sz="20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01</a:t>
                </a:r>
              </a:p>
            </p:txBody>
          </p:sp>
        </p:grpSp>
      </p:grpSp>
      <p:grpSp>
        <p:nvGrpSpPr>
          <p:cNvPr id="8" name="Group 7"/>
          <p:cNvGrpSpPr/>
          <p:nvPr/>
        </p:nvGrpSpPr>
        <p:grpSpPr>
          <a:xfrm>
            <a:off x="6845468" y="3171141"/>
            <a:ext cx="4696205" cy="1012774"/>
            <a:chOff x="6426368" y="3672302"/>
            <a:chExt cx="4696205" cy="1012774"/>
          </a:xfrm>
        </p:grpSpPr>
        <p:sp>
          <p:nvSpPr>
            <p:cNvPr id="47" name="Freeform 69"/>
            <p:cNvSpPr/>
            <p:nvPr/>
          </p:nvSpPr>
          <p:spPr bwMode="auto">
            <a:xfrm>
              <a:off x="6426368" y="3672302"/>
              <a:ext cx="1609538" cy="385256"/>
            </a:xfrm>
            <a:custGeom>
              <a:avLst/>
              <a:gdLst>
                <a:gd name="T0" fmla="*/ 1621 w 1621"/>
                <a:gd name="T1" fmla="*/ 388 h 388"/>
                <a:gd name="T2" fmla="*/ 833 w 1621"/>
                <a:gd name="T3" fmla="*/ 388 h 388"/>
                <a:gd name="T4" fmla="*/ 0 w 1621"/>
                <a:gd name="T5" fmla="*/ 388 h 388"/>
                <a:gd name="T6" fmla="*/ 0 w 1621"/>
                <a:gd name="T7" fmla="*/ 0 h 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621" h="388">
                  <a:moveTo>
                    <a:pt x="1621" y="388"/>
                  </a:moveTo>
                  <a:lnTo>
                    <a:pt x="833" y="388"/>
                  </a:lnTo>
                  <a:lnTo>
                    <a:pt x="0" y="388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chemeClr val="accent3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89" name="Group 88"/>
            <p:cNvGrpSpPr/>
            <p:nvPr/>
          </p:nvGrpSpPr>
          <p:grpSpPr>
            <a:xfrm>
              <a:off x="8157024" y="3749170"/>
              <a:ext cx="2965549" cy="935906"/>
              <a:chOff x="7904776" y="2332967"/>
              <a:chExt cx="2965549" cy="935906"/>
            </a:xfrm>
          </p:grpSpPr>
          <p:sp>
            <p:nvSpPr>
              <p:cNvPr id="90" name="TextBox 89"/>
              <p:cNvSpPr txBox="1"/>
              <p:nvPr/>
            </p:nvSpPr>
            <p:spPr>
              <a:xfrm>
                <a:off x="7904777" y="2643702"/>
                <a:ext cx="2965548" cy="625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500"/>
                  </a:spcBef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mo"/>
                  </a:rPr>
                  <a:t>单击此处编辑您要的内容，建议您在展示时采用微软雅黑字体</a:t>
                </a:r>
                <a:endParaRPr 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mo"/>
                </a:endParaRPr>
              </a:p>
            </p:txBody>
          </p:sp>
          <p:sp>
            <p:nvSpPr>
              <p:cNvPr id="91" name="Title 4"/>
              <p:cNvSpPr txBox="1"/>
              <p:nvPr/>
            </p:nvSpPr>
            <p:spPr>
              <a:xfrm>
                <a:off x="7904776" y="2332967"/>
                <a:ext cx="2965548" cy="370097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>
                    <a:solidFill>
                      <a:schemeClr val="tx1"/>
                    </a:solidFill>
                    <a:latin typeface="Playfair Display Black" charset="0"/>
                    <a:ea typeface="Playfair Display Black" charset="0"/>
                    <a:cs typeface="Playfair Display Black" charset="0"/>
                  </a:defRPr>
                </a:lvl1pPr>
              </a:lstStyle>
              <a:p>
                <a:pPr algn="l">
                  <a:defRPr/>
                </a:pPr>
                <a:r>
                  <a:rPr lang="zh-CN" altLang="en-US" sz="20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选项  </a:t>
                </a:r>
                <a:r>
                  <a:rPr lang="en-US" sz="20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03</a:t>
                </a:r>
              </a:p>
            </p:txBody>
          </p:sp>
        </p:grpSp>
      </p:grpSp>
      <p:grpSp>
        <p:nvGrpSpPr>
          <p:cNvPr id="9" name="Group 8"/>
          <p:cNvGrpSpPr/>
          <p:nvPr/>
        </p:nvGrpSpPr>
        <p:grpSpPr>
          <a:xfrm>
            <a:off x="7333989" y="4555284"/>
            <a:ext cx="4438911" cy="994489"/>
            <a:chOff x="6914889" y="5056445"/>
            <a:chExt cx="4438911" cy="994489"/>
          </a:xfrm>
        </p:grpSpPr>
        <p:sp>
          <p:nvSpPr>
            <p:cNvPr id="46" name="Freeform 68"/>
            <p:cNvSpPr/>
            <p:nvPr/>
          </p:nvSpPr>
          <p:spPr bwMode="auto">
            <a:xfrm>
              <a:off x="6914889" y="5056445"/>
              <a:ext cx="1367263" cy="392207"/>
            </a:xfrm>
            <a:custGeom>
              <a:avLst/>
              <a:gdLst>
                <a:gd name="T0" fmla="*/ 1377 w 1377"/>
                <a:gd name="T1" fmla="*/ 395 h 395"/>
                <a:gd name="T2" fmla="*/ 589 w 1377"/>
                <a:gd name="T3" fmla="*/ 395 h 395"/>
                <a:gd name="T4" fmla="*/ 0 w 1377"/>
                <a:gd name="T5" fmla="*/ 395 h 395"/>
                <a:gd name="T6" fmla="*/ 0 w 1377"/>
                <a:gd name="T7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77" h="395">
                  <a:moveTo>
                    <a:pt x="1377" y="395"/>
                  </a:moveTo>
                  <a:lnTo>
                    <a:pt x="589" y="395"/>
                  </a:lnTo>
                  <a:lnTo>
                    <a:pt x="0" y="395"/>
                  </a:lnTo>
                  <a:lnTo>
                    <a:pt x="0" y="0"/>
                  </a:lnTo>
                </a:path>
              </a:pathLst>
            </a:custGeom>
            <a:noFill/>
            <a:ln w="14288" cap="flat">
              <a:solidFill>
                <a:schemeClr val="accent5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8388251" y="5115028"/>
              <a:ext cx="2965549" cy="935906"/>
              <a:chOff x="7904776" y="2332967"/>
              <a:chExt cx="2965549" cy="935906"/>
            </a:xfrm>
          </p:grpSpPr>
          <p:sp>
            <p:nvSpPr>
              <p:cNvPr id="93" name="TextBox 92"/>
              <p:cNvSpPr txBox="1"/>
              <p:nvPr/>
            </p:nvSpPr>
            <p:spPr>
              <a:xfrm>
                <a:off x="7904777" y="2643702"/>
                <a:ext cx="2965548" cy="625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  <a:spcBef>
                    <a:spcPts val="500"/>
                  </a:spcBef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mo"/>
                  </a:rPr>
                  <a:t>单击此处编辑您要的内容，建议您在展示时采用微软雅黑字体</a:t>
                </a:r>
                <a:endParaRPr 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mo"/>
                </a:endParaRPr>
              </a:p>
            </p:txBody>
          </p:sp>
          <p:sp>
            <p:nvSpPr>
              <p:cNvPr id="94" name="Title 4"/>
              <p:cNvSpPr txBox="1"/>
              <p:nvPr/>
            </p:nvSpPr>
            <p:spPr>
              <a:xfrm>
                <a:off x="7904776" y="2332967"/>
                <a:ext cx="2965548" cy="370097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>
                    <a:solidFill>
                      <a:schemeClr val="tx1"/>
                    </a:solidFill>
                    <a:latin typeface="Playfair Display Black" charset="0"/>
                    <a:ea typeface="Playfair Display Black" charset="0"/>
                    <a:cs typeface="Playfair Display Black" charset="0"/>
                  </a:defRPr>
                </a:lvl1pPr>
              </a:lstStyle>
              <a:p>
                <a:pPr algn="l">
                  <a:defRPr/>
                </a:pPr>
                <a:r>
                  <a:rPr lang="zh-CN" altLang="en-US" sz="20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选项  </a:t>
                </a:r>
                <a:r>
                  <a:rPr lang="en-US" sz="20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05</a:t>
                </a:r>
              </a:p>
            </p:txBody>
          </p:sp>
        </p:grpSp>
      </p:grpSp>
      <p:grpSp>
        <p:nvGrpSpPr>
          <p:cNvPr id="6" name="Group 5"/>
          <p:cNvGrpSpPr/>
          <p:nvPr/>
        </p:nvGrpSpPr>
        <p:grpSpPr>
          <a:xfrm>
            <a:off x="743191" y="3671142"/>
            <a:ext cx="4270323" cy="963221"/>
            <a:chOff x="324091" y="4172303"/>
            <a:chExt cx="4270323" cy="963221"/>
          </a:xfrm>
        </p:grpSpPr>
        <p:sp>
          <p:nvSpPr>
            <p:cNvPr id="44" name="Freeform 66"/>
            <p:cNvSpPr/>
            <p:nvPr/>
          </p:nvSpPr>
          <p:spPr bwMode="auto">
            <a:xfrm>
              <a:off x="3218214" y="4492461"/>
              <a:ext cx="1376200" cy="622567"/>
            </a:xfrm>
            <a:custGeom>
              <a:avLst/>
              <a:gdLst>
                <a:gd name="T0" fmla="*/ 0 w 1386"/>
                <a:gd name="T1" fmla="*/ 0 h 627"/>
                <a:gd name="T2" fmla="*/ 785 w 1386"/>
                <a:gd name="T3" fmla="*/ 0 h 627"/>
                <a:gd name="T4" fmla="*/ 1386 w 1386"/>
                <a:gd name="T5" fmla="*/ 0 h 627"/>
                <a:gd name="T6" fmla="*/ 1386 w 1386"/>
                <a:gd name="T7" fmla="*/ 627 h 6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386" h="627">
                  <a:moveTo>
                    <a:pt x="0" y="0"/>
                  </a:moveTo>
                  <a:lnTo>
                    <a:pt x="785" y="0"/>
                  </a:lnTo>
                  <a:lnTo>
                    <a:pt x="1386" y="0"/>
                  </a:lnTo>
                  <a:lnTo>
                    <a:pt x="1386" y="627"/>
                  </a:lnTo>
                </a:path>
              </a:pathLst>
            </a:custGeom>
            <a:noFill/>
            <a:ln w="14288" cap="flat">
              <a:solidFill>
                <a:schemeClr val="accent4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324091" y="4172303"/>
              <a:ext cx="2852083" cy="963221"/>
              <a:chOff x="8018242" y="2332967"/>
              <a:chExt cx="2852083" cy="963221"/>
            </a:xfrm>
          </p:grpSpPr>
          <p:sp>
            <p:nvSpPr>
              <p:cNvPr id="96" name="TextBox 95"/>
              <p:cNvSpPr txBox="1"/>
              <p:nvPr/>
            </p:nvSpPr>
            <p:spPr>
              <a:xfrm>
                <a:off x="8018242" y="2643702"/>
                <a:ext cx="2852083" cy="6524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30000"/>
                  </a:lnSpc>
                  <a:spcBef>
                    <a:spcPts val="500"/>
                  </a:spcBef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mo"/>
                  </a:rPr>
                  <a:t>单击此处编辑您要的内容，建议您在展示时采用微软雅黑字体</a:t>
                </a:r>
                <a:endParaRPr 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mo"/>
                </a:endParaRPr>
              </a:p>
            </p:txBody>
          </p:sp>
          <p:sp>
            <p:nvSpPr>
              <p:cNvPr id="97" name="Title 4"/>
              <p:cNvSpPr txBox="1"/>
              <p:nvPr/>
            </p:nvSpPr>
            <p:spPr>
              <a:xfrm>
                <a:off x="8591890" y="2332967"/>
                <a:ext cx="2278434" cy="370097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>
                    <a:solidFill>
                      <a:schemeClr val="tx1"/>
                    </a:solidFill>
                    <a:latin typeface="Playfair Display Black" charset="0"/>
                    <a:ea typeface="Playfair Display Black" charset="0"/>
                    <a:cs typeface="Playfair Display Black" charset="0"/>
                  </a:defRPr>
                </a:lvl1pPr>
              </a:lstStyle>
              <a:p>
                <a:pPr algn="r">
                  <a:defRPr/>
                </a:pPr>
                <a:r>
                  <a:rPr lang="zh-CN" altLang="en-US" sz="20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选项  </a:t>
                </a:r>
                <a:r>
                  <a:rPr lang="en-US" sz="20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04</a:t>
                </a:r>
              </a:p>
            </p:txBody>
          </p:sp>
        </p:grpSp>
      </p:grpSp>
      <p:grpSp>
        <p:nvGrpSpPr>
          <p:cNvPr id="5" name="Group 4"/>
          <p:cNvGrpSpPr/>
          <p:nvPr/>
        </p:nvGrpSpPr>
        <p:grpSpPr>
          <a:xfrm>
            <a:off x="1148305" y="1839623"/>
            <a:ext cx="4886932" cy="935906"/>
            <a:chOff x="729205" y="2340784"/>
            <a:chExt cx="4886932" cy="935906"/>
          </a:xfrm>
        </p:grpSpPr>
        <p:sp>
          <p:nvSpPr>
            <p:cNvPr id="43" name="Freeform 65"/>
            <p:cNvSpPr/>
            <p:nvPr/>
          </p:nvSpPr>
          <p:spPr bwMode="auto">
            <a:xfrm>
              <a:off x="3548859" y="2690295"/>
              <a:ext cx="2067278" cy="49646"/>
            </a:xfrm>
            <a:custGeom>
              <a:avLst/>
              <a:gdLst>
                <a:gd name="T0" fmla="*/ 0 w 2082"/>
                <a:gd name="T1" fmla="*/ 0 h 50"/>
                <a:gd name="T2" fmla="*/ 788 w 2082"/>
                <a:gd name="T3" fmla="*/ 0 h 50"/>
                <a:gd name="T4" fmla="*/ 2082 w 2082"/>
                <a:gd name="T5" fmla="*/ 0 h 50"/>
                <a:gd name="T6" fmla="*/ 2082 w 2082"/>
                <a:gd name="T7" fmla="*/ 50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082" h="50">
                  <a:moveTo>
                    <a:pt x="0" y="0"/>
                  </a:moveTo>
                  <a:lnTo>
                    <a:pt x="788" y="0"/>
                  </a:lnTo>
                  <a:lnTo>
                    <a:pt x="2082" y="0"/>
                  </a:lnTo>
                  <a:lnTo>
                    <a:pt x="2082" y="50"/>
                  </a:lnTo>
                </a:path>
              </a:pathLst>
            </a:custGeom>
            <a:noFill/>
            <a:ln w="14288" cap="flat">
              <a:solidFill>
                <a:schemeClr val="accent2"/>
              </a:solidFill>
              <a:prstDash val="solid"/>
              <a:miter lim="800000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98" name="Group 97"/>
            <p:cNvGrpSpPr/>
            <p:nvPr/>
          </p:nvGrpSpPr>
          <p:grpSpPr>
            <a:xfrm>
              <a:off x="729205" y="2340784"/>
              <a:ext cx="2766604" cy="935906"/>
              <a:chOff x="8103721" y="2332967"/>
              <a:chExt cx="2766604" cy="935906"/>
            </a:xfrm>
          </p:grpSpPr>
          <p:sp>
            <p:nvSpPr>
              <p:cNvPr id="99" name="TextBox 98"/>
              <p:cNvSpPr txBox="1"/>
              <p:nvPr/>
            </p:nvSpPr>
            <p:spPr>
              <a:xfrm>
                <a:off x="8103721" y="2643702"/>
                <a:ext cx="2766604" cy="6251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>
                  <a:lnSpc>
                    <a:spcPct val="130000"/>
                  </a:lnSpc>
                  <a:spcBef>
                    <a:spcPts val="500"/>
                  </a:spcBef>
                  <a:defRPr sz="1800">
                    <a:solidFill>
                      <a:srgbClr val="000000"/>
                    </a:solidFill>
                  </a:defRPr>
                </a:pPr>
                <a:r>
                  <a:rPr lang="zh-CN" altLang="en-US" sz="1400" dirty="0">
                    <a:solidFill>
                      <a:srgbClr val="000000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  <a:cs typeface="Arimo"/>
                    <a:sym typeface="Arimo"/>
                  </a:rPr>
                  <a:t>单击此处编辑您要的内容，建议您在展示时采用微软雅黑字体</a:t>
                </a:r>
                <a:endParaRPr lang="en-US" sz="1400" dirty="0"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mo"/>
                  <a:sym typeface="Arimo"/>
                </a:endParaRPr>
              </a:p>
            </p:txBody>
          </p:sp>
          <p:sp>
            <p:nvSpPr>
              <p:cNvPr id="100" name="Title 4"/>
              <p:cNvSpPr txBox="1"/>
              <p:nvPr/>
            </p:nvSpPr>
            <p:spPr>
              <a:xfrm>
                <a:off x="8212716" y="2332967"/>
                <a:ext cx="2657608" cy="370097"/>
              </a:xfrm>
              <a:prstGeom prst="rect">
                <a:avLst/>
              </a:prstGeom>
            </p:spPr>
            <p:txBody>
              <a:bodyPr/>
              <a:lstStyle>
                <a:lvl1pPr algn="ctr" defTabSz="914400" rtl="0" eaLnBrk="1" latinLnBrk="0" hangingPunct="1">
                  <a:lnSpc>
                    <a:spcPct val="90000"/>
                  </a:lnSpc>
                  <a:spcBef>
                    <a:spcPct val="0"/>
                  </a:spcBef>
                  <a:buNone/>
                  <a:defRPr sz="3600" kern="1200">
                    <a:solidFill>
                      <a:schemeClr val="tx1"/>
                    </a:solidFill>
                    <a:latin typeface="Playfair Display Black" charset="0"/>
                    <a:ea typeface="Playfair Display Black" charset="0"/>
                    <a:cs typeface="Playfair Display Black" charset="0"/>
                  </a:defRPr>
                </a:lvl1pPr>
              </a:lstStyle>
              <a:p>
                <a:pPr algn="r">
                  <a:defRPr/>
                </a:pPr>
                <a:r>
                  <a:rPr lang="zh-CN" altLang="en-US" sz="20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选项  </a:t>
                </a:r>
                <a:r>
                  <a:rPr lang="en-US" sz="2000" dirty="0">
                    <a:solidFill>
                      <a:prstClr val="black"/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02</a:t>
                </a:r>
              </a:p>
            </p:txBody>
          </p:sp>
        </p:grpSp>
      </p:grpSp>
      <p:sp>
        <p:nvSpPr>
          <p:cNvPr id="30" name="文本框 29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928136" y="4355743"/>
            <a:ext cx="1351527" cy="1351527"/>
            <a:chOff x="4649811" y="3440064"/>
            <a:chExt cx="1013645" cy="1013645"/>
          </a:xfrm>
        </p:grpSpPr>
        <p:sp>
          <p:nvSpPr>
            <p:cNvPr id="12" name="Oval 11"/>
            <p:cNvSpPr/>
            <p:nvPr/>
          </p:nvSpPr>
          <p:spPr>
            <a:xfrm>
              <a:off x="4649811" y="3440064"/>
              <a:ext cx="1013644" cy="1013644"/>
            </a:xfrm>
            <a:prstGeom prst="ellipse">
              <a:avLst/>
            </a:prstGeom>
            <a:solidFill>
              <a:schemeClr val="bg1">
                <a:lumMod val="90000"/>
                <a:lumOff val="10000"/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defRPr/>
              </a:pPr>
              <a:endParaRPr lang="en-US" sz="1200" b="1" dirty="0">
                <a:solidFill>
                  <a:prstClr val="black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13" name="Pie 12"/>
            <p:cNvSpPr/>
            <p:nvPr/>
          </p:nvSpPr>
          <p:spPr>
            <a:xfrm flipH="1">
              <a:off x="4649812" y="3440065"/>
              <a:ext cx="1013644" cy="1013644"/>
            </a:xfrm>
            <a:prstGeom prst="pie">
              <a:avLst>
                <a:gd name="adj1" fmla="val 10855262"/>
                <a:gd name="adj2" fmla="val 16200000"/>
              </a:avLst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defRPr/>
              </a:pPr>
              <a:endParaRPr lang="en-US" sz="1200" b="1" dirty="0">
                <a:solidFill>
                  <a:prstClr val="black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730679" y="3520933"/>
              <a:ext cx="851908" cy="851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Playfair Display" charset="0"/>
                  <a:ea typeface="Playfair Display" charset="0"/>
                  <a:cs typeface="Playfair Display" charset="0"/>
                </a:rPr>
                <a:t>25%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prstClr val="black"/>
                  </a:solidFill>
                  <a:latin typeface="Playfair Display" charset="0"/>
                  <a:ea typeface="Playfair Display" charset="0"/>
                  <a:cs typeface="Playfair Display" charset="0"/>
                </a:rPr>
                <a:t>Lorem ipsum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451977" y="4355743"/>
            <a:ext cx="1351527" cy="1351527"/>
            <a:chOff x="4649811" y="3440064"/>
            <a:chExt cx="1013645" cy="1013645"/>
          </a:xfrm>
        </p:grpSpPr>
        <p:sp>
          <p:nvSpPr>
            <p:cNvPr id="16" name="Oval 15"/>
            <p:cNvSpPr/>
            <p:nvPr/>
          </p:nvSpPr>
          <p:spPr>
            <a:xfrm>
              <a:off x="4649811" y="3440064"/>
              <a:ext cx="1013644" cy="1013644"/>
            </a:xfrm>
            <a:prstGeom prst="ellipse">
              <a:avLst/>
            </a:prstGeom>
            <a:solidFill>
              <a:schemeClr val="bg1">
                <a:lumMod val="90000"/>
                <a:lumOff val="10000"/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defRPr/>
              </a:pPr>
              <a:endParaRPr lang="en-US" sz="1200" b="1" dirty="0">
                <a:solidFill>
                  <a:prstClr val="black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17" name="Pie 16"/>
            <p:cNvSpPr/>
            <p:nvPr/>
          </p:nvSpPr>
          <p:spPr>
            <a:xfrm flipH="1">
              <a:off x="4649812" y="3440065"/>
              <a:ext cx="1013644" cy="1013644"/>
            </a:xfrm>
            <a:prstGeom prst="pie">
              <a:avLst>
                <a:gd name="adj1" fmla="val 5403438"/>
                <a:gd name="adj2" fmla="val 16200000"/>
              </a:avLst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defRPr/>
              </a:pPr>
              <a:endParaRPr lang="en-US" sz="1200" b="1" dirty="0">
                <a:solidFill>
                  <a:prstClr val="black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18" name="Oval 17"/>
            <p:cNvSpPr/>
            <p:nvPr/>
          </p:nvSpPr>
          <p:spPr>
            <a:xfrm>
              <a:off x="4730679" y="3520933"/>
              <a:ext cx="851908" cy="851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Playfair Display" charset="0"/>
                  <a:ea typeface="Playfair Display" charset="0"/>
                  <a:cs typeface="Playfair Display" charset="0"/>
                </a:rPr>
                <a:t>50%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prstClr val="black"/>
                  </a:solidFill>
                  <a:latin typeface="Playfair Display" charset="0"/>
                  <a:ea typeface="Playfair Display" charset="0"/>
                  <a:cs typeface="Playfair Display" charset="0"/>
                </a:rPr>
                <a:t>Lorem ipsum</a:t>
              </a: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74031" y="4355743"/>
            <a:ext cx="1351527" cy="1351527"/>
            <a:chOff x="4649811" y="3440064"/>
            <a:chExt cx="1013645" cy="1013645"/>
          </a:xfrm>
        </p:grpSpPr>
        <p:sp>
          <p:nvSpPr>
            <p:cNvPr id="20" name="Oval 19"/>
            <p:cNvSpPr/>
            <p:nvPr/>
          </p:nvSpPr>
          <p:spPr>
            <a:xfrm>
              <a:off x="4649811" y="3440064"/>
              <a:ext cx="1013644" cy="1013644"/>
            </a:xfrm>
            <a:prstGeom prst="ellipse">
              <a:avLst/>
            </a:prstGeom>
            <a:solidFill>
              <a:schemeClr val="bg1">
                <a:lumMod val="90000"/>
                <a:lumOff val="10000"/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defRPr/>
              </a:pPr>
              <a:endParaRPr lang="en-US" sz="1200" b="1" dirty="0">
                <a:solidFill>
                  <a:prstClr val="black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21" name="Pie 20"/>
            <p:cNvSpPr/>
            <p:nvPr/>
          </p:nvSpPr>
          <p:spPr>
            <a:xfrm flipH="1">
              <a:off x="4649812" y="3440065"/>
              <a:ext cx="1013644" cy="1013644"/>
            </a:xfrm>
            <a:prstGeom prst="pie">
              <a:avLst>
                <a:gd name="adj1" fmla="val 509967"/>
                <a:gd name="adj2" fmla="val 16200000"/>
              </a:avLst>
            </a:prstGeom>
            <a:solidFill>
              <a:srgbClr val="505C14"/>
            </a:solidFill>
            <a:ln>
              <a:solidFill>
                <a:srgbClr val="505C14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>
                <a:defRPr/>
              </a:pPr>
              <a:endParaRPr lang="en-US" sz="1200" b="1" dirty="0">
                <a:solidFill>
                  <a:prstClr val="black"/>
                </a:solidFill>
                <a:latin typeface="Playfair Display" charset="0"/>
                <a:ea typeface="Playfair Display" charset="0"/>
                <a:cs typeface="Playfair Display" charset="0"/>
              </a:endParaRPr>
            </a:p>
          </p:txBody>
        </p:sp>
        <p:sp>
          <p:nvSpPr>
            <p:cNvPr id="22" name="Oval 21"/>
            <p:cNvSpPr/>
            <p:nvPr/>
          </p:nvSpPr>
          <p:spPr>
            <a:xfrm>
              <a:off x="4730679" y="3520933"/>
              <a:ext cx="851908" cy="85190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tIns="0" bIns="91440" rtlCol="0" anchor="ctr"/>
            <a:lstStyle/>
            <a:p>
              <a:pPr algn="ctr">
                <a:defRPr/>
              </a:pPr>
              <a:r>
                <a:rPr lang="en-US" sz="3200" b="1" dirty="0">
                  <a:solidFill>
                    <a:prstClr val="black"/>
                  </a:solidFill>
                  <a:latin typeface="Playfair Display" charset="0"/>
                  <a:ea typeface="Playfair Display" charset="0"/>
                  <a:cs typeface="Playfair Display" charset="0"/>
                </a:rPr>
                <a:t>75%</a:t>
              </a:r>
            </a:p>
            <a:p>
              <a:pPr algn="ctr">
                <a:defRPr/>
              </a:pPr>
              <a:r>
                <a:rPr lang="en-US" sz="1200" dirty="0">
                  <a:solidFill>
                    <a:prstClr val="black"/>
                  </a:solidFill>
                  <a:latin typeface="Playfair Display" charset="0"/>
                  <a:ea typeface="Playfair Display" charset="0"/>
                  <a:cs typeface="Playfair Display" charset="0"/>
                </a:rPr>
                <a:t>Lorem ipsum</a:t>
              </a:r>
            </a:p>
          </p:txBody>
        </p:sp>
      </p:grpSp>
      <p:pic>
        <p:nvPicPr>
          <p:cNvPr id="5" name="图片占位符 4"/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04" r="31204"/>
          <a:stretch>
            <a:fillRect/>
          </a:stretch>
        </p:blipFill>
        <p:spPr/>
      </p:pic>
      <p:pic>
        <p:nvPicPr>
          <p:cNvPr id="6" name="图片占位符 5"/>
          <p:cNvPicPr>
            <a:picLocks noGrp="1" noChangeAspect="1"/>
          </p:cNvPicPr>
          <p:nvPr>
            <p:ph type="pic"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0" r="31190"/>
          <a:stretch>
            <a:fillRect/>
          </a:stretch>
        </p:blipFill>
        <p:spPr/>
      </p:pic>
      <p:pic>
        <p:nvPicPr>
          <p:cNvPr id="7" name="图片占位符 6"/>
          <p:cNvPicPr>
            <a:picLocks noGrp="1" noChangeAspect="1"/>
          </p:cNvPicPr>
          <p:nvPr>
            <p:ph type="pic" sz="quarter" idx="1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90" r="31190"/>
          <a:stretch>
            <a:fillRect/>
          </a:stretch>
        </p:blipFill>
        <p:spPr/>
      </p:pic>
      <p:sp>
        <p:nvSpPr>
          <p:cNvPr id="23" name="文本框 22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6" y="0"/>
            <a:ext cx="11895327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72" y="1462469"/>
            <a:ext cx="9363455" cy="3933063"/>
          </a:xfrm>
          <a:prstGeom prst="rect">
            <a:avLst/>
          </a:prstGeom>
        </p:spPr>
      </p:pic>
      <p:sp>
        <p:nvSpPr>
          <p:cNvPr id="17" name="PA_文本框 14"/>
          <p:cNvSpPr txBox="1"/>
          <p:nvPr>
            <p:custDataLst>
              <p:tags r:id="rId1"/>
            </p:custDataLst>
          </p:nvPr>
        </p:nvSpPr>
        <p:spPr>
          <a:xfrm>
            <a:off x="4889580" y="2331136"/>
            <a:ext cx="241284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4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THANKS</a:t>
            </a:r>
          </a:p>
        </p:txBody>
      </p:sp>
      <p:sp>
        <p:nvSpPr>
          <p:cNvPr id="18" name="PA_文本框 15"/>
          <p:cNvSpPr txBox="1"/>
          <p:nvPr>
            <p:custDataLst>
              <p:tags r:id="rId2"/>
            </p:custDataLst>
          </p:nvPr>
        </p:nvSpPr>
        <p:spPr>
          <a:xfrm>
            <a:off x="3883364" y="3511202"/>
            <a:ext cx="44252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Arial" panose="020B0604020202020204" pitchFamily="34" charset="0"/>
              </a:rPr>
              <a:t>THANK YOU FOR COMFORTING ME WHEN I'M SAD </a:t>
            </a:r>
            <a:b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Arial" panose="020B0604020202020204" pitchFamily="34" charset="0"/>
              </a:rPr>
              <a:t>LOVING ME WHEN I'M MAD </a:t>
            </a:r>
            <a:b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Arial" panose="020B0604020202020204" pitchFamily="34" charset="0"/>
              </a:rPr>
              <a:t>PICKING ME UP WHEN I'M DOWN </a:t>
            </a:r>
            <a:b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Arial" panose="020B0604020202020204" pitchFamily="34" charset="0"/>
              </a:rPr>
            </a:b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Arial" panose="020B0604020202020204" pitchFamily="34" charset="0"/>
              </a:rPr>
              <a:t>THANK YOU FOR BEING MY FRIEND AND BEING AROUND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等线" panose="02010600030101010101" charset="-122"/>
                <a:cs typeface="Arial" panose="020B0604020202020204" pitchFamily="34" charset="0"/>
                <a:sym typeface="Arial" panose="020B0604020202020204" pitchFamily="34" charset="0"/>
              </a:rPr>
              <a:t>TEACHING ME THE MEANING OF LOVE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等线" panose="02010600030101010101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9" name="圆角矩形 17"/>
          <p:cNvSpPr/>
          <p:nvPr/>
        </p:nvSpPr>
        <p:spPr>
          <a:xfrm>
            <a:off x="5191125" y="3011726"/>
            <a:ext cx="1809750" cy="400050"/>
          </a:xfrm>
          <a:prstGeom prst="roundRect">
            <a:avLst/>
          </a:prstGeom>
          <a:noFill/>
          <a:ln w="12700" cap="flat" cmpd="sng" algn="ctr">
            <a:solidFill>
              <a:srgbClr val="000000"/>
            </a:solidFill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等线" panose="02010600030101010101" charset="-122"/>
              <a:cs typeface="+mn-cs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254626" y="3039022"/>
            <a:ext cx="1682749" cy="3512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TEMPLATES   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40068"/>
            <a:ext cx="12192000" cy="5217932"/>
          </a:xfrm>
          <a:prstGeom prst="rect">
            <a:avLst/>
          </a:prstGeom>
        </p:spPr>
      </p:pic>
      <p:sp>
        <p:nvSpPr>
          <p:cNvPr id="3" name="文本框 3"/>
          <p:cNvSpPr txBox="1"/>
          <p:nvPr/>
        </p:nvSpPr>
        <p:spPr>
          <a:xfrm>
            <a:off x="1348740" y="270301"/>
            <a:ext cx="94945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48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更多精美模板稻壳搜索：</a:t>
            </a:r>
            <a:r>
              <a:rPr lang="zh-CN" altLang="en-US" sz="4800" b="1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夕觉原创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6" y="0"/>
            <a:ext cx="11895327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273" y="704850"/>
            <a:ext cx="9363455" cy="5448300"/>
          </a:xfrm>
          <a:prstGeom prst="rect">
            <a:avLst/>
          </a:prstGeom>
        </p:spPr>
      </p:pic>
      <p:sp>
        <p:nvSpPr>
          <p:cNvPr id="18" name="文本框 17"/>
          <p:cNvSpPr txBox="1"/>
          <p:nvPr/>
        </p:nvSpPr>
        <p:spPr>
          <a:xfrm>
            <a:off x="4043006" y="2830678"/>
            <a:ext cx="362087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01/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研究背景与意义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4043006" y="3516072"/>
            <a:ext cx="362087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02/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研究过程与方法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4043006" y="4201466"/>
            <a:ext cx="362087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03/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文献综述与反思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4043006" y="4886859"/>
            <a:ext cx="362087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04/</a:t>
            </a:r>
            <a:r>
              <a:rPr lang="zh-CN" altLang="en-US" sz="2400" b="1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论文总结与感恩</a:t>
            </a:r>
          </a:p>
        </p:txBody>
      </p:sp>
      <p:pic>
        <p:nvPicPr>
          <p:cNvPr id="22" name="PA_图片 32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91" t="21047" r="40896"/>
          <a:stretch>
            <a:fillRect/>
          </a:stretch>
        </p:blipFill>
        <p:spPr>
          <a:xfrm>
            <a:off x="5059692" y="1466848"/>
            <a:ext cx="1587500" cy="1480343"/>
          </a:xfrm>
          <a:prstGeom prst="rect">
            <a:avLst/>
          </a:prstGeom>
        </p:spPr>
      </p:pic>
      <p:sp>
        <p:nvSpPr>
          <p:cNvPr id="28" name="文本框 27"/>
          <p:cNvSpPr txBox="1"/>
          <p:nvPr/>
        </p:nvSpPr>
        <p:spPr>
          <a:xfrm>
            <a:off x="5304389" y="1978381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pitchFamily="34" charset="-122"/>
                <a:sym typeface="Arial" panose="020B0604020202020204"/>
              </a:rPr>
              <a:t>目</a:t>
            </a:r>
          </a:p>
        </p:txBody>
      </p:sp>
      <p:grpSp>
        <p:nvGrpSpPr>
          <p:cNvPr id="24" name="PA_组合 4"/>
          <p:cNvGrpSpPr/>
          <p:nvPr>
            <p:custDataLst>
              <p:tags r:id="rId2"/>
            </p:custDataLst>
          </p:nvPr>
        </p:nvGrpSpPr>
        <p:grpSpPr>
          <a:xfrm>
            <a:off x="5552230" y="1978381"/>
            <a:ext cx="805553" cy="868113"/>
            <a:chOff x="906909" y="2738734"/>
            <a:chExt cx="920159" cy="991620"/>
          </a:xfrm>
        </p:grpSpPr>
        <p:sp>
          <p:nvSpPr>
            <p:cNvPr id="26" name="文本框 25"/>
            <p:cNvSpPr txBox="1"/>
            <p:nvPr/>
          </p:nvSpPr>
          <p:spPr>
            <a:xfrm>
              <a:off x="1205971" y="2738734"/>
              <a:ext cx="621097" cy="597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2800" dirty="0">
                  <a:solidFill>
                    <a:schemeClr val="bg1"/>
                  </a:solidFill>
                  <a:latin typeface="Arial" panose="020B0604020202020204"/>
                  <a:ea typeface="微软雅黑" panose="020B0503020204020204" pitchFamily="34" charset="-122"/>
                  <a:sym typeface="Arial" panose="020B0604020202020204"/>
                </a:rPr>
                <a:t>录</a:t>
              </a:r>
            </a:p>
          </p:txBody>
        </p:sp>
        <p:sp>
          <p:nvSpPr>
            <p:cNvPr id="27" name="文本框 26"/>
            <p:cNvSpPr txBox="1"/>
            <p:nvPr/>
          </p:nvSpPr>
          <p:spPr>
            <a:xfrm>
              <a:off x="906909" y="3308476"/>
              <a:ext cx="211013" cy="42187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zh-CN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endParaRPr>
            </a:p>
          </p:txBody>
        </p:sp>
      </p:grpSp>
      <p:sp>
        <p:nvSpPr>
          <p:cNvPr id="25" name="PA_文本框 39"/>
          <p:cNvSpPr txBox="1"/>
          <p:nvPr>
            <p:custDataLst>
              <p:tags r:id="rId3"/>
            </p:custDataLst>
          </p:nvPr>
        </p:nvSpPr>
        <p:spPr>
          <a:xfrm>
            <a:off x="5235014" y="1622067"/>
            <a:ext cx="1300356" cy="3693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/>
              </a:rPr>
              <a:t>CONTENT</a:t>
            </a:r>
            <a:endParaRPr lang="zh-CN" altLang="en-US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/>
              <a:ea typeface="微软雅黑" panose="020B0503020204020204" pitchFamily="34" charset="-122"/>
              <a:cs typeface="Arial" panose="020B0604020202020204" pitchFamily="34" charset="0"/>
              <a:sym typeface="Arial" panose="020B0604020202020204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36" y="0"/>
            <a:ext cx="11895327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7" r="5122"/>
          <a:stretch>
            <a:fillRect/>
          </a:stretch>
        </p:blipFill>
        <p:spPr>
          <a:xfrm>
            <a:off x="1193800" y="2374900"/>
            <a:ext cx="9804400" cy="2108200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71" r="47436"/>
          <a:stretch>
            <a:fillRect/>
          </a:stretch>
        </p:blipFill>
        <p:spPr>
          <a:xfrm>
            <a:off x="4466758" y="2175834"/>
            <a:ext cx="3161405" cy="1874960"/>
          </a:xfrm>
          <a:custGeom>
            <a:avLst/>
            <a:gdLst>
              <a:gd name="connsiteX0" fmla="*/ 0 w 461972"/>
              <a:gd name="connsiteY0" fmla="*/ 0 h 1874960"/>
              <a:gd name="connsiteX1" fmla="*/ 461972 w 461972"/>
              <a:gd name="connsiteY1" fmla="*/ 0 h 1874960"/>
              <a:gd name="connsiteX2" fmla="*/ 461972 w 461972"/>
              <a:gd name="connsiteY2" fmla="*/ 1874960 h 1874960"/>
              <a:gd name="connsiteX3" fmla="*/ 0 w 461972"/>
              <a:gd name="connsiteY3" fmla="*/ 1874960 h 1874960"/>
              <a:gd name="connsiteX4" fmla="*/ 0 w 461972"/>
              <a:gd name="connsiteY4" fmla="*/ 0 h 18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1972" h="1874960">
                <a:moveTo>
                  <a:pt x="0" y="0"/>
                </a:moveTo>
                <a:lnTo>
                  <a:pt x="461972" y="0"/>
                </a:lnTo>
                <a:lnTo>
                  <a:pt x="461972" y="1874960"/>
                </a:lnTo>
                <a:lnTo>
                  <a:pt x="0" y="187496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17" name="图片 16"/>
          <p:cNvPicPr>
            <a:picLocks noChangeAspect="1"/>
          </p:cNvPicPr>
          <p:nvPr>
            <p:custDataLst>
              <p:tags r:id="rId2"/>
            </p:custDataLst>
          </p:nvPr>
        </p:nvPicPr>
        <p:blipFill rotWithShape="1">
          <a:blip r:embed="rId8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2" r="53929"/>
          <a:stretch>
            <a:fillRect/>
          </a:stretch>
        </p:blipFill>
        <p:spPr>
          <a:xfrm>
            <a:off x="3797300" y="2175834"/>
            <a:ext cx="669458" cy="1874960"/>
          </a:xfrm>
          <a:custGeom>
            <a:avLst/>
            <a:gdLst>
              <a:gd name="connsiteX0" fmla="*/ 0 w 3277932"/>
              <a:gd name="connsiteY0" fmla="*/ 0 h 1874960"/>
              <a:gd name="connsiteX1" fmla="*/ 3277932 w 3277932"/>
              <a:gd name="connsiteY1" fmla="*/ 0 h 1874960"/>
              <a:gd name="connsiteX2" fmla="*/ 3277932 w 3277932"/>
              <a:gd name="connsiteY2" fmla="*/ 1874960 h 1874960"/>
              <a:gd name="connsiteX3" fmla="*/ 0 w 3277932"/>
              <a:gd name="connsiteY3" fmla="*/ 1874960 h 1874960"/>
              <a:gd name="connsiteX4" fmla="*/ 0 w 3277932"/>
              <a:gd name="connsiteY4" fmla="*/ 0 h 18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277932" h="1874960">
                <a:moveTo>
                  <a:pt x="0" y="0"/>
                </a:moveTo>
                <a:lnTo>
                  <a:pt x="3277932" y="0"/>
                </a:lnTo>
                <a:lnTo>
                  <a:pt x="3277932" y="1874960"/>
                </a:lnTo>
                <a:lnTo>
                  <a:pt x="0" y="187496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23" name="图片 22"/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8" cstate="screen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4" r="40946"/>
          <a:stretch>
            <a:fillRect/>
          </a:stretch>
        </p:blipFill>
        <p:spPr>
          <a:xfrm>
            <a:off x="7628163" y="2175834"/>
            <a:ext cx="461737" cy="1874960"/>
          </a:xfrm>
          <a:custGeom>
            <a:avLst/>
            <a:gdLst>
              <a:gd name="connsiteX0" fmla="*/ 0 w 3375012"/>
              <a:gd name="connsiteY0" fmla="*/ 0 h 1874960"/>
              <a:gd name="connsiteX1" fmla="*/ 3375012 w 3375012"/>
              <a:gd name="connsiteY1" fmla="*/ 0 h 1874960"/>
              <a:gd name="connsiteX2" fmla="*/ 3375012 w 3375012"/>
              <a:gd name="connsiteY2" fmla="*/ 1874960 h 1874960"/>
              <a:gd name="connsiteX3" fmla="*/ 0 w 3375012"/>
              <a:gd name="connsiteY3" fmla="*/ 1874960 h 1874960"/>
              <a:gd name="connsiteX4" fmla="*/ 0 w 3375012"/>
              <a:gd name="connsiteY4" fmla="*/ 0 h 18749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75012" h="1874960">
                <a:moveTo>
                  <a:pt x="0" y="0"/>
                </a:moveTo>
                <a:lnTo>
                  <a:pt x="3375012" y="0"/>
                </a:lnTo>
                <a:lnTo>
                  <a:pt x="3375012" y="1874960"/>
                </a:lnTo>
                <a:lnTo>
                  <a:pt x="0" y="187496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29" name="文本框 28"/>
          <p:cNvSpPr txBox="1"/>
          <p:nvPr/>
        </p:nvSpPr>
        <p:spPr>
          <a:xfrm>
            <a:off x="4210311" y="3113314"/>
            <a:ext cx="3620873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dist"/>
            <a:r>
              <a:rPr lang="en-US" altLang="zh-CN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Part 01/</a:t>
            </a:r>
            <a:r>
              <a:rPr lang="zh-CN" altLang="en-US" sz="24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研究背景与意义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1180370" y="2852208"/>
            <a:ext cx="4316540" cy="1006336"/>
            <a:chOff x="838200" y="2256765"/>
            <a:chExt cx="4316540" cy="1006336"/>
          </a:xfrm>
        </p:grpSpPr>
        <p:sp>
          <p:nvSpPr>
            <p:cNvPr id="5" name="TextBox 4"/>
            <p:cNvSpPr txBox="1"/>
            <p:nvPr/>
          </p:nvSpPr>
          <p:spPr>
            <a:xfrm>
              <a:off x="1701311" y="2801436"/>
              <a:ext cx="345342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200">
                  <a:solidFill>
                    <a:srgbClr val="44546A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单击此处编辑您要的内容，建议您在展示时采用微软雅黑字体</a:t>
              </a:r>
              <a:r>
                <a:rPr lang="en-US" altLang="zh-CN" sz="1200">
                  <a:solidFill>
                    <a:srgbClr val="44546A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</a:t>
              </a:r>
              <a:endParaRPr lang="en-US" altLang="zh-CN" sz="1200" dirty="0">
                <a:solidFill>
                  <a:srgbClr val="44546A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Title 4"/>
            <p:cNvSpPr txBox="1"/>
            <p:nvPr/>
          </p:nvSpPr>
          <p:spPr>
            <a:xfrm>
              <a:off x="1701310" y="2256765"/>
              <a:ext cx="3453429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>
                <a:defRPr/>
              </a:pPr>
              <a:r>
                <a:rPr lang="zh-CN" altLang="en-US" sz="2000" dirty="0">
                  <a:solidFill>
                    <a:srgbClr val="44546A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添加你的标题</a:t>
              </a:r>
              <a:endParaRPr lang="en-US" altLang="zh-CN" sz="2000" dirty="0">
                <a:solidFill>
                  <a:srgbClr val="44546A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1805618" y="2710684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1440" rtlCol="0" anchor="ctr"/>
            <a:lstStyle/>
            <a:p>
              <a:pPr algn="ctr">
                <a:defRPr/>
              </a:pPr>
              <a:r>
                <a:rPr lang="en-US" sz="3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layfair Display" charset="0"/>
                </a:rPr>
                <a:t>01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180370" y="4382035"/>
            <a:ext cx="4316540" cy="1006336"/>
            <a:chOff x="838200" y="2256765"/>
            <a:chExt cx="4316540" cy="1006336"/>
          </a:xfrm>
        </p:grpSpPr>
        <p:sp>
          <p:nvSpPr>
            <p:cNvPr id="10" name="TextBox 9"/>
            <p:cNvSpPr txBox="1"/>
            <p:nvPr/>
          </p:nvSpPr>
          <p:spPr>
            <a:xfrm>
              <a:off x="1701312" y="2801436"/>
              <a:ext cx="345342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zh-CN" altLang="en-US" sz="1200">
                  <a:solidFill>
                    <a:srgbClr val="44546A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单击此处编辑您要的内容，建议您在展示时采用微软雅黑字体</a:t>
              </a:r>
              <a:r>
                <a:rPr lang="en-US" altLang="zh-CN" sz="1200">
                  <a:solidFill>
                    <a:srgbClr val="44546A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. </a:t>
              </a:r>
              <a:endParaRPr lang="en-US" altLang="zh-CN" sz="1200" dirty="0">
                <a:solidFill>
                  <a:srgbClr val="44546A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itle 4"/>
            <p:cNvSpPr txBox="1"/>
            <p:nvPr/>
          </p:nvSpPr>
          <p:spPr>
            <a:xfrm>
              <a:off x="1701311" y="2256765"/>
              <a:ext cx="3453428" cy="370097"/>
            </a:xfrm>
            <a:prstGeom prst="rect">
              <a:avLst/>
            </a:prstGeom>
          </p:spPr>
          <p:txBody>
            <a:bodyPr/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3600" kern="1200">
                  <a:solidFill>
                    <a:schemeClr val="tx1"/>
                  </a:solidFill>
                  <a:latin typeface="Playfair Display Black" charset="0"/>
                  <a:ea typeface="Playfair Display Black" charset="0"/>
                  <a:cs typeface="Playfair Display Black" charset="0"/>
                </a:defRPr>
              </a:lvl1pPr>
            </a:lstStyle>
            <a:p>
              <a:pPr algn="l">
                <a:defRPr/>
              </a:pPr>
              <a:r>
                <a:rPr lang="zh-CN" altLang="en-US" sz="2000" dirty="0">
                  <a:solidFill>
                    <a:srgbClr val="44546A">
                      <a:lumMod val="50000"/>
                    </a:srgb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添加你的标题</a:t>
              </a:r>
              <a:endParaRPr lang="en-US" altLang="zh-CN" sz="2000" dirty="0">
                <a:solidFill>
                  <a:srgbClr val="44546A">
                    <a:lumMod val="50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1805618" y="2710684"/>
              <a:ext cx="613064" cy="0"/>
            </a:xfrm>
            <a:prstGeom prst="line">
              <a:avLst/>
            </a:prstGeom>
            <a:ln>
              <a:solidFill>
                <a:schemeClr val="tx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/>
            <p:nvPr/>
          </p:nvSpPr>
          <p:spPr>
            <a:xfrm>
              <a:off x="838200" y="2325510"/>
              <a:ext cx="699912" cy="69991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bIns="91440" rtlCol="0" anchor="ctr"/>
            <a:lstStyle/>
            <a:p>
              <a:pPr algn="ctr">
                <a:defRPr/>
              </a:pPr>
              <a:r>
                <a:rPr lang="en-US" sz="32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Playfair Display" charset="0"/>
                </a:rPr>
                <a:t>02</a:t>
              </a:r>
            </a:p>
          </p:txBody>
        </p:sp>
      </p:grpSp>
      <p:sp>
        <p:nvSpPr>
          <p:cNvPr id="14" name="矩形 13"/>
          <p:cNvSpPr/>
          <p:nvPr/>
        </p:nvSpPr>
        <p:spPr>
          <a:xfrm>
            <a:off x="6932097" y="1501361"/>
            <a:ext cx="6314346" cy="399661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15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12" y="1230591"/>
            <a:ext cx="10058400" cy="562740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862521" y="2215357"/>
            <a:ext cx="3535680" cy="3535680"/>
            <a:chOff x="2089153" y="2191048"/>
            <a:chExt cx="3535680" cy="3535680"/>
          </a:xfrm>
        </p:grpSpPr>
        <p:sp>
          <p:nvSpPr>
            <p:cNvPr id="3" name="Block Arc 2"/>
            <p:cNvSpPr/>
            <p:nvPr/>
          </p:nvSpPr>
          <p:spPr>
            <a:xfrm flipH="1">
              <a:off x="2089153" y="2191048"/>
              <a:ext cx="3535680" cy="3535680"/>
            </a:xfrm>
            <a:prstGeom prst="blockArc">
              <a:avLst>
                <a:gd name="adj1" fmla="val 21059829"/>
                <a:gd name="adj2" fmla="val 16202892"/>
                <a:gd name="adj3" fmla="val 4205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Block Arc 3"/>
            <p:cNvSpPr/>
            <p:nvPr/>
          </p:nvSpPr>
          <p:spPr>
            <a:xfrm flipH="1">
              <a:off x="2336001" y="2437896"/>
              <a:ext cx="3041984" cy="3041984"/>
            </a:xfrm>
            <a:prstGeom prst="blockArc">
              <a:avLst>
                <a:gd name="adj1" fmla="val 19090874"/>
                <a:gd name="adj2" fmla="val 16202949"/>
                <a:gd name="adj3" fmla="val 5085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Block Arc 4"/>
            <p:cNvSpPr/>
            <p:nvPr/>
          </p:nvSpPr>
          <p:spPr>
            <a:xfrm flipH="1">
              <a:off x="2581522" y="2683417"/>
              <a:ext cx="2550942" cy="2550942"/>
            </a:xfrm>
            <a:prstGeom prst="blockArc">
              <a:avLst>
                <a:gd name="adj1" fmla="val 1896788"/>
                <a:gd name="adj2" fmla="val 16212231"/>
                <a:gd name="adj3" fmla="val 6142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Block Arc 5"/>
            <p:cNvSpPr/>
            <p:nvPr/>
          </p:nvSpPr>
          <p:spPr>
            <a:xfrm flipH="1">
              <a:off x="2847343" y="2949238"/>
              <a:ext cx="2019300" cy="2019300"/>
            </a:xfrm>
            <a:prstGeom prst="blockArc">
              <a:avLst>
                <a:gd name="adj1" fmla="val 594200"/>
                <a:gd name="adj2" fmla="val 16212547"/>
                <a:gd name="adj3" fmla="val 7246"/>
              </a:avLst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Block Arc 6"/>
            <p:cNvSpPr/>
            <p:nvPr/>
          </p:nvSpPr>
          <p:spPr>
            <a:xfrm flipH="1">
              <a:off x="3094993" y="3196888"/>
              <a:ext cx="1524000" cy="1524000"/>
            </a:xfrm>
            <a:prstGeom prst="blockArc">
              <a:avLst>
                <a:gd name="adj1" fmla="val 4096636"/>
                <a:gd name="adj2" fmla="val 16213195"/>
                <a:gd name="adj3" fmla="val 9346"/>
              </a:avLst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3085297" y="3160351"/>
            <a:ext cx="5164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endParaRPr lang="en-US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86901" y="2890964"/>
            <a:ext cx="5164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75%</a:t>
            </a:r>
            <a:endParaRPr lang="en-US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085297" y="2645335"/>
            <a:ext cx="5164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50%</a:t>
            </a:r>
            <a:endParaRPr lang="en-US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86901" y="2390236"/>
            <a:ext cx="5164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90%</a:t>
            </a:r>
            <a:endParaRPr lang="en-US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086901" y="2118826"/>
            <a:ext cx="5164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defRPr/>
            </a:pPr>
            <a:r>
              <a:rPr lang="en-US" sz="1200" b="1" dirty="0">
                <a:solidFill>
                  <a:prstClr val="black">
                    <a:lumMod val="65000"/>
                    <a:lumOff val="3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70%</a:t>
            </a:r>
            <a:endParaRPr lang="en-US" sz="1400" b="1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3" name="Elbow Connector 12"/>
          <p:cNvCxnSpPr/>
          <p:nvPr/>
        </p:nvCxnSpPr>
        <p:spPr>
          <a:xfrm flipV="1">
            <a:off x="5222502" y="2212570"/>
            <a:ext cx="1267694" cy="1245786"/>
          </a:xfrm>
          <a:prstGeom prst="bentConnector3">
            <a:avLst>
              <a:gd name="adj1" fmla="val 39566"/>
            </a:avLst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Elbow Connector 13"/>
          <p:cNvCxnSpPr/>
          <p:nvPr/>
        </p:nvCxnSpPr>
        <p:spPr>
          <a:xfrm flipV="1">
            <a:off x="5072573" y="3084897"/>
            <a:ext cx="1425572" cy="671774"/>
          </a:xfrm>
          <a:prstGeom prst="bentConnector3">
            <a:avLst>
              <a:gd name="adj1" fmla="val 60085"/>
            </a:avLst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4531984" y="4247299"/>
            <a:ext cx="1958213" cy="576613"/>
          </a:xfrm>
          <a:prstGeom prst="bentConnector3">
            <a:avLst>
              <a:gd name="adj1" fmla="val 71732"/>
            </a:avLst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5"/>
          <p:cNvCxnSpPr/>
          <p:nvPr/>
        </p:nvCxnSpPr>
        <p:spPr>
          <a:xfrm>
            <a:off x="4100035" y="4531018"/>
            <a:ext cx="2418012" cy="1260510"/>
          </a:xfrm>
          <a:prstGeom prst="bentConnector3">
            <a:avLst>
              <a:gd name="adj1" fmla="val 66411"/>
            </a:avLst>
          </a:prstGeom>
          <a:ln w="12700"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802278" y="3980363"/>
            <a:ext cx="1708304" cy="78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7605707" y="1817914"/>
            <a:ext cx="2723771" cy="1251957"/>
            <a:chOff x="8666438" y="2414139"/>
            <a:chExt cx="2296820" cy="1251957"/>
          </a:xfrm>
        </p:grpSpPr>
        <p:sp>
          <p:nvSpPr>
            <p:cNvPr id="19" name="TextBox 18"/>
            <p:cNvSpPr txBox="1"/>
            <p:nvPr/>
          </p:nvSpPr>
          <p:spPr>
            <a:xfrm>
              <a:off x="8666438" y="2414139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8689522" y="2642354"/>
              <a:ext cx="2273736" cy="10237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  <a:defRPr/>
              </a:pPr>
              <a:r>
                <a:rPr lang="zh-CN" altLang="en-US" sz="1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单击此处编辑您要的内容，建议您在展示时用微软雅黑字体</a:t>
              </a:r>
              <a:endPara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7621937" y="2702630"/>
            <a:ext cx="2704525" cy="1227226"/>
            <a:chOff x="8682667" y="2412324"/>
            <a:chExt cx="2280591" cy="1227226"/>
          </a:xfrm>
        </p:grpSpPr>
        <p:sp>
          <p:nvSpPr>
            <p:cNvPr id="22" name="TextBox 21"/>
            <p:cNvSpPr txBox="1"/>
            <p:nvPr/>
          </p:nvSpPr>
          <p:spPr>
            <a:xfrm>
              <a:off x="8682667" y="2412324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8689522" y="2642354"/>
              <a:ext cx="2273736" cy="997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单击此处编辑您要的内容，建议您在展示时用微软雅黑字体</a:t>
              </a:r>
              <a:endPara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ct val="20000"/>
                </a:spcBef>
                <a:defRPr/>
              </a:pPr>
              <a:endParaRPr lang="en-US" sz="1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605707" y="3550405"/>
            <a:ext cx="2723772" cy="1232425"/>
            <a:chOff x="8666437" y="2407125"/>
            <a:chExt cx="2296821" cy="1232425"/>
          </a:xfrm>
        </p:grpSpPr>
        <p:sp>
          <p:nvSpPr>
            <p:cNvPr id="25" name="TextBox 24"/>
            <p:cNvSpPr txBox="1"/>
            <p:nvPr/>
          </p:nvSpPr>
          <p:spPr>
            <a:xfrm>
              <a:off x="8666437" y="2407125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8689522" y="2642354"/>
              <a:ext cx="2273736" cy="997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单击此处编辑您要的内容，建议您在展示时用微软雅黑字体</a:t>
              </a:r>
              <a:endPara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ct val="20000"/>
                </a:spcBef>
                <a:defRPr/>
              </a:pPr>
              <a:endPara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05707" y="4427593"/>
            <a:ext cx="2723771" cy="1227445"/>
            <a:chOff x="8666438" y="2412105"/>
            <a:chExt cx="2296820" cy="1227445"/>
          </a:xfrm>
        </p:grpSpPr>
        <p:sp>
          <p:nvSpPr>
            <p:cNvPr id="28" name="TextBox 27"/>
            <p:cNvSpPr txBox="1"/>
            <p:nvPr/>
          </p:nvSpPr>
          <p:spPr>
            <a:xfrm>
              <a:off x="8666438" y="2412105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689522" y="2642354"/>
              <a:ext cx="2273736" cy="997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单击此处编辑您要的内容，建议您在展示时用微软雅黑字体</a:t>
              </a:r>
              <a:endPara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ct val="20000"/>
                </a:spcBef>
                <a:defRPr/>
              </a:pPr>
              <a:endPara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7621937" y="5303744"/>
            <a:ext cx="2704525" cy="1227226"/>
            <a:chOff x="8682667" y="2412324"/>
            <a:chExt cx="2280591" cy="1227226"/>
          </a:xfrm>
        </p:grpSpPr>
        <p:sp>
          <p:nvSpPr>
            <p:cNvPr id="31" name="TextBox 30"/>
            <p:cNvSpPr txBox="1"/>
            <p:nvPr/>
          </p:nvSpPr>
          <p:spPr>
            <a:xfrm>
              <a:off x="8682667" y="2412324"/>
              <a:ext cx="182614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1600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在此添加你的标题</a:t>
              </a:r>
              <a:endParaRPr lang="en-US" altLang="zh-CN" sz="16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689522" y="2642354"/>
              <a:ext cx="2273736" cy="9971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spcBef>
                  <a:spcPct val="20000"/>
                </a:spcBef>
                <a:defRPr/>
              </a:pPr>
              <a:r>
                <a:rPr lang="zh-CN" altLang="en-US" sz="1400" dirty="0">
                  <a:solidFill>
                    <a:prstClr val="black">
                      <a:lumMod val="95000"/>
                      <a:lumOff val="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单击此处编辑您要的内容，建议您在展示时用微软雅黑字体</a:t>
              </a:r>
              <a:endPara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>
                <a:spcBef>
                  <a:spcPct val="20000"/>
                </a:spcBef>
                <a:defRPr/>
              </a:pPr>
              <a:endParaRPr lang="en-US" altLang="zh-CN" sz="1400" dirty="0">
                <a:solidFill>
                  <a:prstClr val="black">
                    <a:lumMod val="95000"/>
                    <a:lumOff val="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715982" y="4531019"/>
            <a:ext cx="585787" cy="585787"/>
            <a:chOff x="6942614" y="4399134"/>
            <a:chExt cx="585787" cy="585787"/>
          </a:xfrm>
        </p:grpSpPr>
        <p:sp>
          <p:nvSpPr>
            <p:cNvPr id="95" name="Oval 94"/>
            <p:cNvSpPr/>
            <p:nvPr/>
          </p:nvSpPr>
          <p:spPr>
            <a:xfrm>
              <a:off x="6942614" y="4399134"/>
              <a:ext cx="585787" cy="585787"/>
            </a:xfrm>
            <a:prstGeom prst="ellipse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AU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2" name="Shape 940"/>
            <p:cNvSpPr/>
            <p:nvPr/>
          </p:nvSpPr>
          <p:spPr>
            <a:xfrm>
              <a:off x="7056552" y="4557139"/>
              <a:ext cx="366818" cy="2443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547" h="21600" extrusionOk="0">
                  <a:moveTo>
                    <a:pt x="18847" y="15749"/>
                  </a:moveTo>
                  <a:lnTo>
                    <a:pt x="2701" y="15749"/>
                  </a:lnTo>
                  <a:lnTo>
                    <a:pt x="2701" y="1346"/>
                  </a:lnTo>
                  <a:lnTo>
                    <a:pt x="18847" y="1346"/>
                  </a:lnTo>
                  <a:cubicBezTo>
                    <a:pt x="18847" y="1346"/>
                    <a:pt x="18847" y="15749"/>
                    <a:pt x="18847" y="15749"/>
                  </a:cubicBezTo>
                  <a:close/>
                  <a:moveTo>
                    <a:pt x="0" y="20510"/>
                  </a:moveTo>
                  <a:cubicBezTo>
                    <a:pt x="0" y="20510"/>
                    <a:pt x="-26" y="21600"/>
                    <a:pt x="1603" y="21600"/>
                  </a:cubicBezTo>
                  <a:cubicBezTo>
                    <a:pt x="2568" y="21600"/>
                    <a:pt x="6216" y="21600"/>
                    <a:pt x="9032" y="21600"/>
                  </a:cubicBezTo>
                  <a:cubicBezTo>
                    <a:pt x="9032" y="21600"/>
                    <a:pt x="10576" y="21600"/>
                    <a:pt x="12515" y="21600"/>
                  </a:cubicBezTo>
                  <a:cubicBezTo>
                    <a:pt x="15331" y="21600"/>
                    <a:pt x="18979" y="21600"/>
                    <a:pt x="19943" y="21600"/>
                  </a:cubicBezTo>
                  <a:cubicBezTo>
                    <a:pt x="21574" y="21600"/>
                    <a:pt x="21547" y="20510"/>
                    <a:pt x="21547" y="20510"/>
                  </a:cubicBezTo>
                  <a:lnTo>
                    <a:pt x="19418" y="16436"/>
                  </a:lnTo>
                  <a:cubicBezTo>
                    <a:pt x="19512" y="16224"/>
                    <a:pt x="19569" y="15977"/>
                    <a:pt x="19569" y="15711"/>
                  </a:cubicBezTo>
                  <a:lnTo>
                    <a:pt x="19569" y="1384"/>
                  </a:lnTo>
                  <a:cubicBezTo>
                    <a:pt x="19569" y="621"/>
                    <a:pt x="19123" y="0"/>
                    <a:pt x="18571" y="0"/>
                  </a:cubicBezTo>
                  <a:lnTo>
                    <a:pt x="2977" y="0"/>
                  </a:lnTo>
                  <a:cubicBezTo>
                    <a:pt x="2425" y="0"/>
                    <a:pt x="1979" y="621"/>
                    <a:pt x="1979" y="1384"/>
                  </a:cubicBezTo>
                  <a:lnTo>
                    <a:pt x="1979" y="15711"/>
                  </a:lnTo>
                  <a:cubicBezTo>
                    <a:pt x="1979" y="15978"/>
                    <a:pt x="2035" y="16224"/>
                    <a:pt x="2129" y="16436"/>
                  </a:cubicBezTo>
                  <a:cubicBezTo>
                    <a:pt x="2129" y="16436"/>
                    <a:pt x="0" y="20510"/>
                    <a:pt x="0" y="20510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sz="32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Helvetica Light"/>
                <a:sym typeface="Helvetica Light"/>
              </a:endParaRP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6715982" y="2792004"/>
            <a:ext cx="585787" cy="585787"/>
            <a:chOff x="6942614" y="2660119"/>
            <a:chExt cx="585787" cy="585787"/>
          </a:xfrm>
        </p:grpSpPr>
        <p:sp>
          <p:nvSpPr>
            <p:cNvPr id="37" name="Oval 36"/>
            <p:cNvSpPr/>
            <p:nvPr/>
          </p:nvSpPr>
          <p:spPr>
            <a:xfrm>
              <a:off x="6942614" y="2660119"/>
              <a:ext cx="585787" cy="585787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3" name="AutoShape 8"/>
            <p:cNvSpPr/>
            <p:nvPr/>
          </p:nvSpPr>
          <p:spPr bwMode="auto">
            <a:xfrm>
              <a:off x="7123808" y="2793969"/>
              <a:ext cx="222316" cy="304514"/>
            </a:xfrm>
            <a:custGeom>
              <a:avLst/>
              <a:gdLst>
                <a:gd name="T0" fmla="*/ 21600 w 21600"/>
                <a:gd name="T1" fmla="*/ 1825 h 21600"/>
                <a:gd name="T2" fmla="*/ 18155 w 21600"/>
                <a:gd name="T3" fmla="*/ 0 h 21600"/>
                <a:gd name="T4" fmla="*/ 3445 w 21600"/>
                <a:gd name="T5" fmla="*/ 0 h 21600"/>
                <a:gd name="T6" fmla="*/ 0 w 21600"/>
                <a:gd name="T7" fmla="*/ 1825 h 21600"/>
                <a:gd name="T8" fmla="*/ 0 w 21600"/>
                <a:gd name="T9" fmla="*/ 19775 h 21600"/>
                <a:gd name="T10" fmla="*/ 3445 w 21600"/>
                <a:gd name="T11" fmla="*/ 21600 h 21600"/>
                <a:gd name="T12" fmla="*/ 18155 w 21600"/>
                <a:gd name="T13" fmla="*/ 21600 h 21600"/>
                <a:gd name="T14" fmla="*/ 21600 w 21600"/>
                <a:gd name="T15" fmla="*/ 19775 h 21600"/>
                <a:gd name="T16" fmla="*/ 21600 w 21600"/>
                <a:gd name="T17" fmla="*/ 1825 h 21600"/>
                <a:gd name="T18" fmla="*/ 8984 w 21600"/>
                <a:gd name="T19" fmla="*/ 493 h 21600"/>
                <a:gd name="T20" fmla="*/ 12848 w 21600"/>
                <a:gd name="T21" fmla="*/ 493 h 21600"/>
                <a:gd name="T22" fmla="*/ 13128 w 21600"/>
                <a:gd name="T23" fmla="*/ 641 h 21600"/>
                <a:gd name="T24" fmla="*/ 12848 w 21600"/>
                <a:gd name="T25" fmla="*/ 789 h 21600"/>
                <a:gd name="T26" fmla="*/ 8984 w 21600"/>
                <a:gd name="T27" fmla="*/ 789 h 21600"/>
                <a:gd name="T28" fmla="*/ 8752 w 21600"/>
                <a:gd name="T29" fmla="*/ 641 h 21600"/>
                <a:gd name="T30" fmla="*/ 8984 w 21600"/>
                <a:gd name="T31" fmla="*/ 493 h 21600"/>
                <a:gd name="T32" fmla="*/ 12429 w 21600"/>
                <a:gd name="T33" fmla="*/ 20910 h 21600"/>
                <a:gd name="T34" fmla="*/ 9357 w 21600"/>
                <a:gd name="T35" fmla="*/ 20910 h 21600"/>
                <a:gd name="T36" fmla="*/ 8566 w 21600"/>
                <a:gd name="T37" fmla="*/ 20515 h 21600"/>
                <a:gd name="T38" fmla="*/ 9357 w 21600"/>
                <a:gd name="T39" fmla="*/ 20121 h 21600"/>
                <a:gd name="T40" fmla="*/ 12429 w 21600"/>
                <a:gd name="T41" fmla="*/ 20121 h 21600"/>
                <a:gd name="T42" fmla="*/ 13267 w 21600"/>
                <a:gd name="T43" fmla="*/ 20515 h 21600"/>
                <a:gd name="T44" fmla="*/ 12429 w 21600"/>
                <a:gd name="T45" fmla="*/ 20910 h 21600"/>
                <a:gd name="T46" fmla="*/ 20483 w 21600"/>
                <a:gd name="T47" fmla="*/ 19726 h 21600"/>
                <a:gd name="T48" fmla="*/ 1303 w 21600"/>
                <a:gd name="T49" fmla="*/ 19726 h 21600"/>
                <a:gd name="T50" fmla="*/ 1303 w 21600"/>
                <a:gd name="T51" fmla="*/ 1874 h 21600"/>
                <a:gd name="T52" fmla="*/ 20483 w 21600"/>
                <a:gd name="T53" fmla="*/ 1874 h 21600"/>
                <a:gd name="T54" fmla="*/ 20483 w 21600"/>
                <a:gd name="T55" fmla="*/ 19726 h 21600"/>
                <a:gd name="T56" fmla="*/ 20483 w 21600"/>
                <a:gd name="T57" fmla="*/ 19726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1600" h="21600">
                  <a:moveTo>
                    <a:pt x="21600" y="1825"/>
                  </a:moveTo>
                  <a:cubicBezTo>
                    <a:pt x="21600" y="814"/>
                    <a:pt x="20064" y="0"/>
                    <a:pt x="18155" y="0"/>
                  </a:cubicBezTo>
                  <a:cubicBezTo>
                    <a:pt x="3445" y="0"/>
                    <a:pt x="3445" y="0"/>
                    <a:pt x="3445" y="0"/>
                  </a:cubicBezTo>
                  <a:cubicBezTo>
                    <a:pt x="1536" y="0"/>
                    <a:pt x="0" y="814"/>
                    <a:pt x="0" y="1825"/>
                  </a:cubicBezTo>
                  <a:cubicBezTo>
                    <a:pt x="0" y="19775"/>
                    <a:pt x="0" y="19775"/>
                    <a:pt x="0" y="19775"/>
                  </a:cubicBezTo>
                  <a:cubicBezTo>
                    <a:pt x="0" y="20786"/>
                    <a:pt x="1536" y="21600"/>
                    <a:pt x="3445" y="21600"/>
                  </a:cubicBezTo>
                  <a:cubicBezTo>
                    <a:pt x="18155" y="21600"/>
                    <a:pt x="18155" y="21600"/>
                    <a:pt x="18155" y="21600"/>
                  </a:cubicBezTo>
                  <a:cubicBezTo>
                    <a:pt x="20064" y="21600"/>
                    <a:pt x="21600" y="20786"/>
                    <a:pt x="21600" y="19775"/>
                  </a:cubicBezTo>
                  <a:lnTo>
                    <a:pt x="21600" y="1825"/>
                  </a:lnTo>
                  <a:close/>
                  <a:moveTo>
                    <a:pt x="8984" y="493"/>
                  </a:moveTo>
                  <a:cubicBezTo>
                    <a:pt x="12848" y="493"/>
                    <a:pt x="12848" y="493"/>
                    <a:pt x="12848" y="493"/>
                  </a:cubicBezTo>
                  <a:cubicBezTo>
                    <a:pt x="12988" y="493"/>
                    <a:pt x="13128" y="567"/>
                    <a:pt x="13128" y="641"/>
                  </a:cubicBezTo>
                  <a:cubicBezTo>
                    <a:pt x="13128" y="715"/>
                    <a:pt x="12988" y="789"/>
                    <a:pt x="12848" y="789"/>
                  </a:cubicBezTo>
                  <a:cubicBezTo>
                    <a:pt x="8984" y="789"/>
                    <a:pt x="8984" y="789"/>
                    <a:pt x="8984" y="789"/>
                  </a:cubicBezTo>
                  <a:cubicBezTo>
                    <a:pt x="8845" y="789"/>
                    <a:pt x="8752" y="715"/>
                    <a:pt x="8752" y="641"/>
                  </a:cubicBezTo>
                  <a:cubicBezTo>
                    <a:pt x="8752" y="567"/>
                    <a:pt x="8845" y="493"/>
                    <a:pt x="8984" y="493"/>
                  </a:cubicBezTo>
                  <a:close/>
                  <a:moveTo>
                    <a:pt x="12429" y="20910"/>
                  </a:moveTo>
                  <a:cubicBezTo>
                    <a:pt x="9357" y="20910"/>
                    <a:pt x="9357" y="20910"/>
                    <a:pt x="9357" y="20910"/>
                  </a:cubicBezTo>
                  <a:cubicBezTo>
                    <a:pt x="8891" y="20910"/>
                    <a:pt x="8566" y="20762"/>
                    <a:pt x="8566" y="20515"/>
                  </a:cubicBezTo>
                  <a:cubicBezTo>
                    <a:pt x="8566" y="20269"/>
                    <a:pt x="8891" y="20121"/>
                    <a:pt x="9357" y="20121"/>
                  </a:cubicBezTo>
                  <a:cubicBezTo>
                    <a:pt x="12429" y="20121"/>
                    <a:pt x="12429" y="20121"/>
                    <a:pt x="12429" y="20121"/>
                  </a:cubicBezTo>
                  <a:cubicBezTo>
                    <a:pt x="12895" y="20121"/>
                    <a:pt x="13267" y="20269"/>
                    <a:pt x="13267" y="20515"/>
                  </a:cubicBezTo>
                  <a:cubicBezTo>
                    <a:pt x="13267" y="20762"/>
                    <a:pt x="12895" y="20910"/>
                    <a:pt x="12429" y="20910"/>
                  </a:cubicBezTo>
                  <a:close/>
                  <a:moveTo>
                    <a:pt x="20483" y="19726"/>
                  </a:moveTo>
                  <a:cubicBezTo>
                    <a:pt x="1303" y="19726"/>
                    <a:pt x="1303" y="19726"/>
                    <a:pt x="1303" y="19726"/>
                  </a:cubicBezTo>
                  <a:cubicBezTo>
                    <a:pt x="1303" y="1874"/>
                    <a:pt x="1303" y="1874"/>
                    <a:pt x="1303" y="1874"/>
                  </a:cubicBezTo>
                  <a:cubicBezTo>
                    <a:pt x="20483" y="1874"/>
                    <a:pt x="20483" y="1874"/>
                    <a:pt x="20483" y="1874"/>
                  </a:cubicBezTo>
                  <a:lnTo>
                    <a:pt x="20483" y="19726"/>
                  </a:lnTo>
                  <a:close/>
                  <a:moveTo>
                    <a:pt x="20483" y="19726"/>
                  </a:move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715982" y="3661512"/>
            <a:ext cx="585787" cy="585787"/>
            <a:chOff x="6942614" y="3529627"/>
            <a:chExt cx="585787" cy="585787"/>
          </a:xfrm>
        </p:grpSpPr>
        <p:sp>
          <p:nvSpPr>
            <p:cNvPr id="92" name="Oval 91"/>
            <p:cNvSpPr/>
            <p:nvPr/>
          </p:nvSpPr>
          <p:spPr>
            <a:xfrm>
              <a:off x="6942614" y="3529627"/>
              <a:ext cx="585787" cy="5857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AU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4" name="Freeform 63"/>
            <p:cNvSpPr/>
            <p:nvPr/>
          </p:nvSpPr>
          <p:spPr bwMode="auto">
            <a:xfrm>
              <a:off x="7028701" y="3746155"/>
              <a:ext cx="408116" cy="129217"/>
            </a:xfrm>
            <a:custGeom>
              <a:avLst/>
              <a:gdLst>
                <a:gd name="T0" fmla="*/ 618 w 723"/>
                <a:gd name="T1" fmla="*/ 132 h 227"/>
                <a:gd name="T2" fmla="*/ 611 w 723"/>
                <a:gd name="T3" fmla="*/ 115 h 227"/>
                <a:gd name="T4" fmla="*/ 560 w 723"/>
                <a:gd name="T5" fmla="*/ 21 h 227"/>
                <a:gd name="T6" fmla="*/ 526 w 723"/>
                <a:gd name="T7" fmla="*/ 1 h 227"/>
                <a:gd name="T8" fmla="*/ 491 w 723"/>
                <a:gd name="T9" fmla="*/ 0 h 227"/>
                <a:gd name="T10" fmla="*/ 456 w 723"/>
                <a:gd name="T11" fmla="*/ 21 h 227"/>
                <a:gd name="T12" fmla="*/ 439 w 723"/>
                <a:gd name="T13" fmla="*/ 52 h 227"/>
                <a:gd name="T14" fmla="*/ 445 w 723"/>
                <a:gd name="T15" fmla="*/ 61 h 227"/>
                <a:gd name="T16" fmla="*/ 464 w 723"/>
                <a:gd name="T17" fmla="*/ 25 h 227"/>
                <a:gd name="T18" fmla="*/ 491 w 723"/>
                <a:gd name="T19" fmla="*/ 8 h 227"/>
                <a:gd name="T20" fmla="*/ 517 w 723"/>
                <a:gd name="T21" fmla="*/ 25 h 227"/>
                <a:gd name="T22" fmla="*/ 568 w 723"/>
                <a:gd name="T23" fmla="*/ 118 h 227"/>
                <a:gd name="T24" fmla="*/ 572 w 723"/>
                <a:gd name="T25" fmla="*/ 156 h 227"/>
                <a:gd name="T26" fmla="*/ 542 w 723"/>
                <a:gd name="T27" fmla="*/ 169 h 227"/>
                <a:gd name="T28" fmla="*/ 457 w 723"/>
                <a:gd name="T29" fmla="*/ 169 h 227"/>
                <a:gd name="T30" fmla="*/ 467 w 723"/>
                <a:gd name="T31" fmla="*/ 159 h 227"/>
                <a:gd name="T32" fmla="*/ 464 w 723"/>
                <a:gd name="T33" fmla="*/ 115 h 227"/>
                <a:gd name="T34" fmla="*/ 428 w 723"/>
                <a:gd name="T35" fmla="*/ 48 h 227"/>
                <a:gd name="T36" fmla="*/ 413 w 723"/>
                <a:gd name="T37" fmla="*/ 21 h 227"/>
                <a:gd name="T38" fmla="*/ 379 w 723"/>
                <a:gd name="T39" fmla="*/ 1 h 227"/>
                <a:gd name="T40" fmla="*/ 344 w 723"/>
                <a:gd name="T41" fmla="*/ 0 h 227"/>
                <a:gd name="T42" fmla="*/ 310 w 723"/>
                <a:gd name="T43" fmla="*/ 21 h 227"/>
                <a:gd name="T44" fmla="*/ 293 w 723"/>
                <a:gd name="T45" fmla="*/ 51 h 227"/>
                <a:gd name="T46" fmla="*/ 298 w 723"/>
                <a:gd name="T47" fmla="*/ 61 h 227"/>
                <a:gd name="T48" fmla="*/ 318 w 723"/>
                <a:gd name="T49" fmla="*/ 25 h 227"/>
                <a:gd name="T50" fmla="*/ 344 w 723"/>
                <a:gd name="T51" fmla="*/ 8 h 227"/>
                <a:gd name="T52" fmla="*/ 371 w 723"/>
                <a:gd name="T53" fmla="*/ 25 h 227"/>
                <a:gd name="T54" fmla="*/ 422 w 723"/>
                <a:gd name="T55" fmla="*/ 118 h 227"/>
                <a:gd name="T56" fmla="*/ 425 w 723"/>
                <a:gd name="T57" fmla="*/ 156 h 227"/>
                <a:gd name="T58" fmla="*/ 395 w 723"/>
                <a:gd name="T59" fmla="*/ 169 h 227"/>
                <a:gd name="T60" fmla="*/ 311 w 723"/>
                <a:gd name="T61" fmla="*/ 169 h 227"/>
                <a:gd name="T62" fmla="*/ 321 w 723"/>
                <a:gd name="T63" fmla="*/ 159 h 227"/>
                <a:gd name="T64" fmla="*/ 317 w 723"/>
                <a:gd name="T65" fmla="*/ 115 h 227"/>
                <a:gd name="T66" fmla="*/ 266 w 723"/>
                <a:gd name="T67" fmla="*/ 21 h 227"/>
                <a:gd name="T68" fmla="*/ 232 w 723"/>
                <a:gd name="T69" fmla="*/ 1 h 227"/>
                <a:gd name="T70" fmla="*/ 198 w 723"/>
                <a:gd name="T71" fmla="*/ 0 h 227"/>
                <a:gd name="T72" fmla="*/ 163 w 723"/>
                <a:gd name="T73" fmla="*/ 21 h 227"/>
                <a:gd name="T74" fmla="*/ 112 w 723"/>
                <a:gd name="T75" fmla="*/ 115 h 227"/>
                <a:gd name="T76" fmla="*/ 108 w 723"/>
                <a:gd name="T77" fmla="*/ 122 h 227"/>
                <a:gd name="T78" fmla="*/ 119 w 723"/>
                <a:gd name="T79" fmla="*/ 120 h 227"/>
                <a:gd name="T80" fmla="*/ 120 w 723"/>
                <a:gd name="T81" fmla="*/ 118 h 227"/>
                <a:gd name="T82" fmla="*/ 171 w 723"/>
                <a:gd name="T83" fmla="*/ 25 h 227"/>
                <a:gd name="T84" fmla="*/ 198 w 723"/>
                <a:gd name="T85" fmla="*/ 8 h 227"/>
                <a:gd name="T86" fmla="*/ 224 w 723"/>
                <a:gd name="T87" fmla="*/ 25 h 227"/>
                <a:gd name="T88" fmla="*/ 275 w 723"/>
                <a:gd name="T89" fmla="*/ 118 h 227"/>
                <a:gd name="T90" fmla="*/ 279 w 723"/>
                <a:gd name="T91" fmla="*/ 156 h 227"/>
                <a:gd name="T92" fmla="*/ 249 w 723"/>
                <a:gd name="T93" fmla="*/ 169 h 227"/>
                <a:gd name="T94" fmla="*/ 147 w 723"/>
                <a:gd name="T95" fmla="*/ 169 h 227"/>
                <a:gd name="T96" fmla="*/ 116 w 723"/>
                <a:gd name="T97" fmla="*/ 156 h 227"/>
                <a:gd name="T98" fmla="*/ 115 w 723"/>
                <a:gd name="T99" fmla="*/ 130 h 227"/>
                <a:gd name="T100" fmla="*/ 105 w 723"/>
                <a:gd name="T101" fmla="*/ 132 h 227"/>
                <a:gd name="T102" fmla="*/ 0 w 723"/>
                <a:gd name="T103" fmla="*/ 177 h 227"/>
                <a:gd name="T104" fmla="*/ 238 w 723"/>
                <a:gd name="T105" fmla="*/ 227 h 227"/>
                <a:gd name="T106" fmla="*/ 485 w 723"/>
                <a:gd name="T107" fmla="*/ 227 h 227"/>
                <a:gd name="T108" fmla="*/ 723 w 723"/>
                <a:gd name="T109" fmla="*/ 177 h 227"/>
                <a:gd name="T110" fmla="*/ 618 w 723"/>
                <a:gd name="T111" fmla="*/ 132 h 2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723" h="227">
                  <a:moveTo>
                    <a:pt x="618" y="132"/>
                  </a:moveTo>
                  <a:cubicBezTo>
                    <a:pt x="616" y="126"/>
                    <a:pt x="613" y="120"/>
                    <a:pt x="611" y="115"/>
                  </a:cubicBezTo>
                  <a:cubicBezTo>
                    <a:pt x="560" y="21"/>
                    <a:pt x="560" y="21"/>
                    <a:pt x="560" y="21"/>
                  </a:cubicBezTo>
                  <a:cubicBezTo>
                    <a:pt x="553" y="9"/>
                    <a:pt x="540" y="1"/>
                    <a:pt x="526" y="1"/>
                  </a:cubicBezTo>
                  <a:cubicBezTo>
                    <a:pt x="526" y="1"/>
                    <a:pt x="503" y="0"/>
                    <a:pt x="491" y="0"/>
                  </a:cubicBezTo>
                  <a:cubicBezTo>
                    <a:pt x="476" y="0"/>
                    <a:pt x="463" y="8"/>
                    <a:pt x="456" y="21"/>
                  </a:cubicBezTo>
                  <a:cubicBezTo>
                    <a:pt x="439" y="52"/>
                    <a:pt x="439" y="52"/>
                    <a:pt x="439" y="52"/>
                  </a:cubicBezTo>
                  <a:cubicBezTo>
                    <a:pt x="445" y="61"/>
                    <a:pt x="445" y="61"/>
                    <a:pt x="445" y="61"/>
                  </a:cubicBezTo>
                  <a:cubicBezTo>
                    <a:pt x="464" y="25"/>
                    <a:pt x="464" y="25"/>
                    <a:pt x="464" y="25"/>
                  </a:cubicBezTo>
                  <a:cubicBezTo>
                    <a:pt x="470" y="15"/>
                    <a:pt x="480" y="8"/>
                    <a:pt x="491" y="8"/>
                  </a:cubicBezTo>
                  <a:cubicBezTo>
                    <a:pt x="502" y="8"/>
                    <a:pt x="512" y="15"/>
                    <a:pt x="517" y="25"/>
                  </a:cubicBezTo>
                  <a:cubicBezTo>
                    <a:pt x="568" y="118"/>
                    <a:pt x="568" y="118"/>
                    <a:pt x="568" y="118"/>
                  </a:cubicBezTo>
                  <a:cubicBezTo>
                    <a:pt x="574" y="129"/>
                    <a:pt x="580" y="144"/>
                    <a:pt x="572" y="156"/>
                  </a:cubicBezTo>
                  <a:cubicBezTo>
                    <a:pt x="564" y="168"/>
                    <a:pt x="548" y="169"/>
                    <a:pt x="542" y="169"/>
                  </a:cubicBezTo>
                  <a:cubicBezTo>
                    <a:pt x="457" y="169"/>
                    <a:pt x="457" y="169"/>
                    <a:pt x="457" y="169"/>
                  </a:cubicBezTo>
                  <a:cubicBezTo>
                    <a:pt x="461" y="166"/>
                    <a:pt x="465" y="163"/>
                    <a:pt x="467" y="159"/>
                  </a:cubicBezTo>
                  <a:cubicBezTo>
                    <a:pt x="478" y="144"/>
                    <a:pt x="470" y="127"/>
                    <a:pt x="464" y="115"/>
                  </a:cubicBezTo>
                  <a:cubicBezTo>
                    <a:pt x="428" y="48"/>
                    <a:pt x="428" y="48"/>
                    <a:pt x="428" y="48"/>
                  </a:cubicBezTo>
                  <a:cubicBezTo>
                    <a:pt x="413" y="21"/>
                    <a:pt x="413" y="21"/>
                    <a:pt x="413" y="21"/>
                  </a:cubicBezTo>
                  <a:cubicBezTo>
                    <a:pt x="406" y="9"/>
                    <a:pt x="393" y="1"/>
                    <a:pt x="379" y="1"/>
                  </a:cubicBezTo>
                  <a:cubicBezTo>
                    <a:pt x="379" y="1"/>
                    <a:pt x="347" y="0"/>
                    <a:pt x="344" y="0"/>
                  </a:cubicBezTo>
                  <a:cubicBezTo>
                    <a:pt x="330" y="0"/>
                    <a:pt x="317" y="8"/>
                    <a:pt x="310" y="21"/>
                  </a:cubicBezTo>
                  <a:cubicBezTo>
                    <a:pt x="293" y="51"/>
                    <a:pt x="293" y="51"/>
                    <a:pt x="293" y="51"/>
                  </a:cubicBezTo>
                  <a:cubicBezTo>
                    <a:pt x="298" y="61"/>
                    <a:pt x="298" y="61"/>
                    <a:pt x="298" y="61"/>
                  </a:cubicBezTo>
                  <a:cubicBezTo>
                    <a:pt x="318" y="25"/>
                    <a:pt x="318" y="25"/>
                    <a:pt x="318" y="25"/>
                  </a:cubicBezTo>
                  <a:cubicBezTo>
                    <a:pt x="323" y="15"/>
                    <a:pt x="333" y="8"/>
                    <a:pt x="344" y="8"/>
                  </a:cubicBezTo>
                  <a:cubicBezTo>
                    <a:pt x="355" y="8"/>
                    <a:pt x="365" y="15"/>
                    <a:pt x="371" y="25"/>
                  </a:cubicBezTo>
                  <a:cubicBezTo>
                    <a:pt x="422" y="118"/>
                    <a:pt x="422" y="118"/>
                    <a:pt x="422" y="118"/>
                  </a:cubicBezTo>
                  <a:cubicBezTo>
                    <a:pt x="427" y="129"/>
                    <a:pt x="434" y="144"/>
                    <a:pt x="425" y="156"/>
                  </a:cubicBezTo>
                  <a:cubicBezTo>
                    <a:pt x="417" y="168"/>
                    <a:pt x="402" y="169"/>
                    <a:pt x="395" y="169"/>
                  </a:cubicBezTo>
                  <a:cubicBezTo>
                    <a:pt x="311" y="169"/>
                    <a:pt x="311" y="169"/>
                    <a:pt x="311" y="169"/>
                  </a:cubicBezTo>
                  <a:cubicBezTo>
                    <a:pt x="315" y="166"/>
                    <a:pt x="318" y="163"/>
                    <a:pt x="321" y="159"/>
                  </a:cubicBezTo>
                  <a:cubicBezTo>
                    <a:pt x="331" y="144"/>
                    <a:pt x="324" y="127"/>
                    <a:pt x="317" y="115"/>
                  </a:cubicBezTo>
                  <a:cubicBezTo>
                    <a:pt x="266" y="21"/>
                    <a:pt x="266" y="21"/>
                    <a:pt x="266" y="21"/>
                  </a:cubicBezTo>
                  <a:cubicBezTo>
                    <a:pt x="260" y="9"/>
                    <a:pt x="246" y="1"/>
                    <a:pt x="232" y="1"/>
                  </a:cubicBezTo>
                  <a:cubicBezTo>
                    <a:pt x="232" y="1"/>
                    <a:pt x="200" y="0"/>
                    <a:pt x="198" y="0"/>
                  </a:cubicBezTo>
                  <a:cubicBezTo>
                    <a:pt x="183" y="0"/>
                    <a:pt x="170" y="8"/>
                    <a:pt x="163" y="21"/>
                  </a:cubicBezTo>
                  <a:cubicBezTo>
                    <a:pt x="112" y="115"/>
                    <a:pt x="112" y="115"/>
                    <a:pt x="112" y="115"/>
                  </a:cubicBezTo>
                  <a:cubicBezTo>
                    <a:pt x="111" y="117"/>
                    <a:pt x="109" y="119"/>
                    <a:pt x="108" y="122"/>
                  </a:cubicBezTo>
                  <a:cubicBezTo>
                    <a:pt x="111" y="121"/>
                    <a:pt x="115" y="121"/>
                    <a:pt x="119" y="120"/>
                  </a:cubicBezTo>
                  <a:cubicBezTo>
                    <a:pt x="119" y="120"/>
                    <a:pt x="120" y="119"/>
                    <a:pt x="120" y="118"/>
                  </a:cubicBezTo>
                  <a:cubicBezTo>
                    <a:pt x="171" y="25"/>
                    <a:pt x="171" y="25"/>
                    <a:pt x="171" y="25"/>
                  </a:cubicBezTo>
                  <a:cubicBezTo>
                    <a:pt x="177" y="15"/>
                    <a:pt x="187" y="8"/>
                    <a:pt x="198" y="8"/>
                  </a:cubicBezTo>
                  <a:cubicBezTo>
                    <a:pt x="208" y="8"/>
                    <a:pt x="219" y="15"/>
                    <a:pt x="224" y="25"/>
                  </a:cubicBezTo>
                  <a:cubicBezTo>
                    <a:pt x="275" y="118"/>
                    <a:pt x="275" y="118"/>
                    <a:pt x="275" y="118"/>
                  </a:cubicBezTo>
                  <a:cubicBezTo>
                    <a:pt x="281" y="129"/>
                    <a:pt x="287" y="144"/>
                    <a:pt x="279" y="156"/>
                  </a:cubicBezTo>
                  <a:cubicBezTo>
                    <a:pt x="270" y="168"/>
                    <a:pt x="255" y="169"/>
                    <a:pt x="249" y="169"/>
                  </a:cubicBezTo>
                  <a:cubicBezTo>
                    <a:pt x="147" y="169"/>
                    <a:pt x="147" y="169"/>
                    <a:pt x="147" y="169"/>
                  </a:cubicBezTo>
                  <a:cubicBezTo>
                    <a:pt x="140" y="169"/>
                    <a:pt x="125" y="168"/>
                    <a:pt x="116" y="156"/>
                  </a:cubicBezTo>
                  <a:cubicBezTo>
                    <a:pt x="111" y="147"/>
                    <a:pt x="112" y="138"/>
                    <a:pt x="115" y="130"/>
                  </a:cubicBezTo>
                  <a:cubicBezTo>
                    <a:pt x="112" y="130"/>
                    <a:pt x="106" y="132"/>
                    <a:pt x="105" y="132"/>
                  </a:cubicBezTo>
                  <a:cubicBezTo>
                    <a:pt x="42" y="151"/>
                    <a:pt x="0" y="177"/>
                    <a:pt x="0" y="177"/>
                  </a:cubicBezTo>
                  <a:cubicBezTo>
                    <a:pt x="0" y="177"/>
                    <a:pt x="107" y="227"/>
                    <a:pt x="238" y="227"/>
                  </a:cubicBezTo>
                  <a:cubicBezTo>
                    <a:pt x="485" y="227"/>
                    <a:pt x="485" y="227"/>
                    <a:pt x="485" y="227"/>
                  </a:cubicBezTo>
                  <a:cubicBezTo>
                    <a:pt x="617" y="227"/>
                    <a:pt x="723" y="177"/>
                    <a:pt x="723" y="177"/>
                  </a:cubicBezTo>
                  <a:cubicBezTo>
                    <a:pt x="723" y="177"/>
                    <a:pt x="681" y="151"/>
                    <a:pt x="618" y="1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715982" y="1922496"/>
            <a:ext cx="585787" cy="585787"/>
            <a:chOff x="6942614" y="1790611"/>
            <a:chExt cx="585787" cy="585787"/>
          </a:xfrm>
        </p:grpSpPr>
        <p:sp>
          <p:nvSpPr>
            <p:cNvPr id="34" name="Oval 33"/>
            <p:cNvSpPr/>
            <p:nvPr/>
          </p:nvSpPr>
          <p:spPr>
            <a:xfrm>
              <a:off x="6942614" y="1790611"/>
              <a:ext cx="585787" cy="585787"/>
            </a:xfrm>
            <a:prstGeom prst="ellipse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5" name="Shape 731"/>
            <p:cNvSpPr/>
            <p:nvPr/>
          </p:nvSpPr>
          <p:spPr>
            <a:xfrm>
              <a:off x="7123808" y="1949038"/>
              <a:ext cx="207389" cy="26070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799" y="0"/>
                  </a:moveTo>
                  <a:cubicBezTo>
                    <a:pt x="4836" y="0"/>
                    <a:pt x="0" y="1447"/>
                    <a:pt x="0" y="3231"/>
                  </a:cubicBezTo>
                  <a:lnTo>
                    <a:pt x="0" y="4776"/>
                  </a:lnTo>
                  <a:cubicBezTo>
                    <a:pt x="0" y="6669"/>
                    <a:pt x="4836" y="8203"/>
                    <a:pt x="10799" y="8203"/>
                  </a:cubicBezTo>
                  <a:cubicBezTo>
                    <a:pt x="16764" y="8203"/>
                    <a:pt x="21600" y="6669"/>
                    <a:pt x="21600" y="4776"/>
                  </a:cubicBezTo>
                  <a:lnTo>
                    <a:pt x="21600" y="3231"/>
                  </a:lnTo>
                  <a:cubicBezTo>
                    <a:pt x="21600" y="1447"/>
                    <a:pt x="16764" y="0"/>
                    <a:pt x="10799" y="0"/>
                  </a:cubicBezTo>
                  <a:close/>
                  <a:moveTo>
                    <a:pt x="21195" y="8008"/>
                  </a:moveTo>
                  <a:cubicBezTo>
                    <a:pt x="19915" y="9488"/>
                    <a:pt x="15746" y="10572"/>
                    <a:pt x="10799" y="10572"/>
                  </a:cubicBezTo>
                  <a:cubicBezTo>
                    <a:pt x="5856" y="10572"/>
                    <a:pt x="1685" y="9488"/>
                    <a:pt x="405" y="8008"/>
                  </a:cubicBezTo>
                  <a:cubicBezTo>
                    <a:pt x="141" y="7702"/>
                    <a:pt x="0" y="7868"/>
                    <a:pt x="0" y="8007"/>
                  </a:cubicBezTo>
                  <a:cubicBezTo>
                    <a:pt x="0" y="8144"/>
                    <a:pt x="0" y="10898"/>
                    <a:pt x="0" y="10898"/>
                  </a:cubicBezTo>
                  <a:cubicBezTo>
                    <a:pt x="0" y="13061"/>
                    <a:pt x="4836" y="14814"/>
                    <a:pt x="10799" y="14814"/>
                  </a:cubicBezTo>
                  <a:cubicBezTo>
                    <a:pt x="16764" y="14814"/>
                    <a:pt x="21600" y="13061"/>
                    <a:pt x="21600" y="10898"/>
                  </a:cubicBezTo>
                  <a:cubicBezTo>
                    <a:pt x="21600" y="10898"/>
                    <a:pt x="21600" y="8144"/>
                    <a:pt x="21600" y="8007"/>
                  </a:cubicBezTo>
                  <a:cubicBezTo>
                    <a:pt x="21600" y="7868"/>
                    <a:pt x="21459" y="7702"/>
                    <a:pt x="21195" y="8008"/>
                  </a:cubicBezTo>
                  <a:close/>
                  <a:moveTo>
                    <a:pt x="21176" y="14285"/>
                  </a:moveTo>
                  <a:cubicBezTo>
                    <a:pt x="19876" y="15959"/>
                    <a:pt x="15722" y="17184"/>
                    <a:pt x="10799" y="17184"/>
                  </a:cubicBezTo>
                  <a:cubicBezTo>
                    <a:pt x="5878" y="17184"/>
                    <a:pt x="1724" y="15959"/>
                    <a:pt x="424" y="14285"/>
                  </a:cubicBezTo>
                  <a:cubicBezTo>
                    <a:pt x="147" y="13932"/>
                    <a:pt x="0" y="14121"/>
                    <a:pt x="0" y="14297"/>
                  </a:cubicBezTo>
                  <a:cubicBezTo>
                    <a:pt x="0" y="14472"/>
                    <a:pt x="0" y="16754"/>
                    <a:pt x="0" y="16754"/>
                  </a:cubicBezTo>
                  <a:cubicBezTo>
                    <a:pt x="0" y="19133"/>
                    <a:pt x="4836" y="21600"/>
                    <a:pt x="10799" y="21600"/>
                  </a:cubicBezTo>
                  <a:cubicBezTo>
                    <a:pt x="16764" y="21600"/>
                    <a:pt x="21600" y="19133"/>
                    <a:pt x="21600" y="16754"/>
                  </a:cubicBezTo>
                  <a:cubicBezTo>
                    <a:pt x="21600" y="16754"/>
                    <a:pt x="21600" y="14472"/>
                    <a:pt x="21600" y="14297"/>
                  </a:cubicBezTo>
                  <a:cubicBezTo>
                    <a:pt x="21600" y="14121"/>
                    <a:pt x="21453" y="13932"/>
                    <a:pt x="21176" y="14285"/>
                  </a:cubicBez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miter lim="400000"/>
            </a:ln>
            <a:effectLst/>
          </p:spPr>
          <p:txBody>
            <a:bodyPr wrap="square" lIns="38100" tIns="38100" rIns="38100" bIns="38100" numCol="1" anchor="ctr">
              <a:noAutofit/>
            </a:bodyPr>
            <a:lstStyle/>
            <a:p>
              <a:pPr>
                <a:defRPr sz="3100" b="1">
                  <a:latin typeface="Kontrapunkt Bob Bold"/>
                  <a:ea typeface="Kontrapunkt Bob Bold"/>
                  <a:cs typeface="Kontrapunkt Bob Bold"/>
                  <a:sym typeface="Kontrapunkt Bob Bold"/>
                </a:defRPr>
              </a:pPr>
              <a:endParaRPr sz="3100" b="1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Kontrapunkt Bob Bold"/>
                <a:sym typeface="Kontrapunkt Bob Bold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715982" y="5400527"/>
            <a:ext cx="585787" cy="585787"/>
            <a:chOff x="6942614" y="5268642"/>
            <a:chExt cx="585787" cy="585787"/>
          </a:xfrm>
        </p:grpSpPr>
        <p:sp>
          <p:nvSpPr>
            <p:cNvPr id="98" name="Oval 97"/>
            <p:cNvSpPr/>
            <p:nvPr/>
          </p:nvSpPr>
          <p:spPr>
            <a:xfrm>
              <a:off x="6942614" y="5268642"/>
              <a:ext cx="585787" cy="585787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en-US" sz="1600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116" name="Group 115"/>
            <p:cNvGrpSpPr/>
            <p:nvPr/>
          </p:nvGrpSpPr>
          <p:grpSpPr>
            <a:xfrm>
              <a:off x="7063400" y="5401889"/>
              <a:ext cx="343132" cy="287339"/>
              <a:chOff x="5099051" y="3930651"/>
              <a:chExt cx="390525" cy="327025"/>
            </a:xfrm>
            <a:solidFill>
              <a:schemeClr val="bg1"/>
            </a:solidFill>
          </p:grpSpPr>
          <p:sp>
            <p:nvSpPr>
              <p:cNvPr id="117" name="Freeform 103"/>
              <p:cNvSpPr/>
              <p:nvPr/>
            </p:nvSpPr>
            <p:spPr bwMode="auto">
              <a:xfrm>
                <a:off x="5165726" y="4027488"/>
                <a:ext cx="255588" cy="230188"/>
              </a:xfrm>
              <a:custGeom>
                <a:avLst/>
                <a:gdLst>
                  <a:gd name="T0" fmla="*/ 0 w 161"/>
                  <a:gd name="T1" fmla="*/ 62 h 145"/>
                  <a:gd name="T2" fmla="*/ 0 w 161"/>
                  <a:gd name="T3" fmla="*/ 145 h 145"/>
                  <a:gd name="T4" fmla="*/ 31 w 161"/>
                  <a:gd name="T5" fmla="*/ 145 h 145"/>
                  <a:gd name="T6" fmla="*/ 130 w 161"/>
                  <a:gd name="T7" fmla="*/ 145 h 145"/>
                  <a:gd name="T8" fmla="*/ 161 w 161"/>
                  <a:gd name="T9" fmla="*/ 145 h 145"/>
                  <a:gd name="T10" fmla="*/ 161 w 161"/>
                  <a:gd name="T11" fmla="*/ 62 h 145"/>
                  <a:gd name="T12" fmla="*/ 81 w 161"/>
                  <a:gd name="T13" fmla="*/ 0 h 145"/>
                  <a:gd name="T14" fmla="*/ 0 w 161"/>
                  <a:gd name="T15" fmla="*/ 62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1" h="145">
                    <a:moveTo>
                      <a:pt x="0" y="62"/>
                    </a:moveTo>
                    <a:lnTo>
                      <a:pt x="0" y="145"/>
                    </a:lnTo>
                    <a:lnTo>
                      <a:pt x="31" y="145"/>
                    </a:lnTo>
                    <a:lnTo>
                      <a:pt x="130" y="145"/>
                    </a:lnTo>
                    <a:lnTo>
                      <a:pt x="161" y="145"/>
                    </a:lnTo>
                    <a:lnTo>
                      <a:pt x="161" y="62"/>
                    </a:lnTo>
                    <a:lnTo>
                      <a:pt x="81" y="0"/>
                    </a:lnTo>
                    <a:lnTo>
                      <a:pt x="0" y="6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18" name="Freeform 104"/>
              <p:cNvSpPr/>
              <p:nvPr/>
            </p:nvSpPr>
            <p:spPr bwMode="auto">
              <a:xfrm>
                <a:off x="5099051" y="3930651"/>
                <a:ext cx="390525" cy="195263"/>
              </a:xfrm>
              <a:custGeom>
                <a:avLst/>
                <a:gdLst>
                  <a:gd name="T0" fmla="*/ 225 w 246"/>
                  <a:gd name="T1" fmla="*/ 80 h 123"/>
                  <a:gd name="T2" fmla="*/ 225 w 246"/>
                  <a:gd name="T3" fmla="*/ 21 h 123"/>
                  <a:gd name="T4" fmla="*/ 182 w 246"/>
                  <a:gd name="T5" fmla="*/ 21 h 123"/>
                  <a:gd name="T6" fmla="*/ 182 w 246"/>
                  <a:gd name="T7" fmla="*/ 47 h 123"/>
                  <a:gd name="T8" fmla="*/ 123 w 246"/>
                  <a:gd name="T9" fmla="*/ 0 h 123"/>
                  <a:gd name="T10" fmla="*/ 123 w 246"/>
                  <a:gd name="T11" fmla="*/ 0 h 123"/>
                  <a:gd name="T12" fmla="*/ 123 w 246"/>
                  <a:gd name="T13" fmla="*/ 0 h 123"/>
                  <a:gd name="T14" fmla="*/ 123 w 246"/>
                  <a:gd name="T15" fmla="*/ 0 h 123"/>
                  <a:gd name="T16" fmla="*/ 123 w 246"/>
                  <a:gd name="T17" fmla="*/ 0 h 123"/>
                  <a:gd name="T18" fmla="*/ 0 w 246"/>
                  <a:gd name="T19" fmla="*/ 97 h 123"/>
                  <a:gd name="T20" fmla="*/ 21 w 246"/>
                  <a:gd name="T21" fmla="*/ 123 h 123"/>
                  <a:gd name="T22" fmla="*/ 123 w 246"/>
                  <a:gd name="T23" fmla="*/ 42 h 123"/>
                  <a:gd name="T24" fmla="*/ 225 w 246"/>
                  <a:gd name="T25" fmla="*/ 123 h 123"/>
                  <a:gd name="T26" fmla="*/ 246 w 246"/>
                  <a:gd name="T27" fmla="*/ 97 h 123"/>
                  <a:gd name="T28" fmla="*/ 225 w 246"/>
                  <a:gd name="T29" fmla="*/ 8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246" h="123">
                    <a:moveTo>
                      <a:pt x="225" y="80"/>
                    </a:moveTo>
                    <a:lnTo>
                      <a:pt x="225" y="21"/>
                    </a:lnTo>
                    <a:lnTo>
                      <a:pt x="182" y="21"/>
                    </a:lnTo>
                    <a:lnTo>
                      <a:pt x="182" y="47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0" y="97"/>
                    </a:lnTo>
                    <a:lnTo>
                      <a:pt x="21" y="123"/>
                    </a:lnTo>
                    <a:lnTo>
                      <a:pt x="123" y="42"/>
                    </a:lnTo>
                    <a:lnTo>
                      <a:pt x="225" y="123"/>
                    </a:lnTo>
                    <a:lnTo>
                      <a:pt x="246" y="97"/>
                    </a:lnTo>
                    <a:lnTo>
                      <a:pt x="225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pPr>
                  <a:defRPr/>
                </a:pPr>
                <a:endParaRPr lang="en-US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0" name="文本框 49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4"/>
          <p:cNvGraphicFramePr/>
          <p:nvPr/>
        </p:nvGraphicFramePr>
        <p:xfrm>
          <a:off x="914400" y="1581665"/>
          <a:ext cx="9514114" cy="46270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3"/>
          <p:cNvSpPr/>
          <p:nvPr/>
        </p:nvSpPr>
        <p:spPr>
          <a:xfrm>
            <a:off x="10055887" y="3263510"/>
            <a:ext cx="726161" cy="246221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ABA6A2"/>
                </a:solidFill>
                <a:latin typeface="Playfair Display" charset="0"/>
                <a:ea typeface="Playfair Display" charset="0"/>
                <a:cs typeface="Playfair Display" charset="0"/>
              </a:rPr>
              <a:t>Series 5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55887" y="5253175"/>
            <a:ext cx="710131" cy="246221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ABA6A2"/>
                </a:solidFill>
                <a:latin typeface="Playfair Display" charset="0"/>
                <a:ea typeface="Playfair Display" charset="0"/>
                <a:cs typeface="Playfair Display" charset="0"/>
              </a:rPr>
              <a:t>Series 1</a:t>
            </a:r>
          </a:p>
        </p:txBody>
      </p:sp>
      <p:sp>
        <p:nvSpPr>
          <p:cNvPr id="6" name="Rectangle 5"/>
          <p:cNvSpPr/>
          <p:nvPr/>
        </p:nvSpPr>
        <p:spPr>
          <a:xfrm>
            <a:off x="10055887" y="4846775"/>
            <a:ext cx="738985" cy="246221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42565D"/>
                </a:solidFill>
                <a:latin typeface="Playfair Display" charset="0"/>
                <a:ea typeface="Playfair Display" charset="0"/>
                <a:cs typeface="Playfair Display" charset="0"/>
              </a:rPr>
              <a:t>Series 2</a:t>
            </a:r>
          </a:p>
        </p:txBody>
      </p:sp>
      <p:sp>
        <p:nvSpPr>
          <p:cNvPr id="7" name="Rectangle 6"/>
          <p:cNvSpPr/>
          <p:nvPr/>
        </p:nvSpPr>
        <p:spPr>
          <a:xfrm>
            <a:off x="10055887" y="4338775"/>
            <a:ext cx="730969" cy="246221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ABA6A2"/>
                </a:solidFill>
                <a:latin typeface="Playfair Display" charset="0"/>
                <a:ea typeface="Playfair Display" charset="0"/>
                <a:cs typeface="Playfair Display" charset="0"/>
              </a:rPr>
              <a:t>Series 3</a:t>
            </a:r>
          </a:p>
        </p:txBody>
      </p:sp>
      <p:sp>
        <p:nvSpPr>
          <p:cNvPr id="8" name="Rectangle 7"/>
          <p:cNvSpPr/>
          <p:nvPr/>
        </p:nvSpPr>
        <p:spPr>
          <a:xfrm>
            <a:off x="10055887" y="3729175"/>
            <a:ext cx="740587" cy="246221"/>
          </a:xfrm>
          <a:prstGeom prst="rect">
            <a:avLst/>
          </a:prstGeom>
          <a:ln>
            <a:noFill/>
          </a:ln>
        </p:spPr>
        <p:txBody>
          <a:bodyPr wrap="none" lIns="0" tIns="0" rIns="0" bIns="0"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42565D"/>
                </a:solidFill>
                <a:latin typeface="Playfair Display" charset="0"/>
                <a:ea typeface="Playfair Display" charset="0"/>
                <a:cs typeface="Playfair Display" charset="0"/>
              </a:rPr>
              <a:t>Series 4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96240" y="121920"/>
            <a:ext cx="2390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在此输入标题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1.3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自定义 10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6B7B1B"/>
      </a:accent1>
      <a:accent2>
        <a:srgbClr val="505C14"/>
      </a:accent2>
      <a:accent3>
        <a:srgbClr val="6B7B1B"/>
      </a:accent3>
      <a:accent4>
        <a:srgbClr val="505C14"/>
      </a:accent4>
      <a:accent5>
        <a:srgbClr val="6B7B1B"/>
      </a:accent5>
      <a:accent6>
        <a:srgbClr val="505C14"/>
      </a:accent6>
      <a:hlink>
        <a:srgbClr val="5F5F5F"/>
      </a:hlink>
      <a:folHlink>
        <a:srgbClr val="919191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2177</Words>
  <Application>Microsoft Office PowerPoint</Application>
  <PresentationFormat>宽屏</PresentationFormat>
  <Paragraphs>292</Paragraphs>
  <Slides>33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33</vt:i4>
      </vt:variant>
    </vt:vector>
  </HeadingPairs>
  <TitlesOfParts>
    <vt:vector size="57" baseType="lpstr">
      <vt:lpstr>Arimo</vt:lpstr>
      <vt:lpstr>Gill Sans</vt:lpstr>
      <vt:lpstr>Helvetica Light</vt:lpstr>
      <vt:lpstr>Kontrapunkt Bob Bold</vt:lpstr>
      <vt:lpstr>Lato</vt:lpstr>
      <vt:lpstr>Lato Regular</vt:lpstr>
      <vt:lpstr>linea-basic-10</vt:lpstr>
      <vt:lpstr>MS PGothic</vt:lpstr>
      <vt:lpstr>Open Sans Light</vt:lpstr>
      <vt:lpstr>Playfair Display</vt:lpstr>
      <vt:lpstr>Playfair Display Black</vt:lpstr>
      <vt:lpstr>Titillium</vt:lpstr>
      <vt:lpstr>等线</vt:lpstr>
      <vt:lpstr>等线 Light</vt:lpstr>
      <vt:lpstr>宋体</vt:lpstr>
      <vt:lpstr>微软雅黑</vt:lpstr>
      <vt:lpstr>幼圆</vt:lpstr>
      <vt:lpstr>Arial</vt:lpstr>
      <vt:lpstr>Calibri</vt:lpstr>
      <vt:lpstr>Calibri Light</vt:lpstr>
      <vt:lpstr>Helvetica</vt:lpstr>
      <vt:lpstr>Source Sans Pro</vt:lpstr>
      <vt:lpstr>Office 主题</vt:lpstr>
      <vt:lpstr>1_Office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dreamsummit</cp:lastModifiedBy>
  <cp:revision>8</cp:revision>
  <dcterms:created xsi:type="dcterms:W3CDTF">2018-03-23T13:10:00Z</dcterms:created>
  <dcterms:modified xsi:type="dcterms:W3CDTF">2018-03-28T02:41:17Z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2052-10.1.0.7223</vt:lpwstr>
  </property>
</Properties>
</file>