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9" r:id="rId3"/>
    <p:sldId id="260" r:id="rId4"/>
    <p:sldId id="257" r:id="rId5"/>
    <p:sldId id="283" r:id="rId6"/>
    <p:sldId id="258" r:id="rId7"/>
    <p:sldId id="311" r:id="rId8"/>
    <p:sldId id="261" r:id="rId9"/>
    <p:sldId id="286" r:id="rId10"/>
    <p:sldId id="263" r:id="rId11"/>
    <p:sldId id="262" r:id="rId12"/>
    <p:sldId id="285" r:id="rId13"/>
    <p:sldId id="312" r:id="rId14"/>
    <p:sldId id="287" r:id="rId15"/>
    <p:sldId id="288" r:id="rId16"/>
    <p:sldId id="284" r:id="rId17"/>
    <p:sldId id="313" r:id="rId18"/>
    <p:sldId id="289" r:id="rId19"/>
    <p:sldId id="290" r:id="rId20"/>
    <p:sldId id="291" r:id="rId21"/>
    <p:sldId id="314" r:id="rId22"/>
    <p:sldId id="292" r:id="rId23"/>
    <p:sldId id="293" r:id="rId24"/>
    <p:sldId id="294" r:id="rId25"/>
    <p:sldId id="309" r:id="rId26"/>
    <p:sldId id="315" r:id="rId27"/>
    <p:sldId id="307" r:id="rId28"/>
    <p:sldId id="308" r:id="rId29"/>
  </p:sldIdLst>
  <p:sldSz cx="12192000" cy="6858000"/>
  <p:notesSz cx="7104063" cy="10234613"/>
  <p:embeddedFontLst>
    <p:embeddedFont>
      <p:font typeface="微软雅黑" pitchFamily="34" charset="-122"/>
      <p:regular r:id="rId31"/>
      <p:bold r:id="rId32"/>
    </p:embeddedFont>
    <p:embeddedFont>
      <p:font typeface="Arial Unicode MS" charset="-122"/>
      <p:regular r:id="rId33"/>
    </p:embeddedFont>
    <p:embeddedFont>
      <p:font typeface="Calibri" pitchFamily="34" charset="0"/>
      <p:regular r:id="rId34"/>
      <p:bold r:id="rId35"/>
      <p:italic r:id="rId36"/>
      <p:boldItalic r:id="rId37"/>
    </p:embeddedFont>
    <p:embeddedFont>
      <p:font typeface="Georgia" pitchFamily="18" charset="0"/>
      <p:regular r:id="rId38"/>
      <p:bold r:id="rId39"/>
      <p:italic r:id="rId40"/>
      <p:boldItalic r:id="rId41"/>
    </p:embeddedFont>
    <p:embeddedFont>
      <p:font typeface="Microsoft YaHei UI Light" charset="-122"/>
      <p:regular r:id="rId42"/>
    </p:embeddedFont>
    <p:embeddedFont>
      <p:font typeface="方正清刻本悦宋简体" charset="-122"/>
      <p:regular r:id="rId43"/>
    </p:embeddedFont>
    <p:embeddedFont>
      <p:font typeface="Impact" pitchFamily="34" charset="0"/>
      <p:regular r:id="rId44"/>
    </p:embeddedFont>
    <p:embeddedFont>
      <p:font typeface="方正舒体" charset="-122"/>
      <p:regular r:id="rId45"/>
    </p:embeddedFont>
    <p:embeddedFont>
      <p:font typeface="Verdana" pitchFamily="34" charset="0"/>
      <p:regular r:id="rId46"/>
      <p:bold r:id="rId47"/>
      <p:italic r:id="rId48"/>
      <p:boldItalic r:id="rId49"/>
    </p:embeddedFont>
    <p:embeddedFont>
      <p:font typeface="MS PGothic" pitchFamily="34" charset="-128"/>
      <p:regular r:id="rId50"/>
    </p:embeddedFont>
    <p:embeddedFont>
      <p:font typeface="Calibri Light" charset="0"/>
      <p:regular r:id="rId51"/>
      <p:italic r:id="rId5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D4"/>
    <a:srgbClr val="8ED2FF"/>
    <a:srgbClr val="006088"/>
    <a:srgbClr val="398D31"/>
    <a:srgbClr val="4D8B47"/>
    <a:srgbClr val="27511F"/>
    <a:srgbClr val="BACF8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516" autoAdjust="0"/>
  </p:normalViewPr>
  <p:slideViewPr>
    <p:cSldViewPr snapToGrid="0">
      <p:cViewPr varScale="1">
        <p:scale>
          <a:sx n="110" d="100"/>
          <a:sy n="110" d="100"/>
        </p:scale>
        <p:origin x="-540" y="-84"/>
      </p:cViewPr>
      <p:guideLst>
        <p:guide orient="horz" pos="2160"/>
        <p:guide pos="3840"/>
      </p:guideLst>
    </p:cSldViewPr>
  </p:slideViewPr>
  <p:notesTextViewPr>
    <p:cViewPr>
      <p:scale>
        <a:sx n="1" d="1"/>
        <a:sy n="1" d="1"/>
      </p:scale>
      <p:origin x="0" y="168"/>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2017/7/9</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r>
              <a:rPr lang="zh-CN" altLang="en-US" dirty="0" smtClean="0"/>
              <a:t>亮亮图文旗舰店</a:t>
            </a:r>
            <a:r>
              <a:rPr lang="en-US" altLang="zh-CN" dirty="0" smtClean="0"/>
              <a:t>https://liangliangtuwen.tmall.com</a:t>
            </a:r>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亮亮图文旗舰店</a:t>
            </a:r>
            <a:r>
              <a:rPr lang="en-US" altLang="zh-CN" smtClean="0"/>
              <a:t>https://liangliangtuwen.tmall.com</a:t>
            </a:r>
          </a:p>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28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pPr/>
              <a:t>2017/7/9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pPr/>
              <a:t>2017/7/9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pPr/>
              <a:t>2017/7/9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pPr/>
              <a:t>2017/7/9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2017/7/9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pPr/>
              <a:t>2017/7/9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a:xfrm>
          <a:off x="0" y="0"/>
          <a:ext cx="0" cy="0"/>
          <a:chOff x="0" y="0"/>
          <a:chExt cx="0" cy="0"/>
        </a:xfrm>
      </p:grpSpPr>
      <p:pic>
        <p:nvPicPr>
          <p:cNvPr id="4" name="图片 3" descr="1"/>
          <p:cNvPicPr>
            <a:picLocks noChangeAspect="1"/>
          </p:cNvPicPr>
          <p:nvPr/>
        </p:nvPicPr>
        <p:blipFill>
          <a:blip r:embed="rId3" cstate="print"/>
          <a:stretch>
            <a:fillRect/>
          </a:stretch>
        </p:blipFill>
        <p:spPr>
          <a:xfrm>
            <a:off x="6744335" y="-18415"/>
            <a:ext cx="5462270" cy="5705475"/>
          </a:xfrm>
          <a:prstGeom prst="rect">
            <a:avLst/>
          </a:prstGeom>
        </p:spPr>
      </p:pic>
      <p:pic>
        <p:nvPicPr>
          <p:cNvPr id="7" name="图片 6" descr="2"/>
          <p:cNvPicPr>
            <a:picLocks noChangeAspect="1"/>
          </p:cNvPicPr>
          <p:nvPr/>
        </p:nvPicPr>
        <p:blipFill>
          <a:blip r:embed="rId4" cstate="print"/>
          <a:srcRect l="30628" t="10117" r="6633" b="16294"/>
          <a:stretch>
            <a:fillRect/>
          </a:stretch>
        </p:blipFill>
        <p:spPr>
          <a:xfrm>
            <a:off x="8500110" y="823595"/>
            <a:ext cx="2927985" cy="4578985"/>
          </a:xfrm>
          <a:prstGeom prst="rect">
            <a:avLst/>
          </a:prstGeom>
        </p:spPr>
      </p:pic>
      <p:sp>
        <p:nvSpPr>
          <p:cNvPr id="21" name="文本框 20"/>
          <p:cNvSpPr txBox="1"/>
          <p:nvPr/>
        </p:nvSpPr>
        <p:spPr>
          <a:xfrm>
            <a:off x="920115" y="3107055"/>
            <a:ext cx="5684520" cy="613410"/>
          </a:xfrm>
          <a:prstGeom prst="rect">
            <a:avLst/>
          </a:prstGeom>
          <a:noFill/>
        </p:spPr>
        <p:txBody>
          <a:bodyPr wrap="square" rtlCol="0">
            <a:spAutoFit/>
          </a:bodyPr>
          <a:lstStyle/>
          <a:p>
            <a:pPr lvl="0" algn="l"/>
            <a:r>
              <a:rPr lang="zh-CN" altLang="en-US" sz="3200" noProof="0" dirty="0">
                <a:ln>
                  <a:noFill/>
                </a:ln>
                <a:solidFill>
                  <a:schemeClr val="bg1"/>
                </a:solidFill>
                <a:uLnTx/>
                <a:uFillTx/>
                <a:latin typeface="微软雅黑" panose="020B0503020204020204" charset="-122"/>
                <a:ea typeface="微软雅黑" panose="020B0503020204020204" charset="-122"/>
                <a:sym typeface="+mn-ea"/>
              </a:rPr>
              <a:t>简约毕业答辩答辩</a:t>
            </a:r>
            <a:r>
              <a:rPr lang="en-US" altLang="zh-CN" sz="3200" noProof="0" dirty="0">
                <a:ln>
                  <a:noFill/>
                </a:ln>
                <a:solidFill>
                  <a:schemeClr val="bg1"/>
                </a:solidFill>
                <a:uLnTx/>
                <a:uFillTx/>
                <a:latin typeface="微软雅黑" panose="020B0503020204020204" charset="-122"/>
                <a:ea typeface="微软雅黑" panose="020B0503020204020204" charset="-122"/>
                <a:sym typeface="+mn-ea"/>
              </a:rPr>
              <a:t>PPT</a:t>
            </a:r>
            <a:r>
              <a:rPr lang="zh-CN" altLang="en-US" sz="3200" noProof="0" dirty="0">
                <a:ln>
                  <a:noFill/>
                </a:ln>
                <a:solidFill>
                  <a:schemeClr val="bg1"/>
                </a:solidFill>
                <a:uLnTx/>
                <a:uFillTx/>
                <a:latin typeface="微软雅黑" panose="020B0503020204020204" charset="-122"/>
                <a:ea typeface="微软雅黑" panose="020B0503020204020204" charset="-122"/>
                <a:sym typeface="+mn-ea"/>
              </a:rPr>
              <a:t>模板</a:t>
            </a:r>
            <a:endParaRPr lang="zh-CN" altLang="en-US" sz="3200" b="1" noProof="0" dirty="0">
              <a:ln>
                <a:noFill/>
              </a:ln>
              <a:solidFill>
                <a:schemeClr val="bg1"/>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23" name="Shape 6922"/>
          <p:cNvSpPr/>
          <p:nvPr/>
        </p:nvSpPr>
        <p:spPr>
          <a:xfrm>
            <a:off x="1008380" y="3655695"/>
            <a:ext cx="4743450" cy="19812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algn="dist"/>
            <a:r>
              <a:rPr lang="en-US" altLang="zh-CN" sz="800" dirty="0">
                <a:solidFill>
                  <a:schemeClr val="bg1"/>
                </a:solidFill>
                <a:latin typeface="Times New Roman" panose="02020603050405020304" charset="0"/>
                <a:ea typeface="Arial Unicode MS" panose="020B0604020202020204" charset="-122"/>
                <a:sym typeface="+mn-ea"/>
              </a:rPr>
              <a:t>ADD</a:t>
            </a:r>
            <a:r>
              <a:rPr lang="zh-CN" altLang="en-US" sz="800" dirty="0">
                <a:solidFill>
                  <a:schemeClr val="bg1"/>
                </a:solidFill>
                <a:latin typeface="Times New Roman" panose="02020603050405020304" charset="0"/>
                <a:ea typeface="Arial Unicode MS" panose="020B0604020202020204" charset="-122"/>
                <a:sym typeface="+mn-ea"/>
              </a:rPr>
              <a:t> </a:t>
            </a:r>
            <a:r>
              <a:rPr lang="en-US" altLang="zh-CN" sz="800" dirty="0">
                <a:solidFill>
                  <a:schemeClr val="bg1"/>
                </a:solidFill>
                <a:latin typeface="Times New Roman" panose="02020603050405020304" charset="0"/>
                <a:ea typeface="Arial Unicode MS" panose="020B0604020202020204" charset="-122"/>
                <a:sym typeface="+mn-ea"/>
              </a:rPr>
              <a:t>YOUR TEXT HERE.ADD</a:t>
            </a:r>
            <a:r>
              <a:rPr lang="zh-CN" altLang="en-US" sz="800" dirty="0">
                <a:solidFill>
                  <a:schemeClr val="bg1"/>
                </a:solidFill>
                <a:latin typeface="Times New Roman" panose="02020603050405020304" charset="0"/>
                <a:ea typeface="Arial Unicode MS" panose="020B0604020202020204" charset="-122"/>
                <a:sym typeface="+mn-ea"/>
              </a:rPr>
              <a:t> </a:t>
            </a:r>
            <a:r>
              <a:rPr lang="en-US" altLang="zh-CN" sz="800" dirty="0">
                <a:solidFill>
                  <a:schemeClr val="bg1"/>
                </a:solidFill>
                <a:latin typeface="Times New Roman" panose="02020603050405020304" charset="0"/>
                <a:ea typeface="Arial Unicode MS" panose="020B0604020202020204" charset="-122"/>
                <a:sym typeface="+mn-ea"/>
              </a:rPr>
              <a:t>YOUR TEXT HERE</a:t>
            </a:r>
            <a:endParaRPr kumimoji="0" lang="en-US" altLang="zh-CN" sz="800" b="0" i="0" u="none" strike="noStrike" kern="0" cap="none" spc="0" normalizeH="0" baseline="0" noProof="0" dirty="0">
              <a:ln>
                <a:noFill/>
              </a:ln>
              <a:solidFill>
                <a:schemeClr val="bg1"/>
              </a:solidFill>
              <a:effectLst/>
              <a:uLnTx/>
              <a:uFillTx/>
              <a:latin typeface="Times New Roman" panose="02020603050405020304" charset="0"/>
              <a:ea typeface="Arial Unicode MS" panose="020B0604020202020204" charset="-122"/>
              <a:sym typeface="+mn-ea"/>
            </a:endParaRPr>
          </a:p>
        </p:txBody>
      </p:sp>
      <p:sp>
        <p:nvSpPr>
          <p:cNvPr id="24" name="圆角矩形 23"/>
          <p:cNvSpPr/>
          <p:nvPr/>
        </p:nvSpPr>
        <p:spPr>
          <a:xfrm>
            <a:off x="1008380" y="3996055"/>
            <a:ext cx="1132205" cy="2686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998855" y="3947795"/>
            <a:ext cx="1131570" cy="369332"/>
          </a:xfrm>
          <a:prstGeom prst="rect">
            <a:avLst/>
          </a:prstGeom>
          <a:noFill/>
        </p:spPr>
        <p:txBody>
          <a:bodyPr wrap="square" rtlCol="0">
            <a:spAutoFit/>
          </a:bodyPr>
          <a:lstStyle/>
          <a:p>
            <a:pPr algn="dist"/>
            <a:r>
              <a:rPr lang="zh-CN" altLang="en-US" dirty="0" smtClean="0">
                <a:solidFill>
                  <a:srgbClr val="8ED2FF"/>
                </a:solidFill>
                <a:latin typeface="微软雅黑" panose="020B0503020204020204" charset="-122"/>
                <a:ea typeface="微软雅黑" panose="020B0503020204020204" charset="-122"/>
              </a:rPr>
              <a:t>亮亮图文</a:t>
            </a:r>
            <a:endParaRPr lang="zh-CN" altLang="en-US" dirty="0">
              <a:solidFill>
                <a:srgbClr val="8ED2FF"/>
              </a:solidFill>
              <a:latin typeface="微软雅黑" panose="020B0503020204020204" charset="-122"/>
              <a:ea typeface="微软雅黑" panose="020B0503020204020204" charset="-122"/>
            </a:endParaRPr>
          </a:p>
        </p:txBody>
      </p:sp>
      <p:sp>
        <p:nvSpPr>
          <p:cNvPr id="9" name="文本框 8"/>
          <p:cNvSpPr txBox="1"/>
          <p:nvPr/>
        </p:nvSpPr>
        <p:spPr>
          <a:xfrm>
            <a:off x="668020" y="1373505"/>
            <a:ext cx="3639185" cy="1844040"/>
          </a:xfrm>
          <a:prstGeom prst="rect">
            <a:avLst/>
          </a:prstGeom>
          <a:noFill/>
        </p:spPr>
        <p:txBody>
          <a:bodyPr wrap="square" rtlCol="0">
            <a:spAutoFit/>
          </a:bodyPr>
          <a:lstStyle/>
          <a:p>
            <a:pPr algn="ctr" fontAlgn="auto">
              <a:lnSpc>
                <a:spcPct val="100000"/>
              </a:lnSpc>
            </a:pPr>
            <a:r>
              <a:rPr lang="en-US" altLang="zh-CN" sz="11500">
                <a:solidFill>
                  <a:schemeClr val="bg1"/>
                </a:solidFill>
                <a:latin typeface="Georgia" panose="02040502050405020303" charset="0"/>
                <a:ea typeface="Microsoft YaHei UI Light" panose="020B0502040204020203" charset="-122"/>
              </a:rPr>
              <a:t>2017</a:t>
            </a:r>
            <a:r>
              <a:rPr lang="zh-CN" altLang="en-US" sz="4400">
                <a:solidFill>
                  <a:schemeClr val="bg1"/>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V="1">
            <a:off x="4229337" y="4734242"/>
            <a:ext cx="3626603" cy="2158683"/>
          </a:xfrm>
          <a:custGeom>
            <a:avLst/>
            <a:gdLst>
              <a:gd name="connsiteX0" fmla="*/ 47925 w 5145438"/>
              <a:gd name="connsiteY0" fmla="*/ 0 h 3062748"/>
              <a:gd name="connsiteX1" fmla="*/ 5097514 w 5145438"/>
              <a:gd name="connsiteY1" fmla="*/ 0 h 3062748"/>
              <a:gd name="connsiteX2" fmla="*/ 5132156 w 5145438"/>
              <a:gd name="connsiteY2" fmla="*/ 226984 h 3062748"/>
              <a:gd name="connsiteX3" fmla="*/ 5145438 w 5145438"/>
              <a:gd name="connsiteY3" fmla="*/ 490029 h 3062748"/>
              <a:gd name="connsiteX4" fmla="*/ 2572719 w 5145438"/>
              <a:gd name="connsiteY4" fmla="*/ 3062748 h 3062748"/>
              <a:gd name="connsiteX5" fmla="*/ 0 w 5145438"/>
              <a:gd name="connsiteY5" fmla="*/ 490029 h 3062748"/>
              <a:gd name="connsiteX6" fmla="*/ 13283 w 5145438"/>
              <a:gd name="connsiteY6" fmla="*/ 226984 h 306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5438" h="3062748">
                <a:moveTo>
                  <a:pt x="47925" y="0"/>
                </a:moveTo>
                <a:lnTo>
                  <a:pt x="5097514" y="0"/>
                </a:lnTo>
                <a:lnTo>
                  <a:pt x="5132156" y="226984"/>
                </a:lnTo>
                <a:cubicBezTo>
                  <a:pt x="5140939" y="313471"/>
                  <a:pt x="5145438" y="401225"/>
                  <a:pt x="5145438" y="490029"/>
                </a:cubicBezTo>
                <a:cubicBezTo>
                  <a:pt x="5145438" y="1910902"/>
                  <a:pt x="3993592" y="3062748"/>
                  <a:pt x="2572719" y="3062748"/>
                </a:cubicBezTo>
                <a:cubicBezTo>
                  <a:pt x="1151846" y="3062748"/>
                  <a:pt x="0" y="1910902"/>
                  <a:pt x="0" y="490029"/>
                </a:cubicBezTo>
                <a:cubicBezTo>
                  <a:pt x="0" y="401225"/>
                  <a:pt x="4500" y="313471"/>
                  <a:pt x="13283" y="226984"/>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072330" y="2917610"/>
            <a:ext cx="1816632" cy="1816632"/>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稻壳儿小白白(http://dwz.cn/Wu2UP)"/>
          <p:cNvSpPr>
            <a:spLocks noEditPoints="1"/>
          </p:cNvSpPr>
          <p:nvPr/>
        </p:nvSpPr>
        <p:spPr bwMode="auto">
          <a:xfrm>
            <a:off x="5694981" y="3430021"/>
            <a:ext cx="556041" cy="854404"/>
          </a:xfrm>
          <a:custGeom>
            <a:avLst/>
            <a:gdLst>
              <a:gd name="T0" fmla="*/ 23 w 27"/>
              <a:gd name="T1" fmla="*/ 3 h 42"/>
              <a:gd name="T2" fmla="*/ 13 w 27"/>
              <a:gd name="T3" fmla="*/ 0 h 42"/>
              <a:gd name="T4" fmla="*/ 5 w 27"/>
              <a:gd name="T5" fmla="*/ 2 h 42"/>
              <a:gd name="T6" fmla="*/ 0 w 27"/>
              <a:gd name="T7" fmla="*/ 13 h 42"/>
              <a:gd name="T8" fmla="*/ 7 w 27"/>
              <a:gd name="T9" fmla="*/ 13 h 42"/>
              <a:gd name="T10" fmla="*/ 9 w 27"/>
              <a:gd name="T11" fmla="*/ 8 h 42"/>
              <a:gd name="T12" fmla="*/ 13 w 27"/>
              <a:gd name="T13" fmla="*/ 6 h 42"/>
              <a:gd name="T14" fmla="*/ 17 w 27"/>
              <a:gd name="T15" fmla="*/ 8 h 42"/>
              <a:gd name="T16" fmla="*/ 19 w 27"/>
              <a:gd name="T17" fmla="*/ 12 h 42"/>
              <a:gd name="T18" fmla="*/ 17 w 27"/>
              <a:gd name="T19" fmla="*/ 15 h 42"/>
              <a:gd name="T20" fmla="*/ 16 w 27"/>
              <a:gd name="T21" fmla="*/ 16 h 42"/>
              <a:gd name="T22" fmla="*/ 10 w 27"/>
              <a:gd name="T23" fmla="*/ 21 h 42"/>
              <a:gd name="T24" fmla="*/ 8 w 27"/>
              <a:gd name="T25" fmla="*/ 27 h 42"/>
              <a:gd name="T26" fmla="*/ 9 w 27"/>
              <a:gd name="T27" fmla="*/ 28 h 42"/>
              <a:gd name="T28" fmla="*/ 15 w 27"/>
              <a:gd name="T29" fmla="*/ 28 h 42"/>
              <a:gd name="T30" fmla="*/ 16 w 27"/>
              <a:gd name="T31" fmla="*/ 27 h 42"/>
              <a:gd name="T32" fmla="*/ 16 w 27"/>
              <a:gd name="T33" fmla="*/ 25 h 42"/>
              <a:gd name="T34" fmla="*/ 19 w 27"/>
              <a:gd name="T35" fmla="*/ 22 h 42"/>
              <a:gd name="T36" fmla="*/ 21 w 27"/>
              <a:gd name="T37" fmla="*/ 21 h 42"/>
              <a:gd name="T38" fmla="*/ 25 w 27"/>
              <a:gd name="T39" fmla="*/ 17 h 42"/>
              <a:gd name="T40" fmla="*/ 27 w 27"/>
              <a:gd name="T41" fmla="*/ 11 h 42"/>
              <a:gd name="T42" fmla="*/ 23 w 27"/>
              <a:gd name="T43" fmla="*/ 3 h 42"/>
              <a:gd name="T44" fmla="*/ 13 w 27"/>
              <a:gd name="T45" fmla="*/ 32 h 42"/>
              <a:gd name="T46" fmla="*/ 8 w 27"/>
              <a:gd name="T47" fmla="*/ 37 h 42"/>
              <a:gd name="T48" fmla="*/ 12 w 27"/>
              <a:gd name="T49" fmla="*/ 42 h 42"/>
              <a:gd name="T50" fmla="*/ 17 w 27"/>
              <a:gd name="T51" fmla="*/ 37 h 42"/>
              <a:gd name="T52" fmla="*/ 13 w 27"/>
              <a:gd name="T53"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42">
                <a:moveTo>
                  <a:pt x="23" y="3"/>
                </a:moveTo>
                <a:cubicBezTo>
                  <a:pt x="20" y="1"/>
                  <a:pt x="17" y="0"/>
                  <a:pt x="13" y="0"/>
                </a:cubicBezTo>
                <a:cubicBezTo>
                  <a:pt x="10" y="0"/>
                  <a:pt x="7" y="0"/>
                  <a:pt x="5" y="2"/>
                </a:cubicBezTo>
                <a:cubicBezTo>
                  <a:pt x="2" y="4"/>
                  <a:pt x="0" y="8"/>
                  <a:pt x="0" y="13"/>
                </a:cubicBezTo>
                <a:cubicBezTo>
                  <a:pt x="7" y="13"/>
                  <a:pt x="7" y="13"/>
                  <a:pt x="7" y="13"/>
                </a:cubicBezTo>
                <a:cubicBezTo>
                  <a:pt x="7" y="11"/>
                  <a:pt x="8" y="10"/>
                  <a:pt x="9" y="8"/>
                </a:cubicBezTo>
                <a:cubicBezTo>
                  <a:pt x="10" y="7"/>
                  <a:pt x="11" y="6"/>
                  <a:pt x="13" y="6"/>
                </a:cubicBezTo>
                <a:cubicBezTo>
                  <a:pt x="15" y="6"/>
                  <a:pt x="17" y="7"/>
                  <a:pt x="17" y="8"/>
                </a:cubicBezTo>
                <a:cubicBezTo>
                  <a:pt x="18" y="9"/>
                  <a:pt x="19" y="10"/>
                  <a:pt x="19" y="12"/>
                </a:cubicBezTo>
                <a:cubicBezTo>
                  <a:pt x="19" y="13"/>
                  <a:pt x="18" y="14"/>
                  <a:pt x="17" y="15"/>
                </a:cubicBezTo>
                <a:cubicBezTo>
                  <a:pt x="17" y="15"/>
                  <a:pt x="16" y="16"/>
                  <a:pt x="16" y="16"/>
                </a:cubicBezTo>
                <a:cubicBezTo>
                  <a:pt x="16" y="16"/>
                  <a:pt x="12" y="19"/>
                  <a:pt x="10" y="21"/>
                </a:cubicBezTo>
                <a:cubicBezTo>
                  <a:pt x="9" y="23"/>
                  <a:pt x="9" y="24"/>
                  <a:pt x="8" y="27"/>
                </a:cubicBezTo>
                <a:cubicBezTo>
                  <a:pt x="8" y="27"/>
                  <a:pt x="9" y="28"/>
                  <a:pt x="9" y="28"/>
                </a:cubicBezTo>
                <a:cubicBezTo>
                  <a:pt x="10" y="28"/>
                  <a:pt x="15" y="28"/>
                  <a:pt x="15" y="28"/>
                </a:cubicBezTo>
                <a:cubicBezTo>
                  <a:pt x="16" y="28"/>
                  <a:pt x="16" y="27"/>
                  <a:pt x="16" y="27"/>
                </a:cubicBezTo>
                <a:cubicBezTo>
                  <a:pt x="16" y="26"/>
                  <a:pt x="16" y="26"/>
                  <a:pt x="16" y="25"/>
                </a:cubicBezTo>
                <a:cubicBezTo>
                  <a:pt x="17" y="24"/>
                  <a:pt x="18" y="23"/>
                  <a:pt x="19" y="22"/>
                </a:cubicBezTo>
                <a:cubicBezTo>
                  <a:pt x="21" y="21"/>
                  <a:pt x="21" y="21"/>
                  <a:pt x="21" y="21"/>
                </a:cubicBezTo>
                <a:cubicBezTo>
                  <a:pt x="23" y="19"/>
                  <a:pt x="24" y="18"/>
                  <a:pt x="25" y="17"/>
                </a:cubicBezTo>
                <a:cubicBezTo>
                  <a:pt x="26" y="15"/>
                  <a:pt x="27" y="14"/>
                  <a:pt x="27" y="11"/>
                </a:cubicBezTo>
                <a:cubicBezTo>
                  <a:pt x="27" y="7"/>
                  <a:pt x="26" y="5"/>
                  <a:pt x="23" y="3"/>
                </a:cubicBezTo>
                <a:close/>
                <a:moveTo>
                  <a:pt x="13" y="32"/>
                </a:moveTo>
                <a:cubicBezTo>
                  <a:pt x="10" y="32"/>
                  <a:pt x="8" y="34"/>
                  <a:pt x="8" y="37"/>
                </a:cubicBezTo>
                <a:cubicBezTo>
                  <a:pt x="8" y="40"/>
                  <a:pt x="10" y="42"/>
                  <a:pt x="12" y="42"/>
                </a:cubicBezTo>
                <a:cubicBezTo>
                  <a:pt x="15" y="42"/>
                  <a:pt x="17" y="40"/>
                  <a:pt x="17" y="37"/>
                </a:cubicBezTo>
                <a:cubicBezTo>
                  <a:pt x="17" y="34"/>
                  <a:pt x="15" y="32"/>
                  <a:pt x="13" y="3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a:lstStyle/>
          <a:p>
            <a:pPr eaLnBrk="1" fontAlgn="auto" hangingPunct="1">
              <a:spcBef>
                <a:spcPts val="0"/>
              </a:spcBef>
              <a:spcAft>
                <a:spcPts val="0"/>
              </a:spcAft>
              <a:defRPr/>
            </a:pPr>
            <a:endParaRPr lang="id-ID" sz="3200">
              <a:solidFill>
                <a:prstClr val="white"/>
              </a:solidFill>
            </a:endParaRPr>
          </a:p>
        </p:txBody>
      </p:sp>
      <p:sp>
        <p:nvSpPr>
          <p:cNvPr id="33" name="任意多边形 32"/>
          <p:cNvSpPr/>
          <p:nvPr/>
        </p:nvSpPr>
        <p:spPr>
          <a:xfrm>
            <a:off x="4554800" y="2374214"/>
            <a:ext cx="996365" cy="636386"/>
          </a:xfrm>
          <a:custGeom>
            <a:avLst/>
            <a:gdLst>
              <a:gd name="connsiteX0" fmla="*/ 1022888 w 1109526"/>
              <a:gd name="connsiteY0" fmla="*/ 694346 h 694346"/>
              <a:gd name="connsiteX1" fmla="*/ 1007390 w 1109526"/>
              <a:gd name="connsiteY1" fmla="*/ 58915 h 694346"/>
              <a:gd name="connsiteX2" fmla="*/ 0 w 1109526"/>
              <a:gd name="connsiteY2" fmla="*/ 27918 h 694346"/>
              <a:gd name="connsiteX3" fmla="*/ 0 w 1109526"/>
              <a:gd name="connsiteY3" fmla="*/ 27918 h 694346"/>
              <a:gd name="connsiteX0-1" fmla="*/ 1022888 w 1109526"/>
              <a:gd name="connsiteY0-2" fmla="*/ 694346 h 694346"/>
              <a:gd name="connsiteX1-3" fmla="*/ 1007390 w 1109526"/>
              <a:gd name="connsiteY1-4" fmla="*/ 58915 h 694346"/>
              <a:gd name="connsiteX2-5" fmla="*/ 0 w 1109526"/>
              <a:gd name="connsiteY2-6" fmla="*/ 27918 h 694346"/>
              <a:gd name="connsiteX3-7" fmla="*/ 0 w 1109526"/>
              <a:gd name="connsiteY3-8" fmla="*/ 27918 h 694346"/>
              <a:gd name="connsiteX0-9" fmla="*/ 1022888 w 1051084"/>
              <a:gd name="connsiteY0-10" fmla="*/ 694346 h 694346"/>
              <a:gd name="connsiteX1-11" fmla="*/ 1007390 w 1051084"/>
              <a:gd name="connsiteY1-12" fmla="*/ 58915 h 694346"/>
              <a:gd name="connsiteX2-13" fmla="*/ 0 w 1051084"/>
              <a:gd name="connsiteY2-14" fmla="*/ 27918 h 694346"/>
              <a:gd name="connsiteX3-15" fmla="*/ 0 w 1051084"/>
              <a:gd name="connsiteY3-16" fmla="*/ 27918 h 694346"/>
              <a:gd name="connsiteX0-17" fmla="*/ 1022888 w 1051084"/>
              <a:gd name="connsiteY0-18" fmla="*/ 666428 h 666428"/>
              <a:gd name="connsiteX1-19" fmla="*/ 1007390 w 1051084"/>
              <a:gd name="connsiteY1-20" fmla="*/ 30997 h 666428"/>
              <a:gd name="connsiteX2-21" fmla="*/ 0 w 1051084"/>
              <a:gd name="connsiteY2-22" fmla="*/ 0 h 666428"/>
              <a:gd name="connsiteX3-23" fmla="*/ 0 w 1051084"/>
              <a:gd name="connsiteY3-24" fmla="*/ 0 h 666428"/>
              <a:gd name="connsiteX0-25" fmla="*/ 1022888 w 1051084"/>
              <a:gd name="connsiteY0-26" fmla="*/ 666428 h 666428"/>
              <a:gd name="connsiteX1-27" fmla="*/ 1007390 w 1051084"/>
              <a:gd name="connsiteY1-28" fmla="*/ 30997 h 666428"/>
              <a:gd name="connsiteX2-29" fmla="*/ 0 w 1051084"/>
              <a:gd name="connsiteY2-30" fmla="*/ 0 h 666428"/>
              <a:gd name="connsiteX3-31" fmla="*/ 0 w 1051084"/>
              <a:gd name="connsiteY3-32" fmla="*/ 0 h 666428"/>
              <a:gd name="connsiteX0-33" fmla="*/ 1022888 w 1051084"/>
              <a:gd name="connsiteY0-34" fmla="*/ 666428 h 666428"/>
              <a:gd name="connsiteX1-35" fmla="*/ 1007390 w 1051084"/>
              <a:gd name="connsiteY1-36" fmla="*/ 30997 h 666428"/>
              <a:gd name="connsiteX2-37" fmla="*/ 0 w 1051084"/>
              <a:gd name="connsiteY2-38" fmla="*/ 0 h 666428"/>
              <a:gd name="connsiteX3-39" fmla="*/ 0 w 1051084"/>
              <a:gd name="connsiteY3-40" fmla="*/ 0 h 666428"/>
              <a:gd name="connsiteX0-41" fmla="*/ 1022888 w 1026097"/>
              <a:gd name="connsiteY0-42" fmla="*/ 666428 h 666428"/>
              <a:gd name="connsiteX1-43" fmla="*/ 1007390 w 1026097"/>
              <a:gd name="connsiteY1-44" fmla="*/ 30997 h 666428"/>
              <a:gd name="connsiteX2-45" fmla="*/ 0 w 1026097"/>
              <a:gd name="connsiteY2-46" fmla="*/ 0 h 666428"/>
              <a:gd name="connsiteX3-47" fmla="*/ 0 w 1026097"/>
              <a:gd name="connsiteY3-48" fmla="*/ 0 h 666428"/>
              <a:gd name="connsiteX0-49" fmla="*/ 1101650 w 1104859"/>
              <a:gd name="connsiteY0-50" fmla="*/ 666810 h 666810"/>
              <a:gd name="connsiteX1-51" fmla="*/ 1086152 w 1104859"/>
              <a:gd name="connsiteY1-52" fmla="*/ 31379 h 666810"/>
              <a:gd name="connsiteX2-53" fmla="*/ 78762 w 1104859"/>
              <a:gd name="connsiteY2-54" fmla="*/ 382 h 666810"/>
              <a:gd name="connsiteX3-55" fmla="*/ 63264 w 1104859"/>
              <a:gd name="connsiteY3-56" fmla="*/ 62376 h 666810"/>
              <a:gd name="connsiteX0-57" fmla="*/ 1022888 w 1026097"/>
              <a:gd name="connsiteY0-58" fmla="*/ 666810 h 666810"/>
              <a:gd name="connsiteX1-59" fmla="*/ 1007390 w 1026097"/>
              <a:gd name="connsiteY1-60" fmla="*/ 31379 h 666810"/>
              <a:gd name="connsiteX2-61" fmla="*/ 0 w 1026097"/>
              <a:gd name="connsiteY2-62" fmla="*/ 382 h 666810"/>
              <a:gd name="connsiteX0-63" fmla="*/ 1022888 w 1026097"/>
              <a:gd name="connsiteY0-64" fmla="*/ 635431 h 635431"/>
              <a:gd name="connsiteX1-65" fmla="*/ 1007390 w 1026097"/>
              <a:gd name="connsiteY1-66" fmla="*/ 0 h 635431"/>
              <a:gd name="connsiteX2-67" fmla="*/ 0 w 1026097"/>
              <a:gd name="connsiteY2-68" fmla="*/ 30997 h 635431"/>
              <a:gd name="connsiteX0-69" fmla="*/ 1007390 w 1010599"/>
              <a:gd name="connsiteY0-70" fmla="*/ 636386 h 636386"/>
              <a:gd name="connsiteX1-71" fmla="*/ 991892 w 1010599"/>
              <a:gd name="connsiteY1-72" fmla="*/ 955 h 636386"/>
              <a:gd name="connsiteX2-73" fmla="*/ 0 w 1010599"/>
              <a:gd name="connsiteY2-74" fmla="*/ 955 h 636386"/>
              <a:gd name="connsiteX0-75" fmla="*/ 991892 w 996365"/>
              <a:gd name="connsiteY0-76" fmla="*/ 636386 h 636386"/>
              <a:gd name="connsiteX1-77" fmla="*/ 991892 w 996365"/>
              <a:gd name="connsiteY1-78" fmla="*/ 955 h 636386"/>
              <a:gd name="connsiteX2-79" fmla="*/ 0 w 996365"/>
              <a:gd name="connsiteY2-80" fmla="*/ 955 h 636386"/>
              <a:gd name="connsiteX0-81" fmla="*/ 991892 w 996365"/>
              <a:gd name="connsiteY0-82" fmla="*/ 636386 h 636386"/>
              <a:gd name="connsiteX1-83" fmla="*/ 991892 w 996365"/>
              <a:gd name="connsiteY1-84" fmla="*/ 955 h 636386"/>
              <a:gd name="connsiteX2-85" fmla="*/ 0 w 996365"/>
              <a:gd name="connsiteY2-86" fmla="*/ 955 h 636386"/>
            </a:gdLst>
            <a:ahLst/>
            <a:cxnLst>
              <a:cxn ang="0">
                <a:pos x="connsiteX0-1" y="connsiteY0-2"/>
              </a:cxn>
              <a:cxn ang="0">
                <a:pos x="connsiteX1-3" y="connsiteY1-4"/>
              </a:cxn>
              <a:cxn ang="0">
                <a:pos x="connsiteX2-5" y="connsiteY2-6"/>
              </a:cxn>
            </a:cxnLst>
            <a:rect l="l" t="t" r="r" b="b"/>
            <a:pathLst>
              <a:path w="996365" h="636386">
                <a:moveTo>
                  <a:pt x="991892" y="636386"/>
                </a:moveTo>
                <a:cubicBezTo>
                  <a:pt x="1007390" y="374206"/>
                  <a:pt x="976393" y="174019"/>
                  <a:pt x="991892" y="955"/>
                </a:cubicBezTo>
                <a:cubicBezTo>
                  <a:pt x="852408" y="13870"/>
                  <a:pt x="170481" y="-4211"/>
                  <a:pt x="0" y="955"/>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flipH="1">
            <a:off x="6376086" y="2323669"/>
            <a:ext cx="996365" cy="636386"/>
          </a:xfrm>
          <a:custGeom>
            <a:avLst/>
            <a:gdLst>
              <a:gd name="connsiteX0" fmla="*/ 1022888 w 1109526"/>
              <a:gd name="connsiteY0" fmla="*/ 694346 h 694346"/>
              <a:gd name="connsiteX1" fmla="*/ 1007390 w 1109526"/>
              <a:gd name="connsiteY1" fmla="*/ 58915 h 694346"/>
              <a:gd name="connsiteX2" fmla="*/ 0 w 1109526"/>
              <a:gd name="connsiteY2" fmla="*/ 27918 h 694346"/>
              <a:gd name="connsiteX3" fmla="*/ 0 w 1109526"/>
              <a:gd name="connsiteY3" fmla="*/ 27918 h 694346"/>
              <a:gd name="connsiteX0-1" fmla="*/ 1022888 w 1109526"/>
              <a:gd name="connsiteY0-2" fmla="*/ 694346 h 694346"/>
              <a:gd name="connsiteX1-3" fmla="*/ 1007390 w 1109526"/>
              <a:gd name="connsiteY1-4" fmla="*/ 58915 h 694346"/>
              <a:gd name="connsiteX2-5" fmla="*/ 0 w 1109526"/>
              <a:gd name="connsiteY2-6" fmla="*/ 27918 h 694346"/>
              <a:gd name="connsiteX3-7" fmla="*/ 0 w 1109526"/>
              <a:gd name="connsiteY3-8" fmla="*/ 27918 h 694346"/>
              <a:gd name="connsiteX0-9" fmla="*/ 1022888 w 1051084"/>
              <a:gd name="connsiteY0-10" fmla="*/ 694346 h 694346"/>
              <a:gd name="connsiteX1-11" fmla="*/ 1007390 w 1051084"/>
              <a:gd name="connsiteY1-12" fmla="*/ 58915 h 694346"/>
              <a:gd name="connsiteX2-13" fmla="*/ 0 w 1051084"/>
              <a:gd name="connsiteY2-14" fmla="*/ 27918 h 694346"/>
              <a:gd name="connsiteX3-15" fmla="*/ 0 w 1051084"/>
              <a:gd name="connsiteY3-16" fmla="*/ 27918 h 694346"/>
              <a:gd name="connsiteX0-17" fmla="*/ 1022888 w 1051084"/>
              <a:gd name="connsiteY0-18" fmla="*/ 666428 h 666428"/>
              <a:gd name="connsiteX1-19" fmla="*/ 1007390 w 1051084"/>
              <a:gd name="connsiteY1-20" fmla="*/ 30997 h 666428"/>
              <a:gd name="connsiteX2-21" fmla="*/ 0 w 1051084"/>
              <a:gd name="connsiteY2-22" fmla="*/ 0 h 666428"/>
              <a:gd name="connsiteX3-23" fmla="*/ 0 w 1051084"/>
              <a:gd name="connsiteY3-24" fmla="*/ 0 h 666428"/>
              <a:gd name="connsiteX0-25" fmla="*/ 1022888 w 1051084"/>
              <a:gd name="connsiteY0-26" fmla="*/ 666428 h 666428"/>
              <a:gd name="connsiteX1-27" fmla="*/ 1007390 w 1051084"/>
              <a:gd name="connsiteY1-28" fmla="*/ 30997 h 666428"/>
              <a:gd name="connsiteX2-29" fmla="*/ 0 w 1051084"/>
              <a:gd name="connsiteY2-30" fmla="*/ 0 h 666428"/>
              <a:gd name="connsiteX3-31" fmla="*/ 0 w 1051084"/>
              <a:gd name="connsiteY3-32" fmla="*/ 0 h 666428"/>
              <a:gd name="connsiteX0-33" fmla="*/ 1022888 w 1051084"/>
              <a:gd name="connsiteY0-34" fmla="*/ 666428 h 666428"/>
              <a:gd name="connsiteX1-35" fmla="*/ 1007390 w 1051084"/>
              <a:gd name="connsiteY1-36" fmla="*/ 30997 h 666428"/>
              <a:gd name="connsiteX2-37" fmla="*/ 0 w 1051084"/>
              <a:gd name="connsiteY2-38" fmla="*/ 0 h 666428"/>
              <a:gd name="connsiteX3-39" fmla="*/ 0 w 1051084"/>
              <a:gd name="connsiteY3-40" fmla="*/ 0 h 666428"/>
              <a:gd name="connsiteX0-41" fmla="*/ 1022888 w 1026097"/>
              <a:gd name="connsiteY0-42" fmla="*/ 666428 h 666428"/>
              <a:gd name="connsiteX1-43" fmla="*/ 1007390 w 1026097"/>
              <a:gd name="connsiteY1-44" fmla="*/ 30997 h 666428"/>
              <a:gd name="connsiteX2-45" fmla="*/ 0 w 1026097"/>
              <a:gd name="connsiteY2-46" fmla="*/ 0 h 666428"/>
              <a:gd name="connsiteX3-47" fmla="*/ 0 w 1026097"/>
              <a:gd name="connsiteY3-48" fmla="*/ 0 h 666428"/>
              <a:gd name="connsiteX0-49" fmla="*/ 1101650 w 1104859"/>
              <a:gd name="connsiteY0-50" fmla="*/ 666810 h 666810"/>
              <a:gd name="connsiteX1-51" fmla="*/ 1086152 w 1104859"/>
              <a:gd name="connsiteY1-52" fmla="*/ 31379 h 666810"/>
              <a:gd name="connsiteX2-53" fmla="*/ 78762 w 1104859"/>
              <a:gd name="connsiteY2-54" fmla="*/ 382 h 666810"/>
              <a:gd name="connsiteX3-55" fmla="*/ 63264 w 1104859"/>
              <a:gd name="connsiteY3-56" fmla="*/ 62376 h 666810"/>
              <a:gd name="connsiteX0-57" fmla="*/ 1022888 w 1026097"/>
              <a:gd name="connsiteY0-58" fmla="*/ 666810 h 666810"/>
              <a:gd name="connsiteX1-59" fmla="*/ 1007390 w 1026097"/>
              <a:gd name="connsiteY1-60" fmla="*/ 31379 h 666810"/>
              <a:gd name="connsiteX2-61" fmla="*/ 0 w 1026097"/>
              <a:gd name="connsiteY2-62" fmla="*/ 382 h 666810"/>
              <a:gd name="connsiteX0-63" fmla="*/ 1022888 w 1026097"/>
              <a:gd name="connsiteY0-64" fmla="*/ 635431 h 635431"/>
              <a:gd name="connsiteX1-65" fmla="*/ 1007390 w 1026097"/>
              <a:gd name="connsiteY1-66" fmla="*/ 0 h 635431"/>
              <a:gd name="connsiteX2-67" fmla="*/ 0 w 1026097"/>
              <a:gd name="connsiteY2-68" fmla="*/ 30997 h 635431"/>
              <a:gd name="connsiteX0-69" fmla="*/ 1007390 w 1010599"/>
              <a:gd name="connsiteY0-70" fmla="*/ 636386 h 636386"/>
              <a:gd name="connsiteX1-71" fmla="*/ 991892 w 1010599"/>
              <a:gd name="connsiteY1-72" fmla="*/ 955 h 636386"/>
              <a:gd name="connsiteX2-73" fmla="*/ 0 w 1010599"/>
              <a:gd name="connsiteY2-74" fmla="*/ 955 h 636386"/>
              <a:gd name="connsiteX0-75" fmla="*/ 991892 w 996365"/>
              <a:gd name="connsiteY0-76" fmla="*/ 636386 h 636386"/>
              <a:gd name="connsiteX1-77" fmla="*/ 991892 w 996365"/>
              <a:gd name="connsiteY1-78" fmla="*/ 955 h 636386"/>
              <a:gd name="connsiteX2-79" fmla="*/ 0 w 996365"/>
              <a:gd name="connsiteY2-80" fmla="*/ 955 h 636386"/>
              <a:gd name="connsiteX0-81" fmla="*/ 991892 w 996365"/>
              <a:gd name="connsiteY0-82" fmla="*/ 636386 h 636386"/>
              <a:gd name="connsiteX1-83" fmla="*/ 991892 w 996365"/>
              <a:gd name="connsiteY1-84" fmla="*/ 955 h 636386"/>
              <a:gd name="connsiteX2-85" fmla="*/ 0 w 996365"/>
              <a:gd name="connsiteY2-86" fmla="*/ 955 h 636386"/>
            </a:gdLst>
            <a:ahLst/>
            <a:cxnLst>
              <a:cxn ang="0">
                <a:pos x="connsiteX0-1" y="connsiteY0-2"/>
              </a:cxn>
              <a:cxn ang="0">
                <a:pos x="connsiteX1-3" y="connsiteY1-4"/>
              </a:cxn>
              <a:cxn ang="0">
                <a:pos x="connsiteX2-5" y="connsiteY2-6"/>
              </a:cxn>
            </a:cxnLst>
            <a:rect l="l" t="t" r="r" b="b"/>
            <a:pathLst>
              <a:path w="996365" h="636386">
                <a:moveTo>
                  <a:pt x="991892" y="636386"/>
                </a:moveTo>
                <a:cubicBezTo>
                  <a:pt x="1007390" y="374206"/>
                  <a:pt x="976393" y="174019"/>
                  <a:pt x="991892" y="955"/>
                </a:cubicBezTo>
                <a:cubicBezTo>
                  <a:pt x="852408" y="13870"/>
                  <a:pt x="170481" y="-4211"/>
                  <a:pt x="0" y="955"/>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4020108" y="3792363"/>
            <a:ext cx="1069383" cy="5614"/>
          </a:xfrm>
          <a:custGeom>
            <a:avLst/>
            <a:gdLst>
              <a:gd name="connsiteX0" fmla="*/ 1022888 w 1109526"/>
              <a:gd name="connsiteY0" fmla="*/ 694346 h 694346"/>
              <a:gd name="connsiteX1" fmla="*/ 1007390 w 1109526"/>
              <a:gd name="connsiteY1" fmla="*/ 58915 h 694346"/>
              <a:gd name="connsiteX2" fmla="*/ 0 w 1109526"/>
              <a:gd name="connsiteY2" fmla="*/ 27918 h 694346"/>
              <a:gd name="connsiteX3" fmla="*/ 0 w 1109526"/>
              <a:gd name="connsiteY3" fmla="*/ 27918 h 694346"/>
              <a:gd name="connsiteX0-1" fmla="*/ 1022888 w 1109526"/>
              <a:gd name="connsiteY0-2" fmla="*/ 694346 h 694346"/>
              <a:gd name="connsiteX1-3" fmla="*/ 1007390 w 1109526"/>
              <a:gd name="connsiteY1-4" fmla="*/ 58915 h 694346"/>
              <a:gd name="connsiteX2-5" fmla="*/ 0 w 1109526"/>
              <a:gd name="connsiteY2-6" fmla="*/ 27918 h 694346"/>
              <a:gd name="connsiteX3-7" fmla="*/ 0 w 1109526"/>
              <a:gd name="connsiteY3-8" fmla="*/ 27918 h 694346"/>
              <a:gd name="connsiteX0-9" fmla="*/ 1022888 w 1051084"/>
              <a:gd name="connsiteY0-10" fmla="*/ 694346 h 694346"/>
              <a:gd name="connsiteX1-11" fmla="*/ 1007390 w 1051084"/>
              <a:gd name="connsiteY1-12" fmla="*/ 58915 h 694346"/>
              <a:gd name="connsiteX2-13" fmla="*/ 0 w 1051084"/>
              <a:gd name="connsiteY2-14" fmla="*/ 27918 h 694346"/>
              <a:gd name="connsiteX3-15" fmla="*/ 0 w 1051084"/>
              <a:gd name="connsiteY3-16" fmla="*/ 27918 h 694346"/>
              <a:gd name="connsiteX0-17" fmla="*/ 1022888 w 1051084"/>
              <a:gd name="connsiteY0-18" fmla="*/ 666428 h 666428"/>
              <a:gd name="connsiteX1-19" fmla="*/ 1007390 w 1051084"/>
              <a:gd name="connsiteY1-20" fmla="*/ 30997 h 666428"/>
              <a:gd name="connsiteX2-21" fmla="*/ 0 w 1051084"/>
              <a:gd name="connsiteY2-22" fmla="*/ 0 h 666428"/>
              <a:gd name="connsiteX3-23" fmla="*/ 0 w 1051084"/>
              <a:gd name="connsiteY3-24" fmla="*/ 0 h 666428"/>
              <a:gd name="connsiteX0-25" fmla="*/ 1022888 w 1051084"/>
              <a:gd name="connsiteY0-26" fmla="*/ 666428 h 666428"/>
              <a:gd name="connsiteX1-27" fmla="*/ 1007390 w 1051084"/>
              <a:gd name="connsiteY1-28" fmla="*/ 30997 h 666428"/>
              <a:gd name="connsiteX2-29" fmla="*/ 0 w 1051084"/>
              <a:gd name="connsiteY2-30" fmla="*/ 0 h 666428"/>
              <a:gd name="connsiteX3-31" fmla="*/ 0 w 1051084"/>
              <a:gd name="connsiteY3-32" fmla="*/ 0 h 666428"/>
              <a:gd name="connsiteX0-33" fmla="*/ 1022888 w 1051084"/>
              <a:gd name="connsiteY0-34" fmla="*/ 666428 h 666428"/>
              <a:gd name="connsiteX1-35" fmla="*/ 1007390 w 1051084"/>
              <a:gd name="connsiteY1-36" fmla="*/ 30997 h 666428"/>
              <a:gd name="connsiteX2-37" fmla="*/ 0 w 1051084"/>
              <a:gd name="connsiteY2-38" fmla="*/ 0 h 666428"/>
              <a:gd name="connsiteX3-39" fmla="*/ 0 w 1051084"/>
              <a:gd name="connsiteY3-40" fmla="*/ 0 h 666428"/>
              <a:gd name="connsiteX0-41" fmla="*/ 1022888 w 1026097"/>
              <a:gd name="connsiteY0-42" fmla="*/ 666428 h 666428"/>
              <a:gd name="connsiteX1-43" fmla="*/ 1007390 w 1026097"/>
              <a:gd name="connsiteY1-44" fmla="*/ 30997 h 666428"/>
              <a:gd name="connsiteX2-45" fmla="*/ 0 w 1026097"/>
              <a:gd name="connsiteY2-46" fmla="*/ 0 h 666428"/>
              <a:gd name="connsiteX3-47" fmla="*/ 0 w 1026097"/>
              <a:gd name="connsiteY3-48" fmla="*/ 0 h 666428"/>
              <a:gd name="connsiteX0-49" fmla="*/ 1101650 w 1104859"/>
              <a:gd name="connsiteY0-50" fmla="*/ 666810 h 666810"/>
              <a:gd name="connsiteX1-51" fmla="*/ 1086152 w 1104859"/>
              <a:gd name="connsiteY1-52" fmla="*/ 31379 h 666810"/>
              <a:gd name="connsiteX2-53" fmla="*/ 78762 w 1104859"/>
              <a:gd name="connsiteY2-54" fmla="*/ 382 h 666810"/>
              <a:gd name="connsiteX3-55" fmla="*/ 63264 w 1104859"/>
              <a:gd name="connsiteY3-56" fmla="*/ 62376 h 666810"/>
              <a:gd name="connsiteX0-57" fmla="*/ 1022888 w 1026097"/>
              <a:gd name="connsiteY0-58" fmla="*/ 666810 h 666810"/>
              <a:gd name="connsiteX1-59" fmla="*/ 1007390 w 1026097"/>
              <a:gd name="connsiteY1-60" fmla="*/ 31379 h 666810"/>
              <a:gd name="connsiteX2-61" fmla="*/ 0 w 1026097"/>
              <a:gd name="connsiteY2-62" fmla="*/ 382 h 666810"/>
              <a:gd name="connsiteX0-63" fmla="*/ 1022888 w 1026097"/>
              <a:gd name="connsiteY0-64" fmla="*/ 635431 h 635431"/>
              <a:gd name="connsiteX1-65" fmla="*/ 1007390 w 1026097"/>
              <a:gd name="connsiteY1-66" fmla="*/ 0 h 635431"/>
              <a:gd name="connsiteX2-67" fmla="*/ 0 w 1026097"/>
              <a:gd name="connsiteY2-68" fmla="*/ 30997 h 635431"/>
              <a:gd name="connsiteX0-69" fmla="*/ 1007390 w 1010599"/>
              <a:gd name="connsiteY0-70" fmla="*/ 636386 h 636386"/>
              <a:gd name="connsiteX1-71" fmla="*/ 991892 w 1010599"/>
              <a:gd name="connsiteY1-72" fmla="*/ 955 h 636386"/>
              <a:gd name="connsiteX2-73" fmla="*/ 0 w 1010599"/>
              <a:gd name="connsiteY2-74" fmla="*/ 955 h 636386"/>
              <a:gd name="connsiteX0-75" fmla="*/ 991892 w 996365"/>
              <a:gd name="connsiteY0-76" fmla="*/ 636386 h 636386"/>
              <a:gd name="connsiteX1-77" fmla="*/ 991892 w 996365"/>
              <a:gd name="connsiteY1-78" fmla="*/ 955 h 636386"/>
              <a:gd name="connsiteX2-79" fmla="*/ 0 w 996365"/>
              <a:gd name="connsiteY2-80" fmla="*/ 955 h 636386"/>
              <a:gd name="connsiteX0-81" fmla="*/ 991892 w 996365"/>
              <a:gd name="connsiteY0-82" fmla="*/ 636386 h 636386"/>
              <a:gd name="connsiteX1-83" fmla="*/ 991892 w 996365"/>
              <a:gd name="connsiteY1-84" fmla="*/ 955 h 636386"/>
              <a:gd name="connsiteX2-85" fmla="*/ 0 w 996365"/>
              <a:gd name="connsiteY2-86" fmla="*/ 955 h 636386"/>
              <a:gd name="connsiteX0-87" fmla="*/ 991892 w 991892"/>
              <a:gd name="connsiteY0-88" fmla="*/ 635431 h 635431"/>
              <a:gd name="connsiteX1-89" fmla="*/ 0 w 991892"/>
              <a:gd name="connsiteY1-90" fmla="*/ 0 h 635431"/>
              <a:gd name="connsiteX0-91" fmla="*/ 1069383 w 1069383"/>
              <a:gd name="connsiteY0-92" fmla="*/ 1 h 1"/>
              <a:gd name="connsiteX1-93" fmla="*/ 0 w 1069383"/>
              <a:gd name="connsiteY1-94" fmla="*/ 0 h 1"/>
              <a:gd name="connsiteX0-95" fmla="*/ 10000 w 10000"/>
              <a:gd name="connsiteY0-96" fmla="*/ 10000 h 56140000"/>
              <a:gd name="connsiteX1-97" fmla="*/ 6333 w 10000"/>
              <a:gd name="connsiteY1-98" fmla="*/ 56140000 h 56140000"/>
              <a:gd name="connsiteX2-99" fmla="*/ 0 w 10000"/>
              <a:gd name="connsiteY2-100" fmla="*/ 0 h 56140000"/>
            </a:gdLst>
            <a:ahLst/>
            <a:cxnLst>
              <a:cxn ang="0">
                <a:pos x="connsiteX0-1" y="connsiteY0-2"/>
              </a:cxn>
              <a:cxn ang="0">
                <a:pos x="connsiteX1-3" y="connsiteY1-4"/>
              </a:cxn>
              <a:cxn ang="0">
                <a:pos x="connsiteX2-5" y="connsiteY2-6"/>
              </a:cxn>
            </a:cxnLst>
            <a:rect l="l" t="t" r="r" b="b"/>
            <a:pathLst>
              <a:path w="10000" h="56140000">
                <a:moveTo>
                  <a:pt x="10000" y="10000"/>
                </a:moveTo>
                <a:cubicBezTo>
                  <a:pt x="8778" y="18720000"/>
                  <a:pt x="7555" y="37430000"/>
                  <a:pt x="6333" y="56140000"/>
                </a:cubicBez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6888961" y="3727027"/>
            <a:ext cx="1069383" cy="5614"/>
          </a:xfrm>
          <a:custGeom>
            <a:avLst/>
            <a:gdLst>
              <a:gd name="connsiteX0" fmla="*/ 1022888 w 1109526"/>
              <a:gd name="connsiteY0" fmla="*/ 694346 h 694346"/>
              <a:gd name="connsiteX1" fmla="*/ 1007390 w 1109526"/>
              <a:gd name="connsiteY1" fmla="*/ 58915 h 694346"/>
              <a:gd name="connsiteX2" fmla="*/ 0 w 1109526"/>
              <a:gd name="connsiteY2" fmla="*/ 27918 h 694346"/>
              <a:gd name="connsiteX3" fmla="*/ 0 w 1109526"/>
              <a:gd name="connsiteY3" fmla="*/ 27918 h 694346"/>
              <a:gd name="connsiteX0-1" fmla="*/ 1022888 w 1109526"/>
              <a:gd name="connsiteY0-2" fmla="*/ 694346 h 694346"/>
              <a:gd name="connsiteX1-3" fmla="*/ 1007390 w 1109526"/>
              <a:gd name="connsiteY1-4" fmla="*/ 58915 h 694346"/>
              <a:gd name="connsiteX2-5" fmla="*/ 0 w 1109526"/>
              <a:gd name="connsiteY2-6" fmla="*/ 27918 h 694346"/>
              <a:gd name="connsiteX3-7" fmla="*/ 0 w 1109526"/>
              <a:gd name="connsiteY3-8" fmla="*/ 27918 h 694346"/>
              <a:gd name="connsiteX0-9" fmla="*/ 1022888 w 1051084"/>
              <a:gd name="connsiteY0-10" fmla="*/ 694346 h 694346"/>
              <a:gd name="connsiteX1-11" fmla="*/ 1007390 w 1051084"/>
              <a:gd name="connsiteY1-12" fmla="*/ 58915 h 694346"/>
              <a:gd name="connsiteX2-13" fmla="*/ 0 w 1051084"/>
              <a:gd name="connsiteY2-14" fmla="*/ 27918 h 694346"/>
              <a:gd name="connsiteX3-15" fmla="*/ 0 w 1051084"/>
              <a:gd name="connsiteY3-16" fmla="*/ 27918 h 694346"/>
              <a:gd name="connsiteX0-17" fmla="*/ 1022888 w 1051084"/>
              <a:gd name="connsiteY0-18" fmla="*/ 666428 h 666428"/>
              <a:gd name="connsiteX1-19" fmla="*/ 1007390 w 1051084"/>
              <a:gd name="connsiteY1-20" fmla="*/ 30997 h 666428"/>
              <a:gd name="connsiteX2-21" fmla="*/ 0 w 1051084"/>
              <a:gd name="connsiteY2-22" fmla="*/ 0 h 666428"/>
              <a:gd name="connsiteX3-23" fmla="*/ 0 w 1051084"/>
              <a:gd name="connsiteY3-24" fmla="*/ 0 h 666428"/>
              <a:gd name="connsiteX0-25" fmla="*/ 1022888 w 1051084"/>
              <a:gd name="connsiteY0-26" fmla="*/ 666428 h 666428"/>
              <a:gd name="connsiteX1-27" fmla="*/ 1007390 w 1051084"/>
              <a:gd name="connsiteY1-28" fmla="*/ 30997 h 666428"/>
              <a:gd name="connsiteX2-29" fmla="*/ 0 w 1051084"/>
              <a:gd name="connsiteY2-30" fmla="*/ 0 h 666428"/>
              <a:gd name="connsiteX3-31" fmla="*/ 0 w 1051084"/>
              <a:gd name="connsiteY3-32" fmla="*/ 0 h 666428"/>
              <a:gd name="connsiteX0-33" fmla="*/ 1022888 w 1051084"/>
              <a:gd name="connsiteY0-34" fmla="*/ 666428 h 666428"/>
              <a:gd name="connsiteX1-35" fmla="*/ 1007390 w 1051084"/>
              <a:gd name="connsiteY1-36" fmla="*/ 30997 h 666428"/>
              <a:gd name="connsiteX2-37" fmla="*/ 0 w 1051084"/>
              <a:gd name="connsiteY2-38" fmla="*/ 0 h 666428"/>
              <a:gd name="connsiteX3-39" fmla="*/ 0 w 1051084"/>
              <a:gd name="connsiteY3-40" fmla="*/ 0 h 666428"/>
              <a:gd name="connsiteX0-41" fmla="*/ 1022888 w 1026097"/>
              <a:gd name="connsiteY0-42" fmla="*/ 666428 h 666428"/>
              <a:gd name="connsiteX1-43" fmla="*/ 1007390 w 1026097"/>
              <a:gd name="connsiteY1-44" fmla="*/ 30997 h 666428"/>
              <a:gd name="connsiteX2-45" fmla="*/ 0 w 1026097"/>
              <a:gd name="connsiteY2-46" fmla="*/ 0 h 666428"/>
              <a:gd name="connsiteX3-47" fmla="*/ 0 w 1026097"/>
              <a:gd name="connsiteY3-48" fmla="*/ 0 h 666428"/>
              <a:gd name="connsiteX0-49" fmla="*/ 1101650 w 1104859"/>
              <a:gd name="connsiteY0-50" fmla="*/ 666810 h 666810"/>
              <a:gd name="connsiteX1-51" fmla="*/ 1086152 w 1104859"/>
              <a:gd name="connsiteY1-52" fmla="*/ 31379 h 666810"/>
              <a:gd name="connsiteX2-53" fmla="*/ 78762 w 1104859"/>
              <a:gd name="connsiteY2-54" fmla="*/ 382 h 666810"/>
              <a:gd name="connsiteX3-55" fmla="*/ 63264 w 1104859"/>
              <a:gd name="connsiteY3-56" fmla="*/ 62376 h 666810"/>
              <a:gd name="connsiteX0-57" fmla="*/ 1022888 w 1026097"/>
              <a:gd name="connsiteY0-58" fmla="*/ 666810 h 666810"/>
              <a:gd name="connsiteX1-59" fmla="*/ 1007390 w 1026097"/>
              <a:gd name="connsiteY1-60" fmla="*/ 31379 h 666810"/>
              <a:gd name="connsiteX2-61" fmla="*/ 0 w 1026097"/>
              <a:gd name="connsiteY2-62" fmla="*/ 382 h 666810"/>
              <a:gd name="connsiteX0-63" fmla="*/ 1022888 w 1026097"/>
              <a:gd name="connsiteY0-64" fmla="*/ 635431 h 635431"/>
              <a:gd name="connsiteX1-65" fmla="*/ 1007390 w 1026097"/>
              <a:gd name="connsiteY1-66" fmla="*/ 0 h 635431"/>
              <a:gd name="connsiteX2-67" fmla="*/ 0 w 1026097"/>
              <a:gd name="connsiteY2-68" fmla="*/ 30997 h 635431"/>
              <a:gd name="connsiteX0-69" fmla="*/ 1007390 w 1010599"/>
              <a:gd name="connsiteY0-70" fmla="*/ 636386 h 636386"/>
              <a:gd name="connsiteX1-71" fmla="*/ 991892 w 1010599"/>
              <a:gd name="connsiteY1-72" fmla="*/ 955 h 636386"/>
              <a:gd name="connsiteX2-73" fmla="*/ 0 w 1010599"/>
              <a:gd name="connsiteY2-74" fmla="*/ 955 h 636386"/>
              <a:gd name="connsiteX0-75" fmla="*/ 991892 w 996365"/>
              <a:gd name="connsiteY0-76" fmla="*/ 636386 h 636386"/>
              <a:gd name="connsiteX1-77" fmla="*/ 991892 w 996365"/>
              <a:gd name="connsiteY1-78" fmla="*/ 955 h 636386"/>
              <a:gd name="connsiteX2-79" fmla="*/ 0 w 996365"/>
              <a:gd name="connsiteY2-80" fmla="*/ 955 h 636386"/>
              <a:gd name="connsiteX0-81" fmla="*/ 991892 w 996365"/>
              <a:gd name="connsiteY0-82" fmla="*/ 636386 h 636386"/>
              <a:gd name="connsiteX1-83" fmla="*/ 991892 w 996365"/>
              <a:gd name="connsiteY1-84" fmla="*/ 955 h 636386"/>
              <a:gd name="connsiteX2-85" fmla="*/ 0 w 996365"/>
              <a:gd name="connsiteY2-86" fmla="*/ 955 h 636386"/>
              <a:gd name="connsiteX0-87" fmla="*/ 991892 w 991892"/>
              <a:gd name="connsiteY0-88" fmla="*/ 635431 h 635431"/>
              <a:gd name="connsiteX1-89" fmla="*/ 0 w 991892"/>
              <a:gd name="connsiteY1-90" fmla="*/ 0 h 635431"/>
              <a:gd name="connsiteX0-91" fmla="*/ 1069383 w 1069383"/>
              <a:gd name="connsiteY0-92" fmla="*/ 1 h 1"/>
              <a:gd name="connsiteX1-93" fmla="*/ 0 w 1069383"/>
              <a:gd name="connsiteY1-94" fmla="*/ 0 h 1"/>
              <a:gd name="connsiteX0-95" fmla="*/ 10000 w 10000"/>
              <a:gd name="connsiteY0-96" fmla="*/ 10000 h 56140000"/>
              <a:gd name="connsiteX1-97" fmla="*/ 6333 w 10000"/>
              <a:gd name="connsiteY1-98" fmla="*/ 56140000 h 56140000"/>
              <a:gd name="connsiteX2-99" fmla="*/ 0 w 10000"/>
              <a:gd name="connsiteY2-100" fmla="*/ 0 h 56140000"/>
            </a:gdLst>
            <a:ahLst/>
            <a:cxnLst>
              <a:cxn ang="0">
                <a:pos x="connsiteX0-1" y="connsiteY0-2"/>
              </a:cxn>
              <a:cxn ang="0">
                <a:pos x="connsiteX1-3" y="connsiteY1-4"/>
              </a:cxn>
              <a:cxn ang="0">
                <a:pos x="connsiteX2-5" y="connsiteY2-6"/>
              </a:cxn>
            </a:cxnLst>
            <a:rect l="l" t="t" r="r" b="b"/>
            <a:pathLst>
              <a:path w="10000" h="56140000">
                <a:moveTo>
                  <a:pt x="10000" y="10000"/>
                </a:moveTo>
                <a:cubicBezTo>
                  <a:pt x="8778" y="18720000"/>
                  <a:pt x="7555" y="37430000"/>
                  <a:pt x="6333" y="56140000"/>
                </a:cubicBezTo>
                <a:lnTo>
                  <a:pt x="0" y="0"/>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519670" y="1955338"/>
            <a:ext cx="2266315" cy="368300"/>
          </a:xfrm>
          <a:prstGeom prst="rect">
            <a:avLst/>
          </a:prstGeom>
          <a:noFill/>
        </p:spPr>
        <p:txBody>
          <a:bodyPr wrap="none" rtlCol="0">
            <a:spAutoFit/>
          </a:bodyPr>
          <a:lstStyle/>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3" name="文本框 2"/>
          <p:cNvSpPr txBox="1"/>
          <p:nvPr/>
        </p:nvSpPr>
        <p:spPr>
          <a:xfrm>
            <a:off x="7519670" y="2254885"/>
            <a:ext cx="3185795"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8047355" y="3430443"/>
            <a:ext cx="2266315" cy="368300"/>
          </a:xfrm>
          <a:prstGeom prst="rect">
            <a:avLst/>
          </a:prstGeom>
          <a:noFill/>
        </p:spPr>
        <p:txBody>
          <a:bodyPr wrap="none" rtlCol="0">
            <a:spAutoFit/>
          </a:bodyPr>
          <a:lstStyle/>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7" name="文本框 6"/>
          <p:cNvSpPr txBox="1"/>
          <p:nvPr/>
        </p:nvSpPr>
        <p:spPr>
          <a:xfrm>
            <a:off x="8047355" y="3729990"/>
            <a:ext cx="3185795"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 name="文本框 7"/>
          <p:cNvSpPr txBox="1"/>
          <p:nvPr/>
        </p:nvSpPr>
        <p:spPr>
          <a:xfrm>
            <a:off x="1541145" y="3492673"/>
            <a:ext cx="2266315" cy="368300"/>
          </a:xfrm>
          <a:prstGeom prst="rect">
            <a:avLst/>
          </a:prstGeom>
          <a:noFill/>
        </p:spPr>
        <p:txBody>
          <a:bodyPr wrap="none" rtlCol="0">
            <a:spAutoFit/>
          </a:bodyPr>
          <a:lstStyle/>
          <a:p>
            <a:pPr algn="r"/>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9" name="文本框 8"/>
          <p:cNvSpPr txBox="1"/>
          <p:nvPr/>
        </p:nvSpPr>
        <p:spPr>
          <a:xfrm>
            <a:off x="621665" y="3792220"/>
            <a:ext cx="3185795"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nvSpPr>
        <p:spPr>
          <a:xfrm>
            <a:off x="2113280" y="2056303"/>
            <a:ext cx="2266315" cy="368300"/>
          </a:xfrm>
          <a:prstGeom prst="rect">
            <a:avLst/>
          </a:prstGeom>
          <a:noFill/>
        </p:spPr>
        <p:txBody>
          <a:bodyPr wrap="none" rtlCol="0">
            <a:spAutoFit/>
          </a:bodyPr>
          <a:lstStyle/>
          <a:p>
            <a:pPr algn="r"/>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6" name="文本框 15"/>
          <p:cNvSpPr txBox="1"/>
          <p:nvPr/>
        </p:nvSpPr>
        <p:spPr>
          <a:xfrm>
            <a:off x="1193800" y="2355850"/>
            <a:ext cx="3185795"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18"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9" name="矩形 18"/>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706360" y="1844040"/>
            <a:ext cx="3267710" cy="1360170"/>
          </a:xfrm>
          <a:prstGeom prst="rect">
            <a:avLst/>
          </a:prstGeom>
          <a:noFill/>
          <a:ln w="3175">
            <a:solidFill>
              <a:srgbClr val="0091D4"/>
            </a:solidFill>
          </a:ln>
          <a:extLst>
            <a:ext uri="{909E8E84-426E-40DD-AFC4-6F175D3DCCD1}">
              <a14:hiddenFill xmlns:a14="http://schemas.microsoft.com/office/drawing/2010/main" xmlns="">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8" name="矩形 7"/>
          <p:cNvSpPr/>
          <p:nvPr/>
        </p:nvSpPr>
        <p:spPr>
          <a:xfrm>
            <a:off x="2529205" y="4020185"/>
            <a:ext cx="3267710" cy="1360170"/>
          </a:xfrm>
          <a:prstGeom prst="rect">
            <a:avLst/>
          </a:prstGeom>
          <a:noFill/>
          <a:ln w="3175">
            <a:solidFill>
              <a:srgbClr val="0091D4"/>
            </a:solidFill>
          </a:ln>
          <a:extLst>
            <a:ext uri="{909E8E84-426E-40DD-AFC4-6F175D3DCCD1}">
              <a14:hiddenFill xmlns:a14="http://schemas.microsoft.com/office/drawing/2010/main" xmlns="">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2" name="矩形 1"/>
          <p:cNvSpPr/>
          <p:nvPr/>
        </p:nvSpPr>
        <p:spPr>
          <a:xfrm>
            <a:off x="7706360" y="4019550"/>
            <a:ext cx="3267710" cy="1360170"/>
          </a:xfrm>
          <a:prstGeom prst="rect">
            <a:avLst/>
          </a:prstGeom>
          <a:noFill/>
          <a:ln w="3175">
            <a:solidFill>
              <a:srgbClr val="8ED2FF"/>
            </a:solidFill>
          </a:ln>
          <a:extLst>
            <a:ext uri="{909E8E84-426E-40DD-AFC4-6F175D3DCCD1}">
              <a14:hiddenFill xmlns:a14="http://schemas.microsoft.com/office/drawing/2010/main" xmlns="">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ym typeface="+mn-ea"/>
            </a:endParaRPr>
          </a:p>
        </p:txBody>
      </p:sp>
      <p:sp>
        <p:nvSpPr>
          <p:cNvPr id="7" name="矩形 6"/>
          <p:cNvSpPr/>
          <p:nvPr/>
        </p:nvSpPr>
        <p:spPr>
          <a:xfrm>
            <a:off x="2529205" y="1858010"/>
            <a:ext cx="3267710" cy="1360170"/>
          </a:xfrm>
          <a:prstGeom prst="rect">
            <a:avLst/>
          </a:prstGeom>
          <a:noFill/>
          <a:ln w="3175">
            <a:solidFill>
              <a:srgbClr val="8ED2FF"/>
            </a:solidFill>
          </a:ln>
          <a:extLst>
            <a:ext uri="{909E8E84-426E-40DD-AFC4-6F175D3DCCD1}">
              <a14:hiddenFill xmlns:a14="http://schemas.microsoft.com/office/drawing/2010/main" xmlns="">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Group 3"/>
          <p:cNvGrpSpPr/>
          <p:nvPr/>
        </p:nvGrpSpPr>
        <p:grpSpPr>
          <a:xfrm>
            <a:off x="1204278" y="4019550"/>
            <a:ext cx="1376362" cy="1376363"/>
            <a:chOff x="4078466" y="1972285"/>
            <a:chExt cx="1376313" cy="1376313"/>
          </a:xfrm>
        </p:grpSpPr>
        <p:sp>
          <p:nvSpPr>
            <p:cNvPr id="21" name="Rectangle 20"/>
            <p:cNvSpPr/>
            <p:nvPr/>
          </p:nvSpPr>
          <p:spPr>
            <a:xfrm>
              <a:off x="4078466" y="1972285"/>
              <a:ext cx="1376313" cy="1376313"/>
            </a:xfrm>
            <a:prstGeom prst="rect">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313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defRPr>
              </a:lvl1pPr>
              <a:lvl2pPr marL="455930" lvl="1"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2pPr>
              <a:lvl3pPr marL="913130" lvl="2"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3pPr>
              <a:lvl4pPr marL="1370330" lvl="3"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4pPr>
              <a:lvl5pPr marL="1827530" lvl="4"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5pPr>
            </a:lstStyle>
            <a:p>
              <a:pPr lvl="0" algn="ctr" eaLnBrk="1" hangingPunct="1"/>
              <a:endParaRPr lang="id-ID" altLang="x-none" dirty="0">
                <a:solidFill>
                  <a:srgbClr val="FFFFFF"/>
                </a:solidFill>
                <a:latin typeface="Calibri" panose="020F0502020204030204" charset="0"/>
                <a:ea typeface="Calibri" panose="020F0502020204030204" charset="0"/>
              </a:endParaRPr>
            </a:p>
          </p:txBody>
        </p:sp>
        <p:sp>
          <p:nvSpPr>
            <p:cNvPr id="53270" name="Shape 2102"/>
            <p:cNvSpPr/>
            <p:nvPr/>
          </p:nvSpPr>
          <p:spPr>
            <a:xfrm>
              <a:off x="4478244" y="2416536"/>
              <a:ext cx="589478" cy="471564"/>
            </a:xfrm>
            <a:custGeom>
              <a:avLst/>
              <a:gdLst/>
              <a:ahLst/>
              <a:cxnLst>
                <a:cxn ang="0">
                  <a:pos x="294739" y="235782"/>
                </a:cxn>
                <a:cxn ang="5898240">
                  <a:pos x="294739" y="235782"/>
                </a:cxn>
                <a:cxn ang="11796480">
                  <a:pos x="294739" y="235782"/>
                </a:cxn>
                <a:cxn ang="17694720">
                  <a:pos x="294739" y="235782"/>
                </a:cxn>
              </a:cxnLst>
              <a:rect l="0" t="0" r="0" b="0"/>
              <a:pathLst>
                <a:path w="21600" h="2160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alpha val="100000"/>
              </a:schemeClr>
            </a:solidFill>
            <a:ln w="12700">
              <a:noFill/>
            </a:ln>
          </p:spPr>
          <p:txBody>
            <a:bodyPr/>
            <a:lstStyle/>
            <a:p>
              <a:endParaRPr lang="zh-CN" altLang="en-US"/>
            </a:p>
          </p:txBody>
        </p:sp>
      </p:grpSp>
      <p:grpSp>
        <p:nvGrpSpPr>
          <p:cNvPr id="5" name="Group 5"/>
          <p:cNvGrpSpPr/>
          <p:nvPr/>
        </p:nvGrpSpPr>
        <p:grpSpPr>
          <a:xfrm>
            <a:off x="6392545" y="4011295"/>
            <a:ext cx="1376363" cy="1376363"/>
            <a:chOff x="9013430" y="1972285"/>
            <a:chExt cx="1376313" cy="1376313"/>
          </a:xfrm>
        </p:grpSpPr>
        <p:sp>
          <p:nvSpPr>
            <p:cNvPr id="27" name="Rectangle 26"/>
            <p:cNvSpPr/>
            <p:nvPr/>
          </p:nvSpPr>
          <p:spPr>
            <a:xfrm>
              <a:off x="9013430" y="1972285"/>
              <a:ext cx="1376313" cy="1376313"/>
            </a:xfrm>
            <a:prstGeom prst="rect">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313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defRPr>
              </a:lvl1pPr>
              <a:lvl2pPr marL="455930" lvl="1"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2pPr>
              <a:lvl3pPr marL="913130" lvl="2"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3pPr>
              <a:lvl4pPr marL="1370330" lvl="3"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4pPr>
              <a:lvl5pPr marL="1827530" lvl="4"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5pPr>
            </a:lstStyle>
            <a:p>
              <a:pPr lvl="0" algn="ctr" eaLnBrk="1" hangingPunct="1"/>
              <a:endParaRPr lang="id-ID" altLang="x-none" dirty="0">
                <a:solidFill>
                  <a:srgbClr val="FFFFFF"/>
                </a:solidFill>
                <a:latin typeface="Calibri" panose="020F0502020204030204" charset="0"/>
                <a:ea typeface="Calibri" panose="020F0502020204030204" charset="0"/>
              </a:endParaRPr>
            </a:p>
          </p:txBody>
        </p:sp>
        <p:sp>
          <p:nvSpPr>
            <p:cNvPr id="53268" name="Freeform 5"/>
            <p:cNvSpPr>
              <a:spLocks noEditPoints="1"/>
            </p:cNvSpPr>
            <p:nvPr/>
          </p:nvSpPr>
          <p:spPr>
            <a:xfrm>
              <a:off x="9473468" y="2336790"/>
              <a:ext cx="484064" cy="619289"/>
            </a:xfrm>
            <a:custGeom>
              <a:avLst/>
              <a:gdLst/>
              <a:ahLst/>
              <a:cxnLst>
                <a:cxn ang="0">
                  <a:pos x="269959" y="23282"/>
                </a:cxn>
                <a:cxn ang="0">
                  <a:pos x="209451" y="51219"/>
                </a:cxn>
                <a:cxn ang="0">
                  <a:pos x="69817" y="423724"/>
                </a:cxn>
                <a:cxn ang="0">
                  <a:pos x="41890" y="465631"/>
                </a:cxn>
                <a:cxn ang="0">
                  <a:pos x="144288" y="596007"/>
                </a:cxn>
                <a:cxn ang="0">
                  <a:pos x="283922" y="596007"/>
                </a:cxn>
                <a:cxn ang="0">
                  <a:pos x="484064" y="260753"/>
                </a:cxn>
                <a:cxn ang="0">
                  <a:pos x="339776" y="246784"/>
                </a:cxn>
                <a:cxn ang="0">
                  <a:pos x="363048" y="209534"/>
                </a:cxn>
                <a:cxn ang="0">
                  <a:pos x="321158" y="232815"/>
                </a:cxn>
                <a:cxn ang="0">
                  <a:pos x="242032" y="223503"/>
                </a:cxn>
                <a:cxn ang="0">
                  <a:pos x="265304" y="176940"/>
                </a:cxn>
                <a:cxn ang="0">
                  <a:pos x="335121" y="167627"/>
                </a:cxn>
                <a:cxn ang="0">
                  <a:pos x="367702" y="162971"/>
                </a:cxn>
                <a:cxn ang="0">
                  <a:pos x="363048" y="251441"/>
                </a:cxn>
                <a:cxn ang="0">
                  <a:pos x="321158" y="409755"/>
                </a:cxn>
                <a:cxn ang="0">
                  <a:pos x="321158" y="349223"/>
                </a:cxn>
                <a:cxn ang="0">
                  <a:pos x="228069" y="288691"/>
                </a:cxn>
                <a:cxn ang="0">
                  <a:pos x="302540" y="149002"/>
                </a:cxn>
                <a:cxn ang="0">
                  <a:pos x="297886" y="102439"/>
                </a:cxn>
                <a:cxn ang="0">
                  <a:pos x="204796" y="102439"/>
                </a:cxn>
                <a:cxn ang="0">
                  <a:pos x="153597" y="102439"/>
                </a:cxn>
                <a:cxn ang="0">
                  <a:pos x="51199" y="316629"/>
                </a:cxn>
                <a:cxn ang="0">
                  <a:pos x="51199" y="265410"/>
                </a:cxn>
                <a:cxn ang="0">
                  <a:pos x="37236" y="228159"/>
                </a:cxn>
                <a:cxn ang="0">
                  <a:pos x="134979" y="121064"/>
                </a:cxn>
                <a:cxn ang="0">
                  <a:pos x="102398" y="130377"/>
                </a:cxn>
                <a:cxn ang="0">
                  <a:pos x="111707" y="149002"/>
                </a:cxn>
                <a:cxn ang="0">
                  <a:pos x="139634" y="135033"/>
                </a:cxn>
                <a:cxn ang="0">
                  <a:pos x="144288" y="172283"/>
                </a:cxn>
                <a:cxn ang="0">
                  <a:pos x="134979" y="190909"/>
                </a:cxn>
                <a:cxn ang="0">
                  <a:pos x="111707" y="223503"/>
                </a:cxn>
                <a:cxn ang="0">
                  <a:pos x="83780" y="232815"/>
                </a:cxn>
                <a:cxn ang="0">
                  <a:pos x="51199" y="242128"/>
                </a:cxn>
                <a:cxn ang="0">
                  <a:pos x="65162" y="274722"/>
                </a:cxn>
                <a:cxn ang="0">
                  <a:pos x="139634" y="284035"/>
                </a:cxn>
                <a:cxn ang="0">
                  <a:pos x="153597" y="349223"/>
                </a:cxn>
                <a:cxn ang="0">
                  <a:pos x="134979" y="386474"/>
                </a:cxn>
                <a:cxn ang="0">
                  <a:pos x="111707" y="419068"/>
                </a:cxn>
                <a:cxn ang="0">
                  <a:pos x="88435" y="367848"/>
                </a:cxn>
                <a:cxn ang="0">
                  <a:pos x="209451" y="493569"/>
                </a:cxn>
                <a:cxn ang="0">
                  <a:pos x="74471" y="451662"/>
                </a:cxn>
                <a:cxn ang="0">
                  <a:pos x="423556" y="265410"/>
                </a:cxn>
                <a:cxn ang="0">
                  <a:pos x="316503" y="60532"/>
                </a:cxn>
                <a:cxn ang="0">
                  <a:pos x="209451" y="493569"/>
                </a:cxn>
              </a:cxnLst>
              <a:rect l="0" t="0" r="0" b="0"/>
              <a:pathLst>
                <a:path w="104" h="133">
                  <a:moveTo>
                    <a:pt x="104" y="56"/>
                  </a:moveTo>
                  <a:cubicBezTo>
                    <a:pt x="104" y="31"/>
                    <a:pt x="86" y="10"/>
                    <a:pt x="63" y="2"/>
                  </a:cubicBezTo>
                  <a:cubicBezTo>
                    <a:pt x="58" y="0"/>
                    <a:pt x="58" y="5"/>
                    <a:pt x="58" y="5"/>
                  </a:cubicBezTo>
                  <a:cubicBezTo>
                    <a:pt x="58" y="8"/>
                    <a:pt x="59" y="9"/>
                    <a:pt x="60" y="9"/>
                  </a:cubicBezTo>
                  <a:cubicBezTo>
                    <a:pt x="58" y="13"/>
                    <a:pt x="58" y="13"/>
                    <a:pt x="58" y="13"/>
                  </a:cubicBezTo>
                  <a:cubicBezTo>
                    <a:pt x="54" y="12"/>
                    <a:pt x="50" y="11"/>
                    <a:pt x="45" y="11"/>
                  </a:cubicBezTo>
                  <a:cubicBezTo>
                    <a:pt x="20" y="11"/>
                    <a:pt x="0" y="32"/>
                    <a:pt x="0" y="57"/>
                  </a:cubicBezTo>
                  <a:cubicBezTo>
                    <a:pt x="0" y="71"/>
                    <a:pt x="6" y="83"/>
                    <a:pt x="16" y="91"/>
                  </a:cubicBezTo>
                  <a:cubicBezTo>
                    <a:pt x="15" y="91"/>
                    <a:pt x="15" y="91"/>
                    <a:pt x="15" y="91"/>
                  </a:cubicBezTo>
                  <a:cubicBezTo>
                    <a:pt x="13" y="95"/>
                    <a:pt x="13" y="95"/>
                    <a:pt x="13" y="95"/>
                  </a:cubicBezTo>
                  <a:cubicBezTo>
                    <a:pt x="10" y="94"/>
                    <a:pt x="8" y="96"/>
                    <a:pt x="8" y="96"/>
                  </a:cubicBezTo>
                  <a:cubicBezTo>
                    <a:pt x="6" y="98"/>
                    <a:pt x="9" y="100"/>
                    <a:pt x="9" y="100"/>
                  </a:cubicBezTo>
                  <a:cubicBezTo>
                    <a:pt x="17" y="107"/>
                    <a:pt x="28" y="113"/>
                    <a:pt x="39" y="114"/>
                  </a:cubicBezTo>
                  <a:cubicBezTo>
                    <a:pt x="40" y="126"/>
                    <a:pt x="40" y="126"/>
                    <a:pt x="40" y="126"/>
                  </a:cubicBezTo>
                  <a:cubicBezTo>
                    <a:pt x="31" y="128"/>
                    <a:pt x="31" y="128"/>
                    <a:pt x="31" y="128"/>
                  </a:cubicBezTo>
                  <a:cubicBezTo>
                    <a:pt x="12" y="133"/>
                    <a:pt x="30" y="132"/>
                    <a:pt x="30" y="132"/>
                  </a:cubicBezTo>
                  <a:cubicBezTo>
                    <a:pt x="61" y="132"/>
                    <a:pt x="61" y="132"/>
                    <a:pt x="61" y="132"/>
                  </a:cubicBezTo>
                  <a:cubicBezTo>
                    <a:pt x="82" y="132"/>
                    <a:pt x="61" y="128"/>
                    <a:pt x="61" y="128"/>
                  </a:cubicBezTo>
                  <a:cubicBezTo>
                    <a:pt x="50" y="126"/>
                    <a:pt x="50" y="126"/>
                    <a:pt x="50" y="126"/>
                  </a:cubicBezTo>
                  <a:cubicBezTo>
                    <a:pt x="50" y="126"/>
                    <a:pt x="50" y="119"/>
                    <a:pt x="50" y="114"/>
                  </a:cubicBezTo>
                  <a:cubicBezTo>
                    <a:pt x="79" y="111"/>
                    <a:pt x="104" y="85"/>
                    <a:pt x="104" y="56"/>
                  </a:cubicBezTo>
                  <a:close/>
                  <a:moveTo>
                    <a:pt x="49" y="62"/>
                  </a:moveTo>
                  <a:cubicBezTo>
                    <a:pt x="49" y="44"/>
                    <a:pt x="64" y="58"/>
                    <a:pt x="64" y="58"/>
                  </a:cubicBezTo>
                  <a:cubicBezTo>
                    <a:pt x="72" y="63"/>
                    <a:pt x="73" y="53"/>
                    <a:pt x="73" y="53"/>
                  </a:cubicBezTo>
                  <a:cubicBezTo>
                    <a:pt x="79" y="51"/>
                    <a:pt x="79" y="51"/>
                    <a:pt x="79" y="51"/>
                  </a:cubicBezTo>
                  <a:cubicBezTo>
                    <a:pt x="79" y="48"/>
                    <a:pt x="79" y="48"/>
                    <a:pt x="79" y="48"/>
                  </a:cubicBezTo>
                  <a:cubicBezTo>
                    <a:pt x="78" y="45"/>
                    <a:pt x="78" y="45"/>
                    <a:pt x="78" y="45"/>
                  </a:cubicBezTo>
                  <a:cubicBezTo>
                    <a:pt x="70" y="41"/>
                    <a:pt x="70" y="41"/>
                    <a:pt x="70" y="41"/>
                  </a:cubicBezTo>
                  <a:cubicBezTo>
                    <a:pt x="70" y="41"/>
                    <a:pt x="69" y="44"/>
                    <a:pt x="71" y="47"/>
                  </a:cubicBezTo>
                  <a:cubicBezTo>
                    <a:pt x="71" y="47"/>
                    <a:pt x="70" y="51"/>
                    <a:pt x="69" y="50"/>
                  </a:cubicBezTo>
                  <a:cubicBezTo>
                    <a:pt x="64" y="48"/>
                    <a:pt x="64" y="48"/>
                    <a:pt x="64" y="48"/>
                  </a:cubicBezTo>
                  <a:cubicBezTo>
                    <a:pt x="64" y="48"/>
                    <a:pt x="62" y="47"/>
                    <a:pt x="59" y="49"/>
                  </a:cubicBezTo>
                  <a:cubicBezTo>
                    <a:pt x="56" y="50"/>
                    <a:pt x="52" y="48"/>
                    <a:pt x="52" y="48"/>
                  </a:cubicBezTo>
                  <a:cubicBezTo>
                    <a:pt x="52" y="48"/>
                    <a:pt x="52" y="46"/>
                    <a:pt x="55" y="44"/>
                  </a:cubicBezTo>
                  <a:cubicBezTo>
                    <a:pt x="57" y="43"/>
                    <a:pt x="57" y="43"/>
                    <a:pt x="57" y="43"/>
                  </a:cubicBezTo>
                  <a:cubicBezTo>
                    <a:pt x="57" y="43"/>
                    <a:pt x="57" y="40"/>
                    <a:pt x="57" y="38"/>
                  </a:cubicBezTo>
                  <a:cubicBezTo>
                    <a:pt x="58" y="36"/>
                    <a:pt x="59" y="38"/>
                    <a:pt x="61" y="36"/>
                  </a:cubicBezTo>
                  <a:cubicBezTo>
                    <a:pt x="63" y="34"/>
                    <a:pt x="65" y="39"/>
                    <a:pt x="68" y="39"/>
                  </a:cubicBezTo>
                  <a:cubicBezTo>
                    <a:pt x="71" y="38"/>
                    <a:pt x="69" y="37"/>
                    <a:pt x="72" y="36"/>
                  </a:cubicBezTo>
                  <a:cubicBezTo>
                    <a:pt x="74" y="35"/>
                    <a:pt x="75" y="39"/>
                    <a:pt x="75" y="39"/>
                  </a:cubicBezTo>
                  <a:cubicBezTo>
                    <a:pt x="80" y="39"/>
                    <a:pt x="80" y="39"/>
                    <a:pt x="80" y="39"/>
                  </a:cubicBezTo>
                  <a:cubicBezTo>
                    <a:pt x="80" y="39"/>
                    <a:pt x="79" y="34"/>
                    <a:pt x="79" y="35"/>
                  </a:cubicBezTo>
                  <a:cubicBezTo>
                    <a:pt x="82" y="40"/>
                    <a:pt x="86" y="53"/>
                    <a:pt x="85" y="55"/>
                  </a:cubicBezTo>
                  <a:cubicBezTo>
                    <a:pt x="84" y="55"/>
                    <a:pt x="83" y="54"/>
                    <a:pt x="83" y="54"/>
                  </a:cubicBezTo>
                  <a:cubicBezTo>
                    <a:pt x="78" y="54"/>
                    <a:pt x="78" y="54"/>
                    <a:pt x="78" y="54"/>
                  </a:cubicBezTo>
                  <a:cubicBezTo>
                    <a:pt x="81" y="58"/>
                    <a:pt x="81" y="58"/>
                    <a:pt x="81" y="58"/>
                  </a:cubicBezTo>
                  <a:cubicBezTo>
                    <a:pt x="81" y="58"/>
                    <a:pt x="82" y="60"/>
                    <a:pt x="85" y="60"/>
                  </a:cubicBezTo>
                  <a:cubicBezTo>
                    <a:pt x="83" y="77"/>
                    <a:pt x="69" y="88"/>
                    <a:pt x="69" y="88"/>
                  </a:cubicBezTo>
                  <a:cubicBezTo>
                    <a:pt x="67" y="86"/>
                    <a:pt x="68" y="84"/>
                    <a:pt x="68" y="84"/>
                  </a:cubicBezTo>
                  <a:cubicBezTo>
                    <a:pt x="69" y="81"/>
                    <a:pt x="69" y="81"/>
                    <a:pt x="69" y="81"/>
                  </a:cubicBezTo>
                  <a:cubicBezTo>
                    <a:pt x="69" y="75"/>
                    <a:pt x="69" y="75"/>
                    <a:pt x="69" y="75"/>
                  </a:cubicBezTo>
                  <a:cubicBezTo>
                    <a:pt x="69" y="75"/>
                    <a:pt x="69" y="70"/>
                    <a:pt x="63" y="72"/>
                  </a:cubicBezTo>
                  <a:cubicBezTo>
                    <a:pt x="58" y="74"/>
                    <a:pt x="60" y="74"/>
                    <a:pt x="54" y="74"/>
                  </a:cubicBezTo>
                  <a:cubicBezTo>
                    <a:pt x="48" y="75"/>
                    <a:pt x="49" y="62"/>
                    <a:pt x="49" y="62"/>
                  </a:cubicBezTo>
                  <a:close/>
                  <a:moveTo>
                    <a:pt x="64" y="22"/>
                  </a:moveTo>
                  <a:cubicBezTo>
                    <a:pt x="65" y="22"/>
                    <a:pt x="68" y="23"/>
                    <a:pt x="71" y="26"/>
                  </a:cubicBezTo>
                  <a:cubicBezTo>
                    <a:pt x="69" y="33"/>
                    <a:pt x="65" y="32"/>
                    <a:pt x="65" y="32"/>
                  </a:cubicBezTo>
                  <a:cubicBezTo>
                    <a:pt x="65" y="32"/>
                    <a:pt x="62" y="32"/>
                    <a:pt x="62" y="29"/>
                  </a:cubicBezTo>
                  <a:cubicBezTo>
                    <a:pt x="66" y="27"/>
                    <a:pt x="66" y="27"/>
                    <a:pt x="66" y="27"/>
                  </a:cubicBezTo>
                  <a:cubicBezTo>
                    <a:pt x="66" y="27"/>
                    <a:pt x="64" y="24"/>
                    <a:pt x="64" y="22"/>
                  </a:cubicBezTo>
                  <a:close/>
                  <a:moveTo>
                    <a:pt x="36" y="21"/>
                  </a:moveTo>
                  <a:cubicBezTo>
                    <a:pt x="40" y="17"/>
                    <a:pt x="47" y="17"/>
                    <a:pt x="47" y="18"/>
                  </a:cubicBezTo>
                  <a:cubicBezTo>
                    <a:pt x="46" y="20"/>
                    <a:pt x="44" y="20"/>
                    <a:pt x="44" y="22"/>
                  </a:cubicBezTo>
                  <a:cubicBezTo>
                    <a:pt x="44" y="24"/>
                    <a:pt x="41" y="26"/>
                    <a:pt x="41" y="27"/>
                  </a:cubicBezTo>
                  <a:cubicBezTo>
                    <a:pt x="41" y="28"/>
                    <a:pt x="41" y="32"/>
                    <a:pt x="38" y="29"/>
                  </a:cubicBezTo>
                  <a:cubicBezTo>
                    <a:pt x="35" y="25"/>
                    <a:pt x="32" y="24"/>
                    <a:pt x="33" y="22"/>
                  </a:cubicBezTo>
                  <a:cubicBezTo>
                    <a:pt x="33" y="22"/>
                    <a:pt x="36" y="21"/>
                    <a:pt x="36" y="21"/>
                  </a:cubicBezTo>
                  <a:close/>
                  <a:moveTo>
                    <a:pt x="12" y="74"/>
                  </a:moveTo>
                  <a:cubicBezTo>
                    <a:pt x="12" y="73"/>
                    <a:pt x="11" y="69"/>
                    <a:pt x="11" y="68"/>
                  </a:cubicBezTo>
                  <a:cubicBezTo>
                    <a:pt x="11" y="66"/>
                    <a:pt x="11" y="63"/>
                    <a:pt x="11" y="63"/>
                  </a:cubicBezTo>
                  <a:cubicBezTo>
                    <a:pt x="11" y="63"/>
                    <a:pt x="13" y="61"/>
                    <a:pt x="12" y="60"/>
                  </a:cubicBezTo>
                  <a:cubicBezTo>
                    <a:pt x="11" y="59"/>
                    <a:pt x="11" y="57"/>
                    <a:pt x="11" y="57"/>
                  </a:cubicBezTo>
                  <a:cubicBezTo>
                    <a:pt x="9" y="55"/>
                    <a:pt x="9" y="55"/>
                    <a:pt x="9" y="55"/>
                  </a:cubicBezTo>
                  <a:cubicBezTo>
                    <a:pt x="9" y="55"/>
                    <a:pt x="8" y="53"/>
                    <a:pt x="7" y="52"/>
                  </a:cubicBezTo>
                  <a:cubicBezTo>
                    <a:pt x="7" y="51"/>
                    <a:pt x="7" y="50"/>
                    <a:pt x="8" y="49"/>
                  </a:cubicBezTo>
                  <a:cubicBezTo>
                    <a:pt x="8" y="48"/>
                    <a:pt x="7" y="46"/>
                    <a:pt x="7" y="45"/>
                  </a:cubicBezTo>
                  <a:cubicBezTo>
                    <a:pt x="15" y="27"/>
                    <a:pt x="28" y="22"/>
                    <a:pt x="28" y="22"/>
                  </a:cubicBezTo>
                  <a:cubicBezTo>
                    <a:pt x="29" y="26"/>
                    <a:pt x="29" y="26"/>
                    <a:pt x="29" y="26"/>
                  </a:cubicBezTo>
                  <a:cubicBezTo>
                    <a:pt x="29" y="26"/>
                    <a:pt x="26" y="27"/>
                    <a:pt x="25" y="27"/>
                  </a:cubicBezTo>
                  <a:cubicBezTo>
                    <a:pt x="24" y="26"/>
                    <a:pt x="23" y="26"/>
                    <a:pt x="23" y="26"/>
                  </a:cubicBezTo>
                  <a:cubicBezTo>
                    <a:pt x="22" y="28"/>
                    <a:pt x="22" y="28"/>
                    <a:pt x="22" y="28"/>
                  </a:cubicBezTo>
                  <a:cubicBezTo>
                    <a:pt x="22" y="28"/>
                    <a:pt x="21" y="30"/>
                    <a:pt x="21" y="31"/>
                  </a:cubicBezTo>
                  <a:cubicBezTo>
                    <a:pt x="21" y="32"/>
                    <a:pt x="21" y="33"/>
                    <a:pt x="21" y="33"/>
                  </a:cubicBezTo>
                  <a:cubicBezTo>
                    <a:pt x="21" y="33"/>
                    <a:pt x="24" y="33"/>
                    <a:pt x="24" y="32"/>
                  </a:cubicBezTo>
                  <a:cubicBezTo>
                    <a:pt x="24" y="31"/>
                    <a:pt x="24" y="31"/>
                    <a:pt x="24" y="31"/>
                  </a:cubicBezTo>
                  <a:cubicBezTo>
                    <a:pt x="23" y="29"/>
                    <a:pt x="23" y="29"/>
                    <a:pt x="23" y="29"/>
                  </a:cubicBezTo>
                  <a:cubicBezTo>
                    <a:pt x="23" y="29"/>
                    <a:pt x="25" y="28"/>
                    <a:pt x="30" y="29"/>
                  </a:cubicBezTo>
                  <a:cubicBezTo>
                    <a:pt x="35" y="29"/>
                    <a:pt x="33" y="33"/>
                    <a:pt x="35" y="34"/>
                  </a:cubicBezTo>
                  <a:cubicBezTo>
                    <a:pt x="37" y="34"/>
                    <a:pt x="33" y="37"/>
                    <a:pt x="33" y="39"/>
                  </a:cubicBezTo>
                  <a:cubicBezTo>
                    <a:pt x="32" y="40"/>
                    <a:pt x="31" y="37"/>
                    <a:pt x="31" y="37"/>
                  </a:cubicBezTo>
                  <a:cubicBezTo>
                    <a:pt x="31" y="37"/>
                    <a:pt x="32" y="35"/>
                    <a:pt x="30" y="35"/>
                  </a:cubicBezTo>
                  <a:cubicBezTo>
                    <a:pt x="28" y="35"/>
                    <a:pt x="26" y="39"/>
                    <a:pt x="27" y="38"/>
                  </a:cubicBezTo>
                  <a:cubicBezTo>
                    <a:pt x="28" y="38"/>
                    <a:pt x="30" y="40"/>
                    <a:pt x="29" y="41"/>
                  </a:cubicBezTo>
                  <a:cubicBezTo>
                    <a:pt x="29" y="42"/>
                    <a:pt x="29" y="42"/>
                    <a:pt x="28" y="44"/>
                  </a:cubicBezTo>
                  <a:cubicBezTo>
                    <a:pt x="27" y="46"/>
                    <a:pt x="25" y="48"/>
                    <a:pt x="25" y="48"/>
                  </a:cubicBezTo>
                  <a:cubicBezTo>
                    <a:pt x="25" y="48"/>
                    <a:pt x="24" y="47"/>
                    <a:pt x="24" y="48"/>
                  </a:cubicBezTo>
                  <a:cubicBezTo>
                    <a:pt x="25" y="49"/>
                    <a:pt x="24" y="52"/>
                    <a:pt x="24" y="53"/>
                  </a:cubicBezTo>
                  <a:cubicBezTo>
                    <a:pt x="24" y="54"/>
                    <a:pt x="22" y="52"/>
                    <a:pt x="21" y="50"/>
                  </a:cubicBezTo>
                  <a:cubicBezTo>
                    <a:pt x="21" y="48"/>
                    <a:pt x="19" y="49"/>
                    <a:pt x="18" y="50"/>
                  </a:cubicBezTo>
                  <a:cubicBezTo>
                    <a:pt x="17" y="50"/>
                    <a:pt x="15" y="49"/>
                    <a:pt x="15" y="48"/>
                  </a:cubicBezTo>
                  <a:cubicBezTo>
                    <a:pt x="15" y="47"/>
                    <a:pt x="11" y="50"/>
                    <a:pt x="10" y="51"/>
                  </a:cubicBezTo>
                  <a:cubicBezTo>
                    <a:pt x="9" y="52"/>
                    <a:pt x="9" y="53"/>
                    <a:pt x="11" y="52"/>
                  </a:cubicBezTo>
                  <a:cubicBezTo>
                    <a:pt x="13" y="52"/>
                    <a:pt x="14" y="52"/>
                    <a:pt x="14" y="54"/>
                  </a:cubicBezTo>
                  <a:cubicBezTo>
                    <a:pt x="13" y="55"/>
                    <a:pt x="12" y="54"/>
                    <a:pt x="12" y="55"/>
                  </a:cubicBezTo>
                  <a:cubicBezTo>
                    <a:pt x="12" y="56"/>
                    <a:pt x="14" y="57"/>
                    <a:pt x="14" y="59"/>
                  </a:cubicBezTo>
                  <a:cubicBezTo>
                    <a:pt x="14" y="60"/>
                    <a:pt x="18" y="59"/>
                    <a:pt x="20" y="58"/>
                  </a:cubicBezTo>
                  <a:cubicBezTo>
                    <a:pt x="21" y="58"/>
                    <a:pt x="24" y="57"/>
                    <a:pt x="25" y="59"/>
                  </a:cubicBezTo>
                  <a:cubicBezTo>
                    <a:pt x="25" y="60"/>
                    <a:pt x="29" y="61"/>
                    <a:pt x="30" y="61"/>
                  </a:cubicBezTo>
                  <a:cubicBezTo>
                    <a:pt x="32" y="62"/>
                    <a:pt x="35" y="62"/>
                    <a:pt x="36" y="64"/>
                  </a:cubicBezTo>
                  <a:cubicBezTo>
                    <a:pt x="38" y="65"/>
                    <a:pt x="35" y="68"/>
                    <a:pt x="35" y="69"/>
                  </a:cubicBezTo>
                  <a:cubicBezTo>
                    <a:pt x="35" y="70"/>
                    <a:pt x="33" y="73"/>
                    <a:pt x="33" y="75"/>
                  </a:cubicBezTo>
                  <a:cubicBezTo>
                    <a:pt x="32" y="76"/>
                    <a:pt x="31" y="77"/>
                    <a:pt x="30" y="78"/>
                  </a:cubicBezTo>
                  <a:cubicBezTo>
                    <a:pt x="29" y="78"/>
                    <a:pt x="29" y="80"/>
                    <a:pt x="29" y="80"/>
                  </a:cubicBezTo>
                  <a:cubicBezTo>
                    <a:pt x="29" y="83"/>
                    <a:pt x="29" y="83"/>
                    <a:pt x="29" y="83"/>
                  </a:cubicBezTo>
                  <a:cubicBezTo>
                    <a:pt x="29" y="83"/>
                    <a:pt x="29" y="86"/>
                    <a:pt x="30" y="87"/>
                  </a:cubicBezTo>
                  <a:cubicBezTo>
                    <a:pt x="30" y="88"/>
                    <a:pt x="27" y="94"/>
                    <a:pt x="27" y="94"/>
                  </a:cubicBezTo>
                  <a:cubicBezTo>
                    <a:pt x="26" y="94"/>
                    <a:pt x="25" y="92"/>
                    <a:pt x="24" y="90"/>
                  </a:cubicBezTo>
                  <a:cubicBezTo>
                    <a:pt x="23" y="89"/>
                    <a:pt x="23" y="88"/>
                    <a:pt x="23" y="86"/>
                  </a:cubicBezTo>
                  <a:cubicBezTo>
                    <a:pt x="23" y="84"/>
                    <a:pt x="21" y="83"/>
                    <a:pt x="21" y="82"/>
                  </a:cubicBezTo>
                  <a:cubicBezTo>
                    <a:pt x="20" y="81"/>
                    <a:pt x="19" y="80"/>
                    <a:pt x="19" y="79"/>
                  </a:cubicBezTo>
                  <a:cubicBezTo>
                    <a:pt x="19" y="78"/>
                    <a:pt x="17" y="76"/>
                    <a:pt x="17" y="76"/>
                  </a:cubicBezTo>
                  <a:cubicBezTo>
                    <a:pt x="17" y="76"/>
                    <a:pt x="13" y="74"/>
                    <a:pt x="12" y="74"/>
                  </a:cubicBezTo>
                  <a:close/>
                  <a:moveTo>
                    <a:pt x="45" y="106"/>
                  </a:moveTo>
                  <a:cubicBezTo>
                    <a:pt x="38" y="106"/>
                    <a:pt x="31" y="105"/>
                    <a:pt x="25" y="102"/>
                  </a:cubicBezTo>
                  <a:cubicBezTo>
                    <a:pt x="20" y="99"/>
                    <a:pt x="20" y="99"/>
                    <a:pt x="20" y="99"/>
                  </a:cubicBezTo>
                  <a:cubicBezTo>
                    <a:pt x="18" y="98"/>
                    <a:pt x="17" y="98"/>
                    <a:pt x="16" y="97"/>
                  </a:cubicBezTo>
                  <a:cubicBezTo>
                    <a:pt x="18" y="93"/>
                    <a:pt x="18" y="93"/>
                    <a:pt x="18" y="93"/>
                  </a:cubicBezTo>
                  <a:cubicBezTo>
                    <a:pt x="25" y="99"/>
                    <a:pt x="35" y="102"/>
                    <a:pt x="45" y="102"/>
                  </a:cubicBezTo>
                  <a:cubicBezTo>
                    <a:pt x="70" y="102"/>
                    <a:pt x="91" y="82"/>
                    <a:pt x="91" y="57"/>
                  </a:cubicBezTo>
                  <a:cubicBezTo>
                    <a:pt x="91" y="38"/>
                    <a:pt x="79" y="21"/>
                    <a:pt x="62" y="14"/>
                  </a:cubicBezTo>
                  <a:cubicBezTo>
                    <a:pt x="64" y="11"/>
                    <a:pt x="64" y="11"/>
                    <a:pt x="64" y="11"/>
                  </a:cubicBezTo>
                  <a:cubicBezTo>
                    <a:pt x="66" y="12"/>
                    <a:pt x="68" y="13"/>
                    <a:pt x="68" y="13"/>
                  </a:cubicBezTo>
                  <a:cubicBezTo>
                    <a:pt x="68" y="13"/>
                    <a:pt x="72" y="15"/>
                    <a:pt x="74" y="17"/>
                  </a:cubicBezTo>
                  <a:cubicBezTo>
                    <a:pt x="87" y="25"/>
                    <a:pt x="95" y="40"/>
                    <a:pt x="95" y="56"/>
                  </a:cubicBezTo>
                  <a:cubicBezTo>
                    <a:pt x="95" y="83"/>
                    <a:pt x="72" y="106"/>
                    <a:pt x="45" y="106"/>
                  </a:cubicBezTo>
                  <a:close/>
                </a:path>
              </a:pathLst>
            </a:custGeom>
            <a:solidFill>
              <a:schemeClr val="bg1">
                <a:alpha val="100000"/>
              </a:schemeClr>
            </a:solidFill>
            <a:ln w="9525">
              <a:noFill/>
            </a:ln>
          </p:spPr>
          <p:txBody>
            <a:bodyPr/>
            <a:lstStyle/>
            <a:p>
              <a:endParaRPr lang="zh-CN" altLang="en-US"/>
            </a:p>
          </p:txBody>
        </p:sp>
      </p:grpSp>
      <p:grpSp>
        <p:nvGrpSpPr>
          <p:cNvPr id="6" name="Group 4"/>
          <p:cNvGrpSpPr/>
          <p:nvPr/>
        </p:nvGrpSpPr>
        <p:grpSpPr>
          <a:xfrm>
            <a:off x="6392228" y="1845945"/>
            <a:ext cx="1376362" cy="1376363"/>
            <a:chOff x="6529435" y="1972285"/>
            <a:chExt cx="1376313" cy="1376313"/>
          </a:xfrm>
        </p:grpSpPr>
        <p:sp>
          <p:nvSpPr>
            <p:cNvPr id="24" name="Rectangle 23"/>
            <p:cNvSpPr/>
            <p:nvPr/>
          </p:nvSpPr>
          <p:spPr>
            <a:xfrm>
              <a:off x="6529435" y="1972285"/>
              <a:ext cx="1376313" cy="1376313"/>
            </a:xfrm>
            <a:prstGeom prst="rect">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313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defRPr>
              </a:lvl1pPr>
              <a:lvl2pPr marL="455930" lvl="1"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2pPr>
              <a:lvl3pPr marL="913130" lvl="2"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3pPr>
              <a:lvl4pPr marL="1370330" lvl="3"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4pPr>
              <a:lvl5pPr marL="1827530" lvl="4"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5pPr>
            </a:lstStyle>
            <a:p>
              <a:pPr lvl="0" algn="ctr" eaLnBrk="1" hangingPunct="1"/>
              <a:endParaRPr lang="id-ID" altLang="x-none" dirty="0">
                <a:solidFill>
                  <a:srgbClr val="FFFFFF"/>
                </a:solidFill>
                <a:latin typeface="Calibri" panose="020F0502020204030204" charset="0"/>
                <a:ea typeface="Calibri" panose="020F0502020204030204" charset="0"/>
              </a:endParaRPr>
            </a:p>
          </p:txBody>
        </p:sp>
        <p:sp>
          <p:nvSpPr>
            <p:cNvPr id="53274" name="Freeform 5"/>
            <p:cNvSpPr>
              <a:spLocks noEditPoints="1"/>
            </p:cNvSpPr>
            <p:nvPr/>
          </p:nvSpPr>
          <p:spPr>
            <a:xfrm>
              <a:off x="6962623" y="2447753"/>
              <a:ext cx="509937" cy="402247"/>
            </a:xfrm>
            <a:custGeom>
              <a:avLst/>
              <a:gdLst/>
              <a:ahLst/>
              <a:cxnLst>
                <a:cxn ang="0">
                  <a:pos x="508696" y="383624"/>
                </a:cxn>
                <a:cxn ang="0">
                  <a:pos x="508696" y="57109"/>
                </a:cxn>
                <a:cxn ang="0">
                  <a:pos x="490085" y="39728"/>
                </a:cxn>
                <a:cxn ang="0">
                  <a:pos x="260552" y="39728"/>
                </a:cxn>
                <a:cxn ang="0">
                  <a:pos x="248145" y="21106"/>
                </a:cxn>
                <a:cxn ang="0">
                  <a:pos x="248145" y="18623"/>
                </a:cxn>
                <a:cxn ang="0">
                  <a:pos x="228293" y="0"/>
                </a:cxn>
                <a:cxn ang="0">
                  <a:pos x="106702" y="0"/>
                </a:cxn>
                <a:cxn ang="0">
                  <a:pos x="86851" y="18623"/>
                </a:cxn>
                <a:cxn ang="0">
                  <a:pos x="86851" y="21106"/>
                </a:cxn>
                <a:cxn ang="0">
                  <a:pos x="74443" y="39728"/>
                </a:cxn>
                <a:cxn ang="0">
                  <a:pos x="74443" y="39728"/>
                </a:cxn>
                <a:cxn ang="0">
                  <a:pos x="57073" y="57109"/>
                </a:cxn>
                <a:cxn ang="0">
                  <a:pos x="57073" y="151463"/>
                </a:cxn>
                <a:cxn ang="0">
                  <a:pos x="17370" y="151463"/>
                </a:cxn>
                <a:cxn ang="0">
                  <a:pos x="6204" y="171327"/>
                </a:cxn>
                <a:cxn ang="0">
                  <a:pos x="47147" y="383624"/>
                </a:cxn>
                <a:cxn ang="0">
                  <a:pos x="65758" y="402247"/>
                </a:cxn>
                <a:cxn ang="0">
                  <a:pos x="500011" y="402247"/>
                </a:cxn>
                <a:cxn ang="0">
                  <a:pos x="508696" y="383624"/>
                </a:cxn>
                <a:cxn ang="0">
                  <a:pos x="486363" y="178776"/>
                </a:cxn>
                <a:cxn ang="0">
                  <a:pos x="486363" y="392315"/>
                </a:cxn>
                <a:cxn ang="0">
                  <a:pos x="445419" y="163878"/>
                </a:cxn>
                <a:cxn ang="0">
                  <a:pos x="428049" y="152705"/>
                </a:cxn>
                <a:cxn ang="0">
                  <a:pos x="79406" y="152705"/>
                </a:cxn>
                <a:cxn ang="0">
                  <a:pos x="79406" y="79456"/>
                </a:cxn>
                <a:cxn ang="0">
                  <a:pos x="486363" y="79456"/>
                </a:cxn>
                <a:cxn ang="0">
                  <a:pos x="486363" y="178776"/>
                </a:cxn>
              </a:cxnLst>
              <a:rect l="0" t="0" r="0" b="0"/>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alpha val="100000"/>
              </a:schemeClr>
            </a:solidFill>
            <a:ln w="9525">
              <a:noFill/>
            </a:ln>
          </p:spPr>
          <p:txBody>
            <a:bodyPr/>
            <a:lstStyle/>
            <a:p>
              <a:endParaRPr lang="zh-CN" altLang="en-US"/>
            </a:p>
          </p:txBody>
        </p:sp>
      </p:grpSp>
      <p:grpSp>
        <p:nvGrpSpPr>
          <p:cNvPr id="13" name="Group 2"/>
          <p:cNvGrpSpPr/>
          <p:nvPr/>
        </p:nvGrpSpPr>
        <p:grpSpPr>
          <a:xfrm>
            <a:off x="1204278" y="1845945"/>
            <a:ext cx="1376362" cy="1376363"/>
            <a:chOff x="1627497" y="1972285"/>
            <a:chExt cx="1376313" cy="1376313"/>
          </a:xfrm>
        </p:grpSpPr>
        <p:sp>
          <p:nvSpPr>
            <p:cNvPr id="18" name="Rectangle 17"/>
            <p:cNvSpPr/>
            <p:nvPr/>
          </p:nvSpPr>
          <p:spPr>
            <a:xfrm>
              <a:off x="1627497" y="1972285"/>
              <a:ext cx="1376313" cy="1376313"/>
            </a:xfrm>
            <a:prstGeom prst="rect">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313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charset="0"/>
                </a:defRPr>
              </a:lvl1pPr>
              <a:lvl2pPr marL="455930" lvl="1"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2pPr>
              <a:lvl3pPr marL="913130" lvl="2"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3pPr>
              <a:lvl4pPr marL="1370330" lvl="3"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4pPr>
              <a:lvl5pPr marL="1827530" lvl="4" indent="1270" algn="l" defTabSz="91313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defRPr>
              </a:lvl5pPr>
            </a:lstStyle>
            <a:p>
              <a:pPr lvl="0" algn="ctr" eaLnBrk="1" hangingPunct="1"/>
              <a:endParaRPr lang="id-ID" altLang="x-none" dirty="0">
                <a:solidFill>
                  <a:srgbClr val="FFFFFF"/>
                </a:solidFill>
                <a:latin typeface="Calibri" panose="020F0502020204030204" charset="0"/>
                <a:ea typeface="Calibri" panose="020F0502020204030204" charset="0"/>
              </a:endParaRPr>
            </a:p>
          </p:txBody>
        </p:sp>
        <p:grpSp>
          <p:nvGrpSpPr>
            <p:cNvPr id="46" name="Group 45"/>
            <p:cNvGrpSpPr/>
            <p:nvPr/>
          </p:nvGrpSpPr>
          <p:grpSpPr>
            <a:xfrm>
              <a:off x="2067058" y="2373884"/>
              <a:ext cx="514429" cy="498044"/>
              <a:chOff x="2339975" y="3200401"/>
              <a:chExt cx="249238" cy="241300"/>
            </a:xfrm>
            <a:solidFill>
              <a:schemeClr val="bg1"/>
            </a:solidFill>
          </p:grpSpPr>
          <p:sp>
            <p:nvSpPr>
              <p:cNvPr id="47"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4"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6"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7"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8"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9"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0"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17" name="Shape 6922"/>
          <p:cNvSpPr/>
          <p:nvPr/>
        </p:nvSpPr>
        <p:spPr>
          <a:xfrm>
            <a:off x="2871470" y="2326640"/>
            <a:ext cx="2716530" cy="624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 name="Shape 6923"/>
          <p:cNvSpPr/>
          <p:nvPr/>
        </p:nvSpPr>
        <p:spPr>
          <a:xfrm>
            <a:off x="2871470" y="1980565"/>
            <a:ext cx="1593850" cy="35242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l">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pitchFamily="2" charset="-122"/>
                <a:cs typeface="Oswald Light"/>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15" name="Shape 6922"/>
          <p:cNvSpPr/>
          <p:nvPr/>
        </p:nvSpPr>
        <p:spPr>
          <a:xfrm>
            <a:off x="2804795" y="4600575"/>
            <a:ext cx="2716530" cy="624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6" name="Shape 6923"/>
          <p:cNvSpPr/>
          <p:nvPr/>
        </p:nvSpPr>
        <p:spPr>
          <a:xfrm>
            <a:off x="2804795" y="4254500"/>
            <a:ext cx="1593850" cy="35242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l">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pitchFamily="2" charset="-122"/>
                <a:cs typeface="Oswald Light"/>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19" name="Shape 6922"/>
          <p:cNvSpPr/>
          <p:nvPr/>
        </p:nvSpPr>
        <p:spPr>
          <a:xfrm>
            <a:off x="7981950" y="2447290"/>
            <a:ext cx="2716530" cy="624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0" name="Shape 6923"/>
          <p:cNvSpPr/>
          <p:nvPr/>
        </p:nvSpPr>
        <p:spPr>
          <a:xfrm>
            <a:off x="7981950" y="2101215"/>
            <a:ext cx="1593850" cy="35242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l">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pitchFamily="2" charset="-122"/>
                <a:cs typeface="Oswald Light"/>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22" name="Shape 6922"/>
          <p:cNvSpPr/>
          <p:nvPr/>
        </p:nvSpPr>
        <p:spPr>
          <a:xfrm>
            <a:off x="7981950" y="4606925"/>
            <a:ext cx="2716530" cy="62484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l"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3" name="Shape 6923"/>
          <p:cNvSpPr/>
          <p:nvPr/>
        </p:nvSpPr>
        <p:spPr>
          <a:xfrm>
            <a:off x="7981950" y="4260850"/>
            <a:ext cx="1593850" cy="35242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l">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pitchFamily="2" charset="-122"/>
                <a:cs typeface="Oswald Light"/>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25" name="文本框 24"/>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26"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8" name="矩形 27"/>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115943" y="3440160"/>
            <a:ext cx="2743200" cy="784772"/>
            <a:chOff x="701702" y="2634888"/>
            <a:chExt cx="2057400" cy="588579"/>
          </a:xfrm>
          <a:solidFill>
            <a:srgbClr val="0091D4"/>
          </a:solidFill>
        </p:grpSpPr>
        <p:sp>
          <p:nvSpPr>
            <p:cNvPr id="41" name="Rounded Rectangle 40"/>
            <p:cNvSpPr/>
            <p:nvPr/>
          </p:nvSpPr>
          <p:spPr>
            <a:xfrm>
              <a:off x="701702" y="2766267"/>
              <a:ext cx="205740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Content Placeholder 2"/>
            <p:cNvSpPr txBox="1"/>
            <p:nvPr/>
          </p:nvSpPr>
          <p:spPr>
            <a:xfrm>
              <a:off x="965587" y="2865061"/>
              <a:ext cx="1524301" cy="275513"/>
            </a:xfrm>
            <a:prstGeom prst="rect">
              <a:avLst/>
            </a:prstGeom>
            <a:grpFill/>
            <a:extLst>
              <a:ext uri="{909E8E84-426E-40DD-AFC4-6F175D3DCCD1}">
                <a14:hiddenFill xmlns:a14="http://schemas.microsoft.com/office/drawing/2010/main" xmlns="">
                  <a:solidFill>
                    <a:srgbClr val="236633"/>
                  </a:solidFill>
                </a14:hiddenFill>
              </a:ext>
            </a:extLst>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Step Number One</a:t>
              </a:r>
              <a:endParaRPr lang="en-US" sz="1065"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43" name="Isosceles Triangle 42"/>
            <p:cNvSpPr/>
            <p:nvPr/>
          </p:nvSpPr>
          <p:spPr>
            <a:xfrm>
              <a:off x="1651537" y="2634888"/>
              <a:ext cx="152400" cy="1313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4" name="Group 43"/>
          <p:cNvGrpSpPr/>
          <p:nvPr/>
        </p:nvGrpSpPr>
        <p:grpSpPr>
          <a:xfrm>
            <a:off x="3588209" y="3615332"/>
            <a:ext cx="2743200" cy="787521"/>
            <a:chOff x="2555902" y="2766267"/>
            <a:chExt cx="2057400" cy="590641"/>
          </a:xfrm>
          <a:solidFill>
            <a:srgbClr val="8ED2FF"/>
          </a:solidFill>
        </p:grpSpPr>
        <p:sp>
          <p:nvSpPr>
            <p:cNvPr id="45" name="Rounded Rectangle 44"/>
            <p:cNvSpPr/>
            <p:nvPr/>
          </p:nvSpPr>
          <p:spPr>
            <a:xfrm>
              <a:off x="2555902" y="2766267"/>
              <a:ext cx="205740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Content Placeholder 2"/>
            <p:cNvSpPr txBox="1"/>
            <p:nvPr/>
          </p:nvSpPr>
          <p:spPr>
            <a:xfrm>
              <a:off x="2818479" y="2865061"/>
              <a:ext cx="1524301" cy="275513"/>
            </a:xfrm>
            <a:prstGeom prst="rect">
              <a:avLst/>
            </a:prstGeom>
            <a:grp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Step Number Two</a:t>
              </a:r>
              <a:endParaRPr lang="en-US" sz="1065"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47" name="Isosceles Triangle 46"/>
            <p:cNvSpPr/>
            <p:nvPr/>
          </p:nvSpPr>
          <p:spPr>
            <a:xfrm flipV="1">
              <a:off x="3505049" y="3225529"/>
              <a:ext cx="152400" cy="1313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8" name="Content Placeholder 2"/>
          <p:cNvSpPr txBox="1"/>
          <p:nvPr/>
        </p:nvSpPr>
        <p:spPr>
          <a:xfrm>
            <a:off x="1115695" y="1988583"/>
            <a:ext cx="2598420" cy="1398905"/>
          </a:xfrm>
          <a:prstGeom prst="rect">
            <a:avLst/>
          </a:prstGeom>
        </p:spPr>
        <p:txBody>
          <a:bodyPr vert="horz" lIns="121920" tIns="60960" rIns="121920" bIns="60960" rtlCol="0"/>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algn="ctr" fontAlgn="auto">
              <a:lnSpc>
                <a:spcPct val="150000"/>
              </a:lnSpc>
              <a:spcBef>
                <a:spcPts val="0"/>
              </a:spcBef>
              <a:buNone/>
            </a:pP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a:t>
            </a:r>
          </a:p>
        </p:txBody>
      </p:sp>
      <p:sp>
        <p:nvSpPr>
          <p:cNvPr id="49" name="Content Placeholder 2"/>
          <p:cNvSpPr txBox="1"/>
          <p:nvPr/>
        </p:nvSpPr>
        <p:spPr>
          <a:xfrm>
            <a:off x="3500120" y="4481195"/>
            <a:ext cx="2753360" cy="1109980"/>
          </a:xfrm>
          <a:prstGeom prst="rect">
            <a:avLst/>
          </a:prstGeom>
        </p:spPr>
        <p:txBody>
          <a:bodyPr vert="horz" lIns="121920" tIns="60960" rIns="121920" bIns="60960" rtlCol="0"/>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Bef>
                <a:spcPts val="0"/>
              </a:spcBef>
              <a:buNone/>
            </a:pPr>
            <a:r>
              <a:rPr lang="zh-CN" altLang="en-US" sz="1050" dirty="0" smtClean="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亮亮图文旗舰店</a:t>
            </a:r>
            <a:r>
              <a:rPr lang="en-US" altLang="zh-CN" sz="1050" dirty="0" smtClean="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https://liangliangtuwen.tmall.com</a:t>
            </a:r>
          </a:p>
          <a:p>
            <a:pPr marL="0" indent="0" algn="ctr" fontAlgn="auto">
              <a:lnSpc>
                <a:spcPct val="150000"/>
              </a:lnSpc>
              <a:spcBef>
                <a:spcPts val="0"/>
              </a:spcBef>
              <a:buNone/>
            </a:pPr>
            <a:r>
              <a:rPr lang="zh-CN" altLang="en-US" sz="1050" dirty="0" smtClean="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to </a:t>
            </a: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enter your text</a:t>
            </a:r>
            <a:r>
              <a:rPr lang="en-US" altLang="zh-CN"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1050" dirty="0">
              <a:solidFill>
                <a:schemeClr val="tx1">
                  <a:lumMod val="65000"/>
                  <a:lumOff val="35000"/>
                </a:schemeClr>
              </a:solidFill>
              <a:latin typeface="Arial" panose="020B0604020202020204" pitchFamily="34" charset="0"/>
              <a:ea typeface="微软雅黑" panose="020B0503020204020204" charset="-122"/>
              <a:cs typeface="Roboto Light" panose="02000000000000000000" pitchFamily="2" charset="0"/>
              <a:sym typeface="Arial" panose="020B0604020202020204" pitchFamily="34" charset="0"/>
            </a:endParaRPr>
          </a:p>
        </p:txBody>
      </p:sp>
      <p:sp>
        <p:nvSpPr>
          <p:cNvPr id="50" name="Content Placeholder 2"/>
          <p:cNvSpPr txBox="1"/>
          <p:nvPr/>
        </p:nvSpPr>
        <p:spPr>
          <a:xfrm>
            <a:off x="8605285" y="4430793"/>
            <a:ext cx="2598116" cy="1089660"/>
          </a:xfrm>
          <a:prstGeom prst="rect">
            <a:avLst/>
          </a:prstGeom>
        </p:spPr>
        <p:txBody>
          <a:bodyPr vert="horz" lIns="121920" tIns="60960" rIns="121920" bIns="60960" rtlCol="0"/>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algn="ctr" fontAlgn="auto">
              <a:lnSpc>
                <a:spcPct val="150000"/>
              </a:lnSpc>
              <a:spcBef>
                <a:spcPts val="0"/>
              </a:spcBef>
              <a:buNone/>
            </a:pP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a:t>
            </a:r>
          </a:p>
        </p:txBody>
      </p:sp>
      <p:sp>
        <p:nvSpPr>
          <p:cNvPr id="51" name="Content Placeholder 2"/>
          <p:cNvSpPr txBox="1"/>
          <p:nvPr/>
        </p:nvSpPr>
        <p:spPr>
          <a:xfrm>
            <a:off x="6048551" y="1988583"/>
            <a:ext cx="2598116" cy="1089660"/>
          </a:xfrm>
          <a:prstGeom prst="rect">
            <a:avLst/>
          </a:prstGeom>
        </p:spPr>
        <p:txBody>
          <a:bodyPr vert="horz" lIns="121920" tIns="60960" rIns="121920" bIns="60960" rtlCol="0"/>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3" algn="ctr" fontAlgn="auto">
              <a:lnSpc>
                <a:spcPct val="150000"/>
              </a:lnSpc>
              <a:spcBef>
                <a:spcPts val="0"/>
              </a:spcBef>
              <a:buNone/>
            </a:pPr>
            <a:r>
              <a:rPr lang="zh-CN" altLang="en-US" sz="105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a:t>
            </a:r>
          </a:p>
        </p:txBody>
      </p:sp>
      <p:sp>
        <p:nvSpPr>
          <p:cNvPr id="52" name="Title 1"/>
          <p:cNvSpPr txBox="1"/>
          <p:nvPr/>
        </p:nvSpPr>
        <p:spPr>
          <a:xfrm>
            <a:off x="1448555" y="4360070"/>
            <a:ext cx="1693639" cy="1231106"/>
          </a:xfrm>
          <a:prstGeom prst="rect">
            <a:avLst/>
          </a:prstGeom>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dirty="0">
                <a:solidFill>
                  <a:srgbClr val="0091D4"/>
                </a:solidFill>
                <a:latin typeface="Roboto Medium" panose="02000000000000000000" pitchFamily="2" charset="0"/>
                <a:ea typeface="Roboto Medium" panose="02000000000000000000" pitchFamily="2" charset="0"/>
                <a:cs typeface="Roboto Medium" panose="02000000000000000000" pitchFamily="2" charset="0"/>
              </a:rPr>
              <a:t>01</a:t>
            </a:r>
          </a:p>
        </p:txBody>
      </p:sp>
      <p:sp>
        <p:nvSpPr>
          <p:cNvPr id="53" name="Title 1"/>
          <p:cNvSpPr txBox="1"/>
          <p:nvPr/>
        </p:nvSpPr>
        <p:spPr>
          <a:xfrm>
            <a:off x="6495194" y="4360070"/>
            <a:ext cx="1693639" cy="1231106"/>
          </a:xfrm>
          <a:prstGeom prst="rect">
            <a:avLst/>
          </a:prstGeom>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dirty="0">
                <a:solidFill>
                  <a:srgbClr val="0091D4"/>
                </a:solidFill>
                <a:latin typeface="Roboto Medium" panose="02000000000000000000" pitchFamily="2" charset="0"/>
                <a:ea typeface="Roboto Medium" panose="02000000000000000000" pitchFamily="2" charset="0"/>
                <a:cs typeface="Roboto Medium" panose="02000000000000000000" pitchFamily="2" charset="0"/>
              </a:rPr>
              <a:t>03</a:t>
            </a:r>
          </a:p>
        </p:txBody>
      </p:sp>
      <p:sp>
        <p:nvSpPr>
          <p:cNvPr id="54" name="Title 1"/>
          <p:cNvSpPr txBox="1"/>
          <p:nvPr/>
        </p:nvSpPr>
        <p:spPr>
          <a:xfrm>
            <a:off x="3973102" y="2127807"/>
            <a:ext cx="1693639" cy="1231106"/>
          </a:xfrm>
          <a:prstGeom prst="rect">
            <a:avLst/>
          </a:prstGeom>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dirty="0">
                <a:solidFill>
                  <a:srgbClr val="8ED2FF"/>
                </a:solidFill>
                <a:latin typeface="Roboto Medium" panose="02000000000000000000" pitchFamily="2" charset="0"/>
                <a:ea typeface="Roboto Medium" panose="02000000000000000000" pitchFamily="2" charset="0"/>
                <a:cs typeface="Roboto Medium" panose="02000000000000000000" pitchFamily="2" charset="0"/>
              </a:rPr>
              <a:t>02</a:t>
            </a:r>
          </a:p>
        </p:txBody>
      </p:sp>
      <p:sp>
        <p:nvSpPr>
          <p:cNvPr id="55" name="Title 1"/>
          <p:cNvSpPr txBox="1"/>
          <p:nvPr/>
        </p:nvSpPr>
        <p:spPr>
          <a:xfrm>
            <a:off x="9057523" y="2127807"/>
            <a:ext cx="1693639" cy="1231106"/>
          </a:xfrm>
          <a:prstGeom prst="rect">
            <a:avLst/>
          </a:prstGeom>
        </p:spPr>
        <p:txBody>
          <a:bodyPr vert="horz" wrap="square" lIns="121920" tIns="60960" rIns="121920" bIns="60960" rtlCol="0" anchor="ctr">
            <a:sp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7200" dirty="0">
                <a:solidFill>
                  <a:srgbClr val="8ED2FF"/>
                </a:solidFill>
                <a:latin typeface="Roboto Medium" panose="02000000000000000000" pitchFamily="2" charset="0"/>
                <a:ea typeface="Roboto Medium" panose="02000000000000000000" pitchFamily="2" charset="0"/>
                <a:cs typeface="Roboto Medium" panose="02000000000000000000" pitchFamily="2" charset="0"/>
              </a:rPr>
              <a:t>04</a:t>
            </a:r>
          </a:p>
        </p:txBody>
      </p:sp>
      <p:grpSp>
        <p:nvGrpSpPr>
          <p:cNvPr id="56" name="Group 55"/>
          <p:cNvGrpSpPr/>
          <p:nvPr/>
        </p:nvGrpSpPr>
        <p:grpSpPr>
          <a:xfrm>
            <a:off x="6060476" y="3440160"/>
            <a:ext cx="2743200" cy="784772"/>
            <a:chOff x="4410102" y="2634888"/>
            <a:chExt cx="2057400" cy="588579"/>
          </a:xfrm>
          <a:solidFill>
            <a:srgbClr val="0091D4"/>
          </a:solidFill>
        </p:grpSpPr>
        <p:sp>
          <p:nvSpPr>
            <p:cNvPr id="57" name="Rounded Rectangle 56"/>
            <p:cNvSpPr/>
            <p:nvPr/>
          </p:nvSpPr>
          <p:spPr>
            <a:xfrm>
              <a:off x="4410102" y="2766267"/>
              <a:ext cx="205740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Isosceles Triangle 59"/>
            <p:cNvSpPr/>
            <p:nvPr/>
          </p:nvSpPr>
          <p:spPr>
            <a:xfrm>
              <a:off x="5299252" y="2634888"/>
              <a:ext cx="152400" cy="1313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Content Placeholder 2"/>
            <p:cNvSpPr txBox="1"/>
            <p:nvPr/>
          </p:nvSpPr>
          <p:spPr>
            <a:xfrm>
              <a:off x="4649656" y="2854916"/>
              <a:ext cx="1614011" cy="275749"/>
            </a:xfrm>
            <a:prstGeom prst="rect">
              <a:avLst/>
            </a:prstGeom>
            <a:grp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Step Number Three</a:t>
              </a:r>
              <a:endParaRPr lang="en-US" sz="1065"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grpSp>
      <p:grpSp>
        <p:nvGrpSpPr>
          <p:cNvPr id="63" name="Group 62"/>
          <p:cNvGrpSpPr/>
          <p:nvPr/>
        </p:nvGrpSpPr>
        <p:grpSpPr>
          <a:xfrm>
            <a:off x="8532743" y="3615332"/>
            <a:ext cx="2743200" cy="787521"/>
            <a:chOff x="6264302" y="2766267"/>
            <a:chExt cx="2057400" cy="590641"/>
          </a:xfrm>
          <a:solidFill>
            <a:srgbClr val="8ED2FF"/>
          </a:solidFill>
        </p:grpSpPr>
        <p:sp>
          <p:nvSpPr>
            <p:cNvPr id="64" name="Rounded Rectangle 63"/>
            <p:cNvSpPr/>
            <p:nvPr/>
          </p:nvSpPr>
          <p:spPr>
            <a:xfrm>
              <a:off x="6264302" y="2766267"/>
              <a:ext cx="2057400" cy="4572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Content Placeholder 2"/>
            <p:cNvSpPr txBox="1"/>
            <p:nvPr/>
          </p:nvSpPr>
          <p:spPr>
            <a:xfrm>
              <a:off x="6544114" y="2865061"/>
              <a:ext cx="1524301" cy="275513"/>
            </a:xfrm>
            <a:prstGeom prst="rect">
              <a:avLst/>
            </a:prstGeom>
            <a:grpFill/>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5" dirty="0">
                  <a:solidFill>
                    <a:schemeClr val="bg1"/>
                  </a:solidFill>
                  <a:latin typeface="Roboto Medium" panose="02000000000000000000" pitchFamily="2" charset="0"/>
                  <a:ea typeface="Roboto Medium" panose="02000000000000000000" pitchFamily="2" charset="0"/>
                  <a:cs typeface="Roboto Medium" panose="02000000000000000000" pitchFamily="2" charset="0"/>
                </a:rPr>
                <a:t>Step Number Four</a:t>
              </a:r>
              <a:endParaRPr lang="en-US" sz="1065" dirty="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67" name="Isosceles Triangle 66"/>
            <p:cNvSpPr/>
            <p:nvPr/>
          </p:nvSpPr>
          <p:spPr>
            <a:xfrm flipV="1">
              <a:off x="7216802" y="3225529"/>
              <a:ext cx="152400" cy="13137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 name="文本框 1"/>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3"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矩形 3"/>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cstate="print"/>
          <a:stretch>
            <a:fillRect/>
          </a:stretch>
        </p:blipFill>
        <p:spPr>
          <a:xfrm>
            <a:off x="6744335" y="-18415"/>
            <a:ext cx="5462270" cy="5705475"/>
          </a:xfrm>
          <a:prstGeom prst="rect">
            <a:avLst/>
          </a:prstGeom>
        </p:spPr>
      </p:pic>
      <p:pic>
        <p:nvPicPr>
          <p:cNvPr id="7" name="图片 6" descr="2"/>
          <p:cNvPicPr>
            <a:picLocks noChangeAspect="1"/>
          </p:cNvPicPr>
          <p:nvPr/>
        </p:nvPicPr>
        <p:blipFill>
          <a:blip r:embed="rId3" cstate="print"/>
          <a:srcRect l="30628" t="10117" r="6633" b="16294"/>
          <a:stretch>
            <a:fillRect/>
          </a:stretch>
        </p:blipFill>
        <p:spPr>
          <a:xfrm>
            <a:off x="8500110" y="823595"/>
            <a:ext cx="2927985" cy="4578985"/>
          </a:xfrm>
          <a:prstGeom prst="rect">
            <a:avLst/>
          </a:prstGeom>
        </p:spPr>
      </p:pic>
      <p:sp>
        <p:nvSpPr>
          <p:cNvPr id="3" name="文本框 2"/>
          <p:cNvSpPr txBox="1"/>
          <p:nvPr/>
        </p:nvSpPr>
        <p:spPr>
          <a:xfrm>
            <a:off x="788035" y="2476500"/>
            <a:ext cx="5375910" cy="754380"/>
          </a:xfrm>
          <a:prstGeom prst="rect">
            <a:avLst/>
          </a:prstGeom>
          <a:noFill/>
        </p:spPr>
        <p:txBody>
          <a:bodyPr wrap="none" rtlCol="0" anchor="t">
            <a:spAutoFit/>
          </a:bodyPr>
          <a:lstStyle/>
          <a:p>
            <a:pPr algn="ctr"/>
            <a:r>
              <a:rPr lang="zh-CN" altLang="en-US" sz="4000">
                <a:solidFill>
                  <a:schemeClr val="bg1"/>
                </a:solidFill>
                <a:latin typeface="造字工房尚雅体演示版常规体" charset="-122"/>
                <a:ea typeface="造字工房尚雅体演示版常规体" charset="-122"/>
                <a:sym typeface="+mn-ea"/>
              </a:rPr>
              <a:t>第三节</a:t>
            </a:r>
            <a:r>
              <a:rPr lang="en-US" altLang="zh-CN" sz="4000">
                <a:solidFill>
                  <a:schemeClr val="bg1"/>
                </a:solidFill>
                <a:latin typeface="造字工房尚雅体演示版常规体" charset="-122"/>
                <a:ea typeface="造字工房尚雅体演示版常规体" charset="-122"/>
                <a:sym typeface="+mn-ea"/>
              </a:rPr>
              <a:t>:</a:t>
            </a:r>
            <a:r>
              <a:rPr lang="zh-CN" altLang="en-US" sz="4000">
                <a:solidFill>
                  <a:schemeClr val="bg1"/>
                </a:solidFill>
                <a:latin typeface="造字工房尚雅体演示版常规体" charset="-122"/>
                <a:ea typeface="造字工房尚雅体演示版常规体" charset="-122"/>
                <a:sym typeface="+mn-ea"/>
              </a:rPr>
              <a:t>关键技术与难点</a:t>
            </a:r>
          </a:p>
        </p:txBody>
      </p:sp>
      <p:sp>
        <p:nvSpPr>
          <p:cNvPr id="2" name="文本框 1"/>
          <p:cNvSpPr txBox="1"/>
          <p:nvPr/>
        </p:nvSpPr>
        <p:spPr>
          <a:xfrm>
            <a:off x="776605" y="3288665"/>
            <a:ext cx="5471795" cy="420370"/>
          </a:xfrm>
          <a:prstGeom prst="rect">
            <a:avLst/>
          </a:prstGeom>
          <a:noFill/>
        </p:spPr>
        <p:txBody>
          <a:bodyPr wrap="square" rtlCol="0" anchor="t">
            <a:spAutoFit/>
          </a:bodyPr>
          <a:lstStyle/>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单击此处输入您的详细内容，单击此处输入您的详细内容，单击此处输入您的详细内容，单击此处输入您的详细内容</a:t>
            </a:r>
          </a:p>
        </p:txBody>
      </p:sp>
      <p:grpSp>
        <p:nvGrpSpPr>
          <p:cNvPr id="11" name="组合 10"/>
          <p:cNvGrpSpPr/>
          <p:nvPr/>
        </p:nvGrpSpPr>
        <p:grpSpPr>
          <a:xfrm>
            <a:off x="745490" y="2360295"/>
            <a:ext cx="342900" cy="361950"/>
            <a:chOff x="898" y="3621"/>
            <a:chExt cx="540" cy="1032"/>
          </a:xfrm>
        </p:grpSpPr>
        <p:cxnSp>
          <p:nvCxnSpPr>
            <p:cNvPr id="8" name="直接连接符 7"/>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flipV="1">
            <a:off x="5889625" y="2799715"/>
            <a:ext cx="342900" cy="361950"/>
            <a:chOff x="898" y="3621"/>
            <a:chExt cx="540" cy="1032"/>
          </a:xfrm>
        </p:grpSpPr>
        <p:cxnSp>
          <p:nvCxnSpPr>
            <p:cNvPr id="13" name="直接连接符 12"/>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p:nvPr/>
        </p:nvSpPr>
        <p:spPr>
          <a:xfrm>
            <a:off x="8310245" y="1732280"/>
            <a:ext cx="2540635" cy="2541270"/>
          </a:xfrm>
          <a:prstGeom prst="diamond">
            <a:avLst/>
          </a:prstGeom>
          <a:solidFill>
            <a:srgbClr val="8ED2FF"/>
          </a:solidFill>
          <a:ln w="25400" cap="flat" cmpd="sng">
            <a:solidFill>
              <a:schemeClr val="tx1">
                <a:alpha val="0"/>
              </a:schemeClr>
            </a:solidFill>
            <a:prstDash val="solid"/>
            <a:miter/>
            <a:headEnd type="none" w="med" len="med"/>
            <a:tailEnd type="none" w="med" len="med"/>
          </a:ln>
        </p:spPr>
        <p:txBody>
          <a:bodyPr lIns="0" tIns="0" rIns="0" bIns="0"/>
          <a:lstStyle/>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55299" name="AutoShape 3"/>
          <p:cNvSpPr/>
          <p:nvPr/>
        </p:nvSpPr>
        <p:spPr>
          <a:xfrm>
            <a:off x="6060440" y="1732280"/>
            <a:ext cx="2540635" cy="2541270"/>
          </a:xfrm>
          <a:prstGeom prst="diamond">
            <a:avLst/>
          </a:prstGeom>
          <a:solidFill>
            <a:srgbClr val="0091D4"/>
          </a:solidFill>
          <a:ln w="25400" cap="flat" cmpd="sng">
            <a:solidFill>
              <a:schemeClr val="tx1">
                <a:alpha val="0"/>
              </a:schemeClr>
            </a:solidFill>
            <a:prstDash val="solid"/>
            <a:miter/>
            <a:headEnd type="none" w="med" len="med"/>
            <a:tailEnd type="none" w="med" len="med"/>
          </a:ln>
        </p:spPr>
        <p:txBody>
          <a:bodyPr lIns="0" tIns="0" rIns="0" bIns="0"/>
          <a:lstStyle/>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55300" name="AutoShape 4"/>
          <p:cNvSpPr/>
          <p:nvPr/>
        </p:nvSpPr>
        <p:spPr>
          <a:xfrm>
            <a:off x="3835400" y="1732280"/>
            <a:ext cx="2540635" cy="2541270"/>
          </a:xfrm>
          <a:prstGeom prst="diamond">
            <a:avLst/>
          </a:prstGeom>
          <a:solidFill>
            <a:srgbClr val="8ED2FF"/>
          </a:solidFill>
          <a:ln w="25400" cap="flat" cmpd="sng">
            <a:solidFill>
              <a:schemeClr val="tx1">
                <a:alpha val="0"/>
              </a:schemeClr>
            </a:solidFill>
            <a:prstDash val="solid"/>
            <a:miter/>
            <a:headEnd type="none" w="med" len="med"/>
            <a:tailEnd type="none" w="med" len="med"/>
          </a:ln>
        </p:spPr>
        <p:txBody>
          <a:bodyPr lIns="0" tIns="0" rIns="0" bIns="0"/>
          <a:lstStyle/>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55301" name="AutoShape 5"/>
          <p:cNvSpPr/>
          <p:nvPr/>
        </p:nvSpPr>
        <p:spPr>
          <a:xfrm>
            <a:off x="1505585" y="1732280"/>
            <a:ext cx="2540635" cy="2541270"/>
          </a:xfrm>
          <a:prstGeom prst="diamond">
            <a:avLst/>
          </a:prstGeom>
          <a:solidFill>
            <a:srgbClr val="0091D4"/>
          </a:solidFill>
          <a:ln w="25400" cap="flat" cmpd="sng">
            <a:solidFill>
              <a:schemeClr val="tx1">
                <a:alpha val="0"/>
              </a:schemeClr>
            </a:solidFill>
            <a:prstDash val="solid"/>
            <a:miter/>
            <a:headEnd type="none" w="med" len="med"/>
            <a:tailEnd type="none" w="med" len="med"/>
          </a:ln>
        </p:spPr>
        <p:txBody>
          <a:bodyPr lIns="0" tIns="0" rIns="0" bIns="0"/>
          <a:lstStyle/>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213000" name="AutoShape 7"/>
          <p:cNvSpPr/>
          <p:nvPr/>
        </p:nvSpPr>
        <p:spPr>
          <a:xfrm>
            <a:off x="2484120" y="2185670"/>
            <a:ext cx="516890" cy="456565"/>
          </a:xfrm>
          <a:custGeom>
            <a:avLst/>
            <a:gdLst/>
            <a:ahLst/>
            <a:cxnLst>
              <a:cxn ang="0">
                <a:pos x="51906886" y="16190642"/>
              </a:cxn>
              <a:cxn ang="0">
                <a:pos x="25953443" y="0"/>
              </a:cxn>
              <a:cxn ang="0">
                <a:pos x="0" y="16190642"/>
              </a:cxn>
              <a:cxn ang="0">
                <a:pos x="14120611" y="30694754"/>
              </a:cxn>
              <a:cxn ang="0">
                <a:pos x="8014311" y="40476583"/>
              </a:cxn>
              <a:cxn ang="0">
                <a:pos x="27479430" y="32381284"/>
              </a:cxn>
              <a:cxn ang="0">
                <a:pos x="51906886" y="16190642"/>
              </a:cxn>
              <a:cxn ang="0">
                <a:pos x="51906886" y="16190642"/>
              </a:cxn>
            </a:cxnLst>
            <a:rect l="0" t="0" r="0" b="0"/>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FFFEFE">
              <a:alpha val="100000"/>
            </a:srgbClr>
          </a:solidFill>
          <a:ln w="12700">
            <a:noFill/>
          </a:ln>
        </p:spPr>
        <p:txBody>
          <a:bodyPr/>
          <a:lstStyle/>
          <a:p>
            <a:endParaRPr lang="zh-CN" altLang="en-US" sz="700"/>
          </a:p>
        </p:txBody>
      </p:sp>
      <p:sp>
        <p:nvSpPr>
          <p:cNvPr id="213001" name="AutoShape 8"/>
          <p:cNvSpPr/>
          <p:nvPr/>
        </p:nvSpPr>
        <p:spPr>
          <a:xfrm>
            <a:off x="7088505" y="2263140"/>
            <a:ext cx="508635" cy="347345"/>
          </a:xfrm>
          <a:custGeom>
            <a:avLst/>
            <a:gdLst/>
            <a:ahLst/>
            <a:cxnLst>
              <a:cxn ang="0">
                <a:pos x="43304434" y="10286092"/>
              </a:cxn>
              <a:cxn ang="0">
                <a:pos x="43945630" y="8097275"/>
              </a:cxn>
              <a:cxn ang="0">
                <a:pos x="32077886" y="0"/>
              </a:cxn>
              <a:cxn ang="0">
                <a:pos x="23416072" y="3939686"/>
              </a:cxn>
              <a:cxn ang="0">
                <a:pos x="14756576" y="1750836"/>
              </a:cxn>
              <a:cxn ang="0">
                <a:pos x="6416495" y="8754246"/>
              </a:cxn>
              <a:cxn ang="0">
                <a:pos x="6735958" y="10286092"/>
              </a:cxn>
              <a:cxn ang="0">
                <a:pos x="0" y="16632531"/>
              </a:cxn>
              <a:cxn ang="0">
                <a:pos x="9944205" y="23416919"/>
              </a:cxn>
              <a:cxn ang="0">
                <a:pos x="40417919" y="23416919"/>
              </a:cxn>
              <a:cxn ang="0">
                <a:pos x="50362124" y="16632531"/>
              </a:cxn>
              <a:cxn ang="0">
                <a:pos x="43304434" y="10286092"/>
              </a:cxn>
              <a:cxn ang="0">
                <a:pos x="38494381" y="22104063"/>
              </a:cxn>
              <a:cxn ang="0">
                <a:pos x="25341928" y="22104063"/>
              </a:cxn>
              <a:cxn ang="0">
                <a:pos x="33360229" y="16632531"/>
              </a:cxn>
              <a:cxn ang="0">
                <a:pos x="33040814" y="15975528"/>
              </a:cxn>
              <a:cxn ang="0">
                <a:pos x="29510786" y="15975528"/>
              </a:cxn>
              <a:cxn ang="0">
                <a:pos x="29510786" y="14881662"/>
              </a:cxn>
              <a:cxn ang="0">
                <a:pos x="29510786" y="8097275"/>
              </a:cxn>
              <a:cxn ang="0">
                <a:pos x="28869639" y="7878285"/>
              </a:cxn>
              <a:cxn ang="0">
                <a:pos x="20529557" y="7878285"/>
              </a:cxn>
              <a:cxn ang="0">
                <a:pos x="19888362" y="8316266"/>
              </a:cxn>
              <a:cxn ang="0">
                <a:pos x="19888362" y="14881662"/>
              </a:cxn>
              <a:cxn ang="0">
                <a:pos x="19888362" y="15975528"/>
              </a:cxn>
              <a:cxn ang="0">
                <a:pos x="16360700" y="15975528"/>
              </a:cxn>
              <a:cxn ang="0">
                <a:pos x="16360700" y="16632531"/>
              </a:cxn>
              <a:cxn ang="0">
                <a:pos x="24379000" y="22104063"/>
              </a:cxn>
              <a:cxn ang="0">
                <a:pos x="12189476" y="22104063"/>
              </a:cxn>
              <a:cxn ang="0">
                <a:pos x="3527662" y="16413541"/>
              </a:cxn>
              <a:cxn ang="0">
                <a:pos x="9303009" y="10941977"/>
              </a:cxn>
              <a:cxn ang="0">
                <a:pos x="8981229" y="9629121"/>
              </a:cxn>
              <a:cxn ang="0">
                <a:pos x="16360700" y="3720695"/>
              </a:cxn>
              <a:cxn ang="0">
                <a:pos x="24057219" y="6565397"/>
              </a:cxn>
              <a:cxn ang="0">
                <a:pos x="31436690" y="2407807"/>
              </a:cxn>
              <a:cxn ang="0">
                <a:pos x="41059115" y="9191141"/>
              </a:cxn>
              <a:cxn ang="0">
                <a:pos x="40739700" y="10941977"/>
              </a:cxn>
              <a:cxn ang="0">
                <a:pos x="47153877" y="16413541"/>
              </a:cxn>
              <a:cxn ang="0">
                <a:pos x="38494381" y="22104063"/>
              </a:cxn>
              <a:cxn ang="0">
                <a:pos x="38494381" y="22104063"/>
              </a:cxn>
            </a:cxnLst>
            <a:rect l="0" t="0" r="0" b="0"/>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alpha val="100000"/>
            </a:srgbClr>
          </a:solidFill>
          <a:ln w="12700">
            <a:noFill/>
          </a:ln>
        </p:spPr>
        <p:txBody>
          <a:bodyPr/>
          <a:lstStyle/>
          <a:p>
            <a:endParaRPr lang="zh-CN" altLang="en-US" sz="700"/>
          </a:p>
        </p:txBody>
      </p:sp>
      <p:sp>
        <p:nvSpPr>
          <p:cNvPr id="213002" name="AutoShape 9"/>
          <p:cNvSpPr/>
          <p:nvPr/>
        </p:nvSpPr>
        <p:spPr>
          <a:xfrm>
            <a:off x="9377045" y="2251075"/>
            <a:ext cx="367665" cy="367665"/>
          </a:xfrm>
          <a:custGeom>
            <a:avLst/>
            <a:gdLst/>
            <a:ahLst/>
            <a:cxnLst>
              <a:cxn ang="0">
                <a:pos x="0" y="13162309"/>
              </a:cxn>
              <a:cxn ang="0">
                <a:pos x="26324514" y="13162309"/>
              </a:cxn>
              <a:cxn ang="0">
                <a:pos x="18207804" y="5264931"/>
              </a:cxn>
              <a:cxn ang="0">
                <a:pos x="18865898" y="3071201"/>
              </a:cxn>
              <a:cxn ang="0">
                <a:pos x="18865898" y="6142402"/>
              </a:cxn>
              <a:cxn ang="0">
                <a:pos x="10310436" y="16891605"/>
              </a:cxn>
              <a:cxn ang="0">
                <a:pos x="8994214" y="19304711"/>
              </a:cxn>
              <a:cxn ang="0">
                <a:pos x="8336086" y="20840311"/>
              </a:cxn>
              <a:cxn ang="0">
                <a:pos x="8116709" y="24130854"/>
              </a:cxn>
              <a:cxn ang="0">
                <a:pos x="6800487" y="21717782"/>
              </a:cxn>
              <a:cxn ang="0">
                <a:pos x="5703641" y="19524053"/>
              </a:cxn>
              <a:cxn ang="0">
                <a:pos x="3729290" y="17988452"/>
              </a:cxn>
              <a:cxn ang="0">
                <a:pos x="3509949" y="14917251"/>
              </a:cxn>
              <a:cxn ang="0">
                <a:pos x="3290573" y="13162309"/>
              </a:cxn>
              <a:cxn ang="0">
                <a:pos x="2193727" y="11846050"/>
              </a:cxn>
              <a:cxn ang="0">
                <a:pos x="2193727" y="9871732"/>
              </a:cxn>
              <a:cxn ang="0">
                <a:pos x="8336086" y="4387425"/>
              </a:cxn>
              <a:cxn ang="0">
                <a:pos x="6800487" y="4387425"/>
              </a:cxn>
              <a:cxn ang="0">
                <a:pos x="6142394" y="5703649"/>
              </a:cxn>
              <a:cxn ang="0">
                <a:pos x="7019863" y="6142402"/>
              </a:cxn>
              <a:cxn ang="0">
                <a:pos x="6800487" y="5264931"/>
              </a:cxn>
              <a:cxn ang="0">
                <a:pos x="10310436" y="6581155"/>
              </a:cxn>
              <a:cxn ang="0">
                <a:pos x="8994214" y="7458626"/>
              </a:cxn>
              <a:cxn ang="0">
                <a:pos x="8116709" y="7897379"/>
              </a:cxn>
              <a:cxn ang="0">
                <a:pos x="8336086" y="9432979"/>
              </a:cxn>
              <a:cxn ang="0">
                <a:pos x="7239240" y="10749203"/>
              </a:cxn>
              <a:cxn ang="0">
                <a:pos x="6361770" y="11187956"/>
              </a:cxn>
              <a:cxn ang="0">
                <a:pos x="4606795" y="10749203"/>
              </a:cxn>
              <a:cxn ang="0">
                <a:pos x="3290573" y="11846050"/>
              </a:cxn>
              <a:cxn ang="0">
                <a:pos x="3509949" y="12723556"/>
              </a:cxn>
              <a:cxn ang="0">
                <a:pos x="5923017" y="13601027"/>
              </a:cxn>
              <a:cxn ang="0">
                <a:pos x="8994214" y="14478533"/>
              </a:cxn>
              <a:cxn ang="0">
                <a:pos x="10310436" y="16891605"/>
              </a:cxn>
              <a:cxn ang="0">
                <a:pos x="12065411" y="4606801"/>
              </a:cxn>
              <a:cxn ang="0">
                <a:pos x="9652308" y="3290577"/>
              </a:cxn>
              <a:cxn ang="0">
                <a:pos x="13820385" y="2193730"/>
              </a:cxn>
              <a:cxn ang="0">
                <a:pos x="23472693" y="13601027"/>
              </a:cxn>
              <a:cxn ang="0">
                <a:pos x="20182120" y="22375912"/>
              </a:cxn>
              <a:cxn ang="0">
                <a:pos x="19962744" y="20182182"/>
              </a:cxn>
              <a:cxn ang="0">
                <a:pos x="18427146" y="17769111"/>
              </a:cxn>
              <a:cxn ang="0">
                <a:pos x="14478479" y="14697910"/>
              </a:cxn>
              <a:cxn ang="0">
                <a:pos x="21278966" y="12284803"/>
              </a:cxn>
              <a:cxn ang="0">
                <a:pos x="23033941" y="10749203"/>
              </a:cxn>
              <a:cxn ang="0">
                <a:pos x="20401497" y="8555473"/>
              </a:cxn>
              <a:cxn ang="0">
                <a:pos x="19962744" y="11407332"/>
              </a:cxn>
              <a:cxn ang="0">
                <a:pos x="17330300" y="10749203"/>
              </a:cxn>
              <a:cxn ang="0">
                <a:pos x="16014078" y="9652356"/>
              </a:cxn>
              <a:cxn ang="0">
                <a:pos x="16672206" y="7678002"/>
              </a:cxn>
              <a:cxn ang="0">
                <a:pos x="19743403" y="7897379"/>
              </a:cxn>
              <a:cxn ang="0">
                <a:pos x="21937095" y="7897379"/>
              </a:cxn>
              <a:cxn ang="0">
                <a:pos x="23033941" y="7019873"/>
              </a:cxn>
              <a:cxn ang="0">
                <a:pos x="24130822" y="12504180"/>
              </a:cxn>
              <a:cxn ang="0">
                <a:pos x="23472693" y="13601027"/>
              </a:cxn>
            </a:cxnLst>
            <a:rect l="0" t="0" r="0" b="0"/>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FFF">
              <a:alpha val="100000"/>
            </a:srgbClr>
          </a:solidFill>
          <a:ln w="12700">
            <a:noFill/>
          </a:ln>
        </p:spPr>
        <p:txBody>
          <a:bodyPr/>
          <a:lstStyle/>
          <a:p>
            <a:endParaRPr lang="zh-CN" altLang="en-US" sz="700"/>
          </a:p>
        </p:txBody>
      </p:sp>
      <p:sp>
        <p:nvSpPr>
          <p:cNvPr id="213003" name="AutoShape 10"/>
          <p:cNvSpPr/>
          <p:nvPr/>
        </p:nvSpPr>
        <p:spPr>
          <a:xfrm>
            <a:off x="4799965" y="2188845"/>
            <a:ext cx="508000" cy="423545"/>
          </a:xfrm>
          <a:custGeom>
            <a:avLst/>
            <a:gdLst/>
            <a:ahLst/>
            <a:cxnLst>
              <a:cxn ang="0">
                <a:pos x="50208980" y="15207260"/>
              </a:cxn>
              <a:cxn ang="0">
                <a:pos x="49321041" y="17322130"/>
              </a:cxn>
              <a:cxn ang="0">
                <a:pos x="47101124" y="18505861"/>
              </a:cxn>
              <a:cxn ang="0">
                <a:pos x="47101124" y="26898900"/>
              </a:cxn>
              <a:cxn ang="0">
                <a:pos x="45862195" y="29355456"/>
              </a:cxn>
              <a:cxn ang="0">
                <a:pos x="42907753" y="30377258"/>
              </a:cxn>
              <a:cxn ang="0">
                <a:pos x="38440099" y="27373383"/>
              </a:cxn>
              <a:cxn ang="0">
                <a:pos x="32812489" y="24703066"/>
              </a:cxn>
              <a:cxn ang="0">
                <a:pos x="26615388" y="22620591"/>
              </a:cxn>
              <a:cxn ang="0">
                <a:pos x="20429954" y="21485430"/>
              </a:cxn>
              <a:cxn ang="0">
                <a:pos x="18523854" y="22393913"/>
              </a:cxn>
              <a:cxn ang="0">
                <a:pos x="17515046" y="23814060"/>
              </a:cxn>
              <a:cxn ang="0">
                <a:pos x="17459264" y="25420443"/>
              </a:cxn>
              <a:cxn ang="0">
                <a:pos x="18472700" y="26898900"/>
              </a:cxn>
              <a:cxn ang="0">
                <a:pos x="17845112" y="28618643"/>
              </a:cxn>
              <a:cxn ang="0">
                <a:pos x="18402984" y="30129493"/>
              </a:cxn>
              <a:cxn ang="0">
                <a:pos x="19753526" y="31526985"/>
              </a:cxn>
              <a:cxn ang="0">
                <a:pos x="21550327" y="32858119"/>
              </a:cxn>
              <a:cxn ang="0">
                <a:pos x="19655895" y="34351144"/>
              </a:cxn>
              <a:cxn ang="0">
                <a:pos x="16764226" y="34930856"/>
              </a:cxn>
              <a:cxn ang="0">
                <a:pos x="13754001" y="34692830"/>
              </a:cxn>
              <a:cxn ang="0">
                <a:pos x="11443443" y="33700164"/>
              </a:cxn>
              <a:cxn ang="0">
                <a:pos x="10350937" y="30858219"/>
              </a:cxn>
              <a:cxn ang="0">
                <a:pos x="9372359" y="27891567"/>
              </a:cxn>
              <a:cxn ang="0">
                <a:pos x="8991139" y="24745198"/>
              </a:cxn>
              <a:cxn ang="0">
                <a:pos x="9646642" y="21300845"/>
              </a:cxn>
              <a:cxn ang="0">
                <a:pos x="4193371" y="21300845"/>
              </a:cxn>
              <a:cxn ang="0">
                <a:pos x="1241291" y="20279043"/>
              </a:cxn>
              <a:cxn ang="0">
                <a:pos x="0" y="17798222"/>
              </a:cxn>
              <a:cxn ang="0">
                <a:pos x="0" y="12588774"/>
              </a:cxn>
              <a:cxn ang="0">
                <a:pos x="1222681" y="10112782"/>
              </a:cxn>
              <a:cxn ang="0">
                <a:pos x="4193371" y="9076413"/>
              </a:cxn>
              <a:cxn ang="0">
                <a:pos x="17789330" y="9076413"/>
              </a:cxn>
              <a:cxn ang="0">
                <a:pos x="24465234" y="8316943"/>
              </a:cxn>
              <a:cxn ang="0">
                <a:pos x="31406165" y="6273341"/>
              </a:cxn>
              <a:cxn ang="0">
                <a:pos x="37826444" y="3355260"/>
              </a:cxn>
              <a:cxn ang="0">
                <a:pos x="42907753" y="0"/>
              </a:cxn>
              <a:cxn ang="0">
                <a:pos x="45862195" y="1026670"/>
              </a:cxn>
              <a:cxn ang="0">
                <a:pos x="47101124" y="3507492"/>
              </a:cxn>
              <a:cxn ang="0">
                <a:pos x="47101124" y="11876266"/>
              </a:cxn>
              <a:cxn ang="0">
                <a:pos x="49321041" y="13069735"/>
              </a:cxn>
              <a:cxn ang="0">
                <a:pos x="50208980" y="15207260"/>
              </a:cxn>
              <a:cxn ang="0">
                <a:pos x="42907753" y="4623216"/>
              </a:cxn>
              <a:cxn ang="0">
                <a:pos x="38384317" y="7209308"/>
              </a:cxn>
              <a:cxn ang="0">
                <a:pos x="33193709" y="9447235"/>
              </a:cxn>
              <a:cxn ang="0">
                <a:pos x="27610310" y="11210719"/>
              </a:cxn>
              <a:cxn ang="0">
                <a:pos x="21982700" y="12313485"/>
              </a:cxn>
              <a:cxn ang="0">
                <a:pos x="21982700" y="18092907"/>
              </a:cxn>
              <a:cxn ang="0">
                <a:pos x="27610310" y="19208671"/>
              </a:cxn>
              <a:cxn ang="0">
                <a:pos x="33193709" y="20981854"/>
              </a:cxn>
              <a:cxn ang="0">
                <a:pos x="38412184" y="23234347"/>
              </a:cxn>
              <a:cxn ang="0">
                <a:pos x="42907753" y="25781567"/>
              </a:cxn>
              <a:cxn ang="0">
                <a:pos x="42907753" y="4623216"/>
              </a:cxn>
              <a:cxn ang="0">
                <a:pos x="42907753" y="4623216"/>
              </a:cxn>
            </a:cxnLst>
            <a:rect l="0" t="0" r="0" b="0"/>
            <a:pathLst>
              <a:path w="21600" h="21579">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alpha val="100000"/>
            </a:srgbClr>
          </a:solidFill>
          <a:ln w="12700">
            <a:noFill/>
          </a:ln>
        </p:spPr>
        <p:txBody>
          <a:bodyPr/>
          <a:lstStyle/>
          <a:p>
            <a:endParaRPr lang="zh-CN" altLang="en-US" sz="700"/>
          </a:p>
        </p:txBody>
      </p:sp>
      <p:sp>
        <p:nvSpPr>
          <p:cNvPr id="213012" name="Rectangle 19"/>
          <p:cNvSpPr/>
          <p:nvPr/>
        </p:nvSpPr>
        <p:spPr>
          <a:xfrm>
            <a:off x="1803400" y="4441825"/>
            <a:ext cx="1735455" cy="179705"/>
          </a:xfrm>
          <a:prstGeom prst="rect">
            <a:avLst/>
          </a:prstGeom>
          <a:noFill/>
          <a:ln w="12700">
            <a:noFill/>
          </a:ln>
        </p:spPr>
        <p:txBody>
          <a:bodyPr lIns="0" tIns="0" rIns="0" bIns="0"/>
          <a:lstStyle/>
          <a:p>
            <a:pPr lvl="0" eaLnBrk="1" hangingPunct="1">
              <a:spcBef>
                <a:spcPts val="1700"/>
              </a:spcBef>
            </a:pPr>
            <a:r>
              <a:rPr lang="en-US" altLang="zh-CN" sz="2000" dirty="0">
                <a:solidFill>
                  <a:srgbClr val="0091D4"/>
                </a:solidFill>
                <a:latin typeface="Impact" panose="020B0806030902050204" charset="0"/>
                <a:ea typeface="MS PGothic" panose="020B0600070205080204" pitchFamily="2" charset="-128"/>
                <a:sym typeface="Lato Bold" pitchFamily="2" charset="0"/>
              </a:rPr>
              <a:t>01</a:t>
            </a:r>
          </a:p>
        </p:txBody>
      </p:sp>
      <p:sp>
        <p:nvSpPr>
          <p:cNvPr id="213013" name="Rectangle 20"/>
          <p:cNvSpPr/>
          <p:nvPr/>
        </p:nvSpPr>
        <p:spPr>
          <a:xfrm>
            <a:off x="1805940" y="4773930"/>
            <a:ext cx="1549400" cy="136525"/>
          </a:xfrm>
          <a:prstGeom prst="rect">
            <a:avLst/>
          </a:prstGeom>
          <a:noFill/>
          <a:ln w="12700">
            <a:noFill/>
          </a:ln>
        </p:spPr>
        <p:txBody>
          <a:bodyPr lIns="0" tIns="0" rIns="0" bIns="0"/>
          <a:lstStyle/>
          <a:p>
            <a:pPr lvl="0" algn="just" eaLnBrk="1" hangingPunct="1">
              <a:spcBef>
                <a:spcPts val="1700"/>
              </a:spcBef>
            </a:pPr>
            <a:r>
              <a:rPr lang="en-US" altLang="zh-CN" sz="900" dirty="0">
                <a:solidFill>
                  <a:srgbClr val="0091D4"/>
                </a:solidFill>
                <a:latin typeface="Verdana" panose="020B0604030504040204" charset="0"/>
                <a:ea typeface="MS PGothic" panose="020B0600070205080204" pitchFamily="2" charset="-128"/>
                <a:sym typeface="Verdana" panose="020B0604030504040204" charset="0"/>
              </a:rPr>
              <a:t>A Subtitle About this</a:t>
            </a:r>
          </a:p>
        </p:txBody>
      </p:sp>
      <p:sp>
        <p:nvSpPr>
          <p:cNvPr id="213014" name="Rectangle 21"/>
          <p:cNvSpPr/>
          <p:nvPr/>
        </p:nvSpPr>
        <p:spPr>
          <a:xfrm>
            <a:off x="1793875" y="4957445"/>
            <a:ext cx="1945640" cy="464820"/>
          </a:xfrm>
          <a:prstGeom prst="rect">
            <a:avLst/>
          </a:prstGeom>
          <a:noFill/>
          <a:ln w="12700">
            <a:noFill/>
          </a:ln>
        </p:spPr>
        <p:txBody>
          <a:bodyPr lIns="0" tIns="0" rIns="0" bIns="0"/>
          <a:lstStyle/>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p>
        </p:txBody>
      </p:sp>
      <p:sp>
        <p:nvSpPr>
          <p:cNvPr id="213015" name="Rectangle 22"/>
          <p:cNvSpPr/>
          <p:nvPr/>
        </p:nvSpPr>
        <p:spPr>
          <a:xfrm>
            <a:off x="4127500" y="4441825"/>
            <a:ext cx="1735455" cy="179705"/>
          </a:xfrm>
          <a:prstGeom prst="rect">
            <a:avLst/>
          </a:prstGeom>
          <a:noFill/>
          <a:ln w="12700">
            <a:noFill/>
          </a:ln>
        </p:spPr>
        <p:txBody>
          <a:bodyPr lIns="0" tIns="0" rIns="0" bIns="0"/>
          <a:lstStyle/>
          <a:p>
            <a:pPr lvl="0" eaLnBrk="1" hangingPunct="1">
              <a:spcBef>
                <a:spcPts val="1700"/>
              </a:spcBef>
            </a:pPr>
            <a:r>
              <a:rPr lang="en-US" altLang="zh-CN" sz="2000" dirty="0">
                <a:solidFill>
                  <a:srgbClr val="8ED2FF"/>
                </a:solidFill>
                <a:latin typeface="Impact" panose="020B0806030902050204" charset="0"/>
                <a:ea typeface="MS PGothic" panose="020B0600070205080204" pitchFamily="2" charset="-128"/>
                <a:sym typeface="Lato Bold" pitchFamily="2" charset="0"/>
              </a:rPr>
              <a:t>02</a:t>
            </a:r>
          </a:p>
        </p:txBody>
      </p:sp>
      <p:sp>
        <p:nvSpPr>
          <p:cNvPr id="213016" name="Rectangle 23"/>
          <p:cNvSpPr/>
          <p:nvPr/>
        </p:nvSpPr>
        <p:spPr>
          <a:xfrm>
            <a:off x="4130040" y="4773930"/>
            <a:ext cx="1549400" cy="136525"/>
          </a:xfrm>
          <a:prstGeom prst="rect">
            <a:avLst/>
          </a:prstGeom>
          <a:noFill/>
          <a:ln w="12700">
            <a:noFill/>
          </a:ln>
        </p:spPr>
        <p:txBody>
          <a:bodyPr lIns="0" tIns="0" rIns="0" bIns="0"/>
          <a:lstStyle/>
          <a:p>
            <a:pPr lvl="0" algn="just" eaLnBrk="1" hangingPunct="1">
              <a:spcBef>
                <a:spcPts val="1700"/>
              </a:spcBef>
            </a:pPr>
            <a:r>
              <a:rPr lang="en-US" altLang="zh-CN" sz="900" dirty="0">
                <a:solidFill>
                  <a:srgbClr val="8ED2FF"/>
                </a:solidFill>
                <a:latin typeface="Verdana" panose="020B0604030504040204" charset="0"/>
                <a:ea typeface="MS PGothic" panose="020B0600070205080204" pitchFamily="2" charset="-128"/>
                <a:sym typeface="Verdana" panose="020B0604030504040204" charset="0"/>
              </a:rPr>
              <a:t>A Subtitle About this</a:t>
            </a:r>
          </a:p>
        </p:txBody>
      </p:sp>
      <p:sp>
        <p:nvSpPr>
          <p:cNvPr id="213017" name="Rectangle 24"/>
          <p:cNvSpPr/>
          <p:nvPr/>
        </p:nvSpPr>
        <p:spPr>
          <a:xfrm>
            <a:off x="4117975" y="4957445"/>
            <a:ext cx="1945640" cy="464820"/>
          </a:xfrm>
          <a:prstGeom prst="rect">
            <a:avLst/>
          </a:prstGeom>
          <a:noFill/>
          <a:ln w="12700">
            <a:noFill/>
          </a:ln>
        </p:spPr>
        <p:txBody>
          <a:bodyPr lIns="0" tIns="0" rIns="0" bIns="0"/>
          <a:lstStyle/>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p>
        </p:txBody>
      </p:sp>
      <p:sp>
        <p:nvSpPr>
          <p:cNvPr id="213018" name="Rectangle 25"/>
          <p:cNvSpPr/>
          <p:nvPr/>
        </p:nvSpPr>
        <p:spPr>
          <a:xfrm>
            <a:off x="6383020" y="4441825"/>
            <a:ext cx="1735455" cy="179705"/>
          </a:xfrm>
          <a:prstGeom prst="rect">
            <a:avLst/>
          </a:prstGeom>
          <a:noFill/>
          <a:ln w="12700">
            <a:noFill/>
          </a:ln>
        </p:spPr>
        <p:txBody>
          <a:bodyPr lIns="0" tIns="0" rIns="0" bIns="0"/>
          <a:lstStyle/>
          <a:p>
            <a:pPr lvl="0" eaLnBrk="1" hangingPunct="1">
              <a:spcBef>
                <a:spcPts val="1700"/>
              </a:spcBef>
            </a:pPr>
            <a:r>
              <a:rPr lang="en-US" altLang="zh-CN" sz="2000" dirty="0">
                <a:solidFill>
                  <a:srgbClr val="0091D4"/>
                </a:solidFill>
                <a:latin typeface="Impact" panose="020B0806030902050204" charset="0"/>
                <a:ea typeface="MS PGothic" panose="020B0600070205080204" pitchFamily="2" charset="-128"/>
                <a:sym typeface="Lato Bold" pitchFamily="2" charset="0"/>
              </a:rPr>
              <a:t>03</a:t>
            </a:r>
          </a:p>
        </p:txBody>
      </p:sp>
      <p:sp>
        <p:nvSpPr>
          <p:cNvPr id="213019" name="Rectangle 26"/>
          <p:cNvSpPr/>
          <p:nvPr/>
        </p:nvSpPr>
        <p:spPr>
          <a:xfrm>
            <a:off x="6385560" y="4773930"/>
            <a:ext cx="1549400" cy="136525"/>
          </a:xfrm>
          <a:prstGeom prst="rect">
            <a:avLst/>
          </a:prstGeom>
          <a:noFill/>
          <a:ln w="12700">
            <a:noFill/>
          </a:ln>
        </p:spPr>
        <p:txBody>
          <a:bodyPr lIns="0" tIns="0" rIns="0" bIns="0"/>
          <a:lstStyle/>
          <a:p>
            <a:pPr lvl="0" algn="just" eaLnBrk="1" hangingPunct="1">
              <a:spcBef>
                <a:spcPts val="1700"/>
              </a:spcBef>
            </a:pPr>
            <a:r>
              <a:rPr lang="en-US" altLang="zh-CN" sz="900" dirty="0">
                <a:solidFill>
                  <a:srgbClr val="0091D4"/>
                </a:solidFill>
                <a:latin typeface="Verdana" panose="020B0604030504040204" charset="0"/>
                <a:ea typeface="MS PGothic" panose="020B0600070205080204" pitchFamily="2" charset="-128"/>
                <a:sym typeface="Verdana" panose="020B0604030504040204" charset="0"/>
              </a:rPr>
              <a:t>A Subtitle About this</a:t>
            </a:r>
          </a:p>
        </p:txBody>
      </p:sp>
      <p:sp>
        <p:nvSpPr>
          <p:cNvPr id="213020" name="Rectangle 27"/>
          <p:cNvSpPr/>
          <p:nvPr/>
        </p:nvSpPr>
        <p:spPr>
          <a:xfrm>
            <a:off x="6373495" y="4957445"/>
            <a:ext cx="1945640" cy="464820"/>
          </a:xfrm>
          <a:prstGeom prst="rect">
            <a:avLst/>
          </a:prstGeom>
          <a:noFill/>
          <a:ln w="12700">
            <a:noFill/>
          </a:ln>
        </p:spPr>
        <p:txBody>
          <a:bodyPr lIns="0" tIns="0" rIns="0" bIns="0"/>
          <a:lstStyle/>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p>
        </p:txBody>
      </p:sp>
      <p:sp>
        <p:nvSpPr>
          <p:cNvPr id="213022" name="Rectangle 29"/>
          <p:cNvSpPr/>
          <p:nvPr/>
        </p:nvSpPr>
        <p:spPr>
          <a:xfrm>
            <a:off x="8641715" y="4773930"/>
            <a:ext cx="1549400" cy="136525"/>
          </a:xfrm>
          <a:prstGeom prst="rect">
            <a:avLst/>
          </a:prstGeom>
          <a:noFill/>
          <a:ln w="12700">
            <a:noFill/>
          </a:ln>
        </p:spPr>
        <p:txBody>
          <a:bodyPr lIns="0" tIns="0" rIns="0" bIns="0"/>
          <a:lstStyle/>
          <a:p>
            <a:pPr lvl="0" algn="just" eaLnBrk="1" hangingPunct="1">
              <a:spcBef>
                <a:spcPts val="1700"/>
              </a:spcBef>
            </a:pPr>
            <a:r>
              <a:rPr lang="en-US" altLang="zh-CN" sz="900" dirty="0">
                <a:solidFill>
                  <a:srgbClr val="8ED2FF"/>
                </a:solidFill>
                <a:latin typeface="Verdana" panose="020B0604030504040204" charset="0"/>
                <a:ea typeface="MS PGothic" panose="020B0600070205080204" pitchFamily="2" charset="-128"/>
                <a:sym typeface="Verdana" panose="020B0604030504040204" charset="0"/>
              </a:rPr>
              <a:t>A Subtitle About this</a:t>
            </a:r>
          </a:p>
        </p:txBody>
      </p:sp>
      <p:sp>
        <p:nvSpPr>
          <p:cNvPr id="17" name="Shape 6922"/>
          <p:cNvSpPr/>
          <p:nvPr/>
        </p:nvSpPr>
        <p:spPr>
          <a:xfrm>
            <a:off x="1820545" y="3130550"/>
            <a:ext cx="1844675" cy="45910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 name="Shape 6923"/>
          <p:cNvSpPr/>
          <p:nvPr/>
        </p:nvSpPr>
        <p:spPr>
          <a:xfrm>
            <a:off x="1979295" y="2794000"/>
            <a:ext cx="1593850" cy="29146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3" name="Shape 6922"/>
          <p:cNvSpPr/>
          <p:nvPr/>
        </p:nvSpPr>
        <p:spPr>
          <a:xfrm>
            <a:off x="4135120" y="3130550"/>
            <a:ext cx="1844675" cy="45910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Shape 6923"/>
          <p:cNvSpPr/>
          <p:nvPr/>
        </p:nvSpPr>
        <p:spPr>
          <a:xfrm>
            <a:off x="4293870" y="2794000"/>
            <a:ext cx="1593850" cy="29146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5" name="Shape 6922"/>
          <p:cNvSpPr/>
          <p:nvPr/>
        </p:nvSpPr>
        <p:spPr>
          <a:xfrm>
            <a:off x="6403975" y="3130550"/>
            <a:ext cx="1844675" cy="45910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 name="Shape 6923"/>
          <p:cNvSpPr/>
          <p:nvPr/>
        </p:nvSpPr>
        <p:spPr>
          <a:xfrm>
            <a:off x="6562725" y="2794000"/>
            <a:ext cx="1593850" cy="29146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7" name="Shape 6922"/>
          <p:cNvSpPr/>
          <p:nvPr/>
        </p:nvSpPr>
        <p:spPr>
          <a:xfrm>
            <a:off x="8681085" y="3130550"/>
            <a:ext cx="1844675" cy="45910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 name="Shape 6923"/>
          <p:cNvSpPr/>
          <p:nvPr/>
        </p:nvSpPr>
        <p:spPr>
          <a:xfrm>
            <a:off x="8839835" y="2794000"/>
            <a:ext cx="1593850" cy="291465"/>
          </a:xfrm>
          <a:prstGeom prst="rect">
            <a:avLst/>
          </a:prstGeom>
          <a:ln w="12700">
            <a:round/>
          </a:ln>
        </p:spPr>
        <p:txBody>
          <a:bodyPr wrap="square" lIns="38100" tIns="38100" rIns="38100" bIns="38100">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pitchFamily="2" charset="-122"/>
              <a:cs typeface="Oswald Light"/>
              <a:sym typeface="+mn-ea"/>
            </a:endParaRPr>
          </a:p>
        </p:txBody>
      </p:sp>
      <p:sp>
        <p:nvSpPr>
          <p:cNvPr id="9" name="Rectangle 27"/>
          <p:cNvSpPr/>
          <p:nvPr/>
        </p:nvSpPr>
        <p:spPr>
          <a:xfrm>
            <a:off x="8608060" y="5035550"/>
            <a:ext cx="1945640" cy="464820"/>
          </a:xfrm>
          <a:prstGeom prst="rect">
            <a:avLst/>
          </a:prstGeom>
          <a:noFill/>
          <a:ln w="12700">
            <a:noFill/>
          </a:ln>
        </p:spPr>
        <p:txBody>
          <a:bodyPr lIns="0" tIns="0" rIns="0" bIns="0"/>
          <a:lstStyle/>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p>
        </p:txBody>
      </p:sp>
      <p:sp>
        <p:nvSpPr>
          <p:cNvPr id="13" name="Rectangle 25"/>
          <p:cNvSpPr/>
          <p:nvPr/>
        </p:nvSpPr>
        <p:spPr>
          <a:xfrm>
            <a:off x="8610600" y="4441825"/>
            <a:ext cx="1735455" cy="179705"/>
          </a:xfrm>
          <a:prstGeom prst="rect">
            <a:avLst/>
          </a:prstGeom>
          <a:noFill/>
          <a:ln w="12700">
            <a:noFill/>
          </a:ln>
        </p:spPr>
        <p:txBody>
          <a:bodyPr lIns="0" tIns="0" rIns="0" bIns="0"/>
          <a:lstStyle/>
          <a:p>
            <a:pPr lvl="0" eaLnBrk="1" hangingPunct="1">
              <a:spcBef>
                <a:spcPts val="1700"/>
              </a:spcBef>
            </a:pPr>
            <a:r>
              <a:rPr lang="en-US" altLang="zh-CN" sz="2000" dirty="0">
                <a:solidFill>
                  <a:srgbClr val="8ED2FF"/>
                </a:solidFill>
                <a:latin typeface="Impact" panose="020B0806030902050204" charset="0"/>
                <a:ea typeface="MS PGothic" panose="020B0600070205080204" pitchFamily="2" charset="-128"/>
                <a:sym typeface="Lato Bold" pitchFamily="2" charset="0"/>
              </a:rPr>
              <a:t>04</a:t>
            </a:r>
          </a:p>
        </p:txBody>
      </p:sp>
      <p:sp>
        <p:nvSpPr>
          <p:cNvPr id="15" name="文本框 14"/>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16"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8" name="矩形 17"/>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4295140" y="1993265"/>
            <a:ext cx="3251200" cy="3251200"/>
          </a:xfrm>
          <a:prstGeom prst="ellipse">
            <a:avLst/>
          </a:prstGeom>
          <a:solidFill>
            <a:srgbClr val="8ED2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9" name="组合 1038"/>
          <p:cNvGrpSpPr/>
          <p:nvPr/>
        </p:nvGrpSpPr>
        <p:grpSpPr>
          <a:xfrm>
            <a:off x="4074795" y="3134995"/>
            <a:ext cx="3657600" cy="1227455"/>
            <a:chOff x="1685647" y="3197027"/>
            <a:chExt cx="8577897" cy="3167382"/>
          </a:xfrm>
        </p:grpSpPr>
        <p:sp>
          <p:nvSpPr>
            <p:cNvPr id="1038" name="梯形 1037"/>
            <p:cNvSpPr/>
            <p:nvPr/>
          </p:nvSpPr>
          <p:spPr>
            <a:xfrm>
              <a:off x="1685647" y="4670719"/>
              <a:ext cx="8577897" cy="1693690"/>
            </a:xfrm>
            <a:custGeom>
              <a:avLst/>
              <a:gdLst>
                <a:gd name="connsiteX0" fmla="*/ 0 w 8663676"/>
                <a:gd name="connsiteY0" fmla="*/ 1863059 h 1863059"/>
                <a:gd name="connsiteX1" fmla="*/ 966909 w 8663676"/>
                <a:gd name="connsiteY1" fmla="*/ 0 h 1863059"/>
                <a:gd name="connsiteX2" fmla="*/ 7696767 w 8663676"/>
                <a:gd name="connsiteY2" fmla="*/ 0 h 1863059"/>
                <a:gd name="connsiteX3" fmla="*/ 8663676 w 8663676"/>
                <a:gd name="connsiteY3" fmla="*/ 1863059 h 1863059"/>
                <a:gd name="connsiteX4" fmla="*/ 0 w 8663676"/>
                <a:gd name="connsiteY4" fmla="*/ 1863059 h 1863059"/>
                <a:gd name="connsiteX0-1" fmla="*/ 0 w 8663676"/>
                <a:gd name="connsiteY0-2" fmla="*/ 1863059 h 1863059"/>
                <a:gd name="connsiteX1-3" fmla="*/ 966909 w 8663676"/>
                <a:gd name="connsiteY1-4" fmla="*/ 0 h 1863059"/>
                <a:gd name="connsiteX2-5" fmla="*/ 7696767 w 8663676"/>
                <a:gd name="connsiteY2-6" fmla="*/ 0 h 1863059"/>
                <a:gd name="connsiteX3-7" fmla="*/ 8663676 w 8663676"/>
                <a:gd name="connsiteY3-8" fmla="*/ 1863059 h 1863059"/>
                <a:gd name="connsiteX4-9" fmla="*/ 0 w 8663676"/>
                <a:gd name="connsiteY4-10" fmla="*/ 1863059 h 1863059"/>
                <a:gd name="connsiteX0-11" fmla="*/ 0 w 8663676"/>
                <a:gd name="connsiteY0-12" fmla="*/ 1863059 h 1863059"/>
                <a:gd name="connsiteX1-13" fmla="*/ 966909 w 8663676"/>
                <a:gd name="connsiteY1-14" fmla="*/ 0 h 1863059"/>
                <a:gd name="connsiteX2-15" fmla="*/ 7696767 w 8663676"/>
                <a:gd name="connsiteY2-16" fmla="*/ 0 h 1863059"/>
                <a:gd name="connsiteX3-17" fmla="*/ 8663676 w 8663676"/>
                <a:gd name="connsiteY3-18" fmla="*/ 1863059 h 1863059"/>
                <a:gd name="connsiteX4-19" fmla="*/ 0 w 8663676"/>
                <a:gd name="connsiteY4-20" fmla="*/ 1863059 h 1863059"/>
                <a:gd name="connsiteX0-21" fmla="*/ 0 w 8663676"/>
                <a:gd name="connsiteY0-22" fmla="*/ 1863059 h 1863059"/>
                <a:gd name="connsiteX1-23" fmla="*/ 966909 w 8663676"/>
                <a:gd name="connsiteY1-24" fmla="*/ 0 h 1863059"/>
                <a:gd name="connsiteX2-25" fmla="*/ 7696767 w 8663676"/>
                <a:gd name="connsiteY2-26" fmla="*/ 0 h 1863059"/>
                <a:gd name="connsiteX3-27" fmla="*/ 8663676 w 8663676"/>
                <a:gd name="connsiteY3-28" fmla="*/ 1863059 h 1863059"/>
                <a:gd name="connsiteX4-29" fmla="*/ 0 w 8663676"/>
                <a:gd name="connsiteY4-30" fmla="*/ 1863059 h 1863059"/>
                <a:gd name="connsiteX0-31" fmla="*/ 0 w 8663676"/>
                <a:gd name="connsiteY0-32" fmla="*/ 1863059 h 1863059"/>
                <a:gd name="connsiteX1-33" fmla="*/ 966909 w 8663676"/>
                <a:gd name="connsiteY1-34" fmla="*/ 0 h 1863059"/>
                <a:gd name="connsiteX2-35" fmla="*/ 7696767 w 8663676"/>
                <a:gd name="connsiteY2-36" fmla="*/ 0 h 1863059"/>
                <a:gd name="connsiteX3-37" fmla="*/ 8663676 w 8663676"/>
                <a:gd name="connsiteY3-38" fmla="*/ 1863059 h 1863059"/>
                <a:gd name="connsiteX4-39" fmla="*/ 0 w 8663676"/>
                <a:gd name="connsiteY4-40" fmla="*/ 1863059 h 18630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63676" h="1863059">
                  <a:moveTo>
                    <a:pt x="0" y="1863059"/>
                  </a:moveTo>
                  <a:lnTo>
                    <a:pt x="966909" y="0"/>
                  </a:lnTo>
                  <a:lnTo>
                    <a:pt x="7696767" y="0"/>
                  </a:lnTo>
                  <a:lnTo>
                    <a:pt x="8663676" y="1863059"/>
                  </a:lnTo>
                  <a:cubicBezTo>
                    <a:pt x="5631800" y="1614997"/>
                    <a:pt x="3200936" y="1608399"/>
                    <a:pt x="0" y="1863059"/>
                  </a:cubicBezTo>
                  <a:close/>
                </a:path>
              </a:pathLst>
            </a:custGeom>
            <a:gradFill flip="none" rotWithShape="1">
              <a:gsLst>
                <a:gs pos="0">
                  <a:schemeClr val="tx1">
                    <a:alpha val="27000"/>
                  </a:schemeClr>
                </a:gs>
                <a:gs pos="100000">
                  <a:srgbClr val="B2B2B2">
                    <a:alpha val="41000"/>
                  </a:srgbClr>
                </a:gs>
                <a:gs pos="58000">
                  <a:srgbClr val="777777">
                    <a:alpha val="29000"/>
                  </a:srgbClr>
                </a:gs>
              </a:gsLst>
              <a:path path="shape">
                <a:fillToRect l="50000" t="50000" r="50000" b="50000"/>
              </a:path>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26"/>
            <p:cNvGrpSpPr>
              <a:grpSpLocks noChangeAspect="1"/>
            </p:cNvGrpSpPr>
            <p:nvPr/>
          </p:nvGrpSpPr>
          <p:grpSpPr bwMode="auto">
            <a:xfrm>
              <a:off x="2133872" y="3197027"/>
              <a:ext cx="7924257" cy="2195757"/>
              <a:chOff x="-40" y="982"/>
              <a:chExt cx="7747" cy="2356"/>
            </a:xfrm>
          </p:grpSpPr>
          <p:sp>
            <p:nvSpPr>
              <p:cNvPr id="20" name="Freeform 27"/>
              <p:cNvSpPr/>
              <p:nvPr/>
            </p:nvSpPr>
            <p:spPr bwMode="auto">
              <a:xfrm>
                <a:off x="-7" y="2540"/>
                <a:ext cx="7692" cy="798"/>
              </a:xfrm>
              <a:custGeom>
                <a:avLst/>
                <a:gdLst>
                  <a:gd name="T0" fmla="*/ 3249 w 3253"/>
                  <a:gd name="T1" fmla="*/ 290 h 337"/>
                  <a:gd name="T2" fmla="*/ 3230 w 3253"/>
                  <a:gd name="T3" fmla="*/ 253 h 337"/>
                  <a:gd name="T4" fmla="*/ 3236 w 3253"/>
                  <a:gd name="T5" fmla="*/ 150 h 337"/>
                  <a:gd name="T6" fmla="*/ 3229 w 3253"/>
                  <a:gd name="T7" fmla="*/ 131 h 337"/>
                  <a:gd name="T8" fmla="*/ 3222 w 3253"/>
                  <a:gd name="T9" fmla="*/ 109 h 337"/>
                  <a:gd name="T10" fmla="*/ 2814 w 3253"/>
                  <a:gd name="T11" fmla="*/ 62 h 337"/>
                  <a:gd name="T12" fmla="*/ 1816 w 3253"/>
                  <a:gd name="T13" fmla="*/ 67 h 337"/>
                  <a:gd name="T14" fmla="*/ 1634 w 3253"/>
                  <a:gd name="T15" fmla="*/ 118 h 337"/>
                  <a:gd name="T16" fmla="*/ 1080 w 3253"/>
                  <a:gd name="T17" fmla="*/ 46 h 337"/>
                  <a:gd name="T18" fmla="*/ 414 w 3253"/>
                  <a:gd name="T19" fmla="*/ 80 h 337"/>
                  <a:gd name="T20" fmla="*/ 72 w 3253"/>
                  <a:gd name="T21" fmla="*/ 92 h 337"/>
                  <a:gd name="T22" fmla="*/ 26 w 3253"/>
                  <a:gd name="T23" fmla="*/ 101 h 337"/>
                  <a:gd name="T24" fmla="*/ 11 w 3253"/>
                  <a:gd name="T25" fmla="*/ 127 h 337"/>
                  <a:gd name="T26" fmla="*/ 6 w 3253"/>
                  <a:gd name="T27" fmla="*/ 206 h 337"/>
                  <a:gd name="T28" fmla="*/ 9 w 3253"/>
                  <a:gd name="T29" fmla="*/ 209 h 337"/>
                  <a:gd name="T30" fmla="*/ 9 w 3253"/>
                  <a:gd name="T31" fmla="*/ 314 h 337"/>
                  <a:gd name="T32" fmla="*/ 27 w 3253"/>
                  <a:gd name="T33" fmla="*/ 328 h 337"/>
                  <a:gd name="T34" fmla="*/ 56 w 3253"/>
                  <a:gd name="T35" fmla="*/ 327 h 337"/>
                  <a:gd name="T36" fmla="*/ 222 w 3253"/>
                  <a:gd name="T37" fmla="*/ 328 h 337"/>
                  <a:gd name="T38" fmla="*/ 353 w 3253"/>
                  <a:gd name="T39" fmla="*/ 329 h 337"/>
                  <a:gd name="T40" fmla="*/ 481 w 3253"/>
                  <a:gd name="T41" fmla="*/ 332 h 337"/>
                  <a:gd name="T42" fmla="*/ 511 w 3253"/>
                  <a:gd name="T43" fmla="*/ 330 h 337"/>
                  <a:gd name="T44" fmla="*/ 568 w 3253"/>
                  <a:gd name="T45" fmla="*/ 326 h 337"/>
                  <a:gd name="T46" fmla="*/ 652 w 3253"/>
                  <a:gd name="T47" fmla="*/ 328 h 337"/>
                  <a:gd name="T48" fmla="*/ 717 w 3253"/>
                  <a:gd name="T49" fmla="*/ 328 h 337"/>
                  <a:gd name="T50" fmla="*/ 762 w 3253"/>
                  <a:gd name="T51" fmla="*/ 331 h 337"/>
                  <a:gd name="T52" fmla="*/ 806 w 3253"/>
                  <a:gd name="T53" fmla="*/ 331 h 337"/>
                  <a:gd name="T54" fmla="*/ 1589 w 3253"/>
                  <a:gd name="T55" fmla="*/ 337 h 337"/>
                  <a:gd name="T56" fmla="*/ 1607 w 3253"/>
                  <a:gd name="T57" fmla="*/ 317 h 337"/>
                  <a:gd name="T58" fmla="*/ 1617 w 3253"/>
                  <a:gd name="T59" fmla="*/ 159 h 337"/>
                  <a:gd name="T60" fmla="*/ 1623 w 3253"/>
                  <a:gd name="T61" fmla="*/ 148 h 337"/>
                  <a:gd name="T62" fmla="*/ 1628 w 3253"/>
                  <a:gd name="T63" fmla="*/ 141 h 337"/>
                  <a:gd name="T64" fmla="*/ 1636 w 3253"/>
                  <a:gd name="T65" fmla="*/ 128 h 337"/>
                  <a:gd name="T66" fmla="*/ 1649 w 3253"/>
                  <a:gd name="T67" fmla="*/ 162 h 337"/>
                  <a:gd name="T68" fmla="*/ 1648 w 3253"/>
                  <a:gd name="T69" fmla="*/ 207 h 337"/>
                  <a:gd name="T70" fmla="*/ 1639 w 3253"/>
                  <a:gd name="T71" fmla="*/ 273 h 337"/>
                  <a:gd name="T72" fmla="*/ 1649 w 3253"/>
                  <a:gd name="T73" fmla="*/ 276 h 337"/>
                  <a:gd name="T74" fmla="*/ 1654 w 3253"/>
                  <a:gd name="T75" fmla="*/ 276 h 337"/>
                  <a:gd name="T76" fmla="*/ 1654 w 3253"/>
                  <a:gd name="T77" fmla="*/ 289 h 337"/>
                  <a:gd name="T78" fmla="*/ 1665 w 3253"/>
                  <a:gd name="T79" fmla="*/ 291 h 337"/>
                  <a:gd name="T80" fmla="*/ 1664 w 3253"/>
                  <a:gd name="T81" fmla="*/ 316 h 337"/>
                  <a:gd name="T82" fmla="*/ 1690 w 3253"/>
                  <a:gd name="T83" fmla="*/ 324 h 337"/>
                  <a:gd name="T84" fmla="*/ 3200 w 3253"/>
                  <a:gd name="T85" fmla="*/ 325 h 337"/>
                  <a:gd name="T86" fmla="*/ 3249 w 3253"/>
                  <a:gd name="T87" fmla="*/ 29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53" h="337">
                    <a:moveTo>
                      <a:pt x="3249" y="290"/>
                    </a:moveTo>
                    <a:cubicBezTo>
                      <a:pt x="3246" y="277"/>
                      <a:pt x="3230" y="253"/>
                      <a:pt x="3230" y="253"/>
                    </a:cubicBezTo>
                    <a:cubicBezTo>
                      <a:pt x="3236" y="150"/>
                      <a:pt x="3236" y="150"/>
                      <a:pt x="3236" y="150"/>
                    </a:cubicBezTo>
                    <a:cubicBezTo>
                      <a:pt x="3236" y="150"/>
                      <a:pt x="3238" y="141"/>
                      <a:pt x="3229" y="131"/>
                    </a:cubicBezTo>
                    <a:cubicBezTo>
                      <a:pt x="3221" y="116"/>
                      <a:pt x="3222" y="109"/>
                      <a:pt x="3222" y="109"/>
                    </a:cubicBezTo>
                    <a:cubicBezTo>
                      <a:pt x="3222" y="109"/>
                      <a:pt x="2992" y="77"/>
                      <a:pt x="2814" y="62"/>
                    </a:cubicBezTo>
                    <a:cubicBezTo>
                      <a:pt x="2625" y="46"/>
                      <a:pt x="2150" y="0"/>
                      <a:pt x="1816" y="67"/>
                    </a:cubicBezTo>
                    <a:cubicBezTo>
                      <a:pt x="1816" y="67"/>
                      <a:pt x="1700" y="97"/>
                      <a:pt x="1634" y="118"/>
                    </a:cubicBezTo>
                    <a:cubicBezTo>
                      <a:pt x="1387" y="41"/>
                      <a:pt x="1145" y="48"/>
                      <a:pt x="1080" y="46"/>
                    </a:cubicBezTo>
                    <a:cubicBezTo>
                      <a:pt x="961" y="47"/>
                      <a:pt x="467" y="77"/>
                      <a:pt x="414" y="80"/>
                    </a:cubicBezTo>
                    <a:cubicBezTo>
                      <a:pt x="361" y="82"/>
                      <a:pt x="108" y="95"/>
                      <a:pt x="72" y="92"/>
                    </a:cubicBezTo>
                    <a:cubicBezTo>
                      <a:pt x="33" y="93"/>
                      <a:pt x="26" y="101"/>
                      <a:pt x="26" y="101"/>
                    </a:cubicBezTo>
                    <a:cubicBezTo>
                      <a:pt x="8" y="122"/>
                      <a:pt x="11" y="121"/>
                      <a:pt x="11" y="127"/>
                    </a:cubicBezTo>
                    <a:cubicBezTo>
                      <a:pt x="1" y="178"/>
                      <a:pt x="6" y="206"/>
                      <a:pt x="6" y="206"/>
                    </a:cubicBezTo>
                    <a:cubicBezTo>
                      <a:pt x="6" y="206"/>
                      <a:pt x="6" y="206"/>
                      <a:pt x="9" y="209"/>
                    </a:cubicBezTo>
                    <a:cubicBezTo>
                      <a:pt x="0" y="249"/>
                      <a:pt x="6" y="299"/>
                      <a:pt x="9" y="314"/>
                    </a:cubicBezTo>
                    <a:cubicBezTo>
                      <a:pt x="11" y="329"/>
                      <a:pt x="27" y="328"/>
                      <a:pt x="27" y="328"/>
                    </a:cubicBezTo>
                    <a:cubicBezTo>
                      <a:pt x="27" y="328"/>
                      <a:pt x="35" y="328"/>
                      <a:pt x="56" y="327"/>
                    </a:cubicBezTo>
                    <a:cubicBezTo>
                      <a:pt x="86" y="324"/>
                      <a:pt x="110" y="326"/>
                      <a:pt x="222" y="328"/>
                    </a:cubicBezTo>
                    <a:cubicBezTo>
                      <a:pt x="254" y="326"/>
                      <a:pt x="320" y="327"/>
                      <a:pt x="353" y="329"/>
                    </a:cubicBezTo>
                    <a:cubicBezTo>
                      <a:pt x="369" y="331"/>
                      <a:pt x="472" y="331"/>
                      <a:pt x="481" y="332"/>
                    </a:cubicBezTo>
                    <a:cubicBezTo>
                      <a:pt x="490" y="332"/>
                      <a:pt x="511" y="330"/>
                      <a:pt x="511" y="330"/>
                    </a:cubicBezTo>
                    <a:cubicBezTo>
                      <a:pt x="511" y="330"/>
                      <a:pt x="511" y="330"/>
                      <a:pt x="568" y="326"/>
                    </a:cubicBezTo>
                    <a:cubicBezTo>
                      <a:pt x="631" y="328"/>
                      <a:pt x="652" y="328"/>
                      <a:pt x="652" y="328"/>
                    </a:cubicBezTo>
                    <a:cubicBezTo>
                      <a:pt x="652" y="328"/>
                      <a:pt x="699" y="328"/>
                      <a:pt x="717" y="328"/>
                    </a:cubicBezTo>
                    <a:cubicBezTo>
                      <a:pt x="735" y="328"/>
                      <a:pt x="745" y="331"/>
                      <a:pt x="762" y="331"/>
                    </a:cubicBezTo>
                    <a:cubicBezTo>
                      <a:pt x="777" y="329"/>
                      <a:pt x="806" y="331"/>
                      <a:pt x="806" y="331"/>
                    </a:cubicBezTo>
                    <a:cubicBezTo>
                      <a:pt x="806" y="331"/>
                      <a:pt x="1306" y="336"/>
                      <a:pt x="1589" y="337"/>
                    </a:cubicBezTo>
                    <a:cubicBezTo>
                      <a:pt x="1611" y="336"/>
                      <a:pt x="1607" y="317"/>
                      <a:pt x="1607" y="317"/>
                    </a:cubicBezTo>
                    <a:cubicBezTo>
                      <a:pt x="1607" y="317"/>
                      <a:pt x="1617" y="163"/>
                      <a:pt x="1617" y="159"/>
                    </a:cubicBezTo>
                    <a:cubicBezTo>
                      <a:pt x="1617" y="155"/>
                      <a:pt x="1623" y="148"/>
                      <a:pt x="1623" y="148"/>
                    </a:cubicBezTo>
                    <a:cubicBezTo>
                      <a:pt x="1623" y="148"/>
                      <a:pt x="1628" y="145"/>
                      <a:pt x="1628" y="141"/>
                    </a:cubicBezTo>
                    <a:cubicBezTo>
                      <a:pt x="1629" y="139"/>
                      <a:pt x="1633" y="133"/>
                      <a:pt x="1636" y="128"/>
                    </a:cubicBezTo>
                    <a:cubicBezTo>
                      <a:pt x="1640" y="132"/>
                      <a:pt x="1649" y="146"/>
                      <a:pt x="1649" y="162"/>
                    </a:cubicBezTo>
                    <a:cubicBezTo>
                      <a:pt x="1649" y="182"/>
                      <a:pt x="1654" y="179"/>
                      <a:pt x="1648" y="207"/>
                    </a:cubicBezTo>
                    <a:cubicBezTo>
                      <a:pt x="1644" y="237"/>
                      <a:pt x="1639" y="273"/>
                      <a:pt x="1639" y="273"/>
                    </a:cubicBezTo>
                    <a:cubicBezTo>
                      <a:pt x="1649" y="276"/>
                      <a:pt x="1649" y="276"/>
                      <a:pt x="1649" y="276"/>
                    </a:cubicBezTo>
                    <a:cubicBezTo>
                      <a:pt x="1654" y="276"/>
                      <a:pt x="1654" y="276"/>
                      <a:pt x="1654" y="276"/>
                    </a:cubicBezTo>
                    <a:cubicBezTo>
                      <a:pt x="1654" y="289"/>
                      <a:pt x="1654" y="289"/>
                      <a:pt x="1654" y="289"/>
                    </a:cubicBezTo>
                    <a:cubicBezTo>
                      <a:pt x="1654" y="289"/>
                      <a:pt x="1657" y="292"/>
                      <a:pt x="1665" y="291"/>
                    </a:cubicBezTo>
                    <a:cubicBezTo>
                      <a:pt x="1664" y="316"/>
                      <a:pt x="1664" y="316"/>
                      <a:pt x="1664" y="316"/>
                    </a:cubicBezTo>
                    <a:cubicBezTo>
                      <a:pt x="1664" y="316"/>
                      <a:pt x="1677" y="323"/>
                      <a:pt x="1690" y="324"/>
                    </a:cubicBezTo>
                    <a:cubicBezTo>
                      <a:pt x="1702" y="324"/>
                      <a:pt x="3200" y="325"/>
                      <a:pt x="3200" y="325"/>
                    </a:cubicBezTo>
                    <a:cubicBezTo>
                      <a:pt x="3200" y="325"/>
                      <a:pt x="3253" y="333"/>
                      <a:pt x="3249" y="290"/>
                    </a:cubicBez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8"/>
              <p:cNvSpPr/>
              <p:nvPr/>
            </p:nvSpPr>
            <p:spPr bwMode="auto">
              <a:xfrm>
                <a:off x="21" y="1756"/>
                <a:ext cx="3821" cy="1066"/>
              </a:xfrm>
              <a:custGeom>
                <a:avLst/>
                <a:gdLst>
                  <a:gd name="T0" fmla="*/ 1616 w 1616"/>
                  <a:gd name="T1" fmla="*/ 450 h 450"/>
                  <a:gd name="T2" fmla="*/ 1607 w 1616"/>
                  <a:gd name="T3" fmla="*/ 446 h 450"/>
                  <a:gd name="T4" fmla="*/ 1055 w 1616"/>
                  <a:gd name="T5" fmla="*/ 369 h 450"/>
                  <a:gd name="T6" fmla="*/ 388 w 1616"/>
                  <a:gd name="T7" fmla="*/ 402 h 450"/>
                  <a:gd name="T8" fmla="*/ 47 w 1616"/>
                  <a:gd name="T9" fmla="*/ 415 h 450"/>
                  <a:gd name="T10" fmla="*/ 0 w 1616"/>
                  <a:gd name="T11" fmla="*/ 424 h 450"/>
                  <a:gd name="T12" fmla="*/ 95 w 1616"/>
                  <a:gd name="T13" fmla="*/ 292 h 450"/>
                  <a:gd name="T14" fmla="*/ 277 w 1616"/>
                  <a:gd name="T15" fmla="*/ 0 h 450"/>
                  <a:gd name="T16" fmla="*/ 284 w 1616"/>
                  <a:gd name="T17" fmla="*/ 1 h 450"/>
                  <a:gd name="T18" fmla="*/ 45 w 1616"/>
                  <a:gd name="T19" fmla="*/ 386 h 450"/>
                  <a:gd name="T20" fmla="*/ 451 w 1616"/>
                  <a:gd name="T21" fmla="*/ 361 h 450"/>
                  <a:gd name="T22" fmla="*/ 1239 w 1616"/>
                  <a:gd name="T23" fmla="*/ 353 h 450"/>
                  <a:gd name="T24" fmla="*/ 1616 w 1616"/>
                  <a:gd name="T25"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6" h="450">
                    <a:moveTo>
                      <a:pt x="1616" y="450"/>
                    </a:moveTo>
                    <a:cubicBezTo>
                      <a:pt x="1607" y="446"/>
                      <a:pt x="1607" y="446"/>
                      <a:pt x="1607" y="446"/>
                    </a:cubicBezTo>
                    <a:cubicBezTo>
                      <a:pt x="1360" y="370"/>
                      <a:pt x="1120" y="371"/>
                      <a:pt x="1055" y="369"/>
                    </a:cubicBezTo>
                    <a:cubicBezTo>
                      <a:pt x="936" y="370"/>
                      <a:pt x="441" y="400"/>
                      <a:pt x="388" y="402"/>
                    </a:cubicBezTo>
                    <a:cubicBezTo>
                      <a:pt x="335" y="405"/>
                      <a:pt x="82" y="417"/>
                      <a:pt x="47" y="415"/>
                    </a:cubicBezTo>
                    <a:cubicBezTo>
                      <a:pt x="8" y="416"/>
                      <a:pt x="0" y="424"/>
                      <a:pt x="0" y="424"/>
                    </a:cubicBezTo>
                    <a:cubicBezTo>
                      <a:pt x="0" y="424"/>
                      <a:pt x="62" y="348"/>
                      <a:pt x="95" y="292"/>
                    </a:cubicBezTo>
                    <a:cubicBezTo>
                      <a:pt x="277" y="0"/>
                      <a:pt x="277" y="0"/>
                      <a:pt x="277" y="0"/>
                    </a:cubicBezTo>
                    <a:cubicBezTo>
                      <a:pt x="284" y="1"/>
                      <a:pt x="284" y="1"/>
                      <a:pt x="284" y="1"/>
                    </a:cubicBezTo>
                    <a:cubicBezTo>
                      <a:pt x="45" y="386"/>
                      <a:pt x="45" y="386"/>
                      <a:pt x="45" y="386"/>
                    </a:cubicBezTo>
                    <a:cubicBezTo>
                      <a:pt x="45" y="386"/>
                      <a:pt x="358" y="367"/>
                      <a:pt x="451" y="361"/>
                    </a:cubicBezTo>
                    <a:cubicBezTo>
                      <a:pt x="547" y="355"/>
                      <a:pt x="1008" y="317"/>
                      <a:pt x="1239" y="353"/>
                    </a:cubicBezTo>
                    <a:cubicBezTo>
                      <a:pt x="1287" y="360"/>
                      <a:pt x="1473" y="385"/>
                      <a:pt x="1616" y="450"/>
                    </a:cubicBezTo>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9"/>
              <p:cNvSpPr/>
              <p:nvPr/>
            </p:nvSpPr>
            <p:spPr bwMode="auto">
              <a:xfrm>
                <a:off x="3845" y="1801"/>
                <a:ext cx="3679" cy="1021"/>
              </a:xfrm>
              <a:custGeom>
                <a:avLst/>
                <a:gdLst>
                  <a:gd name="T0" fmla="*/ 9 w 1556"/>
                  <a:gd name="T1" fmla="*/ 424 h 431"/>
                  <a:gd name="T2" fmla="*/ 39 w 1556"/>
                  <a:gd name="T3" fmla="*/ 402 h 431"/>
                  <a:gd name="T4" fmla="*/ 162 w 1556"/>
                  <a:gd name="T5" fmla="*/ 307 h 431"/>
                  <a:gd name="T6" fmla="*/ 481 w 1556"/>
                  <a:gd name="T7" fmla="*/ 164 h 431"/>
                  <a:gd name="T8" fmla="*/ 1212 w 1556"/>
                  <a:gd name="T9" fmla="*/ 0 h 431"/>
                  <a:gd name="T10" fmla="*/ 1214 w 1556"/>
                  <a:gd name="T11" fmla="*/ 2 h 431"/>
                  <a:gd name="T12" fmla="*/ 1340 w 1556"/>
                  <a:gd name="T13" fmla="*/ 140 h 431"/>
                  <a:gd name="T14" fmla="*/ 1556 w 1556"/>
                  <a:gd name="T15" fmla="*/ 388 h 431"/>
                  <a:gd name="T16" fmla="*/ 1549 w 1556"/>
                  <a:gd name="T17" fmla="*/ 390 h 431"/>
                  <a:gd name="T18" fmla="*/ 1129 w 1556"/>
                  <a:gd name="T19" fmla="*/ 332 h 431"/>
                  <a:gd name="T20" fmla="*/ 641 w 1556"/>
                  <a:gd name="T21" fmla="*/ 302 h 431"/>
                  <a:gd name="T22" fmla="*/ 145 w 1556"/>
                  <a:gd name="T23" fmla="*/ 376 h 431"/>
                  <a:gd name="T24" fmla="*/ 19 w 1556"/>
                  <a:gd name="T25" fmla="*/ 426 h 431"/>
                  <a:gd name="T26" fmla="*/ 2 w 1556"/>
                  <a:gd name="T27" fmla="*/ 431 h 431"/>
                  <a:gd name="T28" fmla="*/ 0 w 1556"/>
                  <a:gd name="T29" fmla="*/ 430 h 431"/>
                  <a:gd name="T30" fmla="*/ 10 w 1556"/>
                  <a:gd name="T31" fmla="*/ 42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6" h="431">
                    <a:moveTo>
                      <a:pt x="9" y="424"/>
                    </a:moveTo>
                    <a:cubicBezTo>
                      <a:pt x="9" y="424"/>
                      <a:pt x="12" y="422"/>
                      <a:pt x="39" y="402"/>
                    </a:cubicBezTo>
                    <a:cubicBezTo>
                      <a:pt x="98" y="346"/>
                      <a:pt x="162" y="307"/>
                      <a:pt x="162" y="307"/>
                    </a:cubicBezTo>
                    <a:cubicBezTo>
                      <a:pt x="310" y="218"/>
                      <a:pt x="434" y="179"/>
                      <a:pt x="481" y="164"/>
                    </a:cubicBezTo>
                    <a:cubicBezTo>
                      <a:pt x="914" y="30"/>
                      <a:pt x="1212" y="0"/>
                      <a:pt x="1212" y="0"/>
                    </a:cubicBezTo>
                    <a:cubicBezTo>
                      <a:pt x="1212" y="0"/>
                      <a:pt x="1212" y="0"/>
                      <a:pt x="1214" y="2"/>
                    </a:cubicBezTo>
                    <a:cubicBezTo>
                      <a:pt x="1214" y="2"/>
                      <a:pt x="1222" y="17"/>
                      <a:pt x="1340" y="140"/>
                    </a:cubicBezTo>
                    <a:cubicBezTo>
                      <a:pt x="1459" y="251"/>
                      <a:pt x="1552" y="378"/>
                      <a:pt x="1556" y="388"/>
                    </a:cubicBezTo>
                    <a:cubicBezTo>
                      <a:pt x="1556" y="392"/>
                      <a:pt x="1549" y="390"/>
                      <a:pt x="1549" y="390"/>
                    </a:cubicBezTo>
                    <a:cubicBezTo>
                      <a:pt x="1489" y="375"/>
                      <a:pt x="1129" y="332"/>
                      <a:pt x="1129" y="332"/>
                    </a:cubicBezTo>
                    <a:cubicBezTo>
                      <a:pt x="912" y="306"/>
                      <a:pt x="731" y="300"/>
                      <a:pt x="641" y="302"/>
                    </a:cubicBezTo>
                    <a:cubicBezTo>
                      <a:pt x="324" y="306"/>
                      <a:pt x="172" y="366"/>
                      <a:pt x="145" y="376"/>
                    </a:cubicBezTo>
                    <a:cubicBezTo>
                      <a:pt x="109" y="388"/>
                      <a:pt x="19" y="426"/>
                      <a:pt x="19" y="426"/>
                    </a:cubicBezTo>
                    <a:cubicBezTo>
                      <a:pt x="2" y="431"/>
                      <a:pt x="2" y="431"/>
                      <a:pt x="2" y="431"/>
                    </a:cubicBezTo>
                    <a:cubicBezTo>
                      <a:pt x="0" y="430"/>
                      <a:pt x="0" y="430"/>
                      <a:pt x="0" y="430"/>
                    </a:cubicBezTo>
                    <a:cubicBezTo>
                      <a:pt x="10" y="423"/>
                      <a:pt x="10" y="423"/>
                      <a:pt x="10" y="423"/>
                    </a:cubicBezTo>
                  </a:path>
                </a:pathLst>
              </a:custGeom>
              <a:solidFill>
                <a:srgbClr val="FBFBF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30"/>
              <p:cNvSpPr/>
              <p:nvPr/>
            </p:nvSpPr>
            <p:spPr bwMode="auto">
              <a:xfrm>
                <a:off x="130" y="1761"/>
                <a:ext cx="3736" cy="1061"/>
              </a:xfrm>
              <a:custGeom>
                <a:avLst/>
                <a:gdLst>
                  <a:gd name="T0" fmla="*/ 0 w 1580"/>
                  <a:gd name="T1" fmla="*/ 384 h 448"/>
                  <a:gd name="T2" fmla="*/ 237 w 1580"/>
                  <a:gd name="T3" fmla="*/ 0 h 448"/>
                  <a:gd name="T4" fmla="*/ 1235 w 1580"/>
                  <a:gd name="T5" fmla="*/ 244 h 448"/>
                  <a:gd name="T6" fmla="*/ 1580 w 1580"/>
                  <a:gd name="T7" fmla="*/ 441 h 448"/>
                  <a:gd name="T8" fmla="*/ 1570 w 1580"/>
                  <a:gd name="T9" fmla="*/ 448 h 448"/>
                  <a:gd name="T10" fmla="*/ 1285 w 1580"/>
                  <a:gd name="T11" fmla="*/ 366 h 448"/>
                  <a:gd name="T12" fmla="*/ 580 w 1580"/>
                  <a:gd name="T13" fmla="*/ 347 h 448"/>
                  <a:gd name="T14" fmla="*/ 0 w 1580"/>
                  <a:gd name="T15" fmla="*/ 384 h 4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0" h="448">
                    <a:moveTo>
                      <a:pt x="0" y="384"/>
                    </a:moveTo>
                    <a:cubicBezTo>
                      <a:pt x="237" y="0"/>
                      <a:pt x="237" y="0"/>
                      <a:pt x="237" y="0"/>
                    </a:cubicBezTo>
                    <a:cubicBezTo>
                      <a:pt x="237" y="0"/>
                      <a:pt x="993" y="132"/>
                      <a:pt x="1235" y="244"/>
                    </a:cubicBezTo>
                    <a:cubicBezTo>
                      <a:pt x="1358" y="293"/>
                      <a:pt x="1489" y="351"/>
                      <a:pt x="1580" y="441"/>
                    </a:cubicBezTo>
                    <a:cubicBezTo>
                      <a:pt x="1570" y="448"/>
                      <a:pt x="1570" y="448"/>
                      <a:pt x="1570" y="448"/>
                    </a:cubicBezTo>
                    <a:cubicBezTo>
                      <a:pt x="1570" y="448"/>
                      <a:pt x="1445" y="392"/>
                      <a:pt x="1285" y="366"/>
                    </a:cubicBezTo>
                    <a:cubicBezTo>
                      <a:pt x="1208" y="353"/>
                      <a:pt x="1062" y="318"/>
                      <a:pt x="580" y="347"/>
                    </a:cubicBezTo>
                    <a:cubicBezTo>
                      <a:pt x="103" y="382"/>
                      <a:pt x="0" y="384"/>
                      <a:pt x="0" y="384"/>
                    </a:cubicBezTo>
                    <a:close/>
                  </a:path>
                </a:pathLst>
              </a:custGeom>
              <a:solidFill>
                <a:srgbClr val="FBFBF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1"/>
              <p:cNvSpPr/>
              <p:nvPr/>
            </p:nvSpPr>
            <p:spPr bwMode="auto">
              <a:xfrm>
                <a:off x="-40" y="2630"/>
                <a:ext cx="3882" cy="689"/>
              </a:xfrm>
              <a:custGeom>
                <a:avLst/>
                <a:gdLst>
                  <a:gd name="T0" fmla="*/ 1633 w 1642"/>
                  <a:gd name="T1" fmla="*/ 77 h 291"/>
                  <a:gd name="T2" fmla="*/ 1081 w 1642"/>
                  <a:gd name="T3" fmla="*/ 0 h 291"/>
                  <a:gd name="T4" fmla="*/ 414 w 1642"/>
                  <a:gd name="T5" fmla="*/ 33 h 291"/>
                  <a:gd name="T6" fmla="*/ 73 w 1642"/>
                  <a:gd name="T7" fmla="*/ 46 h 291"/>
                  <a:gd name="T8" fmla="*/ 26 w 1642"/>
                  <a:gd name="T9" fmla="*/ 55 h 291"/>
                  <a:gd name="T10" fmla="*/ 11 w 1642"/>
                  <a:gd name="T11" fmla="*/ 80 h 291"/>
                  <a:gd name="T12" fmla="*/ 7 w 1642"/>
                  <a:gd name="T13" fmla="*/ 159 h 291"/>
                  <a:gd name="T14" fmla="*/ 9 w 1642"/>
                  <a:gd name="T15" fmla="*/ 163 h 291"/>
                  <a:gd name="T16" fmla="*/ 9 w 1642"/>
                  <a:gd name="T17" fmla="*/ 268 h 291"/>
                  <a:gd name="T18" fmla="*/ 28 w 1642"/>
                  <a:gd name="T19" fmla="*/ 281 h 291"/>
                  <a:gd name="T20" fmla="*/ 57 w 1642"/>
                  <a:gd name="T21" fmla="*/ 281 h 291"/>
                  <a:gd name="T22" fmla="*/ 223 w 1642"/>
                  <a:gd name="T23" fmla="*/ 281 h 291"/>
                  <a:gd name="T24" fmla="*/ 354 w 1642"/>
                  <a:gd name="T25" fmla="*/ 282 h 291"/>
                  <a:gd name="T26" fmla="*/ 482 w 1642"/>
                  <a:gd name="T27" fmla="*/ 285 h 291"/>
                  <a:gd name="T28" fmla="*/ 512 w 1642"/>
                  <a:gd name="T29" fmla="*/ 283 h 291"/>
                  <a:gd name="T30" fmla="*/ 568 w 1642"/>
                  <a:gd name="T31" fmla="*/ 280 h 291"/>
                  <a:gd name="T32" fmla="*/ 653 w 1642"/>
                  <a:gd name="T33" fmla="*/ 281 h 291"/>
                  <a:gd name="T34" fmla="*/ 718 w 1642"/>
                  <a:gd name="T35" fmla="*/ 281 h 291"/>
                  <a:gd name="T36" fmla="*/ 762 w 1642"/>
                  <a:gd name="T37" fmla="*/ 284 h 291"/>
                  <a:gd name="T38" fmla="*/ 806 w 1642"/>
                  <a:gd name="T39" fmla="*/ 285 h 291"/>
                  <a:gd name="T40" fmla="*/ 1590 w 1642"/>
                  <a:gd name="T41" fmla="*/ 291 h 291"/>
                  <a:gd name="T42" fmla="*/ 1608 w 1642"/>
                  <a:gd name="T43" fmla="*/ 271 h 291"/>
                  <a:gd name="T44" fmla="*/ 1618 w 1642"/>
                  <a:gd name="T45" fmla="*/ 113 h 291"/>
                  <a:gd name="T46" fmla="*/ 1624 w 1642"/>
                  <a:gd name="T47" fmla="*/ 102 h 291"/>
                  <a:gd name="T48" fmla="*/ 1629 w 1642"/>
                  <a:gd name="T49" fmla="*/ 95 h 291"/>
                  <a:gd name="T50" fmla="*/ 1642 w 1642"/>
                  <a:gd name="T51" fmla="*/ 81 h 291"/>
                  <a:gd name="T52" fmla="*/ 1633 w 1642"/>
                  <a:gd name="T53" fmla="*/ 7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42" h="291">
                    <a:moveTo>
                      <a:pt x="1633" y="77"/>
                    </a:moveTo>
                    <a:cubicBezTo>
                      <a:pt x="1386" y="1"/>
                      <a:pt x="1146" y="2"/>
                      <a:pt x="1081" y="0"/>
                    </a:cubicBezTo>
                    <a:cubicBezTo>
                      <a:pt x="962" y="1"/>
                      <a:pt x="467" y="31"/>
                      <a:pt x="414" y="33"/>
                    </a:cubicBezTo>
                    <a:cubicBezTo>
                      <a:pt x="361" y="36"/>
                      <a:pt x="108" y="48"/>
                      <a:pt x="73" y="46"/>
                    </a:cubicBezTo>
                    <a:cubicBezTo>
                      <a:pt x="34" y="47"/>
                      <a:pt x="26" y="55"/>
                      <a:pt x="26" y="55"/>
                    </a:cubicBezTo>
                    <a:cubicBezTo>
                      <a:pt x="9" y="75"/>
                      <a:pt x="12" y="75"/>
                      <a:pt x="11" y="80"/>
                    </a:cubicBezTo>
                    <a:cubicBezTo>
                      <a:pt x="2" y="132"/>
                      <a:pt x="7" y="159"/>
                      <a:pt x="7" y="159"/>
                    </a:cubicBezTo>
                    <a:cubicBezTo>
                      <a:pt x="7" y="159"/>
                      <a:pt x="7" y="159"/>
                      <a:pt x="9" y="163"/>
                    </a:cubicBezTo>
                    <a:cubicBezTo>
                      <a:pt x="0" y="203"/>
                      <a:pt x="7" y="253"/>
                      <a:pt x="9" y="268"/>
                    </a:cubicBezTo>
                    <a:cubicBezTo>
                      <a:pt x="12" y="282"/>
                      <a:pt x="28" y="281"/>
                      <a:pt x="28" y="281"/>
                    </a:cubicBezTo>
                    <a:cubicBezTo>
                      <a:pt x="28" y="281"/>
                      <a:pt x="36" y="282"/>
                      <a:pt x="57" y="281"/>
                    </a:cubicBezTo>
                    <a:cubicBezTo>
                      <a:pt x="87" y="278"/>
                      <a:pt x="110" y="280"/>
                      <a:pt x="223" y="281"/>
                    </a:cubicBezTo>
                    <a:cubicBezTo>
                      <a:pt x="255" y="280"/>
                      <a:pt x="320" y="281"/>
                      <a:pt x="354" y="282"/>
                    </a:cubicBezTo>
                    <a:cubicBezTo>
                      <a:pt x="370" y="285"/>
                      <a:pt x="472" y="285"/>
                      <a:pt x="482" y="285"/>
                    </a:cubicBezTo>
                    <a:cubicBezTo>
                      <a:pt x="491" y="286"/>
                      <a:pt x="512" y="283"/>
                      <a:pt x="512" y="283"/>
                    </a:cubicBezTo>
                    <a:cubicBezTo>
                      <a:pt x="512" y="283"/>
                      <a:pt x="512" y="283"/>
                      <a:pt x="568" y="280"/>
                    </a:cubicBezTo>
                    <a:cubicBezTo>
                      <a:pt x="631" y="282"/>
                      <a:pt x="653" y="281"/>
                      <a:pt x="653" y="281"/>
                    </a:cubicBezTo>
                    <a:cubicBezTo>
                      <a:pt x="653" y="281"/>
                      <a:pt x="699" y="281"/>
                      <a:pt x="718" y="281"/>
                    </a:cubicBezTo>
                    <a:cubicBezTo>
                      <a:pt x="736" y="281"/>
                      <a:pt x="746" y="284"/>
                      <a:pt x="762" y="284"/>
                    </a:cubicBezTo>
                    <a:cubicBezTo>
                      <a:pt x="777" y="283"/>
                      <a:pt x="806" y="285"/>
                      <a:pt x="806" y="285"/>
                    </a:cubicBezTo>
                    <a:cubicBezTo>
                      <a:pt x="806" y="285"/>
                      <a:pt x="1306" y="290"/>
                      <a:pt x="1590" y="291"/>
                    </a:cubicBezTo>
                    <a:cubicBezTo>
                      <a:pt x="1611" y="290"/>
                      <a:pt x="1608" y="271"/>
                      <a:pt x="1608" y="271"/>
                    </a:cubicBezTo>
                    <a:cubicBezTo>
                      <a:pt x="1608" y="271"/>
                      <a:pt x="1618" y="117"/>
                      <a:pt x="1618" y="113"/>
                    </a:cubicBezTo>
                    <a:cubicBezTo>
                      <a:pt x="1618" y="109"/>
                      <a:pt x="1624" y="102"/>
                      <a:pt x="1624" y="102"/>
                    </a:cubicBezTo>
                    <a:cubicBezTo>
                      <a:pt x="1624" y="102"/>
                      <a:pt x="1628" y="99"/>
                      <a:pt x="1629" y="95"/>
                    </a:cubicBezTo>
                    <a:cubicBezTo>
                      <a:pt x="1630" y="90"/>
                      <a:pt x="1642" y="81"/>
                      <a:pt x="1642" y="81"/>
                    </a:cubicBezTo>
                    <a:lnTo>
                      <a:pt x="1633" y="77"/>
                    </a:lnTo>
                    <a:close/>
                  </a:path>
                </a:pathLst>
              </a:custGeom>
              <a:solidFill>
                <a:srgbClr val="FBFBF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32"/>
              <p:cNvSpPr/>
              <p:nvPr/>
            </p:nvSpPr>
            <p:spPr bwMode="auto">
              <a:xfrm>
                <a:off x="3890" y="1801"/>
                <a:ext cx="3757" cy="1009"/>
              </a:xfrm>
              <a:custGeom>
                <a:avLst/>
                <a:gdLst>
                  <a:gd name="T0" fmla="*/ 312 w 1589"/>
                  <a:gd name="T1" fmla="*/ 327 h 426"/>
                  <a:gd name="T2" fmla="*/ 925 w 1589"/>
                  <a:gd name="T3" fmla="*/ 313 h 426"/>
                  <a:gd name="T4" fmla="*/ 1535 w 1589"/>
                  <a:gd name="T5" fmla="*/ 391 h 426"/>
                  <a:gd name="T6" fmla="*/ 1415 w 1589"/>
                  <a:gd name="T7" fmla="*/ 237 h 426"/>
                  <a:gd name="T8" fmla="*/ 1193 w 1589"/>
                  <a:gd name="T9" fmla="*/ 0 h 426"/>
                  <a:gd name="T10" fmla="*/ 1557 w 1589"/>
                  <a:gd name="T11" fmla="*/ 375 h 426"/>
                  <a:gd name="T12" fmla="*/ 1585 w 1589"/>
                  <a:gd name="T13" fmla="*/ 416 h 426"/>
                  <a:gd name="T14" fmla="*/ 1179 w 1589"/>
                  <a:gd name="T15" fmla="*/ 370 h 426"/>
                  <a:gd name="T16" fmla="*/ 181 w 1589"/>
                  <a:gd name="T17" fmla="*/ 375 h 426"/>
                  <a:gd name="T18" fmla="*/ 0 w 1589"/>
                  <a:gd name="T19" fmla="*/ 426 h 426"/>
                  <a:gd name="T20" fmla="*/ 312 w 1589"/>
                  <a:gd name="T21" fmla="*/ 327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9" h="426">
                    <a:moveTo>
                      <a:pt x="312" y="327"/>
                    </a:moveTo>
                    <a:cubicBezTo>
                      <a:pt x="635" y="280"/>
                      <a:pt x="833" y="307"/>
                      <a:pt x="925" y="313"/>
                    </a:cubicBezTo>
                    <a:cubicBezTo>
                      <a:pt x="1255" y="341"/>
                      <a:pt x="1523" y="388"/>
                      <a:pt x="1535" y="391"/>
                    </a:cubicBezTo>
                    <a:cubicBezTo>
                      <a:pt x="1543" y="370"/>
                      <a:pt x="1415" y="237"/>
                      <a:pt x="1415" y="237"/>
                    </a:cubicBezTo>
                    <a:cubicBezTo>
                      <a:pt x="1415" y="237"/>
                      <a:pt x="1415" y="237"/>
                      <a:pt x="1193" y="0"/>
                    </a:cubicBezTo>
                    <a:cubicBezTo>
                      <a:pt x="1199" y="13"/>
                      <a:pt x="1526" y="341"/>
                      <a:pt x="1557" y="375"/>
                    </a:cubicBezTo>
                    <a:cubicBezTo>
                      <a:pt x="1589" y="409"/>
                      <a:pt x="1585" y="416"/>
                      <a:pt x="1585" y="416"/>
                    </a:cubicBezTo>
                    <a:cubicBezTo>
                      <a:pt x="1558" y="413"/>
                      <a:pt x="1346" y="384"/>
                      <a:pt x="1179" y="370"/>
                    </a:cubicBezTo>
                    <a:cubicBezTo>
                      <a:pt x="991" y="354"/>
                      <a:pt x="516" y="308"/>
                      <a:pt x="181" y="375"/>
                    </a:cubicBezTo>
                    <a:cubicBezTo>
                      <a:pt x="181" y="375"/>
                      <a:pt x="65" y="405"/>
                      <a:pt x="0" y="426"/>
                    </a:cubicBezTo>
                    <a:cubicBezTo>
                      <a:pt x="0" y="426"/>
                      <a:pt x="169" y="346"/>
                      <a:pt x="312" y="327"/>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3"/>
              <p:cNvSpPr/>
              <p:nvPr/>
            </p:nvSpPr>
            <p:spPr bwMode="auto">
              <a:xfrm>
                <a:off x="3879" y="2526"/>
                <a:ext cx="3828" cy="788"/>
              </a:xfrm>
              <a:custGeom>
                <a:avLst/>
                <a:gdLst>
                  <a:gd name="T0" fmla="*/ 0 w 1619"/>
                  <a:gd name="T1" fmla="*/ 118 h 333"/>
                  <a:gd name="T2" fmla="*/ 1 w 1619"/>
                  <a:gd name="T3" fmla="*/ 126 h 333"/>
                  <a:gd name="T4" fmla="*/ 14 w 1619"/>
                  <a:gd name="T5" fmla="*/ 162 h 333"/>
                  <a:gd name="T6" fmla="*/ 13 w 1619"/>
                  <a:gd name="T7" fmla="*/ 207 h 333"/>
                  <a:gd name="T8" fmla="*/ 5 w 1619"/>
                  <a:gd name="T9" fmla="*/ 273 h 333"/>
                  <a:gd name="T10" fmla="*/ 15 w 1619"/>
                  <a:gd name="T11" fmla="*/ 276 h 333"/>
                  <a:gd name="T12" fmla="*/ 20 w 1619"/>
                  <a:gd name="T13" fmla="*/ 276 h 333"/>
                  <a:gd name="T14" fmla="*/ 19 w 1619"/>
                  <a:gd name="T15" fmla="*/ 289 h 333"/>
                  <a:gd name="T16" fmla="*/ 30 w 1619"/>
                  <a:gd name="T17" fmla="*/ 291 h 333"/>
                  <a:gd name="T18" fmla="*/ 29 w 1619"/>
                  <a:gd name="T19" fmla="*/ 316 h 333"/>
                  <a:gd name="T20" fmla="*/ 55 w 1619"/>
                  <a:gd name="T21" fmla="*/ 324 h 333"/>
                  <a:gd name="T22" fmla="*/ 1566 w 1619"/>
                  <a:gd name="T23" fmla="*/ 325 h 333"/>
                  <a:gd name="T24" fmla="*/ 1614 w 1619"/>
                  <a:gd name="T25" fmla="*/ 290 h 333"/>
                  <a:gd name="T26" fmla="*/ 1596 w 1619"/>
                  <a:gd name="T27" fmla="*/ 253 h 333"/>
                  <a:gd name="T28" fmla="*/ 1602 w 1619"/>
                  <a:gd name="T29" fmla="*/ 150 h 333"/>
                  <a:gd name="T30" fmla="*/ 1595 w 1619"/>
                  <a:gd name="T31" fmla="*/ 131 h 333"/>
                  <a:gd name="T32" fmla="*/ 1587 w 1619"/>
                  <a:gd name="T33" fmla="*/ 109 h 333"/>
                  <a:gd name="T34" fmla="*/ 1179 w 1619"/>
                  <a:gd name="T35" fmla="*/ 62 h 333"/>
                  <a:gd name="T36" fmla="*/ 181 w 1619"/>
                  <a:gd name="T37" fmla="*/ 67 h 333"/>
                  <a:gd name="T38" fmla="*/ 0 w 1619"/>
                  <a:gd name="T39" fmla="*/ 11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9" h="333">
                    <a:moveTo>
                      <a:pt x="0" y="118"/>
                    </a:moveTo>
                    <a:cubicBezTo>
                      <a:pt x="1" y="126"/>
                      <a:pt x="1" y="126"/>
                      <a:pt x="1" y="126"/>
                    </a:cubicBezTo>
                    <a:cubicBezTo>
                      <a:pt x="1" y="126"/>
                      <a:pt x="14" y="142"/>
                      <a:pt x="14" y="162"/>
                    </a:cubicBezTo>
                    <a:cubicBezTo>
                      <a:pt x="14" y="183"/>
                      <a:pt x="20" y="179"/>
                      <a:pt x="13" y="207"/>
                    </a:cubicBezTo>
                    <a:cubicBezTo>
                      <a:pt x="9" y="237"/>
                      <a:pt x="5" y="273"/>
                      <a:pt x="5" y="273"/>
                    </a:cubicBezTo>
                    <a:cubicBezTo>
                      <a:pt x="15" y="276"/>
                      <a:pt x="15" y="276"/>
                      <a:pt x="15" y="276"/>
                    </a:cubicBezTo>
                    <a:cubicBezTo>
                      <a:pt x="20" y="276"/>
                      <a:pt x="20" y="276"/>
                      <a:pt x="20" y="276"/>
                    </a:cubicBezTo>
                    <a:cubicBezTo>
                      <a:pt x="19" y="289"/>
                      <a:pt x="19" y="289"/>
                      <a:pt x="19" y="289"/>
                    </a:cubicBezTo>
                    <a:cubicBezTo>
                      <a:pt x="19" y="289"/>
                      <a:pt x="22" y="292"/>
                      <a:pt x="30" y="291"/>
                    </a:cubicBezTo>
                    <a:cubicBezTo>
                      <a:pt x="29" y="316"/>
                      <a:pt x="29" y="316"/>
                      <a:pt x="29" y="316"/>
                    </a:cubicBezTo>
                    <a:cubicBezTo>
                      <a:pt x="29" y="316"/>
                      <a:pt x="43" y="323"/>
                      <a:pt x="55" y="324"/>
                    </a:cubicBezTo>
                    <a:cubicBezTo>
                      <a:pt x="68" y="324"/>
                      <a:pt x="1566" y="325"/>
                      <a:pt x="1566" y="325"/>
                    </a:cubicBezTo>
                    <a:cubicBezTo>
                      <a:pt x="1566" y="325"/>
                      <a:pt x="1619" y="333"/>
                      <a:pt x="1614" y="290"/>
                    </a:cubicBezTo>
                    <a:cubicBezTo>
                      <a:pt x="1612" y="277"/>
                      <a:pt x="1596" y="253"/>
                      <a:pt x="1596" y="253"/>
                    </a:cubicBezTo>
                    <a:cubicBezTo>
                      <a:pt x="1602" y="150"/>
                      <a:pt x="1602" y="150"/>
                      <a:pt x="1602" y="150"/>
                    </a:cubicBezTo>
                    <a:cubicBezTo>
                      <a:pt x="1602" y="150"/>
                      <a:pt x="1603" y="141"/>
                      <a:pt x="1595" y="131"/>
                    </a:cubicBezTo>
                    <a:cubicBezTo>
                      <a:pt x="1587" y="116"/>
                      <a:pt x="1587" y="109"/>
                      <a:pt x="1587" y="109"/>
                    </a:cubicBezTo>
                    <a:cubicBezTo>
                      <a:pt x="1587" y="109"/>
                      <a:pt x="1357" y="77"/>
                      <a:pt x="1179" y="62"/>
                    </a:cubicBezTo>
                    <a:cubicBezTo>
                      <a:pt x="991" y="46"/>
                      <a:pt x="516" y="0"/>
                      <a:pt x="181" y="67"/>
                    </a:cubicBezTo>
                    <a:cubicBezTo>
                      <a:pt x="181" y="67"/>
                      <a:pt x="65" y="97"/>
                      <a:pt x="0" y="118"/>
                    </a:cubicBezTo>
                    <a:close/>
                  </a:path>
                </a:pathLst>
              </a:custGeom>
              <a:solidFill>
                <a:srgbClr val="FBFBF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4"/>
              <p:cNvSpPr/>
              <p:nvPr/>
            </p:nvSpPr>
            <p:spPr bwMode="auto">
              <a:xfrm>
                <a:off x="317" y="2647"/>
                <a:ext cx="3457" cy="161"/>
              </a:xfrm>
              <a:custGeom>
                <a:avLst/>
                <a:gdLst>
                  <a:gd name="T0" fmla="*/ 1462 w 1462"/>
                  <a:gd name="T1" fmla="*/ 68 h 68"/>
                  <a:gd name="T2" fmla="*/ 980 w 1462"/>
                  <a:gd name="T3" fmla="*/ 1 h 68"/>
                  <a:gd name="T4" fmla="*/ 594 w 1462"/>
                  <a:gd name="T5" fmla="*/ 10 h 68"/>
                  <a:gd name="T6" fmla="*/ 58 w 1462"/>
                  <a:gd name="T7" fmla="*/ 38 h 68"/>
                  <a:gd name="T8" fmla="*/ 0 w 1462"/>
                  <a:gd name="T9" fmla="*/ 40 h 68"/>
                  <a:gd name="T10" fmla="*/ 263 w 1462"/>
                  <a:gd name="T11" fmla="*/ 34 h 68"/>
                  <a:gd name="T12" fmla="*/ 820 w 1462"/>
                  <a:gd name="T13" fmla="*/ 10 h 68"/>
                  <a:gd name="T14" fmla="*/ 1330 w 1462"/>
                  <a:gd name="T15" fmla="*/ 41 h 68"/>
                  <a:gd name="T16" fmla="*/ 1462 w 1462"/>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2" h="68">
                    <a:moveTo>
                      <a:pt x="1462" y="68"/>
                    </a:moveTo>
                    <a:cubicBezTo>
                      <a:pt x="1462" y="68"/>
                      <a:pt x="1277" y="8"/>
                      <a:pt x="980" y="1"/>
                    </a:cubicBezTo>
                    <a:cubicBezTo>
                      <a:pt x="940" y="0"/>
                      <a:pt x="774" y="0"/>
                      <a:pt x="594" y="10"/>
                    </a:cubicBezTo>
                    <a:cubicBezTo>
                      <a:pt x="413" y="21"/>
                      <a:pt x="58" y="38"/>
                      <a:pt x="58" y="38"/>
                    </a:cubicBezTo>
                    <a:cubicBezTo>
                      <a:pt x="0" y="40"/>
                      <a:pt x="0" y="40"/>
                      <a:pt x="0" y="40"/>
                    </a:cubicBezTo>
                    <a:cubicBezTo>
                      <a:pt x="263" y="34"/>
                      <a:pt x="263" y="34"/>
                      <a:pt x="263" y="34"/>
                    </a:cubicBezTo>
                    <a:cubicBezTo>
                      <a:pt x="263" y="34"/>
                      <a:pt x="729" y="10"/>
                      <a:pt x="820" y="10"/>
                    </a:cubicBezTo>
                    <a:cubicBezTo>
                      <a:pt x="912" y="9"/>
                      <a:pt x="1031" y="5"/>
                      <a:pt x="1330" y="41"/>
                    </a:cubicBezTo>
                    <a:cubicBezTo>
                      <a:pt x="1358" y="45"/>
                      <a:pt x="1451" y="62"/>
                      <a:pt x="1462" y="68"/>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5"/>
              <p:cNvSpPr/>
              <p:nvPr/>
            </p:nvSpPr>
            <p:spPr bwMode="auto">
              <a:xfrm>
                <a:off x="698" y="2666"/>
                <a:ext cx="3031" cy="139"/>
              </a:xfrm>
              <a:custGeom>
                <a:avLst/>
                <a:gdLst>
                  <a:gd name="T0" fmla="*/ 1282 w 1282"/>
                  <a:gd name="T1" fmla="*/ 59 h 59"/>
                  <a:gd name="T2" fmla="*/ 750 w 1282"/>
                  <a:gd name="T3" fmla="*/ 9 h 59"/>
                  <a:gd name="T4" fmla="*/ 315 w 1282"/>
                  <a:gd name="T5" fmla="*/ 21 h 59"/>
                  <a:gd name="T6" fmla="*/ 0 w 1282"/>
                  <a:gd name="T7" fmla="*/ 33 h 59"/>
                  <a:gd name="T8" fmla="*/ 441 w 1282"/>
                  <a:gd name="T9" fmla="*/ 18 h 59"/>
                  <a:gd name="T10" fmla="*/ 998 w 1282"/>
                  <a:gd name="T11" fmla="*/ 23 h 59"/>
                  <a:gd name="T12" fmla="*/ 1282 w 1282"/>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282" h="59">
                    <a:moveTo>
                      <a:pt x="1282" y="59"/>
                    </a:moveTo>
                    <a:cubicBezTo>
                      <a:pt x="1282" y="59"/>
                      <a:pt x="1105" y="17"/>
                      <a:pt x="750" y="9"/>
                    </a:cubicBezTo>
                    <a:cubicBezTo>
                      <a:pt x="716" y="8"/>
                      <a:pt x="495" y="12"/>
                      <a:pt x="315" y="21"/>
                    </a:cubicBezTo>
                    <a:cubicBezTo>
                      <a:pt x="107" y="30"/>
                      <a:pt x="0" y="33"/>
                      <a:pt x="0" y="33"/>
                    </a:cubicBezTo>
                    <a:cubicBezTo>
                      <a:pt x="441" y="18"/>
                      <a:pt x="441" y="18"/>
                      <a:pt x="441" y="18"/>
                    </a:cubicBezTo>
                    <a:cubicBezTo>
                      <a:pt x="441" y="18"/>
                      <a:pt x="761" y="0"/>
                      <a:pt x="998" y="23"/>
                    </a:cubicBezTo>
                    <a:cubicBezTo>
                      <a:pt x="1149" y="39"/>
                      <a:pt x="1241" y="51"/>
                      <a:pt x="1282" y="59"/>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6"/>
              <p:cNvSpPr/>
              <p:nvPr/>
            </p:nvSpPr>
            <p:spPr bwMode="auto">
              <a:xfrm>
                <a:off x="854" y="2694"/>
                <a:ext cx="2594" cy="88"/>
              </a:xfrm>
              <a:custGeom>
                <a:avLst/>
                <a:gdLst>
                  <a:gd name="T0" fmla="*/ 1097 w 1097"/>
                  <a:gd name="T1" fmla="*/ 37 h 37"/>
                  <a:gd name="T2" fmla="*/ 524 w 1097"/>
                  <a:gd name="T3" fmla="*/ 14 h 37"/>
                  <a:gd name="T4" fmla="*/ 0 w 1097"/>
                  <a:gd name="T5" fmla="*/ 30 h 37"/>
                  <a:gd name="T6" fmla="*/ 504 w 1097"/>
                  <a:gd name="T7" fmla="*/ 17 h 37"/>
                  <a:gd name="T8" fmla="*/ 1097 w 1097"/>
                  <a:gd name="T9" fmla="*/ 37 h 37"/>
                </a:gdLst>
                <a:ahLst/>
                <a:cxnLst>
                  <a:cxn ang="0">
                    <a:pos x="T0" y="T1"/>
                  </a:cxn>
                  <a:cxn ang="0">
                    <a:pos x="T2" y="T3"/>
                  </a:cxn>
                  <a:cxn ang="0">
                    <a:pos x="T4" y="T5"/>
                  </a:cxn>
                  <a:cxn ang="0">
                    <a:pos x="T6" y="T7"/>
                  </a:cxn>
                  <a:cxn ang="0">
                    <a:pos x="T8" y="T9"/>
                  </a:cxn>
                </a:cxnLst>
                <a:rect l="0" t="0" r="r" b="b"/>
                <a:pathLst>
                  <a:path w="1097" h="37">
                    <a:moveTo>
                      <a:pt x="1097" y="37"/>
                    </a:moveTo>
                    <a:cubicBezTo>
                      <a:pt x="1097" y="37"/>
                      <a:pt x="852" y="0"/>
                      <a:pt x="524" y="14"/>
                    </a:cubicBezTo>
                    <a:cubicBezTo>
                      <a:pt x="401" y="17"/>
                      <a:pt x="0" y="30"/>
                      <a:pt x="0" y="30"/>
                    </a:cubicBezTo>
                    <a:cubicBezTo>
                      <a:pt x="504" y="17"/>
                      <a:pt x="504" y="17"/>
                      <a:pt x="504" y="17"/>
                    </a:cubicBezTo>
                    <a:cubicBezTo>
                      <a:pt x="504" y="17"/>
                      <a:pt x="928" y="7"/>
                      <a:pt x="1097" y="37"/>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7"/>
              <p:cNvSpPr/>
              <p:nvPr/>
            </p:nvSpPr>
            <p:spPr bwMode="auto">
              <a:xfrm>
                <a:off x="73" y="2739"/>
                <a:ext cx="3658" cy="119"/>
              </a:xfrm>
              <a:custGeom>
                <a:avLst/>
                <a:gdLst>
                  <a:gd name="T0" fmla="*/ 0 w 1547"/>
                  <a:gd name="T1" fmla="*/ 27 h 50"/>
                  <a:gd name="T2" fmla="*/ 514 w 1547"/>
                  <a:gd name="T3" fmla="*/ 23 h 50"/>
                  <a:gd name="T4" fmla="*/ 1484 w 1547"/>
                  <a:gd name="T5" fmla="*/ 40 h 50"/>
                  <a:gd name="T6" fmla="*/ 1547 w 1547"/>
                  <a:gd name="T7" fmla="*/ 50 h 50"/>
                  <a:gd name="T8" fmla="*/ 1069 w 1547"/>
                  <a:gd name="T9" fmla="*/ 25 h 50"/>
                  <a:gd name="T10" fmla="*/ 604 w 1547"/>
                  <a:gd name="T11" fmla="*/ 28 h 50"/>
                  <a:gd name="T12" fmla="*/ 0 w 1547"/>
                  <a:gd name="T13" fmla="*/ 27 h 50"/>
                </a:gdLst>
                <a:ahLst/>
                <a:cxnLst>
                  <a:cxn ang="0">
                    <a:pos x="T0" y="T1"/>
                  </a:cxn>
                  <a:cxn ang="0">
                    <a:pos x="T2" y="T3"/>
                  </a:cxn>
                  <a:cxn ang="0">
                    <a:pos x="T4" y="T5"/>
                  </a:cxn>
                  <a:cxn ang="0">
                    <a:pos x="T6" y="T7"/>
                  </a:cxn>
                  <a:cxn ang="0">
                    <a:pos x="T8" y="T9"/>
                  </a:cxn>
                  <a:cxn ang="0">
                    <a:pos x="T10" y="T11"/>
                  </a:cxn>
                  <a:cxn ang="0">
                    <a:pos x="T12" y="T13"/>
                  </a:cxn>
                </a:cxnLst>
                <a:rect l="0" t="0" r="r" b="b"/>
                <a:pathLst>
                  <a:path w="1547" h="50">
                    <a:moveTo>
                      <a:pt x="0" y="27"/>
                    </a:moveTo>
                    <a:cubicBezTo>
                      <a:pt x="0" y="27"/>
                      <a:pt x="306" y="31"/>
                      <a:pt x="514" y="23"/>
                    </a:cubicBezTo>
                    <a:cubicBezTo>
                      <a:pt x="722" y="19"/>
                      <a:pt x="1088" y="0"/>
                      <a:pt x="1484" y="40"/>
                    </a:cubicBezTo>
                    <a:cubicBezTo>
                      <a:pt x="1547" y="50"/>
                      <a:pt x="1547" y="50"/>
                      <a:pt x="1547" y="50"/>
                    </a:cubicBezTo>
                    <a:cubicBezTo>
                      <a:pt x="1547" y="50"/>
                      <a:pt x="1416" y="26"/>
                      <a:pt x="1069" y="25"/>
                    </a:cubicBezTo>
                    <a:cubicBezTo>
                      <a:pt x="604" y="28"/>
                      <a:pt x="604" y="28"/>
                      <a:pt x="604" y="28"/>
                    </a:cubicBezTo>
                    <a:cubicBezTo>
                      <a:pt x="604" y="28"/>
                      <a:pt x="30" y="35"/>
                      <a:pt x="0" y="27"/>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8"/>
              <p:cNvSpPr/>
              <p:nvPr/>
            </p:nvSpPr>
            <p:spPr bwMode="auto">
              <a:xfrm>
                <a:off x="3968" y="2623"/>
                <a:ext cx="3369" cy="175"/>
              </a:xfrm>
              <a:custGeom>
                <a:avLst/>
                <a:gdLst>
                  <a:gd name="T0" fmla="*/ 0 w 1425"/>
                  <a:gd name="T1" fmla="*/ 74 h 74"/>
                  <a:gd name="T2" fmla="*/ 751 w 1425"/>
                  <a:gd name="T3" fmla="*/ 20 h 74"/>
                  <a:gd name="T4" fmla="*/ 1425 w 1425"/>
                  <a:gd name="T5" fmla="*/ 55 h 74"/>
                  <a:gd name="T6" fmla="*/ 664 w 1425"/>
                  <a:gd name="T7" fmla="*/ 27 h 74"/>
                  <a:gd name="T8" fmla="*/ 0 w 1425"/>
                  <a:gd name="T9" fmla="*/ 74 h 74"/>
                </a:gdLst>
                <a:ahLst/>
                <a:cxnLst>
                  <a:cxn ang="0">
                    <a:pos x="T0" y="T1"/>
                  </a:cxn>
                  <a:cxn ang="0">
                    <a:pos x="T2" y="T3"/>
                  </a:cxn>
                  <a:cxn ang="0">
                    <a:pos x="T4" y="T5"/>
                  </a:cxn>
                  <a:cxn ang="0">
                    <a:pos x="T6" y="T7"/>
                  </a:cxn>
                  <a:cxn ang="0">
                    <a:pos x="T8" y="T9"/>
                  </a:cxn>
                </a:cxnLst>
                <a:rect l="0" t="0" r="r" b="b"/>
                <a:pathLst>
                  <a:path w="1425" h="74">
                    <a:moveTo>
                      <a:pt x="0" y="74"/>
                    </a:moveTo>
                    <a:cubicBezTo>
                      <a:pt x="0" y="74"/>
                      <a:pt x="266" y="0"/>
                      <a:pt x="751" y="20"/>
                    </a:cubicBezTo>
                    <a:cubicBezTo>
                      <a:pt x="1084" y="35"/>
                      <a:pt x="1425" y="55"/>
                      <a:pt x="1425" y="55"/>
                    </a:cubicBezTo>
                    <a:cubicBezTo>
                      <a:pt x="1425" y="55"/>
                      <a:pt x="808" y="27"/>
                      <a:pt x="664" y="27"/>
                    </a:cubicBezTo>
                    <a:cubicBezTo>
                      <a:pt x="517" y="27"/>
                      <a:pt x="294" y="19"/>
                      <a:pt x="0" y="74"/>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39"/>
              <p:cNvSpPr/>
              <p:nvPr/>
            </p:nvSpPr>
            <p:spPr bwMode="auto">
              <a:xfrm>
                <a:off x="4095" y="2687"/>
                <a:ext cx="3245" cy="92"/>
              </a:xfrm>
              <a:custGeom>
                <a:avLst/>
                <a:gdLst>
                  <a:gd name="T0" fmla="*/ 0 w 1372"/>
                  <a:gd name="T1" fmla="*/ 39 h 39"/>
                  <a:gd name="T2" fmla="*/ 448 w 1372"/>
                  <a:gd name="T3" fmla="*/ 10 h 39"/>
                  <a:gd name="T4" fmla="*/ 1087 w 1372"/>
                  <a:gd name="T5" fmla="*/ 24 h 39"/>
                  <a:gd name="T6" fmla="*/ 1306 w 1372"/>
                  <a:gd name="T7" fmla="*/ 30 h 39"/>
                  <a:gd name="T8" fmla="*/ 1372 w 1372"/>
                  <a:gd name="T9" fmla="*/ 31 h 39"/>
                  <a:gd name="T10" fmla="*/ 719 w 1372"/>
                  <a:gd name="T11" fmla="*/ 17 h 39"/>
                  <a:gd name="T12" fmla="*/ 0 w 137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372" h="39">
                    <a:moveTo>
                      <a:pt x="0" y="39"/>
                    </a:moveTo>
                    <a:cubicBezTo>
                      <a:pt x="0" y="39"/>
                      <a:pt x="214" y="8"/>
                      <a:pt x="448" y="10"/>
                    </a:cubicBezTo>
                    <a:cubicBezTo>
                      <a:pt x="688" y="11"/>
                      <a:pt x="1087" y="24"/>
                      <a:pt x="1087" y="24"/>
                    </a:cubicBezTo>
                    <a:cubicBezTo>
                      <a:pt x="1306" y="30"/>
                      <a:pt x="1306" y="30"/>
                      <a:pt x="1306" y="30"/>
                    </a:cubicBezTo>
                    <a:cubicBezTo>
                      <a:pt x="1372" y="31"/>
                      <a:pt x="1372" y="31"/>
                      <a:pt x="1372" y="31"/>
                    </a:cubicBezTo>
                    <a:cubicBezTo>
                      <a:pt x="719" y="17"/>
                      <a:pt x="719" y="17"/>
                      <a:pt x="719" y="17"/>
                    </a:cubicBezTo>
                    <a:cubicBezTo>
                      <a:pt x="719" y="17"/>
                      <a:pt x="365" y="0"/>
                      <a:pt x="0" y="39"/>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40"/>
              <p:cNvSpPr/>
              <p:nvPr/>
            </p:nvSpPr>
            <p:spPr bwMode="auto">
              <a:xfrm>
                <a:off x="4311" y="2730"/>
                <a:ext cx="2612" cy="38"/>
              </a:xfrm>
              <a:custGeom>
                <a:avLst/>
                <a:gdLst>
                  <a:gd name="T0" fmla="*/ 0 w 1105"/>
                  <a:gd name="T1" fmla="*/ 16 h 16"/>
                  <a:gd name="T2" fmla="*/ 392 w 1105"/>
                  <a:gd name="T3" fmla="*/ 2 h 16"/>
                  <a:gd name="T4" fmla="*/ 1105 w 1105"/>
                  <a:gd name="T5" fmla="*/ 13 h 16"/>
                  <a:gd name="T6" fmla="*/ 372 w 1105"/>
                  <a:gd name="T7" fmla="*/ 7 h 16"/>
                  <a:gd name="T8" fmla="*/ 0 w 1105"/>
                  <a:gd name="T9" fmla="*/ 16 h 16"/>
                </a:gdLst>
                <a:ahLst/>
                <a:cxnLst>
                  <a:cxn ang="0">
                    <a:pos x="T0" y="T1"/>
                  </a:cxn>
                  <a:cxn ang="0">
                    <a:pos x="T2" y="T3"/>
                  </a:cxn>
                  <a:cxn ang="0">
                    <a:pos x="T4" y="T5"/>
                  </a:cxn>
                  <a:cxn ang="0">
                    <a:pos x="T6" y="T7"/>
                  </a:cxn>
                  <a:cxn ang="0">
                    <a:pos x="T8" y="T9"/>
                  </a:cxn>
                </a:cxnLst>
                <a:rect l="0" t="0" r="r" b="b"/>
                <a:pathLst>
                  <a:path w="1105" h="16">
                    <a:moveTo>
                      <a:pt x="0" y="16"/>
                    </a:moveTo>
                    <a:cubicBezTo>
                      <a:pt x="0" y="16"/>
                      <a:pt x="207" y="0"/>
                      <a:pt x="392" y="2"/>
                    </a:cubicBezTo>
                    <a:cubicBezTo>
                      <a:pt x="577" y="3"/>
                      <a:pt x="1105" y="13"/>
                      <a:pt x="1105" y="13"/>
                    </a:cubicBezTo>
                    <a:cubicBezTo>
                      <a:pt x="372" y="7"/>
                      <a:pt x="372" y="7"/>
                      <a:pt x="372" y="7"/>
                    </a:cubicBezTo>
                    <a:cubicBezTo>
                      <a:pt x="372" y="7"/>
                      <a:pt x="48" y="9"/>
                      <a:pt x="0" y="16"/>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41"/>
              <p:cNvSpPr/>
              <p:nvPr/>
            </p:nvSpPr>
            <p:spPr bwMode="auto">
              <a:xfrm>
                <a:off x="4006" y="2777"/>
                <a:ext cx="2991" cy="85"/>
              </a:xfrm>
              <a:custGeom>
                <a:avLst/>
                <a:gdLst>
                  <a:gd name="T0" fmla="*/ 0 w 1265"/>
                  <a:gd name="T1" fmla="*/ 36 h 36"/>
                  <a:gd name="T2" fmla="*/ 1265 w 1265"/>
                  <a:gd name="T3" fmla="*/ 22 h 36"/>
                  <a:gd name="T4" fmla="*/ 912 w 1265"/>
                  <a:gd name="T5" fmla="*/ 25 h 36"/>
                  <a:gd name="T6" fmla="*/ 315 w 1265"/>
                  <a:gd name="T7" fmla="*/ 28 h 36"/>
                  <a:gd name="T8" fmla="*/ 0 w 1265"/>
                  <a:gd name="T9" fmla="*/ 36 h 36"/>
                </a:gdLst>
                <a:ahLst/>
                <a:cxnLst>
                  <a:cxn ang="0">
                    <a:pos x="T0" y="T1"/>
                  </a:cxn>
                  <a:cxn ang="0">
                    <a:pos x="T2" y="T3"/>
                  </a:cxn>
                  <a:cxn ang="0">
                    <a:pos x="T4" y="T5"/>
                  </a:cxn>
                  <a:cxn ang="0">
                    <a:pos x="T6" y="T7"/>
                  </a:cxn>
                  <a:cxn ang="0">
                    <a:pos x="T8" y="T9"/>
                  </a:cxn>
                </a:cxnLst>
                <a:rect l="0" t="0" r="r" b="b"/>
                <a:pathLst>
                  <a:path w="1265" h="36">
                    <a:moveTo>
                      <a:pt x="0" y="36"/>
                    </a:moveTo>
                    <a:cubicBezTo>
                      <a:pt x="0" y="36"/>
                      <a:pt x="445" y="0"/>
                      <a:pt x="1265" y="22"/>
                    </a:cubicBezTo>
                    <a:cubicBezTo>
                      <a:pt x="912" y="25"/>
                      <a:pt x="912" y="25"/>
                      <a:pt x="912" y="25"/>
                    </a:cubicBezTo>
                    <a:cubicBezTo>
                      <a:pt x="315" y="28"/>
                      <a:pt x="315" y="28"/>
                      <a:pt x="315" y="28"/>
                    </a:cubicBezTo>
                    <a:lnTo>
                      <a:pt x="0" y="36"/>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42"/>
              <p:cNvSpPr/>
              <p:nvPr/>
            </p:nvSpPr>
            <p:spPr bwMode="auto">
              <a:xfrm>
                <a:off x="3866" y="1770"/>
                <a:ext cx="3360" cy="1038"/>
              </a:xfrm>
              <a:custGeom>
                <a:avLst/>
                <a:gdLst>
                  <a:gd name="T0" fmla="*/ 0 w 1421"/>
                  <a:gd name="T1" fmla="*/ 437 h 438"/>
                  <a:gd name="T2" fmla="*/ 8 w 1421"/>
                  <a:gd name="T3" fmla="*/ 431 h 438"/>
                  <a:gd name="T4" fmla="*/ 11 w 1421"/>
                  <a:gd name="T5" fmla="*/ 429 h 438"/>
                  <a:gd name="T6" fmla="*/ 28 w 1421"/>
                  <a:gd name="T7" fmla="*/ 416 h 438"/>
                  <a:gd name="T8" fmla="*/ 66 w 1421"/>
                  <a:gd name="T9" fmla="*/ 383 h 438"/>
                  <a:gd name="T10" fmla="*/ 95 w 1421"/>
                  <a:gd name="T11" fmla="*/ 360 h 438"/>
                  <a:gd name="T12" fmla="*/ 355 w 1421"/>
                  <a:gd name="T13" fmla="*/ 220 h 438"/>
                  <a:gd name="T14" fmla="*/ 913 w 1421"/>
                  <a:gd name="T15" fmla="*/ 66 h 438"/>
                  <a:gd name="T16" fmla="*/ 1377 w 1421"/>
                  <a:gd name="T17" fmla="*/ 0 h 438"/>
                  <a:gd name="T18" fmla="*/ 1421 w 1421"/>
                  <a:gd name="T19" fmla="*/ 52 h 438"/>
                  <a:gd name="T20" fmla="*/ 1 w 1421"/>
                  <a:gd name="T21" fmla="*/ 437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1" h="438">
                    <a:moveTo>
                      <a:pt x="0" y="437"/>
                    </a:moveTo>
                    <a:cubicBezTo>
                      <a:pt x="0" y="438"/>
                      <a:pt x="5" y="433"/>
                      <a:pt x="8" y="431"/>
                    </a:cubicBezTo>
                    <a:cubicBezTo>
                      <a:pt x="11" y="429"/>
                      <a:pt x="11" y="429"/>
                      <a:pt x="11" y="429"/>
                    </a:cubicBezTo>
                    <a:cubicBezTo>
                      <a:pt x="23" y="420"/>
                      <a:pt x="28" y="416"/>
                      <a:pt x="28" y="416"/>
                    </a:cubicBezTo>
                    <a:cubicBezTo>
                      <a:pt x="66" y="383"/>
                      <a:pt x="66" y="383"/>
                      <a:pt x="66" y="383"/>
                    </a:cubicBezTo>
                    <a:cubicBezTo>
                      <a:pt x="95" y="360"/>
                      <a:pt x="95" y="360"/>
                      <a:pt x="95" y="360"/>
                    </a:cubicBezTo>
                    <a:cubicBezTo>
                      <a:pt x="179" y="296"/>
                      <a:pt x="299" y="243"/>
                      <a:pt x="355" y="220"/>
                    </a:cubicBezTo>
                    <a:cubicBezTo>
                      <a:pt x="536" y="149"/>
                      <a:pt x="689" y="114"/>
                      <a:pt x="913" y="66"/>
                    </a:cubicBezTo>
                    <a:cubicBezTo>
                      <a:pt x="1137" y="18"/>
                      <a:pt x="1377" y="0"/>
                      <a:pt x="1377" y="0"/>
                    </a:cubicBezTo>
                    <a:cubicBezTo>
                      <a:pt x="1421" y="52"/>
                      <a:pt x="1421" y="52"/>
                      <a:pt x="1421" y="52"/>
                    </a:cubicBezTo>
                    <a:cubicBezTo>
                      <a:pt x="1421" y="52"/>
                      <a:pt x="502" y="55"/>
                      <a:pt x="1" y="437"/>
                    </a:cubicBezTo>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43"/>
              <p:cNvSpPr/>
              <p:nvPr/>
            </p:nvSpPr>
            <p:spPr bwMode="auto">
              <a:xfrm>
                <a:off x="513" y="1737"/>
                <a:ext cx="3353" cy="1068"/>
              </a:xfrm>
              <a:custGeom>
                <a:avLst/>
                <a:gdLst>
                  <a:gd name="T0" fmla="*/ 42 w 1418"/>
                  <a:gd name="T1" fmla="*/ 0 h 451"/>
                  <a:gd name="T2" fmla="*/ 0 w 1418"/>
                  <a:gd name="T3" fmla="*/ 57 h 451"/>
                  <a:gd name="T4" fmla="*/ 1418 w 1418"/>
                  <a:gd name="T5" fmla="*/ 451 h 451"/>
                  <a:gd name="T6" fmla="*/ 42 w 1418"/>
                  <a:gd name="T7" fmla="*/ 0 h 451"/>
                </a:gdLst>
                <a:ahLst/>
                <a:cxnLst>
                  <a:cxn ang="0">
                    <a:pos x="T0" y="T1"/>
                  </a:cxn>
                  <a:cxn ang="0">
                    <a:pos x="T2" y="T3"/>
                  </a:cxn>
                  <a:cxn ang="0">
                    <a:pos x="T4" y="T5"/>
                  </a:cxn>
                  <a:cxn ang="0">
                    <a:pos x="T6" y="T7"/>
                  </a:cxn>
                </a:cxnLst>
                <a:rect l="0" t="0" r="r" b="b"/>
                <a:pathLst>
                  <a:path w="1418" h="451">
                    <a:moveTo>
                      <a:pt x="42" y="0"/>
                    </a:moveTo>
                    <a:cubicBezTo>
                      <a:pt x="0" y="57"/>
                      <a:pt x="0" y="57"/>
                      <a:pt x="0" y="57"/>
                    </a:cubicBezTo>
                    <a:cubicBezTo>
                      <a:pt x="0" y="57"/>
                      <a:pt x="930" y="155"/>
                      <a:pt x="1418" y="451"/>
                    </a:cubicBezTo>
                    <a:cubicBezTo>
                      <a:pt x="1375" y="410"/>
                      <a:pt x="1156" y="166"/>
                      <a:pt x="42" y="0"/>
                    </a:cubicBez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44"/>
              <p:cNvSpPr/>
              <p:nvPr/>
            </p:nvSpPr>
            <p:spPr bwMode="auto">
              <a:xfrm>
                <a:off x="553" y="982"/>
                <a:ext cx="3323" cy="1823"/>
              </a:xfrm>
              <a:custGeom>
                <a:avLst/>
                <a:gdLst>
                  <a:gd name="T0" fmla="*/ 1335 w 1405"/>
                  <a:gd name="T1" fmla="*/ 454 h 770"/>
                  <a:gd name="T2" fmla="*/ 180 w 1405"/>
                  <a:gd name="T3" fmla="*/ 0 h 770"/>
                  <a:gd name="T4" fmla="*/ 136 w 1405"/>
                  <a:gd name="T5" fmla="*/ 86 h 770"/>
                  <a:gd name="T6" fmla="*/ 0 w 1405"/>
                  <a:gd name="T7" fmla="*/ 317 h 770"/>
                  <a:gd name="T8" fmla="*/ 526 w 1405"/>
                  <a:gd name="T9" fmla="*/ 423 h 770"/>
                  <a:gd name="T10" fmla="*/ 1094 w 1405"/>
                  <a:gd name="T11" fmla="*/ 588 h 770"/>
                  <a:gd name="T12" fmla="*/ 1402 w 1405"/>
                  <a:gd name="T13" fmla="*/ 770 h 770"/>
                  <a:gd name="T14" fmla="*/ 1335 w 1405"/>
                  <a:gd name="T15" fmla="*/ 454 h 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5" h="770">
                    <a:moveTo>
                      <a:pt x="1335" y="454"/>
                    </a:moveTo>
                    <a:cubicBezTo>
                      <a:pt x="1105" y="16"/>
                      <a:pt x="180" y="0"/>
                      <a:pt x="180" y="0"/>
                    </a:cubicBezTo>
                    <a:cubicBezTo>
                      <a:pt x="136" y="86"/>
                      <a:pt x="136" y="86"/>
                      <a:pt x="136" y="86"/>
                    </a:cubicBezTo>
                    <a:cubicBezTo>
                      <a:pt x="0" y="317"/>
                      <a:pt x="0" y="317"/>
                      <a:pt x="0" y="317"/>
                    </a:cubicBezTo>
                    <a:cubicBezTo>
                      <a:pt x="0" y="317"/>
                      <a:pt x="442" y="405"/>
                      <a:pt x="526" y="423"/>
                    </a:cubicBezTo>
                    <a:cubicBezTo>
                      <a:pt x="585" y="436"/>
                      <a:pt x="857" y="493"/>
                      <a:pt x="1094" y="588"/>
                    </a:cubicBezTo>
                    <a:cubicBezTo>
                      <a:pt x="1318" y="693"/>
                      <a:pt x="1402" y="770"/>
                      <a:pt x="1402" y="770"/>
                    </a:cubicBezTo>
                    <a:cubicBezTo>
                      <a:pt x="1402" y="770"/>
                      <a:pt x="1405" y="744"/>
                      <a:pt x="1335" y="454"/>
                    </a:cubicBezTo>
                    <a:close/>
                  </a:path>
                </a:pathLst>
              </a:custGeom>
              <a:solidFill>
                <a:srgbClr val="FBFBF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45"/>
              <p:cNvSpPr/>
              <p:nvPr/>
            </p:nvSpPr>
            <p:spPr bwMode="auto">
              <a:xfrm>
                <a:off x="3696" y="1043"/>
                <a:ext cx="3516" cy="1765"/>
              </a:xfrm>
              <a:custGeom>
                <a:avLst/>
                <a:gdLst>
                  <a:gd name="T0" fmla="*/ 1480 w 1487"/>
                  <a:gd name="T1" fmla="*/ 309 h 745"/>
                  <a:gd name="T2" fmla="*/ 1486 w 1487"/>
                  <a:gd name="T3" fmla="*/ 302 h 745"/>
                  <a:gd name="T4" fmla="*/ 1464 w 1487"/>
                  <a:gd name="T5" fmla="*/ 277 h 745"/>
                  <a:gd name="T6" fmla="*/ 1466 w 1487"/>
                  <a:gd name="T7" fmla="*/ 277 h 745"/>
                  <a:gd name="T8" fmla="*/ 1448 w 1487"/>
                  <a:gd name="T9" fmla="*/ 263 h 745"/>
                  <a:gd name="T10" fmla="*/ 1403 w 1487"/>
                  <a:gd name="T11" fmla="*/ 225 h 745"/>
                  <a:gd name="T12" fmla="*/ 1402 w 1487"/>
                  <a:gd name="T13" fmla="*/ 226 h 745"/>
                  <a:gd name="T14" fmla="*/ 1117 w 1487"/>
                  <a:gd name="T15" fmla="*/ 0 h 745"/>
                  <a:gd name="T16" fmla="*/ 0 w 1487"/>
                  <a:gd name="T17" fmla="*/ 417 h 745"/>
                  <a:gd name="T18" fmla="*/ 72 w 1487"/>
                  <a:gd name="T19" fmla="*/ 744 h 745"/>
                  <a:gd name="T20" fmla="*/ 80 w 1487"/>
                  <a:gd name="T21" fmla="*/ 738 h 745"/>
                  <a:gd name="T22" fmla="*/ 83 w 1487"/>
                  <a:gd name="T23" fmla="*/ 736 h 745"/>
                  <a:gd name="T24" fmla="*/ 100 w 1487"/>
                  <a:gd name="T25" fmla="*/ 723 h 745"/>
                  <a:gd name="T26" fmla="*/ 138 w 1487"/>
                  <a:gd name="T27" fmla="*/ 690 h 745"/>
                  <a:gd name="T28" fmla="*/ 167 w 1487"/>
                  <a:gd name="T29" fmla="*/ 667 h 745"/>
                  <a:gd name="T30" fmla="*/ 427 w 1487"/>
                  <a:gd name="T31" fmla="*/ 527 h 745"/>
                  <a:gd name="T32" fmla="*/ 985 w 1487"/>
                  <a:gd name="T33" fmla="*/ 373 h 745"/>
                  <a:gd name="T34" fmla="*/ 1480 w 1487"/>
                  <a:gd name="T35" fmla="*/ 309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87" h="745">
                    <a:moveTo>
                      <a:pt x="1480" y="309"/>
                    </a:moveTo>
                    <a:cubicBezTo>
                      <a:pt x="1485" y="309"/>
                      <a:pt x="1487" y="307"/>
                      <a:pt x="1486" y="302"/>
                    </a:cubicBezTo>
                    <a:cubicBezTo>
                      <a:pt x="1482" y="295"/>
                      <a:pt x="1473" y="287"/>
                      <a:pt x="1464" y="277"/>
                    </a:cubicBezTo>
                    <a:cubicBezTo>
                      <a:pt x="1465" y="277"/>
                      <a:pt x="1466" y="277"/>
                      <a:pt x="1466" y="277"/>
                    </a:cubicBezTo>
                    <a:cubicBezTo>
                      <a:pt x="1466" y="277"/>
                      <a:pt x="1466" y="277"/>
                      <a:pt x="1448" y="263"/>
                    </a:cubicBezTo>
                    <a:cubicBezTo>
                      <a:pt x="1426" y="243"/>
                      <a:pt x="1403" y="225"/>
                      <a:pt x="1403" y="225"/>
                    </a:cubicBezTo>
                    <a:cubicBezTo>
                      <a:pt x="1403" y="225"/>
                      <a:pt x="1403" y="225"/>
                      <a:pt x="1402" y="226"/>
                    </a:cubicBezTo>
                    <a:cubicBezTo>
                      <a:pt x="1356" y="188"/>
                      <a:pt x="1253" y="110"/>
                      <a:pt x="1117" y="0"/>
                    </a:cubicBezTo>
                    <a:cubicBezTo>
                      <a:pt x="73" y="22"/>
                      <a:pt x="0" y="417"/>
                      <a:pt x="0" y="417"/>
                    </a:cubicBezTo>
                    <a:cubicBezTo>
                      <a:pt x="0" y="417"/>
                      <a:pt x="7" y="422"/>
                      <a:pt x="72" y="744"/>
                    </a:cubicBezTo>
                    <a:cubicBezTo>
                      <a:pt x="72" y="745"/>
                      <a:pt x="77" y="740"/>
                      <a:pt x="80" y="738"/>
                    </a:cubicBezTo>
                    <a:cubicBezTo>
                      <a:pt x="83" y="736"/>
                      <a:pt x="83" y="736"/>
                      <a:pt x="83" y="736"/>
                    </a:cubicBezTo>
                    <a:cubicBezTo>
                      <a:pt x="95" y="727"/>
                      <a:pt x="100" y="723"/>
                      <a:pt x="100" y="723"/>
                    </a:cubicBezTo>
                    <a:cubicBezTo>
                      <a:pt x="138" y="690"/>
                      <a:pt x="138" y="690"/>
                      <a:pt x="138" y="690"/>
                    </a:cubicBezTo>
                    <a:cubicBezTo>
                      <a:pt x="167" y="667"/>
                      <a:pt x="167" y="667"/>
                      <a:pt x="167" y="667"/>
                    </a:cubicBezTo>
                    <a:cubicBezTo>
                      <a:pt x="251" y="603"/>
                      <a:pt x="371" y="550"/>
                      <a:pt x="427" y="527"/>
                    </a:cubicBezTo>
                    <a:cubicBezTo>
                      <a:pt x="608" y="456"/>
                      <a:pt x="761" y="421"/>
                      <a:pt x="985" y="373"/>
                    </a:cubicBezTo>
                    <a:cubicBezTo>
                      <a:pt x="1209" y="325"/>
                      <a:pt x="1480" y="309"/>
                      <a:pt x="1480" y="309"/>
                    </a:cubicBezTo>
                  </a:path>
                </a:pathLst>
              </a:custGeom>
              <a:solidFill>
                <a:srgbClr val="FBFBFB"/>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 name="文本框 4"/>
          <p:cNvSpPr txBox="1"/>
          <p:nvPr/>
        </p:nvSpPr>
        <p:spPr>
          <a:xfrm>
            <a:off x="8323580" y="2006773"/>
            <a:ext cx="2266315" cy="368300"/>
          </a:xfrm>
          <a:prstGeom prst="rect">
            <a:avLst/>
          </a:prstGeom>
          <a:noFill/>
        </p:spPr>
        <p:txBody>
          <a:bodyPr wrap="none" rtlCol="0">
            <a:spAutoFit/>
          </a:bodyPr>
          <a:lstStyle/>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2" name="文本框 1"/>
          <p:cNvSpPr txBox="1"/>
          <p:nvPr/>
        </p:nvSpPr>
        <p:spPr>
          <a:xfrm>
            <a:off x="8323580" y="2306320"/>
            <a:ext cx="3185795"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nvSpPr>
        <p:spPr>
          <a:xfrm>
            <a:off x="8323580" y="4116243"/>
            <a:ext cx="2266315" cy="368300"/>
          </a:xfrm>
          <a:prstGeom prst="rect">
            <a:avLst/>
          </a:prstGeom>
          <a:noFill/>
        </p:spPr>
        <p:txBody>
          <a:bodyPr wrap="none" rtlCol="0">
            <a:spAutoFit/>
          </a:bodyPr>
          <a:lstStyle/>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 name="文本框 3"/>
          <p:cNvSpPr txBox="1"/>
          <p:nvPr/>
        </p:nvSpPr>
        <p:spPr>
          <a:xfrm>
            <a:off x="8323580" y="4415790"/>
            <a:ext cx="3185795"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nvSpPr>
        <p:spPr>
          <a:xfrm>
            <a:off x="1370330" y="2102023"/>
            <a:ext cx="2266315" cy="368300"/>
          </a:xfrm>
          <a:prstGeom prst="rect">
            <a:avLst/>
          </a:prstGeom>
          <a:noFill/>
        </p:spPr>
        <p:txBody>
          <a:bodyPr wrap="none" rtlCol="0">
            <a:spAutoFit/>
          </a:bodyPr>
          <a:lstStyle/>
          <a:p>
            <a:pPr algn="r"/>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8" name="文本框 7"/>
          <p:cNvSpPr txBox="1"/>
          <p:nvPr/>
        </p:nvSpPr>
        <p:spPr>
          <a:xfrm>
            <a:off x="751205" y="2401570"/>
            <a:ext cx="2885440"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1370330" y="4207048"/>
            <a:ext cx="2266315" cy="368300"/>
          </a:xfrm>
          <a:prstGeom prst="rect">
            <a:avLst/>
          </a:prstGeom>
          <a:noFill/>
        </p:spPr>
        <p:txBody>
          <a:bodyPr wrap="none" rtlCol="0">
            <a:spAutoFit/>
          </a:bodyPr>
          <a:lstStyle/>
          <a:p>
            <a:pPr algn="r"/>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4" name="文本框 13"/>
          <p:cNvSpPr txBox="1"/>
          <p:nvPr/>
        </p:nvSpPr>
        <p:spPr>
          <a:xfrm>
            <a:off x="751205" y="4506595"/>
            <a:ext cx="2885440"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9" name="椭圆 8"/>
          <p:cNvSpPr/>
          <p:nvPr/>
        </p:nvSpPr>
        <p:spPr>
          <a:xfrm>
            <a:off x="3636645" y="2042160"/>
            <a:ext cx="488315" cy="488315"/>
          </a:xfrm>
          <a:prstGeom prst="ellipse">
            <a:avLst/>
          </a:prstGeom>
          <a:solidFill>
            <a:srgbClr val="0091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732395" y="4018280"/>
            <a:ext cx="488315" cy="488315"/>
          </a:xfrm>
          <a:prstGeom prst="ellipse">
            <a:avLst/>
          </a:prstGeom>
          <a:solidFill>
            <a:srgbClr val="0091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835265" y="2041525"/>
            <a:ext cx="488315" cy="488315"/>
          </a:xfrm>
          <a:prstGeom prst="ellipse">
            <a:avLst/>
          </a:prstGeom>
          <a:solidFill>
            <a:srgbClr val="0091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777615" y="4206875"/>
            <a:ext cx="488315" cy="488315"/>
          </a:xfrm>
          <a:prstGeom prst="ellipse">
            <a:avLst/>
          </a:prstGeom>
          <a:solidFill>
            <a:srgbClr val="0091D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32"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33" name="矩形 32"/>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2797810" y="4788535"/>
            <a:ext cx="6639560" cy="233045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人"/>
          <p:cNvSpPr/>
          <p:nvPr/>
        </p:nvSpPr>
        <p:spPr bwMode="auto">
          <a:xfrm>
            <a:off x="3422650" y="3743325"/>
            <a:ext cx="1010285" cy="2132330"/>
          </a:xfrm>
          <a:custGeom>
            <a:avLst/>
            <a:gdLst/>
            <a:ahLst/>
            <a:cxnLst/>
            <a:rect l="0" t="0" r="r" b="b"/>
            <a:pathLst>
              <a:path w="2676525" h="4145756">
                <a:moveTo>
                  <a:pt x="841772" y="961628"/>
                </a:moveTo>
                <a:cubicBezTo>
                  <a:pt x="808675" y="961628"/>
                  <a:pt x="781844" y="988459"/>
                  <a:pt x="781844" y="1021556"/>
                </a:cubicBezTo>
                <a:cubicBezTo>
                  <a:pt x="781844" y="1038105"/>
                  <a:pt x="788552" y="1053087"/>
                  <a:pt x="799397" y="1063932"/>
                </a:cubicBezTo>
                <a:lnTo>
                  <a:pt x="818066" y="1076519"/>
                </a:lnTo>
                <a:lnTo>
                  <a:pt x="704850" y="2031206"/>
                </a:lnTo>
                <a:lnTo>
                  <a:pt x="838200" y="2174081"/>
                </a:lnTo>
                <a:lnTo>
                  <a:pt x="962025" y="2031206"/>
                </a:lnTo>
                <a:lnTo>
                  <a:pt x="854846" y="1078845"/>
                </a:lnTo>
                <a:lnTo>
                  <a:pt x="865099" y="1076775"/>
                </a:lnTo>
                <a:cubicBezTo>
                  <a:pt x="886608" y="1067677"/>
                  <a:pt x="901700" y="1046379"/>
                  <a:pt x="901700" y="1021556"/>
                </a:cubicBezTo>
                <a:cubicBezTo>
                  <a:pt x="901700" y="988459"/>
                  <a:pt x="874869" y="961628"/>
                  <a:pt x="841772" y="961628"/>
                </a:cubicBezTo>
                <a:close/>
                <a:moveTo>
                  <a:pt x="762000" y="900906"/>
                </a:moveTo>
                <a:lnTo>
                  <a:pt x="812800" y="900906"/>
                </a:lnTo>
                <a:lnTo>
                  <a:pt x="987425" y="900906"/>
                </a:lnTo>
                <a:lnTo>
                  <a:pt x="1092200" y="904081"/>
                </a:lnTo>
                <a:lnTo>
                  <a:pt x="1222375" y="913606"/>
                </a:lnTo>
                <a:lnTo>
                  <a:pt x="1292225" y="923131"/>
                </a:lnTo>
                <a:lnTo>
                  <a:pt x="1358900" y="935831"/>
                </a:lnTo>
                <a:lnTo>
                  <a:pt x="1422400" y="948531"/>
                </a:lnTo>
                <a:lnTo>
                  <a:pt x="1479550" y="964406"/>
                </a:lnTo>
                <a:lnTo>
                  <a:pt x="1486877" y="967337"/>
                </a:lnTo>
                <a:lnTo>
                  <a:pt x="1489075" y="967581"/>
                </a:lnTo>
                <a:lnTo>
                  <a:pt x="1514475" y="977106"/>
                </a:lnTo>
                <a:lnTo>
                  <a:pt x="1539875" y="989806"/>
                </a:lnTo>
                <a:lnTo>
                  <a:pt x="1543050" y="992528"/>
                </a:lnTo>
                <a:lnTo>
                  <a:pt x="1549400" y="996156"/>
                </a:lnTo>
                <a:lnTo>
                  <a:pt x="1565275" y="1005681"/>
                </a:lnTo>
                <a:lnTo>
                  <a:pt x="1577975" y="1018381"/>
                </a:lnTo>
                <a:lnTo>
                  <a:pt x="1586613" y="1029898"/>
                </a:lnTo>
                <a:lnTo>
                  <a:pt x="2638425" y="1932781"/>
                </a:lnTo>
                <a:lnTo>
                  <a:pt x="2657475" y="1955006"/>
                </a:lnTo>
                <a:lnTo>
                  <a:pt x="2670175" y="1980406"/>
                </a:lnTo>
                <a:lnTo>
                  <a:pt x="2676525" y="2008981"/>
                </a:lnTo>
                <a:lnTo>
                  <a:pt x="2676525" y="2037556"/>
                </a:lnTo>
                <a:lnTo>
                  <a:pt x="2673350" y="2062956"/>
                </a:lnTo>
                <a:lnTo>
                  <a:pt x="2663825" y="2091531"/>
                </a:lnTo>
                <a:lnTo>
                  <a:pt x="2651125" y="2113756"/>
                </a:lnTo>
                <a:lnTo>
                  <a:pt x="2632075" y="2135981"/>
                </a:lnTo>
                <a:lnTo>
                  <a:pt x="2606675" y="2155031"/>
                </a:lnTo>
                <a:lnTo>
                  <a:pt x="2581275" y="2167731"/>
                </a:lnTo>
                <a:lnTo>
                  <a:pt x="2555875" y="2174081"/>
                </a:lnTo>
                <a:lnTo>
                  <a:pt x="2527300" y="2174081"/>
                </a:lnTo>
                <a:lnTo>
                  <a:pt x="2498725" y="2170906"/>
                </a:lnTo>
                <a:lnTo>
                  <a:pt x="2473325" y="2161381"/>
                </a:lnTo>
                <a:lnTo>
                  <a:pt x="2447925" y="2148681"/>
                </a:lnTo>
                <a:lnTo>
                  <a:pt x="2425700" y="2129631"/>
                </a:lnTo>
                <a:lnTo>
                  <a:pt x="1400175" y="1249313"/>
                </a:lnTo>
                <a:lnTo>
                  <a:pt x="1400175" y="2278856"/>
                </a:lnTo>
                <a:lnTo>
                  <a:pt x="1400175" y="2320131"/>
                </a:lnTo>
                <a:lnTo>
                  <a:pt x="1393825" y="2355056"/>
                </a:lnTo>
                <a:lnTo>
                  <a:pt x="1381125" y="2386806"/>
                </a:lnTo>
                <a:lnTo>
                  <a:pt x="1373263" y="2404495"/>
                </a:lnTo>
                <a:lnTo>
                  <a:pt x="1374775" y="2409031"/>
                </a:lnTo>
                <a:lnTo>
                  <a:pt x="1377950" y="2428081"/>
                </a:lnTo>
                <a:lnTo>
                  <a:pt x="1377950" y="2450306"/>
                </a:lnTo>
                <a:lnTo>
                  <a:pt x="1377950" y="3945731"/>
                </a:lnTo>
                <a:lnTo>
                  <a:pt x="1377950" y="3964781"/>
                </a:lnTo>
                <a:lnTo>
                  <a:pt x="1374775" y="3983831"/>
                </a:lnTo>
                <a:lnTo>
                  <a:pt x="1368425" y="4006056"/>
                </a:lnTo>
                <a:lnTo>
                  <a:pt x="1362075" y="4021931"/>
                </a:lnTo>
                <a:lnTo>
                  <a:pt x="1355725" y="4040981"/>
                </a:lnTo>
                <a:lnTo>
                  <a:pt x="1343025" y="4056856"/>
                </a:lnTo>
                <a:lnTo>
                  <a:pt x="1320800" y="4088606"/>
                </a:lnTo>
                <a:lnTo>
                  <a:pt x="1289050" y="4110831"/>
                </a:lnTo>
                <a:lnTo>
                  <a:pt x="1273175" y="4120356"/>
                </a:lnTo>
                <a:lnTo>
                  <a:pt x="1254125" y="4129881"/>
                </a:lnTo>
                <a:lnTo>
                  <a:pt x="1238250" y="4136231"/>
                </a:lnTo>
                <a:lnTo>
                  <a:pt x="1219200" y="4142581"/>
                </a:lnTo>
                <a:lnTo>
                  <a:pt x="1196975" y="4145756"/>
                </a:lnTo>
                <a:lnTo>
                  <a:pt x="1177925" y="4145756"/>
                </a:lnTo>
                <a:lnTo>
                  <a:pt x="1155700" y="4145756"/>
                </a:lnTo>
                <a:lnTo>
                  <a:pt x="1136650" y="4142581"/>
                </a:lnTo>
                <a:lnTo>
                  <a:pt x="1117600" y="4136231"/>
                </a:lnTo>
                <a:lnTo>
                  <a:pt x="1098550" y="4129881"/>
                </a:lnTo>
                <a:lnTo>
                  <a:pt x="1063625" y="4110831"/>
                </a:lnTo>
                <a:lnTo>
                  <a:pt x="1035050" y="4088606"/>
                </a:lnTo>
                <a:lnTo>
                  <a:pt x="1009650" y="4056856"/>
                </a:lnTo>
                <a:lnTo>
                  <a:pt x="1000125" y="4040981"/>
                </a:lnTo>
                <a:lnTo>
                  <a:pt x="990600" y="4021931"/>
                </a:lnTo>
                <a:lnTo>
                  <a:pt x="984250" y="4006056"/>
                </a:lnTo>
                <a:lnTo>
                  <a:pt x="981075" y="3983831"/>
                </a:lnTo>
                <a:lnTo>
                  <a:pt x="977900" y="3964781"/>
                </a:lnTo>
                <a:lnTo>
                  <a:pt x="974725" y="3945731"/>
                </a:lnTo>
                <a:lnTo>
                  <a:pt x="974725" y="2526506"/>
                </a:lnTo>
                <a:lnTo>
                  <a:pt x="822325" y="2526506"/>
                </a:lnTo>
                <a:lnTo>
                  <a:pt x="822325" y="3945731"/>
                </a:lnTo>
                <a:lnTo>
                  <a:pt x="822325" y="3964781"/>
                </a:lnTo>
                <a:lnTo>
                  <a:pt x="819150" y="3983831"/>
                </a:lnTo>
                <a:lnTo>
                  <a:pt x="815975" y="4006056"/>
                </a:lnTo>
                <a:lnTo>
                  <a:pt x="806450" y="4021931"/>
                </a:lnTo>
                <a:lnTo>
                  <a:pt x="800100" y="4040981"/>
                </a:lnTo>
                <a:lnTo>
                  <a:pt x="790575" y="4056856"/>
                </a:lnTo>
                <a:lnTo>
                  <a:pt x="765175" y="4088606"/>
                </a:lnTo>
                <a:lnTo>
                  <a:pt x="736600" y="4110831"/>
                </a:lnTo>
                <a:lnTo>
                  <a:pt x="717550" y="4120356"/>
                </a:lnTo>
                <a:lnTo>
                  <a:pt x="701675" y="4129881"/>
                </a:lnTo>
                <a:lnTo>
                  <a:pt x="682625" y="4136231"/>
                </a:lnTo>
                <a:lnTo>
                  <a:pt x="663575" y="4142581"/>
                </a:lnTo>
                <a:lnTo>
                  <a:pt x="644525" y="4145756"/>
                </a:lnTo>
                <a:lnTo>
                  <a:pt x="622300" y="4145756"/>
                </a:lnTo>
                <a:lnTo>
                  <a:pt x="603250" y="4145756"/>
                </a:lnTo>
                <a:lnTo>
                  <a:pt x="581025" y="4142581"/>
                </a:lnTo>
                <a:lnTo>
                  <a:pt x="561975" y="4136231"/>
                </a:lnTo>
                <a:lnTo>
                  <a:pt x="542925" y="4129881"/>
                </a:lnTo>
                <a:lnTo>
                  <a:pt x="527050" y="4120356"/>
                </a:lnTo>
                <a:lnTo>
                  <a:pt x="511175" y="4110831"/>
                </a:lnTo>
                <a:lnTo>
                  <a:pt x="479425" y="4088606"/>
                </a:lnTo>
                <a:lnTo>
                  <a:pt x="454025" y="4056856"/>
                </a:lnTo>
                <a:lnTo>
                  <a:pt x="444500" y="4040981"/>
                </a:lnTo>
                <a:lnTo>
                  <a:pt x="438150" y="4021931"/>
                </a:lnTo>
                <a:lnTo>
                  <a:pt x="428625" y="4006056"/>
                </a:lnTo>
                <a:lnTo>
                  <a:pt x="425450" y="3983831"/>
                </a:lnTo>
                <a:lnTo>
                  <a:pt x="422275" y="3964781"/>
                </a:lnTo>
                <a:lnTo>
                  <a:pt x="422275" y="3945731"/>
                </a:lnTo>
                <a:lnTo>
                  <a:pt x="422275" y="2450306"/>
                </a:lnTo>
                <a:lnTo>
                  <a:pt x="422275" y="2428081"/>
                </a:lnTo>
                <a:lnTo>
                  <a:pt x="425450" y="2409031"/>
                </a:lnTo>
                <a:lnTo>
                  <a:pt x="426102" y="2405123"/>
                </a:lnTo>
                <a:lnTo>
                  <a:pt x="415925" y="2386806"/>
                </a:lnTo>
                <a:lnTo>
                  <a:pt x="406400" y="2355056"/>
                </a:lnTo>
                <a:lnTo>
                  <a:pt x="400050" y="2320131"/>
                </a:lnTo>
                <a:lnTo>
                  <a:pt x="400050" y="2278856"/>
                </a:lnTo>
                <a:lnTo>
                  <a:pt x="400050" y="1623069"/>
                </a:lnTo>
                <a:lnTo>
                  <a:pt x="288925" y="2551906"/>
                </a:lnTo>
                <a:lnTo>
                  <a:pt x="285750" y="2583656"/>
                </a:lnTo>
                <a:lnTo>
                  <a:pt x="279400" y="2609056"/>
                </a:lnTo>
                <a:lnTo>
                  <a:pt x="266700" y="2634456"/>
                </a:lnTo>
                <a:lnTo>
                  <a:pt x="247650" y="2656681"/>
                </a:lnTo>
                <a:lnTo>
                  <a:pt x="225425" y="2672556"/>
                </a:lnTo>
                <a:lnTo>
                  <a:pt x="200025" y="2685256"/>
                </a:lnTo>
                <a:lnTo>
                  <a:pt x="174625" y="2694781"/>
                </a:lnTo>
                <a:lnTo>
                  <a:pt x="146050" y="2697956"/>
                </a:lnTo>
                <a:lnTo>
                  <a:pt x="114300" y="2694781"/>
                </a:lnTo>
                <a:lnTo>
                  <a:pt x="88900" y="2685256"/>
                </a:lnTo>
                <a:lnTo>
                  <a:pt x="63500" y="2672556"/>
                </a:lnTo>
                <a:lnTo>
                  <a:pt x="41275" y="2656681"/>
                </a:lnTo>
                <a:lnTo>
                  <a:pt x="25400" y="2634456"/>
                </a:lnTo>
                <a:lnTo>
                  <a:pt x="12700" y="2609056"/>
                </a:lnTo>
                <a:lnTo>
                  <a:pt x="3175" y="2583656"/>
                </a:lnTo>
                <a:lnTo>
                  <a:pt x="0" y="2551906"/>
                </a:lnTo>
                <a:lnTo>
                  <a:pt x="168275" y="1145381"/>
                </a:lnTo>
                <a:lnTo>
                  <a:pt x="171450" y="1116806"/>
                </a:lnTo>
                <a:lnTo>
                  <a:pt x="177800" y="1088231"/>
                </a:lnTo>
                <a:lnTo>
                  <a:pt x="190500" y="1062831"/>
                </a:lnTo>
                <a:lnTo>
                  <a:pt x="196850" y="1056481"/>
                </a:lnTo>
                <a:lnTo>
                  <a:pt x="209550" y="1040606"/>
                </a:lnTo>
                <a:lnTo>
                  <a:pt x="228600" y="1024731"/>
                </a:lnTo>
                <a:lnTo>
                  <a:pt x="247650" y="1012031"/>
                </a:lnTo>
                <a:lnTo>
                  <a:pt x="273050" y="999331"/>
                </a:lnTo>
                <a:lnTo>
                  <a:pt x="298450" y="986631"/>
                </a:lnTo>
                <a:lnTo>
                  <a:pt x="358775" y="964406"/>
                </a:lnTo>
                <a:lnTo>
                  <a:pt x="425450" y="945356"/>
                </a:lnTo>
                <a:lnTo>
                  <a:pt x="495300" y="929481"/>
                </a:lnTo>
                <a:lnTo>
                  <a:pt x="568325" y="919956"/>
                </a:lnTo>
                <a:lnTo>
                  <a:pt x="638175" y="910431"/>
                </a:lnTo>
                <a:lnTo>
                  <a:pt x="704850" y="904081"/>
                </a:lnTo>
                <a:lnTo>
                  <a:pt x="762000" y="900906"/>
                </a:lnTo>
                <a:close/>
                <a:moveTo>
                  <a:pt x="768747" y="0"/>
                </a:moveTo>
                <a:cubicBezTo>
                  <a:pt x="1007004" y="0"/>
                  <a:pt x="1200150" y="193146"/>
                  <a:pt x="1200150" y="431403"/>
                </a:cubicBezTo>
                <a:cubicBezTo>
                  <a:pt x="1200150" y="669660"/>
                  <a:pt x="1007004" y="862806"/>
                  <a:pt x="768747" y="862806"/>
                </a:cubicBezTo>
                <a:cubicBezTo>
                  <a:pt x="530490" y="862806"/>
                  <a:pt x="337344" y="669660"/>
                  <a:pt x="337344" y="431403"/>
                </a:cubicBezTo>
                <a:cubicBezTo>
                  <a:pt x="337344" y="193146"/>
                  <a:pt x="530490" y="0"/>
                  <a:pt x="768747" y="0"/>
                </a:cubicBezTo>
                <a:close/>
              </a:path>
            </a:pathLst>
          </a:custGeom>
          <a:solidFill>
            <a:srgbClr val="8ED2FF"/>
          </a:solidFill>
          <a:ln>
            <a:noFill/>
          </a:ln>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2" name="人"/>
          <p:cNvSpPr/>
          <p:nvPr/>
        </p:nvSpPr>
        <p:spPr>
          <a:xfrm>
            <a:off x="8122920" y="3743325"/>
            <a:ext cx="1020445" cy="2150745"/>
          </a:xfrm>
          <a:custGeom>
            <a:avLst/>
            <a:gdLst>
              <a:gd name="connsiteX0" fmla="*/ 622300 w 1549400"/>
              <a:gd name="connsiteY0" fmla="*/ 644526 h 2651126"/>
              <a:gd name="connsiteX1" fmla="*/ 609600 w 1549400"/>
              <a:gd name="connsiteY1" fmla="*/ 647701 h 2651126"/>
              <a:gd name="connsiteX2" fmla="*/ 596900 w 1549400"/>
              <a:gd name="connsiteY2" fmla="*/ 654051 h 2651126"/>
              <a:gd name="connsiteX3" fmla="*/ 590550 w 1549400"/>
              <a:gd name="connsiteY3" fmla="*/ 666751 h 2651126"/>
              <a:gd name="connsiteX4" fmla="*/ 587375 w 1549400"/>
              <a:gd name="connsiteY4" fmla="*/ 679451 h 2651126"/>
              <a:gd name="connsiteX5" fmla="*/ 590550 w 1549400"/>
              <a:gd name="connsiteY5" fmla="*/ 692151 h 2651126"/>
              <a:gd name="connsiteX6" fmla="*/ 596900 w 1549400"/>
              <a:gd name="connsiteY6" fmla="*/ 704851 h 2651126"/>
              <a:gd name="connsiteX7" fmla="*/ 609600 w 1549400"/>
              <a:gd name="connsiteY7" fmla="*/ 711201 h 2651126"/>
              <a:gd name="connsiteX8" fmla="*/ 610452 w 1549400"/>
              <a:gd name="connsiteY8" fmla="*/ 711414 h 2651126"/>
              <a:gd name="connsiteX9" fmla="*/ 536575 w 1549400"/>
              <a:gd name="connsiteY9" fmla="*/ 1323976 h 2651126"/>
              <a:gd name="connsiteX10" fmla="*/ 622300 w 1549400"/>
              <a:gd name="connsiteY10" fmla="*/ 1416051 h 2651126"/>
              <a:gd name="connsiteX11" fmla="*/ 701675 w 1549400"/>
              <a:gd name="connsiteY11" fmla="*/ 1323976 h 2651126"/>
              <a:gd name="connsiteX12" fmla="*/ 633960 w 1549400"/>
              <a:gd name="connsiteY12" fmla="*/ 711461 h 2651126"/>
              <a:gd name="connsiteX13" fmla="*/ 635000 w 1549400"/>
              <a:gd name="connsiteY13" fmla="*/ 711201 h 2651126"/>
              <a:gd name="connsiteX14" fmla="*/ 647700 w 1549400"/>
              <a:gd name="connsiteY14" fmla="*/ 704851 h 2651126"/>
              <a:gd name="connsiteX15" fmla="*/ 654050 w 1549400"/>
              <a:gd name="connsiteY15" fmla="*/ 692151 h 2651126"/>
              <a:gd name="connsiteX16" fmla="*/ 657225 w 1549400"/>
              <a:gd name="connsiteY16" fmla="*/ 679451 h 2651126"/>
              <a:gd name="connsiteX17" fmla="*/ 654050 w 1549400"/>
              <a:gd name="connsiteY17" fmla="*/ 666751 h 2651126"/>
              <a:gd name="connsiteX18" fmla="*/ 647700 w 1549400"/>
              <a:gd name="connsiteY18" fmla="*/ 654051 h 2651126"/>
              <a:gd name="connsiteX19" fmla="*/ 635000 w 1549400"/>
              <a:gd name="connsiteY19" fmla="*/ 647701 h 2651126"/>
              <a:gd name="connsiteX20" fmla="*/ 1450975 w 1549400"/>
              <a:gd name="connsiteY20" fmla="*/ 76201 h 2651126"/>
              <a:gd name="connsiteX21" fmla="*/ 1470025 w 1549400"/>
              <a:gd name="connsiteY21" fmla="*/ 76201 h 2651126"/>
              <a:gd name="connsiteX22" fmla="*/ 1485900 w 1549400"/>
              <a:gd name="connsiteY22" fmla="*/ 79376 h 2651126"/>
              <a:gd name="connsiteX23" fmla="*/ 1504950 w 1549400"/>
              <a:gd name="connsiteY23" fmla="*/ 88901 h 2651126"/>
              <a:gd name="connsiteX24" fmla="*/ 1517650 w 1549400"/>
              <a:gd name="connsiteY24" fmla="*/ 98426 h 2651126"/>
              <a:gd name="connsiteX25" fmla="*/ 1530350 w 1549400"/>
              <a:gd name="connsiteY25" fmla="*/ 111126 h 2651126"/>
              <a:gd name="connsiteX26" fmla="*/ 1539875 w 1549400"/>
              <a:gd name="connsiteY26" fmla="*/ 127001 h 2651126"/>
              <a:gd name="connsiteX27" fmla="*/ 1546225 w 1549400"/>
              <a:gd name="connsiteY27" fmla="*/ 146051 h 2651126"/>
              <a:gd name="connsiteX28" fmla="*/ 1549400 w 1549400"/>
              <a:gd name="connsiteY28" fmla="*/ 161926 h 2651126"/>
              <a:gd name="connsiteX29" fmla="*/ 1549400 w 1549400"/>
              <a:gd name="connsiteY29" fmla="*/ 180976 h 2651126"/>
              <a:gd name="connsiteX30" fmla="*/ 1546225 w 1549400"/>
              <a:gd name="connsiteY30" fmla="*/ 200026 h 2651126"/>
              <a:gd name="connsiteX31" fmla="*/ 1536700 w 1549400"/>
              <a:gd name="connsiteY31" fmla="*/ 215901 h 2651126"/>
              <a:gd name="connsiteX32" fmla="*/ 1527175 w 1549400"/>
              <a:gd name="connsiteY32" fmla="*/ 228601 h 2651126"/>
              <a:gd name="connsiteX33" fmla="*/ 1514475 w 1549400"/>
              <a:gd name="connsiteY33" fmla="*/ 241301 h 2651126"/>
              <a:gd name="connsiteX34" fmla="*/ 898525 w 1549400"/>
              <a:gd name="connsiteY34" fmla="*/ 833446 h 2651126"/>
              <a:gd name="connsiteX35" fmla="*/ 898525 w 1549400"/>
              <a:gd name="connsiteY35" fmla="*/ 1454151 h 2651126"/>
              <a:gd name="connsiteX36" fmla="*/ 895350 w 1549400"/>
              <a:gd name="connsiteY36" fmla="*/ 1479551 h 2651126"/>
              <a:gd name="connsiteX37" fmla="*/ 892175 w 1549400"/>
              <a:gd name="connsiteY37" fmla="*/ 1501776 h 2651126"/>
              <a:gd name="connsiteX38" fmla="*/ 885825 w 1549400"/>
              <a:gd name="connsiteY38" fmla="*/ 1524001 h 2651126"/>
              <a:gd name="connsiteX39" fmla="*/ 879101 w 1549400"/>
              <a:gd name="connsiteY39" fmla="*/ 1535207 h 2651126"/>
              <a:gd name="connsiteX40" fmla="*/ 879475 w 1549400"/>
              <a:gd name="connsiteY40" fmla="*/ 1536701 h 2651126"/>
              <a:gd name="connsiteX41" fmla="*/ 882650 w 1549400"/>
              <a:gd name="connsiteY41" fmla="*/ 1562101 h 2651126"/>
              <a:gd name="connsiteX42" fmla="*/ 882650 w 1549400"/>
              <a:gd name="connsiteY42" fmla="*/ 2520951 h 2651126"/>
              <a:gd name="connsiteX43" fmla="*/ 879475 w 1549400"/>
              <a:gd name="connsiteY43" fmla="*/ 2546351 h 2651126"/>
              <a:gd name="connsiteX44" fmla="*/ 873125 w 1549400"/>
              <a:gd name="connsiteY44" fmla="*/ 2571751 h 2651126"/>
              <a:gd name="connsiteX45" fmla="*/ 860425 w 1549400"/>
              <a:gd name="connsiteY45" fmla="*/ 2593976 h 2651126"/>
              <a:gd name="connsiteX46" fmla="*/ 844550 w 1549400"/>
              <a:gd name="connsiteY46" fmla="*/ 2613026 h 2651126"/>
              <a:gd name="connsiteX47" fmla="*/ 825500 w 1549400"/>
              <a:gd name="connsiteY47" fmla="*/ 2628901 h 2651126"/>
              <a:gd name="connsiteX48" fmla="*/ 803275 w 1549400"/>
              <a:gd name="connsiteY48" fmla="*/ 2638426 h 2651126"/>
              <a:gd name="connsiteX49" fmla="*/ 781050 w 1549400"/>
              <a:gd name="connsiteY49" fmla="*/ 2647951 h 2651126"/>
              <a:gd name="connsiteX50" fmla="*/ 755650 w 1549400"/>
              <a:gd name="connsiteY50" fmla="*/ 2651126 h 2651126"/>
              <a:gd name="connsiteX51" fmla="*/ 727075 w 1549400"/>
              <a:gd name="connsiteY51" fmla="*/ 2647951 h 2651126"/>
              <a:gd name="connsiteX52" fmla="*/ 704850 w 1549400"/>
              <a:gd name="connsiteY52" fmla="*/ 2638426 h 2651126"/>
              <a:gd name="connsiteX53" fmla="*/ 682625 w 1549400"/>
              <a:gd name="connsiteY53" fmla="*/ 2628901 h 2651126"/>
              <a:gd name="connsiteX54" fmla="*/ 663575 w 1549400"/>
              <a:gd name="connsiteY54" fmla="*/ 2613026 h 2651126"/>
              <a:gd name="connsiteX55" fmla="*/ 647700 w 1549400"/>
              <a:gd name="connsiteY55" fmla="*/ 2593976 h 2651126"/>
              <a:gd name="connsiteX56" fmla="*/ 635000 w 1549400"/>
              <a:gd name="connsiteY56" fmla="*/ 2571751 h 2651126"/>
              <a:gd name="connsiteX57" fmla="*/ 628650 w 1549400"/>
              <a:gd name="connsiteY57" fmla="*/ 2546351 h 2651126"/>
              <a:gd name="connsiteX58" fmla="*/ 625475 w 1549400"/>
              <a:gd name="connsiteY58" fmla="*/ 2520951 h 2651126"/>
              <a:gd name="connsiteX59" fmla="*/ 625475 w 1549400"/>
              <a:gd name="connsiteY59" fmla="*/ 1612901 h 2651126"/>
              <a:gd name="connsiteX60" fmla="*/ 527050 w 1549400"/>
              <a:gd name="connsiteY60" fmla="*/ 1612901 h 2651126"/>
              <a:gd name="connsiteX61" fmla="*/ 527050 w 1549400"/>
              <a:gd name="connsiteY61" fmla="*/ 2520951 h 2651126"/>
              <a:gd name="connsiteX62" fmla="*/ 527050 w 1549400"/>
              <a:gd name="connsiteY62" fmla="*/ 2546351 h 2651126"/>
              <a:gd name="connsiteX63" fmla="*/ 517525 w 1549400"/>
              <a:gd name="connsiteY63" fmla="*/ 2571751 h 2651126"/>
              <a:gd name="connsiteX64" fmla="*/ 504825 w 1549400"/>
              <a:gd name="connsiteY64" fmla="*/ 2593976 h 2651126"/>
              <a:gd name="connsiteX65" fmla="*/ 488950 w 1549400"/>
              <a:gd name="connsiteY65" fmla="*/ 2613026 h 2651126"/>
              <a:gd name="connsiteX66" fmla="*/ 469900 w 1549400"/>
              <a:gd name="connsiteY66" fmla="*/ 2628901 h 2651126"/>
              <a:gd name="connsiteX67" fmla="*/ 450850 w 1549400"/>
              <a:gd name="connsiteY67" fmla="*/ 2638426 h 2651126"/>
              <a:gd name="connsiteX68" fmla="*/ 425450 w 1549400"/>
              <a:gd name="connsiteY68" fmla="*/ 2647951 h 2651126"/>
              <a:gd name="connsiteX69" fmla="*/ 400050 w 1549400"/>
              <a:gd name="connsiteY69" fmla="*/ 2651126 h 2651126"/>
              <a:gd name="connsiteX70" fmla="*/ 374650 w 1549400"/>
              <a:gd name="connsiteY70" fmla="*/ 2647951 h 2651126"/>
              <a:gd name="connsiteX71" fmla="*/ 349250 w 1549400"/>
              <a:gd name="connsiteY71" fmla="*/ 2638426 h 2651126"/>
              <a:gd name="connsiteX72" fmla="*/ 327025 w 1549400"/>
              <a:gd name="connsiteY72" fmla="*/ 2628901 h 2651126"/>
              <a:gd name="connsiteX73" fmla="*/ 307975 w 1549400"/>
              <a:gd name="connsiteY73" fmla="*/ 2613026 h 2651126"/>
              <a:gd name="connsiteX74" fmla="*/ 292100 w 1549400"/>
              <a:gd name="connsiteY74" fmla="*/ 2593976 h 2651126"/>
              <a:gd name="connsiteX75" fmla="*/ 279400 w 1549400"/>
              <a:gd name="connsiteY75" fmla="*/ 2571751 h 2651126"/>
              <a:gd name="connsiteX76" fmla="*/ 273050 w 1549400"/>
              <a:gd name="connsiteY76" fmla="*/ 2546351 h 2651126"/>
              <a:gd name="connsiteX77" fmla="*/ 269875 w 1549400"/>
              <a:gd name="connsiteY77" fmla="*/ 2520951 h 2651126"/>
              <a:gd name="connsiteX78" fmla="*/ 269875 w 1549400"/>
              <a:gd name="connsiteY78" fmla="*/ 1562101 h 2651126"/>
              <a:gd name="connsiteX79" fmla="*/ 273050 w 1549400"/>
              <a:gd name="connsiteY79" fmla="*/ 1536701 h 2651126"/>
              <a:gd name="connsiteX80" fmla="*/ 273424 w 1549400"/>
              <a:gd name="connsiteY80" fmla="*/ 1535207 h 2651126"/>
              <a:gd name="connsiteX81" fmla="*/ 266700 w 1549400"/>
              <a:gd name="connsiteY81" fmla="*/ 1524001 h 2651126"/>
              <a:gd name="connsiteX82" fmla="*/ 260350 w 1549400"/>
              <a:gd name="connsiteY82" fmla="*/ 1501776 h 2651126"/>
              <a:gd name="connsiteX83" fmla="*/ 257175 w 1549400"/>
              <a:gd name="connsiteY83" fmla="*/ 1479551 h 2651126"/>
              <a:gd name="connsiteX84" fmla="*/ 257175 w 1549400"/>
              <a:gd name="connsiteY84" fmla="*/ 1454151 h 2651126"/>
              <a:gd name="connsiteX85" fmla="*/ 257175 w 1549400"/>
              <a:gd name="connsiteY85" fmla="*/ 1027643 h 2651126"/>
              <a:gd name="connsiteX86" fmla="*/ 187325 w 1549400"/>
              <a:gd name="connsiteY86" fmla="*/ 1628776 h 2651126"/>
              <a:gd name="connsiteX87" fmla="*/ 184150 w 1549400"/>
              <a:gd name="connsiteY87" fmla="*/ 1647826 h 2651126"/>
              <a:gd name="connsiteX88" fmla="*/ 177800 w 1549400"/>
              <a:gd name="connsiteY88" fmla="*/ 1663701 h 2651126"/>
              <a:gd name="connsiteX89" fmla="*/ 171450 w 1549400"/>
              <a:gd name="connsiteY89" fmla="*/ 1679576 h 2651126"/>
              <a:gd name="connsiteX90" fmla="*/ 158750 w 1549400"/>
              <a:gd name="connsiteY90" fmla="*/ 1695451 h 2651126"/>
              <a:gd name="connsiteX91" fmla="*/ 146050 w 1549400"/>
              <a:gd name="connsiteY91" fmla="*/ 1704976 h 2651126"/>
              <a:gd name="connsiteX92" fmla="*/ 130175 w 1549400"/>
              <a:gd name="connsiteY92" fmla="*/ 1714501 h 2651126"/>
              <a:gd name="connsiteX93" fmla="*/ 111125 w 1549400"/>
              <a:gd name="connsiteY93" fmla="*/ 1720851 h 2651126"/>
              <a:gd name="connsiteX94" fmla="*/ 92075 w 1549400"/>
              <a:gd name="connsiteY94" fmla="*/ 1720851 h 2651126"/>
              <a:gd name="connsiteX95" fmla="*/ 73025 w 1549400"/>
              <a:gd name="connsiteY95" fmla="*/ 1720851 h 2651126"/>
              <a:gd name="connsiteX96" fmla="*/ 57150 w 1549400"/>
              <a:gd name="connsiteY96" fmla="*/ 1714501 h 2651126"/>
              <a:gd name="connsiteX97" fmla="*/ 41275 w 1549400"/>
              <a:gd name="connsiteY97" fmla="*/ 1704976 h 2651126"/>
              <a:gd name="connsiteX98" fmla="*/ 28575 w 1549400"/>
              <a:gd name="connsiteY98" fmla="*/ 1695451 h 2651126"/>
              <a:gd name="connsiteX99" fmla="*/ 15875 w 1549400"/>
              <a:gd name="connsiteY99" fmla="*/ 1679576 h 2651126"/>
              <a:gd name="connsiteX100" fmla="*/ 9525 w 1549400"/>
              <a:gd name="connsiteY100" fmla="*/ 1663701 h 2651126"/>
              <a:gd name="connsiteX101" fmla="*/ 3175 w 1549400"/>
              <a:gd name="connsiteY101" fmla="*/ 1647826 h 2651126"/>
              <a:gd name="connsiteX102" fmla="*/ 0 w 1549400"/>
              <a:gd name="connsiteY102" fmla="*/ 1628776 h 2651126"/>
              <a:gd name="connsiteX103" fmla="*/ 107950 w 1549400"/>
              <a:gd name="connsiteY103" fmla="*/ 727076 h 2651126"/>
              <a:gd name="connsiteX104" fmla="*/ 107950 w 1549400"/>
              <a:gd name="connsiteY104" fmla="*/ 708026 h 2651126"/>
              <a:gd name="connsiteX105" fmla="*/ 114300 w 1549400"/>
              <a:gd name="connsiteY105" fmla="*/ 692151 h 2651126"/>
              <a:gd name="connsiteX106" fmla="*/ 123825 w 1549400"/>
              <a:gd name="connsiteY106" fmla="*/ 676276 h 2651126"/>
              <a:gd name="connsiteX107" fmla="*/ 127000 w 1549400"/>
              <a:gd name="connsiteY107" fmla="*/ 669926 h 2651126"/>
              <a:gd name="connsiteX108" fmla="*/ 133350 w 1549400"/>
              <a:gd name="connsiteY108" fmla="*/ 660401 h 2651126"/>
              <a:gd name="connsiteX109" fmla="*/ 146050 w 1549400"/>
              <a:gd name="connsiteY109" fmla="*/ 650876 h 2651126"/>
              <a:gd name="connsiteX110" fmla="*/ 158750 w 1549400"/>
              <a:gd name="connsiteY110" fmla="*/ 641351 h 2651126"/>
              <a:gd name="connsiteX111" fmla="*/ 190500 w 1549400"/>
              <a:gd name="connsiteY111" fmla="*/ 625476 h 2651126"/>
              <a:gd name="connsiteX112" fmla="*/ 228600 w 1549400"/>
              <a:gd name="connsiteY112" fmla="*/ 609601 h 2651126"/>
              <a:gd name="connsiteX113" fmla="*/ 273050 w 1549400"/>
              <a:gd name="connsiteY113" fmla="*/ 600076 h 2651126"/>
              <a:gd name="connsiteX114" fmla="*/ 317500 w 1549400"/>
              <a:gd name="connsiteY114" fmla="*/ 590551 h 2651126"/>
              <a:gd name="connsiteX115" fmla="*/ 365125 w 1549400"/>
              <a:gd name="connsiteY115" fmla="*/ 581026 h 2651126"/>
              <a:gd name="connsiteX116" fmla="*/ 450850 w 1549400"/>
              <a:gd name="connsiteY116" fmla="*/ 571501 h 2651126"/>
              <a:gd name="connsiteX117" fmla="*/ 520700 w 1549400"/>
              <a:gd name="connsiteY117" fmla="*/ 568326 h 2651126"/>
              <a:gd name="connsiteX118" fmla="*/ 631825 w 1549400"/>
              <a:gd name="connsiteY118" fmla="*/ 568326 h 2651126"/>
              <a:gd name="connsiteX119" fmla="*/ 701675 w 1549400"/>
              <a:gd name="connsiteY119" fmla="*/ 571501 h 2651126"/>
              <a:gd name="connsiteX120" fmla="*/ 784225 w 1549400"/>
              <a:gd name="connsiteY120" fmla="*/ 577851 h 2651126"/>
              <a:gd name="connsiteX121" fmla="*/ 869950 w 1549400"/>
              <a:gd name="connsiteY121" fmla="*/ 593726 h 2651126"/>
              <a:gd name="connsiteX122" fmla="*/ 879958 w 1549400"/>
              <a:gd name="connsiteY122" fmla="*/ 595266 h 2651126"/>
              <a:gd name="connsiteX123" fmla="*/ 1400175 w 1549400"/>
              <a:gd name="connsiteY123" fmla="*/ 95251 h 2651126"/>
              <a:gd name="connsiteX124" fmla="*/ 1416050 w 1549400"/>
              <a:gd name="connsiteY124" fmla="*/ 85726 h 2651126"/>
              <a:gd name="connsiteX125" fmla="*/ 1435100 w 1549400"/>
              <a:gd name="connsiteY125" fmla="*/ 79376 h 2651126"/>
              <a:gd name="connsiteX126" fmla="*/ 658814 w 1549400"/>
              <a:gd name="connsiteY126" fmla="*/ 0 h 2651126"/>
              <a:gd name="connsiteX127" fmla="*/ 930277 w 1549400"/>
              <a:gd name="connsiteY127" fmla="*/ 271463 h 2651126"/>
              <a:gd name="connsiteX128" fmla="*/ 658814 w 1549400"/>
              <a:gd name="connsiteY128" fmla="*/ 542926 h 2651126"/>
              <a:gd name="connsiteX129" fmla="*/ 387351 w 1549400"/>
              <a:gd name="connsiteY129" fmla="*/ 271463 h 2651126"/>
              <a:gd name="connsiteX130" fmla="*/ 658814 w 1549400"/>
              <a:gd name="connsiteY130" fmla="*/ 0 h 265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549400" h="2651126">
                <a:moveTo>
                  <a:pt x="622300" y="644526"/>
                </a:moveTo>
                <a:lnTo>
                  <a:pt x="609600" y="647701"/>
                </a:lnTo>
                <a:lnTo>
                  <a:pt x="596900" y="654051"/>
                </a:lnTo>
                <a:lnTo>
                  <a:pt x="590550" y="666751"/>
                </a:lnTo>
                <a:lnTo>
                  <a:pt x="587375" y="679451"/>
                </a:lnTo>
                <a:lnTo>
                  <a:pt x="590550" y="692151"/>
                </a:lnTo>
                <a:lnTo>
                  <a:pt x="596900" y="704851"/>
                </a:lnTo>
                <a:lnTo>
                  <a:pt x="609600" y="711201"/>
                </a:lnTo>
                <a:lnTo>
                  <a:pt x="610452" y="711414"/>
                </a:lnTo>
                <a:lnTo>
                  <a:pt x="536575" y="1323976"/>
                </a:lnTo>
                <a:lnTo>
                  <a:pt x="622300" y="1416051"/>
                </a:lnTo>
                <a:lnTo>
                  <a:pt x="701675" y="1323976"/>
                </a:lnTo>
                <a:lnTo>
                  <a:pt x="633960" y="711461"/>
                </a:lnTo>
                <a:lnTo>
                  <a:pt x="635000" y="711201"/>
                </a:lnTo>
                <a:lnTo>
                  <a:pt x="647700" y="704851"/>
                </a:lnTo>
                <a:lnTo>
                  <a:pt x="654050" y="692151"/>
                </a:lnTo>
                <a:lnTo>
                  <a:pt x="657225" y="679451"/>
                </a:lnTo>
                <a:lnTo>
                  <a:pt x="654050" y="666751"/>
                </a:lnTo>
                <a:lnTo>
                  <a:pt x="647700" y="654051"/>
                </a:lnTo>
                <a:lnTo>
                  <a:pt x="635000" y="647701"/>
                </a:lnTo>
                <a:close/>
                <a:moveTo>
                  <a:pt x="1450975" y="76201"/>
                </a:moveTo>
                <a:lnTo>
                  <a:pt x="1470025" y="76201"/>
                </a:lnTo>
                <a:lnTo>
                  <a:pt x="1485900" y="79376"/>
                </a:lnTo>
                <a:lnTo>
                  <a:pt x="1504950" y="88901"/>
                </a:lnTo>
                <a:lnTo>
                  <a:pt x="1517650" y="98426"/>
                </a:lnTo>
                <a:lnTo>
                  <a:pt x="1530350" y="111126"/>
                </a:lnTo>
                <a:lnTo>
                  <a:pt x="1539875" y="127001"/>
                </a:lnTo>
                <a:lnTo>
                  <a:pt x="1546225" y="146051"/>
                </a:lnTo>
                <a:lnTo>
                  <a:pt x="1549400" y="161926"/>
                </a:lnTo>
                <a:lnTo>
                  <a:pt x="1549400" y="180976"/>
                </a:lnTo>
                <a:lnTo>
                  <a:pt x="1546225" y="200026"/>
                </a:lnTo>
                <a:lnTo>
                  <a:pt x="1536700" y="215901"/>
                </a:lnTo>
                <a:lnTo>
                  <a:pt x="1527175" y="228601"/>
                </a:lnTo>
                <a:lnTo>
                  <a:pt x="1514475" y="241301"/>
                </a:lnTo>
                <a:lnTo>
                  <a:pt x="898525" y="833446"/>
                </a:lnTo>
                <a:lnTo>
                  <a:pt x="898525" y="1454151"/>
                </a:lnTo>
                <a:lnTo>
                  <a:pt x="895350" y="1479551"/>
                </a:lnTo>
                <a:lnTo>
                  <a:pt x="892175" y="1501776"/>
                </a:lnTo>
                <a:lnTo>
                  <a:pt x="885825" y="1524001"/>
                </a:lnTo>
                <a:lnTo>
                  <a:pt x="879101" y="1535207"/>
                </a:lnTo>
                <a:lnTo>
                  <a:pt x="879475" y="1536701"/>
                </a:lnTo>
                <a:lnTo>
                  <a:pt x="882650" y="1562101"/>
                </a:lnTo>
                <a:lnTo>
                  <a:pt x="882650" y="2520951"/>
                </a:lnTo>
                <a:lnTo>
                  <a:pt x="879475" y="2546351"/>
                </a:lnTo>
                <a:lnTo>
                  <a:pt x="873125" y="2571751"/>
                </a:lnTo>
                <a:lnTo>
                  <a:pt x="860425" y="2593976"/>
                </a:lnTo>
                <a:lnTo>
                  <a:pt x="844550" y="2613026"/>
                </a:lnTo>
                <a:lnTo>
                  <a:pt x="825500" y="2628901"/>
                </a:lnTo>
                <a:lnTo>
                  <a:pt x="803275" y="2638426"/>
                </a:lnTo>
                <a:lnTo>
                  <a:pt x="781050" y="2647951"/>
                </a:lnTo>
                <a:lnTo>
                  <a:pt x="755650" y="2651126"/>
                </a:lnTo>
                <a:lnTo>
                  <a:pt x="727075" y="2647951"/>
                </a:lnTo>
                <a:lnTo>
                  <a:pt x="704850" y="2638426"/>
                </a:lnTo>
                <a:lnTo>
                  <a:pt x="682625" y="2628901"/>
                </a:lnTo>
                <a:lnTo>
                  <a:pt x="663575" y="2613026"/>
                </a:lnTo>
                <a:lnTo>
                  <a:pt x="647700" y="2593976"/>
                </a:lnTo>
                <a:lnTo>
                  <a:pt x="635000" y="2571751"/>
                </a:lnTo>
                <a:lnTo>
                  <a:pt x="628650" y="2546351"/>
                </a:lnTo>
                <a:lnTo>
                  <a:pt x="625475" y="2520951"/>
                </a:lnTo>
                <a:lnTo>
                  <a:pt x="625475" y="1612901"/>
                </a:lnTo>
                <a:lnTo>
                  <a:pt x="527050" y="1612901"/>
                </a:lnTo>
                <a:lnTo>
                  <a:pt x="527050" y="2520951"/>
                </a:lnTo>
                <a:lnTo>
                  <a:pt x="527050" y="2546351"/>
                </a:lnTo>
                <a:lnTo>
                  <a:pt x="517525" y="2571751"/>
                </a:lnTo>
                <a:lnTo>
                  <a:pt x="504825" y="2593976"/>
                </a:lnTo>
                <a:lnTo>
                  <a:pt x="488950" y="2613026"/>
                </a:lnTo>
                <a:lnTo>
                  <a:pt x="469900" y="2628901"/>
                </a:lnTo>
                <a:lnTo>
                  <a:pt x="450850" y="2638426"/>
                </a:lnTo>
                <a:lnTo>
                  <a:pt x="425450" y="2647951"/>
                </a:lnTo>
                <a:lnTo>
                  <a:pt x="400050" y="2651126"/>
                </a:lnTo>
                <a:lnTo>
                  <a:pt x="374650" y="2647951"/>
                </a:lnTo>
                <a:lnTo>
                  <a:pt x="349250" y="2638426"/>
                </a:lnTo>
                <a:lnTo>
                  <a:pt x="327025" y="2628901"/>
                </a:lnTo>
                <a:lnTo>
                  <a:pt x="307975" y="2613026"/>
                </a:lnTo>
                <a:lnTo>
                  <a:pt x="292100" y="2593976"/>
                </a:lnTo>
                <a:lnTo>
                  <a:pt x="279400" y="2571751"/>
                </a:lnTo>
                <a:lnTo>
                  <a:pt x="273050" y="2546351"/>
                </a:lnTo>
                <a:lnTo>
                  <a:pt x="269875" y="2520951"/>
                </a:lnTo>
                <a:lnTo>
                  <a:pt x="269875" y="1562101"/>
                </a:lnTo>
                <a:lnTo>
                  <a:pt x="273050" y="1536701"/>
                </a:lnTo>
                <a:lnTo>
                  <a:pt x="273424" y="1535207"/>
                </a:lnTo>
                <a:lnTo>
                  <a:pt x="266700" y="1524001"/>
                </a:lnTo>
                <a:lnTo>
                  <a:pt x="260350" y="1501776"/>
                </a:lnTo>
                <a:lnTo>
                  <a:pt x="257175" y="1479551"/>
                </a:lnTo>
                <a:lnTo>
                  <a:pt x="257175" y="1454151"/>
                </a:lnTo>
                <a:lnTo>
                  <a:pt x="257175" y="1027643"/>
                </a:lnTo>
                <a:lnTo>
                  <a:pt x="187325" y="1628776"/>
                </a:lnTo>
                <a:lnTo>
                  <a:pt x="184150" y="1647826"/>
                </a:lnTo>
                <a:lnTo>
                  <a:pt x="177800" y="1663701"/>
                </a:lnTo>
                <a:lnTo>
                  <a:pt x="171450" y="1679576"/>
                </a:lnTo>
                <a:lnTo>
                  <a:pt x="158750" y="1695451"/>
                </a:lnTo>
                <a:lnTo>
                  <a:pt x="146050" y="1704976"/>
                </a:lnTo>
                <a:lnTo>
                  <a:pt x="130175" y="1714501"/>
                </a:lnTo>
                <a:lnTo>
                  <a:pt x="111125" y="1720851"/>
                </a:lnTo>
                <a:lnTo>
                  <a:pt x="92075" y="1720851"/>
                </a:lnTo>
                <a:lnTo>
                  <a:pt x="73025" y="1720851"/>
                </a:lnTo>
                <a:lnTo>
                  <a:pt x="57150" y="1714501"/>
                </a:lnTo>
                <a:lnTo>
                  <a:pt x="41275" y="1704976"/>
                </a:lnTo>
                <a:lnTo>
                  <a:pt x="28575" y="1695451"/>
                </a:lnTo>
                <a:lnTo>
                  <a:pt x="15875" y="1679576"/>
                </a:lnTo>
                <a:lnTo>
                  <a:pt x="9525" y="1663701"/>
                </a:lnTo>
                <a:lnTo>
                  <a:pt x="3175" y="1647826"/>
                </a:lnTo>
                <a:lnTo>
                  <a:pt x="0" y="1628776"/>
                </a:lnTo>
                <a:lnTo>
                  <a:pt x="107950" y="727076"/>
                </a:lnTo>
                <a:lnTo>
                  <a:pt x="107950" y="708026"/>
                </a:lnTo>
                <a:lnTo>
                  <a:pt x="114300" y="692151"/>
                </a:lnTo>
                <a:lnTo>
                  <a:pt x="123825" y="676276"/>
                </a:lnTo>
                <a:lnTo>
                  <a:pt x="127000" y="669926"/>
                </a:lnTo>
                <a:lnTo>
                  <a:pt x="133350" y="660401"/>
                </a:lnTo>
                <a:lnTo>
                  <a:pt x="146050" y="650876"/>
                </a:lnTo>
                <a:lnTo>
                  <a:pt x="158750" y="641351"/>
                </a:lnTo>
                <a:lnTo>
                  <a:pt x="190500" y="625476"/>
                </a:lnTo>
                <a:lnTo>
                  <a:pt x="228600" y="609601"/>
                </a:lnTo>
                <a:lnTo>
                  <a:pt x="273050" y="600076"/>
                </a:lnTo>
                <a:lnTo>
                  <a:pt x="317500" y="590551"/>
                </a:lnTo>
                <a:lnTo>
                  <a:pt x="365125" y="581026"/>
                </a:lnTo>
                <a:lnTo>
                  <a:pt x="450850" y="571501"/>
                </a:lnTo>
                <a:lnTo>
                  <a:pt x="520700" y="568326"/>
                </a:lnTo>
                <a:lnTo>
                  <a:pt x="631825" y="568326"/>
                </a:lnTo>
                <a:lnTo>
                  <a:pt x="701675" y="571501"/>
                </a:lnTo>
                <a:lnTo>
                  <a:pt x="784225" y="577851"/>
                </a:lnTo>
                <a:lnTo>
                  <a:pt x="869950" y="593726"/>
                </a:lnTo>
                <a:lnTo>
                  <a:pt x="879958" y="595266"/>
                </a:lnTo>
                <a:lnTo>
                  <a:pt x="1400175" y="95251"/>
                </a:lnTo>
                <a:lnTo>
                  <a:pt x="1416050" y="85726"/>
                </a:lnTo>
                <a:lnTo>
                  <a:pt x="1435100" y="79376"/>
                </a:lnTo>
                <a:close/>
                <a:moveTo>
                  <a:pt x="658814" y="0"/>
                </a:moveTo>
                <a:cubicBezTo>
                  <a:pt x="808739" y="0"/>
                  <a:pt x="930277" y="121538"/>
                  <a:pt x="930277" y="271463"/>
                </a:cubicBezTo>
                <a:cubicBezTo>
                  <a:pt x="930277" y="421388"/>
                  <a:pt x="808739" y="542926"/>
                  <a:pt x="658814" y="542926"/>
                </a:cubicBezTo>
                <a:cubicBezTo>
                  <a:pt x="508889" y="542926"/>
                  <a:pt x="387351" y="421388"/>
                  <a:pt x="387351" y="271463"/>
                </a:cubicBezTo>
                <a:cubicBezTo>
                  <a:pt x="387351" y="121538"/>
                  <a:pt x="508889" y="0"/>
                  <a:pt x="658814"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人"/>
          <p:cNvSpPr/>
          <p:nvPr/>
        </p:nvSpPr>
        <p:spPr>
          <a:xfrm>
            <a:off x="5531485" y="2914650"/>
            <a:ext cx="982980" cy="2041525"/>
          </a:xfrm>
          <a:custGeom>
            <a:avLst/>
            <a:gdLst>
              <a:gd name="connsiteX0" fmla="*/ 1577975 w 2336800"/>
              <a:gd name="connsiteY0" fmla="*/ 898525 h 3736975"/>
              <a:gd name="connsiteX1" fmla="*/ 1568450 w 2336800"/>
              <a:gd name="connsiteY1" fmla="*/ 901700 h 3736975"/>
              <a:gd name="connsiteX2" fmla="*/ 1555750 w 2336800"/>
              <a:gd name="connsiteY2" fmla="*/ 914400 h 3736975"/>
              <a:gd name="connsiteX3" fmla="*/ 1543050 w 2336800"/>
              <a:gd name="connsiteY3" fmla="*/ 927100 h 3736975"/>
              <a:gd name="connsiteX4" fmla="*/ 1543050 w 2336800"/>
              <a:gd name="connsiteY4" fmla="*/ 936625 h 3736975"/>
              <a:gd name="connsiteX5" fmla="*/ 1539875 w 2336800"/>
              <a:gd name="connsiteY5" fmla="*/ 946150 h 3736975"/>
              <a:gd name="connsiteX6" fmla="*/ 1543050 w 2336800"/>
              <a:gd name="connsiteY6" fmla="*/ 955675 h 3736975"/>
              <a:gd name="connsiteX7" fmla="*/ 1543050 w 2336800"/>
              <a:gd name="connsiteY7" fmla="*/ 965200 h 3736975"/>
              <a:gd name="connsiteX8" fmla="*/ 1555750 w 2336800"/>
              <a:gd name="connsiteY8" fmla="*/ 981075 h 3736975"/>
              <a:gd name="connsiteX9" fmla="*/ 1568450 w 2336800"/>
              <a:gd name="connsiteY9" fmla="*/ 990600 h 3736975"/>
              <a:gd name="connsiteX10" fmla="*/ 1571246 w 2336800"/>
              <a:gd name="connsiteY10" fmla="*/ 991532 h 3736975"/>
              <a:gd name="connsiteX11" fmla="*/ 1470025 w 2336800"/>
              <a:gd name="connsiteY11" fmla="*/ 1831975 h 3736975"/>
              <a:gd name="connsiteX12" fmla="*/ 1587500 w 2336800"/>
              <a:gd name="connsiteY12" fmla="*/ 1958975 h 3736975"/>
              <a:gd name="connsiteX13" fmla="*/ 1698625 w 2336800"/>
              <a:gd name="connsiteY13" fmla="*/ 1831975 h 3736975"/>
              <a:gd name="connsiteX14" fmla="*/ 1603211 w 2336800"/>
              <a:gd name="connsiteY14" fmla="*/ 991713 h 3736975"/>
              <a:gd name="connsiteX15" fmla="*/ 1606550 w 2336800"/>
              <a:gd name="connsiteY15" fmla="*/ 990600 h 3736975"/>
              <a:gd name="connsiteX16" fmla="*/ 1622425 w 2336800"/>
              <a:gd name="connsiteY16" fmla="*/ 981075 h 3736975"/>
              <a:gd name="connsiteX17" fmla="*/ 1631950 w 2336800"/>
              <a:gd name="connsiteY17" fmla="*/ 965200 h 3736975"/>
              <a:gd name="connsiteX18" fmla="*/ 1635125 w 2336800"/>
              <a:gd name="connsiteY18" fmla="*/ 955675 h 3736975"/>
              <a:gd name="connsiteX19" fmla="*/ 1638300 w 2336800"/>
              <a:gd name="connsiteY19" fmla="*/ 946150 h 3736975"/>
              <a:gd name="connsiteX20" fmla="*/ 1635125 w 2336800"/>
              <a:gd name="connsiteY20" fmla="*/ 936625 h 3736975"/>
              <a:gd name="connsiteX21" fmla="*/ 1631950 w 2336800"/>
              <a:gd name="connsiteY21" fmla="*/ 927100 h 3736975"/>
              <a:gd name="connsiteX22" fmla="*/ 1622425 w 2336800"/>
              <a:gd name="connsiteY22" fmla="*/ 914400 h 3736975"/>
              <a:gd name="connsiteX23" fmla="*/ 1606550 w 2336800"/>
              <a:gd name="connsiteY23" fmla="*/ 901700 h 3736975"/>
              <a:gd name="connsiteX24" fmla="*/ 1597025 w 2336800"/>
              <a:gd name="connsiteY24" fmla="*/ 898525 h 3736975"/>
              <a:gd name="connsiteX25" fmla="*/ 1587500 w 2336800"/>
              <a:gd name="connsiteY25" fmla="*/ 898525 h 3736975"/>
              <a:gd name="connsiteX26" fmla="*/ 1450975 w 2336800"/>
              <a:gd name="connsiteY26" fmla="*/ 819150 h 3736975"/>
              <a:gd name="connsiteX27" fmla="*/ 1606550 w 2336800"/>
              <a:gd name="connsiteY27" fmla="*/ 819150 h 3736975"/>
              <a:gd name="connsiteX28" fmla="*/ 1704975 w 2336800"/>
              <a:gd name="connsiteY28" fmla="*/ 822325 h 3736975"/>
              <a:gd name="connsiteX29" fmla="*/ 1765300 w 2336800"/>
              <a:gd name="connsiteY29" fmla="*/ 828675 h 3736975"/>
              <a:gd name="connsiteX30" fmla="*/ 1828800 w 2336800"/>
              <a:gd name="connsiteY30" fmla="*/ 835025 h 3736975"/>
              <a:gd name="connsiteX31" fmla="*/ 1892300 w 2336800"/>
              <a:gd name="connsiteY31" fmla="*/ 844550 h 3736975"/>
              <a:gd name="connsiteX32" fmla="*/ 1955800 w 2336800"/>
              <a:gd name="connsiteY32" fmla="*/ 860425 h 3736975"/>
              <a:gd name="connsiteX33" fmla="*/ 2016125 w 2336800"/>
              <a:gd name="connsiteY33" fmla="*/ 876300 h 3736975"/>
              <a:gd name="connsiteX34" fmla="*/ 2070100 w 2336800"/>
              <a:gd name="connsiteY34" fmla="*/ 895350 h 3736975"/>
              <a:gd name="connsiteX35" fmla="*/ 2095500 w 2336800"/>
              <a:gd name="connsiteY35" fmla="*/ 908050 h 3736975"/>
              <a:gd name="connsiteX36" fmla="*/ 2114550 w 2336800"/>
              <a:gd name="connsiteY36" fmla="*/ 917575 h 3736975"/>
              <a:gd name="connsiteX37" fmla="*/ 2133600 w 2336800"/>
              <a:gd name="connsiteY37" fmla="*/ 930275 h 3736975"/>
              <a:gd name="connsiteX38" fmla="*/ 2149475 w 2336800"/>
              <a:gd name="connsiteY38" fmla="*/ 946150 h 3736975"/>
              <a:gd name="connsiteX39" fmla="*/ 2162175 w 2336800"/>
              <a:gd name="connsiteY39" fmla="*/ 958850 h 3736975"/>
              <a:gd name="connsiteX40" fmla="*/ 2171700 w 2336800"/>
              <a:gd name="connsiteY40" fmla="*/ 974725 h 3736975"/>
              <a:gd name="connsiteX41" fmla="*/ 2172074 w 2336800"/>
              <a:gd name="connsiteY41" fmla="*/ 976966 h 3736975"/>
              <a:gd name="connsiteX42" fmla="*/ 2178050 w 2336800"/>
              <a:gd name="connsiteY42" fmla="*/ 987425 h 3736975"/>
              <a:gd name="connsiteX43" fmla="*/ 2184400 w 2336800"/>
              <a:gd name="connsiteY43" fmla="*/ 1012825 h 3736975"/>
              <a:gd name="connsiteX44" fmla="*/ 2187575 w 2336800"/>
              <a:gd name="connsiteY44" fmla="*/ 1038225 h 3736975"/>
              <a:gd name="connsiteX45" fmla="*/ 2336800 w 2336800"/>
              <a:gd name="connsiteY45" fmla="*/ 2305050 h 3736975"/>
              <a:gd name="connsiteX46" fmla="*/ 2333625 w 2336800"/>
              <a:gd name="connsiteY46" fmla="*/ 2330450 h 3736975"/>
              <a:gd name="connsiteX47" fmla="*/ 2327275 w 2336800"/>
              <a:gd name="connsiteY47" fmla="*/ 2355850 h 3736975"/>
              <a:gd name="connsiteX48" fmla="*/ 2314575 w 2336800"/>
              <a:gd name="connsiteY48" fmla="*/ 2378075 h 3736975"/>
              <a:gd name="connsiteX49" fmla="*/ 2298700 w 2336800"/>
              <a:gd name="connsiteY49" fmla="*/ 2397125 h 3736975"/>
              <a:gd name="connsiteX50" fmla="*/ 2279650 w 2336800"/>
              <a:gd name="connsiteY50" fmla="*/ 2413000 h 3736975"/>
              <a:gd name="connsiteX51" fmla="*/ 2257425 w 2336800"/>
              <a:gd name="connsiteY51" fmla="*/ 2425700 h 3736975"/>
              <a:gd name="connsiteX52" fmla="*/ 2235200 w 2336800"/>
              <a:gd name="connsiteY52" fmla="*/ 2432050 h 3736975"/>
              <a:gd name="connsiteX53" fmla="*/ 2206625 w 2336800"/>
              <a:gd name="connsiteY53" fmla="*/ 2435225 h 3736975"/>
              <a:gd name="connsiteX54" fmla="*/ 2181225 w 2336800"/>
              <a:gd name="connsiteY54" fmla="*/ 2432050 h 3736975"/>
              <a:gd name="connsiteX55" fmla="*/ 2155825 w 2336800"/>
              <a:gd name="connsiteY55" fmla="*/ 2425700 h 3736975"/>
              <a:gd name="connsiteX56" fmla="*/ 2133600 w 2336800"/>
              <a:gd name="connsiteY56" fmla="*/ 2413000 h 3736975"/>
              <a:gd name="connsiteX57" fmla="*/ 2114550 w 2336800"/>
              <a:gd name="connsiteY57" fmla="*/ 2397125 h 3736975"/>
              <a:gd name="connsiteX58" fmla="*/ 2098675 w 2336800"/>
              <a:gd name="connsiteY58" fmla="*/ 2378075 h 3736975"/>
              <a:gd name="connsiteX59" fmla="*/ 2089150 w 2336800"/>
              <a:gd name="connsiteY59" fmla="*/ 2355850 h 3736975"/>
              <a:gd name="connsiteX60" fmla="*/ 2079625 w 2336800"/>
              <a:gd name="connsiteY60" fmla="*/ 2330450 h 3736975"/>
              <a:gd name="connsiteX61" fmla="*/ 2076450 w 2336800"/>
              <a:gd name="connsiteY61" fmla="*/ 2305050 h 3736975"/>
              <a:gd name="connsiteX62" fmla="*/ 1981200 w 2336800"/>
              <a:gd name="connsiteY62" fmla="*/ 1496439 h 3736975"/>
              <a:gd name="connsiteX63" fmla="*/ 1981200 w 2336800"/>
              <a:gd name="connsiteY63" fmla="*/ 2057400 h 3736975"/>
              <a:gd name="connsiteX64" fmla="*/ 1978025 w 2336800"/>
              <a:gd name="connsiteY64" fmla="*/ 2095500 h 3736975"/>
              <a:gd name="connsiteX65" fmla="*/ 1971675 w 2336800"/>
              <a:gd name="connsiteY65" fmla="*/ 2127250 h 3736975"/>
              <a:gd name="connsiteX66" fmla="*/ 1962150 w 2336800"/>
              <a:gd name="connsiteY66" fmla="*/ 2155825 h 3736975"/>
              <a:gd name="connsiteX67" fmla="*/ 1954679 w 2336800"/>
              <a:gd name="connsiteY67" fmla="*/ 2170766 h 3736975"/>
              <a:gd name="connsiteX68" fmla="*/ 1955800 w 2336800"/>
              <a:gd name="connsiteY68" fmla="*/ 2174875 h 3736975"/>
              <a:gd name="connsiteX69" fmla="*/ 1958975 w 2336800"/>
              <a:gd name="connsiteY69" fmla="*/ 2212975 h 3736975"/>
              <a:gd name="connsiteX70" fmla="*/ 1958975 w 2336800"/>
              <a:gd name="connsiteY70" fmla="*/ 3556000 h 3736975"/>
              <a:gd name="connsiteX71" fmla="*/ 1955800 w 2336800"/>
              <a:gd name="connsiteY71" fmla="*/ 3590925 h 3736975"/>
              <a:gd name="connsiteX72" fmla="*/ 1946275 w 2336800"/>
              <a:gd name="connsiteY72" fmla="*/ 3625850 h 3736975"/>
              <a:gd name="connsiteX73" fmla="*/ 1930400 w 2336800"/>
              <a:gd name="connsiteY73" fmla="*/ 3657600 h 3736975"/>
              <a:gd name="connsiteX74" fmla="*/ 1908175 w 2336800"/>
              <a:gd name="connsiteY74" fmla="*/ 3683000 h 3736975"/>
              <a:gd name="connsiteX75" fmla="*/ 1879600 w 2336800"/>
              <a:gd name="connsiteY75" fmla="*/ 3705225 h 3736975"/>
              <a:gd name="connsiteX76" fmla="*/ 1847850 w 2336800"/>
              <a:gd name="connsiteY76" fmla="*/ 3721100 h 3736975"/>
              <a:gd name="connsiteX77" fmla="*/ 1816100 w 2336800"/>
              <a:gd name="connsiteY77" fmla="*/ 3733800 h 3736975"/>
              <a:gd name="connsiteX78" fmla="*/ 1778000 w 2336800"/>
              <a:gd name="connsiteY78" fmla="*/ 3736975 h 3736975"/>
              <a:gd name="connsiteX79" fmla="*/ 1743075 w 2336800"/>
              <a:gd name="connsiteY79" fmla="*/ 3733800 h 3736975"/>
              <a:gd name="connsiteX80" fmla="*/ 1708150 w 2336800"/>
              <a:gd name="connsiteY80" fmla="*/ 3721100 h 3736975"/>
              <a:gd name="connsiteX81" fmla="*/ 1676400 w 2336800"/>
              <a:gd name="connsiteY81" fmla="*/ 3705225 h 3736975"/>
              <a:gd name="connsiteX82" fmla="*/ 1651000 w 2336800"/>
              <a:gd name="connsiteY82" fmla="*/ 3683000 h 3736975"/>
              <a:gd name="connsiteX83" fmla="*/ 1628775 w 2336800"/>
              <a:gd name="connsiteY83" fmla="*/ 3657600 h 3736975"/>
              <a:gd name="connsiteX84" fmla="*/ 1612900 w 2336800"/>
              <a:gd name="connsiteY84" fmla="*/ 3625850 h 3736975"/>
              <a:gd name="connsiteX85" fmla="*/ 1600200 w 2336800"/>
              <a:gd name="connsiteY85" fmla="*/ 3590925 h 3736975"/>
              <a:gd name="connsiteX86" fmla="*/ 1597025 w 2336800"/>
              <a:gd name="connsiteY86" fmla="*/ 3556000 h 3736975"/>
              <a:gd name="connsiteX87" fmla="*/ 1597025 w 2336800"/>
              <a:gd name="connsiteY87" fmla="*/ 2279650 h 3736975"/>
              <a:gd name="connsiteX88" fmla="*/ 1460500 w 2336800"/>
              <a:gd name="connsiteY88" fmla="*/ 2279650 h 3736975"/>
              <a:gd name="connsiteX89" fmla="*/ 1460500 w 2336800"/>
              <a:gd name="connsiteY89" fmla="*/ 3556000 h 3736975"/>
              <a:gd name="connsiteX90" fmla="*/ 1457325 w 2336800"/>
              <a:gd name="connsiteY90" fmla="*/ 3590925 h 3736975"/>
              <a:gd name="connsiteX91" fmla="*/ 1447800 w 2336800"/>
              <a:gd name="connsiteY91" fmla="*/ 3625850 h 3736975"/>
              <a:gd name="connsiteX92" fmla="*/ 1428750 w 2336800"/>
              <a:gd name="connsiteY92" fmla="*/ 3657600 h 3736975"/>
              <a:gd name="connsiteX93" fmla="*/ 1406525 w 2336800"/>
              <a:gd name="connsiteY93" fmla="*/ 3683000 h 3736975"/>
              <a:gd name="connsiteX94" fmla="*/ 1381125 w 2336800"/>
              <a:gd name="connsiteY94" fmla="*/ 3705225 h 3736975"/>
              <a:gd name="connsiteX95" fmla="*/ 1349375 w 2336800"/>
              <a:gd name="connsiteY95" fmla="*/ 3721100 h 3736975"/>
              <a:gd name="connsiteX96" fmla="*/ 1317625 w 2336800"/>
              <a:gd name="connsiteY96" fmla="*/ 3733800 h 3736975"/>
              <a:gd name="connsiteX97" fmla="*/ 1279525 w 2336800"/>
              <a:gd name="connsiteY97" fmla="*/ 3736975 h 3736975"/>
              <a:gd name="connsiteX98" fmla="*/ 1244600 w 2336800"/>
              <a:gd name="connsiteY98" fmla="*/ 3733800 h 3736975"/>
              <a:gd name="connsiteX99" fmla="*/ 1209675 w 2336800"/>
              <a:gd name="connsiteY99" fmla="*/ 3721100 h 3736975"/>
              <a:gd name="connsiteX100" fmla="*/ 1177925 w 2336800"/>
              <a:gd name="connsiteY100" fmla="*/ 3705225 h 3736975"/>
              <a:gd name="connsiteX101" fmla="*/ 1152525 w 2336800"/>
              <a:gd name="connsiteY101" fmla="*/ 3683000 h 3736975"/>
              <a:gd name="connsiteX102" fmla="*/ 1130300 w 2336800"/>
              <a:gd name="connsiteY102" fmla="*/ 3657600 h 3736975"/>
              <a:gd name="connsiteX103" fmla="*/ 1114425 w 2336800"/>
              <a:gd name="connsiteY103" fmla="*/ 3625850 h 3736975"/>
              <a:gd name="connsiteX104" fmla="*/ 1101725 w 2336800"/>
              <a:gd name="connsiteY104" fmla="*/ 3590925 h 3736975"/>
              <a:gd name="connsiteX105" fmla="*/ 1098550 w 2336800"/>
              <a:gd name="connsiteY105" fmla="*/ 3556000 h 3736975"/>
              <a:gd name="connsiteX106" fmla="*/ 1098550 w 2336800"/>
              <a:gd name="connsiteY106" fmla="*/ 2212975 h 3736975"/>
              <a:gd name="connsiteX107" fmla="*/ 1101725 w 2336800"/>
              <a:gd name="connsiteY107" fmla="*/ 2174875 h 3736975"/>
              <a:gd name="connsiteX108" fmla="*/ 1103062 w 2336800"/>
              <a:gd name="connsiteY108" fmla="*/ 2171199 h 3736975"/>
              <a:gd name="connsiteX109" fmla="*/ 1095375 w 2336800"/>
              <a:gd name="connsiteY109" fmla="*/ 2155825 h 3736975"/>
              <a:gd name="connsiteX110" fmla="*/ 1085850 w 2336800"/>
              <a:gd name="connsiteY110" fmla="*/ 2127250 h 3736975"/>
              <a:gd name="connsiteX111" fmla="*/ 1079500 w 2336800"/>
              <a:gd name="connsiteY111" fmla="*/ 2095500 h 3736975"/>
              <a:gd name="connsiteX112" fmla="*/ 1079500 w 2336800"/>
              <a:gd name="connsiteY112" fmla="*/ 2057400 h 3736975"/>
              <a:gd name="connsiteX113" fmla="*/ 1079500 w 2336800"/>
              <a:gd name="connsiteY113" fmla="*/ 1214835 h 3736975"/>
              <a:gd name="connsiteX114" fmla="*/ 784225 w 2336800"/>
              <a:gd name="connsiteY114" fmla="*/ 1473200 h 3736975"/>
              <a:gd name="connsiteX115" fmla="*/ 762000 w 2336800"/>
              <a:gd name="connsiteY115" fmla="*/ 1489075 h 3736975"/>
              <a:gd name="connsiteX116" fmla="*/ 739775 w 2336800"/>
              <a:gd name="connsiteY116" fmla="*/ 1504950 h 3736975"/>
              <a:gd name="connsiteX117" fmla="*/ 717550 w 2336800"/>
              <a:gd name="connsiteY117" fmla="*/ 1511300 h 3736975"/>
              <a:gd name="connsiteX118" fmla="*/ 698500 w 2336800"/>
              <a:gd name="connsiteY118" fmla="*/ 1513681 h 3736975"/>
              <a:gd name="connsiteX119" fmla="*/ 695325 w 2336800"/>
              <a:gd name="connsiteY119" fmla="*/ 1514475 h 3736975"/>
              <a:gd name="connsiteX120" fmla="*/ 692150 w 2336800"/>
              <a:gd name="connsiteY120" fmla="*/ 1514475 h 3736975"/>
              <a:gd name="connsiteX121" fmla="*/ 673100 w 2336800"/>
              <a:gd name="connsiteY121" fmla="*/ 1514475 h 3736975"/>
              <a:gd name="connsiteX122" fmla="*/ 666750 w 2336800"/>
              <a:gd name="connsiteY122" fmla="*/ 1514475 h 3736975"/>
              <a:gd name="connsiteX123" fmla="*/ 660400 w 2336800"/>
              <a:gd name="connsiteY123" fmla="*/ 1512888 h 3736975"/>
              <a:gd name="connsiteX124" fmla="*/ 647700 w 2336800"/>
              <a:gd name="connsiteY124" fmla="*/ 1511300 h 3736975"/>
              <a:gd name="connsiteX125" fmla="*/ 622300 w 2336800"/>
              <a:gd name="connsiteY125" fmla="*/ 1504950 h 3736975"/>
              <a:gd name="connsiteX126" fmla="*/ 76200 w 2336800"/>
              <a:gd name="connsiteY126" fmla="*/ 1174750 h 3736975"/>
              <a:gd name="connsiteX127" fmla="*/ 53975 w 2336800"/>
              <a:gd name="connsiteY127" fmla="*/ 1162050 h 3736975"/>
              <a:gd name="connsiteX128" fmla="*/ 34925 w 2336800"/>
              <a:gd name="connsiteY128" fmla="*/ 1143000 h 3736975"/>
              <a:gd name="connsiteX129" fmla="*/ 19050 w 2336800"/>
              <a:gd name="connsiteY129" fmla="*/ 1123950 h 3736975"/>
              <a:gd name="connsiteX130" fmla="*/ 9525 w 2336800"/>
              <a:gd name="connsiteY130" fmla="*/ 1101725 h 3736975"/>
              <a:gd name="connsiteX131" fmla="*/ 3175 w 2336800"/>
              <a:gd name="connsiteY131" fmla="*/ 1076325 h 3736975"/>
              <a:gd name="connsiteX132" fmla="*/ 0 w 2336800"/>
              <a:gd name="connsiteY132" fmla="*/ 1050925 h 3736975"/>
              <a:gd name="connsiteX133" fmla="*/ 3175 w 2336800"/>
              <a:gd name="connsiteY133" fmla="*/ 1025525 h 3736975"/>
              <a:gd name="connsiteX134" fmla="*/ 12700 w 2336800"/>
              <a:gd name="connsiteY134" fmla="*/ 1000125 h 3736975"/>
              <a:gd name="connsiteX135" fmla="*/ 25400 w 2336800"/>
              <a:gd name="connsiteY135" fmla="*/ 977900 h 3736975"/>
              <a:gd name="connsiteX136" fmla="*/ 44450 w 2336800"/>
              <a:gd name="connsiteY136" fmla="*/ 958850 h 3736975"/>
              <a:gd name="connsiteX137" fmla="*/ 63500 w 2336800"/>
              <a:gd name="connsiteY137" fmla="*/ 942975 h 3736975"/>
              <a:gd name="connsiteX138" fmla="*/ 85725 w 2336800"/>
              <a:gd name="connsiteY138" fmla="*/ 933450 h 3736975"/>
              <a:gd name="connsiteX139" fmla="*/ 111125 w 2336800"/>
              <a:gd name="connsiteY139" fmla="*/ 927100 h 3736975"/>
              <a:gd name="connsiteX140" fmla="*/ 136525 w 2336800"/>
              <a:gd name="connsiteY140" fmla="*/ 927100 h 3736975"/>
              <a:gd name="connsiteX141" fmla="*/ 161925 w 2336800"/>
              <a:gd name="connsiteY141" fmla="*/ 930275 h 3736975"/>
              <a:gd name="connsiteX142" fmla="*/ 187325 w 2336800"/>
              <a:gd name="connsiteY142" fmla="*/ 936625 h 3736975"/>
              <a:gd name="connsiteX143" fmla="*/ 669973 w 2336800"/>
              <a:gd name="connsiteY143" fmla="*/ 1228459 h 3736975"/>
              <a:gd name="connsiteX144" fmla="*/ 996950 w 2336800"/>
              <a:gd name="connsiteY144" fmla="*/ 939800 h 3736975"/>
              <a:gd name="connsiteX145" fmla="*/ 1019175 w 2336800"/>
              <a:gd name="connsiteY145" fmla="*/ 923925 h 3736975"/>
              <a:gd name="connsiteX146" fmla="*/ 1030288 w 2336800"/>
              <a:gd name="connsiteY146" fmla="*/ 917575 h 3736975"/>
              <a:gd name="connsiteX147" fmla="*/ 1054100 w 2336800"/>
              <a:gd name="connsiteY147" fmla="*/ 901700 h 3736975"/>
              <a:gd name="connsiteX148" fmla="*/ 1089025 w 2336800"/>
              <a:gd name="connsiteY148" fmla="*/ 882650 h 3736975"/>
              <a:gd name="connsiteX149" fmla="*/ 1127125 w 2336800"/>
              <a:gd name="connsiteY149" fmla="*/ 866775 h 3736975"/>
              <a:gd name="connsiteX150" fmla="*/ 1171575 w 2336800"/>
              <a:gd name="connsiteY150" fmla="*/ 854075 h 3736975"/>
              <a:gd name="connsiteX151" fmla="*/ 1219200 w 2336800"/>
              <a:gd name="connsiteY151" fmla="*/ 841375 h 3736975"/>
              <a:gd name="connsiteX152" fmla="*/ 1270000 w 2336800"/>
              <a:gd name="connsiteY152" fmla="*/ 835025 h 3736975"/>
              <a:gd name="connsiteX153" fmla="*/ 1317625 w 2336800"/>
              <a:gd name="connsiteY153" fmla="*/ 825500 h 3736975"/>
              <a:gd name="connsiteX154" fmla="*/ 1365250 w 2336800"/>
              <a:gd name="connsiteY154" fmla="*/ 822325 h 3736975"/>
              <a:gd name="connsiteX155" fmla="*/ 1588162 w 2336800"/>
              <a:gd name="connsiteY155" fmla="*/ 0 h 3736975"/>
              <a:gd name="connsiteX156" fmla="*/ 1972734 w 2336800"/>
              <a:gd name="connsiteY156" fmla="*/ 384572 h 3736975"/>
              <a:gd name="connsiteX157" fmla="*/ 1588162 w 2336800"/>
              <a:gd name="connsiteY157" fmla="*/ 769144 h 3736975"/>
              <a:gd name="connsiteX158" fmla="*/ 1203590 w 2336800"/>
              <a:gd name="connsiteY158" fmla="*/ 384572 h 3736975"/>
              <a:gd name="connsiteX159" fmla="*/ 1588162 w 2336800"/>
              <a:gd name="connsiteY159" fmla="*/ 0 h 373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2336800" h="3736975">
                <a:moveTo>
                  <a:pt x="1577975" y="898525"/>
                </a:moveTo>
                <a:lnTo>
                  <a:pt x="1568450" y="901700"/>
                </a:lnTo>
                <a:lnTo>
                  <a:pt x="1555750" y="914400"/>
                </a:lnTo>
                <a:lnTo>
                  <a:pt x="1543050" y="927100"/>
                </a:lnTo>
                <a:lnTo>
                  <a:pt x="1543050" y="936625"/>
                </a:lnTo>
                <a:lnTo>
                  <a:pt x="1539875" y="946150"/>
                </a:lnTo>
                <a:lnTo>
                  <a:pt x="1543050" y="955675"/>
                </a:lnTo>
                <a:lnTo>
                  <a:pt x="1543050" y="965200"/>
                </a:lnTo>
                <a:lnTo>
                  <a:pt x="1555750" y="981075"/>
                </a:lnTo>
                <a:lnTo>
                  <a:pt x="1568450" y="990600"/>
                </a:lnTo>
                <a:lnTo>
                  <a:pt x="1571246" y="991532"/>
                </a:lnTo>
                <a:lnTo>
                  <a:pt x="1470025" y="1831975"/>
                </a:lnTo>
                <a:lnTo>
                  <a:pt x="1587500" y="1958975"/>
                </a:lnTo>
                <a:lnTo>
                  <a:pt x="1698625" y="1831975"/>
                </a:lnTo>
                <a:lnTo>
                  <a:pt x="1603211" y="991713"/>
                </a:lnTo>
                <a:lnTo>
                  <a:pt x="1606550" y="990600"/>
                </a:lnTo>
                <a:lnTo>
                  <a:pt x="1622425" y="981075"/>
                </a:lnTo>
                <a:lnTo>
                  <a:pt x="1631950" y="965200"/>
                </a:lnTo>
                <a:lnTo>
                  <a:pt x="1635125" y="955675"/>
                </a:lnTo>
                <a:lnTo>
                  <a:pt x="1638300" y="946150"/>
                </a:lnTo>
                <a:lnTo>
                  <a:pt x="1635125" y="936625"/>
                </a:lnTo>
                <a:lnTo>
                  <a:pt x="1631950" y="927100"/>
                </a:lnTo>
                <a:lnTo>
                  <a:pt x="1622425" y="914400"/>
                </a:lnTo>
                <a:lnTo>
                  <a:pt x="1606550" y="901700"/>
                </a:lnTo>
                <a:lnTo>
                  <a:pt x="1597025" y="898525"/>
                </a:lnTo>
                <a:lnTo>
                  <a:pt x="1587500" y="898525"/>
                </a:lnTo>
                <a:close/>
                <a:moveTo>
                  <a:pt x="1450975" y="819150"/>
                </a:moveTo>
                <a:lnTo>
                  <a:pt x="1606550" y="819150"/>
                </a:lnTo>
                <a:lnTo>
                  <a:pt x="1704975" y="822325"/>
                </a:lnTo>
                <a:lnTo>
                  <a:pt x="1765300" y="828675"/>
                </a:lnTo>
                <a:lnTo>
                  <a:pt x="1828800" y="835025"/>
                </a:lnTo>
                <a:lnTo>
                  <a:pt x="1892300" y="844550"/>
                </a:lnTo>
                <a:lnTo>
                  <a:pt x="1955800" y="860425"/>
                </a:lnTo>
                <a:lnTo>
                  <a:pt x="2016125" y="876300"/>
                </a:lnTo>
                <a:lnTo>
                  <a:pt x="2070100" y="895350"/>
                </a:lnTo>
                <a:lnTo>
                  <a:pt x="2095500" y="908050"/>
                </a:lnTo>
                <a:lnTo>
                  <a:pt x="2114550" y="917575"/>
                </a:lnTo>
                <a:lnTo>
                  <a:pt x="2133600" y="930275"/>
                </a:lnTo>
                <a:lnTo>
                  <a:pt x="2149475" y="946150"/>
                </a:lnTo>
                <a:lnTo>
                  <a:pt x="2162175" y="958850"/>
                </a:lnTo>
                <a:lnTo>
                  <a:pt x="2171700" y="974725"/>
                </a:lnTo>
                <a:lnTo>
                  <a:pt x="2172074" y="976966"/>
                </a:lnTo>
                <a:lnTo>
                  <a:pt x="2178050" y="987425"/>
                </a:lnTo>
                <a:lnTo>
                  <a:pt x="2184400" y="1012825"/>
                </a:lnTo>
                <a:lnTo>
                  <a:pt x="2187575" y="1038225"/>
                </a:lnTo>
                <a:lnTo>
                  <a:pt x="2336800" y="2305050"/>
                </a:lnTo>
                <a:lnTo>
                  <a:pt x="2333625" y="2330450"/>
                </a:lnTo>
                <a:lnTo>
                  <a:pt x="2327275" y="2355850"/>
                </a:lnTo>
                <a:lnTo>
                  <a:pt x="2314575" y="2378075"/>
                </a:lnTo>
                <a:lnTo>
                  <a:pt x="2298700" y="2397125"/>
                </a:lnTo>
                <a:lnTo>
                  <a:pt x="2279650" y="2413000"/>
                </a:lnTo>
                <a:lnTo>
                  <a:pt x="2257425" y="2425700"/>
                </a:lnTo>
                <a:lnTo>
                  <a:pt x="2235200" y="2432050"/>
                </a:lnTo>
                <a:lnTo>
                  <a:pt x="2206625" y="2435225"/>
                </a:lnTo>
                <a:lnTo>
                  <a:pt x="2181225" y="2432050"/>
                </a:lnTo>
                <a:lnTo>
                  <a:pt x="2155825" y="2425700"/>
                </a:lnTo>
                <a:lnTo>
                  <a:pt x="2133600" y="2413000"/>
                </a:lnTo>
                <a:lnTo>
                  <a:pt x="2114550" y="2397125"/>
                </a:lnTo>
                <a:lnTo>
                  <a:pt x="2098675" y="2378075"/>
                </a:lnTo>
                <a:lnTo>
                  <a:pt x="2089150" y="2355850"/>
                </a:lnTo>
                <a:lnTo>
                  <a:pt x="2079625" y="2330450"/>
                </a:lnTo>
                <a:lnTo>
                  <a:pt x="2076450" y="2305050"/>
                </a:lnTo>
                <a:lnTo>
                  <a:pt x="1981200" y="1496439"/>
                </a:lnTo>
                <a:lnTo>
                  <a:pt x="1981200" y="2057400"/>
                </a:lnTo>
                <a:lnTo>
                  <a:pt x="1978025" y="2095500"/>
                </a:lnTo>
                <a:lnTo>
                  <a:pt x="1971675" y="2127250"/>
                </a:lnTo>
                <a:lnTo>
                  <a:pt x="1962150" y="2155825"/>
                </a:lnTo>
                <a:lnTo>
                  <a:pt x="1954679" y="2170766"/>
                </a:lnTo>
                <a:lnTo>
                  <a:pt x="1955800" y="2174875"/>
                </a:lnTo>
                <a:lnTo>
                  <a:pt x="1958975" y="2212975"/>
                </a:lnTo>
                <a:lnTo>
                  <a:pt x="1958975" y="3556000"/>
                </a:lnTo>
                <a:lnTo>
                  <a:pt x="1955800" y="3590925"/>
                </a:lnTo>
                <a:lnTo>
                  <a:pt x="1946275" y="3625850"/>
                </a:lnTo>
                <a:lnTo>
                  <a:pt x="1930400" y="3657600"/>
                </a:lnTo>
                <a:lnTo>
                  <a:pt x="1908175" y="3683000"/>
                </a:lnTo>
                <a:lnTo>
                  <a:pt x="1879600" y="3705225"/>
                </a:lnTo>
                <a:lnTo>
                  <a:pt x="1847850" y="3721100"/>
                </a:lnTo>
                <a:lnTo>
                  <a:pt x="1816100" y="3733800"/>
                </a:lnTo>
                <a:lnTo>
                  <a:pt x="1778000" y="3736975"/>
                </a:lnTo>
                <a:lnTo>
                  <a:pt x="1743075" y="3733800"/>
                </a:lnTo>
                <a:lnTo>
                  <a:pt x="1708150" y="3721100"/>
                </a:lnTo>
                <a:lnTo>
                  <a:pt x="1676400" y="3705225"/>
                </a:lnTo>
                <a:lnTo>
                  <a:pt x="1651000" y="3683000"/>
                </a:lnTo>
                <a:lnTo>
                  <a:pt x="1628775" y="3657600"/>
                </a:lnTo>
                <a:lnTo>
                  <a:pt x="1612900" y="3625850"/>
                </a:lnTo>
                <a:lnTo>
                  <a:pt x="1600200" y="3590925"/>
                </a:lnTo>
                <a:lnTo>
                  <a:pt x="1597025" y="3556000"/>
                </a:lnTo>
                <a:lnTo>
                  <a:pt x="1597025" y="2279650"/>
                </a:lnTo>
                <a:lnTo>
                  <a:pt x="1460500" y="2279650"/>
                </a:lnTo>
                <a:lnTo>
                  <a:pt x="1460500" y="3556000"/>
                </a:lnTo>
                <a:lnTo>
                  <a:pt x="1457325" y="3590925"/>
                </a:lnTo>
                <a:lnTo>
                  <a:pt x="1447800" y="3625850"/>
                </a:lnTo>
                <a:lnTo>
                  <a:pt x="1428750" y="3657600"/>
                </a:lnTo>
                <a:lnTo>
                  <a:pt x="1406525" y="3683000"/>
                </a:lnTo>
                <a:lnTo>
                  <a:pt x="1381125" y="3705225"/>
                </a:lnTo>
                <a:lnTo>
                  <a:pt x="1349375" y="3721100"/>
                </a:lnTo>
                <a:lnTo>
                  <a:pt x="1317625" y="3733800"/>
                </a:lnTo>
                <a:lnTo>
                  <a:pt x="1279525" y="3736975"/>
                </a:lnTo>
                <a:lnTo>
                  <a:pt x="1244600" y="3733800"/>
                </a:lnTo>
                <a:lnTo>
                  <a:pt x="1209675" y="3721100"/>
                </a:lnTo>
                <a:lnTo>
                  <a:pt x="1177925" y="3705225"/>
                </a:lnTo>
                <a:lnTo>
                  <a:pt x="1152525" y="3683000"/>
                </a:lnTo>
                <a:lnTo>
                  <a:pt x="1130300" y="3657600"/>
                </a:lnTo>
                <a:lnTo>
                  <a:pt x="1114425" y="3625850"/>
                </a:lnTo>
                <a:lnTo>
                  <a:pt x="1101725" y="3590925"/>
                </a:lnTo>
                <a:lnTo>
                  <a:pt x="1098550" y="3556000"/>
                </a:lnTo>
                <a:lnTo>
                  <a:pt x="1098550" y="2212975"/>
                </a:lnTo>
                <a:lnTo>
                  <a:pt x="1101725" y="2174875"/>
                </a:lnTo>
                <a:lnTo>
                  <a:pt x="1103062" y="2171199"/>
                </a:lnTo>
                <a:lnTo>
                  <a:pt x="1095375" y="2155825"/>
                </a:lnTo>
                <a:lnTo>
                  <a:pt x="1085850" y="2127250"/>
                </a:lnTo>
                <a:lnTo>
                  <a:pt x="1079500" y="2095500"/>
                </a:lnTo>
                <a:lnTo>
                  <a:pt x="1079500" y="2057400"/>
                </a:lnTo>
                <a:lnTo>
                  <a:pt x="1079500" y="1214835"/>
                </a:lnTo>
                <a:lnTo>
                  <a:pt x="784225" y="1473200"/>
                </a:lnTo>
                <a:lnTo>
                  <a:pt x="762000" y="1489075"/>
                </a:lnTo>
                <a:lnTo>
                  <a:pt x="739775" y="1504950"/>
                </a:lnTo>
                <a:lnTo>
                  <a:pt x="717550" y="1511300"/>
                </a:lnTo>
                <a:lnTo>
                  <a:pt x="698500" y="1513681"/>
                </a:lnTo>
                <a:lnTo>
                  <a:pt x="695325" y="1514475"/>
                </a:lnTo>
                <a:lnTo>
                  <a:pt x="692150" y="1514475"/>
                </a:lnTo>
                <a:lnTo>
                  <a:pt x="673100" y="1514475"/>
                </a:lnTo>
                <a:lnTo>
                  <a:pt x="666750" y="1514475"/>
                </a:lnTo>
                <a:lnTo>
                  <a:pt x="660400" y="1512888"/>
                </a:lnTo>
                <a:lnTo>
                  <a:pt x="647700" y="1511300"/>
                </a:lnTo>
                <a:lnTo>
                  <a:pt x="622300" y="1504950"/>
                </a:lnTo>
                <a:lnTo>
                  <a:pt x="76200" y="1174750"/>
                </a:lnTo>
                <a:lnTo>
                  <a:pt x="53975" y="1162050"/>
                </a:lnTo>
                <a:lnTo>
                  <a:pt x="34925" y="1143000"/>
                </a:lnTo>
                <a:lnTo>
                  <a:pt x="19050" y="1123950"/>
                </a:lnTo>
                <a:lnTo>
                  <a:pt x="9525" y="1101725"/>
                </a:lnTo>
                <a:lnTo>
                  <a:pt x="3175" y="1076325"/>
                </a:lnTo>
                <a:lnTo>
                  <a:pt x="0" y="1050925"/>
                </a:lnTo>
                <a:lnTo>
                  <a:pt x="3175" y="1025525"/>
                </a:lnTo>
                <a:lnTo>
                  <a:pt x="12700" y="1000125"/>
                </a:lnTo>
                <a:lnTo>
                  <a:pt x="25400" y="977900"/>
                </a:lnTo>
                <a:lnTo>
                  <a:pt x="44450" y="958850"/>
                </a:lnTo>
                <a:lnTo>
                  <a:pt x="63500" y="942975"/>
                </a:lnTo>
                <a:lnTo>
                  <a:pt x="85725" y="933450"/>
                </a:lnTo>
                <a:lnTo>
                  <a:pt x="111125" y="927100"/>
                </a:lnTo>
                <a:lnTo>
                  <a:pt x="136525" y="927100"/>
                </a:lnTo>
                <a:lnTo>
                  <a:pt x="161925" y="930275"/>
                </a:lnTo>
                <a:lnTo>
                  <a:pt x="187325" y="936625"/>
                </a:lnTo>
                <a:lnTo>
                  <a:pt x="669973" y="1228459"/>
                </a:lnTo>
                <a:lnTo>
                  <a:pt x="996950" y="939800"/>
                </a:lnTo>
                <a:lnTo>
                  <a:pt x="1019175" y="923925"/>
                </a:lnTo>
                <a:lnTo>
                  <a:pt x="1030288" y="917575"/>
                </a:lnTo>
                <a:lnTo>
                  <a:pt x="1054100" y="901700"/>
                </a:lnTo>
                <a:lnTo>
                  <a:pt x="1089025" y="882650"/>
                </a:lnTo>
                <a:lnTo>
                  <a:pt x="1127125" y="866775"/>
                </a:lnTo>
                <a:lnTo>
                  <a:pt x="1171575" y="854075"/>
                </a:lnTo>
                <a:lnTo>
                  <a:pt x="1219200" y="841375"/>
                </a:lnTo>
                <a:lnTo>
                  <a:pt x="1270000" y="835025"/>
                </a:lnTo>
                <a:lnTo>
                  <a:pt x="1317625" y="825500"/>
                </a:lnTo>
                <a:lnTo>
                  <a:pt x="1365250" y="822325"/>
                </a:lnTo>
                <a:close/>
                <a:moveTo>
                  <a:pt x="1588162" y="0"/>
                </a:moveTo>
                <a:cubicBezTo>
                  <a:pt x="1800555" y="0"/>
                  <a:pt x="1972734" y="172179"/>
                  <a:pt x="1972734" y="384572"/>
                </a:cubicBezTo>
                <a:cubicBezTo>
                  <a:pt x="1972734" y="596965"/>
                  <a:pt x="1800555" y="769144"/>
                  <a:pt x="1588162" y="769144"/>
                </a:cubicBezTo>
                <a:cubicBezTo>
                  <a:pt x="1375769" y="769144"/>
                  <a:pt x="1203590" y="596965"/>
                  <a:pt x="1203590" y="384572"/>
                </a:cubicBezTo>
                <a:cubicBezTo>
                  <a:pt x="1203590" y="172179"/>
                  <a:pt x="1375769" y="0"/>
                  <a:pt x="1588162" y="0"/>
                </a:cubicBezTo>
                <a:close/>
              </a:path>
            </a:pathLst>
          </a:cu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文本框 4"/>
          <p:cNvSpPr txBox="1"/>
          <p:nvPr/>
        </p:nvSpPr>
        <p:spPr>
          <a:xfrm>
            <a:off x="1657350" y="2201718"/>
            <a:ext cx="2266315" cy="368300"/>
          </a:xfrm>
          <a:prstGeom prst="rect">
            <a:avLst/>
          </a:prstGeom>
          <a:noFill/>
        </p:spPr>
        <p:txBody>
          <a:bodyPr wrap="none" rtlCol="0">
            <a:spAutoFit/>
          </a:bodyPr>
          <a:lstStyle/>
          <a:p>
            <a:pPr algn="r"/>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6" name="文本框 5"/>
          <p:cNvSpPr txBox="1"/>
          <p:nvPr/>
        </p:nvSpPr>
        <p:spPr>
          <a:xfrm>
            <a:off x="737870" y="2501265"/>
            <a:ext cx="3185795"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nvSpPr>
        <p:spPr>
          <a:xfrm>
            <a:off x="8491220" y="2244898"/>
            <a:ext cx="2266315" cy="368300"/>
          </a:xfrm>
          <a:prstGeom prst="rect">
            <a:avLst/>
          </a:prstGeom>
          <a:noFill/>
        </p:spPr>
        <p:txBody>
          <a:bodyPr wrap="none" rtlCol="0">
            <a:spAutoFit/>
          </a:bodyPr>
          <a:lstStyle/>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8" name="文本框 7"/>
          <p:cNvSpPr txBox="1"/>
          <p:nvPr/>
        </p:nvSpPr>
        <p:spPr>
          <a:xfrm>
            <a:off x="8491220" y="2544445"/>
            <a:ext cx="3185795"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9" name="文本框 8"/>
          <p:cNvSpPr txBox="1"/>
          <p:nvPr/>
        </p:nvSpPr>
        <p:spPr>
          <a:xfrm>
            <a:off x="5133975" y="1458133"/>
            <a:ext cx="2266315" cy="368300"/>
          </a:xfrm>
          <a:prstGeom prst="rect">
            <a:avLst/>
          </a:prstGeom>
          <a:noFill/>
        </p:spPr>
        <p:txBody>
          <a:bodyPr wrap="none" rtlCol="0">
            <a:spAutoFit/>
          </a:bodyPr>
          <a:lstStyle/>
          <a:p>
            <a:pPr algn="ctr"/>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b="1"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13" name="文本框 12"/>
          <p:cNvSpPr txBox="1"/>
          <p:nvPr/>
        </p:nvSpPr>
        <p:spPr>
          <a:xfrm>
            <a:off x="4639945" y="1759585"/>
            <a:ext cx="3135630"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50000"/>
              </a:lnSpc>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50000"/>
                  <a:lumOff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4" name="矩形 13"/>
          <p:cNvSpPr/>
          <p:nvPr/>
        </p:nvSpPr>
        <p:spPr>
          <a:xfrm>
            <a:off x="614680" y="2025650"/>
            <a:ext cx="3352800" cy="1659890"/>
          </a:xfrm>
          <a:prstGeom prst="rect">
            <a:avLst/>
          </a:prstGeom>
          <a:noFill/>
          <a:ln>
            <a:solidFill>
              <a:schemeClr val="bg1">
                <a:lumMod val="9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432935" y="1254760"/>
            <a:ext cx="3352800" cy="1659890"/>
          </a:xfrm>
          <a:prstGeom prst="rect">
            <a:avLst/>
          </a:prstGeom>
          <a:noFill/>
          <a:ln>
            <a:solidFill>
              <a:schemeClr val="bg1">
                <a:lumMod val="9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245475" y="2025650"/>
            <a:ext cx="3352800" cy="1659890"/>
          </a:xfrm>
          <a:prstGeom prst="rect">
            <a:avLst/>
          </a:prstGeom>
          <a:noFill/>
          <a:ln>
            <a:solidFill>
              <a:schemeClr val="bg1">
                <a:lumMod val="95000"/>
              </a:schemeClr>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18"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9" name="矩形 18"/>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cstate="print"/>
          <a:stretch>
            <a:fillRect/>
          </a:stretch>
        </p:blipFill>
        <p:spPr>
          <a:xfrm>
            <a:off x="6744335" y="-18415"/>
            <a:ext cx="5462270" cy="5705475"/>
          </a:xfrm>
          <a:prstGeom prst="rect">
            <a:avLst/>
          </a:prstGeom>
        </p:spPr>
      </p:pic>
      <p:pic>
        <p:nvPicPr>
          <p:cNvPr id="7" name="图片 6" descr="2"/>
          <p:cNvPicPr>
            <a:picLocks noChangeAspect="1"/>
          </p:cNvPicPr>
          <p:nvPr/>
        </p:nvPicPr>
        <p:blipFill>
          <a:blip r:embed="rId3" cstate="print"/>
          <a:srcRect l="30628" t="10117" r="6633" b="16294"/>
          <a:stretch>
            <a:fillRect/>
          </a:stretch>
        </p:blipFill>
        <p:spPr>
          <a:xfrm>
            <a:off x="8500110" y="823595"/>
            <a:ext cx="2927985" cy="4578985"/>
          </a:xfrm>
          <a:prstGeom prst="rect">
            <a:avLst/>
          </a:prstGeom>
        </p:spPr>
      </p:pic>
      <p:sp>
        <p:nvSpPr>
          <p:cNvPr id="3" name="文本框 2"/>
          <p:cNvSpPr txBox="1"/>
          <p:nvPr/>
        </p:nvSpPr>
        <p:spPr>
          <a:xfrm>
            <a:off x="788035" y="2476500"/>
            <a:ext cx="5375910" cy="754380"/>
          </a:xfrm>
          <a:prstGeom prst="rect">
            <a:avLst/>
          </a:prstGeom>
          <a:noFill/>
        </p:spPr>
        <p:txBody>
          <a:bodyPr wrap="none" rtlCol="0" anchor="t">
            <a:spAutoFit/>
          </a:bodyPr>
          <a:lstStyle/>
          <a:p>
            <a:pPr algn="ctr"/>
            <a:r>
              <a:rPr lang="zh-CN" altLang="en-US" sz="4000">
                <a:solidFill>
                  <a:schemeClr val="bg1"/>
                </a:solidFill>
                <a:latin typeface="造字工房尚雅体演示版常规体" charset="-122"/>
                <a:ea typeface="造字工房尚雅体演示版常规体" charset="-122"/>
                <a:sym typeface="+mn-ea"/>
              </a:rPr>
              <a:t>第四节</a:t>
            </a:r>
            <a:r>
              <a:rPr lang="en-US" altLang="zh-CN" sz="4000">
                <a:solidFill>
                  <a:schemeClr val="bg1"/>
                </a:solidFill>
                <a:latin typeface="造字工房尚雅体演示版常规体" charset="-122"/>
                <a:ea typeface="造字工房尚雅体演示版常规体" charset="-122"/>
                <a:sym typeface="+mn-ea"/>
              </a:rPr>
              <a:t>:</a:t>
            </a:r>
            <a:r>
              <a:rPr lang="zh-CN" altLang="en-US" sz="4000">
                <a:solidFill>
                  <a:schemeClr val="bg1"/>
                </a:solidFill>
                <a:latin typeface="造字工房尚雅体演示版常规体" charset="-122"/>
                <a:ea typeface="造字工房尚雅体演示版常规体" charset="-122"/>
                <a:sym typeface="+mn-ea"/>
              </a:rPr>
              <a:t>研究成果与应用</a:t>
            </a:r>
          </a:p>
        </p:txBody>
      </p:sp>
      <p:sp>
        <p:nvSpPr>
          <p:cNvPr id="2" name="文本框 1"/>
          <p:cNvSpPr txBox="1"/>
          <p:nvPr/>
        </p:nvSpPr>
        <p:spPr>
          <a:xfrm>
            <a:off x="776605" y="3288665"/>
            <a:ext cx="5471795" cy="420370"/>
          </a:xfrm>
          <a:prstGeom prst="rect">
            <a:avLst/>
          </a:prstGeom>
          <a:noFill/>
        </p:spPr>
        <p:txBody>
          <a:bodyPr wrap="square" rtlCol="0" anchor="t">
            <a:spAutoFit/>
          </a:bodyPr>
          <a:lstStyle/>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单击此处输入您的详细内容，单击此处输入您的详细内容，单击此处输入您的详细内容，单击此处输入您的详细内容</a:t>
            </a:r>
          </a:p>
        </p:txBody>
      </p:sp>
      <p:grpSp>
        <p:nvGrpSpPr>
          <p:cNvPr id="11" name="组合 10"/>
          <p:cNvGrpSpPr/>
          <p:nvPr/>
        </p:nvGrpSpPr>
        <p:grpSpPr>
          <a:xfrm>
            <a:off x="745490" y="2360295"/>
            <a:ext cx="342900" cy="361950"/>
            <a:chOff x="898" y="3621"/>
            <a:chExt cx="540" cy="1032"/>
          </a:xfrm>
        </p:grpSpPr>
        <p:cxnSp>
          <p:nvCxnSpPr>
            <p:cNvPr id="8" name="直接连接符 7"/>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flipV="1">
            <a:off x="5889625" y="2799715"/>
            <a:ext cx="342900" cy="361950"/>
            <a:chOff x="898" y="3621"/>
            <a:chExt cx="540" cy="1032"/>
          </a:xfrm>
        </p:grpSpPr>
        <p:cxnSp>
          <p:nvCxnSpPr>
            <p:cNvPr id="13" name="直接连接符 12"/>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雨伞"/>
          <p:cNvSpPr/>
          <p:nvPr/>
        </p:nvSpPr>
        <p:spPr>
          <a:xfrm rot="3180000">
            <a:off x="655955" y="3263900"/>
            <a:ext cx="3275330" cy="3275330"/>
          </a:xfrm>
          <a:custGeom>
            <a:avLst/>
            <a:gdLst>
              <a:gd name="connsiteX0" fmla="*/ 10295531 w 10295617"/>
              <a:gd name="connsiteY0" fmla="*/ 6044312 h 10760938"/>
              <a:gd name="connsiteX1" fmla="*/ 10295617 w 10295617"/>
              <a:gd name="connsiteY1" fmla="*/ 6046023 h 10760938"/>
              <a:gd name="connsiteX2" fmla="*/ 10295311 w 10295617"/>
              <a:gd name="connsiteY2" fmla="*/ 6046023 h 10760938"/>
              <a:gd name="connsiteX3" fmla="*/ 86 w 10295617"/>
              <a:gd name="connsiteY3" fmla="*/ 6044312 h 10760938"/>
              <a:gd name="connsiteX4" fmla="*/ 306 w 10295617"/>
              <a:gd name="connsiteY4" fmla="*/ 6046023 h 10760938"/>
              <a:gd name="connsiteX5" fmla="*/ 0 w 10295617"/>
              <a:gd name="connsiteY5" fmla="*/ 6046023 h 10760938"/>
              <a:gd name="connsiteX6" fmla="*/ 5147809 w 10295617"/>
              <a:gd name="connsiteY6" fmla="*/ 0 h 10760938"/>
              <a:gd name="connsiteX7" fmla="*/ 5325006 w 10295617"/>
              <a:gd name="connsiteY7" fmla="*/ 177197 h 10760938"/>
              <a:gd name="connsiteX8" fmla="*/ 5325006 w 10295617"/>
              <a:gd name="connsiteY8" fmla="*/ 837837 h 10760938"/>
              <a:gd name="connsiteX9" fmla="*/ 5396256 w 10295617"/>
              <a:gd name="connsiteY9" fmla="*/ 839547 h 10760938"/>
              <a:gd name="connsiteX10" fmla="*/ 10269039 w 10295617"/>
              <a:gd name="connsiteY10" fmla="*/ 5513084 h 10760938"/>
              <a:gd name="connsiteX11" fmla="*/ 10295425 w 10295617"/>
              <a:gd name="connsiteY11" fmla="*/ 6042158 h 10760938"/>
              <a:gd name="connsiteX12" fmla="*/ 10260748 w 10295617"/>
              <a:gd name="connsiteY12" fmla="*/ 5773580 h 10760938"/>
              <a:gd name="connsiteX13" fmla="*/ 8579250 w 10295617"/>
              <a:gd name="connsiteY13" fmla="*/ 4703575 h 10760938"/>
              <a:gd name="connsiteX14" fmla="*/ 6897754 w 10295617"/>
              <a:gd name="connsiteY14" fmla="*/ 5773580 h 10760938"/>
              <a:gd name="connsiteX15" fmla="*/ 6863530 w 10295617"/>
              <a:gd name="connsiteY15" fmla="*/ 6038646 h 10760938"/>
              <a:gd name="connsiteX16" fmla="*/ 6829306 w 10295617"/>
              <a:gd name="connsiteY16" fmla="*/ 5773580 h 10760938"/>
              <a:gd name="connsiteX17" fmla="*/ 5451635 w 10295617"/>
              <a:gd name="connsiteY17" fmla="*/ 4724506 h 10760938"/>
              <a:gd name="connsiteX18" fmla="*/ 5325006 w 10295617"/>
              <a:gd name="connsiteY18" fmla="*/ 4711318 h 10760938"/>
              <a:gd name="connsiteX19" fmla="*/ 5325006 w 10295617"/>
              <a:gd name="connsiteY19" fmla="*/ 9805674 h 10760938"/>
              <a:gd name="connsiteX20" fmla="*/ 5325006 w 10295617"/>
              <a:gd name="connsiteY20" fmla="*/ 9821152 h 10760938"/>
              <a:gd name="connsiteX21" fmla="*/ 5323964 w 10295617"/>
              <a:gd name="connsiteY21" fmla="*/ 9821152 h 10760938"/>
              <a:gd name="connsiteX22" fmla="*/ 5316404 w 10295617"/>
              <a:gd name="connsiteY22" fmla="*/ 9933477 h 10760938"/>
              <a:gd name="connsiteX23" fmla="*/ 4838721 w 10295617"/>
              <a:gd name="connsiteY23" fmla="*/ 10637788 h 10760938"/>
              <a:gd name="connsiteX24" fmla="*/ 3875045 w 10295617"/>
              <a:gd name="connsiteY24" fmla="*/ 10623063 h 10760938"/>
              <a:gd name="connsiteX25" fmla="*/ 3414410 w 10295617"/>
              <a:gd name="connsiteY25" fmla="*/ 9776480 h 10760938"/>
              <a:gd name="connsiteX26" fmla="*/ 3769699 w 10295617"/>
              <a:gd name="connsiteY26" fmla="*/ 9787246 h 10760938"/>
              <a:gd name="connsiteX27" fmla="*/ 4058978 w 10295617"/>
              <a:gd name="connsiteY27" fmla="*/ 10318901 h 10760938"/>
              <a:gd name="connsiteX28" fmla="*/ 4664167 w 10295617"/>
              <a:gd name="connsiteY28" fmla="*/ 10328148 h 10760938"/>
              <a:gd name="connsiteX29" fmla="*/ 4969554 w 10295617"/>
              <a:gd name="connsiteY29" fmla="*/ 9805580 h 10760938"/>
              <a:gd name="connsiteX30" fmla="*/ 4970612 w 10295617"/>
              <a:gd name="connsiteY30" fmla="*/ 9805580 h 10760938"/>
              <a:gd name="connsiteX31" fmla="*/ 4970612 w 10295617"/>
              <a:gd name="connsiteY31" fmla="*/ 4711318 h 10760938"/>
              <a:gd name="connsiteX32" fmla="*/ 4843983 w 10295617"/>
              <a:gd name="connsiteY32" fmla="*/ 4724506 h 10760938"/>
              <a:gd name="connsiteX33" fmla="*/ 3466313 w 10295617"/>
              <a:gd name="connsiteY33" fmla="*/ 5773580 h 10760938"/>
              <a:gd name="connsiteX34" fmla="*/ 3432089 w 10295617"/>
              <a:gd name="connsiteY34" fmla="*/ 6038646 h 10760938"/>
              <a:gd name="connsiteX35" fmla="*/ 3397865 w 10295617"/>
              <a:gd name="connsiteY35" fmla="*/ 5773580 h 10760938"/>
              <a:gd name="connsiteX36" fmla="*/ 1716367 w 10295617"/>
              <a:gd name="connsiteY36" fmla="*/ 4703575 h 10760938"/>
              <a:gd name="connsiteX37" fmla="*/ 34871 w 10295617"/>
              <a:gd name="connsiteY37" fmla="*/ 5773580 h 10760938"/>
              <a:gd name="connsiteX38" fmla="*/ 194 w 10295617"/>
              <a:gd name="connsiteY38" fmla="*/ 6042158 h 10760938"/>
              <a:gd name="connsiteX39" fmla="*/ 26578 w 10295617"/>
              <a:gd name="connsiteY39" fmla="*/ 5513084 h 10760938"/>
              <a:gd name="connsiteX40" fmla="*/ 4899361 w 10295617"/>
              <a:gd name="connsiteY40" fmla="*/ 839547 h 10760938"/>
              <a:gd name="connsiteX41" fmla="*/ 4970612 w 10295617"/>
              <a:gd name="connsiteY41" fmla="*/ 837837 h 10760938"/>
              <a:gd name="connsiteX42" fmla="*/ 4970612 w 10295617"/>
              <a:gd name="connsiteY42" fmla="*/ 177197 h 10760938"/>
              <a:gd name="connsiteX43" fmla="*/ 5147809 w 10295617"/>
              <a:gd name="connsiteY43" fmla="*/ 0 h 1076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295617" h="10760938">
                <a:moveTo>
                  <a:pt x="10295531" y="6044312"/>
                </a:moveTo>
                <a:lnTo>
                  <a:pt x="10295617" y="6046023"/>
                </a:lnTo>
                <a:lnTo>
                  <a:pt x="10295311" y="6046023"/>
                </a:lnTo>
                <a:close/>
                <a:moveTo>
                  <a:pt x="86" y="6044312"/>
                </a:moveTo>
                <a:lnTo>
                  <a:pt x="306" y="6046023"/>
                </a:lnTo>
                <a:lnTo>
                  <a:pt x="0" y="6046023"/>
                </a:lnTo>
                <a:close/>
                <a:moveTo>
                  <a:pt x="5147809" y="0"/>
                </a:moveTo>
                <a:cubicBezTo>
                  <a:pt x="5245672" y="0"/>
                  <a:pt x="5325006" y="79334"/>
                  <a:pt x="5325006" y="177197"/>
                </a:cubicBezTo>
                <a:lnTo>
                  <a:pt x="5325006" y="837837"/>
                </a:lnTo>
                <a:lnTo>
                  <a:pt x="5396256" y="839547"/>
                </a:lnTo>
                <a:cubicBezTo>
                  <a:pt x="7948306" y="962340"/>
                  <a:pt x="10013658" y="2966815"/>
                  <a:pt x="10269039" y="5513084"/>
                </a:cubicBezTo>
                <a:lnTo>
                  <a:pt x="10295425" y="6042158"/>
                </a:lnTo>
                <a:lnTo>
                  <a:pt x="10260748" y="5773580"/>
                </a:lnTo>
                <a:cubicBezTo>
                  <a:pt x="10100703" y="5162929"/>
                  <a:pt x="9408684" y="4703575"/>
                  <a:pt x="8579250" y="4703575"/>
                </a:cubicBezTo>
                <a:cubicBezTo>
                  <a:pt x="7749818" y="4703575"/>
                  <a:pt x="7057798" y="5162929"/>
                  <a:pt x="6897754" y="5773580"/>
                </a:cubicBezTo>
                <a:lnTo>
                  <a:pt x="6863530" y="6038646"/>
                </a:lnTo>
                <a:lnTo>
                  <a:pt x="6829306" y="5773580"/>
                </a:lnTo>
                <a:cubicBezTo>
                  <a:pt x="6689267" y="5239260"/>
                  <a:pt x="6141936" y="4820778"/>
                  <a:pt x="5451635" y="4724506"/>
                </a:cubicBezTo>
                <a:lnTo>
                  <a:pt x="5325006" y="4711318"/>
                </a:lnTo>
                <a:lnTo>
                  <a:pt x="5325006" y="9805674"/>
                </a:lnTo>
                <a:lnTo>
                  <a:pt x="5325006" y="9821152"/>
                </a:lnTo>
                <a:lnTo>
                  <a:pt x="5323964" y="9821152"/>
                </a:lnTo>
                <a:lnTo>
                  <a:pt x="5316404" y="9933477"/>
                </a:lnTo>
                <a:cubicBezTo>
                  <a:pt x="5276666" y="10227644"/>
                  <a:pt x="5101532" y="10489633"/>
                  <a:pt x="4838721" y="10637788"/>
                </a:cubicBezTo>
                <a:cubicBezTo>
                  <a:pt x="4538366" y="10807108"/>
                  <a:pt x="4170086" y="10801480"/>
                  <a:pt x="3875045" y="10623063"/>
                </a:cubicBezTo>
                <a:cubicBezTo>
                  <a:pt x="3580003" y="10444646"/>
                  <a:pt x="3403967" y="10121115"/>
                  <a:pt x="3414410" y="9776480"/>
                </a:cubicBezTo>
                <a:lnTo>
                  <a:pt x="3769699" y="9787246"/>
                </a:lnTo>
                <a:cubicBezTo>
                  <a:pt x="3763141" y="10003677"/>
                  <a:pt x="3873692" y="10206855"/>
                  <a:pt x="4058978" y="10318901"/>
                </a:cubicBezTo>
                <a:cubicBezTo>
                  <a:pt x="4244264" y="10430947"/>
                  <a:pt x="4475544" y="10434481"/>
                  <a:pt x="4664167" y="10328148"/>
                </a:cubicBezTo>
                <a:cubicBezTo>
                  <a:pt x="4852790" y="10221815"/>
                  <a:pt x="4969497" y="10022110"/>
                  <a:pt x="4969554" y="9805580"/>
                </a:cubicBezTo>
                <a:lnTo>
                  <a:pt x="4970612" y="9805580"/>
                </a:lnTo>
                <a:lnTo>
                  <a:pt x="4970612" y="4711318"/>
                </a:lnTo>
                <a:lnTo>
                  <a:pt x="4843983" y="4724506"/>
                </a:lnTo>
                <a:cubicBezTo>
                  <a:pt x="4153684" y="4820778"/>
                  <a:pt x="3606351" y="5239260"/>
                  <a:pt x="3466313" y="5773580"/>
                </a:cubicBezTo>
                <a:lnTo>
                  <a:pt x="3432089" y="6038646"/>
                </a:lnTo>
                <a:lnTo>
                  <a:pt x="3397865" y="5773580"/>
                </a:lnTo>
                <a:cubicBezTo>
                  <a:pt x="3237820" y="5162929"/>
                  <a:pt x="2545801" y="4703575"/>
                  <a:pt x="1716367" y="4703575"/>
                </a:cubicBezTo>
                <a:cubicBezTo>
                  <a:pt x="886935" y="4703575"/>
                  <a:pt x="194916" y="5162929"/>
                  <a:pt x="34871" y="5773580"/>
                </a:cubicBezTo>
                <a:lnTo>
                  <a:pt x="194" y="6042158"/>
                </a:lnTo>
                <a:lnTo>
                  <a:pt x="26578" y="5513084"/>
                </a:lnTo>
                <a:cubicBezTo>
                  <a:pt x="281959" y="2966815"/>
                  <a:pt x="2347313" y="962340"/>
                  <a:pt x="4899361" y="839547"/>
                </a:cubicBezTo>
                <a:lnTo>
                  <a:pt x="4970612" y="837837"/>
                </a:lnTo>
                <a:lnTo>
                  <a:pt x="4970612" y="177197"/>
                </a:lnTo>
                <a:cubicBezTo>
                  <a:pt x="4970612" y="79334"/>
                  <a:pt x="5049946" y="0"/>
                  <a:pt x="5147809"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bIns="90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5" name="水滴形"/>
          <p:cNvSpPr/>
          <p:nvPr/>
        </p:nvSpPr>
        <p:spPr>
          <a:xfrm rot="2940000">
            <a:off x="3756660" y="2555875"/>
            <a:ext cx="268605" cy="38417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p>
            <a:pPr algn="ctr" eaLnBrk="1" fontAlgn="auto" hangingPunct="1">
              <a:spcBef>
                <a:spcPts val="0"/>
              </a:spcBef>
              <a:spcAft>
                <a:spcPts val="0"/>
              </a:spcAft>
              <a:defRPr/>
            </a:pPr>
            <a:endParaRPr lang="zh-CN" altLang="en-US" dirty="0">
              <a:solidFill>
                <a:srgbClr val="FFFFFF"/>
              </a:solidFill>
            </a:endParaRPr>
          </a:p>
        </p:txBody>
      </p:sp>
      <p:sp>
        <p:nvSpPr>
          <p:cNvPr id="7" name="水滴形"/>
          <p:cNvSpPr/>
          <p:nvPr/>
        </p:nvSpPr>
        <p:spPr>
          <a:xfrm rot="4680000">
            <a:off x="4734560" y="3644900"/>
            <a:ext cx="300990" cy="39814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p>
            <a:pPr algn="ctr" eaLnBrk="1" fontAlgn="auto" hangingPunct="1">
              <a:spcBef>
                <a:spcPts val="0"/>
              </a:spcBef>
              <a:spcAft>
                <a:spcPts val="0"/>
              </a:spcAft>
              <a:defRPr/>
            </a:pPr>
            <a:endParaRPr lang="zh-CN" altLang="en-US" dirty="0">
              <a:solidFill>
                <a:srgbClr val="FFFFFF"/>
              </a:solidFill>
            </a:endParaRPr>
          </a:p>
        </p:txBody>
      </p:sp>
      <p:sp>
        <p:nvSpPr>
          <p:cNvPr id="2" name="水滴形"/>
          <p:cNvSpPr/>
          <p:nvPr/>
        </p:nvSpPr>
        <p:spPr>
          <a:xfrm rot="6600000">
            <a:off x="4733925" y="4622800"/>
            <a:ext cx="277495" cy="36766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p>
            <a:pPr algn="ctr" eaLnBrk="1" fontAlgn="auto" hangingPunct="1">
              <a:spcBef>
                <a:spcPts val="0"/>
              </a:spcBef>
              <a:spcAft>
                <a:spcPts val="0"/>
              </a:spcAft>
              <a:defRPr/>
            </a:pPr>
            <a:endParaRPr lang="zh-CN" altLang="en-US" dirty="0">
              <a:solidFill>
                <a:srgbClr val="FFFFFF"/>
              </a:solidFill>
            </a:endParaRPr>
          </a:p>
        </p:txBody>
      </p:sp>
      <p:sp>
        <p:nvSpPr>
          <p:cNvPr id="3" name="水滴形"/>
          <p:cNvSpPr/>
          <p:nvPr/>
        </p:nvSpPr>
        <p:spPr>
          <a:xfrm rot="2520000">
            <a:off x="4712335" y="1546860"/>
            <a:ext cx="345440" cy="49403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p>
            <a:pPr algn="ctr" eaLnBrk="1" fontAlgn="auto" hangingPunct="1">
              <a:spcBef>
                <a:spcPts val="0"/>
              </a:spcBef>
              <a:spcAft>
                <a:spcPts val="0"/>
              </a:spcAft>
              <a:defRPr/>
            </a:pPr>
            <a:endParaRPr lang="zh-CN" altLang="en-US" dirty="0">
              <a:solidFill>
                <a:srgbClr val="FFFFFF"/>
              </a:solidFill>
            </a:endParaRPr>
          </a:p>
        </p:txBody>
      </p:sp>
      <p:sp>
        <p:nvSpPr>
          <p:cNvPr id="13" name="水滴形"/>
          <p:cNvSpPr/>
          <p:nvPr/>
        </p:nvSpPr>
        <p:spPr>
          <a:xfrm rot="3840000">
            <a:off x="4973320" y="2442210"/>
            <a:ext cx="345440" cy="49403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p>
            <a:pPr algn="ctr" eaLnBrk="1" fontAlgn="auto" hangingPunct="1">
              <a:spcBef>
                <a:spcPts val="0"/>
              </a:spcBef>
              <a:spcAft>
                <a:spcPts val="0"/>
              </a:spcAft>
              <a:defRPr/>
            </a:pPr>
            <a:endParaRPr lang="zh-CN" altLang="en-US" dirty="0">
              <a:solidFill>
                <a:srgbClr val="FFFFFF"/>
              </a:solidFill>
            </a:endParaRPr>
          </a:p>
        </p:txBody>
      </p:sp>
      <p:sp>
        <p:nvSpPr>
          <p:cNvPr id="14" name="水滴形"/>
          <p:cNvSpPr/>
          <p:nvPr/>
        </p:nvSpPr>
        <p:spPr>
          <a:xfrm rot="5400000">
            <a:off x="5200015" y="3519805"/>
            <a:ext cx="345440" cy="50165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p>
            <a:pPr algn="ctr" eaLnBrk="1" fontAlgn="auto" hangingPunct="1">
              <a:spcBef>
                <a:spcPts val="0"/>
              </a:spcBef>
              <a:spcAft>
                <a:spcPts val="0"/>
              </a:spcAft>
              <a:defRPr/>
            </a:pPr>
            <a:endParaRPr lang="zh-CN" altLang="en-US" dirty="0">
              <a:solidFill>
                <a:srgbClr val="FFFFFF"/>
              </a:solidFill>
            </a:endParaRPr>
          </a:p>
        </p:txBody>
      </p:sp>
      <p:sp>
        <p:nvSpPr>
          <p:cNvPr id="15" name="水滴形"/>
          <p:cNvSpPr/>
          <p:nvPr/>
        </p:nvSpPr>
        <p:spPr>
          <a:xfrm rot="6060000">
            <a:off x="5196205" y="4654550"/>
            <a:ext cx="345440" cy="494030"/>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p>
            <a:pPr algn="ctr" eaLnBrk="1" fontAlgn="auto" hangingPunct="1">
              <a:spcBef>
                <a:spcPts val="0"/>
              </a:spcBef>
              <a:spcAft>
                <a:spcPts val="0"/>
              </a:spcAft>
              <a:defRPr/>
            </a:pPr>
            <a:endParaRPr lang="zh-CN" altLang="en-US" dirty="0">
              <a:solidFill>
                <a:srgbClr val="FFFFFF"/>
              </a:solidFill>
            </a:endParaRPr>
          </a:p>
        </p:txBody>
      </p:sp>
      <p:sp>
        <p:nvSpPr>
          <p:cNvPr id="16" name="TextBox 1210"/>
          <p:cNvSpPr/>
          <p:nvPr/>
        </p:nvSpPr>
        <p:spPr>
          <a:xfrm>
            <a:off x="5339715" y="1126490"/>
            <a:ext cx="2882900" cy="368300"/>
          </a:xfrm>
          <a:prstGeom prst="rect">
            <a:avLst/>
          </a:prstGeom>
          <a:noFill/>
          <a:ln w="9525">
            <a:noFill/>
            <a:miter/>
          </a:ln>
        </p:spPr>
        <p:txBody>
          <a:bodyPr wrap="square">
            <a:spAutoFit/>
          </a:bodyPr>
          <a:lstStyle/>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p>
        </p:txBody>
      </p:sp>
      <p:sp>
        <p:nvSpPr>
          <p:cNvPr id="18" name="TextBox 1210"/>
          <p:cNvSpPr/>
          <p:nvPr/>
        </p:nvSpPr>
        <p:spPr>
          <a:xfrm>
            <a:off x="5339715" y="1408430"/>
            <a:ext cx="4745990" cy="640080"/>
          </a:xfrm>
          <a:prstGeom prst="rect">
            <a:avLst/>
          </a:prstGeom>
          <a:noFill/>
          <a:ln w="9525">
            <a:noFill/>
            <a:miter/>
          </a:ln>
        </p:spPr>
        <p:txBody>
          <a:bodyPr wrap="square">
            <a:spAutoFit/>
          </a:bodyPr>
          <a:lstStyle/>
          <a:p>
            <a:pPr indent="0" algn="l" fontAlgn="auto">
              <a:lnSpc>
                <a:spcPct val="150000"/>
              </a:lnSpc>
            </a:pP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20" name="TextBox 1210"/>
          <p:cNvSpPr/>
          <p:nvPr/>
        </p:nvSpPr>
        <p:spPr>
          <a:xfrm>
            <a:off x="5533390" y="2352040"/>
            <a:ext cx="2882900" cy="368300"/>
          </a:xfrm>
          <a:prstGeom prst="rect">
            <a:avLst/>
          </a:prstGeom>
          <a:noFill/>
          <a:ln w="9525">
            <a:noFill/>
            <a:miter/>
          </a:ln>
        </p:spPr>
        <p:txBody>
          <a:bodyPr wrap="square">
            <a:spAutoFit/>
          </a:bodyPr>
          <a:lstStyle/>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p>
        </p:txBody>
      </p:sp>
      <p:sp>
        <p:nvSpPr>
          <p:cNvPr id="21" name="TextBox 1210"/>
          <p:cNvSpPr/>
          <p:nvPr/>
        </p:nvSpPr>
        <p:spPr>
          <a:xfrm>
            <a:off x="5533390" y="2633980"/>
            <a:ext cx="4745990" cy="640080"/>
          </a:xfrm>
          <a:prstGeom prst="rect">
            <a:avLst/>
          </a:prstGeom>
          <a:noFill/>
          <a:ln w="9525">
            <a:noFill/>
            <a:miter/>
          </a:ln>
        </p:spPr>
        <p:txBody>
          <a:bodyPr wrap="square">
            <a:spAutoFit/>
          </a:bodyPr>
          <a:lstStyle/>
          <a:p>
            <a:pPr indent="0" algn="l" fontAlgn="auto">
              <a:lnSpc>
                <a:spcPct val="150000"/>
              </a:lnSpc>
            </a:pP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22" name="TextBox 1210"/>
          <p:cNvSpPr/>
          <p:nvPr/>
        </p:nvSpPr>
        <p:spPr>
          <a:xfrm>
            <a:off x="5749290" y="3540125"/>
            <a:ext cx="2882900" cy="368300"/>
          </a:xfrm>
          <a:prstGeom prst="rect">
            <a:avLst/>
          </a:prstGeom>
          <a:noFill/>
          <a:ln w="9525">
            <a:noFill/>
            <a:miter/>
          </a:ln>
        </p:spPr>
        <p:txBody>
          <a:bodyPr wrap="square">
            <a:spAutoFit/>
          </a:bodyPr>
          <a:lstStyle/>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p>
        </p:txBody>
      </p:sp>
      <p:sp>
        <p:nvSpPr>
          <p:cNvPr id="23" name="TextBox 1210"/>
          <p:cNvSpPr/>
          <p:nvPr/>
        </p:nvSpPr>
        <p:spPr>
          <a:xfrm>
            <a:off x="5749290" y="3822065"/>
            <a:ext cx="4745990" cy="640080"/>
          </a:xfrm>
          <a:prstGeom prst="rect">
            <a:avLst/>
          </a:prstGeom>
          <a:noFill/>
          <a:ln w="9525">
            <a:noFill/>
            <a:miter/>
          </a:ln>
        </p:spPr>
        <p:txBody>
          <a:bodyPr wrap="square">
            <a:spAutoFit/>
          </a:bodyPr>
          <a:lstStyle/>
          <a:p>
            <a:pPr indent="0" algn="l" fontAlgn="auto">
              <a:lnSpc>
                <a:spcPct val="150000"/>
              </a:lnSpc>
            </a:pP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24" name="TextBox 1210"/>
          <p:cNvSpPr/>
          <p:nvPr/>
        </p:nvSpPr>
        <p:spPr>
          <a:xfrm>
            <a:off x="5749290" y="4718050"/>
            <a:ext cx="2882900" cy="368300"/>
          </a:xfrm>
          <a:prstGeom prst="rect">
            <a:avLst/>
          </a:prstGeom>
          <a:noFill/>
          <a:ln w="9525">
            <a:noFill/>
            <a:miter/>
          </a:ln>
        </p:spPr>
        <p:txBody>
          <a:bodyPr wrap="square">
            <a:spAutoFit/>
          </a:bodyPr>
          <a:lstStyle/>
          <a:p>
            <a:pPr algn="l"/>
            <a:r>
              <a:rPr lang="en-US" altLang="zh-CN" b="1" noProof="0" dirty="0">
                <a:ln>
                  <a:noFill/>
                </a:ln>
                <a:solidFill>
                  <a:schemeClr val="tx1">
                    <a:lumMod val="65000"/>
                    <a:lumOff val="35000"/>
                  </a:schemeClr>
                </a:solidFill>
                <a:uLnTx/>
                <a:uFillTx/>
                <a:ea typeface="方正舒体" panose="02010601030101010101" pitchFamily="2" charset="-122"/>
                <a:sym typeface="+mn-ea"/>
              </a:rPr>
              <a:t>ADD YOUR TEXT HERE</a:t>
            </a:r>
          </a:p>
        </p:txBody>
      </p:sp>
      <p:sp>
        <p:nvSpPr>
          <p:cNvPr id="25" name="TextBox 1210"/>
          <p:cNvSpPr/>
          <p:nvPr/>
        </p:nvSpPr>
        <p:spPr>
          <a:xfrm>
            <a:off x="5749290" y="4999990"/>
            <a:ext cx="4745990" cy="640080"/>
          </a:xfrm>
          <a:prstGeom prst="rect">
            <a:avLst/>
          </a:prstGeom>
          <a:noFill/>
          <a:ln w="9525">
            <a:noFill/>
            <a:miter/>
          </a:ln>
        </p:spPr>
        <p:txBody>
          <a:bodyPr wrap="square">
            <a:spAutoFit/>
          </a:bodyPr>
          <a:lstStyle/>
          <a:p>
            <a:pPr indent="0" algn="l" fontAlgn="auto">
              <a:lnSpc>
                <a:spcPct val="150000"/>
              </a:lnSpc>
            </a:pP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r>
              <a:rPr lang="zh-CN" altLang="en-US" sz="1200" dirty="0">
                <a:solidFill>
                  <a:schemeClr val="tx1">
                    <a:lumMod val="65000"/>
                    <a:lumOff val="3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65000"/>
                    <a:lumOff val="3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65000"/>
                  <a:lumOff val="35000"/>
                </a:schemeClr>
              </a:solidFill>
              <a:uLnTx/>
              <a:uFillTx/>
              <a:ea typeface="微软雅黑" panose="020B0503020204020204" charset="-122"/>
              <a:sym typeface="Arial" panose="020B0604020202020204" pitchFamily="34" charset="0"/>
            </a:endParaRPr>
          </a:p>
        </p:txBody>
      </p:sp>
      <p:sp>
        <p:nvSpPr>
          <p:cNvPr id="6" name="Shape 540"/>
          <p:cNvSpPr/>
          <p:nvPr/>
        </p:nvSpPr>
        <p:spPr>
          <a:xfrm>
            <a:off x="2117725" y="4185285"/>
            <a:ext cx="1388110" cy="276860"/>
          </a:xfrm>
          <a:prstGeom prst="rect">
            <a:avLst/>
          </a:prstGeom>
          <a:noFill/>
          <a:ln w="12700" cap="flat">
            <a:noFill/>
            <a:miter lim="400000"/>
          </a:ln>
          <a:effectLst/>
        </p:spPr>
        <p:txBody>
          <a:bodyPr wrap="square" lIns="0" tIns="0" rIns="0" bIns="0">
            <a:spAutoFit/>
          </a:bodyPr>
          <a:lstStyle>
            <a:lvl1pPr algn="l">
              <a:defRPr sz="4200" spc="84">
                <a:solidFill>
                  <a:srgbClr val="AAAAAA"/>
                </a:solidFill>
                <a:latin typeface="Oswald Light"/>
                <a:ea typeface="Oswald Light"/>
                <a:cs typeface="Oswald Light"/>
                <a:sym typeface="Oswald Light"/>
              </a:defRPr>
            </a:lvl1pPr>
          </a:lstStyle>
          <a:p>
            <a:pPr algn="ctr"/>
            <a:r>
              <a:rPr kumimoji="0" lang="en-US" altLang="zh-CN" sz="1800" b="1" i="0" u="none" strike="noStrike" kern="1200" cap="none" spc="42" normalizeH="0" baseline="0" noProof="0" dirty="0">
                <a:ln>
                  <a:noFill/>
                </a:ln>
                <a:solidFill>
                  <a:schemeClr val="bg1"/>
                </a:solidFill>
                <a:effectLst/>
                <a:uLnTx/>
                <a:uFillTx/>
                <a:latin typeface="+mn-lt"/>
                <a:ea typeface="方正舒体" panose="02010601030101010101" pitchFamily="2" charset="-122"/>
                <a:cs typeface="Oswald Light"/>
                <a:sym typeface="+mn-ea"/>
              </a:rPr>
              <a:t>KEYWORD</a:t>
            </a:r>
          </a:p>
        </p:txBody>
      </p:sp>
      <p:sp>
        <p:nvSpPr>
          <p:cNvPr id="26" name="水滴形"/>
          <p:cNvSpPr/>
          <p:nvPr/>
        </p:nvSpPr>
        <p:spPr>
          <a:xfrm rot="3240000">
            <a:off x="3982720" y="3126105"/>
            <a:ext cx="268605" cy="38417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p>
            <a:pPr algn="ctr" eaLnBrk="1" fontAlgn="auto" hangingPunct="1">
              <a:spcBef>
                <a:spcPts val="0"/>
              </a:spcBef>
              <a:spcAft>
                <a:spcPts val="0"/>
              </a:spcAft>
              <a:defRPr/>
            </a:pPr>
            <a:endParaRPr lang="zh-CN" altLang="en-US" dirty="0">
              <a:solidFill>
                <a:srgbClr val="FFFFFF"/>
              </a:solidFill>
            </a:endParaRPr>
          </a:p>
        </p:txBody>
      </p:sp>
      <p:sp>
        <p:nvSpPr>
          <p:cNvPr id="30" name="水滴形"/>
          <p:cNvSpPr/>
          <p:nvPr/>
        </p:nvSpPr>
        <p:spPr>
          <a:xfrm rot="3480000">
            <a:off x="4448810" y="2783840"/>
            <a:ext cx="300990" cy="39814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p>
            <a:pPr algn="ctr" eaLnBrk="1" fontAlgn="auto" hangingPunct="1">
              <a:spcBef>
                <a:spcPts val="0"/>
              </a:spcBef>
              <a:spcAft>
                <a:spcPts val="0"/>
              </a:spcAft>
              <a:defRPr/>
            </a:pPr>
            <a:endParaRPr lang="zh-CN" altLang="en-US" dirty="0">
              <a:solidFill>
                <a:srgbClr val="FFFFFF"/>
              </a:solidFill>
            </a:endParaRPr>
          </a:p>
        </p:txBody>
      </p:sp>
      <p:sp>
        <p:nvSpPr>
          <p:cNvPr id="31" name="水滴形"/>
          <p:cNvSpPr/>
          <p:nvPr/>
        </p:nvSpPr>
        <p:spPr>
          <a:xfrm rot="2580000">
            <a:off x="4192270" y="2127250"/>
            <a:ext cx="300990" cy="39814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p>
            <a:pPr algn="ctr" eaLnBrk="1" fontAlgn="auto" hangingPunct="1">
              <a:spcBef>
                <a:spcPts val="0"/>
              </a:spcBef>
              <a:spcAft>
                <a:spcPts val="0"/>
              </a:spcAft>
              <a:defRPr/>
            </a:pPr>
            <a:endParaRPr lang="zh-CN" altLang="en-US" dirty="0">
              <a:solidFill>
                <a:srgbClr val="FFFFFF"/>
              </a:solidFill>
            </a:endParaRPr>
          </a:p>
        </p:txBody>
      </p:sp>
      <p:sp>
        <p:nvSpPr>
          <p:cNvPr id="32" name="水滴形"/>
          <p:cNvSpPr/>
          <p:nvPr/>
        </p:nvSpPr>
        <p:spPr>
          <a:xfrm rot="5160000">
            <a:off x="4167505" y="3693160"/>
            <a:ext cx="268605" cy="38417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p>
            <a:pPr algn="ctr" eaLnBrk="1" fontAlgn="auto" hangingPunct="1">
              <a:spcBef>
                <a:spcPts val="0"/>
              </a:spcBef>
              <a:spcAft>
                <a:spcPts val="0"/>
              </a:spcAft>
              <a:defRPr/>
            </a:pPr>
            <a:endParaRPr lang="zh-CN" altLang="en-US" dirty="0">
              <a:solidFill>
                <a:srgbClr val="FFFFFF"/>
              </a:solidFill>
            </a:endParaRPr>
          </a:p>
        </p:txBody>
      </p:sp>
      <p:sp>
        <p:nvSpPr>
          <p:cNvPr id="33" name="水滴形"/>
          <p:cNvSpPr/>
          <p:nvPr/>
        </p:nvSpPr>
        <p:spPr>
          <a:xfrm rot="6540000">
            <a:off x="4269105" y="4527550"/>
            <a:ext cx="241300" cy="34480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p>
            <a:pPr algn="ctr" eaLnBrk="1" fontAlgn="auto" hangingPunct="1">
              <a:spcBef>
                <a:spcPts val="0"/>
              </a:spcBef>
              <a:spcAft>
                <a:spcPts val="0"/>
              </a:spcAft>
              <a:defRPr/>
            </a:pPr>
            <a:endParaRPr lang="zh-CN" altLang="en-US" dirty="0">
              <a:solidFill>
                <a:srgbClr val="FFFFFF"/>
              </a:solidFill>
            </a:endParaRPr>
          </a:p>
        </p:txBody>
      </p:sp>
      <p:sp>
        <p:nvSpPr>
          <p:cNvPr id="8" name="文本框 7"/>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9"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7" name="矩形 16"/>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7052310" y="2369185"/>
            <a:ext cx="2242185" cy="2241550"/>
            <a:chOff x="953424" y="1486519"/>
            <a:chExt cx="2228412" cy="2228408"/>
          </a:xfrm>
          <a:solidFill>
            <a:srgbClr val="8ED2FF"/>
          </a:solidFill>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7" name="Oval 6"/>
            <p:cNvSpPr/>
            <p:nvPr/>
          </p:nvSpPr>
          <p:spPr>
            <a:xfrm>
              <a:off x="1376346" y="1909439"/>
              <a:ext cx="1382568" cy="138256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grpSp>
        <p:nvGrpSpPr>
          <p:cNvPr id="8" name="Group 7"/>
          <p:cNvGrpSpPr/>
          <p:nvPr/>
        </p:nvGrpSpPr>
        <p:grpSpPr>
          <a:xfrm>
            <a:off x="8896985" y="3529330"/>
            <a:ext cx="1905000" cy="1905000"/>
            <a:chOff x="953424" y="1486519"/>
            <a:chExt cx="2228412" cy="2228408"/>
          </a:xfrm>
          <a:solidFill>
            <a:srgbClr val="8ED2FF"/>
          </a:solidFill>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3" name="Oval 9"/>
            <p:cNvSpPr/>
            <p:nvPr/>
          </p:nvSpPr>
          <p:spPr>
            <a:xfrm>
              <a:off x="1335155" y="1868251"/>
              <a:ext cx="1464952" cy="1464946"/>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grpSp>
        <p:nvGrpSpPr>
          <p:cNvPr id="4" name="Group 10"/>
          <p:cNvGrpSpPr/>
          <p:nvPr/>
        </p:nvGrpSpPr>
        <p:grpSpPr>
          <a:xfrm>
            <a:off x="7459980" y="4452620"/>
            <a:ext cx="1454150" cy="1454150"/>
            <a:chOff x="953424" y="1486519"/>
            <a:chExt cx="2228412" cy="2228408"/>
          </a:xfrm>
          <a:solidFill>
            <a:srgbClr val="0091D4"/>
          </a:solidFill>
        </p:grpSpPr>
        <p:sp>
          <p:nvSpPr>
            <p:cNvPr id="5"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13" name="Oval 12"/>
            <p:cNvSpPr/>
            <p:nvPr/>
          </p:nvSpPr>
          <p:spPr>
            <a:xfrm>
              <a:off x="1376346" y="1909439"/>
              <a:ext cx="1382568" cy="138256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grpSp>
      <p:grpSp>
        <p:nvGrpSpPr>
          <p:cNvPr id="14" name="Group 13"/>
          <p:cNvGrpSpPr/>
          <p:nvPr/>
        </p:nvGrpSpPr>
        <p:grpSpPr>
          <a:xfrm>
            <a:off x="8921750" y="1945005"/>
            <a:ext cx="1422400" cy="1421765"/>
            <a:chOff x="953424" y="1486519"/>
            <a:chExt cx="2228412" cy="2228408"/>
          </a:xfrm>
          <a:solidFill>
            <a:srgbClr val="0091D4"/>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16" name="Oval 15"/>
            <p:cNvSpPr/>
            <p:nvPr/>
          </p:nvSpPr>
          <p:spPr>
            <a:xfrm>
              <a:off x="1376346" y="1909439"/>
              <a:ext cx="1382568" cy="138256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sp>
        <p:nvSpPr>
          <p:cNvPr id="17" name="Arc 16"/>
          <p:cNvSpPr/>
          <p:nvPr/>
        </p:nvSpPr>
        <p:spPr>
          <a:xfrm rot="19051047">
            <a:off x="8611235" y="1802765"/>
            <a:ext cx="2015490" cy="2015490"/>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p:cNvSpPr/>
          <p:nvPr/>
        </p:nvSpPr>
        <p:spPr>
          <a:xfrm rot="11931966">
            <a:off x="6819265" y="2578100"/>
            <a:ext cx="2015490" cy="2015490"/>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 Placeholder 3"/>
          <p:cNvSpPr txBox="1"/>
          <p:nvPr/>
        </p:nvSpPr>
        <p:spPr>
          <a:xfrm>
            <a:off x="1128395" y="1921510"/>
            <a:ext cx="752475"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8ED2FF"/>
                </a:solidFill>
                <a:effectLst/>
                <a:uLnTx/>
                <a:uFillTx/>
                <a:latin typeface="+mn-lt"/>
                <a:ea typeface="+mn-ea"/>
                <a:cs typeface="+mn-cs"/>
              </a:rPr>
              <a:t>01</a:t>
            </a:r>
          </a:p>
        </p:txBody>
      </p:sp>
      <p:sp>
        <p:nvSpPr>
          <p:cNvPr id="24" name="Text Placeholder 3"/>
          <p:cNvSpPr txBox="1"/>
          <p:nvPr/>
        </p:nvSpPr>
        <p:spPr>
          <a:xfrm>
            <a:off x="1140460" y="2969895"/>
            <a:ext cx="752475"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0091D4"/>
                </a:solidFill>
                <a:effectLst/>
                <a:uLnTx/>
                <a:uFillTx/>
                <a:latin typeface="+mn-lt"/>
                <a:ea typeface="+mn-ea"/>
                <a:cs typeface="+mn-cs"/>
              </a:rPr>
              <a:t>02</a:t>
            </a:r>
          </a:p>
        </p:txBody>
      </p:sp>
      <p:sp>
        <p:nvSpPr>
          <p:cNvPr id="27" name="Text Placeholder 3"/>
          <p:cNvSpPr txBox="1"/>
          <p:nvPr/>
        </p:nvSpPr>
        <p:spPr>
          <a:xfrm>
            <a:off x="1127125" y="4070985"/>
            <a:ext cx="752475"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8ED2FF"/>
                </a:solidFill>
                <a:effectLst/>
                <a:uLnTx/>
                <a:uFillTx/>
                <a:latin typeface="+mn-lt"/>
                <a:ea typeface="+mn-ea"/>
                <a:cs typeface="+mn-cs"/>
              </a:rPr>
              <a:t>03</a:t>
            </a:r>
          </a:p>
        </p:txBody>
      </p:sp>
      <p:sp>
        <p:nvSpPr>
          <p:cNvPr id="30" name="Text Placeholder 3"/>
          <p:cNvSpPr txBox="1"/>
          <p:nvPr/>
        </p:nvSpPr>
        <p:spPr>
          <a:xfrm>
            <a:off x="1128395" y="5198110"/>
            <a:ext cx="752475"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0091D4"/>
                </a:solidFill>
                <a:effectLst/>
                <a:uLnTx/>
                <a:uFillTx/>
                <a:latin typeface="+mn-lt"/>
                <a:ea typeface="+mn-ea"/>
                <a:cs typeface="+mn-cs"/>
              </a:rPr>
              <a:t>04</a:t>
            </a:r>
          </a:p>
        </p:txBody>
      </p:sp>
      <p:sp>
        <p:nvSpPr>
          <p:cNvPr id="39" name="Arc 38"/>
          <p:cNvSpPr/>
          <p:nvPr/>
        </p:nvSpPr>
        <p:spPr>
          <a:xfrm rot="5691386">
            <a:off x="8912225" y="3580130"/>
            <a:ext cx="2015490" cy="2015490"/>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Freeform 42"/>
          <p:cNvSpPr>
            <a:spLocks noEditPoints="1"/>
          </p:cNvSpPr>
          <p:nvPr/>
        </p:nvSpPr>
        <p:spPr bwMode="auto">
          <a:xfrm>
            <a:off x="7814310" y="3206750"/>
            <a:ext cx="733425" cy="63119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37" name="Freeform 152"/>
          <p:cNvSpPr>
            <a:spLocks noEditPoints="1"/>
          </p:cNvSpPr>
          <p:nvPr/>
        </p:nvSpPr>
        <p:spPr bwMode="auto">
          <a:xfrm>
            <a:off x="9359265" y="2417445"/>
            <a:ext cx="541020" cy="5003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38" name="Freeform 144"/>
          <p:cNvSpPr>
            <a:spLocks noEditPoints="1"/>
          </p:cNvSpPr>
          <p:nvPr/>
        </p:nvSpPr>
        <p:spPr bwMode="auto">
          <a:xfrm>
            <a:off x="7933690" y="4934585"/>
            <a:ext cx="504825" cy="39116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40" name="Freeform 234"/>
          <p:cNvSpPr/>
          <p:nvPr/>
        </p:nvSpPr>
        <p:spPr bwMode="auto">
          <a:xfrm>
            <a:off x="9596755" y="4228465"/>
            <a:ext cx="505460" cy="512445"/>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19" name="文本框 18"/>
          <p:cNvSpPr txBox="1"/>
          <p:nvPr/>
        </p:nvSpPr>
        <p:spPr>
          <a:xfrm>
            <a:off x="1936750" y="2190750"/>
            <a:ext cx="4245610"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5" name="TextBox 1210"/>
          <p:cNvSpPr/>
          <p:nvPr/>
        </p:nvSpPr>
        <p:spPr>
          <a:xfrm>
            <a:off x="1936750" y="1831975"/>
            <a:ext cx="3132455"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pitchFamily="2" charset="-122"/>
                <a:sym typeface="+mn-ea"/>
              </a:rPr>
              <a:t>ADD YOUR TEXT HERE</a:t>
            </a:r>
          </a:p>
        </p:txBody>
      </p:sp>
      <p:sp>
        <p:nvSpPr>
          <p:cNvPr id="41" name="文本框 40"/>
          <p:cNvSpPr txBox="1"/>
          <p:nvPr/>
        </p:nvSpPr>
        <p:spPr>
          <a:xfrm>
            <a:off x="1936750" y="3246120"/>
            <a:ext cx="4245610"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2" name="TextBox 1210"/>
          <p:cNvSpPr/>
          <p:nvPr/>
        </p:nvSpPr>
        <p:spPr>
          <a:xfrm>
            <a:off x="1936750" y="2887345"/>
            <a:ext cx="3132455"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pitchFamily="2" charset="-122"/>
                <a:sym typeface="+mn-ea"/>
              </a:rPr>
              <a:t>ADD YOUR TEXT HERE</a:t>
            </a:r>
          </a:p>
        </p:txBody>
      </p:sp>
      <p:sp>
        <p:nvSpPr>
          <p:cNvPr id="43" name="文本框 42"/>
          <p:cNvSpPr txBox="1"/>
          <p:nvPr/>
        </p:nvSpPr>
        <p:spPr>
          <a:xfrm>
            <a:off x="1936750" y="4365625"/>
            <a:ext cx="4245610"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4" name="TextBox 1210"/>
          <p:cNvSpPr/>
          <p:nvPr/>
        </p:nvSpPr>
        <p:spPr>
          <a:xfrm>
            <a:off x="1936750" y="4006850"/>
            <a:ext cx="3132455"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pitchFamily="2" charset="-122"/>
                <a:sym typeface="+mn-ea"/>
              </a:rPr>
              <a:t>ADD YOUR TEXT HERE</a:t>
            </a:r>
          </a:p>
        </p:txBody>
      </p:sp>
      <p:sp>
        <p:nvSpPr>
          <p:cNvPr id="45" name="文本框 44"/>
          <p:cNvSpPr txBox="1"/>
          <p:nvPr/>
        </p:nvSpPr>
        <p:spPr>
          <a:xfrm>
            <a:off x="1936750" y="5485130"/>
            <a:ext cx="4245610"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6" name="TextBox 1210"/>
          <p:cNvSpPr/>
          <p:nvPr/>
        </p:nvSpPr>
        <p:spPr>
          <a:xfrm>
            <a:off x="1936750" y="5126355"/>
            <a:ext cx="3132455"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pitchFamily="2" charset="-122"/>
                <a:sym typeface="+mn-ea"/>
              </a:rPr>
              <a:t>ADD YOUR TEXT HERE</a:t>
            </a:r>
          </a:p>
        </p:txBody>
      </p:sp>
      <p:sp>
        <p:nvSpPr>
          <p:cNvPr id="20" name="文本框 19"/>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22"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3" name="矩形 22"/>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cstate="print"/>
          <a:stretch>
            <a:fillRect/>
          </a:stretch>
        </p:blipFill>
        <p:spPr>
          <a:xfrm>
            <a:off x="6744335" y="-18415"/>
            <a:ext cx="5462270" cy="5705475"/>
          </a:xfrm>
          <a:prstGeom prst="rect">
            <a:avLst/>
          </a:prstGeom>
        </p:spPr>
      </p:pic>
      <p:sp>
        <p:nvSpPr>
          <p:cNvPr id="2" name="文本框 1"/>
          <p:cNvSpPr txBox="1"/>
          <p:nvPr/>
        </p:nvSpPr>
        <p:spPr>
          <a:xfrm>
            <a:off x="534670" y="633730"/>
            <a:ext cx="914400" cy="1516380"/>
          </a:xfrm>
          <a:prstGeom prst="rect">
            <a:avLst/>
          </a:prstGeom>
          <a:noFill/>
        </p:spPr>
        <p:txBody>
          <a:bodyPr vert="eaVert" wrap="square" rtlCol="0">
            <a:spAutoFit/>
          </a:bodyPr>
          <a:lstStyle/>
          <a:p>
            <a:r>
              <a:rPr lang="zh-CN" altLang="en-US" sz="4800">
                <a:solidFill>
                  <a:schemeClr val="bg1"/>
                </a:solidFill>
                <a:latin typeface="方正清刻本悦宋简体" panose="02000000000000000000" charset="-122"/>
                <a:ea typeface="方正清刻本悦宋简体" panose="02000000000000000000" charset="-122"/>
                <a:sym typeface="+mn-ea"/>
              </a:rPr>
              <a:t>目 录</a:t>
            </a:r>
          </a:p>
        </p:txBody>
      </p:sp>
      <p:sp>
        <p:nvSpPr>
          <p:cNvPr id="3" name="文本框 2"/>
          <p:cNvSpPr txBox="1"/>
          <p:nvPr/>
        </p:nvSpPr>
        <p:spPr>
          <a:xfrm>
            <a:off x="1276985" y="1368425"/>
            <a:ext cx="426720" cy="1358900"/>
          </a:xfrm>
          <a:prstGeom prst="rect">
            <a:avLst/>
          </a:prstGeom>
          <a:noFill/>
        </p:spPr>
        <p:txBody>
          <a:bodyPr vert="eaVert" wrap="square" rtlCol="0">
            <a:spAutoFit/>
          </a:bodyPr>
          <a:lstStyle/>
          <a:p>
            <a:pPr algn="l"/>
            <a:r>
              <a:rPr lang="en-US" altLang="zh-CN" sz="1600">
                <a:solidFill>
                  <a:schemeClr val="bg1"/>
                </a:solidFill>
                <a:latin typeface="Times New Roman" panose="02020603050405020304" charset="0"/>
                <a:ea typeface="Arial Unicode MS" panose="020B0604020202020204" charset="-122"/>
                <a:sym typeface="+mn-ea"/>
              </a:rPr>
              <a:t>CONTENTS</a:t>
            </a:r>
          </a:p>
        </p:txBody>
      </p:sp>
      <p:cxnSp>
        <p:nvCxnSpPr>
          <p:cNvPr id="5" name="直接连接符 4"/>
          <p:cNvCxnSpPr/>
          <p:nvPr/>
        </p:nvCxnSpPr>
        <p:spPr>
          <a:xfrm>
            <a:off x="1292225" y="1077595"/>
            <a:ext cx="0" cy="1449705"/>
          </a:xfrm>
          <a:prstGeom prst="line">
            <a:avLst/>
          </a:prstGeom>
          <a:ln w="0">
            <a:solidFill>
              <a:schemeClr val="bg1">
                <a:alpha val="6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076575" y="1376045"/>
            <a:ext cx="643255" cy="5835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chemeClr val="bg1"/>
                </a:solidFill>
                <a:uLnTx/>
                <a:uFillTx/>
                <a:latin typeface="Impact" panose="020B0806030902050204" charset="0"/>
                <a:ea typeface="方正舒体" panose="02010601030101010101" pitchFamily="2" charset="-122"/>
                <a:sym typeface="+mn-ea"/>
              </a:rPr>
              <a:t>01</a:t>
            </a:r>
          </a:p>
        </p:txBody>
      </p:sp>
      <p:sp>
        <p:nvSpPr>
          <p:cNvPr id="10" name="文本框 9"/>
          <p:cNvSpPr txBox="1"/>
          <p:nvPr/>
        </p:nvSpPr>
        <p:spPr>
          <a:xfrm>
            <a:off x="3076575" y="2254885"/>
            <a:ext cx="643255" cy="5835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chemeClr val="bg1"/>
                </a:solidFill>
                <a:uLnTx/>
                <a:uFillTx/>
                <a:latin typeface="Impact" panose="020B0806030902050204" charset="0"/>
                <a:ea typeface="方正舒体" panose="02010601030101010101" pitchFamily="2" charset="-122"/>
                <a:sym typeface="+mn-ea"/>
              </a:rPr>
              <a:t>02</a:t>
            </a:r>
          </a:p>
        </p:txBody>
      </p:sp>
      <p:sp>
        <p:nvSpPr>
          <p:cNvPr id="28" name="文本框 27"/>
          <p:cNvSpPr txBox="1"/>
          <p:nvPr/>
        </p:nvSpPr>
        <p:spPr>
          <a:xfrm>
            <a:off x="3076575" y="3227705"/>
            <a:ext cx="643255" cy="5835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chemeClr val="bg1"/>
                </a:solidFill>
                <a:uLnTx/>
                <a:uFillTx/>
                <a:latin typeface="Impact" panose="020B0806030902050204" charset="0"/>
                <a:ea typeface="方正舒体" panose="02010601030101010101" pitchFamily="2" charset="-122"/>
                <a:sym typeface="+mn-ea"/>
              </a:rPr>
              <a:t>03</a:t>
            </a:r>
          </a:p>
        </p:txBody>
      </p:sp>
      <p:sp>
        <p:nvSpPr>
          <p:cNvPr id="30" name="文本框 29"/>
          <p:cNvSpPr txBox="1"/>
          <p:nvPr/>
        </p:nvSpPr>
        <p:spPr>
          <a:xfrm>
            <a:off x="3076575" y="4124325"/>
            <a:ext cx="643255" cy="5835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chemeClr val="bg1"/>
                </a:solidFill>
                <a:uLnTx/>
                <a:uFillTx/>
                <a:latin typeface="Impact" panose="020B0806030902050204" charset="0"/>
                <a:ea typeface="方正舒体" panose="02010601030101010101" pitchFamily="2" charset="-122"/>
                <a:sym typeface="+mn-ea"/>
              </a:rPr>
              <a:t>04</a:t>
            </a:r>
          </a:p>
        </p:txBody>
      </p:sp>
      <p:sp>
        <p:nvSpPr>
          <p:cNvPr id="27" name="文本框 26"/>
          <p:cNvSpPr txBox="1"/>
          <p:nvPr/>
        </p:nvSpPr>
        <p:spPr>
          <a:xfrm>
            <a:off x="4009390" y="1443355"/>
            <a:ext cx="2723515" cy="417830"/>
          </a:xfrm>
          <a:prstGeom prst="rect">
            <a:avLst/>
          </a:prstGeom>
          <a:noFill/>
          <a:effectLst/>
        </p:spPr>
        <p:txBody>
          <a:bodyPr wrap="square" rtlCol="0">
            <a:spAutoFit/>
          </a:bodyPr>
          <a:lstStyle/>
          <a:p>
            <a:r>
              <a:rPr lang="zh-CN" altLang="en-US" sz="2000">
                <a:solidFill>
                  <a:schemeClr val="bg1"/>
                </a:solidFill>
                <a:latin typeface="微软雅黑" panose="020B0503020204020204" charset="-122"/>
                <a:ea typeface="微软雅黑" panose="020B0503020204020204" charset="-122"/>
              </a:rPr>
              <a:t>绪论</a:t>
            </a:r>
          </a:p>
        </p:txBody>
      </p:sp>
      <p:sp>
        <p:nvSpPr>
          <p:cNvPr id="29" name="文本框 28"/>
          <p:cNvSpPr txBox="1"/>
          <p:nvPr/>
        </p:nvSpPr>
        <p:spPr>
          <a:xfrm>
            <a:off x="4009390" y="2298700"/>
            <a:ext cx="2723515" cy="417830"/>
          </a:xfrm>
          <a:prstGeom prst="rect">
            <a:avLst/>
          </a:prstGeom>
          <a:noFill/>
          <a:effectLst/>
        </p:spPr>
        <p:txBody>
          <a:bodyPr wrap="square" rtlCol="0">
            <a:spAutoFit/>
          </a:bodyPr>
          <a:lstStyle/>
          <a:p>
            <a:r>
              <a:rPr lang="zh-CN" altLang="en-US" sz="2000">
                <a:solidFill>
                  <a:schemeClr val="bg1"/>
                </a:solidFill>
                <a:latin typeface="微软雅黑" panose="020B0503020204020204" charset="-122"/>
                <a:ea typeface="微软雅黑" panose="020B0503020204020204" charset="-122"/>
              </a:rPr>
              <a:t>研究方法与思路</a:t>
            </a:r>
          </a:p>
        </p:txBody>
      </p:sp>
      <p:sp>
        <p:nvSpPr>
          <p:cNvPr id="31" name="文本框 30"/>
          <p:cNvSpPr txBox="1"/>
          <p:nvPr/>
        </p:nvSpPr>
        <p:spPr>
          <a:xfrm>
            <a:off x="4009390" y="3266440"/>
            <a:ext cx="2723515" cy="417830"/>
          </a:xfrm>
          <a:prstGeom prst="rect">
            <a:avLst/>
          </a:prstGeom>
          <a:noFill/>
          <a:effectLst/>
        </p:spPr>
        <p:txBody>
          <a:bodyPr wrap="square" rtlCol="0">
            <a:spAutoFit/>
          </a:bodyPr>
          <a:lstStyle/>
          <a:p>
            <a:r>
              <a:rPr lang="zh-CN" altLang="en-US" sz="2000">
                <a:solidFill>
                  <a:schemeClr val="bg1"/>
                </a:solidFill>
                <a:latin typeface="微软雅黑" panose="020B0503020204020204" charset="-122"/>
                <a:ea typeface="微软雅黑" panose="020B0503020204020204" charset="-122"/>
              </a:rPr>
              <a:t>关键技术与难点</a:t>
            </a:r>
          </a:p>
        </p:txBody>
      </p:sp>
      <p:sp>
        <p:nvSpPr>
          <p:cNvPr id="32" name="文本框 31"/>
          <p:cNvSpPr txBox="1"/>
          <p:nvPr/>
        </p:nvSpPr>
        <p:spPr>
          <a:xfrm>
            <a:off x="4009390" y="4187190"/>
            <a:ext cx="2723515" cy="417830"/>
          </a:xfrm>
          <a:prstGeom prst="rect">
            <a:avLst/>
          </a:prstGeom>
          <a:noFill/>
          <a:effectLst/>
        </p:spPr>
        <p:txBody>
          <a:bodyPr wrap="square" rtlCol="0">
            <a:spAutoFit/>
          </a:bodyPr>
          <a:lstStyle/>
          <a:p>
            <a:r>
              <a:rPr lang="zh-CN" altLang="en-US" sz="2000">
                <a:solidFill>
                  <a:schemeClr val="bg1"/>
                </a:solidFill>
                <a:latin typeface="微软雅黑" panose="020B0503020204020204" charset="-122"/>
                <a:ea typeface="微软雅黑" panose="020B0503020204020204" charset="-122"/>
              </a:rPr>
              <a:t>研究成果与应用</a:t>
            </a:r>
          </a:p>
        </p:txBody>
      </p:sp>
      <p:sp>
        <p:nvSpPr>
          <p:cNvPr id="33" name="文本框 32"/>
          <p:cNvSpPr txBox="1"/>
          <p:nvPr/>
        </p:nvSpPr>
        <p:spPr>
          <a:xfrm>
            <a:off x="4009390" y="5136515"/>
            <a:ext cx="2723515" cy="417830"/>
          </a:xfrm>
          <a:prstGeom prst="rect">
            <a:avLst/>
          </a:prstGeom>
          <a:noFill/>
          <a:effectLst/>
        </p:spPr>
        <p:txBody>
          <a:bodyPr wrap="square" rtlCol="0">
            <a:spAutoFit/>
          </a:bodyPr>
          <a:lstStyle/>
          <a:p>
            <a:r>
              <a:rPr lang="zh-CN" altLang="en-US" sz="2000">
                <a:solidFill>
                  <a:schemeClr val="bg1"/>
                </a:solidFill>
                <a:latin typeface="微软雅黑" panose="020B0503020204020204" charset="-122"/>
                <a:ea typeface="微软雅黑" panose="020B0503020204020204" charset="-122"/>
              </a:rPr>
              <a:t>论文总结</a:t>
            </a:r>
          </a:p>
        </p:txBody>
      </p:sp>
      <p:sp>
        <p:nvSpPr>
          <p:cNvPr id="34" name="文本框 33"/>
          <p:cNvSpPr txBox="1"/>
          <p:nvPr/>
        </p:nvSpPr>
        <p:spPr>
          <a:xfrm>
            <a:off x="3094990" y="5025390"/>
            <a:ext cx="643255" cy="5835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chemeClr val="bg1"/>
                </a:solidFill>
                <a:uLnTx/>
                <a:uFillTx/>
                <a:latin typeface="Impact" panose="020B0806030902050204" charset="0"/>
                <a:ea typeface="方正舒体" panose="02010601030101010101" pitchFamily="2" charset="-122"/>
                <a:sym typeface="+mn-ea"/>
              </a:rPr>
              <a:t>05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泪滴形 49"/>
          <p:cNvSpPr/>
          <p:nvPr/>
        </p:nvSpPr>
        <p:spPr>
          <a:xfrm rot="8100000">
            <a:off x="1833880" y="1860550"/>
            <a:ext cx="1423035" cy="1423035"/>
          </a:xfrm>
          <a:prstGeom prst="teardrop">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51" name="泪滴形 50"/>
          <p:cNvSpPr/>
          <p:nvPr/>
        </p:nvSpPr>
        <p:spPr>
          <a:xfrm rot="8100000">
            <a:off x="4165600" y="1860550"/>
            <a:ext cx="1423035" cy="1423035"/>
          </a:xfrm>
          <a:prstGeom prst="teardrop">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52" name="泪滴形 51"/>
          <p:cNvSpPr/>
          <p:nvPr/>
        </p:nvSpPr>
        <p:spPr>
          <a:xfrm rot="8100000">
            <a:off x="6496685" y="1860550"/>
            <a:ext cx="1423035" cy="1423035"/>
          </a:xfrm>
          <a:prstGeom prst="teardrop">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53" name="泪滴形 52"/>
          <p:cNvSpPr/>
          <p:nvPr/>
        </p:nvSpPr>
        <p:spPr>
          <a:xfrm rot="8100000">
            <a:off x="8828405" y="1860550"/>
            <a:ext cx="1423035" cy="1423035"/>
          </a:xfrm>
          <a:prstGeom prst="teardrop">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50000"/>
                  <a:lumOff val="50000"/>
                </a:schemeClr>
              </a:solidFill>
              <a:effectLst/>
              <a:uLnTx/>
              <a:uFillTx/>
              <a:latin typeface="+mn-lt"/>
              <a:ea typeface="+mn-ea"/>
              <a:cs typeface="+mn-cs"/>
            </a:endParaRPr>
          </a:p>
        </p:txBody>
      </p:sp>
      <p:sp>
        <p:nvSpPr>
          <p:cNvPr id="36873" name="Freeform 36"/>
          <p:cNvSpPr>
            <a:spLocks noEditPoints="1"/>
          </p:cNvSpPr>
          <p:nvPr/>
        </p:nvSpPr>
        <p:spPr>
          <a:xfrm>
            <a:off x="2150110" y="2286000"/>
            <a:ext cx="752475" cy="57213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alpha val="100000"/>
            </a:schemeClr>
          </a:solidFill>
          <a:ln w="9525">
            <a:noFill/>
          </a:ln>
        </p:spPr>
        <p:txBody>
          <a:bodyPr/>
          <a:lstStyle/>
          <a:p>
            <a:endParaRPr lang="zh-CN" altLang="en-US">
              <a:solidFill>
                <a:schemeClr val="tx1">
                  <a:lumMod val="50000"/>
                  <a:lumOff val="50000"/>
                </a:schemeClr>
              </a:solidFill>
            </a:endParaRPr>
          </a:p>
        </p:txBody>
      </p:sp>
      <p:sp>
        <p:nvSpPr>
          <p:cNvPr id="36874" name="Freeform 28"/>
          <p:cNvSpPr>
            <a:spLocks noEditPoints="1"/>
          </p:cNvSpPr>
          <p:nvPr/>
        </p:nvSpPr>
        <p:spPr>
          <a:xfrm>
            <a:off x="4559935" y="2238375"/>
            <a:ext cx="668020" cy="66802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207" h="207">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alpha val="100000"/>
            </a:schemeClr>
          </a:solidFill>
          <a:ln w="9525">
            <a:noFill/>
          </a:ln>
        </p:spPr>
        <p:txBody>
          <a:bodyPr/>
          <a:lstStyle/>
          <a:p>
            <a:endParaRPr lang="zh-CN" altLang="en-US">
              <a:solidFill>
                <a:schemeClr val="tx1">
                  <a:lumMod val="50000"/>
                  <a:lumOff val="50000"/>
                </a:schemeClr>
              </a:solidFill>
            </a:endParaRPr>
          </a:p>
        </p:txBody>
      </p:sp>
      <p:sp>
        <p:nvSpPr>
          <p:cNvPr id="36875" name="Freeform 12"/>
          <p:cNvSpPr>
            <a:spLocks noEditPoints="1"/>
          </p:cNvSpPr>
          <p:nvPr/>
        </p:nvSpPr>
        <p:spPr>
          <a:xfrm>
            <a:off x="6883400" y="2221865"/>
            <a:ext cx="663575" cy="699135"/>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alpha val="100000"/>
            </a:schemeClr>
          </a:solidFill>
          <a:ln w="9525">
            <a:noFill/>
          </a:ln>
        </p:spPr>
        <p:txBody>
          <a:bodyPr/>
          <a:lstStyle/>
          <a:p>
            <a:endParaRPr lang="zh-CN" altLang="en-US">
              <a:solidFill>
                <a:schemeClr val="tx1">
                  <a:lumMod val="50000"/>
                  <a:lumOff val="50000"/>
                </a:schemeClr>
              </a:solidFill>
            </a:endParaRPr>
          </a:p>
        </p:txBody>
      </p:sp>
      <p:sp>
        <p:nvSpPr>
          <p:cNvPr id="36876" name="Freeform 10"/>
          <p:cNvSpPr>
            <a:spLocks noEditPoints="1"/>
          </p:cNvSpPr>
          <p:nvPr/>
        </p:nvSpPr>
        <p:spPr>
          <a:xfrm>
            <a:off x="9253855" y="2209165"/>
            <a:ext cx="639445" cy="72517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chemeClr val="bg1">
              <a:alpha val="100000"/>
            </a:schemeClr>
          </a:solidFill>
          <a:ln w="9525">
            <a:noFill/>
          </a:ln>
        </p:spPr>
        <p:txBody>
          <a:bodyPr/>
          <a:lstStyle/>
          <a:p>
            <a:endParaRPr lang="zh-CN" altLang="en-US">
              <a:solidFill>
                <a:schemeClr val="tx1">
                  <a:lumMod val="50000"/>
                  <a:lumOff val="50000"/>
                </a:schemeClr>
              </a:solidFill>
            </a:endParaRPr>
          </a:p>
        </p:txBody>
      </p:sp>
      <p:sp>
        <p:nvSpPr>
          <p:cNvPr id="34" name="文本框 33"/>
          <p:cNvSpPr txBox="1"/>
          <p:nvPr/>
        </p:nvSpPr>
        <p:spPr>
          <a:xfrm>
            <a:off x="1363345" y="4336415"/>
            <a:ext cx="232537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smtClean="0">
                <a:solidFill>
                  <a:schemeClr val="tx1">
                    <a:lumMod val="50000"/>
                    <a:lumOff val="50000"/>
                  </a:schemeClr>
                </a:solidFill>
                <a:latin typeface="Verdana" panose="020B0604030504040204" charset="0"/>
                <a:ea typeface="方正舒体" panose="02010601030101010101" pitchFamily="2" charset="-122"/>
                <a:sym typeface="+mn-ea"/>
              </a:rPr>
              <a:t>亮亮图文旗舰店</a:t>
            </a:r>
            <a:r>
              <a:rPr lang="en-US" altLang="zh-CN" sz="1200" dirty="0" smtClean="0">
                <a:solidFill>
                  <a:schemeClr val="tx1">
                    <a:lumMod val="50000"/>
                    <a:lumOff val="50000"/>
                  </a:schemeClr>
                </a:solidFill>
                <a:latin typeface="Verdana" panose="020B0604030504040204" charset="0"/>
                <a:ea typeface="方正舒体" panose="02010601030101010101" pitchFamily="2" charset="-122"/>
                <a:sym typeface="+mn-ea"/>
              </a:rPr>
              <a:t>https://liangliangtuwen.tmall.com</a:t>
            </a:r>
            <a:endParaRPr lang="en-US" altLang="zh-CN" sz="1200" dirty="0">
              <a:solidFill>
                <a:schemeClr val="tx1">
                  <a:lumMod val="50000"/>
                  <a:lumOff val="50000"/>
                </a:schemeClr>
              </a:solidFill>
              <a:latin typeface="Verdana" panose="020B0604030504040204" charset="0"/>
              <a:ea typeface="方正舒体" panose="02010601030101010101" pitchFamily="2" charset="-122"/>
              <a:sym typeface="+mn-ea"/>
            </a:endParaRPr>
          </a:p>
        </p:txBody>
      </p:sp>
      <p:sp>
        <p:nvSpPr>
          <p:cNvPr id="35" name="TextBox 1210"/>
          <p:cNvSpPr/>
          <p:nvPr/>
        </p:nvSpPr>
        <p:spPr>
          <a:xfrm>
            <a:off x="1447165" y="4060825"/>
            <a:ext cx="2882900" cy="275590"/>
          </a:xfrm>
          <a:prstGeom prst="rect">
            <a:avLst/>
          </a:prstGeom>
          <a:noFill/>
          <a:ln w="9525">
            <a:noFill/>
            <a:miter/>
          </a:ln>
        </p:spPr>
        <p:txBody>
          <a:bodyPr wrap="square">
            <a:spAutoFit/>
          </a:bodyPr>
          <a:lstStyle/>
          <a:p>
            <a:pPr algn="l"/>
            <a:r>
              <a:rPr lang="en-US" altLang="zh-CN" sz="1200" b="1"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rPr>
              <a:t>ADD YOUR TEXT HERE</a:t>
            </a:r>
          </a:p>
        </p:txBody>
      </p:sp>
      <p:sp>
        <p:nvSpPr>
          <p:cNvPr id="2" name="文本框 1"/>
          <p:cNvSpPr txBox="1"/>
          <p:nvPr/>
        </p:nvSpPr>
        <p:spPr>
          <a:xfrm>
            <a:off x="3688715" y="4336415"/>
            <a:ext cx="2325370" cy="1007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rPr>
              <a:t>Lorme ipsum dolor sit,consectetur adipsiicing elit.Lorme ipsum dolor sit,consectetur adipsiicing elit.</a:t>
            </a:r>
            <a:endParaRPr lang="en-US" altLang="zh-CN" sz="1200" kern="0" noProof="0" dirty="0" smtClean="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3" name="TextBox 1210"/>
          <p:cNvSpPr/>
          <p:nvPr/>
        </p:nvSpPr>
        <p:spPr>
          <a:xfrm>
            <a:off x="3465830" y="4060825"/>
            <a:ext cx="2882900" cy="275590"/>
          </a:xfrm>
          <a:prstGeom prst="rect">
            <a:avLst/>
          </a:prstGeom>
          <a:noFill/>
          <a:ln w="9525">
            <a:noFill/>
            <a:miter/>
          </a:ln>
        </p:spPr>
        <p:txBody>
          <a:bodyPr wrap="square">
            <a:spAutoFit/>
          </a:bodyPr>
          <a:lstStyle/>
          <a:p>
            <a:pPr algn="ctr"/>
            <a:r>
              <a:rPr lang="en-US" altLang="zh-CN" sz="1200" b="1"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rPr>
              <a:t>ADD YOUR TEXT HERE</a:t>
            </a:r>
          </a:p>
        </p:txBody>
      </p:sp>
      <p:sp>
        <p:nvSpPr>
          <p:cNvPr id="7" name="文本框 6"/>
          <p:cNvSpPr txBox="1"/>
          <p:nvPr/>
        </p:nvSpPr>
        <p:spPr>
          <a:xfrm>
            <a:off x="6045835" y="4336415"/>
            <a:ext cx="2325370" cy="1007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rPr>
              <a:t>Lorme ipsum dolor sit,consectetur adipsiicing elit.Lorme ipsum dolor sit,consectetur adipsiicing elit.</a:t>
            </a:r>
            <a:endParaRPr lang="en-US" altLang="zh-CN" sz="1200" kern="0" noProof="0" dirty="0" smtClean="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8" name="TextBox 1210"/>
          <p:cNvSpPr/>
          <p:nvPr/>
        </p:nvSpPr>
        <p:spPr>
          <a:xfrm>
            <a:off x="5822950" y="4060825"/>
            <a:ext cx="2882900" cy="275590"/>
          </a:xfrm>
          <a:prstGeom prst="rect">
            <a:avLst/>
          </a:prstGeom>
          <a:noFill/>
          <a:ln w="9525">
            <a:noFill/>
            <a:miter/>
          </a:ln>
        </p:spPr>
        <p:txBody>
          <a:bodyPr wrap="square">
            <a:spAutoFit/>
          </a:bodyPr>
          <a:lstStyle/>
          <a:p>
            <a:pPr algn="ctr"/>
            <a:r>
              <a:rPr lang="en-US" altLang="zh-CN" sz="1200" b="1"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rPr>
              <a:t>ADD YOUR TEXT HERE</a:t>
            </a:r>
          </a:p>
        </p:txBody>
      </p:sp>
      <p:sp>
        <p:nvSpPr>
          <p:cNvPr id="9" name="文本框 8"/>
          <p:cNvSpPr txBox="1"/>
          <p:nvPr/>
        </p:nvSpPr>
        <p:spPr>
          <a:xfrm>
            <a:off x="8411210" y="4336415"/>
            <a:ext cx="2325370" cy="1007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200"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rPr>
              <a:t>Lorme ipsum dolor sit,consectetur adipsiicing elit.Lorme ipsum dolor sit,consectetur adipsiicing elit.</a:t>
            </a:r>
            <a:endParaRPr lang="en-US" altLang="zh-CN" sz="1200" kern="0" noProof="0" dirty="0" smtClean="0">
              <a:ln>
                <a:noFill/>
              </a:ln>
              <a:solidFill>
                <a:schemeClr val="tx1">
                  <a:lumMod val="50000"/>
                  <a:lumOff val="50000"/>
                </a:schemeClr>
              </a:solidFill>
              <a:uLnTx/>
              <a:uFillTx/>
              <a:latin typeface="Verdana" panose="020B0604030504040204" charset="0"/>
              <a:ea typeface="方正舒体" panose="02010601030101010101" pitchFamily="2" charset="-122"/>
              <a:sym typeface="+mn-ea"/>
            </a:endParaRPr>
          </a:p>
        </p:txBody>
      </p:sp>
      <p:sp>
        <p:nvSpPr>
          <p:cNvPr id="4" name="TextBox 1210"/>
          <p:cNvSpPr/>
          <p:nvPr/>
        </p:nvSpPr>
        <p:spPr>
          <a:xfrm>
            <a:off x="8188325" y="4060825"/>
            <a:ext cx="2882900" cy="275590"/>
          </a:xfrm>
          <a:prstGeom prst="rect">
            <a:avLst/>
          </a:prstGeom>
          <a:noFill/>
          <a:ln w="9525">
            <a:noFill/>
            <a:miter/>
          </a:ln>
        </p:spPr>
        <p:txBody>
          <a:bodyPr wrap="square">
            <a:spAutoFit/>
          </a:bodyPr>
          <a:lstStyle/>
          <a:p>
            <a:pPr algn="ctr"/>
            <a:r>
              <a:rPr lang="en-US" altLang="zh-CN" sz="1200" b="1" noProof="0" dirty="0">
                <a:ln>
                  <a:noFill/>
                </a:ln>
                <a:solidFill>
                  <a:schemeClr val="tx1">
                    <a:lumMod val="50000"/>
                    <a:lumOff val="50000"/>
                  </a:schemeClr>
                </a:solidFill>
                <a:uLnTx/>
                <a:uFillTx/>
                <a:latin typeface="Verdana" panose="020B0604030504040204" charset="0"/>
                <a:ea typeface="方正舒体" panose="02010601030101010101" pitchFamily="2" charset="-122"/>
                <a:sym typeface="+mn-ea"/>
              </a:rPr>
              <a:t>ADD YOUR TEXT HERE</a:t>
            </a:r>
          </a:p>
        </p:txBody>
      </p:sp>
      <p:cxnSp>
        <p:nvCxnSpPr>
          <p:cNvPr id="5" name="直接连接符 4"/>
          <p:cNvCxnSpPr/>
          <p:nvPr/>
        </p:nvCxnSpPr>
        <p:spPr>
          <a:xfrm>
            <a:off x="1090930" y="3578225"/>
            <a:ext cx="9980295" cy="0"/>
          </a:xfrm>
          <a:prstGeom prst="line">
            <a:avLst/>
          </a:prstGeom>
          <a:ln>
            <a:solidFill>
              <a:schemeClr val="bg1">
                <a:lumMod val="50000"/>
                <a:alpha val="29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13"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 name="矩形 13"/>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cstate="print"/>
          <a:stretch>
            <a:fillRect/>
          </a:stretch>
        </p:blipFill>
        <p:spPr>
          <a:xfrm>
            <a:off x="6744335" y="-18415"/>
            <a:ext cx="5462270" cy="5705475"/>
          </a:xfrm>
          <a:prstGeom prst="rect">
            <a:avLst/>
          </a:prstGeom>
        </p:spPr>
      </p:pic>
      <p:pic>
        <p:nvPicPr>
          <p:cNvPr id="7" name="图片 6" descr="2"/>
          <p:cNvPicPr>
            <a:picLocks noChangeAspect="1"/>
          </p:cNvPicPr>
          <p:nvPr/>
        </p:nvPicPr>
        <p:blipFill>
          <a:blip r:embed="rId3" cstate="print"/>
          <a:srcRect l="30628" t="10117" r="6633" b="16294"/>
          <a:stretch>
            <a:fillRect/>
          </a:stretch>
        </p:blipFill>
        <p:spPr>
          <a:xfrm>
            <a:off x="8500110" y="823595"/>
            <a:ext cx="2927985" cy="4578985"/>
          </a:xfrm>
          <a:prstGeom prst="rect">
            <a:avLst/>
          </a:prstGeom>
        </p:spPr>
      </p:pic>
      <p:sp>
        <p:nvSpPr>
          <p:cNvPr id="3" name="文本框 2"/>
          <p:cNvSpPr txBox="1"/>
          <p:nvPr/>
        </p:nvSpPr>
        <p:spPr>
          <a:xfrm>
            <a:off x="856615" y="2479675"/>
            <a:ext cx="3851910" cy="754380"/>
          </a:xfrm>
          <a:prstGeom prst="rect">
            <a:avLst/>
          </a:prstGeom>
          <a:noFill/>
        </p:spPr>
        <p:txBody>
          <a:bodyPr wrap="none" rtlCol="0" anchor="t">
            <a:spAutoFit/>
          </a:bodyPr>
          <a:lstStyle/>
          <a:p>
            <a:pPr algn="ctr"/>
            <a:r>
              <a:rPr lang="zh-CN" altLang="en-US" sz="4000">
                <a:solidFill>
                  <a:schemeClr val="bg1"/>
                </a:solidFill>
                <a:latin typeface="造字工房尚雅体演示版常规体" charset="-122"/>
                <a:ea typeface="造字工房尚雅体演示版常规体" charset="-122"/>
                <a:sym typeface="+mn-ea"/>
              </a:rPr>
              <a:t>第五节</a:t>
            </a:r>
            <a:r>
              <a:rPr lang="en-US" altLang="zh-CN" sz="4000">
                <a:solidFill>
                  <a:schemeClr val="bg1"/>
                </a:solidFill>
                <a:latin typeface="造字工房尚雅体演示版常规体" charset="-122"/>
                <a:ea typeface="造字工房尚雅体演示版常规体" charset="-122"/>
                <a:sym typeface="+mn-ea"/>
              </a:rPr>
              <a:t>:</a:t>
            </a:r>
            <a:r>
              <a:rPr lang="zh-CN" altLang="en-US" sz="4000">
                <a:solidFill>
                  <a:schemeClr val="bg1"/>
                </a:solidFill>
                <a:latin typeface="造字工房尚雅体演示版常规体" charset="-122"/>
                <a:ea typeface="造字工房尚雅体演示版常规体" charset="-122"/>
                <a:sym typeface="+mn-ea"/>
              </a:rPr>
              <a:t>论文总结</a:t>
            </a:r>
          </a:p>
        </p:txBody>
      </p:sp>
      <p:sp>
        <p:nvSpPr>
          <p:cNvPr id="2" name="文本框 1"/>
          <p:cNvSpPr txBox="1"/>
          <p:nvPr/>
        </p:nvSpPr>
        <p:spPr>
          <a:xfrm>
            <a:off x="776605" y="3288665"/>
            <a:ext cx="5471795" cy="420370"/>
          </a:xfrm>
          <a:prstGeom prst="rect">
            <a:avLst/>
          </a:prstGeom>
          <a:noFill/>
        </p:spPr>
        <p:txBody>
          <a:bodyPr wrap="square" rtlCol="0" anchor="t">
            <a:spAutoFit/>
          </a:bodyPr>
          <a:lstStyle/>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单击此处输入您的详细内容，单击此处输入您的详细内容，单击此处输入您的详细内容，单击此处输入您的详细内容</a:t>
            </a:r>
          </a:p>
        </p:txBody>
      </p:sp>
      <p:grpSp>
        <p:nvGrpSpPr>
          <p:cNvPr id="11" name="组合 10"/>
          <p:cNvGrpSpPr/>
          <p:nvPr/>
        </p:nvGrpSpPr>
        <p:grpSpPr>
          <a:xfrm>
            <a:off x="745490" y="2360295"/>
            <a:ext cx="342900" cy="361950"/>
            <a:chOff x="898" y="3621"/>
            <a:chExt cx="540" cy="1032"/>
          </a:xfrm>
        </p:grpSpPr>
        <p:cxnSp>
          <p:nvCxnSpPr>
            <p:cNvPr id="8" name="直接连接符 7"/>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flipV="1">
            <a:off x="4481195" y="2780665"/>
            <a:ext cx="342900" cy="361950"/>
            <a:chOff x="898" y="3621"/>
            <a:chExt cx="540" cy="1032"/>
          </a:xfrm>
        </p:grpSpPr>
        <p:cxnSp>
          <p:nvCxnSpPr>
            <p:cNvPr id="13" name="直接连接符 12"/>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1"/>
          <p:cNvPicPr>
            <a:picLocks noChangeAspect="1"/>
          </p:cNvPicPr>
          <p:nvPr/>
        </p:nvPicPr>
        <p:blipFill>
          <a:blip r:embed="rId2" cstate="print"/>
          <a:stretch>
            <a:fillRect/>
          </a:stretch>
        </p:blipFill>
        <p:spPr>
          <a:xfrm>
            <a:off x="1516380" y="1753235"/>
            <a:ext cx="4039870" cy="2272665"/>
          </a:xfrm>
          <a:prstGeom prst="rect">
            <a:avLst/>
          </a:prstGeom>
        </p:spPr>
      </p:pic>
      <p:pic>
        <p:nvPicPr>
          <p:cNvPr id="3" name="图片 2" descr="78"/>
          <p:cNvPicPr>
            <a:picLocks noChangeAspect="1"/>
          </p:cNvPicPr>
          <p:nvPr/>
        </p:nvPicPr>
        <p:blipFill>
          <a:blip r:embed="rId3" cstate="print"/>
          <a:stretch>
            <a:fillRect/>
          </a:stretch>
        </p:blipFill>
        <p:spPr>
          <a:xfrm>
            <a:off x="6101715" y="2971800"/>
            <a:ext cx="4037965" cy="2272030"/>
          </a:xfrm>
          <a:prstGeom prst="rect">
            <a:avLst/>
          </a:prstGeom>
        </p:spPr>
      </p:pic>
      <p:sp>
        <p:nvSpPr>
          <p:cNvPr id="4" name="矩形 3"/>
          <p:cNvSpPr/>
          <p:nvPr/>
        </p:nvSpPr>
        <p:spPr>
          <a:xfrm>
            <a:off x="1485900" y="4138295"/>
            <a:ext cx="4070350" cy="1183640"/>
          </a:xfrm>
          <a:prstGeom prst="rect">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085840" y="1708150"/>
            <a:ext cx="4070350" cy="1183640"/>
          </a:xfrm>
          <a:prstGeom prst="rect">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6339205" y="2210435"/>
            <a:ext cx="3512185"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5" name="TextBox 1210"/>
          <p:cNvSpPr/>
          <p:nvPr/>
        </p:nvSpPr>
        <p:spPr>
          <a:xfrm>
            <a:off x="6339205" y="1851660"/>
            <a:ext cx="3132455" cy="368300"/>
          </a:xfrm>
          <a:prstGeom prst="rect">
            <a:avLst/>
          </a:prstGeom>
          <a:noFill/>
          <a:ln w="9525">
            <a:noFill/>
            <a:miter/>
          </a:ln>
        </p:spPr>
        <p:txBody>
          <a:bodyPr wrap="square">
            <a:spAutoFit/>
          </a:bodyPr>
          <a:lstStyle/>
          <a:p>
            <a:pPr algn="l"/>
            <a:r>
              <a:rPr lang="en-US" altLang="zh-CN" noProof="0" dirty="0">
                <a:ln>
                  <a:noFill/>
                </a:ln>
                <a:solidFill>
                  <a:schemeClr val="bg1"/>
                </a:solidFill>
                <a:uLnTx/>
                <a:uFillTx/>
                <a:ea typeface="方正舒体" panose="02010601030101010101" pitchFamily="2" charset="-122"/>
                <a:sym typeface="+mn-ea"/>
              </a:rPr>
              <a:t>ADD YOUR TEXT HERE</a:t>
            </a:r>
          </a:p>
        </p:txBody>
      </p:sp>
      <p:sp>
        <p:nvSpPr>
          <p:cNvPr id="6" name="文本框 5"/>
          <p:cNvSpPr txBox="1"/>
          <p:nvPr/>
        </p:nvSpPr>
        <p:spPr>
          <a:xfrm>
            <a:off x="1750695" y="4665980"/>
            <a:ext cx="3512185"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7" name="TextBox 1210"/>
          <p:cNvSpPr/>
          <p:nvPr/>
        </p:nvSpPr>
        <p:spPr>
          <a:xfrm>
            <a:off x="1750695" y="4307205"/>
            <a:ext cx="3132455" cy="368300"/>
          </a:xfrm>
          <a:prstGeom prst="rect">
            <a:avLst/>
          </a:prstGeom>
          <a:noFill/>
          <a:ln w="9525">
            <a:noFill/>
            <a:miter/>
          </a:ln>
        </p:spPr>
        <p:txBody>
          <a:bodyPr wrap="square">
            <a:spAutoFit/>
          </a:bodyPr>
          <a:lstStyle/>
          <a:p>
            <a:pPr algn="l"/>
            <a:r>
              <a:rPr lang="en-US" altLang="zh-CN" noProof="0" dirty="0">
                <a:ln>
                  <a:noFill/>
                </a:ln>
                <a:solidFill>
                  <a:schemeClr val="bg1"/>
                </a:solidFill>
                <a:uLnTx/>
                <a:uFillTx/>
                <a:ea typeface="方正舒体" panose="02010601030101010101" pitchFamily="2" charset="-122"/>
                <a:sym typeface="+mn-ea"/>
              </a:rPr>
              <a:t>ADD YOUR TEXT HERE</a:t>
            </a:r>
          </a:p>
        </p:txBody>
      </p:sp>
      <p:sp>
        <p:nvSpPr>
          <p:cNvPr id="8" name="文本框 7"/>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9"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3" name="矩形 12"/>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p:cNvCxnSpPr/>
          <p:nvPr/>
        </p:nvCxnSpPr>
        <p:spPr>
          <a:xfrm>
            <a:off x="6283720" y="1268318"/>
            <a:ext cx="1137684" cy="0"/>
          </a:xfrm>
          <a:prstGeom prst="line">
            <a:avLst/>
          </a:prstGeom>
          <a:ln w="3175">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5457190" y="1167765"/>
            <a:ext cx="913765" cy="4484370"/>
            <a:chOff x="8952" y="2958"/>
            <a:chExt cx="1296" cy="6359"/>
          </a:xfrm>
        </p:grpSpPr>
        <p:sp>
          <p:nvSpPr>
            <p:cNvPr id="8" name="Isosceles Triangle 7"/>
            <p:cNvSpPr/>
            <p:nvPr/>
          </p:nvSpPr>
          <p:spPr>
            <a:xfrm flipV="1">
              <a:off x="9086" y="7999"/>
              <a:ext cx="1036" cy="1318"/>
            </a:xfrm>
            <a:prstGeom prst="triangle">
              <a:avLst/>
            </a:prstGeom>
            <a:solidFill>
              <a:srgbClr val="D3A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flipV="1">
              <a:off x="9395" y="8785"/>
              <a:ext cx="418" cy="53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9"/>
            <p:cNvSpPr/>
            <p:nvPr/>
          </p:nvSpPr>
          <p:spPr>
            <a:xfrm>
              <a:off x="8952" y="7386"/>
              <a:ext cx="268" cy="268"/>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10"/>
            <p:cNvSpPr/>
            <p:nvPr/>
          </p:nvSpPr>
          <p:spPr>
            <a:xfrm>
              <a:off x="9430" y="7447"/>
              <a:ext cx="150" cy="150"/>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11"/>
            <p:cNvSpPr/>
            <p:nvPr/>
          </p:nvSpPr>
          <p:spPr>
            <a:xfrm>
              <a:off x="9980" y="7386"/>
              <a:ext cx="268" cy="268"/>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952" y="6673"/>
              <a:ext cx="268" cy="268"/>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999" y="6028"/>
              <a:ext cx="166" cy="166"/>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952" y="5157"/>
              <a:ext cx="268" cy="268"/>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952" y="2958"/>
              <a:ext cx="268" cy="268"/>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952" y="3628"/>
              <a:ext cx="268" cy="268"/>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976" y="4404"/>
              <a:ext cx="166" cy="166"/>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9928" y="2958"/>
              <a:ext cx="268" cy="268"/>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9484" y="2979"/>
              <a:ext cx="166" cy="166"/>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017" y="4319"/>
              <a:ext cx="166" cy="166"/>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951" y="3639"/>
              <a:ext cx="268" cy="268"/>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980" y="4675"/>
              <a:ext cx="268" cy="268"/>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0031" y="5629"/>
              <a:ext cx="166" cy="166"/>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9980" y="6082"/>
              <a:ext cx="268" cy="268"/>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0031" y="6874"/>
              <a:ext cx="166" cy="166"/>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9471" y="4681"/>
              <a:ext cx="166" cy="166"/>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516" y="5157"/>
              <a:ext cx="268" cy="268"/>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9226" y="6116"/>
              <a:ext cx="389" cy="389"/>
            </a:xfrm>
            <a:prstGeom prst="ellips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335" y="3384"/>
              <a:ext cx="389" cy="389"/>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664" y="4090"/>
              <a:ext cx="166" cy="166"/>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604" y="6941"/>
              <a:ext cx="268" cy="268"/>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9332" y="5620"/>
              <a:ext cx="166" cy="166"/>
            </a:xfrm>
            <a:prstGeom prst="ellips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a:stCxn id="2" idx="6"/>
              <a:endCxn id="3" idx="2"/>
            </p:cNvCxnSpPr>
            <p:nvPr/>
          </p:nvCxnSpPr>
          <p:spPr>
            <a:xfrm>
              <a:off x="9220" y="7519"/>
              <a:ext cx="210" cy="2"/>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 idx="6"/>
              <a:endCxn id="4" idx="2"/>
            </p:cNvCxnSpPr>
            <p:nvPr/>
          </p:nvCxnSpPr>
          <p:spPr>
            <a:xfrm flipV="1">
              <a:off x="9580" y="7519"/>
              <a:ext cx="399" cy="2"/>
            </a:xfrm>
            <a:prstGeom prst="line">
              <a:avLst/>
            </a:prstGeom>
            <a:solidFill>
              <a:srgbClr val="719179"/>
            </a:solidFill>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 idx="0"/>
              <a:endCxn id="26" idx="4"/>
            </p:cNvCxnSpPr>
            <p:nvPr/>
          </p:nvCxnSpPr>
          <p:spPr>
            <a:xfrm flipH="1" flipV="1">
              <a:off x="10114" y="7040"/>
              <a:ext cx="0" cy="345"/>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6" idx="0"/>
              <a:endCxn id="25" idx="4"/>
            </p:cNvCxnSpPr>
            <p:nvPr/>
          </p:nvCxnSpPr>
          <p:spPr>
            <a:xfrm flipV="1">
              <a:off x="10114" y="6350"/>
              <a:ext cx="0" cy="525"/>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105" y="5795"/>
              <a:ext cx="0" cy="287"/>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4" idx="0"/>
              <a:endCxn id="23" idx="4"/>
            </p:cNvCxnSpPr>
            <p:nvPr/>
          </p:nvCxnSpPr>
          <p:spPr>
            <a:xfrm flipV="1">
              <a:off x="10114" y="4943"/>
              <a:ext cx="0" cy="686"/>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0"/>
              <a:endCxn id="21" idx="4"/>
            </p:cNvCxnSpPr>
            <p:nvPr/>
          </p:nvCxnSpPr>
          <p:spPr>
            <a:xfrm flipH="1" flipV="1">
              <a:off x="10100" y="4484"/>
              <a:ext cx="14" cy="191"/>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1" idx="0"/>
              <a:endCxn id="22" idx="4"/>
            </p:cNvCxnSpPr>
            <p:nvPr/>
          </p:nvCxnSpPr>
          <p:spPr>
            <a:xfrm flipH="1" flipV="1">
              <a:off x="10085" y="3907"/>
              <a:ext cx="15" cy="412"/>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2" idx="0"/>
              <a:endCxn id="19" idx="4"/>
            </p:cNvCxnSpPr>
            <p:nvPr/>
          </p:nvCxnSpPr>
          <p:spPr>
            <a:xfrm flipH="1" flipV="1">
              <a:off x="10062" y="3226"/>
              <a:ext cx="23" cy="412"/>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9" idx="2"/>
              <a:endCxn id="20" idx="6"/>
            </p:cNvCxnSpPr>
            <p:nvPr/>
          </p:nvCxnSpPr>
          <p:spPr>
            <a:xfrm flipH="1" flipV="1">
              <a:off x="9650" y="3061"/>
              <a:ext cx="278" cy="31"/>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0" idx="2"/>
              <a:endCxn id="16" idx="6"/>
            </p:cNvCxnSpPr>
            <p:nvPr/>
          </p:nvCxnSpPr>
          <p:spPr>
            <a:xfrm flipH="1">
              <a:off x="9221" y="3062"/>
              <a:ext cx="264" cy="31"/>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6" idx="4"/>
              <a:endCxn id="17" idx="0"/>
            </p:cNvCxnSpPr>
            <p:nvPr/>
          </p:nvCxnSpPr>
          <p:spPr>
            <a:xfrm>
              <a:off x="9086" y="3226"/>
              <a:ext cx="0" cy="402"/>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 idx="4"/>
              <a:endCxn id="18" idx="0"/>
            </p:cNvCxnSpPr>
            <p:nvPr/>
          </p:nvCxnSpPr>
          <p:spPr>
            <a:xfrm flipH="1">
              <a:off x="9059" y="3896"/>
              <a:ext cx="27" cy="508"/>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8" idx="4"/>
              <a:endCxn id="15" idx="0"/>
            </p:cNvCxnSpPr>
            <p:nvPr/>
          </p:nvCxnSpPr>
          <p:spPr>
            <a:xfrm>
              <a:off x="9059" y="4570"/>
              <a:ext cx="27" cy="587"/>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9073" y="5425"/>
              <a:ext cx="5" cy="603"/>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4" idx="4"/>
              <a:endCxn id="13" idx="0"/>
            </p:cNvCxnSpPr>
            <p:nvPr/>
          </p:nvCxnSpPr>
          <p:spPr>
            <a:xfrm>
              <a:off x="9082" y="6194"/>
              <a:ext cx="5" cy="479"/>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3" idx="4"/>
              <a:endCxn id="2" idx="0"/>
            </p:cNvCxnSpPr>
            <p:nvPr/>
          </p:nvCxnSpPr>
          <p:spPr>
            <a:xfrm>
              <a:off x="9086" y="6941"/>
              <a:ext cx="0" cy="445"/>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 idx="7"/>
              <a:endCxn id="32" idx="2"/>
            </p:cNvCxnSpPr>
            <p:nvPr/>
          </p:nvCxnSpPr>
          <p:spPr>
            <a:xfrm flipV="1">
              <a:off x="9181" y="7075"/>
              <a:ext cx="423" cy="35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2" idx="6"/>
              <a:endCxn id="4" idx="1"/>
            </p:cNvCxnSpPr>
            <p:nvPr/>
          </p:nvCxnSpPr>
          <p:spPr>
            <a:xfrm>
              <a:off x="9872" y="7075"/>
              <a:ext cx="147" cy="35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2" idx="4"/>
              <a:endCxn id="3" idx="7"/>
            </p:cNvCxnSpPr>
            <p:nvPr/>
          </p:nvCxnSpPr>
          <p:spPr>
            <a:xfrm flipH="1">
              <a:off x="9558" y="7209"/>
              <a:ext cx="180" cy="26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2" idx="1"/>
              <a:endCxn id="13" idx="6"/>
            </p:cNvCxnSpPr>
            <p:nvPr/>
          </p:nvCxnSpPr>
          <p:spPr>
            <a:xfrm flipH="1" flipV="1">
              <a:off x="9220" y="6807"/>
              <a:ext cx="423" cy="174"/>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3" idx="7"/>
              <a:endCxn id="29" idx="3"/>
            </p:cNvCxnSpPr>
            <p:nvPr/>
          </p:nvCxnSpPr>
          <p:spPr>
            <a:xfrm flipV="1">
              <a:off x="9181" y="6449"/>
              <a:ext cx="101" cy="263"/>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9" idx="6"/>
              <a:endCxn id="25" idx="2"/>
            </p:cNvCxnSpPr>
            <p:nvPr/>
          </p:nvCxnSpPr>
          <p:spPr>
            <a:xfrm flipV="1">
              <a:off x="9615" y="6216"/>
              <a:ext cx="365" cy="95"/>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6" idx="1"/>
              <a:endCxn id="29" idx="5"/>
            </p:cNvCxnSpPr>
            <p:nvPr/>
          </p:nvCxnSpPr>
          <p:spPr>
            <a:xfrm flipH="1" flipV="1">
              <a:off x="9558" y="6449"/>
              <a:ext cx="497" cy="45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32" idx="0"/>
              <a:endCxn id="25" idx="3"/>
            </p:cNvCxnSpPr>
            <p:nvPr/>
          </p:nvCxnSpPr>
          <p:spPr>
            <a:xfrm flipV="1">
              <a:off x="9738" y="6310"/>
              <a:ext cx="281" cy="631"/>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5" idx="1"/>
              <a:endCxn id="33" idx="5"/>
            </p:cNvCxnSpPr>
            <p:nvPr/>
          </p:nvCxnSpPr>
          <p:spPr>
            <a:xfrm flipH="1" flipV="1">
              <a:off x="9474" y="5762"/>
              <a:ext cx="545" cy="359"/>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9131" y="5762"/>
              <a:ext cx="216" cy="29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3" idx="7"/>
              <a:endCxn id="28" idx="3"/>
            </p:cNvCxnSpPr>
            <p:nvPr/>
          </p:nvCxnSpPr>
          <p:spPr>
            <a:xfrm flipV="1">
              <a:off x="9473" y="5386"/>
              <a:ext cx="82" cy="258"/>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4" idx="1"/>
              <a:endCxn id="28" idx="5"/>
            </p:cNvCxnSpPr>
            <p:nvPr/>
          </p:nvCxnSpPr>
          <p:spPr>
            <a:xfrm flipH="1" flipV="1">
              <a:off x="9744" y="5386"/>
              <a:ext cx="311" cy="267"/>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9406" y="5786"/>
              <a:ext cx="5" cy="330"/>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3" idx="0"/>
              <a:endCxn id="15" idx="5"/>
            </p:cNvCxnSpPr>
            <p:nvPr/>
          </p:nvCxnSpPr>
          <p:spPr>
            <a:xfrm flipH="1" flipV="1">
              <a:off x="9181" y="5386"/>
              <a:ext cx="234" cy="235"/>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5" idx="7"/>
              <a:endCxn id="27" idx="3"/>
            </p:cNvCxnSpPr>
            <p:nvPr/>
          </p:nvCxnSpPr>
          <p:spPr>
            <a:xfrm flipV="1">
              <a:off x="9181" y="4823"/>
              <a:ext cx="314" cy="374"/>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27" idx="1"/>
              <a:endCxn id="18" idx="6"/>
            </p:cNvCxnSpPr>
            <p:nvPr/>
          </p:nvCxnSpPr>
          <p:spPr>
            <a:xfrm flipH="1" flipV="1">
              <a:off x="9142" y="4487"/>
              <a:ext cx="353" cy="218"/>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8" idx="7"/>
              <a:endCxn id="31" idx="2"/>
            </p:cNvCxnSpPr>
            <p:nvPr/>
          </p:nvCxnSpPr>
          <p:spPr>
            <a:xfrm flipV="1">
              <a:off x="9117" y="4172"/>
              <a:ext cx="547" cy="256"/>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7" idx="0"/>
              <a:endCxn id="31" idx="4"/>
            </p:cNvCxnSpPr>
            <p:nvPr/>
          </p:nvCxnSpPr>
          <p:spPr>
            <a:xfrm flipV="1">
              <a:off x="9554" y="4256"/>
              <a:ext cx="193" cy="425"/>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28" idx="0"/>
              <a:endCxn id="27" idx="5"/>
            </p:cNvCxnSpPr>
            <p:nvPr/>
          </p:nvCxnSpPr>
          <p:spPr>
            <a:xfrm flipH="1" flipV="1">
              <a:off x="9612" y="4822"/>
              <a:ext cx="38" cy="335"/>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7" idx="7"/>
              <a:endCxn id="21" idx="2"/>
            </p:cNvCxnSpPr>
            <p:nvPr/>
          </p:nvCxnSpPr>
          <p:spPr>
            <a:xfrm flipV="1">
              <a:off x="9612" y="4402"/>
              <a:ext cx="405" cy="303"/>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21" idx="1"/>
              <a:endCxn id="31" idx="6"/>
            </p:cNvCxnSpPr>
            <p:nvPr/>
          </p:nvCxnSpPr>
          <p:spPr>
            <a:xfrm flipH="1" flipV="1">
              <a:off x="9830" y="4173"/>
              <a:ext cx="212" cy="170"/>
            </a:xfrm>
            <a:prstGeom prst="line">
              <a:avLst/>
            </a:prstGeom>
            <a:solidFill>
              <a:srgbClr val="0091D4"/>
            </a:solidFill>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31" idx="7"/>
              <a:endCxn id="22" idx="3"/>
            </p:cNvCxnSpPr>
            <p:nvPr/>
          </p:nvCxnSpPr>
          <p:spPr>
            <a:xfrm flipV="1">
              <a:off x="9806" y="3867"/>
              <a:ext cx="184" cy="247"/>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1" idx="1"/>
              <a:endCxn id="30" idx="4"/>
            </p:cNvCxnSpPr>
            <p:nvPr/>
          </p:nvCxnSpPr>
          <p:spPr>
            <a:xfrm flipH="1" flipV="1">
              <a:off x="9530" y="3773"/>
              <a:ext cx="158" cy="341"/>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7" idx="7"/>
              <a:endCxn id="30" idx="2"/>
            </p:cNvCxnSpPr>
            <p:nvPr/>
          </p:nvCxnSpPr>
          <p:spPr>
            <a:xfrm flipV="1">
              <a:off x="9181" y="3579"/>
              <a:ext cx="154" cy="88"/>
            </a:xfrm>
            <a:prstGeom prst="line">
              <a:avLst/>
            </a:prstGeom>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30" idx="1"/>
              <a:endCxn id="16" idx="5"/>
            </p:cNvCxnSpPr>
            <p:nvPr/>
          </p:nvCxnSpPr>
          <p:spPr>
            <a:xfrm flipH="1" flipV="1">
              <a:off x="9181" y="3187"/>
              <a:ext cx="211" cy="254"/>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30" idx="0"/>
              <a:endCxn id="20" idx="4"/>
            </p:cNvCxnSpPr>
            <p:nvPr/>
          </p:nvCxnSpPr>
          <p:spPr>
            <a:xfrm flipV="1">
              <a:off x="9529" y="3144"/>
              <a:ext cx="38" cy="240"/>
            </a:xfrm>
            <a:prstGeom prst="line">
              <a:avLst/>
            </a:prstGeom>
            <a:ln w="31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0" idx="7"/>
              <a:endCxn id="19" idx="3"/>
            </p:cNvCxnSpPr>
            <p:nvPr/>
          </p:nvCxnSpPr>
          <p:spPr>
            <a:xfrm flipV="1">
              <a:off x="9667" y="3187"/>
              <a:ext cx="301" cy="254"/>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30" idx="6"/>
              <a:endCxn id="22" idx="1"/>
            </p:cNvCxnSpPr>
            <p:nvPr/>
          </p:nvCxnSpPr>
          <p:spPr>
            <a:xfrm>
              <a:off x="9724" y="3579"/>
              <a:ext cx="266" cy="99"/>
            </a:xfrm>
            <a:prstGeom prst="line">
              <a:avLst/>
            </a:prstGeom>
            <a:ln w="3175">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9399" y="8717"/>
              <a:ext cx="410" cy="13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5" name="Straight Connector 84"/>
          <p:cNvCxnSpPr/>
          <p:nvPr/>
        </p:nvCxnSpPr>
        <p:spPr>
          <a:xfrm>
            <a:off x="6375160" y="2461074"/>
            <a:ext cx="1137684" cy="0"/>
          </a:xfrm>
          <a:prstGeom prst="line">
            <a:avLst/>
          </a:prstGeom>
          <a:ln w="3175">
            <a:solidFill>
              <a:schemeClr val="bg1">
                <a:lumMod val="6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512844" y="2461074"/>
            <a:ext cx="0" cy="306086"/>
          </a:xfrm>
          <a:prstGeom prst="line">
            <a:avLst/>
          </a:prstGeom>
          <a:ln>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407818" y="4383711"/>
            <a:ext cx="2377440" cy="0"/>
          </a:xfrm>
          <a:prstGeom prst="line">
            <a:avLst/>
          </a:prstGeom>
          <a:ln w="3175">
            <a:solidFill>
              <a:schemeClr val="bg1">
                <a:lumMod val="6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785225" y="4055745"/>
            <a:ext cx="0" cy="328295"/>
          </a:xfrm>
          <a:prstGeom prst="line">
            <a:avLst/>
          </a:prstGeom>
          <a:ln>
            <a:solidFill>
              <a:schemeClr val="bg1">
                <a:lumMod val="65000"/>
              </a:schemeClr>
            </a:solidFill>
            <a:prstDash val="solid"/>
            <a:headEnd type="ova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477895" y="3912235"/>
            <a:ext cx="2004695" cy="0"/>
          </a:xfrm>
          <a:prstGeom prst="line">
            <a:avLst/>
          </a:prstGeom>
          <a:ln w="3175">
            <a:solidFill>
              <a:schemeClr val="bg1">
                <a:lumMod val="6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393223" y="2213934"/>
            <a:ext cx="1137684" cy="0"/>
          </a:xfrm>
          <a:prstGeom prst="line">
            <a:avLst/>
          </a:prstGeom>
          <a:ln w="3175">
            <a:solidFill>
              <a:schemeClr val="bg1">
                <a:lumMod val="65000"/>
              </a:schemeClr>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393223" y="2213934"/>
            <a:ext cx="0" cy="306086"/>
          </a:xfrm>
          <a:prstGeom prst="line">
            <a:avLst/>
          </a:prstGeom>
          <a:ln>
            <a:solidFill>
              <a:schemeClr val="bg1">
                <a:lumMod val="65000"/>
              </a:schemeClr>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513320" y="1212850"/>
            <a:ext cx="2709545" cy="5848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6" name="TextBox 1210"/>
          <p:cNvSpPr/>
          <p:nvPr/>
        </p:nvSpPr>
        <p:spPr>
          <a:xfrm>
            <a:off x="7513320" y="969645"/>
            <a:ext cx="2882900" cy="337820"/>
          </a:xfrm>
          <a:prstGeom prst="rect">
            <a:avLst/>
          </a:prstGeom>
          <a:noFill/>
          <a:ln w="9525">
            <a:noFill/>
            <a:miter/>
          </a:ln>
        </p:spPr>
        <p:txBody>
          <a:bodyPr wrap="square">
            <a:spAutoFit/>
          </a:bodyPr>
          <a:lstStyle/>
          <a:p>
            <a:pPr algn="l"/>
            <a:r>
              <a:rPr lang="en-US" altLang="zh-CN" sz="1600" b="1" noProof="0" dirty="0">
                <a:ln>
                  <a:noFill/>
                </a:ln>
                <a:solidFill>
                  <a:schemeClr val="tx1">
                    <a:lumMod val="50000"/>
                    <a:lumOff val="50000"/>
                  </a:schemeClr>
                </a:solidFill>
                <a:uLnTx/>
                <a:uFillTx/>
                <a:ea typeface="方正舒体" panose="02010601030101010101" pitchFamily="2" charset="-122"/>
                <a:sym typeface="+mn-ea"/>
              </a:rPr>
              <a:t>ADD YOUR TEXT HERE</a:t>
            </a:r>
          </a:p>
        </p:txBody>
      </p:sp>
      <p:sp>
        <p:nvSpPr>
          <p:cNvPr id="7" name="文本框 6"/>
          <p:cNvSpPr txBox="1"/>
          <p:nvPr/>
        </p:nvSpPr>
        <p:spPr>
          <a:xfrm>
            <a:off x="6398578" y="3092450"/>
            <a:ext cx="2395855"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0" name="TextBox 1210"/>
          <p:cNvSpPr/>
          <p:nvPr/>
        </p:nvSpPr>
        <p:spPr>
          <a:xfrm>
            <a:off x="6473190" y="2832735"/>
            <a:ext cx="2078990" cy="276225"/>
          </a:xfrm>
          <a:prstGeom prst="rect">
            <a:avLst/>
          </a:prstGeom>
          <a:noFill/>
          <a:ln w="9525">
            <a:noFill/>
            <a:miter/>
          </a:ln>
        </p:spPr>
        <p:txBody>
          <a:bodyPr wrap="square">
            <a:spAutoFit/>
          </a:bodyPr>
          <a:lstStyle/>
          <a:p>
            <a:pPr algn="ctr"/>
            <a:r>
              <a:rPr lang="en-US" altLang="zh-CN" sz="1200" b="1" noProof="0" dirty="0">
                <a:ln>
                  <a:noFill/>
                </a:ln>
                <a:solidFill>
                  <a:schemeClr val="tx1">
                    <a:lumMod val="50000"/>
                    <a:lumOff val="50000"/>
                  </a:schemeClr>
                </a:solidFill>
                <a:uLnTx/>
                <a:uFillTx/>
                <a:ea typeface="方正舒体" panose="02010601030101010101" pitchFamily="2" charset="-122"/>
                <a:sym typeface="+mn-ea"/>
              </a:rPr>
              <a:t>ADD YOUR TEXT HERE</a:t>
            </a:r>
          </a:p>
        </p:txBody>
      </p:sp>
      <p:sp>
        <p:nvSpPr>
          <p:cNvPr id="81" name="文本框 80"/>
          <p:cNvSpPr txBox="1"/>
          <p:nvPr/>
        </p:nvSpPr>
        <p:spPr>
          <a:xfrm>
            <a:off x="8950960" y="4119245"/>
            <a:ext cx="2271395" cy="5848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2" name="TextBox 1210"/>
          <p:cNvSpPr/>
          <p:nvPr/>
        </p:nvSpPr>
        <p:spPr>
          <a:xfrm>
            <a:off x="8950960" y="3889375"/>
            <a:ext cx="1863725" cy="276225"/>
          </a:xfrm>
          <a:prstGeom prst="rect">
            <a:avLst/>
          </a:prstGeom>
          <a:noFill/>
          <a:ln w="9525">
            <a:noFill/>
            <a:miter/>
          </a:ln>
        </p:spPr>
        <p:txBody>
          <a:bodyPr wrap="square">
            <a:spAutoFit/>
          </a:bodyPr>
          <a:lstStyle/>
          <a:p>
            <a:pPr algn="l"/>
            <a:r>
              <a:rPr lang="en-US" altLang="zh-CN" sz="1200" b="1" noProof="0" dirty="0">
                <a:ln>
                  <a:noFill/>
                </a:ln>
                <a:solidFill>
                  <a:schemeClr val="tx1">
                    <a:lumMod val="50000"/>
                    <a:lumOff val="50000"/>
                  </a:schemeClr>
                </a:solidFill>
                <a:uLnTx/>
                <a:uFillTx/>
                <a:ea typeface="方正舒体" panose="02010601030101010101" pitchFamily="2" charset="-122"/>
                <a:sym typeface="+mn-ea"/>
              </a:rPr>
              <a:t>ADD YOUR TEXT HERE</a:t>
            </a:r>
          </a:p>
        </p:txBody>
      </p:sp>
      <p:sp>
        <p:nvSpPr>
          <p:cNvPr id="84" name="文本框 83"/>
          <p:cNvSpPr txBox="1"/>
          <p:nvPr/>
        </p:nvSpPr>
        <p:spPr>
          <a:xfrm>
            <a:off x="3035300" y="2834640"/>
            <a:ext cx="2271395" cy="5848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86" name="TextBox 1210"/>
          <p:cNvSpPr/>
          <p:nvPr/>
        </p:nvSpPr>
        <p:spPr>
          <a:xfrm>
            <a:off x="3239135" y="2604770"/>
            <a:ext cx="1863725" cy="276225"/>
          </a:xfrm>
          <a:prstGeom prst="rect">
            <a:avLst/>
          </a:prstGeom>
          <a:noFill/>
          <a:ln w="9525">
            <a:noFill/>
            <a:miter/>
          </a:ln>
        </p:spPr>
        <p:txBody>
          <a:bodyPr wrap="square">
            <a:spAutoFit/>
          </a:bodyPr>
          <a:lstStyle/>
          <a:p>
            <a:pPr algn="ctr"/>
            <a:r>
              <a:rPr lang="en-US" altLang="zh-CN" sz="1200" b="1" noProof="0" dirty="0">
                <a:ln>
                  <a:noFill/>
                </a:ln>
                <a:solidFill>
                  <a:schemeClr val="tx1">
                    <a:lumMod val="50000"/>
                    <a:lumOff val="50000"/>
                  </a:schemeClr>
                </a:solidFill>
                <a:uLnTx/>
                <a:uFillTx/>
                <a:ea typeface="方正舒体" panose="02010601030101010101" pitchFamily="2" charset="-122"/>
                <a:sym typeface="+mn-ea"/>
              </a:rPr>
              <a:t>ADD YOUR TEXT HERE</a:t>
            </a:r>
          </a:p>
        </p:txBody>
      </p:sp>
      <p:sp>
        <p:nvSpPr>
          <p:cNvPr id="88" name="文本框 87"/>
          <p:cNvSpPr txBox="1"/>
          <p:nvPr/>
        </p:nvSpPr>
        <p:spPr>
          <a:xfrm>
            <a:off x="567690" y="3803015"/>
            <a:ext cx="2709545" cy="5848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90" name="TextBox 1210"/>
          <p:cNvSpPr/>
          <p:nvPr/>
        </p:nvSpPr>
        <p:spPr>
          <a:xfrm>
            <a:off x="394335" y="3559810"/>
            <a:ext cx="2882900" cy="337820"/>
          </a:xfrm>
          <a:prstGeom prst="rect">
            <a:avLst/>
          </a:prstGeom>
          <a:noFill/>
          <a:ln w="9525">
            <a:noFill/>
            <a:miter/>
          </a:ln>
        </p:spPr>
        <p:txBody>
          <a:bodyPr wrap="square">
            <a:spAutoFit/>
          </a:bodyPr>
          <a:lstStyle/>
          <a:p>
            <a:pPr algn="r"/>
            <a:r>
              <a:rPr lang="en-US" altLang="zh-CN" sz="1600" b="1" noProof="0" dirty="0">
                <a:ln>
                  <a:noFill/>
                </a:ln>
                <a:solidFill>
                  <a:schemeClr val="tx1">
                    <a:lumMod val="50000"/>
                    <a:lumOff val="50000"/>
                  </a:schemeClr>
                </a:solidFill>
                <a:uLnTx/>
                <a:uFillTx/>
                <a:ea typeface="方正舒体" panose="02010601030101010101" pitchFamily="2" charset="-122"/>
                <a:sym typeface="+mn-ea"/>
              </a:rPr>
              <a:t>ADD YOUR TEXT HERE</a:t>
            </a:r>
          </a:p>
        </p:txBody>
      </p:sp>
      <p:sp>
        <p:nvSpPr>
          <p:cNvPr id="99" name="Shape 6922"/>
          <p:cNvSpPr/>
          <p:nvPr/>
        </p:nvSpPr>
        <p:spPr>
          <a:xfrm>
            <a:off x="3380740" y="5915025"/>
            <a:ext cx="5135245" cy="44196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50000"/>
                  <a:lumOff val="50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2" name="文本框 91"/>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95"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8" name="矩形 97"/>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3"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矩形 3"/>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445885" y="2075180"/>
            <a:ext cx="5774690" cy="3055620"/>
          </a:xfrm>
          <a:prstGeom prst="rect">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a:xfrm>
            <a:off x="193675" y="1951355"/>
            <a:ext cx="5812790" cy="3510915"/>
          </a:xfrm>
          <a:prstGeom prst="rect">
            <a:avLst/>
          </a:prstGeom>
        </p:spPr>
      </p:pic>
      <p:pic>
        <p:nvPicPr>
          <p:cNvPr id="7" name="图片 6" descr="C:\Users\影\Desktop\21.jpg21"/>
          <p:cNvPicPr>
            <a:picLocks noChangeAspect="1"/>
          </p:cNvPicPr>
          <p:nvPr/>
        </p:nvPicPr>
        <p:blipFill>
          <a:blip r:embed="rId3" cstate="print"/>
          <a:srcRect/>
          <a:stretch>
            <a:fillRect/>
          </a:stretch>
        </p:blipFill>
        <p:spPr>
          <a:xfrm>
            <a:off x="1263015" y="2445385"/>
            <a:ext cx="3674745" cy="2195830"/>
          </a:xfrm>
          <a:prstGeom prst="rect">
            <a:avLst/>
          </a:prstGeom>
          <a:effectLst>
            <a:outerShdw blurRad="50800" dist="38100" dir="2700000" algn="tl" rotWithShape="0">
              <a:prstClr val="black">
                <a:alpha val="40000"/>
              </a:prstClr>
            </a:outerShdw>
          </a:effectLst>
        </p:spPr>
      </p:pic>
      <p:sp>
        <p:nvSpPr>
          <p:cNvPr id="8" name="文本框 7"/>
          <p:cNvSpPr txBox="1"/>
          <p:nvPr/>
        </p:nvSpPr>
        <p:spPr>
          <a:xfrm>
            <a:off x="6904990" y="2373803"/>
            <a:ext cx="2266315" cy="368300"/>
          </a:xfrm>
          <a:prstGeom prst="rect">
            <a:avLst/>
          </a:prstGeom>
          <a:noFill/>
        </p:spPr>
        <p:txBody>
          <a:bodyPr wrap="none" rtlCol="0">
            <a:spAutoFit/>
          </a:bodyPr>
          <a:lstStyle/>
          <a:p>
            <a:pPr algn="l"/>
            <a:r>
              <a:rPr lang="en-US" altLang="zh-CN" b="1" noProof="0" dirty="0">
                <a:ln>
                  <a:noFill/>
                </a:ln>
                <a:solidFill>
                  <a:schemeClr val="bg1"/>
                </a:solidFill>
                <a:uLnTx/>
                <a:uFillTx/>
                <a:ea typeface="方正舒体" panose="02010601030101010101" pitchFamily="2" charset="-122"/>
                <a:sym typeface="+mn-ea"/>
              </a:rPr>
              <a:t>ADD YOUR TEXT HERE</a:t>
            </a:r>
            <a:endParaRPr lang="en-US" altLang="zh-CN" b="1"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9" name="文本框 8"/>
          <p:cNvSpPr txBox="1"/>
          <p:nvPr/>
        </p:nvSpPr>
        <p:spPr>
          <a:xfrm>
            <a:off x="6904990" y="2673350"/>
            <a:ext cx="4613910"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6964680" y="3612053"/>
            <a:ext cx="2266315" cy="368300"/>
          </a:xfrm>
          <a:prstGeom prst="rect">
            <a:avLst/>
          </a:prstGeom>
          <a:noFill/>
        </p:spPr>
        <p:txBody>
          <a:bodyPr wrap="none" rtlCol="0">
            <a:spAutoFit/>
          </a:bodyPr>
          <a:lstStyle/>
          <a:p>
            <a:pPr algn="l"/>
            <a:r>
              <a:rPr lang="en-US" altLang="zh-CN" b="1" noProof="0" dirty="0">
                <a:ln>
                  <a:noFill/>
                </a:ln>
                <a:solidFill>
                  <a:schemeClr val="bg1"/>
                </a:solidFill>
                <a:uLnTx/>
                <a:uFillTx/>
                <a:ea typeface="方正舒体" panose="02010601030101010101" pitchFamily="2" charset="-122"/>
                <a:sym typeface="+mn-ea"/>
              </a:rPr>
              <a:t>ADD YOUR TEXT HERE</a:t>
            </a:r>
            <a:endParaRPr lang="en-US" altLang="zh-CN" b="1"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14" name="文本框 13"/>
          <p:cNvSpPr txBox="1"/>
          <p:nvPr/>
        </p:nvSpPr>
        <p:spPr>
          <a:xfrm>
            <a:off x="6964680" y="3911600"/>
            <a:ext cx="4613910"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5" name="矩形 14"/>
          <p:cNvSpPr/>
          <p:nvPr/>
        </p:nvSpPr>
        <p:spPr>
          <a:xfrm>
            <a:off x="11888470" y="2075180"/>
            <a:ext cx="332105" cy="3055620"/>
          </a:xfrm>
          <a:prstGeom prst="rect">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3"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矩形 3"/>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 220"/>
          <p:cNvSpPr/>
          <p:nvPr/>
        </p:nvSpPr>
        <p:spPr>
          <a:xfrm>
            <a:off x="-8890" y="2274570"/>
            <a:ext cx="2293620" cy="706120"/>
          </a:xfrm>
          <a:prstGeom prst="homePlat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220"/>
          <p:cNvSpPr/>
          <p:nvPr/>
        </p:nvSpPr>
        <p:spPr>
          <a:xfrm>
            <a:off x="-3810" y="3071495"/>
            <a:ext cx="3286125" cy="706120"/>
          </a:xfrm>
          <a:prstGeom prst="homePlat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 220"/>
          <p:cNvSpPr/>
          <p:nvPr/>
        </p:nvSpPr>
        <p:spPr>
          <a:xfrm>
            <a:off x="-3810" y="3863975"/>
            <a:ext cx="4309745" cy="706120"/>
          </a:xfrm>
          <a:prstGeom prst="homePlate">
            <a:avLst/>
          </a:prstGeom>
          <a:solidFill>
            <a:srgbClr val="0091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 220"/>
          <p:cNvSpPr/>
          <p:nvPr/>
        </p:nvSpPr>
        <p:spPr>
          <a:xfrm>
            <a:off x="-8890" y="4652010"/>
            <a:ext cx="5353685" cy="706120"/>
          </a:xfrm>
          <a:prstGeom prst="homePlate">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 name="文本框 7"/>
          <p:cNvSpPr txBox="1"/>
          <p:nvPr/>
        </p:nvSpPr>
        <p:spPr>
          <a:xfrm>
            <a:off x="1466215" y="2428240"/>
            <a:ext cx="491490" cy="460375"/>
          </a:xfrm>
          <a:prstGeom prst="rect">
            <a:avLst/>
          </a:prstGeom>
          <a:noFill/>
        </p:spPr>
        <p:txBody>
          <a:bodyPr wrap="none" rtlCol="0" anchor="t">
            <a:spAutoFit/>
          </a:bodyPr>
          <a:lstStyle/>
          <a:p>
            <a:pPr lvl="0" algn="ctr">
              <a:defRPr/>
            </a:pPr>
            <a:r>
              <a:rPr lang="en-US" altLang="zh-CN" sz="2400" b="1" kern="0" dirty="0">
                <a:solidFill>
                  <a:schemeClr val="bg1"/>
                </a:solidFill>
                <a:latin typeface="Calibri" panose="020F0502020204030204" charset="0"/>
                <a:ea typeface="微软雅黑" panose="020B0503020204020204" charset="-122"/>
                <a:sym typeface="+mn-ea"/>
              </a:rPr>
              <a:t>01</a:t>
            </a:r>
          </a:p>
        </p:txBody>
      </p:sp>
      <p:sp>
        <p:nvSpPr>
          <p:cNvPr id="9" name="文本框 8"/>
          <p:cNvSpPr txBox="1"/>
          <p:nvPr/>
        </p:nvSpPr>
        <p:spPr>
          <a:xfrm>
            <a:off x="2511425" y="3220720"/>
            <a:ext cx="491490" cy="460375"/>
          </a:xfrm>
          <a:prstGeom prst="rect">
            <a:avLst/>
          </a:prstGeom>
          <a:noFill/>
        </p:spPr>
        <p:txBody>
          <a:bodyPr wrap="none" rtlCol="0" anchor="t">
            <a:spAutoFit/>
          </a:bodyPr>
          <a:lstStyle/>
          <a:p>
            <a:pPr lvl="0" algn="ctr">
              <a:defRPr/>
            </a:pPr>
            <a:r>
              <a:rPr lang="en-US" altLang="zh-CN" sz="2400" b="1" kern="0" dirty="0">
                <a:solidFill>
                  <a:schemeClr val="bg1"/>
                </a:solidFill>
                <a:latin typeface="Calibri" panose="020F0502020204030204" charset="0"/>
                <a:ea typeface="微软雅黑" panose="020B0503020204020204" charset="-122"/>
                <a:sym typeface="+mn-ea"/>
              </a:rPr>
              <a:t>02</a:t>
            </a:r>
          </a:p>
        </p:txBody>
      </p:sp>
      <p:sp>
        <p:nvSpPr>
          <p:cNvPr id="10" name="文本框 9"/>
          <p:cNvSpPr txBox="1"/>
          <p:nvPr/>
        </p:nvSpPr>
        <p:spPr>
          <a:xfrm>
            <a:off x="3498850" y="4013200"/>
            <a:ext cx="491490" cy="460375"/>
          </a:xfrm>
          <a:prstGeom prst="rect">
            <a:avLst/>
          </a:prstGeom>
          <a:noFill/>
        </p:spPr>
        <p:txBody>
          <a:bodyPr wrap="none" rtlCol="0" anchor="t">
            <a:spAutoFit/>
          </a:bodyPr>
          <a:lstStyle/>
          <a:p>
            <a:pPr lvl="0" algn="ctr">
              <a:defRPr/>
            </a:pPr>
            <a:r>
              <a:rPr lang="en-US" altLang="zh-CN" sz="2400" b="1" kern="0" dirty="0">
                <a:solidFill>
                  <a:schemeClr val="bg1"/>
                </a:solidFill>
                <a:latin typeface="Calibri" panose="020F0502020204030204" charset="0"/>
                <a:ea typeface="微软雅黑" panose="020B0503020204020204" charset="-122"/>
                <a:sym typeface="+mn-ea"/>
              </a:rPr>
              <a:t>03</a:t>
            </a:r>
          </a:p>
        </p:txBody>
      </p:sp>
      <p:sp>
        <p:nvSpPr>
          <p:cNvPr id="11" name="文本框 10"/>
          <p:cNvSpPr txBox="1"/>
          <p:nvPr/>
        </p:nvSpPr>
        <p:spPr>
          <a:xfrm>
            <a:off x="4434840" y="4805680"/>
            <a:ext cx="491490" cy="460375"/>
          </a:xfrm>
          <a:prstGeom prst="rect">
            <a:avLst/>
          </a:prstGeom>
          <a:noFill/>
        </p:spPr>
        <p:txBody>
          <a:bodyPr wrap="none" rtlCol="0" anchor="t">
            <a:spAutoFit/>
          </a:bodyPr>
          <a:lstStyle/>
          <a:p>
            <a:pPr lvl="0" algn="ctr">
              <a:defRPr/>
            </a:pPr>
            <a:r>
              <a:rPr lang="en-US" altLang="zh-CN" sz="2400" b="1" kern="0" dirty="0">
                <a:solidFill>
                  <a:schemeClr val="bg1"/>
                </a:solidFill>
                <a:latin typeface="Calibri" panose="020F0502020204030204" charset="0"/>
                <a:ea typeface="微软雅黑" panose="020B0503020204020204" charset="-122"/>
                <a:sym typeface="+mn-ea"/>
              </a:rPr>
              <a:t>04</a:t>
            </a:r>
          </a:p>
        </p:txBody>
      </p:sp>
      <p:sp>
        <p:nvSpPr>
          <p:cNvPr id="14" name="TextBox 1210"/>
          <p:cNvSpPr/>
          <p:nvPr/>
        </p:nvSpPr>
        <p:spPr>
          <a:xfrm>
            <a:off x="2451735" y="2248535"/>
            <a:ext cx="8002905" cy="640080"/>
          </a:xfrm>
          <a:prstGeom prst="rect">
            <a:avLst/>
          </a:prstGeom>
          <a:noFill/>
          <a:ln w="9525">
            <a:noFill/>
            <a:miter/>
          </a:ln>
        </p:spPr>
        <p:txBody>
          <a:bodyPr wrap="square">
            <a:spAutoFit/>
          </a:bodyPr>
          <a:lstStyle/>
          <a:p>
            <a:pPr indent="0" algn="l" fontAlgn="auto">
              <a:lnSpc>
                <a:spcPct val="150000"/>
              </a:lnSpc>
            </a:pP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75000"/>
                  <a:lumOff val="25000"/>
                </a:schemeClr>
              </a:solidFill>
              <a:uLnTx/>
              <a:uFillTx/>
              <a:ea typeface="微软雅黑" panose="020B0503020204020204" charset="-122"/>
              <a:sym typeface="Arial" panose="020B0604020202020204" pitchFamily="34" charset="0"/>
            </a:endParaRPr>
          </a:p>
        </p:txBody>
      </p:sp>
      <p:sp>
        <p:nvSpPr>
          <p:cNvPr id="12" name="TextBox 1210"/>
          <p:cNvSpPr/>
          <p:nvPr/>
        </p:nvSpPr>
        <p:spPr>
          <a:xfrm>
            <a:off x="3439160" y="3067685"/>
            <a:ext cx="8002905" cy="640080"/>
          </a:xfrm>
          <a:prstGeom prst="rect">
            <a:avLst/>
          </a:prstGeom>
          <a:noFill/>
          <a:ln w="9525">
            <a:noFill/>
            <a:miter/>
          </a:ln>
        </p:spPr>
        <p:txBody>
          <a:bodyPr wrap="square">
            <a:spAutoFit/>
          </a:bodyPr>
          <a:lstStyle/>
          <a:p>
            <a:pPr indent="0" algn="l" fontAlgn="auto">
              <a:lnSpc>
                <a:spcPct val="150000"/>
              </a:lnSpc>
            </a:pP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75000"/>
                  <a:lumOff val="25000"/>
                </a:schemeClr>
              </a:solidFill>
              <a:uLnTx/>
              <a:uFillTx/>
              <a:ea typeface="微软雅黑" panose="020B0503020204020204" charset="-122"/>
              <a:sym typeface="Arial" panose="020B0604020202020204" pitchFamily="34" charset="0"/>
            </a:endParaRPr>
          </a:p>
        </p:txBody>
      </p:sp>
      <p:sp>
        <p:nvSpPr>
          <p:cNvPr id="13" name="TextBox 1210"/>
          <p:cNvSpPr/>
          <p:nvPr/>
        </p:nvSpPr>
        <p:spPr>
          <a:xfrm>
            <a:off x="4415790" y="3863975"/>
            <a:ext cx="6795135" cy="640080"/>
          </a:xfrm>
          <a:prstGeom prst="rect">
            <a:avLst/>
          </a:prstGeom>
          <a:noFill/>
          <a:ln w="9525">
            <a:noFill/>
            <a:miter/>
          </a:ln>
        </p:spPr>
        <p:txBody>
          <a:bodyPr wrap="square">
            <a:spAutoFit/>
          </a:bodyPr>
          <a:lstStyle/>
          <a:p>
            <a:pPr indent="0" algn="l" fontAlgn="auto">
              <a:lnSpc>
                <a:spcPct val="150000"/>
              </a:lnSpc>
            </a:pP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75000"/>
                  <a:lumOff val="25000"/>
                </a:schemeClr>
              </a:solidFill>
              <a:uLnTx/>
              <a:uFillTx/>
              <a:ea typeface="微软雅黑" panose="020B0503020204020204" charset="-122"/>
              <a:sym typeface="Arial" panose="020B0604020202020204" pitchFamily="34" charset="0"/>
            </a:endParaRPr>
          </a:p>
        </p:txBody>
      </p:sp>
      <p:sp>
        <p:nvSpPr>
          <p:cNvPr id="15" name="TextBox 1210"/>
          <p:cNvSpPr/>
          <p:nvPr/>
        </p:nvSpPr>
        <p:spPr>
          <a:xfrm>
            <a:off x="5376545" y="4683760"/>
            <a:ext cx="6579870" cy="640080"/>
          </a:xfrm>
          <a:prstGeom prst="rect">
            <a:avLst/>
          </a:prstGeom>
          <a:noFill/>
          <a:ln w="9525">
            <a:noFill/>
            <a:miter/>
          </a:ln>
        </p:spPr>
        <p:txBody>
          <a:bodyPr wrap="square">
            <a:spAutoFit/>
          </a:bodyPr>
          <a:lstStyle/>
          <a:p>
            <a:pPr indent="0" algn="l" fontAlgn="auto">
              <a:lnSpc>
                <a:spcPct val="150000"/>
              </a:lnSpc>
            </a:pP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r>
              <a:rPr lang="zh-CN" altLang="en-US" sz="1200" dirty="0">
                <a:solidFill>
                  <a:schemeClr val="tx1">
                    <a:lumMod val="75000"/>
                    <a:lumOff val="25000"/>
                  </a:schemeClr>
                </a:solidFill>
                <a:ea typeface="微软雅黑" panose="020B0503020204020204" charset="-122"/>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sym typeface="Arial" panose="020B0604020202020204" pitchFamily="34" charset="0"/>
              </a:rPr>
              <a:t>.</a:t>
            </a:r>
            <a:endParaRPr lang="en-US" altLang="zh-CN" sz="1200" noProof="0" dirty="0">
              <a:ln>
                <a:noFill/>
              </a:ln>
              <a:solidFill>
                <a:schemeClr val="tx1">
                  <a:lumMod val="75000"/>
                  <a:lumOff val="25000"/>
                </a:schemeClr>
              </a:solidFill>
              <a:uLnTx/>
              <a:uFillTx/>
              <a:ea typeface="微软雅黑" panose="020B0503020204020204" charset="-122"/>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cstate="print"/>
          <a:stretch>
            <a:fillRect/>
          </a:stretch>
        </p:blipFill>
        <p:spPr>
          <a:xfrm>
            <a:off x="6744335" y="-18415"/>
            <a:ext cx="5462270" cy="5705475"/>
          </a:xfrm>
          <a:prstGeom prst="rect">
            <a:avLst/>
          </a:prstGeom>
        </p:spPr>
      </p:pic>
      <p:pic>
        <p:nvPicPr>
          <p:cNvPr id="7" name="图片 6" descr="2"/>
          <p:cNvPicPr>
            <a:picLocks noChangeAspect="1"/>
          </p:cNvPicPr>
          <p:nvPr/>
        </p:nvPicPr>
        <p:blipFill>
          <a:blip r:embed="rId3" cstate="print"/>
          <a:srcRect l="30628" t="10117" r="6633" b="16294"/>
          <a:stretch>
            <a:fillRect/>
          </a:stretch>
        </p:blipFill>
        <p:spPr>
          <a:xfrm>
            <a:off x="8500110" y="823595"/>
            <a:ext cx="2927985" cy="4578985"/>
          </a:xfrm>
          <a:prstGeom prst="rect">
            <a:avLst/>
          </a:prstGeom>
        </p:spPr>
      </p:pic>
      <p:sp>
        <p:nvSpPr>
          <p:cNvPr id="3" name="文本框 2"/>
          <p:cNvSpPr txBox="1"/>
          <p:nvPr/>
        </p:nvSpPr>
        <p:spPr>
          <a:xfrm>
            <a:off x="1573530" y="2479675"/>
            <a:ext cx="2418080" cy="821055"/>
          </a:xfrm>
          <a:prstGeom prst="rect">
            <a:avLst/>
          </a:prstGeom>
          <a:noFill/>
        </p:spPr>
        <p:txBody>
          <a:bodyPr wrap="none" rtlCol="0" anchor="t">
            <a:spAutoFit/>
          </a:bodyPr>
          <a:lstStyle/>
          <a:p>
            <a:pPr algn="ctr"/>
            <a:r>
              <a:rPr lang="zh-CN" sz="4400">
                <a:solidFill>
                  <a:schemeClr val="bg1"/>
                </a:solidFill>
                <a:latin typeface="造字工房尚雅体演示版常规体" charset="-122"/>
                <a:ea typeface="造字工房尚雅体演示版常规体" charset="-122"/>
                <a:sym typeface="+mn-ea"/>
              </a:rPr>
              <a:t>谢谢观看</a:t>
            </a:r>
          </a:p>
        </p:txBody>
      </p:sp>
      <p:grpSp>
        <p:nvGrpSpPr>
          <p:cNvPr id="11" name="组合 10"/>
          <p:cNvGrpSpPr/>
          <p:nvPr/>
        </p:nvGrpSpPr>
        <p:grpSpPr>
          <a:xfrm>
            <a:off x="1424940" y="2313940"/>
            <a:ext cx="342900" cy="361950"/>
            <a:chOff x="898" y="3621"/>
            <a:chExt cx="540" cy="1032"/>
          </a:xfrm>
        </p:grpSpPr>
        <p:cxnSp>
          <p:nvCxnSpPr>
            <p:cNvPr id="8" name="直接连接符 7"/>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flipV="1">
            <a:off x="3766820" y="2848610"/>
            <a:ext cx="342900" cy="361950"/>
            <a:chOff x="898" y="3621"/>
            <a:chExt cx="540" cy="1032"/>
          </a:xfrm>
        </p:grpSpPr>
        <p:cxnSp>
          <p:nvCxnSpPr>
            <p:cNvPr id="13" name="直接连接符 12"/>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905" y="-38735"/>
            <a:ext cx="12240260" cy="1047750"/>
          </a:xfrm>
          <a:prstGeom prst="rect">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4707255" y="114300"/>
            <a:ext cx="2593975" cy="741680"/>
          </a:xfrm>
          <a:prstGeom prst="rect">
            <a:avLst/>
          </a:prstGeom>
          <a:noFill/>
        </p:spPr>
        <p:txBody>
          <a:bodyPr anchor="ctr"/>
          <a:lstStyle/>
          <a:p>
            <a:pPr marL="0" marR="0" lvl="0" indent="0" algn="ctr" defTabSz="914400" rtl="0" eaLnBrk="1" fontAlgn="t" latinLnBrk="0" hangingPunct="1">
              <a:spcBef>
                <a:spcPts val="0"/>
              </a:spcBef>
              <a:spcAft>
                <a:spcPts val="0"/>
              </a:spcAft>
              <a:buClrTx/>
              <a:buSzTx/>
              <a:buFontTx/>
              <a:buNone/>
              <a:defRPr/>
            </a:pPr>
            <a:r>
              <a:rPr kumimoji="0" lang="zh-CN" altLang="en-US" sz="4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sym typeface="+mn-ea"/>
              </a:rPr>
              <a:t>赠送图标</a:t>
            </a:r>
          </a:p>
        </p:txBody>
      </p:sp>
      <p:sp>
        <p:nvSpPr>
          <p:cNvPr id="8" name="Freeform 5"/>
          <p:cNvSpPr>
            <a:spLocks noEditPoints="1"/>
          </p:cNvSpPr>
          <p:nvPr/>
        </p:nvSpPr>
        <p:spPr bwMode="auto">
          <a:xfrm>
            <a:off x="1842770" y="5534025"/>
            <a:ext cx="220980" cy="294640"/>
          </a:xfrm>
          <a:custGeom>
            <a:avLst/>
            <a:gdLst>
              <a:gd name="T0" fmla="*/ 132 w 144"/>
              <a:gd name="T1" fmla="*/ 0 h 192"/>
              <a:gd name="T2" fmla="*/ 12 w 144"/>
              <a:gd name="T3" fmla="*/ 0 h 192"/>
              <a:gd name="T4" fmla="*/ 0 w 144"/>
              <a:gd name="T5" fmla="*/ 12 h 192"/>
              <a:gd name="T6" fmla="*/ 0 w 144"/>
              <a:gd name="T7" fmla="*/ 180 h 192"/>
              <a:gd name="T8" fmla="*/ 12 w 144"/>
              <a:gd name="T9" fmla="*/ 192 h 192"/>
              <a:gd name="T10" fmla="*/ 132 w 144"/>
              <a:gd name="T11" fmla="*/ 192 h 192"/>
              <a:gd name="T12" fmla="*/ 144 w 144"/>
              <a:gd name="T13" fmla="*/ 180 h 192"/>
              <a:gd name="T14" fmla="*/ 144 w 144"/>
              <a:gd name="T15" fmla="*/ 12 h 192"/>
              <a:gd name="T16" fmla="*/ 132 w 144"/>
              <a:gd name="T17" fmla="*/ 0 h 192"/>
              <a:gd name="T18" fmla="*/ 69 w 144"/>
              <a:gd name="T19" fmla="*/ 17 h 192"/>
              <a:gd name="T20" fmla="*/ 75 w 144"/>
              <a:gd name="T21" fmla="*/ 17 h 192"/>
              <a:gd name="T22" fmla="*/ 76 w 144"/>
              <a:gd name="T23" fmla="*/ 20 h 192"/>
              <a:gd name="T24" fmla="*/ 75 w 144"/>
              <a:gd name="T25" fmla="*/ 23 h 192"/>
              <a:gd name="T26" fmla="*/ 72 w 144"/>
              <a:gd name="T27" fmla="*/ 24 h 192"/>
              <a:gd name="T28" fmla="*/ 69 w 144"/>
              <a:gd name="T29" fmla="*/ 23 h 192"/>
              <a:gd name="T30" fmla="*/ 68 w 144"/>
              <a:gd name="T31" fmla="*/ 20 h 192"/>
              <a:gd name="T32" fmla="*/ 69 w 144"/>
              <a:gd name="T33" fmla="*/ 17 h 192"/>
              <a:gd name="T34" fmla="*/ 72 w 144"/>
              <a:gd name="T35" fmla="*/ 176 h 192"/>
              <a:gd name="T36" fmla="*/ 60 w 144"/>
              <a:gd name="T37" fmla="*/ 164 h 192"/>
              <a:gd name="T38" fmla="*/ 72 w 144"/>
              <a:gd name="T39" fmla="*/ 152 h 192"/>
              <a:gd name="T40" fmla="*/ 84 w 144"/>
              <a:gd name="T41" fmla="*/ 164 h 192"/>
              <a:gd name="T42" fmla="*/ 72 w 144"/>
              <a:gd name="T43" fmla="*/ 176 h 192"/>
              <a:gd name="T44" fmla="*/ 128 w 144"/>
              <a:gd name="T45" fmla="*/ 140 h 192"/>
              <a:gd name="T46" fmla="*/ 124 w 144"/>
              <a:gd name="T47" fmla="*/ 144 h 192"/>
              <a:gd name="T48" fmla="*/ 20 w 144"/>
              <a:gd name="T49" fmla="*/ 144 h 192"/>
              <a:gd name="T50" fmla="*/ 16 w 144"/>
              <a:gd name="T51" fmla="*/ 140 h 192"/>
              <a:gd name="T52" fmla="*/ 16 w 144"/>
              <a:gd name="T53" fmla="*/ 36 h 192"/>
              <a:gd name="T54" fmla="*/ 20 w 144"/>
              <a:gd name="T55" fmla="*/ 32 h 192"/>
              <a:gd name="T56" fmla="*/ 124 w 144"/>
              <a:gd name="T57" fmla="*/ 32 h 192"/>
              <a:gd name="T58" fmla="*/ 128 w 144"/>
              <a:gd name="T59" fmla="*/ 36 h 192"/>
              <a:gd name="T60" fmla="*/ 128 w 144"/>
              <a:gd name="T6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4" h="192">
                <a:moveTo>
                  <a:pt x="132" y="0"/>
                </a:moveTo>
                <a:cubicBezTo>
                  <a:pt x="12" y="0"/>
                  <a:pt x="12" y="0"/>
                  <a:pt x="12" y="0"/>
                </a:cubicBezTo>
                <a:cubicBezTo>
                  <a:pt x="6" y="0"/>
                  <a:pt x="0" y="5"/>
                  <a:pt x="0" y="12"/>
                </a:cubicBezTo>
                <a:cubicBezTo>
                  <a:pt x="0" y="180"/>
                  <a:pt x="0" y="180"/>
                  <a:pt x="0" y="180"/>
                </a:cubicBezTo>
                <a:cubicBezTo>
                  <a:pt x="0" y="186"/>
                  <a:pt x="6" y="192"/>
                  <a:pt x="12" y="192"/>
                </a:cubicBezTo>
                <a:cubicBezTo>
                  <a:pt x="132" y="192"/>
                  <a:pt x="132" y="192"/>
                  <a:pt x="132" y="192"/>
                </a:cubicBezTo>
                <a:cubicBezTo>
                  <a:pt x="139" y="192"/>
                  <a:pt x="144" y="186"/>
                  <a:pt x="144" y="180"/>
                </a:cubicBezTo>
                <a:cubicBezTo>
                  <a:pt x="144" y="12"/>
                  <a:pt x="144" y="12"/>
                  <a:pt x="144" y="12"/>
                </a:cubicBezTo>
                <a:cubicBezTo>
                  <a:pt x="144" y="5"/>
                  <a:pt x="139" y="0"/>
                  <a:pt x="132" y="0"/>
                </a:cubicBezTo>
                <a:close/>
                <a:moveTo>
                  <a:pt x="69" y="17"/>
                </a:moveTo>
                <a:cubicBezTo>
                  <a:pt x="71" y="16"/>
                  <a:pt x="74" y="16"/>
                  <a:pt x="75" y="17"/>
                </a:cubicBezTo>
                <a:cubicBezTo>
                  <a:pt x="76" y="18"/>
                  <a:pt x="76" y="19"/>
                  <a:pt x="76" y="20"/>
                </a:cubicBezTo>
                <a:cubicBezTo>
                  <a:pt x="76" y="21"/>
                  <a:pt x="76" y="22"/>
                  <a:pt x="75" y="23"/>
                </a:cubicBezTo>
                <a:cubicBezTo>
                  <a:pt x="74" y="23"/>
                  <a:pt x="73" y="24"/>
                  <a:pt x="72" y="24"/>
                </a:cubicBezTo>
                <a:cubicBezTo>
                  <a:pt x="71" y="24"/>
                  <a:pt x="70" y="23"/>
                  <a:pt x="69" y="23"/>
                </a:cubicBezTo>
                <a:cubicBezTo>
                  <a:pt x="69" y="22"/>
                  <a:pt x="68" y="21"/>
                  <a:pt x="68" y="20"/>
                </a:cubicBezTo>
                <a:cubicBezTo>
                  <a:pt x="68" y="19"/>
                  <a:pt x="69" y="18"/>
                  <a:pt x="69" y="17"/>
                </a:cubicBezTo>
                <a:close/>
                <a:moveTo>
                  <a:pt x="72" y="176"/>
                </a:moveTo>
                <a:cubicBezTo>
                  <a:pt x="66" y="176"/>
                  <a:pt x="60" y="170"/>
                  <a:pt x="60" y="164"/>
                </a:cubicBezTo>
                <a:cubicBezTo>
                  <a:pt x="60" y="157"/>
                  <a:pt x="66" y="152"/>
                  <a:pt x="72" y="152"/>
                </a:cubicBezTo>
                <a:cubicBezTo>
                  <a:pt x="79" y="152"/>
                  <a:pt x="84" y="157"/>
                  <a:pt x="84" y="164"/>
                </a:cubicBezTo>
                <a:cubicBezTo>
                  <a:pt x="84" y="170"/>
                  <a:pt x="79" y="176"/>
                  <a:pt x="72" y="176"/>
                </a:cubicBezTo>
                <a:close/>
                <a:moveTo>
                  <a:pt x="128" y="140"/>
                </a:moveTo>
                <a:cubicBezTo>
                  <a:pt x="128" y="142"/>
                  <a:pt x="126" y="144"/>
                  <a:pt x="124"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124" y="32"/>
                  <a:pt x="124" y="32"/>
                  <a:pt x="124" y="32"/>
                </a:cubicBezTo>
                <a:cubicBezTo>
                  <a:pt x="126" y="32"/>
                  <a:pt x="128" y="34"/>
                  <a:pt x="128" y="36"/>
                </a:cubicBezTo>
                <a:lnTo>
                  <a:pt x="128" y="14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2633028" y="5534025"/>
            <a:ext cx="171450" cy="294640"/>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52 w 112"/>
              <a:gd name="T19" fmla="*/ 16 h 192"/>
              <a:gd name="T20" fmla="*/ 60 w 112"/>
              <a:gd name="T21" fmla="*/ 16 h 192"/>
              <a:gd name="T22" fmla="*/ 64 w 112"/>
              <a:gd name="T23" fmla="*/ 20 h 192"/>
              <a:gd name="T24" fmla="*/ 60 w 112"/>
              <a:gd name="T25" fmla="*/ 24 h 192"/>
              <a:gd name="T26" fmla="*/ 52 w 112"/>
              <a:gd name="T27" fmla="*/ 24 h 192"/>
              <a:gd name="T28" fmla="*/ 48 w 112"/>
              <a:gd name="T29" fmla="*/ 20 h 192"/>
              <a:gd name="T30" fmla="*/ 52 w 112"/>
              <a:gd name="T31" fmla="*/ 16 h 192"/>
              <a:gd name="T32" fmla="*/ 33 w 112"/>
              <a:gd name="T33" fmla="*/ 17 h 192"/>
              <a:gd name="T34" fmla="*/ 39 w 112"/>
              <a:gd name="T35" fmla="*/ 17 h 192"/>
              <a:gd name="T36" fmla="*/ 40 w 112"/>
              <a:gd name="T37" fmla="*/ 20 h 192"/>
              <a:gd name="T38" fmla="*/ 39 w 112"/>
              <a:gd name="T39" fmla="*/ 23 h 192"/>
              <a:gd name="T40" fmla="*/ 36 w 112"/>
              <a:gd name="T41" fmla="*/ 24 h 192"/>
              <a:gd name="T42" fmla="*/ 33 w 112"/>
              <a:gd name="T43" fmla="*/ 23 h 192"/>
              <a:gd name="T44" fmla="*/ 32 w 112"/>
              <a:gd name="T45" fmla="*/ 20 h 192"/>
              <a:gd name="T46" fmla="*/ 33 w 112"/>
              <a:gd name="T47" fmla="*/ 17 h 192"/>
              <a:gd name="T48" fmla="*/ 56 w 112"/>
              <a:gd name="T49" fmla="*/ 176 h 192"/>
              <a:gd name="T50" fmla="*/ 44 w 112"/>
              <a:gd name="T51" fmla="*/ 164 h 192"/>
              <a:gd name="T52" fmla="*/ 56 w 112"/>
              <a:gd name="T53" fmla="*/ 152 h 192"/>
              <a:gd name="T54" fmla="*/ 68 w 112"/>
              <a:gd name="T55" fmla="*/ 164 h 192"/>
              <a:gd name="T56" fmla="*/ 56 w 112"/>
              <a:gd name="T57" fmla="*/ 176 h 192"/>
              <a:gd name="T58" fmla="*/ 96 w 112"/>
              <a:gd name="T59" fmla="*/ 140 h 192"/>
              <a:gd name="T60" fmla="*/ 92 w 112"/>
              <a:gd name="T61" fmla="*/ 144 h 192"/>
              <a:gd name="T62" fmla="*/ 20 w 112"/>
              <a:gd name="T63" fmla="*/ 144 h 192"/>
              <a:gd name="T64" fmla="*/ 16 w 112"/>
              <a:gd name="T65" fmla="*/ 140 h 192"/>
              <a:gd name="T66" fmla="*/ 16 w 112"/>
              <a:gd name="T67" fmla="*/ 36 h 192"/>
              <a:gd name="T68" fmla="*/ 20 w 112"/>
              <a:gd name="T69" fmla="*/ 32 h 192"/>
              <a:gd name="T70" fmla="*/ 92 w 112"/>
              <a:gd name="T71" fmla="*/ 32 h 192"/>
              <a:gd name="T72" fmla="*/ 96 w 112"/>
              <a:gd name="T73" fmla="*/ 36 h 192"/>
              <a:gd name="T74" fmla="*/ 96 w 112"/>
              <a:gd name="T75"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52" y="16"/>
                </a:moveTo>
                <a:cubicBezTo>
                  <a:pt x="60" y="16"/>
                  <a:pt x="60" y="16"/>
                  <a:pt x="60" y="16"/>
                </a:cubicBezTo>
                <a:cubicBezTo>
                  <a:pt x="62" y="16"/>
                  <a:pt x="64" y="18"/>
                  <a:pt x="64" y="20"/>
                </a:cubicBezTo>
                <a:cubicBezTo>
                  <a:pt x="64" y="22"/>
                  <a:pt x="62" y="24"/>
                  <a:pt x="60" y="24"/>
                </a:cubicBezTo>
                <a:cubicBezTo>
                  <a:pt x="52" y="24"/>
                  <a:pt x="52" y="24"/>
                  <a:pt x="52" y="24"/>
                </a:cubicBezTo>
                <a:cubicBezTo>
                  <a:pt x="50" y="24"/>
                  <a:pt x="48" y="22"/>
                  <a:pt x="48" y="20"/>
                </a:cubicBezTo>
                <a:cubicBezTo>
                  <a:pt x="48" y="18"/>
                  <a:pt x="50" y="16"/>
                  <a:pt x="52" y="16"/>
                </a:cubicBezTo>
                <a:close/>
                <a:moveTo>
                  <a:pt x="33" y="17"/>
                </a:moveTo>
                <a:cubicBezTo>
                  <a:pt x="35" y="16"/>
                  <a:pt x="38" y="16"/>
                  <a:pt x="39" y="17"/>
                </a:cubicBezTo>
                <a:cubicBezTo>
                  <a:pt x="40" y="18"/>
                  <a:pt x="40" y="19"/>
                  <a:pt x="40" y="20"/>
                </a:cubicBezTo>
                <a:cubicBezTo>
                  <a:pt x="40" y="21"/>
                  <a:pt x="40" y="22"/>
                  <a:pt x="39" y="23"/>
                </a:cubicBezTo>
                <a:cubicBezTo>
                  <a:pt x="38" y="23"/>
                  <a:pt x="37" y="24"/>
                  <a:pt x="36" y="24"/>
                </a:cubicBezTo>
                <a:cubicBezTo>
                  <a:pt x="35" y="24"/>
                  <a:pt x="34" y="23"/>
                  <a:pt x="33" y="23"/>
                </a:cubicBezTo>
                <a:cubicBezTo>
                  <a:pt x="33" y="22"/>
                  <a:pt x="32" y="21"/>
                  <a:pt x="32" y="20"/>
                </a:cubicBezTo>
                <a:cubicBezTo>
                  <a:pt x="32" y="19"/>
                  <a:pt x="33" y="18"/>
                  <a:pt x="33" y="17"/>
                </a:cubicBezTo>
                <a:close/>
                <a:moveTo>
                  <a:pt x="56" y="176"/>
                </a:moveTo>
                <a:cubicBezTo>
                  <a:pt x="50" y="176"/>
                  <a:pt x="44" y="170"/>
                  <a:pt x="44" y="164"/>
                </a:cubicBezTo>
                <a:cubicBezTo>
                  <a:pt x="44" y="157"/>
                  <a:pt x="50" y="152"/>
                  <a:pt x="56" y="152"/>
                </a:cubicBezTo>
                <a:cubicBezTo>
                  <a:pt x="63" y="152"/>
                  <a:pt x="68" y="157"/>
                  <a:pt x="68" y="164"/>
                </a:cubicBezTo>
                <a:cubicBezTo>
                  <a:pt x="68" y="170"/>
                  <a:pt x="63" y="176"/>
                  <a:pt x="56" y="176"/>
                </a:cubicBezTo>
                <a:close/>
                <a:moveTo>
                  <a:pt x="96" y="140"/>
                </a:moveTo>
                <a:cubicBezTo>
                  <a:pt x="96" y="142"/>
                  <a:pt x="94" y="144"/>
                  <a:pt x="92" y="144"/>
                </a:cubicBezTo>
                <a:cubicBezTo>
                  <a:pt x="20" y="144"/>
                  <a:pt x="20" y="144"/>
                  <a:pt x="20" y="144"/>
                </a:cubicBezTo>
                <a:cubicBezTo>
                  <a:pt x="18" y="144"/>
                  <a:pt x="16" y="142"/>
                  <a:pt x="16" y="140"/>
                </a:cubicBezTo>
                <a:cubicBezTo>
                  <a:pt x="16" y="36"/>
                  <a:pt x="16" y="36"/>
                  <a:pt x="16" y="36"/>
                </a:cubicBezTo>
                <a:cubicBezTo>
                  <a:pt x="16" y="34"/>
                  <a:pt x="18" y="32"/>
                  <a:pt x="20" y="32"/>
                </a:cubicBezTo>
                <a:cubicBezTo>
                  <a:pt x="92" y="32"/>
                  <a:pt x="92" y="32"/>
                  <a:pt x="92" y="32"/>
                </a:cubicBezTo>
                <a:cubicBezTo>
                  <a:pt x="94" y="32"/>
                  <a:pt x="96" y="34"/>
                  <a:pt x="96" y="36"/>
                </a:cubicBezTo>
                <a:lnTo>
                  <a:pt x="96" y="14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31" name="组合 230"/>
          <p:cNvGrpSpPr/>
          <p:nvPr/>
        </p:nvGrpSpPr>
        <p:grpSpPr>
          <a:xfrm>
            <a:off x="412433" y="6137593"/>
            <a:ext cx="294640" cy="294005"/>
            <a:chOff x="881" y="9591"/>
            <a:chExt cx="464" cy="463"/>
          </a:xfrm>
          <a:solidFill>
            <a:schemeClr val="bg1">
              <a:lumMod val="50000"/>
            </a:schemeClr>
          </a:solidFill>
        </p:grpSpPr>
        <p:sp>
          <p:nvSpPr>
            <p:cNvPr id="10" name="Freeform 7"/>
            <p:cNvSpPr/>
            <p:nvPr/>
          </p:nvSpPr>
          <p:spPr bwMode="auto">
            <a:xfrm>
              <a:off x="881" y="9881"/>
              <a:ext cx="464" cy="57"/>
            </a:xfrm>
            <a:custGeom>
              <a:avLst/>
              <a:gdLst>
                <a:gd name="T0" fmla="*/ 0 w 192"/>
                <a:gd name="T1" fmla="*/ 12 h 24"/>
                <a:gd name="T2" fmla="*/ 13 w 192"/>
                <a:gd name="T3" fmla="*/ 24 h 24"/>
                <a:gd name="T4" fmla="*/ 80 w 192"/>
                <a:gd name="T5" fmla="*/ 24 h 24"/>
                <a:gd name="T6" fmla="*/ 88 w 192"/>
                <a:gd name="T7" fmla="*/ 24 h 24"/>
                <a:gd name="T8" fmla="*/ 104 w 192"/>
                <a:gd name="T9" fmla="*/ 24 h 24"/>
                <a:gd name="T10" fmla="*/ 112 w 192"/>
                <a:gd name="T11" fmla="*/ 24 h 24"/>
                <a:gd name="T12" fmla="*/ 181 w 192"/>
                <a:gd name="T13" fmla="*/ 24 h 24"/>
                <a:gd name="T14" fmla="*/ 192 w 192"/>
                <a:gd name="T15" fmla="*/ 12 h 24"/>
                <a:gd name="T16" fmla="*/ 192 w 192"/>
                <a:gd name="T17" fmla="*/ 0 h 24"/>
                <a:gd name="T18" fmla="*/ 0 w 192"/>
                <a:gd name="T19" fmla="*/ 0 h 24"/>
                <a:gd name="T20" fmla="*/ 0 w 192"/>
                <a:gd name="T2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24">
                  <a:moveTo>
                    <a:pt x="0" y="12"/>
                  </a:moveTo>
                  <a:cubicBezTo>
                    <a:pt x="0" y="19"/>
                    <a:pt x="6" y="24"/>
                    <a:pt x="13" y="24"/>
                  </a:cubicBezTo>
                  <a:cubicBezTo>
                    <a:pt x="80" y="24"/>
                    <a:pt x="80" y="24"/>
                    <a:pt x="80" y="24"/>
                  </a:cubicBezTo>
                  <a:cubicBezTo>
                    <a:pt x="88" y="24"/>
                    <a:pt x="88" y="24"/>
                    <a:pt x="88" y="24"/>
                  </a:cubicBezTo>
                  <a:cubicBezTo>
                    <a:pt x="104" y="24"/>
                    <a:pt x="104" y="24"/>
                    <a:pt x="104" y="24"/>
                  </a:cubicBezTo>
                  <a:cubicBezTo>
                    <a:pt x="112" y="24"/>
                    <a:pt x="112" y="24"/>
                    <a:pt x="112" y="24"/>
                  </a:cubicBezTo>
                  <a:cubicBezTo>
                    <a:pt x="181" y="24"/>
                    <a:pt x="181" y="24"/>
                    <a:pt x="181" y="24"/>
                  </a:cubicBezTo>
                  <a:cubicBezTo>
                    <a:pt x="187" y="24"/>
                    <a:pt x="192" y="18"/>
                    <a:pt x="192" y="12"/>
                  </a:cubicBezTo>
                  <a:cubicBezTo>
                    <a:pt x="192" y="0"/>
                    <a:pt x="192" y="0"/>
                    <a:pt x="192" y="0"/>
                  </a:cubicBezTo>
                  <a:cubicBezTo>
                    <a:pt x="0" y="0"/>
                    <a:pt x="0" y="0"/>
                    <a:pt x="0" y="0"/>
                  </a:cubicBezTo>
                  <a:lnTo>
                    <a:pt x="0" y="12"/>
                  </a:lnTo>
                  <a:close/>
                </a:path>
              </a:pathLst>
            </a:custGeom>
            <a:grpFill/>
            <a:ln>
              <a:noFill/>
            </a:ln>
          </p:spPr>
          <p:txBody>
            <a:bodyPr vert="horz" wrap="square" lIns="91440" tIns="45720" rIns="91440" bIns="45720" numCol="1" anchor="t" anchorCtr="0" compatLnSpc="1"/>
            <a:lstStyle/>
            <a:p>
              <a:endParaRPr lang="zh-CN" altLang="en-US"/>
            </a:p>
          </p:txBody>
        </p:sp>
        <p:sp>
          <p:nvSpPr>
            <p:cNvPr id="11" name="Freeform 8"/>
            <p:cNvSpPr/>
            <p:nvPr/>
          </p:nvSpPr>
          <p:spPr bwMode="auto">
            <a:xfrm>
              <a:off x="881" y="9591"/>
              <a:ext cx="464" cy="271"/>
            </a:xfrm>
            <a:custGeom>
              <a:avLst/>
              <a:gdLst>
                <a:gd name="T0" fmla="*/ 180 w 192"/>
                <a:gd name="T1" fmla="*/ 0 h 112"/>
                <a:gd name="T2" fmla="*/ 12 w 192"/>
                <a:gd name="T3" fmla="*/ 0 h 112"/>
                <a:gd name="T4" fmla="*/ 0 w 192"/>
                <a:gd name="T5" fmla="*/ 12 h 112"/>
                <a:gd name="T6" fmla="*/ 0 w 192"/>
                <a:gd name="T7" fmla="*/ 112 h 112"/>
                <a:gd name="T8" fmla="*/ 192 w 192"/>
                <a:gd name="T9" fmla="*/ 112 h 112"/>
                <a:gd name="T10" fmla="*/ 192 w 192"/>
                <a:gd name="T11" fmla="*/ 12 h 112"/>
                <a:gd name="T12" fmla="*/ 180 w 192"/>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180" y="0"/>
                  </a:moveTo>
                  <a:cubicBezTo>
                    <a:pt x="12" y="0"/>
                    <a:pt x="12" y="0"/>
                    <a:pt x="12" y="0"/>
                  </a:cubicBezTo>
                  <a:cubicBezTo>
                    <a:pt x="6" y="0"/>
                    <a:pt x="0" y="5"/>
                    <a:pt x="0" y="12"/>
                  </a:cubicBezTo>
                  <a:cubicBezTo>
                    <a:pt x="0" y="112"/>
                    <a:pt x="0" y="112"/>
                    <a:pt x="0" y="112"/>
                  </a:cubicBezTo>
                  <a:cubicBezTo>
                    <a:pt x="192" y="112"/>
                    <a:pt x="192" y="112"/>
                    <a:pt x="192" y="112"/>
                  </a:cubicBezTo>
                  <a:cubicBezTo>
                    <a:pt x="192" y="12"/>
                    <a:pt x="192" y="12"/>
                    <a:pt x="192" y="12"/>
                  </a:cubicBezTo>
                  <a:cubicBezTo>
                    <a:pt x="192" y="5"/>
                    <a:pt x="187" y="0"/>
                    <a:pt x="180" y="0"/>
                  </a:cubicBezTo>
                  <a:close/>
                </a:path>
              </a:pathLst>
            </a:custGeom>
            <a:grpFill/>
            <a:ln>
              <a:noFill/>
            </a:ln>
          </p:spPr>
          <p:txBody>
            <a:bodyPr vert="horz" wrap="square" lIns="91440" tIns="45720" rIns="91440" bIns="45720" numCol="1" anchor="t" anchorCtr="0" compatLnSpc="1"/>
            <a:lstStyle/>
            <a:p>
              <a:endParaRPr lang="zh-CN" altLang="en-US"/>
            </a:p>
          </p:txBody>
        </p:sp>
        <p:sp>
          <p:nvSpPr>
            <p:cNvPr id="12" name="Freeform 9"/>
            <p:cNvSpPr/>
            <p:nvPr/>
          </p:nvSpPr>
          <p:spPr bwMode="auto">
            <a:xfrm>
              <a:off x="1016" y="9958"/>
              <a:ext cx="194" cy="97"/>
            </a:xfrm>
            <a:custGeom>
              <a:avLst/>
              <a:gdLst>
                <a:gd name="T0" fmla="*/ 56 w 80"/>
                <a:gd name="T1" fmla="*/ 2 h 40"/>
                <a:gd name="T2" fmla="*/ 56 w 80"/>
                <a:gd name="T3" fmla="*/ 2 h 40"/>
                <a:gd name="T4" fmla="*/ 56 w 80"/>
                <a:gd name="T5" fmla="*/ 0 h 40"/>
                <a:gd name="T6" fmla="*/ 48 w 80"/>
                <a:gd name="T7" fmla="*/ 0 h 40"/>
                <a:gd name="T8" fmla="*/ 32 w 80"/>
                <a:gd name="T9" fmla="*/ 0 h 40"/>
                <a:gd name="T10" fmla="*/ 24 w 80"/>
                <a:gd name="T11" fmla="*/ 0 h 40"/>
                <a:gd name="T12" fmla="*/ 24 w 80"/>
                <a:gd name="T13" fmla="*/ 1 h 40"/>
                <a:gd name="T14" fmla="*/ 24 w 80"/>
                <a:gd name="T15" fmla="*/ 1 h 40"/>
                <a:gd name="T16" fmla="*/ 0 w 80"/>
                <a:gd name="T17" fmla="*/ 20 h 40"/>
                <a:gd name="T18" fmla="*/ 13 w 80"/>
                <a:gd name="T19" fmla="*/ 35 h 40"/>
                <a:gd name="T20" fmla="*/ 40 w 80"/>
                <a:gd name="T21" fmla="*/ 40 h 40"/>
                <a:gd name="T22" fmla="*/ 80 w 80"/>
                <a:gd name="T23" fmla="*/ 20 h 40"/>
                <a:gd name="T24" fmla="*/ 80 w 80"/>
                <a:gd name="T25" fmla="*/ 20 h 40"/>
                <a:gd name="T26" fmla="*/ 80 w 80"/>
                <a:gd name="T27" fmla="*/ 20 h 40"/>
                <a:gd name="T28" fmla="*/ 80 w 80"/>
                <a:gd name="T29" fmla="*/ 20 h 40"/>
                <a:gd name="T30" fmla="*/ 80 w 80"/>
                <a:gd name="T31" fmla="*/ 20 h 40"/>
                <a:gd name="T32" fmla="*/ 56 w 80"/>
                <a:gd name="T33"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 h="40">
                  <a:moveTo>
                    <a:pt x="56" y="2"/>
                  </a:moveTo>
                  <a:cubicBezTo>
                    <a:pt x="56" y="2"/>
                    <a:pt x="56" y="2"/>
                    <a:pt x="56" y="2"/>
                  </a:cubicBezTo>
                  <a:cubicBezTo>
                    <a:pt x="56" y="0"/>
                    <a:pt x="56" y="0"/>
                    <a:pt x="56" y="0"/>
                  </a:cubicBezTo>
                  <a:cubicBezTo>
                    <a:pt x="48" y="0"/>
                    <a:pt x="48" y="0"/>
                    <a:pt x="48" y="0"/>
                  </a:cubicBezTo>
                  <a:cubicBezTo>
                    <a:pt x="32" y="0"/>
                    <a:pt x="32" y="0"/>
                    <a:pt x="32" y="0"/>
                  </a:cubicBezTo>
                  <a:cubicBezTo>
                    <a:pt x="24" y="0"/>
                    <a:pt x="24" y="0"/>
                    <a:pt x="24" y="0"/>
                  </a:cubicBezTo>
                  <a:cubicBezTo>
                    <a:pt x="24" y="1"/>
                    <a:pt x="24" y="1"/>
                    <a:pt x="24" y="1"/>
                  </a:cubicBezTo>
                  <a:cubicBezTo>
                    <a:pt x="24" y="1"/>
                    <a:pt x="24" y="1"/>
                    <a:pt x="24" y="1"/>
                  </a:cubicBezTo>
                  <a:cubicBezTo>
                    <a:pt x="9" y="5"/>
                    <a:pt x="0" y="11"/>
                    <a:pt x="0" y="20"/>
                  </a:cubicBezTo>
                  <a:cubicBezTo>
                    <a:pt x="0" y="26"/>
                    <a:pt x="5" y="31"/>
                    <a:pt x="13" y="35"/>
                  </a:cubicBezTo>
                  <a:cubicBezTo>
                    <a:pt x="20" y="38"/>
                    <a:pt x="30" y="40"/>
                    <a:pt x="40" y="40"/>
                  </a:cubicBezTo>
                  <a:cubicBezTo>
                    <a:pt x="63" y="40"/>
                    <a:pt x="80" y="31"/>
                    <a:pt x="80" y="20"/>
                  </a:cubicBezTo>
                  <a:cubicBezTo>
                    <a:pt x="80" y="20"/>
                    <a:pt x="80" y="20"/>
                    <a:pt x="80" y="20"/>
                  </a:cubicBezTo>
                  <a:cubicBezTo>
                    <a:pt x="80" y="20"/>
                    <a:pt x="80" y="20"/>
                    <a:pt x="80" y="20"/>
                  </a:cubicBezTo>
                  <a:cubicBezTo>
                    <a:pt x="80" y="20"/>
                    <a:pt x="80" y="20"/>
                    <a:pt x="80" y="20"/>
                  </a:cubicBezTo>
                  <a:cubicBezTo>
                    <a:pt x="80" y="20"/>
                    <a:pt x="80" y="20"/>
                    <a:pt x="80" y="20"/>
                  </a:cubicBezTo>
                  <a:cubicBezTo>
                    <a:pt x="80" y="11"/>
                    <a:pt x="71" y="5"/>
                    <a:pt x="56" y="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3" name="Freeform 10"/>
          <p:cNvSpPr>
            <a:spLocks noEditPoints="1"/>
          </p:cNvSpPr>
          <p:nvPr/>
        </p:nvSpPr>
        <p:spPr bwMode="auto">
          <a:xfrm>
            <a:off x="1075055" y="6162040"/>
            <a:ext cx="294640" cy="245110"/>
          </a:xfrm>
          <a:custGeom>
            <a:avLst/>
            <a:gdLst>
              <a:gd name="T0" fmla="*/ 192 w 192"/>
              <a:gd name="T1" fmla="*/ 138 h 160"/>
              <a:gd name="T2" fmla="*/ 176 w 192"/>
              <a:gd name="T3" fmla="*/ 99 h 160"/>
              <a:gd name="T4" fmla="*/ 176 w 192"/>
              <a:gd name="T5" fmla="*/ 12 h 160"/>
              <a:gd name="T6" fmla="*/ 164 w 192"/>
              <a:gd name="T7" fmla="*/ 0 h 160"/>
              <a:gd name="T8" fmla="*/ 28 w 192"/>
              <a:gd name="T9" fmla="*/ 0 h 160"/>
              <a:gd name="T10" fmla="*/ 16 w 192"/>
              <a:gd name="T11" fmla="*/ 12 h 160"/>
              <a:gd name="T12" fmla="*/ 16 w 192"/>
              <a:gd name="T13" fmla="*/ 99 h 160"/>
              <a:gd name="T14" fmla="*/ 0 w 192"/>
              <a:gd name="T15" fmla="*/ 138 h 160"/>
              <a:gd name="T16" fmla="*/ 0 w 192"/>
              <a:gd name="T17" fmla="*/ 139 h 160"/>
              <a:gd name="T18" fmla="*/ 0 w 192"/>
              <a:gd name="T19" fmla="*/ 139 h 160"/>
              <a:gd name="T20" fmla="*/ 0 w 192"/>
              <a:gd name="T21" fmla="*/ 140 h 160"/>
              <a:gd name="T22" fmla="*/ 0 w 192"/>
              <a:gd name="T23" fmla="*/ 140 h 160"/>
              <a:gd name="T24" fmla="*/ 0 w 192"/>
              <a:gd name="T25" fmla="*/ 142 h 160"/>
              <a:gd name="T26" fmla="*/ 1 w 192"/>
              <a:gd name="T27" fmla="*/ 142 h 160"/>
              <a:gd name="T28" fmla="*/ 9 w 192"/>
              <a:gd name="T29" fmla="*/ 158 h 160"/>
              <a:gd name="T30" fmla="*/ 12 w 192"/>
              <a:gd name="T31" fmla="*/ 160 h 160"/>
              <a:gd name="T32" fmla="*/ 180 w 192"/>
              <a:gd name="T33" fmla="*/ 160 h 160"/>
              <a:gd name="T34" fmla="*/ 184 w 192"/>
              <a:gd name="T35" fmla="*/ 158 h 160"/>
              <a:gd name="T36" fmla="*/ 192 w 192"/>
              <a:gd name="T37" fmla="*/ 142 h 160"/>
              <a:gd name="T38" fmla="*/ 192 w 192"/>
              <a:gd name="T39" fmla="*/ 140 h 160"/>
              <a:gd name="T40" fmla="*/ 192 w 192"/>
              <a:gd name="T41" fmla="*/ 138 h 160"/>
              <a:gd name="T42" fmla="*/ 93 w 192"/>
              <a:gd name="T43" fmla="*/ 9 h 160"/>
              <a:gd name="T44" fmla="*/ 99 w 192"/>
              <a:gd name="T45" fmla="*/ 9 h 160"/>
              <a:gd name="T46" fmla="*/ 100 w 192"/>
              <a:gd name="T47" fmla="*/ 12 h 160"/>
              <a:gd name="T48" fmla="*/ 99 w 192"/>
              <a:gd name="T49" fmla="*/ 15 h 160"/>
              <a:gd name="T50" fmla="*/ 96 w 192"/>
              <a:gd name="T51" fmla="*/ 16 h 160"/>
              <a:gd name="T52" fmla="*/ 93 w 192"/>
              <a:gd name="T53" fmla="*/ 15 h 160"/>
              <a:gd name="T54" fmla="*/ 92 w 192"/>
              <a:gd name="T55" fmla="*/ 12 h 160"/>
              <a:gd name="T56" fmla="*/ 93 w 192"/>
              <a:gd name="T57" fmla="*/ 9 h 160"/>
              <a:gd name="T58" fmla="*/ 40 w 192"/>
              <a:gd name="T59" fmla="*/ 24 h 160"/>
              <a:gd name="T60" fmla="*/ 152 w 192"/>
              <a:gd name="T61" fmla="*/ 24 h 160"/>
              <a:gd name="T62" fmla="*/ 152 w 192"/>
              <a:gd name="T63" fmla="*/ 96 h 160"/>
              <a:gd name="T64" fmla="*/ 40 w 192"/>
              <a:gd name="T65" fmla="*/ 96 h 160"/>
              <a:gd name="T66" fmla="*/ 40 w 192"/>
              <a:gd name="T67" fmla="*/ 24 h 160"/>
              <a:gd name="T68" fmla="*/ 10 w 192"/>
              <a:gd name="T69" fmla="*/ 136 h 160"/>
              <a:gd name="T70" fmla="*/ 23 w 192"/>
              <a:gd name="T71" fmla="*/ 104 h 160"/>
              <a:gd name="T72" fmla="*/ 169 w 192"/>
              <a:gd name="T73" fmla="*/ 104 h 160"/>
              <a:gd name="T74" fmla="*/ 182 w 192"/>
              <a:gd name="T75" fmla="*/ 136 h 160"/>
              <a:gd name="T76" fmla="*/ 10 w 192"/>
              <a:gd name="T77"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60">
                <a:moveTo>
                  <a:pt x="192" y="138"/>
                </a:moveTo>
                <a:cubicBezTo>
                  <a:pt x="176" y="99"/>
                  <a:pt x="176" y="99"/>
                  <a:pt x="176" y="99"/>
                </a:cubicBezTo>
                <a:cubicBezTo>
                  <a:pt x="176" y="12"/>
                  <a:pt x="176" y="12"/>
                  <a:pt x="176" y="12"/>
                </a:cubicBezTo>
                <a:cubicBezTo>
                  <a:pt x="176" y="5"/>
                  <a:pt x="171" y="0"/>
                  <a:pt x="164" y="0"/>
                </a:cubicBezTo>
                <a:cubicBezTo>
                  <a:pt x="28" y="0"/>
                  <a:pt x="28" y="0"/>
                  <a:pt x="28" y="0"/>
                </a:cubicBezTo>
                <a:cubicBezTo>
                  <a:pt x="21" y="0"/>
                  <a:pt x="16" y="5"/>
                  <a:pt x="16" y="12"/>
                </a:cubicBezTo>
                <a:cubicBezTo>
                  <a:pt x="16" y="99"/>
                  <a:pt x="16" y="99"/>
                  <a:pt x="16" y="99"/>
                </a:cubicBezTo>
                <a:cubicBezTo>
                  <a:pt x="0" y="138"/>
                  <a:pt x="0" y="138"/>
                  <a:pt x="0" y="138"/>
                </a:cubicBezTo>
                <a:cubicBezTo>
                  <a:pt x="0" y="138"/>
                  <a:pt x="0" y="138"/>
                  <a:pt x="0" y="139"/>
                </a:cubicBezTo>
                <a:cubicBezTo>
                  <a:pt x="0" y="139"/>
                  <a:pt x="0" y="139"/>
                  <a:pt x="0" y="139"/>
                </a:cubicBezTo>
                <a:cubicBezTo>
                  <a:pt x="0" y="139"/>
                  <a:pt x="0" y="140"/>
                  <a:pt x="0" y="140"/>
                </a:cubicBezTo>
                <a:cubicBezTo>
                  <a:pt x="0" y="140"/>
                  <a:pt x="0" y="140"/>
                  <a:pt x="0" y="140"/>
                </a:cubicBezTo>
                <a:cubicBezTo>
                  <a:pt x="0" y="141"/>
                  <a:pt x="0" y="141"/>
                  <a:pt x="0" y="142"/>
                </a:cubicBezTo>
                <a:cubicBezTo>
                  <a:pt x="0" y="142"/>
                  <a:pt x="0" y="142"/>
                  <a:pt x="1" y="142"/>
                </a:cubicBezTo>
                <a:cubicBezTo>
                  <a:pt x="9" y="158"/>
                  <a:pt x="9" y="158"/>
                  <a:pt x="9" y="158"/>
                </a:cubicBezTo>
                <a:cubicBezTo>
                  <a:pt x="9" y="159"/>
                  <a:pt x="11" y="160"/>
                  <a:pt x="12" y="160"/>
                </a:cubicBezTo>
                <a:cubicBezTo>
                  <a:pt x="180" y="160"/>
                  <a:pt x="180" y="160"/>
                  <a:pt x="180" y="160"/>
                </a:cubicBezTo>
                <a:cubicBezTo>
                  <a:pt x="182" y="160"/>
                  <a:pt x="183" y="159"/>
                  <a:pt x="184" y="158"/>
                </a:cubicBezTo>
                <a:cubicBezTo>
                  <a:pt x="192" y="142"/>
                  <a:pt x="192" y="142"/>
                  <a:pt x="192" y="142"/>
                </a:cubicBezTo>
                <a:cubicBezTo>
                  <a:pt x="192" y="141"/>
                  <a:pt x="192" y="141"/>
                  <a:pt x="192" y="140"/>
                </a:cubicBezTo>
                <a:cubicBezTo>
                  <a:pt x="192" y="139"/>
                  <a:pt x="192" y="138"/>
                  <a:pt x="192" y="138"/>
                </a:cubicBezTo>
                <a:close/>
                <a:moveTo>
                  <a:pt x="93" y="9"/>
                </a:moveTo>
                <a:cubicBezTo>
                  <a:pt x="95" y="8"/>
                  <a:pt x="97" y="8"/>
                  <a:pt x="99" y="9"/>
                </a:cubicBezTo>
                <a:cubicBezTo>
                  <a:pt x="100" y="10"/>
                  <a:pt x="100" y="11"/>
                  <a:pt x="100" y="12"/>
                </a:cubicBezTo>
                <a:cubicBezTo>
                  <a:pt x="100" y="13"/>
                  <a:pt x="100" y="14"/>
                  <a:pt x="99" y="15"/>
                </a:cubicBezTo>
                <a:cubicBezTo>
                  <a:pt x="98" y="15"/>
                  <a:pt x="97" y="16"/>
                  <a:pt x="96" y="16"/>
                </a:cubicBezTo>
                <a:cubicBezTo>
                  <a:pt x="95" y="16"/>
                  <a:pt x="94" y="15"/>
                  <a:pt x="93" y="15"/>
                </a:cubicBezTo>
                <a:cubicBezTo>
                  <a:pt x="93" y="14"/>
                  <a:pt x="92" y="13"/>
                  <a:pt x="92" y="12"/>
                </a:cubicBezTo>
                <a:cubicBezTo>
                  <a:pt x="92" y="11"/>
                  <a:pt x="93" y="10"/>
                  <a:pt x="93" y="9"/>
                </a:cubicBezTo>
                <a:close/>
                <a:moveTo>
                  <a:pt x="40" y="24"/>
                </a:moveTo>
                <a:cubicBezTo>
                  <a:pt x="152" y="24"/>
                  <a:pt x="152" y="24"/>
                  <a:pt x="152" y="24"/>
                </a:cubicBezTo>
                <a:cubicBezTo>
                  <a:pt x="152" y="96"/>
                  <a:pt x="152" y="96"/>
                  <a:pt x="152" y="96"/>
                </a:cubicBezTo>
                <a:cubicBezTo>
                  <a:pt x="40" y="96"/>
                  <a:pt x="40" y="96"/>
                  <a:pt x="40" y="96"/>
                </a:cubicBezTo>
                <a:lnTo>
                  <a:pt x="40" y="24"/>
                </a:lnTo>
                <a:close/>
                <a:moveTo>
                  <a:pt x="10" y="136"/>
                </a:moveTo>
                <a:cubicBezTo>
                  <a:pt x="23" y="104"/>
                  <a:pt x="23" y="104"/>
                  <a:pt x="23" y="104"/>
                </a:cubicBezTo>
                <a:cubicBezTo>
                  <a:pt x="169" y="104"/>
                  <a:pt x="169" y="104"/>
                  <a:pt x="169" y="104"/>
                </a:cubicBezTo>
                <a:cubicBezTo>
                  <a:pt x="182" y="136"/>
                  <a:pt x="182" y="136"/>
                  <a:pt x="182" y="136"/>
                </a:cubicBezTo>
                <a:lnTo>
                  <a:pt x="10" y="136"/>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Freeform 11"/>
          <p:cNvSpPr>
            <a:spLocks noEditPoints="1"/>
          </p:cNvSpPr>
          <p:nvPr/>
        </p:nvSpPr>
        <p:spPr bwMode="auto">
          <a:xfrm>
            <a:off x="1805940" y="6174105"/>
            <a:ext cx="294640" cy="220980"/>
          </a:xfrm>
          <a:custGeom>
            <a:avLst/>
            <a:gdLst>
              <a:gd name="T0" fmla="*/ 180 w 192"/>
              <a:gd name="T1" fmla="*/ 0 h 144"/>
              <a:gd name="T2" fmla="*/ 12 w 192"/>
              <a:gd name="T3" fmla="*/ 0 h 144"/>
              <a:gd name="T4" fmla="*/ 0 w 192"/>
              <a:gd name="T5" fmla="*/ 12 h 144"/>
              <a:gd name="T6" fmla="*/ 0 w 192"/>
              <a:gd name="T7" fmla="*/ 116 h 144"/>
              <a:gd name="T8" fmla="*/ 13 w 192"/>
              <a:gd name="T9" fmla="*/ 128 h 144"/>
              <a:gd name="T10" fmla="*/ 78 w 192"/>
              <a:gd name="T11" fmla="*/ 128 h 144"/>
              <a:gd name="T12" fmla="*/ 73 w 192"/>
              <a:gd name="T13" fmla="*/ 138 h 144"/>
              <a:gd name="T14" fmla="*/ 74 w 192"/>
              <a:gd name="T15" fmla="*/ 143 h 144"/>
              <a:gd name="T16" fmla="*/ 76 w 192"/>
              <a:gd name="T17" fmla="*/ 144 h 144"/>
              <a:gd name="T18" fmla="*/ 80 w 192"/>
              <a:gd name="T19" fmla="*/ 142 h 144"/>
              <a:gd name="T20" fmla="*/ 87 w 192"/>
              <a:gd name="T21" fmla="*/ 128 h 144"/>
              <a:gd name="T22" fmla="*/ 106 w 192"/>
              <a:gd name="T23" fmla="*/ 128 h 144"/>
              <a:gd name="T24" fmla="*/ 113 w 192"/>
              <a:gd name="T25" fmla="*/ 142 h 144"/>
              <a:gd name="T26" fmla="*/ 116 w 192"/>
              <a:gd name="T27" fmla="*/ 144 h 144"/>
              <a:gd name="T28" fmla="*/ 118 w 192"/>
              <a:gd name="T29" fmla="*/ 143 h 144"/>
              <a:gd name="T30" fmla="*/ 120 w 192"/>
              <a:gd name="T31" fmla="*/ 138 h 144"/>
              <a:gd name="T32" fmla="*/ 115 w 192"/>
              <a:gd name="T33" fmla="*/ 128 h 144"/>
              <a:gd name="T34" fmla="*/ 181 w 192"/>
              <a:gd name="T35" fmla="*/ 128 h 144"/>
              <a:gd name="T36" fmla="*/ 192 w 192"/>
              <a:gd name="T37" fmla="*/ 116 h 144"/>
              <a:gd name="T38" fmla="*/ 192 w 192"/>
              <a:gd name="T39" fmla="*/ 12 h 144"/>
              <a:gd name="T40" fmla="*/ 180 w 192"/>
              <a:gd name="T41" fmla="*/ 0 h 144"/>
              <a:gd name="T42" fmla="*/ 176 w 192"/>
              <a:gd name="T43" fmla="*/ 108 h 144"/>
              <a:gd name="T44" fmla="*/ 172 w 192"/>
              <a:gd name="T45" fmla="*/ 112 h 144"/>
              <a:gd name="T46" fmla="*/ 20 w 192"/>
              <a:gd name="T47" fmla="*/ 112 h 144"/>
              <a:gd name="T48" fmla="*/ 16 w 192"/>
              <a:gd name="T49" fmla="*/ 108 h 144"/>
              <a:gd name="T50" fmla="*/ 16 w 192"/>
              <a:gd name="T51" fmla="*/ 20 h 144"/>
              <a:gd name="T52" fmla="*/ 20 w 192"/>
              <a:gd name="T53" fmla="*/ 16 h 144"/>
              <a:gd name="T54" fmla="*/ 172 w 192"/>
              <a:gd name="T55" fmla="*/ 16 h 144"/>
              <a:gd name="T56" fmla="*/ 176 w 192"/>
              <a:gd name="T57" fmla="*/ 20 h 144"/>
              <a:gd name="T58" fmla="*/ 176 w 192"/>
              <a:gd name="T59"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44">
                <a:moveTo>
                  <a:pt x="180" y="0"/>
                </a:moveTo>
                <a:cubicBezTo>
                  <a:pt x="12" y="0"/>
                  <a:pt x="12" y="0"/>
                  <a:pt x="12" y="0"/>
                </a:cubicBezTo>
                <a:cubicBezTo>
                  <a:pt x="6" y="0"/>
                  <a:pt x="0" y="5"/>
                  <a:pt x="0" y="12"/>
                </a:cubicBezTo>
                <a:cubicBezTo>
                  <a:pt x="0" y="116"/>
                  <a:pt x="0" y="116"/>
                  <a:pt x="0" y="116"/>
                </a:cubicBezTo>
                <a:cubicBezTo>
                  <a:pt x="0" y="123"/>
                  <a:pt x="6" y="128"/>
                  <a:pt x="13" y="128"/>
                </a:cubicBezTo>
                <a:cubicBezTo>
                  <a:pt x="78" y="128"/>
                  <a:pt x="78" y="128"/>
                  <a:pt x="78" y="128"/>
                </a:cubicBezTo>
                <a:cubicBezTo>
                  <a:pt x="73" y="138"/>
                  <a:pt x="73" y="138"/>
                  <a:pt x="73" y="138"/>
                </a:cubicBezTo>
                <a:cubicBezTo>
                  <a:pt x="72" y="140"/>
                  <a:pt x="72" y="142"/>
                  <a:pt x="74" y="143"/>
                </a:cubicBezTo>
                <a:cubicBezTo>
                  <a:pt x="75" y="144"/>
                  <a:pt x="76" y="144"/>
                  <a:pt x="76" y="144"/>
                </a:cubicBezTo>
                <a:cubicBezTo>
                  <a:pt x="78" y="144"/>
                  <a:pt x="79" y="143"/>
                  <a:pt x="80" y="142"/>
                </a:cubicBezTo>
                <a:cubicBezTo>
                  <a:pt x="87" y="128"/>
                  <a:pt x="87" y="128"/>
                  <a:pt x="87" y="128"/>
                </a:cubicBezTo>
                <a:cubicBezTo>
                  <a:pt x="106" y="128"/>
                  <a:pt x="106" y="128"/>
                  <a:pt x="106" y="128"/>
                </a:cubicBezTo>
                <a:cubicBezTo>
                  <a:pt x="113" y="142"/>
                  <a:pt x="113" y="142"/>
                  <a:pt x="113" y="142"/>
                </a:cubicBezTo>
                <a:cubicBezTo>
                  <a:pt x="113" y="143"/>
                  <a:pt x="115" y="144"/>
                  <a:pt x="116" y="144"/>
                </a:cubicBezTo>
                <a:cubicBezTo>
                  <a:pt x="117" y="144"/>
                  <a:pt x="117" y="144"/>
                  <a:pt x="118" y="143"/>
                </a:cubicBezTo>
                <a:cubicBezTo>
                  <a:pt x="120" y="142"/>
                  <a:pt x="121" y="140"/>
                  <a:pt x="120" y="138"/>
                </a:cubicBezTo>
                <a:cubicBezTo>
                  <a:pt x="115" y="128"/>
                  <a:pt x="115" y="128"/>
                  <a:pt x="115" y="128"/>
                </a:cubicBezTo>
                <a:cubicBezTo>
                  <a:pt x="181" y="128"/>
                  <a:pt x="181" y="128"/>
                  <a:pt x="181" y="128"/>
                </a:cubicBezTo>
                <a:cubicBezTo>
                  <a:pt x="187" y="128"/>
                  <a:pt x="192" y="122"/>
                  <a:pt x="192" y="116"/>
                </a:cubicBezTo>
                <a:cubicBezTo>
                  <a:pt x="192" y="12"/>
                  <a:pt x="192" y="12"/>
                  <a:pt x="192" y="12"/>
                </a:cubicBezTo>
                <a:cubicBezTo>
                  <a:pt x="192" y="5"/>
                  <a:pt x="187" y="0"/>
                  <a:pt x="180" y="0"/>
                </a:cubicBezTo>
                <a:close/>
                <a:moveTo>
                  <a:pt x="176" y="108"/>
                </a:moveTo>
                <a:cubicBezTo>
                  <a:pt x="176" y="110"/>
                  <a:pt x="174" y="112"/>
                  <a:pt x="172" y="112"/>
                </a:cubicBezTo>
                <a:cubicBezTo>
                  <a:pt x="20" y="112"/>
                  <a:pt x="20" y="112"/>
                  <a:pt x="20" y="112"/>
                </a:cubicBezTo>
                <a:cubicBezTo>
                  <a:pt x="18" y="112"/>
                  <a:pt x="16" y="110"/>
                  <a:pt x="16" y="108"/>
                </a:cubicBezTo>
                <a:cubicBezTo>
                  <a:pt x="16" y="20"/>
                  <a:pt x="16" y="20"/>
                  <a:pt x="16" y="20"/>
                </a:cubicBezTo>
                <a:cubicBezTo>
                  <a:pt x="16" y="18"/>
                  <a:pt x="18" y="16"/>
                  <a:pt x="20" y="16"/>
                </a:cubicBezTo>
                <a:cubicBezTo>
                  <a:pt x="172" y="16"/>
                  <a:pt x="172" y="16"/>
                  <a:pt x="172" y="16"/>
                </a:cubicBezTo>
                <a:cubicBezTo>
                  <a:pt x="174" y="16"/>
                  <a:pt x="176" y="18"/>
                  <a:pt x="176" y="20"/>
                </a:cubicBezTo>
                <a:lnTo>
                  <a:pt x="176" y="108"/>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27" name="组合 226"/>
          <p:cNvGrpSpPr/>
          <p:nvPr/>
        </p:nvGrpSpPr>
        <p:grpSpPr>
          <a:xfrm>
            <a:off x="2571750" y="6137593"/>
            <a:ext cx="294005" cy="294005"/>
            <a:chOff x="4301" y="9591"/>
            <a:chExt cx="463" cy="463"/>
          </a:xfrm>
          <a:solidFill>
            <a:schemeClr val="bg1">
              <a:lumMod val="50000"/>
            </a:schemeClr>
          </a:solidFill>
        </p:grpSpPr>
        <p:sp>
          <p:nvSpPr>
            <p:cNvPr id="15" name="Rectangle 12"/>
            <p:cNvSpPr>
              <a:spLocks noChangeArrowheads="1"/>
            </p:cNvSpPr>
            <p:nvPr/>
          </p:nvSpPr>
          <p:spPr bwMode="auto">
            <a:xfrm>
              <a:off x="4552" y="9881"/>
              <a:ext cx="19" cy="57"/>
            </a:xfrm>
            <a:prstGeom prst="rect">
              <a:avLst/>
            </a:prstGeom>
            <a:grpFill/>
            <a:ln>
              <a:noFill/>
            </a:ln>
          </p:spPr>
          <p:txBody>
            <a:bodyPr vert="horz" wrap="square" lIns="91440" tIns="45720" rIns="91440" bIns="45720" numCol="1" anchor="t" anchorCtr="0" compatLnSpc="1"/>
            <a:lstStyle/>
            <a:p>
              <a:endParaRPr lang="zh-CN" altLang="en-US"/>
            </a:p>
          </p:txBody>
        </p:sp>
        <p:sp>
          <p:nvSpPr>
            <p:cNvPr id="16" name="Freeform 13"/>
            <p:cNvSpPr/>
            <p:nvPr/>
          </p:nvSpPr>
          <p:spPr bwMode="auto">
            <a:xfrm>
              <a:off x="4320" y="9591"/>
              <a:ext cx="425" cy="271"/>
            </a:xfrm>
            <a:custGeom>
              <a:avLst/>
              <a:gdLst>
                <a:gd name="T0" fmla="*/ 172 w 176"/>
                <a:gd name="T1" fmla="*/ 80 h 112"/>
                <a:gd name="T2" fmla="*/ 176 w 176"/>
                <a:gd name="T3" fmla="*/ 80 h 112"/>
                <a:gd name="T4" fmla="*/ 176 w 176"/>
                <a:gd name="T5" fmla="*/ 12 h 112"/>
                <a:gd name="T6" fmla="*/ 164 w 176"/>
                <a:gd name="T7" fmla="*/ 0 h 112"/>
                <a:gd name="T8" fmla="*/ 12 w 176"/>
                <a:gd name="T9" fmla="*/ 0 h 112"/>
                <a:gd name="T10" fmla="*/ 0 w 176"/>
                <a:gd name="T11" fmla="*/ 12 h 112"/>
                <a:gd name="T12" fmla="*/ 0 w 176"/>
                <a:gd name="T13" fmla="*/ 48 h 112"/>
                <a:gd name="T14" fmla="*/ 4 w 176"/>
                <a:gd name="T15" fmla="*/ 48 h 112"/>
                <a:gd name="T16" fmla="*/ 76 w 176"/>
                <a:gd name="T17" fmla="*/ 48 h 112"/>
                <a:gd name="T18" fmla="*/ 96 w 176"/>
                <a:gd name="T19" fmla="*/ 68 h 112"/>
                <a:gd name="T20" fmla="*/ 96 w 176"/>
                <a:gd name="T21" fmla="*/ 112 h 112"/>
                <a:gd name="T22" fmla="*/ 104 w 176"/>
                <a:gd name="T23" fmla="*/ 112 h 112"/>
                <a:gd name="T24" fmla="*/ 104 w 176"/>
                <a:gd name="T25" fmla="*/ 100 h 112"/>
                <a:gd name="T26" fmla="*/ 124 w 176"/>
                <a:gd name="T27" fmla="*/ 80 h 112"/>
                <a:gd name="T28" fmla="*/ 172 w 176"/>
                <a:gd name="T29" fmla="*/ 8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12">
                  <a:moveTo>
                    <a:pt x="172" y="80"/>
                  </a:moveTo>
                  <a:cubicBezTo>
                    <a:pt x="174" y="80"/>
                    <a:pt x="175" y="80"/>
                    <a:pt x="176" y="80"/>
                  </a:cubicBezTo>
                  <a:cubicBezTo>
                    <a:pt x="176" y="12"/>
                    <a:pt x="176" y="12"/>
                    <a:pt x="176" y="12"/>
                  </a:cubicBezTo>
                  <a:cubicBezTo>
                    <a:pt x="176" y="5"/>
                    <a:pt x="171" y="0"/>
                    <a:pt x="164" y="0"/>
                  </a:cubicBezTo>
                  <a:cubicBezTo>
                    <a:pt x="12" y="0"/>
                    <a:pt x="12" y="0"/>
                    <a:pt x="12" y="0"/>
                  </a:cubicBezTo>
                  <a:cubicBezTo>
                    <a:pt x="6" y="0"/>
                    <a:pt x="0" y="5"/>
                    <a:pt x="0" y="12"/>
                  </a:cubicBezTo>
                  <a:cubicBezTo>
                    <a:pt x="0" y="48"/>
                    <a:pt x="0" y="48"/>
                    <a:pt x="0" y="48"/>
                  </a:cubicBezTo>
                  <a:cubicBezTo>
                    <a:pt x="1" y="48"/>
                    <a:pt x="3" y="48"/>
                    <a:pt x="4" y="48"/>
                  </a:cubicBezTo>
                  <a:cubicBezTo>
                    <a:pt x="76" y="48"/>
                    <a:pt x="76" y="48"/>
                    <a:pt x="76" y="48"/>
                  </a:cubicBezTo>
                  <a:cubicBezTo>
                    <a:pt x="87" y="48"/>
                    <a:pt x="96" y="57"/>
                    <a:pt x="96" y="68"/>
                  </a:cubicBezTo>
                  <a:cubicBezTo>
                    <a:pt x="96" y="112"/>
                    <a:pt x="96" y="112"/>
                    <a:pt x="96" y="112"/>
                  </a:cubicBezTo>
                  <a:cubicBezTo>
                    <a:pt x="104" y="112"/>
                    <a:pt x="104" y="112"/>
                    <a:pt x="104" y="112"/>
                  </a:cubicBezTo>
                  <a:cubicBezTo>
                    <a:pt x="104" y="100"/>
                    <a:pt x="104" y="100"/>
                    <a:pt x="104" y="100"/>
                  </a:cubicBezTo>
                  <a:cubicBezTo>
                    <a:pt x="104" y="89"/>
                    <a:pt x="113" y="80"/>
                    <a:pt x="124" y="80"/>
                  </a:cubicBezTo>
                  <a:lnTo>
                    <a:pt x="172" y="80"/>
                  </a:lnTo>
                  <a:close/>
                </a:path>
              </a:pathLst>
            </a:custGeom>
            <a:grpFill/>
            <a:ln>
              <a:noFill/>
            </a:ln>
          </p:spPr>
          <p:txBody>
            <a:bodyPr vert="horz" wrap="square" lIns="91440" tIns="45720" rIns="91440" bIns="45720" numCol="1" anchor="t" anchorCtr="0" compatLnSpc="1"/>
            <a:lstStyle/>
            <a:p>
              <a:endParaRPr lang="zh-CN" altLang="en-US"/>
            </a:p>
          </p:txBody>
        </p:sp>
        <p:sp>
          <p:nvSpPr>
            <p:cNvPr id="17" name="Freeform 14"/>
            <p:cNvSpPr>
              <a:spLocks noEditPoints="1"/>
            </p:cNvSpPr>
            <p:nvPr/>
          </p:nvSpPr>
          <p:spPr bwMode="auto">
            <a:xfrm>
              <a:off x="4301" y="9726"/>
              <a:ext cx="232" cy="329"/>
            </a:xfrm>
            <a:custGeom>
              <a:avLst/>
              <a:gdLst>
                <a:gd name="T0" fmla="*/ 84 w 96"/>
                <a:gd name="T1" fmla="*/ 0 h 136"/>
                <a:gd name="T2" fmla="*/ 12 w 96"/>
                <a:gd name="T3" fmla="*/ 0 h 136"/>
                <a:gd name="T4" fmla="*/ 0 w 96"/>
                <a:gd name="T5" fmla="*/ 12 h 136"/>
                <a:gd name="T6" fmla="*/ 0 w 96"/>
                <a:gd name="T7" fmla="*/ 56 h 136"/>
                <a:gd name="T8" fmla="*/ 0 w 96"/>
                <a:gd name="T9" fmla="*/ 64 h 136"/>
                <a:gd name="T10" fmla="*/ 0 w 96"/>
                <a:gd name="T11" fmla="*/ 124 h 136"/>
                <a:gd name="T12" fmla="*/ 12 w 96"/>
                <a:gd name="T13" fmla="*/ 136 h 136"/>
                <a:gd name="T14" fmla="*/ 84 w 96"/>
                <a:gd name="T15" fmla="*/ 136 h 136"/>
                <a:gd name="T16" fmla="*/ 96 w 96"/>
                <a:gd name="T17" fmla="*/ 124 h 136"/>
                <a:gd name="T18" fmla="*/ 96 w 96"/>
                <a:gd name="T19" fmla="*/ 12 h 136"/>
                <a:gd name="T20" fmla="*/ 84 w 96"/>
                <a:gd name="T21" fmla="*/ 0 h 136"/>
                <a:gd name="T22" fmla="*/ 51 w 96"/>
                <a:gd name="T23" fmla="*/ 119 h 136"/>
                <a:gd name="T24" fmla="*/ 48 w 96"/>
                <a:gd name="T25" fmla="*/ 120 h 136"/>
                <a:gd name="T26" fmla="*/ 45 w 96"/>
                <a:gd name="T27" fmla="*/ 119 h 136"/>
                <a:gd name="T28" fmla="*/ 44 w 96"/>
                <a:gd name="T29" fmla="*/ 116 h 136"/>
                <a:gd name="T30" fmla="*/ 45 w 96"/>
                <a:gd name="T31" fmla="*/ 113 h 136"/>
                <a:gd name="T32" fmla="*/ 51 w 96"/>
                <a:gd name="T33" fmla="*/ 113 h 136"/>
                <a:gd name="T34" fmla="*/ 52 w 96"/>
                <a:gd name="T35" fmla="*/ 116 h 136"/>
                <a:gd name="T36" fmla="*/ 51 w 96"/>
                <a:gd name="T37" fmla="*/ 119 h 136"/>
                <a:gd name="T38" fmla="*/ 80 w 96"/>
                <a:gd name="T39" fmla="*/ 100 h 136"/>
                <a:gd name="T40" fmla="*/ 76 w 96"/>
                <a:gd name="T41" fmla="*/ 104 h 136"/>
                <a:gd name="T42" fmla="*/ 20 w 96"/>
                <a:gd name="T43" fmla="*/ 104 h 136"/>
                <a:gd name="T44" fmla="*/ 16 w 96"/>
                <a:gd name="T45" fmla="*/ 100 h 136"/>
                <a:gd name="T46" fmla="*/ 16 w 96"/>
                <a:gd name="T47" fmla="*/ 20 h 136"/>
                <a:gd name="T48" fmla="*/ 20 w 96"/>
                <a:gd name="T49" fmla="*/ 16 h 136"/>
                <a:gd name="T50" fmla="*/ 76 w 96"/>
                <a:gd name="T51" fmla="*/ 16 h 136"/>
                <a:gd name="T52" fmla="*/ 80 w 96"/>
                <a:gd name="T53" fmla="*/ 20 h 136"/>
                <a:gd name="T54" fmla="*/ 80 w 96"/>
                <a:gd name="T55" fmla="*/ 10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6" h="136">
                  <a:moveTo>
                    <a:pt x="84" y="0"/>
                  </a:moveTo>
                  <a:cubicBezTo>
                    <a:pt x="12" y="0"/>
                    <a:pt x="12" y="0"/>
                    <a:pt x="12" y="0"/>
                  </a:cubicBezTo>
                  <a:cubicBezTo>
                    <a:pt x="6" y="0"/>
                    <a:pt x="0" y="5"/>
                    <a:pt x="0" y="12"/>
                  </a:cubicBezTo>
                  <a:cubicBezTo>
                    <a:pt x="0" y="56"/>
                    <a:pt x="0" y="56"/>
                    <a:pt x="0" y="56"/>
                  </a:cubicBezTo>
                  <a:cubicBezTo>
                    <a:pt x="0" y="64"/>
                    <a:pt x="0" y="64"/>
                    <a:pt x="0" y="64"/>
                  </a:cubicBezTo>
                  <a:cubicBezTo>
                    <a:pt x="0" y="124"/>
                    <a:pt x="0" y="124"/>
                    <a:pt x="0" y="124"/>
                  </a:cubicBezTo>
                  <a:cubicBezTo>
                    <a:pt x="0" y="130"/>
                    <a:pt x="6" y="136"/>
                    <a:pt x="12" y="136"/>
                  </a:cubicBezTo>
                  <a:cubicBezTo>
                    <a:pt x="84" y="136"/>
                    <a:pt x="84" y="136"/>
                    <a:pt x="84" y="136"/>
                  </a:cubicBezTo>
                  <a:cubicBezTo>
                    <a:pt x="91" y="136"/>
                    <a:pt x="96" y="130"/>
                    <a:pt x="96" y="124"/>
                  </a:cubicBezTo>
                  <a:cubicBezTo>
                    <a:pt x="96" y="12"/>
                    <a:pt x="96" y="12"/>
                    <a:pt x="96" y="12"/>
                  </a:cubicBezTo>
                  <a:cubicBezTo>
                    <a:pt x="96" y="5"/>
                    <a:pt x="91" y="0"/>
                    <a:pt x="84" y="0"/>
                  </a:cubicBezTo>
                  <a:close/>
                  <a:moveTo>
                    <a:pt x="51" y="119"/>
                  </a:moveTo>
                  <a:cubicBezTo>
                    <a:pt x="50" y="119"/>
                    <a:pt x="49" y="120"/>
                    <a:pt x="48" y="120"/>
                  </a:cubicBezTo>
                  <a:cubicBezTo>
                    <a:pt x="47" y="120"/>
                    <a:pt x="46" y="119"/>
                    <a:pt x="45" y="119"/>
                  </a:cubicBezTo>
                  <a:cubicBezTo>
                    <a:pt x="45" y="118"/>
                    <a:pt x="44" y="117"/>
                    <a:pt x="44" y="116"/>
                  </a:cubicBezTo>
                  <a:cubicBezTo>
                    <a:pt x="44" y="115"/>
                    <a:pt x="45" y="114"/>
                    <a:pt x="45" y="113"/>
                  </a:cubicBezTo>
                  <a:cubicBezTo>
                    <a:pt x="47" y="112"/>
                    <a:pt x="49" y="112"/>
                    <a:pt x="51" y="113"/>
                  </a:cubicBezTo>
                  <a:cubicBezTo>
                    <a:pt x="52" y="114"/>
                    <a:pt x="52" y="115"/>
                    <a:pt x="52" y="116"/>
                  </a:cubicBezTo>
                  <a:cubicBezTo>
                    <a:pt x="52" y="117"/>
                    <a:pt x="52" y="118"/>
                    <a:pt x="51" y="119"/>
                  </a:cubicBezTo>
                  <a:close/>
                  <a:moveTo>
                    <a:pt x="80" y="100"/>
                  </a:moveTo>
                  <a:cubicBezTo>
                    <a:pt x="80" y="102"/>
                    <a:pt x="78" y="104"/>
                    <a:pt x="76" y="104"/>
                  </a:cubicBezTo>
                  <a:cubicBezTo>
                    <a:pt x="20" y="104"/>
                    <a:pt x="20" y="104"/>
                    <a:pt x="20" y="104"/>
                  </a:cubicBezTo>
                  <a:cubicBezTo>
                    <a:pt x="18" y="104"/>
                    <a:pt x="16" y="102"/>
                    <a:pt x="16" y="100"/>
                  </a:cubicBezTo>
                  <a:cubicBezTo>
                    <a:pt x="16" y="20"/>
                    <a:pt x="16" y="20"/>
                    <a:pt x="16" y="20"/>
                  </a:cubicBezTo>
                  <a:cubicBezTo>
                    <a:pt x="16" y="18"/>
                    <a:pt x="18" y="16"/>
                    <a:pt x="20" y="16"/>
                  </a:cubicBezTo>
                  <a:cubicBezTo>
                    <a:pt x="76" y="16"/>
                    <a:pt x="76" y="16"/>
                    <a:pt x="76" y="16"/>
                  </a:cubicBezTo>
                  <a:cubicBezTo>
                    <a:pt x="78" y="16"/>
                    <a:pt x="80" y="18"/>
                    <a:pt x="80" y="20"/>
                  </a:cubicBezTo>
                  <a:lnTo>
                    <a:pt x="80" y="100"/>
                  </a:lnTo>
                  <a:close/>
                </a:path>
              </a:pathLst>
            </a:custGeom>
            <a:grpFill/>
            <a:ln>
              <a:noFill/>
            </a:ln>
          </p:spPr>
          <p:txBody>
            <a:bodyPr vert="horz" wrap="square" lIns="91440" tIns="45720" rIns="91440" bIns="45720" numCol="1" anchor="t" anchorCtr="0" compatLnSpc="1"/>
            <a:lstStyle/>
            <a:p>
              <a:endParaRPr lang="zh-CN" altLang="en-US"/>
            </a:p>
          </p:txBody>
        </p:sp>
        <p:sp>
          <p:nvSpPr>
            <p:cNvPr id="18" name="Freeform 15"/>
            <p:cNvSpPr>
              <a:spLocks noEditPoints="1"/>
            </p:cNvSpPr>
            <p:nvPr/>
          </p:nvSpPr>
          <p:spPr bwMode="auto">
            <a:xfrm>
              <a:off x="4592" y="9804"/>
              <a:ext cx="173" cy="251"/>
            </a:xfrm>
            <a:custGeom>
              <a:avLst/>
              <a:gdLst>
                <a:gd name="T0" fmla="*/ 60 w 72"/>
                <a:gd name="T1" fmla="*/ 0 h 104"/>
                <a:gd name="T2" fmla="*/ 12 w 72"/>
                <a:gd name="T3" fmla="*/ 0 h 104"/>
                <a:gd name="T4" fmla="*/ 0 w 72"/>
                <a:gd name="T5" fmla="*/ 12 h 104"/>
                <a:gd name="T6" fmla="*/ 0 w 72"/>
                <a:gd name="T7" fmla="*/ 92 h 104"/>
                <a:gd name="T8" fmla="*/ 12 w 72"/>
                <a:gd name="T9" fmla="*/ 104 h 104"/>
                <a:gd name="T10" fmla="*/ 60 w 72"/>
                <a:gd name="T11" fmla="*/ 104 h 104"/>
                <a:gd name="T12" fmla="*/ 72 w 72"/>
                <a:gd name="T13" fmla="*/ 92 h 104"/>
                <a:gd name="T14" fmla="*/ 72 w 72"/>
                <a:gd name="T15" fmla="*/ 12 h 104"/>
                <a:gd name="T16" fmla="*/ 60 w 72"/>
                <a:gd name="T17" fmla="*/ 0 h 104"/>
                <a:gd name="T18" fmla="*/ 39 w 72"/>
                <a:gd name="T19" fmla="*/ 87 h 104"/>
                <a:gd name="T20" fmla="*/ 36 w 72"/>
                <a:gd name="T21" fmla="*/ 88 h 104"/>
                <a:gd name="T22" fmla="*/ 33 w 72"/>
                <a:gd name="T23" fmla="*/ 87 h 104"/>
                <a:gd name="T24" fmla="*/ 32 w 72"/>
                <a:gd name="T25" fmla="*/ 84 h 104"/>
                <a:gd name="T26" fmla="*/ 33 w 72"/>
                <a:gd name="T27" fmla="*/ 81 h 104"/>
                <a:gd name="T28" fmla="*/ 39 w 72"/>
                <a:gd name="T29" fmla="*/ 81 h 104"/>
                <a:gd name="T30" fmla="*/ 40 w 72"/>
                <a:gd name="T31" fmla="*/ 84 h 104"/>
                <a:gd name="T32" fmla="*/ 39 w 72"/>
                <a:gd name="T33" fmla="*/ 87 h 104"/>
                <a:gd name="T34" fmla="*/ 56 w 72"/>
                <a:gd name="T35" fmla="*/ 68 h 104"/>
                <a:gd name="T36" fmla="*/ 52 w 72"/>
                <a:gd name="T37" fmla="*/ 72 h 104"/>
                <a:gd name="T38" fmla="*/ 20 w 72"/>
                <a:gd name="T39" fmla="*/ 72 h 104"/>
                <a:gd name="T40" fmla="*/ 16 w 72"/>
                <a:gd name="T41" fmla="*/ 68 h 104"/>
                <a:gd name="T42" fmla="*/ 16 w 72"/>
                <a:gd name="T43" fmla="*/ 20 h 104"/>
                <a:gd name="T44" fmla="*/ 20 w 72"/>
                <a:gd name="T45" fmla="*/ 16 h 104"/>
                <a:gd name="T46" fmla="*/ 52 w 72"/>
                <a:gd name="T47" fmla="*/ 16 h 104"/>
                <a:gd name="T48" fmla="*/ 56 w 72"/>
                <a:gd name="T49" fmla="*/ 20 h 104"/>
                <a:gd name="T50" fmla="*/ 56 w 72"/>
                <a:gd name="T51" fmla="*/ 6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04">
                  <a:moveTo>
                    <a:pt x="60" y="0"/>
                  </a:moveTo>
                  <a:cubicBezTo>
                    <a:pt x="12" y="0"/>
                    <a:pt x="12" y="0"/>
                    <a:pt x="12" y="0"/>
                  </a:cubicBezTo>
                  <a:cubicBezTo>
                    <a:pt x="6" y="0"/>
                    <a:pt x="0" y="5"/>
                    <a:pt x="0" y="12"/>
                  </a:cubicBezTo>
                  <a:cubicBezTo>
                    <a:pt x="0" y="92"/>
                    <a:pt x="0" y="92"/>
                    <a:pt x="0" y="92"/>
                  </a:cubicBezTo>
                  <a:cubicBezTo>
                    <a:pt x="0" y="98"/>
                    <a:pt x="6" y="104"/>
                    <a:pt x="12" y="104"/>
                  </a:cubicBezTo>
                  <a:cubicBezTo>
                    <a:pt x="60" y="104"/>
                    <a:pt x="60" y="104"/>
                    <a:pt x="60" y="104"/>
                  </a:cubicBezTo>
                  <a:cubicBezTo>
                    <a:pt x="67" y="104"/>
                    <a:pt x="72" y="98"/>
                    <a:pt x="72" y="92"/>
                  </a:cubicBezTo>
                  <a:cubicBezTo>
                    <a:pt x="72" y="12"/>
                    <a:pt x="72" y="12"/>
                    <a:pt x="72" y="12"/>
                  </a:cubicBezTo>
                  <a:cubicBezTo>
                    <a:pt x="72" y="5"/>
                    <a:pt x="67" y="0"/>
                    <a:pt x="60" y="0"/>
                  </a:cubicBezTo>
                  <a:close/>
                  <a:moveTo>
                    <a:pt x="39" y="87"/>
                  </a:moveTo>
                  <a:cubicBezTo>
                    <a:pt x="38" y="87"/>
                    <a:pt x="37" y="88"/>
                    <a:pt x="36" y="88"/>
                  </a:cubicBezTo>
                  <a:cubicBezTo>
                    <a:pt x="35" y="88"/>
                    <a:pt x="34" y="87"/>
                    <a:pt x="33" y="87"/>
                  </a:cubicBezTo>
                  <a:cubicBezTo>
                    <a:pt x="33" y="86"/>
                    <a:pt x="32" y="85"/>
                    <a:pt x="32" y="84"/>
                  </a:cubicBezTo>
                  <a:cubicBezTo>
                    <a:pt x="32" y="83"/>
                    <a:pt x="33" y="82"/>
                    <a:pt x="33" y="81"/>
                  </a:cubicBezTo>
                  <a:cubicBezTo>
                    <a:pt x="35" y="80"/>
                    <a:pt x="38" y="80"/>
                    <a:pt x="39" y="81"/>
                  </a:cubicBezTo>
                  <a:cubicBezTo>
                    <a:pt x="40" y="82"/>
                    <a:pt x="40" y="83"/>
                    <a:pt x="40" y="84"/>
                  </a:cubicBezTo>
                  <a:cubicBezTo>
                    <a:pt x="40" y="85"/>
                    <a:pt x="40" y="86"/>
                    <a:pt x="39" y="87"/>
                  </a:cubicBezTo>
                  <a:close/>
                  <a:moveTo>
                    <a:pt x="56" y="68"/>
                  </a:moveTo>
                  <a:cubicBezTo>
                    <a:pt x="56" y="70"/>
                    <a:pt x="54" y="72"/>
                    <a:pt x="52" y="72"/>
                  </a:cubicBezTo>
                  <a:cubicBezTo>
                    <a:pt x="20" y="72"/>
                    <a:pt x="20" y="72"/>
                    <a:pt x="20" y="72"/>
                  </a:cubicBezTo>
                  <a:cubicBezTo>
                    <a:pt x="18" y="72"/>
                    <a:pt x="16" y="70"/>
                    <a:pt x="16" y="68"/>
                  </a:cubicBezTo>
                  <a:cubicBezTo>
                    <a:pt x="16" y="20"/>
                    <a:pt x="16" y="20"/>
                    <a:pt x="16" y="20"/>
                  </a:cubicBezTo>
                  <a:cubicBezTo>
                    <a:pt x="16" y="18"/>
                    <a:pt x="18" y="16"/>
                    <a:pt x="20" y="16"/>
                  </a:cubicBezTo>
                  <a:cubicBezTo>
                    <a:pt x="52" y="16"/>
                    <a:pt x="52" y="16"/>
                    <a:pt x="52" y="16"/>
                  </a:cubicBezTo>
                  <a:cubicBezTo>
                    <a:pt x="54" y="16"/>
                    <a:pt x="56" y="18"/>
                    <a:pt x="56" y="20"/>
                  </a:cubicBezTo>
                  <a:lnTo>
                    <a:pt x="56" y="68"/>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32" name="组合 231"/>
          <p:cNvGrpSpPr/>
          <p:nvPr/>
        </p:nvGrpSpPr>
        <p:grpSpPr>
          <a:xfrm>
            <a:off x="406400" y="3614420"/>
            <a:ext cx="306705" cy="295275"/>
            <a:chOff x="865" y="5031"/>
            <a:chExt cx="483" cy="465"/>
          </a:xfrm>
          <a:solidFill>
            <a:schemeClr val="bg1">
              <a:lumMod val="50000"/>
            </a:schemeClr>
          </a:solidFill>
        </p:grpSpPr>
        <p:sp>
          <p:nvSpPr>
            <p:cNvPr id="19" name="Freeform 16"/>
            <p:cNvSpPr>
              <a:spLocks noEditPoints="1"/>
            </p:cNvSpPr>
            <p:nvPr/>
          </p:nvSpPr>
          <p:spPr bwMode="auto">
            <a:xfrm>
              <a:off x="865" y="5130"/>
              <a:ext cx="398" cy="367"/>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vert="horz" wrap="square" lIns="91440" tIns="45720" rIns="91440" bIns="45720" numCol="1" anchor="t" anchorCtr="0" compatLnSpc="1"/>
            <a:lstStyle/>
            <a:p>
              <a:endParaRPr lang="zh-CN" altLang="en-US"/>
            </a:p>
          </p:txBody>
        </p:sp>
        <p:sp>
          <p:nvSpPr>
            <p:cNvPr id="2" name="Freeform 17"/>
            <p:cNvSpPr/>
            <p:nvPr/>
          </p:nvSpPr>
          <p:spPr bwMode="auto">
            <a:xfrm>
              <a:off x="1164" y="5108"/>
              <a:ext cx="106" cy="106"/>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vert="horz" wrap="square" lIns="91440" tIns="45720" rIns="91440" bIns="45720" numCol="1" anchor="t" anchorCtr="0" compatLnSpc="1"/>
            <a:lstStyle/>
            <a:p>
              <a:endParaRPr lang="zh-CN" altLang="en-US"/>
            </a:p>
          </p:txBody>
        </p:sp>
        <p:sp>
          <p:nvSpPr>
            <p:cNvPr id="21" name="Freeform 18"/>
            <p:cNvSpPr/>
            <p:nvPr/>
          </p:nvSpPr>
          <p:spPr bwMode="auto">
            <a:xfrm>
              <a:off x="1288" y="5031"/>
              <a:ext cx="60" cy="6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19"/>
            <p:cNvSpPr/>
            <p:nvPr/>
          </p:nvSpPr>
          <p:spPr bwMode="auto">
            <a:xfrm>
              <a:off x="1288" y="5110"/>
              <a:ext cx="57" cy="20"/>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20"/>
            <p:cNvSpPr/>
            <p:nvPr/>
          </p:nvSpPr>
          <p:spPr bwMode="auto">
            <a:xfrm>
              <a:off x="1288" y="5147"/>
              <a:ext cx="60" cy="50"/>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vert="horz" wrap="square" lIns="91440" tIns="45720" rIns="91440" bIns="45720" numCol="1" anchor="t" anchorCtr="0" compatLnSpc="1"/>
            <a:lstStyle/>
            <a:p>
              <a:endParaRPr lang="zh-CN" altLang="en-US"/>
            </a:p>
          </p:txBody>
        </p:sp>
        <p:sp>
          <p:nvSpPr>
            <p:cNvPr id="24" name="Freeform 21"/>
            <p:cNvSpPr/>
            <p:nvPr/>
          </p:nvSpPr>
          <p:spPr bwMode="auto">
            <a:xfrm>
              <a:off x="1248" y="5033"/>
              <a:ext cx="20" cy="57"/>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22"/>
            <p:cNvSpPr/>
            <p:nvPr/>
          </p:nvSpPr>
          <p:spPr bwMode="auto">
            <a:xfrm>
              <a:off x="1181" y="5031"/>
              <a:ext cx="50" cy="6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vert="horz" wrap="square" lIns="91440" tIns="45720" rIns="91440" bIns="45720" numCol="1" anchor="t" anchorCtr="0" compatLnSpc="1"/>
            <a:lstStyle/>
            <a:p>
              <a:endParaRPr lang="zh-CN" altLang="en-US"/>
            </a:p>
          </p:txBody>
        </p:sp>
      </p:grpSp>
      <p:sp>
        <p:nvSpPr>
          <p:cNvPr id="26" name="Freeform 23"/>
          <p:cNvSpPr>
            <a:spLocks noEditPoints="1"/>
          </p:cNvSpPr>
          <p:nvPr/>
        </p:nvSpPr>
        <p:spPr bwMode="auto">
          <a:xfrm>
            <a:off x="1087438" y="3613150"/>
            <a:ext cx="269875" cy="297815"/>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7" name="Freeform 24"/>
          <p:cNvSpPr/>
          <p:nvPr/>
        </p:nvSpPr>
        <p:spPr bwMode="auto">
          <a:xfrm>
            <a:off x="1195388" y="3736658"/>
            <a:ext cx="53975" cy="50800"/>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8" name="Freeform 25"/>
          <p:cNvSpPr/>
          <p:nvPr/>
        </p:nvSpPr>
        <p:spPr bwMode="auto">
          <a:xfrm>
            <a:off x="1836738" y="3614103"/>
            <a:ext cx="233045" cy="295910"/>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9" name="Freeform 26"/>
          <p:cNvSpPr>
            <a:spLocks noEditPoints="1"/>
          </p:cNvSpPr>
          <p:nvPr/>
        </p:nvSpPr>
        <p:spPr bwMode="auto">
          <a:xfrm>
            <a:off x="1855470" y="3664585"/>
            <a:ext cx="195580" cy="194945"/>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30" name="Freeform 27"/>
          <p:cNvSpPr>
            <a:spLocks noEditPoints="1"/>
          </p:cNvSpPr>
          <p:nvPr/>
        </p:nvSpPr>
        <p:spPr bwMode="auto">
          <a:xfrm>
            <a:off x="412433" y="4277043"/>
            <a:ext cx="294640" cy="247015"/>
          </a:xfrm>
          <a:custGeom>
            <a:avLst/>
            <a:gdLst>
              <a:gd name="T0" fmla="*/ 77 w 192"/>
              <a:gd name="T1" fmla="*/ 33 h 161"/>
              <a:gd name="T2" fmla="*/ 152 w 192"/>
              <a:gd name="T3" fmla="*/ 4 h 161"/>
              <a:gd name="T4" fmla="*/ 51 w 192"/>
              <a:gd name="T5" fmla="*/ 33 h 161"/>
              <a:gd name="T6" fmla="*/ 0 w 192"/>
              <a:gd name="T7" fmla="*/ 37 h 161"/>
              <a:gd name="T8" fmla="*/ 4 w 192"/>
              <a:gd name="T9" fmla="*/ 161 h 161"/>
              <a:gd name="T10" fmla="*/ 192 w 192"/>
              <a:gd name="T11" fmla="*/ 157 h 161"/>
              <a:gd name="T12" fmla="*/ 188 w 192"/>
              <a:gd name="T13" fmla="*/ 33 h 161"/>
              <a:gd name="T14" fmla="*/ 20 w 192"/>
              <a:gd name="T15" fmla="*/ 129 h 161"/>
              <a:gd name="T16" fmla="*/ 20 w 192"/>
              <a:gd name="T17" fmla="*/ 121 h 161"/>
              <a:gd name="T18" fmla="*/ 88 w 192"/>
              <a:gd name="T19" fmla="*/ 125 h 161"/>
              <a:gd name="T20" fmla="*/ 84 w 192"/>
              <a:gd name="T21" fmla="*/ 113 h 161"/>
              <a:gd name="T22" fmla="*/ 16 w 192"/>
              <a:gd name="T23" fmla="*/ 109 h 161"/>
              <a:gd name="T24" fmla="*/ 84 w 192"/>
              <a:gd name="T25" fmla="*/ 105 h 161"/>
              <a:gd name="T26" fmla="*/ 84 w 192"/>
              <a:gd name="T27" fmla="*/ 113 h 161"/>
              <a:gd name="T28" fmla="*/ 20 w 192"/>
              <a:gd name="T29" fmla="*/ 97 h 161"/>
              <a:gd name="T30" fmla="*/ 20 w 192"/>
              <a:gd name="T31" fmla="*/ 89 h 161"/>
              <a:gd name="T32" fmla="*/ 88 w 192"/>
              <a:gd name="T33" fmla="*/ 93 h 161"/>
              <a:gd name="T34" fmla="*/ 84 w 192"/>
              <a:gd name="T35" fmla="*/ 81 h 161"/>
              <a:gd name="T36" fmla="*/ 16 w 192"/>
              <a:gd name="T37" fmla="*/ 77 h 161"/>
              <a:gd name="T38" fmla="*/ 84 w 192"/>
              <a:gd name="T39" fmla="*/ 73 h 161"/>
              <a:gd name="T40" fmla="*/ 84 w 192"/>
              <a:gd name="T41" fmla="*/ 81 h 161"/>
              <a:gd name="T42" fmla="*/ 20 w 192"/>
              <a:gd name="T43" fmla="*/ 65 h 161"/>
              <a:gd name="T44" fmla="*/ 20 w 192"/>
              <a:gd name="T45" fmla="*/ 57 h 161"/>
              <a:gd name="T46" fmla="*/ 88 w 192"/>
              <a:gd name="T47" fmla="*/ 61 h 161"/>
              <a:gd name="T48" fmla="*/ 116 w 192"/>
              <a:gd name="T49" fmla="*/ 129 h 161"/>
              <a:gd name="T50" fmla="*/ 116 w 192"/>
              <a:gd name="T51" fmla="*/ 105 h 161"/>
              <a:gd name="T52" fmla="*/ 116 w 192"/>
              <a:gd name="T53" fmla="*/ 129 h 161"/>
              <a:gd name="T54" fmla="*/ 144 w 192"/>
              <a:gd name="T55" fmla="*/ 117 h 161"/>
              <a:gd name="T56" fmla="*/ 168 w 192"/>
              <a:gd name="T57" fmla="*/ 117 h 161"/>
              <a:gd name="T58" fmla="*/ 168 w 192"/>
              <a:gd name="T59" fmla="*/ 89 h 161"/>
              <a:gd name="T60" fmla="*/ 151 w 192"/>
              <a:gd name="T61" fmla="*/ 79 h 161"/>
              <a:gd name="T62" fmla="*/ 145 w 192"/>
              <a:gd name="T63" fmla="*/ 74 h 161"/>
              <a:gd name="T64" fmla="*/ 104 w 192"/>
              <a:gd name="T65" fmla="*/ 89 h 161"/>
              <a:gd name="T66" fmla="*/ 168 w 192"/>
              <a:gd name="T67" fmla="*/ 6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61">
                <a:moveTo>
                  <a:pt x="188" y="33"/>
                </a:moveTo>
                <a:cubicBezTo>
                  <a:pt x="77" y="33"/>
                  <a:pt x="77" y="33"/>
                  <a:pt x="77" y="33"/>
                </a:cubicBezTo>
                <a:cubicBezTo>
                  <a:pt x="149" y="9"/>
                  <a:pt x="149" y="9"/>
                  <a:pt x="149" y="9"/>
                </a:cubicBezTo>
                <a:cubicBezTo>
                  <a:pt x="152" y="8"/>
                  <a:pt x="153" y="6"/>
                  <a:pt x="152" y="4"/>
                </a:cubicBezTo>
                <a:cubicBezTo>
                  <a:pt x="151" y="2"/>
                  <a:pt x="149" y="0"/>
                  <a:pt x="147" y="1"/>
                </a:cubicBezTo>
                <a:cubicBezTo>
                  <a:pt x="51" y="33"/>
                  <a:pt x="51" y="33"/>
                  <a:pt x="51" y="33"/>
                </a:cubicBezTo>
                <a:cubicBezTo>
                  <a:pt x="4" y="33"/>
                  <a:pt x="4" y="33"/>
                  <a:pt x="4" y="33"/>
                </a:cubicBezTo>
                <a:cubicBezTo>
                  <a:pt x="2" y="33"/>
                  <a:pt x="0" y="35"/>
                  <a:pt x="0" y="37"/>
                </a:cubicBezTo>
                <a:cubicBezTo>
                  <a:pt x="0" y="157"/>
                  <a:pt x="0" y="157"/>
                  <a:pt x="0" y="157"/>
                </a:cubicBezTo>
                <a:cubicBezTo>
                  <a:pt x="0" y="159"/>
                  <a:pt x="2" y="161"/>
                  <a:pt x="4" y="161"/>
                </a:cubicBezTo>
                <a:cubicBezTo>
                  <a:pt x="188" y="161"/>
                  <a:pt x="188" y="161"/>
                  <a:pt x="188" y="161"/>
                </a:cubicBezTo>
                <a:cubicBezTo>
                  <a:pt x="190" y="161"/>
                  <a:pt x="192" y="159"/>
                  <a:pt x="192" y="157"/>
                </a:cubicBezTo>
                <a:cubicBezTo>
                  <a:pt x="192" y="37"/>
                  <a:pt x="192" y="37"/>
                  <a:pt x="192" y="37"/>
                </a:cubicBezTo>
                <a:cubicBezTo>
                  <a:pt x="192" y="35"/>
                  <a:pt x="190" y="33"/>
                  <a:pt x="188" y="33"/>
                </a:cubicBezTo>
                <a:close/>
                <a:moveTo>
                  <a:pt x="84" y="129"/>
                </a:moveTo>
                <a:cubicBezTo>
                  <a:pt x="20" y="129"/>
                  <a:pt x="20" y="129"/>
                  <a:pt x="20" y="129"/>
                </a:cubicBezTo>
                <a:cubicBezTo>
                  <a:pt x="18" y="129"/>
                  <a:pt x="16" y="127"/>
                  <a:pt x="16" y="125"/>
                </a:cubicBezTo>
                <a:cubicBezTo>
                  <a:pt x="16" y="123"/>
                  <a:pt x="18" y="121"/>
                  <a:pt x="20" y="121"/>
                </a:cubicBezTo>
                <a:cubicBezTo>
                  <a:pt x="84" y="121"/>
                  <a:pt x="84" y="121"/>
                  <a:pt x="84" y="121"/>
                </a:cubicBezTo>
                <a:cubicBezTo>
                  <a:pt x="86" y="121"/>
                  <a:pt x="88" y="123"/>
                  <a:pt x="88" y="125"/>
                </a:cubicBezTo>
                <a:cubicBezTo>
                  <a:pt x="88" y="127"/>
                  <a:pt x="86" y="129"/>
                  <a:pt x="84" y="129"/>
                </a:cubicBezTo>
                <a:close/>
                <a:moveTo>
                  <a:pt x="84" y="113"/>
                </a:moveTo>
                <a:cubicBezTo>
                  <a:pt x="20" y="113"/>
                  <a:pt x="20" y="113"/>
                  <a:pt x="20" y="113"/>
                </a:cubicBezTo>
                <a:cubicBezTo>
                  <a:pt x="18" y="113"/>
                  <a:pt x="16" y="111"/>
                  <a:pt x="16" y="109"/>
                </a:cubicBezTo>
                <a:cubicBezTo>
                  <a:pt x="16" y="107"/>
                  <a:pt x="18" y="105"/>
                  <a:pt x="20" y="105"/>
                </a:cubicBezTo>
                <a:cubicBezTo>
                  <a:pt x="84" y="105"/>
                  <a:pt x="84" y="105"/>
                  <a:pt x="84" y="105"/>
                </a:cubicBezTo>
                <a:cubicBezTo>
                  <a:pt x="86" y="105"/>
                  <a:pt x="88" y="107"/>
                  <a:pt x="88" y="109"/>
                </a:cubicBezTo>
                <a:cubicBezTo>
                  <a:pt x="88" y="111"/>
                  <a:pt x="86" y="113"/>
                  <a:pt x="84" y="113"/>
                </a:cubicBezTo>
                <a:close/>
                <a:moveTo>
                  <a:pt x="84" y="97"/>
                </a:moveTo>
                <a:cubicBezTo>
                  <a:pt x="20" y="97"/>
                  <a:pt x="20" y="97"/>
                  <a:pt x="20" y="97"/>
                </a:cubicBezTo>
                <a:cubicBezTo>
                  <a:pt x="18" y="97"/>
                  <a:pt x="16" y="95"/>
                  <a:pt x="16" y="93"/>
                </a:cubicBezTo>
                <a:cubicBezTo>
                  <a:pt x="16" y="91"/>
                  <a:pt x="18" y="89"/>
                  <a:pt x="20" y="89"/>
                </a:cubicBezTo>
                <a:cubicBezTo>
                  <a:pt x="84" y="89"/>
                  <a:pt x="84" y="89"/>
                  <a:pt x="84" y="89"/>
                </a:cubicBezTo>
                <a:cubicBezTo>
                  <a:pt x="86" y="89"/>
                  <a:pt x="88" y="91"/>
                  <a:pt x="88" y="93"/>
                </a:cubicBezTo>
                <a:cubicBezTo>
                  <a:pt x="88" y="95"/>
                  <a:pt x="86" y="97"/>
                  <a:pt x="84" y="97"/>
                </a:cubicBezTo>
                <a:close/>
                <a:moveTo>
                  <a:pt x="84" y="81"/>
                </a:moveTo>
                <a:cubicBezTo>
                  <a:pt x="20" y="81"/>
                  <a:pt x="20" y="81"/>
                  <a:pt x="20" y="81"/>
                </a:cubicBezTo>
                <a:cubicBezTo>
                  <a:pt x="18" y="81"/>
                  <a:pt x="16" y="79"/>
                  <a:pt x="16" y="77"/>
                </a:cubicBezTo>
                <a:cubicBezTo>
                  <a:pt x="16" y="75"/>
                  <a:pt x="18" y="73"/>
                  <a:pt x="20" y="73"/>
                </a:cubicBezTo>
                <a:cubicBezTo>
                  <a:pt x="84" y="73"/>
                  <a:pt x="84" y="73"/>
                  <a:pt x="84" y="73"/>
                </a:cubicBezTo>
                <a:cubicBezTo>
                  <a:pt x="86" y="73"/>
                  <a:pt x="88" y="75"/>
                  <a:pt x="88" y="77"/>
                </a:cubicBezTo>
                <a:cubicBezTo>
                  <a:pt x="88" y="79"/>
                  <a:pt x="86" y="81"/>
                  <a:pt x="84" y="81"/>
                </a:cubicBezTo>
                <a:close/>
                <a:moveTo>
                  <a:pt x="84" y="65"/>
                </a:moveTo>
                <a:cubicBezTo>
                  <a:pt x="20" y="65"/>
                  <a:pt x="20" y="65"/>
                  <a:pt x="20" y="65"/>
                </a:cubicBezTo>
                <a:cubicBezTo>
                  <a:pt x="18" y="65"/>
                  <a:pt x="16" y="63"/>
                  <a:pt x="16" y="61"/>
                </a:cubicBezTo>
                <a:cubicBezTo>
                  <a:pt x="16" y="59"/>
                  <a:pt x="18" y="57"/>
                  <a:pt x="20" y="57"/>
                </a:cubicBezTo>
                <a:cubicBezTo>
                  <a:pt x="84" y="57"/>
                  <a:pt x="84" y="57"/>
                  <a:pt x="84" y="57"/>
                </a:cubicBezTo>
                <a:cubicBezTo>
                  <a:pt x="86" y="57"/>
                  <a:pt x="88" y="59"/>
                  <a:pt x="88" y="61"/>
                </a:cubicBezTo>
                <a:cubicBezTo>
                  <a:pt x="88" y="63"/>
                  <a:pt x="86" y="65"/>
                  <a:pt x="84" y="65"/>
                </a:cubicBezTo>
                <a:close/>
                <a:moveTo>
                  <a:pt x="116" y="129"/>
                </a:moveTo>
                <a:cubicBezTo>
                  <a:pt x="110" y="129"/>
                  <a:pt x="104" y="123"/>
                  <a:pt x="104" y="117"/>
                </a:cubicBezTo>
                <a:cubicBezTo>
                  <a:pt x="104" y="110"/>
                  <a:pt x="110" y="105"/>
                  <a:pt x="116" y="105"/>
                </a:cubicBezTo>
                <a:cubicBezTo>
                  <a:pt x="123" y="105"/>
                  <a:pt x="128" y="110"/>
                  <a:pt x="128" y="117"/>
                </a:cubicBezTo>
                <a:cubicBezTo>
                  <a:pt x="128" y="123"/>
                  <a:pt x="123" y="129"/>
                  <a:pt x="116" y="129"/>
                </a:cubicBezTo>
                <a:close/>
                <a:moveTo>
                  <a:pt x="156" y="129"/>
                </a:moveTo>
                <a:cubicBezTo>
                  <a:pt x="150" y="129"/>
                  <a:pt x="144" y="123"/>
                  <a:pt x="144" y="117"/>
                </a:cubicBezTo>
                <a:cubicBezTo>
                  <a:pt x="144" y="110"/>
                  <a:pt x="150" y="105"/>
                  <a:pt x="156" y="105"/>
                </a:cubicBezTo>
                <a:cubicBezTo>
                  <a:pt x="163" y="105"/>
                  <a:pt x="168" y="110"/>
                  <a:pt x="168" y="117"/>
                </a:cubicBezTo>
                <a:cubicBezTo>
                  <a:pt x="168" y="123"/>
                  <a:pt x="163" y="129"/>
                  <a:pt x="156" y="129"/>
                </a:cubicBezTo>
                <a:close/>
                <a:moveTo>
                  <a:pt x="168" y="89"/>
                </a:moveTo>
                <a:cubicBezTo>
                  <a:pt x="144" y="89"/>
                  <a:pt x="144" y="89"/>
                  <a:pt x="144" y="89"/>
                </a:cubicBezTo>
                <a:cubicBezTo>
                  <a:pt x="151" y="79"/>
                  <a:pt x="151" y="79"/>
                  <a:pt x="151" y="79"/>
                </a:cubicBezTo>
                <a:cubicBezTo>
                  <a:pt x="153" y="78"/>
                  <a:pt x="152" y="75"/>
                  <a:pt x="151" y="74"/>
                </a:cubicBezTo>
                <a:cubicBezTo>
                  <a:pt x="149" y="72"/>
                  <a:pt x="146" y="73"/>
                  <a:pt x="145" y="74"/>
                </a:cubicBezTo>
                <a:cubicBezTo>
                  <a:pt x="134" y="89"/>
                  <a:pt x="134" y="89"/>
                  <a:pt x="134" y="89"/>
                </a:cubicBezTo>
                <a:cubicBezTo>
                  <a:pt x="104" y="89"/>
                  <a:pt x="104" y="89"/>
                  <a:pt x="104" y="89"/>
                </a:cubicBezTo>
                <a:cubicBezTo>
                  <a:pt x="104" y="65"/>
                  <a:pt x="104" y="65"/>
                  <a:pt x="104" y="65"/>
                </a:cubicBezTo>
                <a:cubicBezTo>
                  <a:pt x="168" y="65"/>
                  <a:pt x="168" y="65"/>
                  <a:pt x="168" y="65"/>
                </a:cubicBezTo>
                <a:lnTo>
                  <a:pt x="168" y="89"/>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38" name="组合 237"/>
          <p:cNvGrpSpPr/>
          <p:nvPr/>
        </p:nvGrpSpPr>
        <p:grpSpPr>
          <a:xfrm>
            <a:off x="1075055" y="4266248"/>
            <a:ext cx="294640" cy="268605"/>
            <a:chOff x="2021" y="6193"/>
            <a:chExt cx="464" cy="423"/>
          </a:xfrm>
          <a:solidFill>
            <a:schemeClr val="bg1">
              <a:lumMod val="50000"/>
            </a:schemeClr>
          </a:solidFill>
        </p:grpSpPr>
        <p:sp>
          <p:nvSpPr>
            <p:cNvPr id="31" name="Freeform 28"/>
            <p:cNvSpPr/>
            <p:nvPr/>
          </p:nvSpPr>
          <p:spPr bwMode="auto">
            <a:xfrm>
              <a:off x="2028" y="6193"/>
              <a:ext cx="215" cy="116"/>
            </a:xfrm>
            <a:custGeom>
              <a:avLst/>
              <a:gdLst>
                <a:gd name="T0" fmla="*/ 89 w 89"/>
                <a:gd name="T1" fmla="*/ 48 h 48"/>
                <a:gd name="T2" fmla="*/ 89 w 89"/>
                <a:gd name="T3" fmla="*/ 0 h 48"/>
                <a:gd name="T4" fmla="*/ 17 w 89"/>
                <a:gd name="T5" fmla="*/ 0 h 48"/>
                <a:gd name="T6" fmla="*/ 13 w 89"/>
                <a:gd name="T7" fmla="*/ 3 h 48"/>
                <a:gd name="T8" fmla="*/ 0 w 89"/>
                <a:gd name="T9" fmla="*/ 48 h 48"/>
                <a:gd name="T10" fmla="*/ 1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89" y="0"/>
                    <a:pt x="89" y="0"/>
                    <a:pt x="89" y="0"/>
                  </a:cubicBezTo>
                  <a:cubicBezTo>
                    <a:pt x="17" y="0"/>
                    <a:pt x="17" y="0"/>
                    <a:pt x="17" y="0"/>
                  </a:cubicBezTo>
                  <a:cubicBezTo>
                    <a:pt x="15" y="0"/>
                    <a:pt x="14" y="1"/>
                    <a:pt x="13" y="3"/>
                  </a:cubicBezTo>
                  <a:cubicBezTo>
                    <a:pt x="0" y="48"/>
                    <a:pt x="0" y="48"/>
                    <a:pt x="0" y="48"/>
                  </a:cubicBezTo>
                  <a:cubicBezTo>
                    <a:pt x="1" y="48"/>
                    <a:pt x="1" y="48"/>
                    <a:pt x="1" y="48"/>
                  </a:cubicBezTo>
                  <a:lnTo>
                    <a:pt x="89" y="48"/>
                  </a:lnTo>
                  <a:close/>
                </a:path>
              </a:pathLst>
            </a:custGeom>
            <a:grpFill/>
            <a:ln>
              <a:noFill/>
            </a:ln>
          </p:spPr>
          <p:txBody>
            <a:bodyPr vert="horz" wrap="square" lIns="91440" tIns="45720" rIns="91440" bIns="45720" numCol="1" anchor="t" anchorCtr="0" compatLnSpc="1"/>
            <a:lstStyle/>
            <a:p>
              <a:endParaRPr lang="zh-CN" altLang="en-US"/>
            </a:p>
          </p:txBody>
        </p:sp>
        <p:sp>
          <p:nvSpPr>
            <p:cNvPr id="32" name="Freeform 29"/>
            <p:cNvSpPr/>
            <p:nvPr/>
          </p:nvSpPr>
          <p:spPr bwMode="auto">
            <a:xfrm>
              <a:off x="2263" y="6193"/>
              <a:ext cx="215" cy="116"/>
            </a:xfrm>
            <a:custGeom>
              <a:avLst/>
              <a:gdLst>
                <a:gd name="T0" fmla="*/ 89 w 89"/>
                <a:gd name="T1" fmla="*/ 48 h 48"/>
                <a:gd name="T2" fmla="*/ 76 w 89"/>
                <a:gd name="T3" fmla="*/ 3 h 48"/>
                <a:gd name="T4" fmla="*/ 72 w 89"/>
                <a:gd name="T5" fmla="*/ 0 h 48"/>
                <a:gd name="T6" fmla="*/ 0 w 89"/>
                <a:gd name="T7" fmla="*/ 0 h 48"/>
                <a:gd name="T8" fmla="*/ 0 w 89"/>
                <a:gd name="T9" fmla="*/ 48 h 48"/>
                <a:gd name="T10" fmla="*/ 88 w 89"/>
                <a:gd name="T11" fmla="*/ 48 h 48"/>
                <a:gd name="T12" fmla="*/ 89 w 89"/>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89" h="48">
                  <a:moveTo>
                    <a:pt x="89" y="48"/>
                  </a:moveTo>
                  <a:cubicBezTo>
                    <a:pt x="76" y="3"/>
                    <a:pt x="76" y="3"/>
                    <a:pt x="76" y="3"/>
                  </a:cubicBezTo>
                  <a:cubicBezTo>
                    <a:pt x="76" y="1"/>
                    <a:pt x="74" y="0"/>
                    <a:pt x="72" y="0"/>
                  </a:cubicBezTo>
                  <a:cubicBezTo>
                    <a:pt x="0" y="0"/>
                    <a:pt x="0" y="0"/>
                    <a:pt x="0" y="0"/>
                  </a:cubicBezTo>
                  <a:cubicBezTo>
                    <a:pt x="0" y="48"/>
                    <a:pt x="0" y="48"/>
                    <a:pt x="0" y="48"/>
                  </a:cubicBezTo>
                  <a:cubicBezTo>
                    <a:pt x="88" y="48"/>
                    <a:pt x="88" y="48"/>
                    <a:pt x="88" y="48"/>
                  </a:cubicBezTo>
                  <a:cubicBezTo>
                    <a:pt x="88" y="48"/>
                    <a:pt x="89" y="48"/>
                    <a:pt x="89" y="48"/>
                  </a:cubicBezTo>
                  <a:close/>
                </a:path>
              </a:pathLst>
            </a:custGeom>
            <a:grpFill/>
            <a:ln>
              <a:noFill/>
            </a:ln>
          </p:spPr>
          <p:txBody>
            <a:bodyPr vert="horz" wrap="square" lIns="91440" tIns="45720" rIns="91440" bIns="45720" numCol="1" anchor="t" anchorCtr="0" compatLnSpc="1"/>
            <a:lstStyle/>
            <a:p>
              <a:endParaRPr lang="zh-CN" altLang="en-US"/>
            </a:p>
          </p:txBody>
        </p:sp>
        <p:sp>
          <p:nvSpPr>
            <p:cNvPr id="33" name="Freeform 30"/>
            <p:cNvSpPr>
              <a:spLocks noEditPoints="1"/>
            </p:cNvSpPr>
            <p:nvPr/>
          </p:nvSpPr>
          <p:spPr bwMode="auto">
            <a:xfrm>
              <a:off x="2021" y="6328"/>
              <a:ext cx="464" cy="289"/>
            </a:xfrm>
            <a:custGeom>
              <a:avLst/>
              <a:gdLst>
                <a:gd name="T0" fmla="*/ 192 w 192"/>
                <a:gd name="T1" fmla="*/ 2 h 120"/>
                <a:gd name="T2" fmla="*/ 188 w 192"/>
                <a:gd name="T3" fmla="*/ 0 h 120"/>
                <a:gd name="T4" fmla="*/ 100 w 192"/>
                <a:gd name="T5" fmla="*/ 0 h 120"/>
                <a:gd name="T6" fmla="*/ 92 w 192"/>
                <a:gd name="T7" fmla="*/ 0 h 120"/>
                <a:gd name="T8" fmla="*/ 4 w 192"/>
                <a:gd name="T9" fmla="*/ 0 h 120"/>
                <a:gd name="T10" fmla="*/ 0 w 192"/>
                <a:gd name="T11" fmla="*/ 2 h 120"/>
                <a:gd name="T12" fmla="*/ 0 w 192"/>
                <a:gd name="T13" fmla="*/ 4 h 120"/>
                <a:gd name="T14" fmla="*/ 0 w 192"/>
                <a:gd name="T15" fmla="*/ 4 h 120"/>
                <a:gd name="T16" fmla="*/ 0 w 192"/>
                <a:gd name="T17" fmla="*/ 116 h 120"/>
                <a:gd name="T18" fmla="*/ 4 w 192"/>
                <a:gd name="T19" fmla="*/ 120 h 120"/>
                <a:gd name="T20" fmla="*/ 188 w 192"/>
                <a:gd name="T21" fmla="*/ 120 h 120"/>
                <a:gd name="T22" fmla="*/ 192 w 192"/>
                <a:gd name="T23" fmla="*/ 116 h 120"/>
                <a:gd name="T24" fmla="*/ 192 w 192"/>
                <a:gd name="T25" fmla="*/ 4 h 120"/>
                <a:gd name="T26" fmla="*/ 192 w 192"/>
                <a:gd name="T27" fmla="*/ 4 h 120"/>
                <a:gd name="T28" fmla="*/ 192 w 192"/>
                <a:gd name="T29" fmla="*/ 2 h 120"/>
                <a:gd name="T30" fmla="*/ 64 w 192"/>
                <a:gd name="T31" fmla="*/ 52 h 120"/>
                <a:gd name="T32" fmla="*/ 64 w 192"/>
                <a:gd name="T33" fmla="*/ 32 h 120"/>
                <a:gd name="T34" fmla="*/ 128 w 192"/>
                <a:gd name="T35" fmla="*/ 32 h 120"/>
                <a:gd name="T36" fmla="*/ 128 w 192"/>
                <a:gd name="T37" fmla="*/ 52 h 120"/>
                <a:gd name="T38" fmla="*/ 124 w 192"/>
                <a:gd name="T39" fmla="*/ 56 h 120"/>
                <a:gd name="T40" fmla="*/ 68 w 192"/>
                <a:gd name="T41" fmla="*/ 56 h 120"/>
                <a:gd name="T42" fmla="*/ 64 w 192"/>
                <a:gd name="T43"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20">
                  <a:moveTo>
                    <a:pt x="192" y="2"/>
                  </a:moveTo>
                  <a:cubicBezTo>
                    <a:pt x="191" y="1"/>
                    <a:pt x="190" y="0"/>
                    <a:pt x="188" y="0"/>
                  </a:cubicBezTo>
                  <a:cubicBezTo>
                    <a:pt x="100" y="0"/>
                    <a:pt x="100" y="0"/>
                    <a:pt x="100" y="0"/>
                  </a:cubicBezTo>
                  <a:cubicBezTo>
                    <a:pt x="92" y="0"/>
                    <a:pt x="92" y="0"/>
                    <a:pt x="92" y="0"/>
                  </a:cubicBezTo>
                  <a:cubicBezTo>
                    <a:pt x="4" y="0"/>
                    <a:pt x="4" y="0"/>
                    <a:pt x="4" y="0"/>
                  </a:cubicBezTo>
                  <a:cubicBezTo>
                    <a:pt x="3" y="0"/>
                    <a:pt x="1" y="1"/>
                    <a:pt x="0" y="2"/>
                  </a:cubicBezTo>
                  <a:cubicBezTo>
                    <a:pt x="0" y="3"/>
                    <a:pt x="0" y="3"/>
                    <a:pt x="0" y="4"/>
                  </a:cubicBezTo>
                  <a:cubicBezTo>
                    <a:pt x="0" y="4"/>
                    <a:pt x="0" y="4"/>
                    <a:pt x="0" y="4"/>
                  </a:cubicBezTo>
                  <a:cubicBezTo>
                    <a:pt x="0" y="116"/>
                    <a:pt x="0" y="116"/>
                    <a:pt x="0" y="116"/>
                  </a:cubicBezTo>
                  <a:cubicBezTo>
                    <a:pt x="0" y="118"/>
                    <a:pt x="2" y="120"/>
                    <a:pt x="4" y="120"/>
                  </a:cubicBezTo>
                  <a:cubicBezTo>
                    <a:pt x="188" y="120"/>
                    <a:pt x="188" y="120"/>
                    <a:pt x="188" y="120"/>
                  </a:cubicBezTo>
                  <a:cubicBezTo>
                    <a:pt x="190" y="120"/>
                    <a:pt x="192" y="118"/>
                    <a:pt x="192" y="116"/>
                  </a:cubicBezTo>
                  <a:cubicBezTo>
                    <a:pt x="192" y="4"/>
                    <a:pt x="192" y="4"/>
                    <a:pt x="192" y="4"/>
                  </a:cubicBezTo>
                  <a:cubicBezTo>
                    <a:pt x="192" y="4"/>
                    <a:pt x="192" y="4"/>
                    <a:pt x="192" y="4"/>
                  </a:cubicBezTo>
                  <a:cubicBezTo>
                    <a:pt x="192" y="3"/>
                    <a:pt x="192" y="3"/>
                    <a:pt x="192" y="2"/>
                  </a:cubicBezTo>
                  <a:close/>
                  <a:moveTo>
                    <a:pt x="64" y="52"/>
                  </a:moveTo>
                  <a:cubicBezTo>
                    <a:pt x="64" y="32"/>
                    <a:pt x="64" y="32"/>
                    <a:pt x="64" y="32"/>
                  </a:cubicBezTo>
                  <a:cubicBezTo>
                    <a:pt x="128" y="32"/>
                    <a:pt x="128" y="32"/>
                    <a:pt x="128" y="32"/>
                  </a:cubicBezTo>
                  <a:cubicBezTo>
                    <a:pt x="128" y="52"/>
                    <a:pt x="128" y="52"/>
                    <a:pt x="128" y="52"/>
                  </a:cubicBezTo>
                  <a:cubicBezTo>
                    <a:pt x="128" y="54"/>
                    <a:pt x="126" y="56"/>
                    <a:pt x="124" y="56"/>
                  </a:cubicBezTo>
                  <a:cubicBezTo>
                    <a:pt x="68" y="56"/>
                    <a:pt x="68" y="56"/>
                    <a:pt x="68" y="56"/>
                  </a:cubicBezTo>
                  <a:cubicBezTo>
                    <a:pt x="66" y="56"/>
                    <a:pt x="64" y="54"/>
                    <a:pt x="64" y="5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37" name="组合 236"/>
          <p:cNvGrpSpPr/>
          <p:nvPr/>
        </p:nvGrpSpPr>
        <p:grpSpPr>
          <a:xfrm>
            <a:off x="1802130" y="4253230"/>
            <a:ext cx="302260" cy="294640"/>
            <a:chOff x="3154" y="6172"/>
            <a:chExt cx="476" cy="464"/>
          </a:xfrm>
          <a:solidFill>
            <a:schemeClr val="bg1">
              <a:lumMod val="50000"/>
            </a:schemeClr>
          </a:solidFill>
        </p:grpSpPr>
        <p:sp>
          <p:nvSpPr>
            <p:cNvPr id="34" name="Freeform 31"/>
            <p:cNvSpPr/>
            <p:nvPr/>
          </p:nvSpPr>
          <p:spPr bwMode="auto">
            <a:xfrm>
              <a:off x="3374" y="6404"/>
              <a:ext cx="38" cy="40"/>
            </a:xfrm>
            <a:custGeom>
              <a:avLst/>
              <a:gdLst>
                <a:gd name="T0" fmla="*/ 8 w 16"/>
                <a:gd name="T1" fmla="*/ 0 h 16"/>
                <a:gd name="T2" fmla="*/ 2 w 16"/>
                <a:gd name="T3" fmla="*/ 2 h 16"/>
                <a:gd name="T4" fmla="*/ 0 w 16"/>
                <a:gd name="T5" fmla="*/ 8 h 16"/>
                <a:gd name="T6" fmla="*/ 8 w 16"/>
                <a:gd name="T7" fmla="*/ 16 h 16"/>
                <a:gd name="T8" fmla="*/ 14 w 16"/>
                <a:gd name="T9" fmla="*/ 14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6" y="0"/>
                    <a:pt x="4" y="1"/>
                    <a:pt x="2" y="2"/>
                  </a:cubicBezTo>
                  <a:cubicBezTo>
                    <a:pt x="1" y="4"/>
                    <a:pt x="0" y="6"/>
                    <a:pt x="0" y="8"/>
                  </a:cubicBezTo>
                  <a:cubicBezTo>
                    <a:pt x="0" y="12"/>
                    <a:pt x="4" y="16"/>
                    <a:pt x="8" y="16"/>
                  </a:cubicBezTo>
                  <a:cubicBezTo>
                    <a:pt x="10" y="16"/>
                    <a:pt x="12" y="15"/>
                    <a:pt x="14" y="14"/>
                  </a:cubicBezTo>
                  <a:cubicBezTo>
                    <a:pt x="15" y="12"/>
                    <a:pt x="16" y="10"/>
                    <a:pt x="16" y="8"/>
                  </a:cubicBezTo>
                  <a:cubicBezTo>
                    <a:pt x="16" y="3"/>
                    <a:pt x="13" y="0"/>
                    <a:pt x="8" y="0"/>
                  </a:cubicBezTo>
                  <a:close/>
                </a:path>
              </a:pathLst>
            </a:custGeom>
            <a:grpFill/>
            <a:ln>
              <a:noFill/>
            </a:ln>
          </p:spPr>
          <p:txBody>
            <a:bodyPr vert="horz" wrap="square" lIns="91440" tIns="45720" rIns="91440" bIns="45720" numCol="1" anchor="t" anchorCtr="0" compatLnSpc="1"/>
            <a:lstStyle/>
            <a:p>
              <a:endParaRPr lang="zh-CN" altLang="en-US"/>
            </a:p>
          </p:txBody>
        </p:sp>
        <p:sp>
          <p:nvSpPr>
            <p:cNvPr id="35" name="Freeform 32"/>
            <p:cNvSpPr>
              <a:spLocks noEditPoints="1"/>
            </p:cNvSpPr>
            <p:nvPr/>
          </p:nvSpPr>
          <p:spPr bwMode="auto">
            <a:xfrm>
              <a:off x="3154" y="6172"/>
              <a:ext cx="477" cy="464"/>
            </a:xfrm>
            <a:custGeom>
              <a:avLst/>
              <a:gdLst>
                <a:gd name="T0" fmla="*/ 187 w 198"/>
                <a:gd name="T1" fmla="*/ 104 h 192"/>
                <a:gd name="T2" fmla="*/ 168 w 198"/>
                <a:gd name="T3" fmla="*/ 33 h 192"/>
                <a:gd name="T4" fmla="*/ 184 w 198"/>
                <a:gd name="T5" fmla="*/ 48 h 192"/>
                <a:gd name="T6" fmla="*/ 187 w 198"/>
                <a:gd name="T7" fmla="*/ 8 h 192"/>
                <a:gd name="T8" fmla="*/ 148 w 198"/>
                <a:gd name="T9" fmla="*/ 8 h 192"/>
                <a:gd name="T10" fmla="*/ 162 w 198"/>
                <a:gd name="T11" fmla="*/ 27 h 192"/>
                <a:gd name="T12" fmla="*/ 99 w 198"/>
                <a:gd name="T13" fmla="*/ 16 h 192"/>
                <a:gd name="T14" fmla="*/ 36 w 198"/>
                <a:gd name="T15" fmla="*/ 27 h 192"/>
                <a:gd name="T16" fmla="*/ 50 w 198"/>
                <a:gd name="T17" fmla="*/ 8 h 192"/>
                <a:gd name="T18" fmla="*/ 11 w 198"/>
                <a:gd name="T19" fmla="*/ 8 h 192"/>
                <a:gd name="T20" fmla="*/ 14 w 198"/>
                <a:gd name="T21" fmla="*/ 48 h 192"/>
                <a:gd name="T22" fmla="*/ 31 w 198"/>
                <a:gd name="T23" fmla="*/ 33 h 192"/>
                <a:gd name="T24" fmla="*/ 11 w 198"/>
                <a:gd name="T25" fmla="*/ 104 h 192"/>
                <a:gd name="T26" fmla="*/ 49 w 198"/>
                <a:gd name="T27" fmla="*/ 176 h 192"/>
                <a:gd name="T28" fmla="*/ 36 w 198"/>
                <a:gd name="T29" fmla="*/ 190 h 192"/>
                <a:gd name="T30" fmla="*/ 42 w 198"/>
                <a:gd name="T31" fmla="*/ 191 h 192"/>
                <a:gd name="T32" fmla="*/ 56 w 198"/>
                <a:gd name="T33" fmla="*/ 180 h 192"/>
                <a:gd name="T34" fmla="*/ 142 w 198"/>
                <a:gd name="T35" fmla="*/ 180 h 192"/>
                <a:gd name="T36" fmla="*/ 157 w 198"/>
                <a:gd name="T37" fmla="*/ 191 h 192"/>
                <a:gd name="T38" fmla="*/ 162 w 198"/>
                <a:gd name="T39" fmla="*/ 190 h 192"/>
                <a:gd name="T40" fmla="*/ 150 w 198"/>
                <a:gd name="T41" fmla="*/ 176 h 192"/>
                <a:gd name="T42" fmla="*/ 65 w 198"/>
                <a:gd name="T43" fmla="*/ 49 h 192"/>
                <a:gd name="T44" fmla="*/ 103 w 198"/>
                <a:gd name="T45" fmla="*/ 44 h 192"/>
                <a:gd name="T46" fmla="*/ 99 w 198"/>
                <a:gd name="T47" fmla="*/ 64 h 192"/>
                <a:gd name="T48" fmla="*/ 95 w 198"/>
                <a:gd name="T49" fmla="*/ 48 h 192"/>
                <a:gd name="T50" fmla="*/ 67 w 198"/>
                <a:gd name="T51" fmla="*/ 56 h 192"/>
                <a:gd name="T52" fmla="*/ 65 w 198"/>
                <a:gd name="T53" fmla="*/ 49 h 192"/>
                <a:gd name="T54" fmla="*/ 119 w 198"/>
                <a:gd name="T55" fmla="*/ 128 h 192"/>
                <a:gd name="T56" fmla="*/ 107 w 198"/>
                <a:gd name="T57" fmla="*/ 118 h 192"/>
                <a:gd name="T58" fmla="*/ 83 w 198"/>
                <a:gd name="T59" fmla="*/ 104 h 192"/>
                <a:gd name="T60" fmla="*/ 52 w 198"/>
                <a:gd name="T61" fmla="*/ 63 h 192"/>
                <a:gd name="T62" fmla="*/ 58 w 198"/>
                <a:gd name="T63" fmla="*/ 57 h 192"/>
                <a:gd name="T64" fmla="*/ 99 w 198"/>
                <a:gd name="T65" fmla="*/ 88 h 192"/>
                <a:gd name="T66" fmla="*/ 113 w 198"/>
                <a:gd name="T67" fmla="*/ 112 h 192"/>
                <a:gd name="T68" fmla="*/ 122 w 198"/>
                <a:gd name="T69" fmla="*/ 12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8" h="192">
                  <a:moveTo>
                    <a:pt x="150" y="176"/>
                  </a:moveTo>
                  <a:cubicBezTo>
                    <a:pt x="172" y="160"/>
                    <a:pt x="187" y="134"/>
                    <a:pt x="187" y="104"/>
                  </a:cubicBezTo>
                  <a:cubicBezTo>
                    <a:pt x="187" y="79"/>
                    <a:pt x="177" y="57"/>
                    <a:pt x="160" y="41"/>
                  </a:cubicBezTo>
                  <a:cubicBezTo>
                    <a:pt x="168" y="33"/>
                    <a:pt x="168" y="33"/>
                    <a:pt x="168" y="33"/>
                  </a:cubicBezTo>
                  <a:cubicBezTo>
                    <a:pt x="181" y="47"/>
                    <a:pt x="181" y="47"/>
                    <a:pt x="181" y="47"/>
                  </a:cubicBezTo>
                  <a:cubicBezTo>
                    <a:pt x="182" y="47"/>
                    <a:pt x="183" y="48"/>
                    <a:pt x="184" y="48"/>
                  </a:cubicBezTo>
                  <a:cubicBezTo>
                    <a:pt x="185" y="48"/>
                    <a:pt x="186" y="47"/>
                    <a:pt x="187" y="47"/>
                  </a:cubicBezTo>
                  <a:cubicBezTo>
                    <a:pt x="198" y="36"/>
                    <a:pt x="198" y="19"/>
                    <a:pt x="187" y="8"/>
                  </a:cubicBezTo>
                  <a:cubicBezTo>
                    <a:pt x="182" y="3"/>
                    <a:pt x="175" y="0"/>
                    <a:pt x="168" y="0"/>
                  </a:cubicBezTo>
                  <a:cubicBezTo>
                    <a:pt x="160" y="0"/>
                    <a:pt x="153" y="3"/>
                    <a:pt x="148" y="8"/>
                  </a:cubicBezTo>
                  <a:cubicBezTo>
                    <a:pt x="147" y="9"/>
                    <a:pt x="147" y="12"/>
                    <a:pt x="148" y="14"/>
                  </a:cubicBezTo>
                  <a:cubicBezTo>
                    <a:pt x="162" y="27"/>
                    <a:pt x="162" y="27"/>
                    <a:pt x="162" y="27"/>
                  </a:cubicBezTo>
                  <a:cubicBezTo>
                    <a:pt x="154" y="35"/>
                    <a:pt x="154" y="35"/>
                    <a:pt x="154" y="35"/>
                  </a:cubicBezTo>
                  <a:cubicBezTo>
                    <a:pt x="139" y="23"/>
                    <a:pt x="120" y="16"/>
                    <a:pt x="99" y="16"/>
                  </a:cubicBezTo>
                  <a:cubicBezTo>
                    <a:pt x="78" y="16"/>
                    <a:pt x="59" y="23"/>
                    <a:pt x="44" y="35"/>
                  </a:cubicBezTo>
                  <a:cubicBezTo>
                    <a:pt x="36" y="27"/>
                    <a:pt x="36" y="27"/>
                    <a:pt x="36" y="27"/>
                  </a:cubicBezTo>
                  <a:cubicBezTo>
                    <a:pt x="50" y="14"/>
                    <a:pt x="50" y="14"/>
                    <a:pt x="50" y="14"/>
                  </a:cubicBezTo>
                  <a:cubicBezTo>
                    <a:pt x="52" y="12"/>
                    <a:pt x="52" y="9"/>
                    <a:pt x="50" y="8"/>
                  </a:cubicBezTo>
                  <a:cubicBezTo>
                    <a:pt x="45" y="3"/>
                    <a:pt x="38" y="0"/>
                    <a:pt x="31" y="0"/>
                  </a:cubicBezTo>
                  <a:cubicBezTo>
                    <a:pt x="23" y="0"/>
                    <a:pt x="16" y="3"/>
                    <a:pt x="11" y="8"/>
                  </a:cubicBezTo>
                  <a:cubicBezTo>
                    <a:pt x="0" y="19"/>
                    <a:pt x="0" y="36"/>
                    <a:pt x="11" y="47"/>
                  </a:cubicBezTo>
                  <a:cubicBezTo>
                    <a:pt x="12" y="47"/>
                    <a:pt x="13" y="48"/>
                    <a:pt x="14" y="48"/>
                  </a:cubicBezTo>
                  <a:cubicBezTo>
                    <a:pt x="15" y="48"/>
                    <a:pt x="16" y="47"/>
                    <a:pt x="17" y="47"/>
                  </a:cubicBezTo>
                  <a:cubicBezTo>
                    <a:pt x="31" y="33"/>
                    <a:pt x="31" y="33"/>
                    <a:pt x="31" y="33"/>
                  </a:cubicBezTo>
                  <a:cubicBezTo>
                    <a:pt x="38" y="41"/>
                    <a:pt x="38" y="41"/>
                    <a:pt x="38" y="41"/>
                  </a:cubicBezTo>
                  <a:cubicBezTo>
                    <a:pt x="21" y="57"/>
                    <a:pt x="11" y="79"/>
                    <a:pt x="11" y="104"/>
                  </a:cubicBezTo>
                  <a:cubicBezTo>
                    <a:pt x="11" y="134"/>
                    <a:pt x="26" y="160"/>
                    <a:pt x="49" y="176"/>
                  </a:cubicBezTo>
                  <a:cubicBezTo>
                    <a:pt x="49" y="176"/>
                    <a:pt x="49" y="176"/>
                    <a:pt x="49" y="176"/>
                  </a:cubicBezTo>
                  <a:cubicBezTo>
                    <a:pt x="37" y="185"/>
                    <a:pt x="37" y="185"/>
                    <a:pt x="37" y="185"/>
                  </a:cubicBezTo>
                  <a:cubicBezTo>
                    <a:pt x="35" y="186"/>
                    <a:pt x="35" y="188"/>
                    <a:pt x="36" y="190"/>
                  </a:cubicBezTo>
                  <a:cubicBezTo>
                    <a:pt x="37" y="191"/>
                    <a:pt x="38" y="192"/>
                    <a:pt x="39" y="192"/>
                  </a:cubicBezTo>
                  <a:cubicBezTo>
                    <a:pt x="40" y="192"/>
                    <a:pt x="41" y="192"/>
                    <a:pt x="42" y="191"/>
                  </a:cubicBezTo>
                  <a:cubicBezTo>
                    <a:pt x="56" y="180"/>
                    <a:pt x="56" y="180"/>
                    <a:pt x="56" y="180"/>
                  </a:cubicBezTo>
                  <a:cubicBezTo>
                    <a:pt x="56" y="180"/>
                    <a:pt x="56" y="180"/>
                    <a:pt x="56" y="180"/>
                  </a:cubicBezTo>
                  <a:cubicBezTo>
                    <a:pt x="69" y="188"/>
                    <a:pt x="83" y="192"/>
                    <a:pt x="99" y="192"/>
                  </a:cubicBezTo>
                  <a:cubicBezTo>
                    <a:pt x="115" y="192"/>
                    <a:pt x="130" y="188"/>
                    <a:pt x="142" y="180"/>
                  </a:cubicBezTo>
                  <a:cubicBezTo>
                    <a:pt x="142" y="180"/>
                    <a:pt x="142" y="180"/>
                    <a:pt x="142" y="180"/>
                  </a:cubicBezTo>
                  <a:cubicBezTo>
                    <a:pt x="157" y="191"/>
                    <a:pt x="157" y="191"/>
                    <a:pt x="157" y="191"/>
                  </a:cubicBezTo>
                  <a:cubicBezTo>
                    <a:pt x="157" y="192"/>
                    <a:pt x="158" y="192"/>
                    <a:pt x="159" y="192"/>
                  </a:cubicBezTo>
                  <a:cubicBezTo>
                    <a:pt x="160" y="192"/>
                    <a:pt x="162" y="191"/>
                    <a:pt x="162" y="190"/>
                  </a:cubicBezTo>
                  <a:cubicBezTo>
                    <a:pt x="164" y="188"/>
                    <a:pt x="163" y="186"/>
                    <a:pt x="162" y="185"/>
                  </a:cubicBezTo>
                  <a:cubicBezTo>
                    <a:pt x="150" y="176"/>
                    <a:pt x="150" y="176"/>
                    <a:pt x="150" y="176"/>
                  </a:cubicBezTo>
                  <a:cubicBezTo>
                    <a:pt x="150" y="176"/>
                    <a:pt x="150" y="176"/>
                    <a:pt x="150" y="176"/>
                  </a:cubicBezTo>
                  <a:close/>
                  <a:moveTo>
                    <a:pt x="65" y="49"/>
                  </a:moveTo>
                  <a:cubicBezTo>
                    <a:pt x="74" y="43"/>
                    <a:pt x="85" y="40"/>
                    <a:pt x="99" y="40"/>
                  </a:cubicBezTo>
                  <a:cubicBezTo>
                    <a:pt x="101" y="40"/>
                    <a:pt x="103" y="42"/>
                    <a:pt x="103" y="44"/>
                  </a:cubicBezTo>
                  <a:cubicBezTo>
                    <a:pt x="103" y="60"/>
                    <a:pt x="103" y="60"/>
                    <a:pt x="103" y="60"/>
                  </a:cubicBezTo>
                  <a:cubicBezTo>
                    <a:pt x="103" y="62"/>
                    <a:pt x="101" y="64"/>
                    <a:pt x="99" y="64"/>
                  </a:cubicBezTo>
                  <a:cubicBezTo>
                    <a:pt x="97" y="64"/>
                    <a:pt x="95" y="62"/>
                    <a:pt x="95" y="60"/>
                  </a:cubicBezTo>
                  <a:cubicBezTo>
                    <a:pt x="95" y="48"/>
                    <a:pt x="95" y="48"/>
                    <a:pt x="95" y="48"/>
                  </a:cubicBezTo>
                  <a:cubicBezTo>
                    <a:pt x="85" y="48"/>
                    <a:pt x="76" y="51"/>
                    <a:pt x="69" y="55"/>
                  </a:cubicBezTo>
                  <a:cubicBezTo>
                    <a:pt x="69" y="56"/>
                    <a:pt x="68" y="56"/>
                    <a:pt x="67" y="56"/>
                  </a:cubicBezTo>
                  <a:cubicBezTo>
                    <a:pt x="66" y="56"/>
                    <a:pt x="65" y="55"/>
                    <a:pt x="64" y="54"/>
                  </a:cubicBezTo>
                  <a:cubicBezTo>
                    <a:pt x="63" y="52"/>
                    <a:pt x="63" y="50"/>
                    <a:pt x="65" y="49"/>
                  </a:cubicBezTo>
                  <a:close/>
                  <a:moveTo>
                    <a:pt x="122" y="127"/>
                  </a:moveTo>
                  <a:cubicBezTo>
                    <a:pt x="121" y="127"/>
                    <a:pt x="120" y="128"/>
                    <a:pt x="119" y="128"/>
                  </a:cubicBezTo>
                  <a:cubicBezTo>
                    <a:pt x="118" y="128"/>
                    <a:pt x="117" y="127"/>
                    <a:pt x="116" y="127"/>
                  </a:cubicBezTo>
                  <a:cubicBezTo>
                    <a:pt x="107" y="118"/>
                    <a:pt x="107" y="118"/>
                    <a:pt x="107" y="118"/>
                  </a:cubicBezTo>
                  <a:cubicBezTo>
                    <a:pt x="105" y="119"/>
                    <a:pt x="102" y="120"/>
                    <a:pt x="99" y="120"/>
                  </a:cubicBezTo>
                  <a:cubicBezTo>
                    <a:pt x="90" y="120"/>
                    <a:pt x="83" y="113"/>
                    <a:pt x="83" y="104"/>
                  </a:cubicBezTo>
                  <a:cubicBezTo>
                    <a:pt x="83" y="101"/>
                    <a:pt x="84" y="98"/>
                    <a:pt x="85" y="96"/>
                  </a:cubicBezTo>
                  <a:cubicBezTo>
                    <a:pt x="52" y="63"/>
                    <a:pt x="52" y="63"/>
                    <a:pt x="52" y="63"/>
                  </a:cubicBezTo>
                  <a:cubicBezTo>
                    <a:pt x="51" y="61"/>
                    <a:pt x="51" y="59"/>
                    <a:pt x="52" y="57"/>
                  </a:cubicBezTo>
                  <a:cubicBezTo>
                    <a:pt x="54" y="55"/>
                    <a:pt x="56" y="55"/>
                    <a:pt x="58" y="57"/>
                  </a:cubicBezTo>
                  <a:cubicBezTo>
                    <a:pt x="91" y="90"/>
                    <a:pt x="91" y="90"/>
                    <a:pt x="91" y="90"/>
                  </a:cubicBezTo>
                  <a:cubicBezTo>
                    <a:pt x="93" y="89"/>
                    <a:pt x="96" y="88"/>
                    <a:pt x="99" y="88"/>
                  </a:cubicBezTo>
                  <a:cubicBezTo>
                    <a:pt x="108" y="88"/>
                    <a:pt x="115" y="95"/>
                    <a:pt x="115" y="104"/>
                  </a:cubicBezTo>
                  <a:cubicBezTo>
                    <a:pt x="115" y="107"/>
                    <a:pt x="114" y="110"/>
                    <a:pt x="113" y="112"/>
                  </a:cubicBezTo>
                  <a:cubicBezTo>
                    <a:pt x="122" y="121"/>
                    <a:pt x="122" y="121"/>
                    <a:pt x="122" y="121"/>
                  </a:cubicBezTo>
                  <a:cubicBezTo>
                    <a:pt x="124" y="123"/>
                    <a:pt x="124" y="125"/>
                    <a:pt x="122" y="127"/>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36" name="组合 235"/>
          <p:cNvGrpSpPr/>
          <p:nvPr/>
        </p:nvGrpSpPr>
        <p:grpSpPr>
          <a:xfrm>
            <a:off x="2571433" y="4253865"/>
            <a:ext cx="294640" cy="293370"/>
            <a:chOff x="4301" y="6172"/>
            <a:chExt cx="464" cy="462"/>
          </a:xfrm>
          <a:solidFill>
            <a:schemeClr val="bg1">
              <a:lumMod val="50000"/>
            </a:schemeClr>
          </a:solidFill>
        </p:grpSpPr>
        <p:sp>
          <p:nvSpPr>
            <p:cNvPr id="36" name="Freeform 33"/>
            <p:cNvSpPr/>
            <p:nvPr/>
          </p:nvSpPr>
          <p:spPr bwMode="auto">
            <a:xfrm>
              <a:off x="4301" y="6172"/>
              <a:ext cx="464" cy="232"/>
            </a:xfrm>
            <a:custGeom>
              <a:avLst/>
              <a:gdLst>
                <a:gd name="T0" fmla="*/ 188 w 192"/>
                <a:gd name="T1" fmla="*/ 32 h 96"/>
                <a:gd name="T2" fmla="*/ 132 w 192"/>
                <a:gd name="T3" fmla="*/ 32 h 96"/>
                <a:gd name="T4" fmla="*/ 136 w 192"/>
                <a:gd name="T5" fmla="*/ 20 h 96"/>
                <a:gd name="T6" fmla="*/ 116 w 192"/>
                <a:gd name="T7" fmla="*/ 0 h 96"/>
                <a:gd name="T8" fmla="*/ 96 w 192"/>
                <a:gd name="T9" fmla="*/ 20 h 96"/>
                <a:gd name="T10" fmla="*/ 100 w 192"/>
                <a:gd name="T11" fmla="*/ 32 h 96"/>
                <a:gd name="T12" fmla="*/ 92 w 192"/>
                <a:gd name="T13" fmla="*/ 32 h 96"/>
                <a:gd name="T14" fmla="*/ 96 w 192"/>
                <a:gd name="T15" fmla="*/ 20 h 96"/>
                <a:gd name="T16" fmla="*/ 76 w 192"/>
                <a:gd name="T17" fmla="*/ 0 h 96"/>
                <a:gd name="T18" fmla="*/ 56 w 192"/>
                <a:gd name="T19" fmla="*/ 20 h 96"/>
                <a:gd name="T20" fmla="*/ 60 w 192"/>
                <a:gd name="T21" fmla="*/ 32 h 96"/>
                <a:gd name="T22" fmla="*/ 4 w 192"/>
                <a:gd name="T23" fmla="*/ 32 h 96"/>
                <a:gd name="T24" fmla="*/ 0 w 192"/>
                <a:gd name="T25" fmla="*/ 36 h 96"/>
                <a:gd name="T26" fmla="*/ 0 w 192"/>
                <a:gd name="T27" fmla="*/ 92 h 96"/>
                <a:gd name="T28" fmla="*/ 4 w 192"/>
                <a:gd name="T29" fmla="*/ 96 h 96"/>
                <a:gd name="T30" fmla="*/ 16 w 192"/>
                <a:gd name="T31" fmla="*/ 96 h 96"/>
                <a:gd name="T32" fmla="*/ 24 w 192"/>
                <a:gd name="T33" fmla="*/ 96 h 96"/>
                <a:gd name="T34" fmla="*/ 80 w 192"/>
                <a:gd name="T35" fmla="*/ 96 h 96"/>
                <a:gd name="T36" fmla="*/ 88 w 192"/>
                <a:gd name="T37" fmla="*/ 96 h 96"/>
                <a:gd name="T38" fmla="*/ 88 w 192"/>
                <a:gd name="T39" fmla="*/ 88 h 96"/>
                <a:gd name="T40" fmla="*/ 88 w 192"/>
                <a:gd name="T41" fmla="*/ 40 h 96"/>
                <a:gd name="T42" fmla="*/ 104 w 192"/>
                <a:gd name="T43" fmla="*/ 40 h 96"/>
                <a:gd name="T44" fmla="*/ 104 w 192"/>
                <a:gd name="T45" fmla="*/ 88 h 96"/>
                <a:gd name="T46" fmla="*/ 104 w 192"/>
                <a:gd name="T47" fmla="*/ 96 h 96"/>
                <a:gd name="T48" fmla="*/ 112 w 192"/>
                <a:gd name="T49" fmla="*/ 96 h 96"/>
                <a:gd name="T50" fmla="*/ 168 w 192"/>
                <a:gd name="T51" fmla="*/ 96 h 96"/>
                <a:gd name="T52" fmla="*/ 176 w 192"/>
                <a:gd name="T53" fmla="*/ 96 h 96"/>
                <a:gd name="T54" fmla="*/ 188 w 192"/>
                <a:gd name="T55" fmla="*/ 96 h 96"/>
                <a:gd name="T56" fmla="*/ 192 w 192"/>
                <a:gd name="T57" fmla="*/ 92 h 96"/>
                <a:gd name="T58" fmla="*/ 192 w 192"/>
                <a:gd name="T59" fmla="*/ 36 h 96"/>
                <a:gd name="T60" fmla="*/ 188 w 192"/>
                <a:gd name="T61" fmla="*/ 3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96">
                  <a:moveTo>
                    <a:pt x="188" y="32"/>
                  </a:moveTo>
                  <a:cubicBezTo>
                    <a:pt x="132" y="32"/>
                    <a:pt x="132" y="32"/>
                    <a:pt x="132" y="32"/>
                  </a:cubicBezTo>
                  <a:cubicBezTo>
                    <a:pt x="135" y="29"/>
                    <a:pt x="136" y="24"/>
                    <a:pt x="136" y="20"/>
                  </a:cubicBezTo>
                  <a:cubicBezTo>
                    <a:pt x="136" y="9"/>
                    <a:pt x="127" y="0"/>
                    <a:pt x="116" y="0"/>
                  </a:cubicBezTo>
                  <a:cubicBezTo>
                    <a:pt x="105" y="0"/>
                    <a:pt x="96" y="9"/>
                    <a:pt x="96" y="20"/>
                  </a:cubicBezTo>
                  <a:cubicBezTo>
                    <a:pt x="96" y="24"/>
                    <a:pt x="98" y="29"/>
                    <a:pt x="100" y="32"/>
                  </a:cubicBezTo>
                  <a:cubicBezTo>
                    <a:pt x="92" y="32"/>
                    <a:pt x="92" y="32"/>
                    <a:pt x="92" y="32"/>
                  </a:cubicBezTo>
                  <a:cubicBezTo>
                    <a:pt x="95" y="29"/>
                    <a:pt x="96" y="24"/>
                    <a:pt x="96" y="20"/>
                  </a:cubicBezTo>
                  <a:cubicBezTo>
                    <a:pt x="96" y="9"/>
                    <a:pt x="87" y="0"/>
                    <a:pt x="76" y="0"/>
                  </a:cubicBezTo>
                  <a:cubicBezTo>
                    <a:pt x="65" y="0"/>
                    <a:pt x="56" y="9"/>
                    <a:pt x="56" y="20"/>
                  </a:cubicBezTo>
                  <a:cubicBezTo>
                    <a:pt x="56" y="24"/>
                    <a:pt x="58" y="29"/>
                    <a:pt x="60" y="32"/>
                  </a:cubicBezTo>
                  <a:cubicBezTo>
                    <a:pt x="4" y="32"/>
                    <a:pt x="4" y="32"/>
                    <a:pt x="4" y="32"/>
                  </a:cubicBezTo>
                  <a:cubicBezTo>
                    <a:pt x="2" y="32"/>
                    <a:pt x="0" y="34"/>
                    <a:pt x="0" y="36"/>
                  </a:cubicBezTo>
                  <a:cubicBezTo>
                    <a:pt x="0" y="92"/>
                    <a:pt x="0" y="92"/>
                    <a:pt x="0" y="92"/>
                  </a:cubicBezTo>
                  <a:cubicBezTo>
                    <a:pt x="0" y="94"/>
                    <a:pt x="2" y="96"/>
                    <a:pt x="4" y="96"/>
                  </a:cubicBezTo>
                  <a:cubicBezTo>
                    <a:pt x="16" y="96"/>
                    <a:pt x="16" y="96"/>
                    <a:pt x="16" y="96"/>
                  </a:cubicBezTo>
                  <a:cubicBezTo>
                    <a:pt x="24" y="96"/>
                    <a:pt x="24" y="96"/>
                    <a:pt x="24" y="96"/>
                  </a:cubicBezTo>
                  <a:cubicBezTo>
                    <a:pt x="80" y="96"/>
                    <a:pt x="80" y="96"/>
                    <a:pt x="80" y="96"/>
                  </a:cubicBezTo>
                  <a:cubicBezTo>
                    <a:pt x="88" y="96"/>
                    <a:pt x="88" y="96"/>
                    <a:pt x="88" y="96"/>
                  </a:cubicBezTo>
                  <a:cubicBezTo>
                    <a:pt x="88" y="88"/>
                    <a:pt x="88" y="88"/>
                    <a:pt x="88" y="88"/>
                  </a:cubicBezTo>
                  <a:cubicBezTo>
                    <a:pt x="88" y="40"/>
                    <a:pt x="88" y="40"/>
                    <a:pt x="88" y="40"/>
                  </a:cubicBezTo>
                  <a:cubicBezTo>
                    <a:pt x="104" y="40"/>
                    <a:pt x="104" y="40"/>
                    <a:pt x="104" y="40"/>
                  </a:cubicBezTo>
                  <a:cubicBezTo>
                    <a:pt x="104" y="88"/>
                    <a:pt x="104" y="88"/>
                    <a:pt x="104" y="88"/>
                  </a:cubicBezTo>
                  <a:cubicBezTo>
                    <a:pt x="104" y="96"/>
                    <a:pt x="104" y="96"/>
                    <a:pt x="104" y="96"/>
                  </a:cubicBezTo>
                  <a:cubicBezTo>
                    <a:pt x="112" y="96"/>
                    <a:pt x="112" y="96"/>
                    <a:pt x="112" y="96"/>
                  </a:cubicBezTo>
                  <a:cubicBezTo>
                    <a:pt x="168" y="96"/>
                    <a:pt x="168" y="96"/>
                    <a:pt x="168" y="96"/>
                  </a:cubicBezTo>
                  <a:cubicBezTo>
                    <a:pt x="176" y="96"/>
                    <a:pt x="176" y="96"/>
                    <a:pt x="176" y="96"/>
                  </a:cubicBezTo>
                  <a:cubicBezTo>
                    <a:pt x="188" y="96"/>
                    <a:pt x="188" y="96"/>
                    <a:pt x="188" y="96"/>
                  </a:cubicBezTo>
                  <a:cubicBezTo>
                    <a:pt x="190" y="96"/>
                    <a:pt x="192" y="94"/>
                    <a:pt x="192" y="92"/>
                  </a:cubicBezTo>
                  <a:cubicBezTo>
                    <a:pt x="192" y="36"/>
                    <a:pt x="192" y="36"/>
                    <a:pt x="192" y="36"/>
                  </a:cubicBezTo>
                  <a:cubicBezTo>
                    <a:pt x="192" y="34"/>
                    <a:pt x="190" y="32"/>
                    <a:pt x="188" y="32"/>
                  </a:cubicBez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34"/>
            <p:cNvSpPr>
              <a:spLocks noEditPoints="1"/>
            </p:cNvSpPr>
            <p:nvPr/>
          </p:nvSpPr>
          <p:spPr bwMode="auto">
            <a:xfrm>
              <a:off x="4339" y="6424"/>
              <a:ext cx="387" cy="211"/>
            </a:xfrm>
            <a:custGeom>
              <a:avLst/>
              <a:gdLst>
                <a:gd name="T0" fmla="*/ 96 w 160"/>
                <a:gd name="T1" fmla="*/ 0 h 88"/>
                <a:gd name="T2" fmla="*/ 88 w 160"/>
                <a:gd name="T3" fmla="*/ 0 h 88"/>
                <a:gd name="T4" fmla="*/ 88 w 160"/>
                <a:gd name="T5" fmla="*/ 80 h 88"/>
                <a:gd name="T6" fmla="*/ 72 w 160"/>
                <a:gd name="T7" fmla="*/ 80 h 88"/>
                <a:gd name="T8" fmla="*/ 72 w 160"/>
                <a:gd name="T9" fmla="*/ 0 h 88"/>
                <a:gd name="T10" fmla="*/ 64 w 160"/>
                <a:gd name="T11" fmla="*/ 0 h 88"/>
                <a:gd name="T12" fmla="*/ 8 w 160"/>
                <a:gd name="T13" fmla="*/ 0 h 88"/>
                <a:gd name="T14" fmla="*/ 0 w 160"/>
                <a:gd name="T15" fmla="*/ 0 h 88"/>
                <a:gd name="T16" fmla="*/ 0 w 160"/>
                <a:gd name="T17" fmla="*/ 84 h 88"/>
                <a:gd name="T18" fmla="*/ 4 w 160"/>
                <a:gd name="T19" fmla="*/ 88 h 88"/>
                <a:gd name="T20" fmla="*/ 68 w 160"/>
                <a:gd name="T21" fmla="*/ 88 h 88"/>
                <a:gd name="T22" fmla="*/ 156 w 160"/>
                <a:gd name="T23" fmla="*/ 88 h 88"/>
                <a:gd name="T24" fmla="*/ 160 w 160"/>
                <a:gd name="T25" fmla="*/ 84 h 88"/>
                <a:gd name="T26" fmla="*/ 160 w 160"/>
                <a:gd name="T27" fmla="*/ 0 h 88"/>
                <a:gd name="T28" fmla="*/ 152 w 160"/>
                <a:gd name="T29" fmla="*/ 0 h 88"/>
                <a:gd name="T30" fmla="*/ 96 w 160"/>
                <a:gd name="T31" fmla="*/ 0 h 88"/>
                <a:gd name="T32" fmla="*/ 96 w 160"/>
                <a:gd name="T33" fmla="*/ 80 h 88"/>
                <a:gd name="T34" fmla="*/ 96 w 160"/>
                <a:gd name="T35" fmla="*/ 80 h 88"/>
                <a:gd name="T36" fmla="*/ 96 w 160"/>
                <a:gd name="T37" fmla="*/ 76 h 88"/>
                <a:gd name="T38" fmla="*/ 96 w 160"/>
                <a:gd name="T39"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0" h="88">
                  <a:moveTo>
                    <a:pt x="96" y="0"/>
                  </a:moveTo>
                  <a:cubicBezTo>
                    <a:pt x="88" y="0"/>
                    <a:pt x="88" y="0"/>
                    <a:pt x="88" y="0"/>
                  </a:cubicBezTo>
                  <a:cubicBezTo>
                    <a:pt x="88" y="80"/>
                    <a:pt x="88" y="80"/>
                    <a:pt x="88" y="80"/>
                  </a:cubicBezTo>
                  <a:cubicBezTo>
                    <a:pt x="72" y="80"/>
                    <a:pt x="72" y="80"/>
                    <a:pt x="72" y="80"/>
                  </a:cubicBezTo>
                  <a:cubicBezTo>
                    <a:pt x="72" y="0"/>
                    <a:pt x="72" y="0"/>
                    <a:pt x="72" y="0"/>
                  </a:cubicBezTo>
                  <a:cubicBezTo>
                    <a:pt x="64" y="0"/>
                    <a:pt x="64" y="0"/>
                    <a:pt x="64" y="0"/>
                  </a:cubicBezTo>
                  <a:cubicBezTo>
                    <a:pt x="8" y="0"/>
                    <a:pt x="8" y="0"/>
                    <a:pt x="8" y="0"/>
                  </a:cubicBezTo>
                  <a:cubicBezTo>
                    <a:pt x="0" y="0"/>
                    <a:pt x="0" y="0"/>
                    <a:pt x="0" y="0"/>
                  </a:cubicBezTo>
                  <a:cubicBezTo>
                    <a:pt x="0" y="84"/>
                    <a:pt x="0" y="84"/>
                    <a:pt x="0" y="84"/>
                  </a:cubicBezTo>
                  <a:cubicBezTo>
                    <a:pt x="0" y="86"/>
                    <a:pt x="2" y="88"/>
                    <a:pt x="4" y="88"/>
                  </a:cubicBezTo>
                  <a:cubicBezTo>
                    <a:pt x="68" y="88"/>
                    <a:pt x="68" y="88"/>
                    <a:pt x="68" y="88"/>
                  </a:cubicBezTo>
                  <a:cubicBezTo>
                    <a:pt x="156" y="88"/>
                    <a:pt x="156" y="88"/>
                    <a:pt x="156" y="88"/>
                  </a:cubicBezTo>
                  <a:cubicBezTo>
                    <a:pt x="158" y="88"/>
                    <a:pt x="160" y="86"/>
                    <a:pt x="160" y="84"/>
                  </a:cubicBezTo>
                  <a:cubicBezTo>
                    <a:pt x="160" y="0"/>
                    <a:pt x="160" y="0"/>
                    <a:pt x="160" y="0"/>
                  </a:cubicBezTo>
                  <a:cubicBezTo>
                    <a:pt x="152" y="0"/>
                    <a:pt x="152" y="0"/>
                    <a:pt x="152" y="0"/>
                  </a:cubicBezTo>
                  <a:lnTo>
                    <a:pt x="96" y="0"/>
                  </a:lnTo>
                  <a:close/>
                  <a:moveTo>
                    <a:pt x="96" y="80"/>
                  </a:moveTo>
                  <a:cubicBezTo>
                    <a:pt x="96" y="80"/>
                    <a:pt x="96" y="80"/>
                    <a:pt x="96" y="80"/>
                  </a:cubicBezTo>
                  <a:cubicBezTo>
                    <a:pt x="96" y="79"/>
                    <a:pt x="96" y="77"/>
                    <a:pt x="96" y="76"/>
                  </a:cubicBezTo>
                  <a:lnTo>
                    <a:pt x="96" y="80"/>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39" name="组合 238"/>
          <p:cNvGrpSpPr/>
          <p:nvPr/>
        </p:nvGrpSpPr>
        <p:grpSpPr>
          <a:xfrm>
            <a:off x="461328" y="4907915"/>
            <a:ext cx="196850" cy="294640"/>
            <a:chOff x="959" y="7312"/>
            <a:chExt cx="310" cy="464"/>
          </a:xfrm>
          <a:solidFill>
            <a:schemeClr val="bg1">
              <a:lumMod val="50000"/>
            </a:schemeClr>
          </a:solidFill>
        </p:grpSpPr>
        <p:sp>
          <p:nvSpPr>
            <p:cNvPr id="38" name="Freeform 35"/>
            <p:cNvSpPr/>
            <p:nvPr/>
          </p:nvSpPr>
          <p:spPr bwMode="auto">
            <a:xfrm>
              <a:off x="1037" y="7660"/>
              <a:ext cx="154" cy="116"/>
            </a:xfrm>
            <a:custGeom>
              <a:avLst/>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2"/>
                    <a:pt x="14" y="48"/>
                    <a:pt x="20" y="48"/>
                  </a:cubicBezTo>
                  <a:cubicBezTo>
                    <a:pt x="44" y="48"/>
                    <a:pt x="44" y="48"/>
                    <a:pt x="44" y="48"/>
                  </a:cubicBezTo>
                  <a:cubicBezTo>
                    <a:pt x="51" y="48"/>
                    <a:pt x="56" y="42"/>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36"/>
            <p:cNvSpPr>
              <a:spLocks noEditPoints="1"/>
            </p:cNvSpPr>
            <p:nvPr/>
          </p:nvSpPr>
          <p:spPr bwMode="auto">
            <a:xfrm>
              <a:off x="959" y="7312"/>
              <a:ext cx="310" cy="329"/>
            </a:xfrm>
            <a:custGeom>
              <a:avLst/>
              <a:gdLst>
                <a:gd name="T0" fmla="*/ 64 w 128"/>
                <a:gd name="T1" fmla="*/ 0 h 136"/>
                <a:gd name="T2" fmla="*/ 0 w 128"/>
                <a:gd name="T3" fmla="*/ 64 h 136"/>
                <a:gd name="T4" fmla="*/ 19 w 128"/>
                <a:gd name="T5" fmla="*/ 115 h 136"/>
                <a:gd name="T6" fmla="*/ 30 w 128"/>
                <a:gd name="T7" fmla="*/ 136 h 136"/>
                <a:gd name="T8" fmla="*/ 99 w 128"/>
                <a:gd name="T9" fmla="*/ 136 h 136"/>
                <a:gd name="T10" fmla="*/ 110 w 128"/>
                <a:gd name="T11" fmla="*/ 115 h 136"/>
                <a:gd name="T12" fmla="*/ 128 w 128"/>
                <a:gd name="T13" fmla="*/ 64 h 136"/>
                <a:gd name="T14" fmla="*/ 64 w 128"/>
                <a:gd name="T15" fmla="*/ 0 h 136"/>
                <a:gd name="T16" fmla="*/ 61 w 128"/>
                <a:gd name="T17" fmla="*/ 32 h 136"/>
                <a:gd name="T18" fmla="*/ 32 w 128"/>
                <a:gd name="T19" fmla="*/ 64 h 136"/>
                <a:gd name="T20" fmla="*/ 45 w 128"/>
                <a:gd name="T21" fmla="*/ 94 h 136"/>
                <a:gd name="T22" fmla="*/ 48 w 128"/>
                <a:gd name="T23" fmla="*/ 98 h 136"/>
                <a:gd name="T24" fmla="*/ 46 w 128"/>
                <a:gd name="T25" fmla="*/ 104 h 136"/>
                <a:gd name="T26" fmla="*/ 44 w 128"/>
                <a:gd name="T27" fmla="*/ 104 h 136"/>
                <a:gd name="T28" fmla="*/ 41 w 128"/>
                <a:gd name="T29" fmla="*/ 102 h 136"/>
                <a:gd name="T30" fmla="*/ 38 w 128"/>
                <a:gd name="T31" fmla="*/ 98 h 136"/>
                <a:gd name="T32" fmla="*/ 24 w 128"/>
                <a:gd name="T33" fmla="*/ 64 h 136"/>
                <a:gd name="T34" fmla="*/ 60 w 128"/>
                <a:gd name="T35" fmla="*/ 24 h 136"/>
                <a:gd name="T36" fmla="*/ 64 w 128"/>
                <a:gd name="T37" fmla="*/ 28 h 136"/>
                <a:gd name="T38" fmla="*/ 61 w 128"/>
                <a:gd name="T39"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30" y="136"/>
                  </a:cubicBezTo>
                  <a:cubicBezTo>
                    <a:pt x="99" y="136"/>
                    <a:pt x="99" y="136"/>
                    <a:pt x="99" y="136"/>
                  </a:cubicBezTo>
                  <a:cubicBezTo>
                    <a:pt x="101" y="129"/>
                    <a:pt x="105" y="122"/>
                    <a:pt x="110" y="115"/>
                  </a:cubicBezTo>
                  <a:cubicBezTo>
                    <a:pt x="118" y="100"/>
                    <a:pt x="128" y="83"/>
                    <a:pt x="128" y="64"/>
                  </a:cubicBezTo>
                  <a:cubicBezTo>
                    <a:pt x="128" y="29"/>
                    <a:pt x="99" y="0"/>
                    <a:pt x="64" y="0"/>
                  </a:cubicBezTo>
                  <a:close/>
                  <a:moveTo>
                    <a:pt x="61" y="32"/>
                  </a:moveTo>
                  <a:cubicBezTo>
                    <a:pt x="44" y="34"/>
                    <a:pt x="32" y="47"/>
                    <a:pt x="32" y="64"/>
                  </a:cubicBezTo>
                  <a:cubicBezTo>
                    <a:pt x="32" y="72"/>
                    <a:pt x="39" y="84"/>
                    <a:pt x="45" y="94"/>
                  </a:cubicBezTo>
                  <a:cubicBezTo>
                    <a:pt x="46" y="95"/>
                    <a:pt x="47" y="97"/>
                    <a:pt x="48" y="98"/>
                  </a:cubicBezTo>
                  <a:cubicBezTo>
                    <a:pt x="49" y="100"/>
                    <a:pt x="48" y="102"/>
                    <a:pt x="46" y="104"/>
                  </a:cubicBezTo>
                  <a:cubicBezTo>
                    <a:pt x="45" y="104"/>
                    <a:pt x="45" y="104"/>
                    <a:pt x="44" y="104"/>
                  </a:cubicBezTo>
                  <a:cubicBezTo>
                    <a:pt x="43" y="104"/>
                    <a:pt x="41" y="103"/>
                    <a:pt x="41" y="102"/>
                  </a:cubicBezTo>
                  <a:cubicBezTo>
                    <a:pt x="40" y="101"/>
                    <a:pt x="39" y="99"/>
                    <a:pt x="38" y="98"/>
                  </a:cubicBezTo>
                  <a:cubicBezTo>
                    <a:pt x="32" y="87"/>
                    <a:pt x="24" y="74"/>
                    <a:pt x="24" y="64"/>
                  </a:cubicBezTo>
                  <a:cubicBezTo>
                    <a:pt x="24" y="43"/>
                    <a:pt x="39" y="26"/>
                    <a:pt x="60" y="24"/>
                  </a:cubicBezTo>
                  <a:cubicBezTo>
                    <a:pt x="62" y="24"/>
                    <a:pt x="64" y="25"/>
                    <a:pt x="64" y="28"/>
                  </a:cubicBezTo>
                  <a:cubicBezTo>
                    <a:pt x="64" y="30"/>
                    <a:pt x="63" y="32"/>
                    <a:pt x="61" y="3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40" name="组合 239"/>
          <p:cNvGrpSpPr/>
          <p:nvPr/>
        </p:nvGrpSpPr>
        <p:grpSpPr>
          <a:xfrm>
            <a:off x="1075055" y="4938078"/>
            <a:ext cx="294640" cy="234315"/>
            <a:chOff x="2021" y="7360"/>
            <a:chExt cx="464" cy="369"/>
          </a:xfrm>
          <a:solidFill>
            <a:schemeClr val="bg1">
              <a:lumMod val="50000"/>
            </a:schemeClr>
          </a:solidFill>
        </p:grpSpPr>
        <p:sp>
          <p:nvSpPr>
            <p:cNvPr id="40" name="Freeform 37"/>
            <p:cNvSpPr/>
            <p:nvPr/>
          </p:nvSpPr>
          <p:spPr bwMode="auto">
            <a:xfrm>
              <a:off x="2419" y="7573"/>
              <a:ext cx="65" cy="135"/>
            </a:xfrm>
            <a:custGeom>
              <a:avLst/>
              <a:gdLst>
                <a:gd name="T0" fmla="*/ 0 w 27"/>
                <a:gd name="T1" fmla="*/ 56 h 56"/>
                <a:gd name="T2" fmla="*/ 23 w 27"/>
                <a:gd name="T3" fmla="*/ 56 h 56"/>
                <a:gd name="T4" fmla="*/ 27 w 27"/>
                <a:gd name="T5" fmla="*/ 52 h 56"/>
                <a:gd name="T6" fmla="*/ 27 w 27"/>
                <a:gd name="T7" fmla="*/ 0 h 56"/>
                <a:gd name="T8" fmla="*/ 0 w 27"/>
                <a:gd name="T9" fmla="*/ 56 h 56"/>
              </a:gdLst>
              <a:ahLst/>
              <a:cxnLst>
                <a:cxn ang="0">
                  <a:pos x="T0" y="T1"/>
                </a:cxn>
                <a:cxn ang="0">
                  <a:pos x="T2" y="T3"/>
                </a:cxn>
                <a:cxn ang="0">
                  <a:pos x="T4" y="T5"/>
                </a:cxn>
                <a:cxn ang="0">
                  <a:pos x="T6" y="T7"/>
                </a:cxn>
                <a:cxn ang="0">
                  <a:pos x="T8" y="T9"/>
                </a:cxn>
              </a:cxnLst>
              <a:rect l="0" t="0" r="r" b="b"/>
              <a:pathLst>
                <a:path w="27" h="56">
                  <a:moveTo>
                    <a:pt x="0" y="56"/>
                  </a:moveTo>
                  <a:cubicBezTo>
                    <a:pt x="23" y="56"/>
                    <a:pt x="23" y="56"/>
                    <a:pt x="23" y="56"/>
                  </a:cubicBezTo>
                  <a:cubicBezTo>
                    <a:pt x="25" y="56"/>
                    <a:pt x="27" y="54"/>
                    <a:pt x="27" y="52"/>
                  </a:cubicBezTo>
                  <a:cubicBezTo>
                    <a:pt x="27" y="0"/>
                    <a:pt x="27" y="0"/>
                    <a:pt x="27" y="0"/>
                  </a:cubicBezTo>
                  <a:cubicBezTo>
                    <a:pt x="27" y="22"/>
                    <a:pt x="17" y="43"/>
                    <a:pt x="0" y="56"/>
                  </a:cubicBezTo>
                  <a:close/>
                </a:path>
              </a:pathLst>
            </a:custGeom>
            <a:grpFill/>
            <a:ln>
              <a:noFill/>
            </a:ln>
          </p:spPr>
          <p:txBody>
            <a:bodyPr vert="horz" wrap="square" lIns="91440" tIns="45720" rIns="91440" bIns="45720" numCol="1" anchor="t" anchorCtr="0" compatLnSpc="1"/>
            <a:lstStyle/>
            <a:p>
              <a:endParaRPr lang="zh-CN" altLang="en-US"/>
            </a:p>
          </p:txBody>
        </p:sp>
        <p:sp>
          <p:nvSpPr>
            <p:cNvPr id="41" name="Freeform 38"/>
            <p:cNvSpPr>
              <a:spLocks noEditPoints="1"/>
            </p:cNvSpPr>
            <p:nvPr/>
          </p:nvSpPr>
          <p:spPr bwMode="auto">
            <a:xfrm>
              <a:off x="2021" y="7360"/>
              <a:ext cx="464" cy="348"/>
            </a:xfrm>
            <a:custGeom>
              <a:avLst/>
              <a:gdLst>
                <a:gd name="T0" fmla="*/ 188 w 192"/>
                <a:gd name="T1" fmla="*/ 24 h 144"/>
                <a:gd name="T2" fmla="*/ 167 w 192"/>
                <a:gd name="T3" fmla="*/ 24 h 144"/>
                <a:gd name="T4" fmla="*/ 156 w 192"/>
                <a:gd name="T5" fmla="*/ 2 h 144"/>
                <a:gd name="T6" fmla="*/ 152 w 192"/>
                <a:gd name="T7" fmla="*/ 0 h 144"/>
                <a:gd name="T8" fmla="*/ 88 w 192"/>
                <a:gd name="T9" fmla="*/ 0 h 144"/>
                <a:gd name="T10" fmla="*/ 85 w 192"/>
                <a:gd name="T11" fmla="*/ 2 h 144"/>
                <a:gd name="T12" fmla="*/ 74 w 192"/>
                <a:gd name="T13" fmla="*/ 24 h 144"/>
                <a:gd name="T14" fmla="*/ 64 w 192"/>
                <a:gd name="T15" fmla="*/ 24 h 144"/>
                <a:gd name="T16" fmla="*/ 64 w 192"/>
                <a:gd name="T17" fmla="*/ 24 h 144"/>
                <a:gd name="T18" fmla="*/ 56 w 192"/>
                <a:gd name="T19" fmla="*/ 24 h 144"/>
                <a:gd name="T20" fmla="*/ 56 w 192"/>
                <a:gd name="T21" fmla="*/ 24 h 144"/>
                <a:gd name="T22" fmla="*/ 24 w 192"/>
                <a:gd name="T23" fmla="*/ 24 h 144"/>
                <a:gd name="T24" fmla="*/ 24 w 192"/>
                <a:gd name="T25" fmla="*/ 24 h 144"/>
                <a:gd name="T26" fmla="*/ 16 w 192"/>
                <a:gd name="T27" fmla="*/ 24 h 144"/>
                <a:gd name="T28" fmla="*/ 16 w 192"/>
                <a:gd name="T29" fmla="*/ 24 h 144"/>
                <a:gd name="T30" fmla="*/ 4 w 192"/>
                <a:gd name="T31" fmla="*/ 24 h 144"/>
                <a:gd name="T32" fmla="*/ 0 w 192"/>
                <a:gd name="T33" fmla="*/ 28 h 144"/>
                <a:gd name="T34" fmla="*/ 0 w 192"/>
                <a:gd name="T35" fmla="*/ 140 h 144"/>
                <a:gd name="T36" fmla="*/ 4 w 192"/>
                <a:gd name="T37" fmla="*/ 144 h 144"/>
                <a:gd name="T38" fmla="*/ 75 w 192"/>
                <a:gd name="T39" fmla="*/ 144 h 144"/>
                <a:gd name="T40" fmla="*/ 48 w 192"/>
                <a:gd name="T41" fmla="*/ 88 h 144"/>
                <a:gd name="T42" fmla="*/ 120 w 192"/>
                <a:gd name="T43" fmla="*/ 16 h 144"/>
                <a:gd name="T44" fmla="*/ 192 w 192"/>
                <a:gd name="T45" fmla="*/ 88 h 144"/>
                <a:gd name="T46" fmla="*/ 192 w 192"/>
                <a:gd name="T47" fmla="*/ 28 h 144"/>
                <a:gd name="T48" fmla="*/ 188 w 192"/>
                <a:gd name="T49" fmla="*/ 24 h 144"/>
                <a:gd name="T50" fmla="*/ 36 w 192"/>
                <a:gd name="T51" fmla="*/ 56 h 144"/>
                <a:gd name="T52" fmla="*/ 20 w 192"/>
                <a:gd name="T53" fmla="*/ 56 h 144"/>
                <a:gd name="T54" fmla="*/ 16 w 192"/>
                <a:gd name="T55" fmla="*/ 52 h 144"/>
                <a:gd name="T56" fmla="*/ 20 w 192"/>
                <a:gd name="T57" fmla="*/ 48 h 144"/>
                <a:gd name="T58" fmla="*/ 36 w 192"/>
                <a:gd name="T59" fmla="*/ 48 h 144"/>
                <a:gd name="T60" fmla="*/ 40 w 192"/>
                <a:gd name="T61" fmla="*/ 52 h 144"/>
                <a:gd name="T62" fmla="*/ 36 w 192"/>
                <a:gd name="T63" fmla="*/ 5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 h="144">
                  <a:moveTo>
                    <a:pt x="188" y="24"/>
                  </a:moveTo>
                  <a:cubicBezTo>
                    <a:pt x="167" y="24"/>
                    <a:pt x="167" y="24"/>
                    <a:pt x="167" y="24"/>
                  </a:cubicBezTo>
                  <a:cubicBezTo>
                    <a:pt x="156" y="2"/>
                    <a:pt x="156" y="2"/>
                    <a:pt x="156" y="2"/>
                  </a:cubicBezTo>
                  <a:cubicBezTo>
                    <a:pt x="155" y="1"/>
                    <a:pt x="154" y="0"/>
                    <a:pt x="152" y="0"/>
                  </a:cubicBezTo>
                  <a:cubicBezTo>
                    <a:pt x="88" y="0"/>
                    <a:pt x="88" y="0"/>
                    <a:pt x="88" y="0"/>
                  </a:cubicBezTo>
                  <a:cubicBezTo>
                    <a:pt x="87" y="0"/>
                    <a:pt x="85" y="1"/>
                    <a:pt x="85" y="2"/>
                  </a:cubicBezTo>
                  <a:cubicBezTo>
                    <a:pt x="74" y="24"/>
                    <a:pt x="74" y="24"/>
                    <a:pt x="74" y="24"/>
                  </a:cubicBezTo>
                  <a:cubicBezTo>
                    <a:pt x="64" y="24"/>
                    <a:pt x="64" y="24"/>
                    <a:pt x="64" y="24"/>
                  </a:cubicBezTo>
                  <a:cubicBezTo>
                    <a:pt x="64" y="24"/>
                    <a:pt x="64" y="24"/>
                    <a:pt x="64" y="24"/>
                  </a:cubicBezTo>
                  <a:cubicBezTo>
                    <a:pt x="56" y="24"/>
                    <a:pt x="56" y="24"/>
                    <a:pt x="56" y="24"/>
                  </a:cubicBezTo>
                  <a:cubicBezTo>
                    <a:pt x="56" y="24"/>
                    <a:pt x="56" y="24"/>
                    <a:pt x="56" y="24"/>
                  </a:cubicBezTo>
                  <a:cubicBezTo>
                    <a:pt x="24" y="24"/>
                    <a:pt x="24" y="24"/>
                    <a:pt x="24" y="24"/>
                  </a:cubicBezTo>
                  <a:cubicBezTo>
                    <a:pt x="24" y="24"/>
                    <a:pt x="24" y="24"/>
                    <a:pt x="24" y="24"/>
                  </a:cubicBezTo>
                  <a:cubicBezTo>
                    <a:pt x="16" y="24"/>
                    <a:pt x="16" y="24"/>
                    <a:pt x="16" y="24"/>
                  </a:cubicBezTo>
                  <a:cubicBezTo>
                    <a:pt x="16" y="24"/>
                    <a:pt x="16" y="24"/>
                    <a:pt x="16" y="24"/>
                  </a:cubicBezTo>
                  <a:cubicBezTo>
                    <a:pt x="4" y="24"/>
                    <a:pt x="4" y="24"/>
                    <a:pt x="4" y="24"/>
                  </a:cubicBezTo>
                  <a:cubicBezTo>
                    <a:pt x="2" y="24"/>
                    <a:pt x="0" y="26"/>
                    <a:pt x="0" y="28"/>
                  </a:cubicBezTo>
                  <a:cubicBezTo>
                    <a:pt x="0" y="140"/>
                    <a:pt x="0" y="140"/>
                    <a:pt x="0" y="140"/>
                  </a:cubicBezTo>
                  <a:cubicBezTo>
                    <a:pt x="0" y="142"/>
                    <a:pt x="2" y="144"/>
                    <a:pt x="4" y="144"/>
                  </a:cubicBezTo>
                  <a:cubicBezTo>
                    <a:pt x="75" y="144"/>
                    <a:pt x="75" y="144"/>
                    <a:pt x="75" y="144"/>
                  </a:cubicBezTo>
                  <a:cubicBezTo>
                    <a:pt x="59" y="131"/>
                    <a:pt x="48" y="110"/>
                    <a:pt x="48" y="88"/>
                  </a:cubicBezTo>
                  <a:cubicBezTo>
                    <a:pt x="48" y="48"/>
                    <a:pt x="80" y="16"/>
                    <a:pt x="120" y="16"/>
                  </a:cubicBezTo>
                  <a:cubicBezTo>
                    <a:pt x="160" y="16"/>
                    <a:pt x="192" y="48"/>
                    <a:pt x="192" y="88"/>
                  </a:cubicBezTo>
                  <a:cubicBezTo>
                    <a:pt x="192" y="28"/>
                    <a:pt x="192" y="28"/>
                    <a:pt x="192" y="28"/>
                  </a:cubicBezTo>
                  <a:cubicBezTo>
                    <a:pt x="192" y="26"/>
                    <a:pt x="190" y="24"/>
                    <a:pt x="188" y="24"/>
                  </a:cubicBezTo>
                  <a:close/>
                  <a:moveTo>
                    <a:pt x="36" y="56"/>
                  </a:moveTo>
                  <a:cubicBezTo>
                    <a:pt x="20" y="56"/>
                    <a:pt x="20" y="56"/>
                    <a:pt x="20" y="56"/>
                  </a:cubicBezTo>
                  <a:cubicBezTo>
                    <a:pt x="18" y="56"/>
                    <a:pt x="16" y="54"/>
                    <a:pt x="16" y="52"/>
                  </a:cubicBezTo>
                  <a:cubicBezTo>
                    <a:pt x="16" y="50"/>
                    <a:pt x="18" y="48"/>
                    <a:pt x="20" y="48"/>
                  </a:cubicBezTo>
                  <a:cubicBezTo>
                    <a:pt x="36" y="48"/>
                    <a:pt x="36" y="48"/>
                    <a:pt x="36" y="48"/>
                  </a:cubicBezTo>
                  <a:cubicBezTo>
                    <a:pt x="38" y="48"/>
                    <a:pt x="40" y="50"/>
                    <a:pt x="40" y="52"/>
                  </a:cubicBezTo>
                  <a:cubicBezTo>
                    <a:pt x="40" y="54"/>
                    <a:pt x="38" y="56"/>
                    <a:pt x="36" y="56"/>
                  </a:cubicBez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39"/>
            <p:cNvSpPr/>
            <p:nvPr/>
          </p:nvSpPr>
          <p:spPr bwMode="auto">
            <a:xfrm>
              <a:off x="2059" y="7380"/>
              <a:ext cx="116" cy="19"/>
            </a:xfrm>
            <a:custGeom>
              <a:avLst/>
              <a:gdLst>
                <a:gd name="T0" fmla="*/ 48 w 48"/>
                <a:gd name="T1" fmla="*/ 4 h 8"/>
                <a:gd name="T2" fmla="*/ 44 w 48"/>
                <a:gd name="T3" fmla="*/ 0 h 8"/>
                <a:gd name="T4" fmla="*/ 4 w 48"/>
                <a:gd name="T5" fmla="*/ 0 h 8"/>
                <a:gd name="T6" fmla="*/ 0 w 48"/>
                <a:gd name="T7" fmla="*/ 4 h 8"/>
                <a:gd name="T8" fmla="*/ 0 w 48"/>
                <a:gd name="T9" fmla="*/ 8 h 8"/>
                <a:gd name="T10" fmla="*/ 48 w 48"/>
                <a:gd name="T11" fmla="*/ 8 h 8"/>
                <a:gd name="T12" fmla="*/ 48 w 4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8" y="4"/>
                  </a:moveTo>
                  <a:cubicBezTo>
                    <a:pt x="48" y="2"/>
                    <a:pt x="46" y="0"/>
                    <a:pt x="44" y="0"/>
                  </a:cubicBezTo>
                  <a:cubicBezTo>
                    <a:pt x="4" y="0"/>
                    <a:pt x="4" y="0"/>
                    <a:pt x="4" y="0"/>
                  </a:cubicBezTo>
                  <a:cubicBezTo>
                    <a:pt x="2" y="0"/>
                    <a:pt x="0" y="2"/>
                    <a:pt x="0" y="4"/>
                  </a:cubicBezTo>
                  <a:cubicBezTo>
                    <a:pt x="0" y="8"/>
                    <a:pt x="0" y="8"/>
                    <a:pt x="0" y="8"/>
                  </a:cubicBezTo>
                  <a:cubicBezTo>
                    <a:pt x="48" y="8"/>
                    <a:pt x="48" y="8"/>
                    <a:pt x="48" y="8"/>
                  </a:cubicBezTo>
                  <a:lnTo>
                    <a:pt x="48" y="4"/>
                  </a:ln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40"/>
            <p:cNvSpPr>
              <a:spLocks noEditPoints="1"/>
            </p:cNvSpPr>
            <p:nvPr/>
          </p:nvSpPr>
          <p:spPr bwMode="auto">
            <a:xfrm>
              <a:off x="2215" y="7476"/>
              <a:ext cx="194" cy="194"/>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37 w 80"/>
                <a:gd name="T11" fmla="*/ 24 h 80"/>
                <a:gd name="T12" fmla="*/ 24 w 80"/>
                <a:gd name="T13" fmla="*/ 37 h 80"/>
                <a:gd name="T14" fmla="*/ 21 w 80"/>
                <a:gd name="T15" fmla="*/ 40 h 80"/>
                <a:gd name="T16" fmla="*/ 20 w 80"/>
                <a:gd name="T17" fmla="*/ 40 h 80"/>
                <a:gd name="T18" fmla="*/ 17 w 80"/>
                <a:gd name="T19" fmla="*/ 35 h 80"/>
                <a:gd name="T20" fmla="*/ 35 w 80"/>
                <a:gd name="T21" fmla="*/ 16 h 80"/>
                <a:gd name="T22" fmla="*/ 40 w 80"/>
                <a:gd name="T23" fmla="*/ 19 h 80"/>
                <a:gd name="T24" fmla="*/ 37 w 80"/>
                <a:gd name="T25"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7" y="24"/>
                  </a:moveTo>
                  <a:cubicBezTo>
                    <a:pt x="31" y="25"/>
                    <a:pt x="26" y="30"/>
                    <a:pt x="24" y="37"/>
                  </a:cubicBezTo>
                  <a:cubicBezTo>
                    <a:pt x="24" y="39"/>
                    <a:pt x="22" y="40"/>
                    <a:pt x="21" y="40"/>
                  </a:cubicBezTo>
                  <a:cubicBezTo>
                    <a:pt x="20" y="40"/>
                    <a:pt x="20" y="40"/>
                    <a:pt x="20" y="40"/>
                  </a:cubicBezTo>
                  <a:cubicBezTo>
                    <a:pt x="18" y="39"/>
                    <a:pt x="16" y="37"/>
                    <a:pt x="17" y="35"/>
                  </a:cubicBezTo>
                  <a:cubicBezTo>
                    <a:pt x="19" y="26"/>
                    <a:pt x="26" y="18"/>
                    <a:pt x="35" y="16"/>
                  </a:cubicBezTo>
                  <a:cubicBezTo>
                    <a:pt x="37" y="16"/>
                    <a:pt x="40" y="17"/>
                    <a:pt x="40" y="19"/>
                  </a:cubicBezTo>
                  <a:cubicBezTo>
                    <a:pt x="40" y="22"/>
                    <a:pt x="39" y="24"/>
                    <a:pt x="37" y="24"/>
                  </a:cubicBez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41"/>
            <p:cNvSpPr>
              <a:spLocks noEditPoints="1"/>
            </p:cNvSpPr>
            <p:nvPr/>
          </p:nvSpPr>
          <p:spPr bwMode="auto">
            <a:xfrm>
              <a:off x="2156" y="7419"/>
              <a:ext cx="310" cy="310"/>
            </a:xfrm>
            <a:custGeom>
              <a:avLst/>
              <a:gdLst>
                <a:gd name="T0" fmla="*/ 114 w 128"/>
                <a:gd name="T1" fmla="*/ 104 h 128"/>
                <a:gd name="T2" fmla="*/ 117 w 128"/>
                <a:gd name="T3" fmla="*/ 100 h 128"/>
                <a:gd name="T4" fmla="*/ 119 w 128"/>
                <a:gd name="T5" fmla="*/ 97 h 128"/>
                <a:gd name="T6" fmla="*/ 121 w 128"/>
                <a:gd name="T7" fmla="*/ 93 h 128"/>
                <a:gd name="T8" fmla="*/ 123 w 128"/>
                <a:gd name="T9" fmla="*/ 89 h 128"/>
                <a:gd name="T10" fmla="*/ 124 w 128"/>
                <a:gd name="T11" fmla="*/ 85 h 128"/>
                <a:gd name="T12" fmla="*/ 126 w 128"/>
                <a:gd name="T13" fmla="*/ 82 h 128"/>
                <a:gd name="T14" fmla="*/ 126 w 128"/>
                <a:gd name="T15" fmla="*/ 80 h 128"/>
                <a:gd name="T16" fmla="*/ 126 w 128"/>
                <a:gd name="T17" fmla="*/ 79 h 128"/>
                <a:gd name="T18" fmla="*/ 127 w 128"/>
                <a:gd name="T19" fmla="*/ 77 h 128"/>
                <a:gd name="T20" fmla="*/ 127 w 128"/>
                <a:gd name="T21" fmla="*/ 74 h 128"/>
                <a:gd name="T22" fmla="*/ 128 w 128"/>
                <a:gd name="T23" fmla="*/ 72 h 128"/>
                <a:gd name="T24" fmla="*/ 128 w 128"/>
                <a:gd name="T25" fmla="*/ 69 h 128"/>
                <a:gd name="T26" fmla="*/ 128 w 128"/>
                <a:gd name="T27" fmla="*/ 68 h 128"/>
                <a:gd name="T28" fmla="*/ 128 w 128"/>
                <a:gd name="T29" fmla="*/ 64 h 128"/>
                <a:gd name="T30" fmla="*/ 64 w 128"/>
                <a:gd name="T31" fmla="*/ 0 h 128"/>
                <a:gd name="T32" fmla="*/ 0 w 128"/>
                <a:gd name="T33" fmla="*/ 64 h 128"/>
                <a:gd name="T34" fmla="*/ 0 w 128"/>
                <a:gd name="T35" fmla="*/ 68 h 128"/>
                <a:gd name="T36" fmla="*/ 0 w 128"/>
                <a:gd name="T37" fmla="*/ 69 h 128"/>
                <a:gd name="T38" fmla="*/ 1 w 128"/>
                <a:gd name="T39" fmla="*/ 72 h 128"/>
                <a:gd name="T40" fmla="*/ 1 w 128"/>
                <a:gd name="T41" fmla="*/ 74 h 128"/>
                <a:gd name="T42" fmla="*/ 1 w 128"/>
                <a:gd name="T43" fmla="*/ 77 h 128"/>
                <a:gd name="T44" fmla="*/ 2 w 128"/>
                <a:gd name="T45" fmla="*/ 79 h 128"/>
                <a:gd name="T46" fmla="*/ 2 w 128"/>
                <a:gd name="T47" fmla="*/ 80 h 128"/>
                <a:gd name="T48" fmla="*/ 3 w 128"/>
                <a:gd name="T49" fmla="*/ 82 h 128"/>
                <a:gd name="T50" fmla="*/ 4 w 128"/>
                <a:gd name="T51" fmla="*/ 85 h 128"/>
                <a:gd name="T52" fmla="*/ 5 w 128"/>
                <a:gd name="T53" fmla="*/ 89 h 128"/>
                <a:gd name="T54" fmla="*/ 7 w 128"/>
                <a:gd name="T55" fmla="*/ 93 h 128"/>
                <a:gd name="T56" fmla="*/ 9 w 128"/>
                <a:gd name="T57" fmla="*/ 97 h 128"/>
                <a:gd name="T58" fmla="*/ 12 w 128"/>
                <a:gd name="T59" fmla="*/ 100 h 128"/>
                <a:gd name="T60" fmla="*/ 14 w 128"/>
                <a:gd name="T61" fmla="*/ 104 h 128"/>
                <a:gd name="T62" fmla="*/ 17 w 128"/>
                <a:gd name="T63" fmla="*/ 107 h 128"/>
                <a:gd name="T64" fmla="*/ 20 w 128"/>
                <a:gd name="T65" fmla="*/ 110 h 128"/>
                <a:gd name="T66" fmla="*/ 20 w 128"/>
                <a:gd name="T67" fmla="*/ 110 h 128"/>
                <a:gd name="T68" fmla="*/ 22 w 128"/>
                <a:gd name="T69" fmla="*/ 112 h 128"/>
                <a:gd name="T70" fmla="*/ 23 w 128"/>
                <a:gd name="T71" fmla="*/ 113 h 128"/>
                <a:gd name="T72" fmla="*/ 29 w 128"/>
                <a:gd name="T73" fmla="*/ 117 h 128"/>
                <a:gd name="T74" fmla="*/ 30 w 128"/>
                <a:gd name="T75" fmla="*/ 118 h 128"/>
                <a:gd name="T76" fmla="*/ 33 w 128"/>
                <a:gd name="T77" fmla="*/ 120 h 128"/>
                <a:gd name="T78" fmla="*/ 33 w 128"/>
                <a:gd name="T79" fmla="*/ 120 h 128"/>
                <a:gd name="T80" fmla="*/ 64 w 128"/>
                <a:gd name="T81" fmla="*/ 128 h 128"/>
                <a:gd name="T82" fmla="*/ 95 w 128"/>
                <a:gd name="T83" fmla="*/ 120 h 128"/>
                <a:gd name="T84" fmla="*/ 95 w 128"/>
                <a:gd name="T85" fmla="*/ 120 h 128"/>
                <a:gd name="T86" fmla="*/ 98 w 128"/>
                <a:gd name="T87" fmla="*/ 118 h 128"/>
                <a:gd name="T88" fmla="*/ 99 w 128"/>
                <a:gd name="T89" fmla="*/ 117 h 128"/>
                <a:gd name="T90" fmla="*/ 105 w 128"/>
                <a:gd name="T91" fmla="*/ 113 h 128"/>
                <a:gd name="T92" fmla="*/ 106 w 128"/>
                <a:gd name="T93" fmla="*/ 112 h 128"/>
                <a:gd name="T94" fmla="*/ 108 w 128"/>
                <a:gd name="T95" fmla="*/ 110 h 128"/>
                <a:gd name="T96" fmla="*/ 109 w 128"/>
                <a:gd name="T97" fmla="*/ 110 h 128"/>
                <a:gd name="T98" fmla="*/ 111 w 128"/>
                <a:gd name="T99" fmla="*/ 107 h 128"/>
                <a:gd name="T100" fmla="*/ 114 w 128"/>
                <a:gd name="T101" fmla="*/ 104 h 128"/>
                <a:gd name="T102" fmla="*/ 64 w 128"/>
                <a:gd name="T103" fmla="*/ 112 h 128"/>
                <a:gd name="T104" fmla="*/ 16 w 128"/>
                <a:gd name="T105" fmla="*/ 64 h 128"/>
                <a:gd name="T106" fmla="*/ 64 w 128"/>
                <a:gd name="T107" fmla="*/ 16 h 128"/>
                <a:gd name="T108" fmla="*/ 112 w 128"/>
                <a:gd name="T109" fmla="*/ 64 h 128"/>
                <a:gd name="T110" fmla="*/ 64 w 128"/>
                <a:gd name="T111"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8" h="128">
                  <a:moveTo>
                    <a:pt x="114" y="104"/>
                  </a:moveTo>
                  <a:cubicBezTo>
                    <a:pt x="115" y="103"/>
                    <a:pt x="116" y="101"/>
                    <a:pt x="117" y="100"/>
                  </a:cubicBezTo>
                  <a:cubicBezTo>
                    <a:pt x="118" y="99"/>
                    <a:pt x="118" y="98"/>
                    <a:pt x="119" y="97"/>
                  </a:cubicBezTo>
                  <a:cubicBezTo>
                    <a:pt x="120" y="96"/>
                    <a:pt x="120" y="94"/>
                    <a:pt x="121" y="93"/>
                  </a:cubicBezTo>
                  <a:cubicBezTo>
                    <a:pt x="122" y="92"/>
                    <a:pt x="122" y="91"/>
                    <a:pt x="123" y="89"/>
                  </a:cubicBezTo>
                  <a:cubicBezTo>
                    <a:pt x="123" y="88"/>
                    <a:pt x="124" y="87"/>
                    <a:pt x="124" y="85"/>
                  </a:cubicBezTo>
                  <a:cubicBezTo>
                    <a:pt x="125" y="84"/>
                    <a:pt x="125" y="83"/>
                    <a:pt x="126" y="82"/>
                  </a:cubicBezTo>
                  <a:cubicBezTo>
                    <a:pt x="126" y="81"/>
                    <a:pt x="126" y="81"/>
                    <a:pt x="126" y="80"/>
                  </a:cubicBezTo>
                  <a:cubicBezTo>
                    <a:pt x="126" y="80"/>
                    <a:pt x="126" y="79"/>
                    <a:pt x="126" y="79"/>
                  </a:cubicBezTo>
                  <a:cubicBezTo>
                    <a:pt x="127" y="78"/>
                    <a:pt x="127" y="77"/>
                    <a:pt x="127" y="77"/>
                  </a:cubicBezTo>
                  <a:cubicBezTo>
                    <a:pt x="127" y="76"/>
                    <a:pt x="127" y="75"/>
                    <a:pt x="127" y="74"/>
                  </a:cubicBezTo>
                  <a:cubicBezTo>
                    <a:pt x="128" y="73"/>
                    <a:pt x="128" y="72"/>
                    <a:pt x="128" y="72"/>
                  </a:cubicBezTo>
                  <a:cubicBezTo>
                    <a:pt x="128" y="71"/>
                    <a:pt x="128" y="70"/>
                    <a:pt x="128" y="69"/>
                  </a:cubicBezTo>
                  <a:cubicBezTo>
                    <a:pt x="128" y="69"/>
                    <a:pt x="128" y="68"/>
                    <a:pt x="128" y="68"/>
                  </a:cubicBezTo>
                  <a:cubicBezTo>
                    <a:pt x="128" y="67"/>
                    <a:pt x="128" y="65"/>
                    <a:pt x="128" y="64"/>
                  </a:cubicBezTo>
                  <a:cubicBezTo>
                    <a:pt x="128" y="29"/>
                    <a:pt x="99" y="0"/>
                    <a:pt x="64" y="0"/>
                  </a:cubicBezTo>
                  <a:cubicBezTo>
                    <a:pt x="29" y="0"/>
                    <a:pt x="0" y="29"/>
                    <a:pt x="0" y="64"/>
                  </a:cubicBezTo>
                  <a:cubicBezTo>
                    <a:pt x="0" y="65"/>
                    <a:pt x="0" y="67"/>
                    <a:pt x="0" y="68"/>
                  </a:cubicBezTo>
                  <a:cubicBezTo>
                    <a:pt x="0" y="68"/>
                    <a:pt x="0" y="69"/>
                    <a:pt x="0" y="69"/>
                  </a:cubicBezTo>
                  <a:cubicBezTo>
                    <a:pt x="0" y="70"/>
                    <a:pt x="1" y="71"/>
                    <a:pt x="1" y="72"/>
                  </a:cubicBezTo>
                  <a:cubicBezTo>
                    <a:pt x="1" y="72"/>
                    <a:pt x="1" y="73"/>
                    <a:pt x="1" y="74"/>
                  </a:cubicBezTo>
                  <a:cubicBezTo>
                    <a:pt x="1" y="75"/>
                    <a:pt x="1" y="76"/>
                    <a:pt x="1" y="77"/>
                  </a:cubicBezTo>
                  <a:cubicBezTo>
                    <a:pt x="2" y="77"/>
                    <a:pt x="2" y="78"/>
                    <a:pt x="2" y="79"/>
                  </a:cubicBezTo>
                  <a:cubicBezTo>
                    <a:pt x="2" y="79"/>
                    <a:pt x="2" y="80"/>
                    <a:pt x="2" y="80"/>
                  </a:cubicBezTo>
                  <a:cubicBezTo>
                    <a:pt x="2" y="81"/>
                    <a:pt x="3" y="81"/>
                    <a:pt x="3" y="82"/>
                  </a:cubicBezTo>
                  <a:cubicBezTo>
                    <a:pt x="3" y="83"/>
                    <a:pt x="3" y="84"/>
                    <a:pt x="4" y="85"/>
                  </a:cubicBezTo>
                  <a:cubicBezTo>
                    <a:pt x="4" y="87"/>
                    <a:pt x="5" y="88"/>
                    <a:pt x="5" y="89"/>
                  </a:cubicBezTo>
                  <a:cubicBezTo>
                    <a:pt x="6" y="91"/>
                    <a:pt x="7" y="92"/>
                    <a:pt x="7" y="93"/>
                  </a:cubicBezTo>
                  <a:cubicBezTo>
                    <a:pt x="8" y="94"/>
                    <a:pt x="9" y="96"/>
                    <a:pt x="9" y="97"/>
                  </a:cubicBezTo>
                  <a:cubicBezTo>
                    <a:pt x="10" y="98"/>
                    <a:pt x="11" y="99"/>
                    <a:pt x="12" y="100"/>
                  </a:cubicBezTo>
                  <a:cubicBezTo>
                    <a:pt x="12" y="101"/>
                    <a:pt x="13" y="103"/>
                    <a:pt x="14" y="104"/>
                  </a:cubicBezTo>
                  <a:cubicBezTo>
                    <a:pt x="15" y="105"/>
                    <a:pt x="16" y="106"/>
                    <a:pt x="17" y="107"/>
                  </a:cubicBezTo>
                  <a:cubicBezTo>
                    <a:pt x="18" y="108"/>
                    <a:pt x="19" y="109"/>
                    <a:pt x="20" y="110"/>
                  </a:cubicBezTo>
                  <a:cubicBezTo>
                    <a:pt x="20" y="110"/>
                    <a:pt x="20" y="110"/>
                    <a:pt x="20" y="110"/>
                  </a:cubicBezTo>
                  <a:cubicBezTo>
                    <a:pt x="21" y="111"/>
                    <a:pt x="21" y="111"/>
                    <a:pt x="22" y="112"/>
                  </a:cubicBezTo>
                  <a:cubicBezTo>
                    <a:pt x="23" y="113"/>
                    <a:pt x="23" y="113"/>
                    <a:pt x="23" y="113"/>
                  </a:cubicBezTo>
                  <a:cubicBezTo>
                    <a:pt x="25" y="115"/>
                    <a:pt x="27" y="116"/>
                    <a:pt x="29" y="117"/>
                  </a:cubicBezTo>
                  <a:cubicBezTo>
                    <a:pt x="29" y="118"/>
                    <a:pt x="30" y="118"/>
                    <a:pt x="30" y="118"/>
                  </a:cubicBezTo>
                  <a:cubicBezTo>
                    <a:pt x="31" y="119"/>
                    <a:pt x="32" y="119"/>
                    <a:pt x="33" y="120"/>
                  </a:cubicBezTo>
                  <a:cubicBezTo>
                    <a:pt x="33" y="120"/>
                    <a:pt x="33" y="120"/>
                    <a:pt x="33" y="120"/>
                  </a:cubicBezTo>
                  <a:cubicBezTo>
                    <a:pt x="42" y="125"/>
                    <a:pt x="53" y="128"/>
                    <a:pt x="64" y="128"/>
                  </a:cubicBezTo>
                  <a:cubicBezTo>
                    <a:pt x="75" y="128"/>
                    <a:pt x="86" y="125"/>
                    <a:pt x="95" y="120"/>
                  </a:cubicBezTo>
                  <a:cubicBezTo>
                    <a:pt x="95" y="120"/>
                    <a:pt x="95" y="120"/>
                    <a:pt x="95" y="120"/>
                  </a:cubicBezTo>
                  <a:cubicBezTo>
                    <a:pt x="96" y="119"/>
                    <a:pt x="97" y="119"/>
                    <a:pt x="98" y="118"/>
                  </a:cubicBezTo>
                  <a:cubicBezTo>
                    <a:pt x="99" y="118"/>
                    <a:pt x="99" y="118"/>
                    <a:pt x="99" y="117"/>
                  </a:cubicBezTo>
                  <a:cubicBezTo>
                    <a:pt x="101" y="116"/>
                    <a:pt x="103" y="115"/>
                    <a:pt x="105" y="113"/>
                  </a:cubicBezTo>
                  <a:cubicBezTo>
                    <a:pt x="105" y="113"/>
                    <a:pt x="106" y="113"/>
                    <a:pt x="106" y="112"/>
                  </a:cubicBezTo>
                  <a:cubicBezTo>
                    <a:pt x="107" y="111"/>
                    <a:pt x="108" y="111"/>
                    <a:pt x="108" y="110"/>
                  </a:cubicBezTo>
                  <a:cubicBezTo>
                    <a:pt x="109" y="110"/>
                    <a:pt x="109" y="110"/>
                    <a:pt x="109" y="110"/>
                  </a:cubicBezTo>
                  <a:cubicBezTo>
                    <a:pt x="110" y="109"/>
                    <a:pt x="111" y="108"/>
                    <a:pt x="111" y="107"/>
                  </a:cubicBezTo>
                  <a:cubicBezTo>
                    <a:pt x="112" y="106"/>
                    <a:pt x="113" y="105"/>
                    <a:pt x="114" y="104"/>
                  </a:cubicBezTo>
                  <a:close/>
                  <a:moveTo>
                    <a:pt x="64" y="112"/>
                  </a:moveTo>
                  <a:cubicBezTo>
                    <a:pt x="38" y="112"/>
                    <a:pt x="16" y="90"/>
                    <a:pt x="16" y="64"/>
                  </a:cubicBezTo>
                  <a:cubicBezTo>
                    <a:pt x="16" y="37"/>
                    <a:pt x="38" y="16"/>
                    <a:pt x="64" y="16"/>
                  </a:cubicBezTo>
                  <a:cubicBezTo>
                    <a:pt x="91" y="16"/>
                    <a:pt x="112" y="37"/>
                    <a:pt x="112" y="64"/>
                  </a:cubicBezTo>
                  <a:cubicBezTo>
                    <a:pt x="112" y="90"/>
                    <a:pt x="91" y="112"/>
                    <a:pt x="64" y="11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41" name="组合 240"/>
          <p:cNvGrpSpPr/>
          <p:nvPr/>
        </p:nvGrpSpPr>
        <p:grpSpPr>
          <a:xfrm>
            <a:off x="1805940" y="4920615"/>
            <a:ext cx="294640" cy="269240"/>
            <a:chOff x="3161" y="7331"/>
            <a:chExt cx="464" cy="424"/>
          </a:xfrm>
          <a:solidFill>
            <a:schemeClr val="bg1">
              <a:lumMod val="50000"/>
            </a:schemeClr>
          </a:solidFill>
        </p:grpSpPr>
        <p:sp>
          <p:nvSpPr>
            <p:cNvPr id="45" name="Freeform 42"/>
            <p:cNvSpPr>
              <a:spLocks noEditPoints="1"/>
            </p:cNvSpPr>
            <p:nvPr/>
          </p:nvSpPr>
          <p:spPr bwMode="auto">
            <a:xfrm>
              <a:off x="3161" y="7331"/>
              <a:ext cx="464" cy="425"/>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lstStyle/>
            <a:p>
              <a:endParaRPr lang="zh-CN" altLang="en-US"/>
            </a:p>
          </p:txBody>
        </p:sp>
        <p:sp>
          <p:nvSpPr>
            <p:cNvPr id="46" name="Oval 43"/>
            <p:cNvSpPr>
              <a:spLocks noChangeArrowheads="1"/>
            </p:cNvSpPr>
            <p:nvPr/>
          </p:nvSpPr>
          <p:spPr bwMode="auto">
            <a:xfrm>
              <a:off x="3296" y="7409"/>
              <a:ext cx="78" cy="78"/>
            </a:xfrm>
            <a:prstGeom prst="ellipse">
              <a:avLst/>
            </a:prstGeom>
            <a:grpFill/>
            <a:ln>
              <a:noFill/>
            </a:ln>
          </p:spPr>
          <p:txBody>
            <a:bodyPr vert="horz" wrap="square" lIns="91440" tIns="45720" rIns="91440" bIns="45720" numCol="1" anchor="t" anchorCtr="0" compatLnSpc="1"/>
            <a:lstStyle/>
            <a:p>
              <a:endParaRPr lang="zh-CN" altLang="en-US"/>
            </a:p>
          </p:txBody>
        </p:sp>
        <p:sp>
          <p:nvSpPr>
            <p:cNvPr id="47" name="Freeform 44"/>
            <p:cNvSpPr>
              <a:spLocks noEditPoints="1"/>
            </p:cNvSpPr>
            <p:nvPr/>
          </p:nvSpPr>
          <p:spPr bwMode="auto">
            <a:xfrm>
              <a:off x="3220" y="7462"/>
              <a:ext cx="348" cy="179"/>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42" name="组合 241"/>
          <p:cNvGrpSpPr/>
          <p:nvPr/>
        </p:nvGrpSpPr>
        <p:grpSpPr>
          <a:xfrm>
            <a:off x="2571433" y="4919980"/>
            <a:ext cx="294640" cy="270510"/>
            <a:chOff x="4301" y="7331"/>
            <a:chExt cx="464" cy="426"/>
          </a:xfrm>
          <a:solidFill>
            <a:schemeClr val="bg1">
              <a:lumMod val="50000"/>
            </a:schemeClr>
          </a:solidFill>
        </p:grpSpPr>
        <p:sp>
          <p:nvSpPr>
            <p:cNvPr id="48" name="Freeform 45"/>
            <p:cNvSpPr>
              <a:spLocks noEditPoints="1"/>
            </p:cNvSpPr>
            <p:nvPr/>
          </p:nvSpPr>
          <p:spPr bwMode="auto">
            <a:xfrm>
              <a:off x="4301" y="7487"/>
              <a:ext cx="329" cy="270"/>
            </a:xfrm>
            <a:custGeom>
              <a:avLst/>
              <a:gdLst>
                <a:gd name="T0" fmla="*/ 116 w 136"/>
                <a:gd name="T1" fmla="*/ 0 h 112"/>
                <a:gd name="T2" fmla="*/ 96 w 136"/>
                <a:gd name="T3" fmla="*/ 0 h 112"/>
                <a:gd name="T4" fmla="*/ 40 w 136"/>
                <a:gd name="T5" fmla="*/ 0 h 112"/>
                <a:gd name="T6" fmla="*/ 20 w 136"/>
                <a:gd name="T7" fmla="*/ 0 h 112"/>
                <a:gd name="T8" fmla="*/ 0 w 136"/>
                <a:gd name="T9" fmla="*/ 20 h 112"/>
                <a:gd name="T10" fmla="*/ 0 w 136"/>
                <a:gd name="T11" fmla="*/ 92 h 112"/>
                <a:gd name="T12" fmla="*/ 20 w 136"/>
                <a:gd name="T13" fmla="*/ 112 h 112"/>
                <a:gd name="T14" fmla="*/ 116 w 136"/>
                <a:gd name="T15" fmla="*/ 112 h 112"/>
                <a:gd name="T16" fmla="*/ 136 w 136"/>
                <a:gd name="T17" fmla="*/ 92 h 112"/>
                <a:gd name="T18" fmla="*/ 136 w 136"/>
                <a:gd name="T19" fmla="*/ 20 h 112"/>
                <a:gd name="T20" fmla="*/ 116 w 136"/>
                <a:gd name="T21" fmla="*/ 0 h 112"/>
                <a:gd name="T22" fmla="*/ 108 w 136"/>
                <a:gd name="T23" fmla="*/ 88 h 112"/>
                <a:gd name="T24" fmla="*/ 28 w 136"/>
                <a:gd name="T25" fmla="*/ 88 h 112"/>
                <a:gd name="T26" fmla="*/ 16 w 136"/>
                <a:gd name="T27" fmla="*/ 76 h 112"/>
                <a:gd name="T28" fmla="*/ 28 w 136"/>
                <a:gd name="T29" fmla="*/ 64 h 112"/>
                <a:gd name="T30" fmla="*/ 108 w 136"/>
                <a:gd name="T31" fmla="*/ 64 h 112"/>
                <a:gd name="T32" fmla="*/ 120 w 136"/>
                <a:gd name="T33" fmla="*/ 76 h 112"/>
                <a:gd name="T34" fmla="*/ 108 w 136"/>
                <a:gd name="T35" fmla="*/ 88 h 112"/>
                <a:gd name="T36" fmla="*/ 116 w 136"/>
                <a:gd name="T37" fmla="*/ 32 h 112"/>
                <a:gd name="T38" fmla="*/ 100 w 136"/>
                <a:gd name="T39" fmla="*/ 32 h 112"/>
                <a:gd name="T40" fmla="*/ 96 w 136"/>
                <a:gd name="T41" fmla="*/ 28 h 112"/>
                <a:gd name="T42" fmla="*/ 100 w 136"/>
                <a:gd name="T43" fmla="*/ 24 h 112"/>
                <a:gd name="T44" fmla="*/ 116 w 136"/>
                <a:gd name="T45" fmla="*/ 24 h 112"/>
                <a:gd name="T46" fmla="*/ 120 w 136"/>
                <a:gd name="T47" fmla="*/ 28 h 112"/>
                <a:gd name="T48" fmla="*/ 116 w 136"/>
                <a:gd name="T49"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6" h="112">
                  <a:moveTo>
                    <a:pt x="116" y="0"/>
                  </a:moveTo>
                  <a:cubicBezTo>
                    <a:pt x="96" y="0"/>
                    <a:pt x="96" y="0"/>
                    <a:pt x="96" y="0"/>
                  </a:cubicBezTo>
                  <a:cubicBezTo>
                    <a:pt x="40" y="0"/>
                    <a:pt x="40" y="0"/>
                    <a:pt x="40" y="0"/>
                  </a:cubicBezTo>
                  <a:cubicBezTo>
                    <a:pt x="20" y="0"/>
                    <a:pt x="20" y="0"/>
                    <a:pt x="20" y="0"/>
                  </a:cubicBezTo>
                  <a:cubicBezTo>
                    <a:pt x="9" y="0"/>
                    <a:pt x="0" y="9"/>
                    <a:pt x="0" y="20"/>
                  </a:cubicBezTo>
                  <a:cubicBezTo>
                    <a:pt x="0" y="92"/>
                    <a:pt x="0" y="92"/>
                    <a:pt x="0" y="92"/>
                  </a:cubicBezTo>
                  <a:cubicBezTo>
                    <a:pt x="0" y="103"/>
                    <a:pt x="9" y="112"/>
                    <a:pt x="20" y="112"/>
                  </a:cubicBezTo>
                  <a:cubicBezTo>
                    <a:pt x="116" y="112"/>
                    <a:pt x="116" y="112"/>
                    <a:pt x="116" y="112"/>
                  </a:cubicBezTo>
                  <a:cubicBezTo>
                    <a:pt x="127" y="112"/>
                    <a:pt x="136" y="103"/>
                    <a:pt x="136" y="92"/>
                  </a:cubicBezTo>
                  <a:cubicBezTo>
                    <a:pt x="136" y="20"/>
                    <a:pt x="136" y="20"/>
                    <a:pt x="136" y="20"/>
                  </a:cubicBezTo>
                  <a:cubicBezTo>
                    <a:pt x="136" y="9"/>
                    <a:pt x="127" y="0"/>
                    <a:pt x="116" y="0"/>
                  </a:cubicBezTo>
                  <a:close/>
                  <a:moveTo>
                    <a:pt x="108" y="88"/>
                  </a:moveTo>
                  <a:cubicBezTo>
                    <a:pt x="28" y="88"/>
                    <a:pt x="28" y="88"/>
                    <a:pt x="28" y="88"/>
                  </a:cubicBezTo>
                  <a:cubicBezTo>
                    <a:pt x="22" y="88"/>
                    <a:pt x="16" y="82"/>
                    <a:pt x="16" y="76"/>
                  </a:cubicBezTo>
                  <a:cubicBezTo>
                    <a:pt x="16" y="69"/>
                    <a:pt x="22" y="64"/>
                    <a:pt x="28" y="64"/>
                  </a:cubicBezTo>
                  <a:cubicBezTo>
                    <a:pt x="108" y="64"/>
                    <a:pt x="108" y="64"/>
                    <a:pt x="108" y="64"/>
                  </a:cubicBezTo>
                  <a:cubicBezTo>
                    <a:pt x="115" y="64"/>
                    <a:pt x="120" y="69"/>
                    <a:pt x="120" y="76"/>
                  </a:cubicBezTo>
                  <a:cubicBezTo>
                    <a:pt x="120" y="82"/>
                    <a:pt x="115" y="88"/>
                    <a:pt x="108" y="88"/>
                  </a:cubicBezTo>
                  <a:close/>
                  <a:moveTo>
                    <a:pt x="116" y="32"/>
                  </a:moveTo>
                  <a:cubicBezTo>
                    <a:pt x="100" y="32"/>
                    <a:pt x="100" y="32"/>
                    <a:pt x="100" y="32"/>
                  </a:cubicBezTo>
                  <a:cubicBezTo>
                    <a:pt x="98" y="32"/>
                    <a:pt x="96" y="30"/>
                    <a:pt x="96" y="28"/>
                  </a:cubicBezTo>
                  <a:cubicBezTo>
                    <a:pt x="96" y="26"/>
                    <a:pt x="98" y="24"/>
                    <a:pt x="100" y="24"/>
                  </a:cubicBezTo>
                  <a:cubicBezTo>
                    <a:pt x="116" y="24"/>
                    <a:pt x="116" y="24"/>
                    <a:pt x="116" y="24"/>
                  </a:cubicBezTo>
                  <a:cubicBezTo>
                    <a:pt x="118" y="24"/>
                    <a:pt x="120" y="26"/>
                    <a:pt x="120" y="28"/>
                  </a:cubicBezTo>
                  <a:cubicBezTo>
                    <a:pt x="120" y="30"/>
                    <a:pt x="118" y="32"/>
                    <a:pt x="116" y="32"/>
                  </a:cubicBezTo>
                  <a:close/>
                </a:path>
              </a:pathLst>
            </a:custGeom>
            <a:grpFill/>
            <a:ln>
              <a:noFill/>
            </a:ln>
          </p:spPr>
          <p:txBody>
            <a:bodyPr vert="horz" wrap="square" lIns="91440" tIns="45720" rIns="91440" bIns="45720" numCol="1" anchor="t" anchorCtr="0" compatLnSpc="1"/>
            <a:lstStyle/>
            <a:p>
              <a:endParaRPr lang="zh-CN" altLang="en-US"/>
            </a:p>
          </p:txBody>
        </p:sp>
        <p:sp>
          <p:nvSpPr>
            <p:cNvPr id="49" name="Oval 46"/>
            <p:cNvSpPr>
              <a:spLocks noChangeArrowheads="1"/>
            </p:cNvSpPr>
            <p:nvPr/>
          </p:nvSpPr>
          <p:spPr bwMode="auto">
            <a:xfrm>
              <a:off x="4320" y="7331"/>
              <a:ext cx="155" cy="155"/>
            </a:xfrm>
            <a:prstGeom prst="ellipse">
              <a:avLst/>
            </a:prstGeom>
            <a:grpFill/>
            <a:ln>
              <a:noFill/>
            </a:ln>
          </p:spPr>
          <p:txBody>
            <a:bodyPr vert="horz" wrap="square" lIns="91440" tIns="45720" rIns="91440" bIns="45720" numCol="1" anchor="t" anchorCtr="0" compatLnSpc="1"/>
            <a:lstStyle/>
            <a:p>
              <a:endParaRPr lang="zh-CN" altLang="en-US"/>
            </a:p>
          </p:txBody>
        </p:sp>
        <p:sp>
          <p:nvSpPr>
            <p:cNvPr id="50" name="Oval 47"/>
            <p:cNvSpPr>
              <a:spLocks noChangeArrowheads="1"/>
            </p:cNvSpPr>
            <p:nvPr/>
          </p:nvSpPr>
          <p:spPr bwMode="auto">
            <a:xfrm>
              <a:off x="4476" y="7371"/>
              <a:ext cx="116" cy="116"/>
            </a:xfrm>
            <a:prstGeom prst="ellipse">
              <a:avLst/>
            </a:prstGeom>
            <a:grpFill/>
            <a:ln>
              <a:noFill/>
            </a:ln>
          </p:spPr>
          <p:txBody>
            <a:bodyPr vert="horz" wrap="square" lIns="91440" tIns="45720" rIns="91440" bIns="45720" numCol="1" anchor="t" anchorCtr="0" compatLnSpc="1"/>
            <a:lstStyle/>
            <a:p>
              <a:endParaRPr lang="zh-CN" altLang="en-US"/>
            </a:p>
          </p:txBody>
        </p:sp>
        <p:sp>
          <p:nvSpPr>
            <p:cNvPr id="51" name="Freeform 48"/>
            <p:cNvSpPr/>
            <p:nvPr/>
          </p:nvSpPr>
          <p:spPr bwMode="auto">
            <a:xfrm>
              <a:off x="4649" y="7506"/>
              <a:ext cx="116" cy="232"/>
            </a:xfrm>
            <a:custGeom>
              <a:avLst/>
              <a:gdLst>
                <a:gd name="T0" fmla="*/ 47 w 48"/>
                <a:gd name="T1" fmla="*/ 1 h 96"/>
                <a:gd name="T2" fmla="*/ 43 w 48"/>
                <a:gd name="T3" fmla="*/ 0 h 96"/>
                <a:gd name="T4" fmla="*/ 0 w 48"/>
                <a:gd name="T5" fmla="*/ 12 h 96"/>
                <a:gd name="T6" fmla="*/ 0 w 48"/>
                <a:gd name="T7" fmla="*/ 20 h 96"/>
                <a:gd name="T8" fmla="*/ 0 w 48"/>
                <a:gd name="T9" fmla="*/ 21 h 96"/>
                <a:gd name="T10" fmla="*/ 0 w 48"/>
                <a:gd name="T11" fmla="*/ 75 h 96"/>
                <a:gd name="T12" fmla="*/ 0 w 48"/>
                <a:gd name="T13" fmla="*/ 83 h 96"/>
                <a:gd name="T14" fmla="*/ 43 w 48"/>
                <a:gd name="T15" fmla="*/ 96 h 96"/>
                <a:gd name="T16" fmla="*/ 44 w 48"/>
                <a:gd name="T17" fmla="*/ 96 h 96"/>
                <a:gd name="T18" fmla="*/ 47 w 48"/>
                <a:gd name="T19" fmla="*/ 95 h 96"/>
                <a:gd name="T20" fmla="*/ 48 w 48"/>
                <a:gd name="T21" fmla="*/ 92 h 96"/>
                <a:gd name="T22" fmla="*/ 48 w 48"/>
                <a:gd name="T23" fmla="*/ 4 h 96"/>
                <a:gd name="T24" fmla="*/ 47 w 48"/>
                <a:gd name="T25"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7" y="1"/>
                  </a:moveTo>
                  <a:cubicBezTo>
                    <a:pt x="46" y="0"/>
                    <a:pt x="44" y="0"/>
                    <a:pt x="43" y="0"/>
                  </a:cubicBezTo>
                  <a:cubicBezTo>
                    <a:pt x="0" y="12"/>
                    <a:pt x="0" y="12"/>
                    <a:pt x="0" y="12"/>
                  </a:cubicBezTo>
                  <a:cubicBezTo>
                    <a:pt x="0" y="20"/>
                    <a:pt x="0" y="20"/>
                    <a:pt x="0" y="20"/>
                  </a:cubicBezTo>
                  <a:cubicBezTo>
                    <a:pt x="0" y="21"/>
                    <a:pt x="0" y="21"/>
                    <a:pt x="0" y="21"/>
                  </a:cubicBezTo>
                  <a:cubicBezTo>
                    <a:pt x="0" y="75"/>
                    <a:pt x="0" y="75"/>
                    <a:pt x="0" y="75"/>
                  </a:cubicBezTo>
                  <a:cubicBezTo>
                    <a:pt x="0" y="83"/>
                    <a:pt x="0" y="83"/>
                    <a:pt x="0" y="83"/>
                  </a:cubicBezTo>
                  <a:cubicBezTo>
                    <a:pt x="43" y="96"/>
                    <a:pt x="43" y="96"/>
                    <a:pt x="43" y="96"/>
                  </a:cubicBezTo>
                  <a:cubicBezTo>
                    <a:pt x="43" y="96"/>
                    <a:pt x="44" y="96"/>
                    <a:pt x="44" y="96"/>
                  </a:cubicBezTo>
                  <a:cubicBezTo>
                    <a:pt x="45" y="96"/>
                    <a:pt x="46" y="96"/>
                    <a:pt x="47" y="95"/>
                  </a:cubicBezTo>
                  <a:cubicBezTo>
                    <a:pt x="48" y="94"/>
                    <a:pt x="48" y="93"/>
                    <a:pt x="48" y="92"/>
                  </a:cubicBezTo>
                  <a:cubicBezTo>
                    <a:pt x="48" y="4"/>
                    <a:pt x="48" y="4"/>
                    <a:pt x="48" y="4"/>
                  </a:cubicBezTo>
                  <a:cubicBezTo>
                    <a:pt x="48" y="3"/>
                    <a:pt x="48" y="1"/>
                    <a:pt x="47" y="1"/>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45" name="组合 244"/>
          <p:cNvGrpSpPr/>
          <p:nvPr/>
        </p:nvGrpSpPr>
        <p:grpSpPr>
          <a:xfrm>
            <a:off x="412433" y="5546725"/>
            <a:ext cx="294640" cy="269240"/>
            <a:chOff x="881" y="8471"/>
            <a:chExt cx="464" cy="424"/>
          </a:xfrm>
          <a:solidFill>
            <a:schemeClr val="bg1">
              <a:lumMod val="50000"/>
            </a:schemeClr>
          </a:solidFill>
        </p:grpSpPr>
        <p:sp>
          <p:nvSpPr>
            <p:cNvPr id="52" name="Freeform 49"/>
            <p:cNvSpPr/>
            <p:nvPr/>
          </p:nvSpPr>
          <p:spPr bwMode="auto">
            <a:xfrm>
              <a:off x="1056" y="8625"/>
              <a:ext cx="116" cy="116"/>
            </a:xfrm>
            <a:custGeom>
              <a:avLst/>
              <a:gdLst>
                <a:gd name="T0" fmla="*/ 46 w 48"/>
                <a:gd name="T1" fmla="*/ 20 h 48"/>
                <a:gd name="T2" fmla="*/ 6 w 48"/>
                <a:gd name="T3" fmla="*/ 0 h 48"/>
                <a:gd name="T4" fmla="*/ 2 w 48"/>
                <a:gd name="T5" fmla="*/ 0 h 48"/>
                <a:gd name="T6" fmla="*/ 0 w 48"/>
                <a:gd name="T7" fmla="*/ 4 h 48"/>
                <a:gd name="T8" fmla="*/ 0 w 48"/>
                <a:gd name="T9" fmla="*/ 44 h 48"/>
                <a:gd name="T10" fmla="*/ 2 w 48"/>
                <a:gd name="T11" fmla="*/ 47 h 48"/>
                <a:gd name="T12" fmla="*/ 4 w 48"/>
                <a:gd name="T13" fmla="*/ 48 h 48"/>
                <a:gd name="T14" fmla="*/ 6 w 48"/>
                <a:gd name="T15" fmla="*/ 47 h 48"/>
                <a:gd name="T16" fmla="*/ 46 w 48"/>
                <a:gd name="T17" fmla="*/ 27 h 48"/>
                <a:gd name="T18" fmla="*/ 48 w 48"/>
                <a:gd name="T19" fmla="*/ 24 h 48"/>
                <a:gd name="T20" fmla="*/ 46 w 48"/>
                <a:gd name="T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8">
                  <a:moveTo>
                    <a:pt x="46" y="20"/>
                  </a:moveTo>
                  <a:cubicBezTo>
                    <a:pt x="6" y="0"/>
                    <a:pt x="6" y="0"/>
                    <a:pt x="6" y="0"/>
                  </a:cubicBezTo>
                  <a:cubicBezTo>
                    <a:pt x="5" y="0"/>
                    <a:pt x="3" y="0"/>
                    <a:pt x="2" y="0"/>
                  </a:cubicBezTo>
                  <a:cubicBezTo>
                    <a:pt x="1" y="1"/>
                    <a:pt x="0" y="2"/>
                    <a:pt x="0" y="4"/>
                  </a:cubicBezTo>
                  <a:cubicBezTo>
                    <a:pt x="0" y="44"/>
                    <a:pt x="0" y="44"/>
                    <a:pt x="0" y="44"/>
                  </a:cubicBezTo>
                  <a:cubicBezTo>
                    <a:pt x="0" y="45"/>
                    <a:pt x="1" y="47"/>
                    <a:pt x="2" y="47"/>
                  </a:cubicBezTo>
                  <a:cubicBezTo>
                    <a:pt x="3" y="48"/>
                    <a:pt x="3" y="48"/>
                    <a:pt x="4" y="48"/>
                  </a:cubicBezTo>
                  <a:cubicBezTo>
                    <a:pt x="5" y="48"/>
                    <a:pt x="5" y="48"/>
                    <a:pt x="6" y="47"/>
                  </a:cubicBezTo>
                  <a:cubicBezTo>
                    <a:pt x="46" y="27"/>
                    <a:pt x="46" y="27"/>
                    <a:pt x="46" y="27"/>
                  </a:cubicBezTo>
                  <a:cubicBezTo>
                    <a:pt x="47" y="27"/>
                    <a:pt x="48" y="25"/>
                    <a:pt x="48" y="24"/>
                  </a:cubicBezTo>
                  <a:cubicBezTo>
                    <a:pt x="48" y="22"/>
                    <a:pt x="47" y="21"/>
                    <a:pt x="46" y="20"/>
                  </a:cubicBezTo>
                  <a:close/>
                </a:path>
              </a:pathLst>
            </a:custGeom>
            <a:grpFill/>
            <a:ln>
              <a:noFill/>
            </a:ln>
          </p:spPr>
          <p:txBody>
            <a:bodyPr vert="horz" wrap="square" lIns="91440" tIns="45720" rIns="91440" bIns="45720" numCol="1" anchor="t" anchorCtr="0" compatLnSpc="1"/>
            <a:lstStyle/>
            <a:p>
              <a:endParaRPr lang="zh-CN" altLang="en-US"/>
            </a:p>
          </p:txBody>
        </p:sp>
        <p:sp>
          <p:nvSpPr>
            <p:cNvPr id="53" name="Freeform 50"/>
            <p:cNvSpPr>
              <a:spLocks noEditPoints="1"/>
            </p:cNvSpPr>
            <p:nvPr/>
          </p:nvSpPr>
          <p:spPr bwMode="auto">
            <a:xfrm>
              <a:off x="881" y="8471"/>
              <a:ext cx="464" cy="424"/>
            </a:xfrm>
            <a:custGeom>
              <a:avLst/>
              <a:gdLst>
                <a:gd name="T0" fmla="*/ 160 w 192"/>
                <a:gd name="T1" fmla="*/ 0 h 176"/>
                <a:gd name="T2" fmla="*/ 120 w 192"/>
                <a:gd name="T3" fmla="*/ 0 h 176"/>
                <a:gd name="T4" fmla="*/ 80 w 192"/>
                <a:gd name="T5" fmla="*/ 0 h 176"/>
                <a:gd name="T6" fmla="*/ 40 w 192"/>
                <a:gd name="T7" fmla="*/ 0 h 176"/>
                <a:gd name="T8" fmla="*/ 4 w 192"/>
                <a:gd name="T9" fmla="*/ 0 h 176"/>
                <a:gd name="T10" fmla="*/ 0 w 192"/>
                <a:gd name="T11" fmla="*/ 36 h 176"/>
                <a:gd name="T12" fmla="*/ 0 w 192"/>
                <a:gd name="T13" fmla="*/ 136 h 176"/>
                <a:gd name="T14" fmla="*/ 0 w 192"/>
                <a:gd name="T15" fmla="*/ 172 h 176"/>
                <a:gd name="T16" fmla="*/ 32 w 192"/>
                <a:gd name="T17" fmla="*/ 176 h 176"/>
                <a:gd name="T18" fmla="*/ 72 w 192"/>
                <a:gd name="T19" fmla="*/ 176 h 176"/>
                <a:gd name="T20" fmla="*/ 112 w 192"/>
                <a:gd name="T21" fmla="*/ 176 h 176"/>
                <a:gd name="T22" fmla="*/ 152 w 192"/>
                <a:gd name="T23" fmla="*/ 176 h 176"/>
                <a:gd name="T24" fmla="*/ 188 w 192"/>
                <a:gd name="T25" fmla="*/ 176 h 176"/>
                <a:gd name="T26" fmla="*/ 192 w 192"/>
                <a:gd name="T27" fmla="*/ 140 h 176"/>
                <a:gd name="T28" fmla="*/ 192 w 192"/>
                <a:gd name="T29" fmla="*/ 40 h 176"/>
                <a:gd name="T30" fmla="*/ 192 w 192"/>
                <a:gd name="T31" fmla="*/ 4 h 176"/>
                <a:gd name="T32" fmla="*/ 152 w 192"/>
                <a:gd name="T33" fmla="*/ 8 h 176"/>
                <a:gd name="T34" fmla="*/ 160 w 192"/>
                <a:gd name="T35" fmla="*/ 32 h 176"/>
                <a:gd name="T36" fmla="*/ 152 w 192"/>
                <a:gd name="T37" fmla="*/ 8 h 176"/>
                <a:gd name="T38" fmla="*/ 120 w 192"/>
                <a:gd name="T39" fmla="*/ 8 h 176"/>
                <a:gd name="T40" fmla="*/ 112 w 192"/>
                <a:gd name="T41" fmla="*/ 32 h 176"/>
                <a:gd name="T42" fmla="*/ 72 w 192"/>
                <a:gd name="T43" fmla="*/ 8 h 176"/>
                <a:gd name="T44" fmla="*/ 80 w 192"/>
                <a:gd name="T45" fmla="*/ 32 h 176"/>
                <a:gd name="T46" fmla="*/ 72 w 192"/>
                <a:gd name="T47" fmla="*/ 8 h 176"/>
                <a:gd name="T48" fmla="*/ 40 w 192"/>
                <a:gd name="T49" fmla="*/ 8 h 176"/>
                <a:gd name="T50" fmla="*/ 32 w 192"/>
                <a:gd name="T51" fmla="*/ 32 h 176"/>
                <a:gd name="T52" fmla="*/ 40 w 192"/>
                <a:gd name="T53" fmla="*/ 168 h 176"/>
                <a:gd name="T54" fmla="*/ 32 w 192"/>
                <a:gd name="T55" fmla="*/ 144 h 176"/>
                <a:gd name="T56" fmla="*/ 40 w 192"/>
                <a:gd name="T57" fmla="*/ 168 h 176"/>
                <a:gd name="T58" fmla="*/ 72 w 192"/>
                <a:gd name="T59" fmla="*/ 168 h 176"/>
                <a:gd name="T60" fmla="*/ 80 w 192"/>
                <a:gd name="T61" fmla="*/ 144 h 176"/>
                <a:gd name="T62" fmla="*/ 120 w 192"/>
                <a:gd name="T63" fmla="*/ 168 h 176"/>
                <a:gd name="T64" fmla="*/ 112 w 192"/>
                <a:gd name="T65" fmla="*/ 144 h 176"/>
                <a:gd name="T66" fmla="*/ 120 w 192"/>
                <a:gd name="T67" fmla="*/ 168 h 176"/>
                <a:gd name="T68" fmla="*/ 152 w 192"/>
                <a:gd name="T69" fmla="*/ 168 h 176"/>
                <a:gd name="T70" fmla="*/ 160 w 192"/>
                <a:gd name="T71" fmla="*/ 144 h 176"/>
                <a:gd name="T72" fmla="*/ 184 w 192"/>
                <a:gd name="T73" fmla="*/ 136 h 176"/>
                <a:gd name="T74" fmla="*/ 32 w 192"/>
                <a:gd name="T75" fmla="*/ 136 h 176"/>
                <a:gd name="T76" fmla="*/ 8 w 192"/>
                <a:gd name="T77" fmla="*/ 40 h 176"/>
                <a:gd name="T78" fmla="*/ 160 w 192"/>
                <a:gd name="T79" fmla="*/ 40 h 176"/>
                <a:gd name="T80" fmla="*/ 184 w 192"/>
                <a:gd name="T81" fmla="*/ 1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176">
                  <a:moveTo>
                    <a:pt x="188" y="0"/>
                  </a:moveTo>
                  <a:cubicBezTo>
                    <a:pt x="160" y="0"/>
                    <a:pt x="160" y="0"/>
                    <a:pt x="160" y="0"/>
                  </a:cubicBezTo>
                  <a:cubicBezTo>
                    <a:pt x="152" y="0"/>
                    <a:pt x="152" y="0"/>
                    <a:pt x="152" y="0"/>
                  </a:cubicBezTo>
                  <a:cubicBezTo>
                    <a:pt x="120" y="0"/>
                    <a:pt x="120" y="0"/>
                    <a:pt x="120" y="0"/>
                  </a:cubicBezTo>
                  <a:cubicBezTo>
                    <a:pt x="112" y="0"/>
                    <a:pt x="112" y="0"/>
                    <a:pt x="112" y="0"/>
                  </a:cubicBezTo>
                  <a:cubicBezTo>
                    <a:pt x="80" y="0"/>
                    <a:pt x="80" y="0"/>
                    <a:pt x="80" y="0"/>
                  </a:cubicBezTo>
                  <a:cubicBezTo>
                    <a:pt x="72" y="0"/>
                    <a:pt x="72" y="0"/>
                    <a:pt x="72" y="0"/>
                  </a:cubicBezTo>
                  <a:cubicBezTo>
                    <a:pt x="40" y="0"/>
                    <a:pt x="40" y="0"/>
                    <a:pt x="40" y="0"/>
                  </a:cubicBezTo>
                  <a:cubicBezTo>
                    <a:pt x="32" y="0"/>
                    <a:pt x="32" y="0"/>
                    <a:pt x="32" y="0"/>
                  </a:cubicBezTo>
                  <a:cubicBezTo>
                    <a:pt x="4" y="0"/>
                    <a:pt x="4" y="0"/>
                    <a:pt x="4" y="0"/>
                  </a:cubicBezTo>
                  <a:cubicBezTo>
                    <a:pt x="2" y="0"/>
                    <a:pt x="0" y="2"/>
                    <a:pt x="0" y="4"/>
                  </a:cubicBezTo>
                  <a:cubicBezTo>
                    <a:pt x="0" y="36"/>
                    <a:pt x="0" y="36"/>
                    <a:pt x="0" y="36"/>
                  </a:cubicBezTo>
                  <a:cubicBezTo>
                    <a:pt x="0" y="40"/>
                    <a:pt x="0" y="40"/>
                    <a:pt x="0" y="40"/>
                  </a:cubicBezTo>
                  <a:cubicBezTo>
                    <a:pt x="0" y="136"/>
                    <a:pt x="0" y="136"/>
                    <a:pt x="0" y="136"/>
                  </a:cubicBezTo>
                  <a:cubicBezTo>
                    <a:pt x="0" y="140"/>
                    <a:pt x="0" y="140"/>
                    <a:pt x="0" y="140"/>
                  </a:cubicBezTo>
                  <a:cubicBezTo>
                    <a:pt x="0" y="172"/>
                    <a:pt x="0" y="172"/>
                    <a:pt x="0" y="172"/>
                  </a:cubicBezTo>
                  <a:cubicBezTo>
                    <a:pt x="0" y="174"/>
                    <a:pt x="2" y="176"/>
                    <a:pt x="4" y="176"/>
                  </a:cubicBezTo>
                  <a:cubicBezTo>
                    <a:pt x="32" y="176"/>
                    <a:pt x="32" y="176"/>
                    <a:pt x="32" y="176"/>
                  </a:cubicBezTo>
                  <a:cubicBezTo>
                    <a:pt x="40" y="176"/>
                    <a:pt x="40" y="176"/>
                    <a:pt x="40" y="176"/>
                  </a:cubicBezTo>
                  <a:cubicBezTo>
                    <a:pt x="72" y="176"/>
                    <a:pt x="72" y="176"/>
                    <a:pt x="72" y="176"/>
                  </a:cubicBezTo>
                  <a:cubicBezTo>
                    <a:pt x="80" y="176"/>
                    <a:pt x="80" y="176"/>
                    <a:pt x="80" y="176"/>
                  </a:cubicBezTo>
                  <a:cubicBezTo>
                    <a:pt x="112" y="176"/>
                    <a:pt x="112" y="176"/>
                    <a:pt x="112" y="176"/>
                  </a:cubicBezTo>
                  <a:cubicBezTo>
                    <a:pt x="120" y="176"/>
                    <a:pt x="120" y="176"/>
                    <a:pt x="120" y="176"/>
                  </a:cubicBezTo>
                  <a:cubicBezTo>
                    <a:pt x="152" y="176"/>
                    <a:pt x="152" y="176"/>
                    <a:pt x="152" y="176"/>
                  </a:cubicBezTo>
                  <a:cubicBezTo>
                    <a:pt x="160" y="176"/>
                    <a:pt x="160" y="176"/>
                    <a:pt x="160" y="176"/>
                  </a:cubicBezTo>
                  <a:cubicBezTo>
                    <a:pt x="188" y="176"/>
                    <a:pt x="188" y="176"/>
                    <a:pt x="188" y="176"/>
                  </a:cubicBezTo>
                  <a:cubicBezTo>
                    <a:pt x="190" y="176"/>
                    <a:pt x="192" y="174"/>
                    <a:pt x="192" y="172"/>
                  </a:cubicBezTo>
                  <a:cubicBezTo>
                    <a:pt x="192" y="140"/>
                    <a:pt x="192" y="140"/>
                    <a:pt x="192" y="140"/>
                  </a:cubicBezTo>
                  <a:cubicBezTo>
                    <a:pt x="192" y="136"/>
                    <a:pt x="192" y="136"/>
                    <a:pt x="192" y="136"/>
                  </a:cubicBezTo>
                  <a:cubicBezTo>
                    <a:pt x="192" y="40"/>
                    <a:pt x="192" y="40"/>
                    <a:pt x="192" y="40"/>
                  </a:cubicBezTo>
                  <a:cubicBezTo>
                    <a:pt x="192" y="36"/>
                    <a:pt x="192" y="36"/>
                    <a:pt x="192" y="36"/>
                  </a:cubicBezTo>
                  <a:cubicBezTo>
                    <a:pt x="192" y="4"/>
                    <a:pt x="192" y="4"/>
                    <a:pt x="192" y="4"/>
                  </a:cubicBezTo>
                  <a:cubicBezTo>
                    <a:pt x="192" y="2"/>
                    <a:pt x="190" y="0"/>
                    <a:pt x="188" y="0"/>
                  </a:cubicBezTo>
                  <a:close/>
                  <a:moveTo>
                    <a:pt x="152" y="8"/>
                  </a:moveTo>
                  <a:cubicBezTo>
                    <a:pt x="160" y="8"/>
                    <a:pt x="160" y="8"/>
                    <a:pt x="160" y="8"/>
                  </a:cubicBezTo>
                  <a:cubicBezTo>
                    <a:pt x="160" y="32"/>
                    <a:pt x="160" y="32"/>
                    <a:pt x="160" y="32"/>
                  </a:cubicBezTo>
                  <a:cubicBezTo>
                    <a:pt x="152" y="32"/>
                    <a:pt x="152" y="32"/>
                    <a:pt x="152" y="32"/>
                  </a:cubicBezTo>
                  <a:lnTo>
                    <a:pt x="152" y="8"/>
                  </a:lnTo>
                  <a:close/>
                  <a:moveTo>
                    <a:pt x="112" y="8"/>
                  </a:moveTo>
                  <a:cubicBezTo>
                    <a:pt x="120" y="8"/>
                    <a:pt x="120" y="8"/>
                    <a:pt x="120" y="8"/>
                  </a:cubicBezTo>
                  <a:cubicBezTo>
                    <a:pt x="120" y="32"/>
                    <a:pt x="120" y="32"/>
                    <a:pt x="120" y="32"/>
                  </a:cubicBezTo>
                  <a:cubicBezTo>
                    <a:pt x="112" y="32"/>
                    <a:pt x="112" y="32"/>
                    <a:pt x="112" y="32"/>
                  </a:cubicBezTo>
                  <a:lnTo>
                    <a:pt x="112" y="8"/>
                  </a:lnTo>
                  <a:close/>
                  <a:moveTo>
                    <a:pt x="72" y="8"/>
                  </a:moveTo>
                  <a:cubicBezTo>
                    <a:pt x="80" y="8"/>
                    <a:pt x="80" y="8"/>
                    <a:pt x="80" y="8"/>
                  </a:cubicBezTo>
                  <a:cubicBezTo>
                    <a:pt x="80" y="32"/>
                    <a:pt x="80" y="32"/>
                    <a:pt x="80" y="32"/>
                  </a:cubicBezTo>
                  <a:cubicBezTo>
                    <a:pt x="72" y="32"/>
                    <a:pt x="72" y="32"/>
                    <a:pt x="72" y="32"/>
                  </a:cubicBezTo>
                  <a:lnTo>
                    <a:pt x="72" y="8"/>
                  </a:lnTo>
                  <a:close/>
                  <a:moveTo>
                    <a:pt x="32" y="8"/>
                  </a:moveTo>
                  <a:cubicBezTo>
                    <a:pt x="40" y="8"/>
                    <a:pt x="40" y="8"/>
                    <a:pt x="40" y="8"/>
                  </a:cubicBezTo>
                  <a:cubicBezTo>
                    <a:pt x="40" y="32"/>
                    <a:pt x="40" y="32"/>
                    <a:pt x="40" y="32"/>
                  </a:cubicBezTo>
                  <a:cubicBezTo>
                    <a:pt x="32" y="32"/>
                    <a:pt x="32" y="32"/>
                    <a:pt x="32" y="32"/>
                  </a:cubicBezTo>
                  <a:lnTo>
                    <a:pt x="32" y="8"/>
                  </a:lnTo>
                  <a:close/>
                  <a:moveTo>
                    <a:pt x="40" y="168"/>
                  </a:moveTo>
                  <a:cubicBezTo>
                    <a:pt x="32" y="168"/>
                    <a:pt x="32" y="168"/>
                    <a:pt x="32" y="168"/>
                  </a:cubicBezTo>
                  <a:cubicBezTo>
                    <a:pt x="32" y="144"/>
                    <a:pt x="32" y="144"/>
                    <a:pt x="32" y="144"/>
                  </a:cubicBezTo>
                  <a:cubicBezTo>
                    <a:pt x="40" y="144"/>
                    <a:pt x="40" y="144"/>
                    <a:pt x="40" y="144"/>
                  </a:cubicBezTo>
                  <a:lnTo>
                    <a:pt x="40" y="168"/>
                  </a:lnTo>
                  <a:close/>
                  <a:moveTo>
                    <a:pt x="80" y="168"/>
                  </a:moveTo>
                  <a:cubicBezTo>
                    <a:pt x="72" y="168"/>
                    <a:pt x="72" y="168"/>
                    <a:pt x="72" y="168"/>
                  </a:cubicBezTo>
                  <a:cubicBezTo>
                    <a:pt x="72" y="144"/>
                    <a:pt x="72" y="144"/>
                    <a:pt x="72" y="144"/>
                  </a:cubicBezTo>
                  <a:cubicBezTo>
                    <a:pt x="80" y="144"/>
                    <a:pt x="80" y="144"/>
                    <a:pt x="80" y="144"/>
                  </a:cubicBezTo>
                  <a:lnTo>
                    <a:pt x="80" y="168"/>
                  </a:lnTo>
                  <a:close/>
                  <a:moveTo>
                    <a:pt x="120" y="168"/>
                  </a:moveTo>
                  <a:cubicBezTo>
                    <a:pt x="112" y="168"/>
                    <a:pt x="112" y="168"/>
                    <a:pt x="112" y="168"/>
                  </a:cubicBezTo>
                  <a:cubicBezTo>
                    <a:pt x="112" y="144"/>
                    <a:pt x="112" y="144"/>
                    <a:pt x="112" y="144"/>
                  </a:cubicBezTo>
                  <a:cubicBezTo>
                    <a:pt x="120" y="144"/>
                    <a:pt x="120" y="144"/>
                    <a:pt x="120" y="144"/>
                  </a:cubicBezTo>
                  <a:lnTo>
                    <a:pt x="120" y="168"/>
                  </a:lnTo>
                  <a:close/>
                  <a:moveTo>
                    <a:pt x="160" y="168"/>
                  </a:moveTo>
                  <a:cubicBezTo>
                    <a:pt x="152" y="168"/>
                    <a:pt x="152" y="168"/>
                    <a:pt x="152" y="168"/>
                  </a:cubicBezTo>
                  <a:cubicBezTo>
                    <a:pt x="152" y="144"/>
                    <a:pt x="152" y="144"/>
                    <a:pt x="152" y="144"/>
                  </a:cubicBezTo>
                  <a:cubicBezTo>
                    <a:pt x="160" y="144"/>
                    <a:pt x="160" y="144"/>
                    <a:pt x="160" y="144"/>
                  </a:cubicBezTo>
                  <a:lnTo>
                    <a:pt x="160" y="168"/>
                  </a:lnTo>
                  <a:close/>
                  <a:moveTo>
                    <a:pt x="184" y="136"/>
                  </a:moveTo>
                  <a:cubicBezTo>
                    <a:pt x="160" y="136"/>
                    <a:pt x="160" y="136"/>
                    <a:pt x="160" y="136"/>
                  </a:cubicBezTo>
                  <a:cubicBezTo>
                    <a:pt x="32" y="136"/>
                    <a:pt x="32" y="136"/>
                    <a:pt x="32" y="136"/>
                  </a:cubicBezTo>
                  <a:cubicBezTo>
                    <a:pt x="8" y="136"/>
                    <a:pt x="8" y="136"/>
                    <a:pt x="8" y="136"/>
                  </a:cubicBezTo>
                  <a:cubicBezTo>
                    <a:pt x="8" y="40"/>
                    <a:pt x="8" y="40"/>
                    <a:pt x="8" y="40"/>
                  </a:cubicBezTo>
                  <a:cubicBezTo>
                    <a:pt x="32" y="40"/>
                    <a:pt x="32" y="40"/>
                    <a:pt x="32" y="40"/>
                  </a:cubicBezTo>
                  <a:cubicBezTo>
                    <a:pt x="160" y="40"/>
                    <a:pt x="160" y="40"/>
                    <a:pt x="160" y="40"/>
                  </a:cubicBezTo>
                  <a:cubicBezTo>
                    <a:pt x="184" y="40"/>
                    <a:pt x="184" y="40"/>
                    <a:pt x="184" y="40"/>
                  </a:cubicBezTo>
                  <a:lnTo>
                    <a:pt x="184" y="136"/>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44" name="组合 243"/>
          <p:cNvGrpSpPr/>
          <p:nvPr/>
        </p:nvGrpSpPr>
        <p:grpSpPr>
          <a:xfrm>
            <a:off x="1075055" y="5534343"/>
            <a:ext cx="294640" cy="294005"/>
            <a:chOff x="2021" y="8452"/>
            <a:chExt cx="464" cy="463"/>
          </a:xfrm>
          <a:solidFill>
            <a:schemeClr val="bg1">
              <a:lumMod val="50000"/>
            </a:schemeClr>
          </a:solidFill>
        </p:grpSpPr>
        <p:sp>
          <p:nvSpPr>
            <p:cNvPr id="54" name="Freeform 51"/>
            <p:cNvSpPr>
              <a:spLocks noEditPoints="1"/>
            </p:cNvSpPr>
            <p:nvPr/>
          </p:nvSpPr>
          <p:spPr bwMode="auto">
            <a:xfrm>
              <a:off x="2021" y="8452"/>
              <a:ext cx="464" cy="232"/>
            </a:xfrm>
            <a:custGeom>
              <a:avLst/>
              <a:gdLst>
                <a:gd name="T0" fmla="*/ 189 w 192"/>
                <a:gd name="T1" fmla="*/ 39 h 96"/>
                <a:gd name="T2" fmla="*/ 191 w 192"/>
                <a:gd name="T3" fmla="*/ 38 h 96"/>
                <a:gd name="T4" fmla="*/ 192 w 192"/>
                <a:gd name="T5" fmla="*/ 36 h 96"/>
                <a:gd name="T6" fmla="*/ 189 w 192"/>
                <a:gd name="T7" fmla="*/ 4 h 96"/>
                <a:gd name="T8" fmla="*/ 185 w 192"/>
                <a:gd name="T9" fmla="*/ 0 h 96"/>
                <a:gd name="T10" fmla="*/ 102 w 192"/>
                <a:gd name="T11" fmla="*/ 7 h 96"/>
                <a:gd name="T12" fmla="*/ 55 w 192"/>
                <a:gd name="T13" fmla="*/ 12 h 96"/>
                <a:gd name="T14" fmla="*/ 4 w 192"/>
                <a:gd name="T15" fmla="*/ 16 h 96"/>
                <a:gd name="T16" fmla="*/ 2 w 192"/>
                <a:gd name="T17" fmla="*/ 17 h 96"/>
                <a:gd name="T18" fmla="*/ 1 w 192"/>
                <a:gd name="T19" fmla="*/ 18 h 96"/>
                <a:gd name="T20" fmla="*/ 0 w 192"/>
                <a:gd name="T21" fmla="*/ 19 h 96"/>
                <a:gd name="T22" fmla="*/ 0 w 192"/>
                <a:gd name="T23" fmla="*/ 19 h 96"/>
                <a:gd name="T24" fmla="*/ 0 w 192"/>
                <a:gd name="T25" fmla="*/ 21 h 96"/>
                <a:gd name="T26" fmla="*/ 4 w 192"/>
                <a:gd name="T27" fmla="*/ 55 h 96"/>
                <a:gd name="T28" fmla="*/ 4 w 192"/>
                <a:gd name="T29" fmla="*/ 56 h 96"/>
                <a:gd name="T30" fmla="*/ 3 w 192"/>
                <a:gd name="T31" fmla="*/ 56 h 96"/>
                <a:gd name="T32" fmla="*/ 0 w 192"/>
                <a:gd name="T33" fmla="*/ 58 h 96"/>
                <a:gd name="T34" fmla="*/ 0 w 192"/>
                <a:gd name="T35" fmla="*/ 60 h 96"/>
                <a:gd name="T36" fmla="*/ 0 w 192"/>
                <a:gd name="T37" fmla="*/ 96 h 96"/>
                <a:gd name="T38" fmla="*/ 8 w 192"/>
                <a:gd name="T39" fmla="*/ 96 h 96"/>
                <a:gd name="T40" fmla="*/ 188 w 192"/>
                <a:gd name="T41" fmla="*/ 96 h 96"/>
                <a:gd name="T42" fmla="*/ 192 w 192"/>
                <a:gd name="T43" fmla="*/ 92 h 96"/>
                <a:gd name="T44" fmla="*/ 188 w 192"/>
                <a:gd name="T45" fmla="*/ 56 h 96"/>
                <a:gd name="T46" fmla="*/ 188 w 192"/>
                <a:gd name="T47" fmla="*/ 40 h 96"/>
                <a:gd name="T48" fmla="*/ 184 w 192"/>
                <a:gd name="T49" fmla="*/ 82 h 96"/>
                <a:gd name="T50" fmla="*/ 178 w 192"/>
                <a:gd name="T51" fmla="*/ 88 h 96"/>
                <a:gd name="T52" fmla="*/ 166 w 192"/>
                <a:gd name="T53" fmla="*/ 64 h 96"/>
                <a:gd name="T54" fmla="*/ 138 w 192"/>
                <a:gd name="T55" fmla="*/ 88 h 96"/>
                <a:gd name="T56" fmla="*/ 102 w 192"/>
                <a:gd name="T57" fmla="*/ 64 h 96"/>
                <a:gd name="T58" fmla="*/ 66 w 192"/>
                <a:gd name="T59" fmla="*/ 64 h 96"/>
                <a:gd name="T60" fmla="*/ 78 w 192"/>
                <a:gd name="T61" fmla="*/ 88 h 96"/>
                <a:gd name="T62" fmla="*/ 66 w 192"/>
                <a:gd name="T63" fmla="*/ 64 h 96"/>
                <a:gd name="T64" fmla="*/ 26 w 192"/>
                <a:gd name="T65" fmla="*/ 88 h 96"/>
                <a:gd name="T66" fmla="*/ 8 w 192"/>
                <a:gd name="T67" fmla="*/ 64 h 96"/>
                <a:gd name="T68" fmla="*/ 38 w 192"/>
                <a:gd name="T69" fmla="*/ 88 h 96"/>
                <a:gd name="T70" fmla="*/ 9 w 192"/>
                <a:gd name="T71" fmla="*/ 24 h 96"/>
                <a:gd name="T72" fmla="*/ 40 w 192"/>
                <a:gd name="T73" fmla="*/ 45 h 96"/>
                <a:gd name="T74" fmla="*/ 9 w 192"/>
                <a:gd name="T75" fmla="*/ 30 h 96"/>
                <a:gd name="T76" fmla="*/ 65 w 192"/>
                <a:gd name="T77" fmla="*/ 19 h 96"/>
                <a:gd name="T78" fmla="*/ 80 w 192"/>
                <a:gd name="T79" fmla="*/ 41 h 96"/>
                <a:gd name="T80" fmla="*/ 101 w 192"/>
                <a:gd name="T81" fmla="*/ 15 h 96"/>
                <a:gd name="T82" fmla="*/ 138 w 192"/>
                <a:gd name="T83" fmla="*/ 36 h 96"/>
                <a:gd name="T84" fmla="*/ 101 w 192"/>
                <a:gd name="T85" fmla="*/ 15 h 96"/>
                <a:gd name="T86" fmla="*/ 164 w 192"/>
                <a:gd name="T87" fmla="*/ 10 h 96"/>
                <a:gd name="T88" fmla="*/ 184 w 192"/>
                <a:gd name="T89" fmla="*/ 32 h 96"/>
                <a:gd name="T90" fmla="*/ 153 w 192"/>
                <a:gd name="T91" fmla="*/ 1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96">
                  <a:moveTo>
                    <a:pt x="188" y="40"/>
                  </a:moveTo>
                  <a:cubicBezTo>
                    <a:pt x="188" y="40"/>
                    <a:pt x="188" y="40"/>
                    <a:pt x="189" y="39"/>
                  </a:cubicBezTo>
                  <a:cubicBezTo>
                    <a:pt x="189" y="39"/>
                    <a:pt x="190" y="39"/>
                    <a:pt x="190" y="39"/>
                  </a:cubicBezTo>
                  <a:cubicBezTo>
                    <a:pt x="190" y="39"/>
                    <a:pt x="191" y="39"/>
                    <a:pt x="191" y="38"/>
                  </a:cubicBezTo>
                  <a:cubicBezTo>
                    <a:pt x="192" y="38"/>
                    <a:pt x="192" y="37"/>
                    <a:pt x="192" y="36"/>
                  </a:cubicBezTo>
                  <a:cubicBezTo>
                    <a:pt x="192" y="36"/>
                    <a:pt x="192" y="36"/>
                    <a:pt x="192" y="36"/>
                  </a:cubicBezTo>
                  <a:cubicBezTo>
                    <a:pt x="192" y="35"/>
                    <a:pt x="192" y="35"/>
                    <a:pt x="192" y="35"/>
                  </a:cubicBezTo>
                  <a:cubicBezTo>
                    <a:pt x="189" y="4"/>
                    <a:pt x="189" y="4"/>
                    <a:pt x="189" y="4"/>
                  </a:cubicBezTo>
                  <a:cubicBezTo>
                    <a:pt x="189" y="2"/>
                    <a:pt x="189" y="1"/>
                    <a:pt x="188" y="1"/>
                  </a:cubicBezTo>
                  <a:cubicBezTo>
                    <a:pt x="187" y="0"/>
                    <a:pt x="186" y="0"/>
                    <a:pt x="185" y="0"/>
                  </a:cubicBezTo>
                  <a:cubicBezTo>
                    <a:pt x="103" y="7"/>
                    <a:pt x="103" y="7"/>
                    <a:pt x="103" y="7"/>
                  </a:cubicBezTo>
                  <a:cubicBezTo>
                    <a:pt x="102" y="7"/>
                    <a:pt x="102" y="7"/>
                    <a:pt x="102" y="7"/>
                  </a:cubicBezTo>
                  <a:cubicBezTo>
                    <a:pt x="55" y="12"/>
                    <a:pt x="55" y="12"/>
                    <a:pt x="55" y="12"/>
                  </a:cubicBezTo>
                  <a:cubicBezTo>
                    <a:pt x="55" y="12"/>
                    <a:pt x="55" y="12"/>
                    <a:pt x="55" y="12"/>
                  </a:cubicBezTo>
                  <a:cubicBezTo>
                    <a:pt x="4" y="16"/>
                    <a:pt x="4" y="16"/>
                    <a:pt x="4" y="16"/>
                  </a:cubicBezTo>
                  <a:cubicBezTo>
                    <a:pt x="4" y="16"/>
                    <a:pt x="4" y="16"/>
                    <a:pt x="4" y="16"/>
                  </a:cubicBezTo>
                  <a:cubicBezTo>
                    <a:pt x="3" y="16"/>
                    <a:pt x="3" y="16"/>
                    <a:pt x="3" y="16"/>
                  </a:cubicBezTo>
                  <a:cubicBezTo>
                    <a:pt x="3" y="17"/>
                    <a:pt x="3" y="17"/>
                    <a:pt x="2" y="17"/>
                  </a:cubicBezTo>
                  <a:cubicBezTo>
                    <a:pt x="2" y="17"/>
                    <a:pt x="2" y="17"/>
                    <a:pt x="1" y="18"/>
                  </a:cubicBezTo>
                  <a:cubicBezTo>
                    <a:pt x="1" y="18"/>
                    <a:pt x="1" y="18"/>
                    <a:pt x="1" y="18"/>
                  </a:cubicBezTo>
                  <a:cubicBezTo>
                    <a:pt x="1" y="18"/>
                    <a:pt x="1" y="18"/>
                    <a:pt x="1" y="18"/>
                  </a:cubicBezTo>
                  <a:cubicBezTo>
                    <a:pt x="1" y="18"/>
                    <a:pt x="0" y="19"/>
                    <a:pt x="0" y="19"/>
                  </a:cubicBezTo>
                  <a:cubicBezTo>
                    <a:pt x="0" y="19"/>
                    <a:pt x="0" y="19"/>
                    <a:pt x="0" y="19"/>
                  </a:cubicBezTo>
                  <a:cubicBezTo>
                    <a:pt x="0" y="19"/>
                    <a:pt x="0" y="19"/>
                    <a:pt x="0" y="19"/>
                  </a:cubicBezTo>
                  <a:cubicBezTo>
                    <a:pt x="0" y="20"/>
                    <a:pt x="0" y="20"/>
                    <a:pt x="0" y="21"/>
                  </a:cubicBezTo>
                  <a:cubicBezTo>
                    <a:pt x="0" y="21"/>
                    <a:pt x="0" y="21"/>
                    <a:pt x="0" y="21"/>
                  </a:cubicBezTo>
                  <a:cubicBezTo>
                    <a:pt x="3" y="52"/>
                    <a:pt x="3" y="52"/>
                    <a:pt x="3" y="52"/>
                  </a:cubicBezTo>
                  <a:cubicBezTo>
                    <a:pt x="3" y="53"/>
                    <a:pt x="4" y="54"/>
                    <a:pt x="4" y="55"/>
                  </a:cubicBezTo>
                  <a:cubicBezTo>
                    <a:pt x="5" y="56"/>
                    <a:pt x="6" y="56"/>
                    <a:pt x="7" y="56"/>
                  </a:cubicBezTo>
                  <a:cubicBezTo>
                    <a:pt x="4" y="56"/>
                    <a:pt x="4" y="56"/>
                    <a:pt x="4" y="56"/>
                  </a:cubicBezTo>
                  <a:cubicBezTo>
                    <a:pt x="4" y="56"/>
                    <a:pt x="3" y="56"/>
                    <a:pt x="3" y="56"/>
                  </a:cubicBezTo>
                  <a:cubicBezTo>
                    <a:pt x="3" y="56"/>
                    <a:pt x="3" y="56"/>
                    <a:pt x="3" y="56"/>
                  </a:cubicBezTo>
                  <a:cubicBezTo>
                    <a:pt x="2" y="56"/>
                    <a:pt x="2" y="57"/>
                    <a:pt x="1" y="57"/>
                  </a:cubicBezTo>
                  <a:cubicBezTo>
                    <a:pt x="1" y="57"/>
                    <a:pt x="1" y="58"/>
                    <a:pt x="0" y="58"/>
                  </a:cubicBezTo>
                  <a:cubicBezTo>
                    <a:pt x="0" y="59"/>
                    <a:pt x="0" y="59"/>
                    <a:pt x="0" y="59"/>
                  </a:cubicBezTo>
                  <a:cubicBezTo>
                    <a:pt x="0" y="59"/>
                    <a:pt x="0" y="60"/>
                    <a:pt x="0" y="60"/>
                  </a:cubicBezTo>
                  <a:cubicBezTo>
                    <a:pt x="0" y="92"/>
                    <a:pt x="0" y="92"/>
                    <a:pt x="0" y="92"/>
                  </a:cubicBezTo>
                  <a:cubicBezTo>
                    <a:pt x="0" y="96"/>
                    <a:pt x="0" y="96"/>
                    <a:pt x="0" y="96"/>
                  </a:cubicBezTo>
                  <a:cubicBezTo>
                    <a:pt x="4" y="96"/>
                    <a:pt x="4" y="96"/>
                    <a:pt x="4" y="96"/>
                  </a:cubicBezTo>
                  <a:cubicBezTo>
                    <a:pt x="8" y="96"/>
                    <a:pt x="8" y="96"/>
                    <a:pt x="8" y="96"/>
                  </a:cubicBezTo>
                  <a:cubicBezTo>
                    <a:pt x="184" y="96"/>
                    <a:pt x="184" y="96"/>
                    <a:pt x="184" y="96"/>
                  </a:cubicBezTo>
                  <a:cubicBezTo>
                    <a:pt x="188" y="96"/>
                    <a:pt x="188" y="96"/>
                    <a:pt x="188" y="96"/>
                  </a:cubicBezTo>
                  <a:cubicBezTo>
                    <a:pt x="192" y="96"/>
                    <a:pt x="192" y="96"/>
                    <a:pt x="192" y="96"/>
                  </a:cubicBezTo>
                  <a:cubicBezTo>
                    <a:pt x="192" y="92"/>
                    <a:pt x="192" y="92"/>
                    <a:pt x="192" y="92"/>
                  </a:cubicBezTo>
                  <a:cubicBezTo>
                    <a:pt x="192" y="60"/>
                    <a:pt x="192" y="60"/>
                    <a:pt x="192" y="60"/>
                  </a:cubicBezTo>
                  <a:cubicBezTo>
                    <a:pt x="192" y="58"/>
                    <a:pt x="190" y="56"/>
                    <a:pt x="188" y="56"/>
                  </a:cubicBezTo>
                  <a:cubicBezTo>
                    <a:pt x="7" y="56"/>
                    <a:pt x="7" y="56"/>
                    <a:pt x="7" y="56"/>
                  </a:cubicBezTo>
                  <a:cubicBezTo>
                    <a:pt x="188" y="40"/>
                    <a:pt x="188" y="40"/>
                    <a:pt x="188" y="40"/>
                  </a:cubicBezTo>
                  <a:close/>
                  <a:moveTo>
                    <a:pt x="166" y="64"/>
                  </a:moveTo>
                  <a:cubicBezTo>
                    <a:pt x="184" y="82"/>
                    <a:pt x="184" y="82"/>
                    <a:pt x="184" y="82"/>
                  </a:cubicBezTo>
                  <a:cubicBezTo>
                    <a:pt x="184" y="88"/>
                    <a:pt x="184" y="88"/>
                    <a:pt x="184" y="88"/>
                  </a:cubicBezTo>
                  <a:cubicBezTo>
                    <a:pt x="178" y="88"/>
                    <a:pt x="178" y="88"/>
                    <a:pt x="178" y="88"/>
                  </a:cubicBezTo>
                  <a:cubicBezTo>
                    <a:pt x="154" y="64"/>
                    <a:pt x="154" y="64"/>
                    <a:pt x="154" y="64"/>
                  </a:cubicBezTo>
                  <a:lnTo>
                    <a:pt x="166" y="64"/>
                  </a:lnTo>
                  <a:close/>
                  <a:moveTo>
                    <a:pt x="114" y="64"/>
                  </a:moveTo>
                  <a:cubicBezTo>
                    <a:pt x="138" y="88"/>
                    <a:pt x="138" y="88"/>
                    <a:pt x="138" y="88"/>
                  </a:cubicBezTo>
                  <a:cubicBezTo>
                    <a:pt x="126" y="88"/>
                    <a:pt x="126" y="88"/>
                    <a:pt x="126" y="88"/>
                  </a:cubicBezTo>
                  <a:cubicBezTo>
                    <a:pt x="102" y="64"/>
                    <a:pt x="102" y="64"/>
                    <a:pt x="102" y="64"/>
                  </a:cubicBezTo>
                  <a:lnTo>
                    <a:pt x="114" y="64"/>
                  </a:lnTo>
                  <a:close/>
                  <a:moveTo>
                    <a:pt x="66" y="64"/>
                  </a:moveTo>
                  <a:cubicBezTo>
                    <a:pt x="90" y="88"/>
                    <a:pt x="90" y="88"/>
                    <a:pt x="90" y="88"/>
                  </a:cubicBezTo>
                  <a:cubicBezTo>
                    <a:pt x="78" y="88"/>
                    <a:pt x="78" y="88"/>
                    <a:pt x="78" y="88"/>
                  </a:cubicBezTo>
                  <a:cubicBezTo>
                    <a:pt x="54" y="64"/>
                    <a:pt x="54" y="64"/>
                    <a:pt x="54" y="64"/>
                  </a:cubicBezTo>
                  <a:lnTo>
                    <a:pt x="66" y="64"/>
                  </a:lnTo>
                  <a:close/>
                  <a:moveTo>
                    <a:pt x="38" y="88"/>
                  </a:moveTo>
                  <a:cubicBezTo>
                    <a:pt x="26" y="88"/>
                    <a:pt x="26" y="88"/>
                    <a:pt x="26" y="88"/>
                  </a:cubicBezTo>
                  <a:cubicBezTo>
                    <a:pt x="8" y="70"/>
                    <a:pt x="8" y="70"/>
                    <a:pt x="8" y="70"/>
                  </a:cubicBezTo>
                  <a:cubicBezTo>
                    <a:pt x="8" y="64"/>
                    <a:pt x="8" y="64"/>
                    <a:pt x="8" y="64"/>
                  </a:cubicBezTo>
                  <a:cubicBezTo>
                    <a:pt x="14" y="64"/>
                    <a:pt x="14" y="64"/>
                    <a:pt x="14" y="64"/>
                  </a:cubicBezTo>
                  <a:lnTo>
                    <a:pt x="38" y="88"/>
                  </a:lnTo>
                  <a:close/>
                  <a:moveTo>
                    <a:pt x="9" y="30"/>
                  </a:moveTo>
                  <a:cubicBezTo>
                    <a:pt x="9" y="24"/>
                    <a:pt x="9" y="24"/>
                    <a:pt x="9" y="24"/>
                  </a:cubicBezTo>
                  <a:cubicBezTo>
                    <a:pt x="14" y="23"/>
                    <a:pt x="14" y="23"/>
                    <a:pt x="14" y="23"/>
                  </a:cubicBezTo>
                  <a:cubicBezTo>
                    <a:pt x="40" y="45"/>
                    <a:pt x="40" y="45"/>
                    <a:pt x="40" y="45"/>
                  </a:cubicBezTo>
                  <a:cubicBezTo>
                    <a:pt x="29" y="46"/>
                    <a:pt x="29" y="46"/>
                    <a:pt x="29" y="46"/>
                  </a:cubicBezTo>
                  <a:lnTo>
                    <a:pt x="9" y="30"/>
                  </a:lnTo>
                  <a:close/>
                  <a:moveTo>
                    <a:pt x="54" y="20"/>
                  </a:moveTo>
                  <a:cubicBezTo>
                    <a:pt x="65" y="19"/>
                    <a:pt x="65" y="19"/>
                    <a:pt x="65" y="19"/>
                  </a:cubicBezTo>
                  <a:cubicBezTo>
                    <a:pt x="91" y="40"/>
                    <a:pt x="91" y="40"/>
                    <a:pt x="91" y="40"/>
                  </a:cubicBezTo>
                  <a:cubicBezTo>
                    <a:pt x="80" y="41"/>
                    <a:pt x="80" y="41"/>
                    <a:pt x="80" y="41"/>
                  </a:cubicBezTo>
                  <a:lnTo>
                    <a:pt x="54" y="20"/>
                  </a:lnTo>
                  <a:close/>
                  <a:moveTo>
                    <a:pt x="101" y="15"/>
                  </a:moveTo>
                  <a:cubicBezTo>
                    <a:pt x="113" y="14"/>
                    <a:pt x="113" y="14"/>
                    <a:pt x="113" y="14"/>
                  </a:cubicBezTo>
                  <a:cubicBezTo>
                    <a:pt x="138" y="36"/>
                    <a:pt x="138" y="36"/>
                    <a:pt x="138" y="36"/>
                  </a:cubicBezTo>
                  <a:cubicBezTo>
                    <a:pt x="127" y="37"/>
                    <a:pt x="127" y="37"/>
                    <a:pt x="127" y="37"/>
                  </a:cubicBezTo>
                  <a:lnTo>
                    <a:pt x="101" y="15"/>
                  </a:lnTo>
                  <a:close/>
                  <a:moveTo>
                    <a:pt x="153" y="11"/>
                  </a:moveTo>
                  <a:cubicBezTo>
                    <a:pt x="164" y="10"/>
                    <a:pt x="164" y="10"/>
                    <a:pt x="164" y="10"/>
                  </a:cubicBezTo>
                  <a:cubicBezTo>
                    <a:pt x="183" y="26"/>
                    <a:pt x="183" y="26"/>
                    <a:pt x="183" y="26"/>
                  </a:cubicBezTo>
                  <a:cubicBezTo>
                    <a:pt x="184" y="32"/>
                    <a:pt x="184" y="32"/>
                    <a:pt x="184" y="32"/>
                  </a:cubicBezTo>
                  <a:cubicBezTo>
                    <a:pt x="178" y="32"/>
                    <a:pt x="178" y="32"/>
                    <a:pt x="178" y="32"/>
                  </a:cubicBezTo>
                  <a:lnTo>
                    <a:pt x="153" y="11"/>
                  </a:lnTo>
                  <a:close/>
                </a:path>
              </a:pathLst>
            </a:custGeom>
            <a:grpFill/>
            <a:ln>
              <a:noFill/>
            </a:ln>
          </p:spPr>
          <p:txBody>
            <a:bodyPr vert="horz" wrap="square" lIns="91440" tIns="45720" rIns="91440" bIns="45720" numCol="1" anchor="t" anchorCtr="0" compatLnSpc="1"/>
            <a:lstStyle/>
            <a:p>
              <a:endParaRPr lang="zh-CN" altLang="en-US"/>
            </a:p>
          </p:txBody>
        </p:sp>
        <p:sp>
          <p:nvSpPr>
            <p:cNvPr id="55" name="Freeform 52"/>
            <p:cNvSpPr>
              <a:spLocks noEditPoints="1"/>
            </p:cNvSpPr>
            <p:nvPr/>
          </p:nvSpPr>
          <p:spPr bwMode="auto">
            <a:xfrm>
              <a:off x="2021" y="8703"/>
              <a:ext cx="464" cy="213"/>
            </a:xfrm>
            <a:custGeom>
              <a:avLst/>
              <a:gdLst>
                <a:gd name="T0" fmla="*/ 0 w 192"/>
                <a:gd name="T1" fmla="*/ 68 h 88"/>
                <a:gd name="T2" fmla="*/ 20 w 192"/>
                <a:gd name="T3" fmla="*/ 88 h 88"/>
                <a:gd name="T4" fmla="*/ 172 w 192"/>
                <a:gd name="T5" fmla="*/ 88 h 88"/>
                <a:gd name="T6" fmla="*/ 192 w 192"/>
                <a:gd name="T7" fmla="*/ 68 h 88"/>
                <a:gd name="T8" fmla="*/ 192 w 192"/>
                <a:gd name="T9" fmla="*/ 0 h 88"/>
                <a:gd name="T10" fmla="*/ 0 w 192"/>
                <a:gd name="T11" fmla="*/ 0 h 88"/>
                <a:gd name="T12" fmla="*/ 0 w 192"/>
                <a:gd name="T13" fmla="*/ 68 h 88"/>
                <a:gd name="T14" fmla="*/ 36 w 192"/>
                <a:gd name="T15" fmla="*/ 16 h 88"/>
                <a:gd name="T16" fmla="*/ 156 w 192"/>
                <a:gd name="T17" fmla="*/ 16 h 88"/>
                <a:gd name="T18" fmla="*/ 160 w 192"/>
                <a:gd name="T19" fmla="*/ 20 h 88"/>
                <a:gd name="T20" fmla="*/ 156 w 192"/>
                <a:gd name="T21" fmla="*/ 24 h 88"/>
                <a:gd name="T22" fmla="*/ 36 w 192"/>
                <a:gd name="T23" fmla="*/ 24 h 88"/>
                <a:gd name="T24" fmla="*/ 32 w 192"/>
                <a:gd name="T25" fmla="*/ 20 h 88"/>
                <a:gd name="T26" fmla="*/ 36 w 192"/>
                <a:gd name="T27" fmla="*/ 16 h 88"/>
                <a:gd name="T28" fmla="*/ 36 w 192"/>
                <a:gd name="T29" fmla="*/ 40 h 88"/>
                <a:gd name="T30" fmla="*/ 156 w 192"/>
                <a:gd name="T31" fmla="*/ 40 h 88"/>
                <a:gd name="T32" fmla="*/ 160 w 192"/>
                <a:gd name="T33" fmla="*/ 44 h 88"/>
                <a:gd name="T34" fmla="*/ 156 w 192"/>
                <a:gd name="T35" fmla="*/ 48 h 88"/>
                <a:gd name="T36" fmla="*/ 36 w 192"/>
                <a:gd name="T37" fmla="*/ 48 h 88"/>
                <a:gd name="T38" fmla="*/ 32 w 192"/>
                <a:gd name="T39" fmla="*/ 44 h 88"/>
                <a:gd name="T40" fmla="*/ 36 w 192"/>
                <a:gd name="T41" fmla="*/ 4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8">
                  <a:moveTo>
                    <a:pt x="0" y="68"/>
                  </a:moveTo>
                  <a:cubicBezTo>
                    <a:pt x="0" y="79"/>
                    <a:pt x="9" y="88"/>
                    <a:pt x="20" y="88"/>
                  </a:cubicBezTo>
                  <a:cubicBezTo>
                    <a:pt x="172" y="88"/>
                    <a:pt x="172" y="88"/>
                    <a:pt x="172" y="88"/>
                  </a:cubicBezTo>
                  <a:cubicBezTo>
                    <a:pt x="183" y="88"/>
                    <a:pt x="192" y="79"/>
                    <a:pt x="192" y="68"/>
                  </a:cubicBezTo>
                  <a:cubicBezTo>
                    <a:pt x="192" y="0"/>
                    <a:pt x="192" y="0"/>
                    <a:pt x="192" y="0"/>
                  </a:cubicBezTo>
                  <a:cubicBezTo>
                    <a:pt x="0" y="0"/>
                    <a:pt x="0" y="0"/>
                    <a:pt x="0" y="0"/>
                  </a:cubicBezTo>
                  <a:lnTo>
                    <a:pt x="0" y="68"/>
                  </a:lnTo>
                  <a:close/>
                  <a:moveTo>
                    <a:pt x="36" y="16"/>
                  </a:moveTo>
                  <a:cubicBezTo>
                    <a:pt x="156" y="16"/>
                    <a:pt x="156" y="16"/>
                    <a:pt x="156" y="16"/>
                  </a:cubicBezTo>
                  <a:cubicBezTo>
                    <a:pt x="158" y="16"/>
                    <a:pt x="160" y="18"/>
                    <a:pt x="160" y="20"/>
                  </a:cubicBezTo>
                  <a:cubicBezTo>
                    <a:pt x="160" y="22"/>
                    <a:pt x="158" y="24"/>
                    <a:pt x="156" y="24"/>
                  </a:cubicBezTo>
                  <a:cubicBezTo>
                    <a:pt x="36" y="24"/>
                    <a:pt x="36" y="24"/>
                    <a:pt x="36" y="24"/>
                  </a:cubicBezTo>
                  <a:cubicBezTo>
                    <a:pt x="34" y="24"/>
                    <a:pt x="32" y="22"/>
                    <a:pt x="32" y="20"/>
                  </a:cubicBezTo>
                  <a:cubicBezTo>
                    <a:pt x="32" y="18"/>
                    <a:pt x="34" y="16"/>
                    <a:pt x="36" y="16"/>
                  </a:cubicBezTo>
                  <a:close/>
                  <a:moveTo>
                    <a:pt x="36" y="40"/>
                  </a:moveTo>
                  <a:cubicBezTo>
                    <a:pt x="156" y="40"/>
                    <a:pt x="156" y="40"/>
                    <a:pt x="156" y="40"/>
                  </a:cubicBezTo>
                  <a:cubicBezTo>
                    <a:pt x="158" y="40"/>
                    <a:pt x="160" y="42"/>
                    <a:pt x="160" y="44"/>
                  </a:cubicBezTo>
                  <a:cubicBezTo>
                    <a:pt x="160" y="46"/>
                    <a:pt x="158" y="48"/>
                    <a:pt x="156" y="48"/>
                  </a:cubicBezTo>
                  <a:cubicBezTo>
                    <a:pt x="36" y="48"/>
                    <a:pt x="36" y="48"/>
                    <a:pt x="36" y="48"/>
                  </a:cubicBezTo>
                  <a:cubicBezTo>
                    <a:pt x="34" y="48"/>
                    <a:pt x="32" y="46"/>
                    <a:pt x="32" y="44"/>
                  </a:cubicBezTo>
                  <a:cubicBezTo>
                    <a:pt x="32" y="42"/>
                    <a:pt x="34" y="40"/>
                    <a:pt x="36" y="40"/>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33" name="组合 232"/>
          <p:cNvGrpSpPr/>
          <p:nvPr/>
        </p:nvGrpSpPr>
        <p:grpSpPr>
          <a:xfrm>
            <a:off x="2572068" y="3614738"/>
            <a:ext cx="293370" cy="294640"/>
            <a:chOff x="4301" y="5033"/>
            <a:chExt cx="462" cy="464"/>
          </a:xfrm>
          <a:solidFill>
            <a:schemeClr val="bg1">
              <a:lumMod val="50000"/>
            </a:schemeClr>
          </a:solidFill>
        </p:grpSpPr>
        <p:sp>
          <p:nvSpPr>
            <p:cNvPr id="56" name="Freeform 53"/>
            <p:cNvSpPr/>
            <p:nvPr/>
          </p:nvSpPr>
          <p:spPr bwMode="auto">
            <a:xfrm>
              <a:off x="4458" y="5033"/>
              <a:ext cx="116" cy="11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grpFill/>
            <a:ln>
              <a:noFill/>
            </a:ln>
          </p:spPr>
          <p:txBody>
            <a:bodyPr vert="horz" wrap="square" lIns="91440" tIns="45720" rIns="91440" bIns="45720" numCol="1" anchor="t" anchorCtr="0" compatLnSpc="1"/>
            <a:lstStyle/>
            <a:p>
              <a:endParaRPr lang="zh-CN" altLang="en-US"/>
            </a:p>
          </p:txBody>
        </p:sp>
        <p:sp>
          <p:nvSpPr>
            <p:cNvPr id="57" name="Freeform 54"/>
            <p:cNvSpPr/>
            <p:nvPr/>
          </p:nvSpPr>
          <p:spPr bwMode="auto">
            <a:xfrm>
              <a:off x="4301" y="5093"/>
              <a:ext cx="404" cy="404"/>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grpFill/>
            <a:ln>
              <a:noFill/>
            </a:ln>
          </p:spPr>
          <p:txBody>
            <a:bodyPr vert="horz" wrap="square" lIns="91440" tIns="45720" rIns="91440" bIns="45720" numCol="1" anchor="t" anchorCtr="0" compatLnSpc="1"/>
            <a:lstStyle/>
            <a:p>
              <a:endParaRPr lang="zh-CN" altLang="en-US"/>
            </a:p>
          </p:txBody>
        </p:sp>
        <p:sp>
          <p:nvSpPr>
            <p:cNvPr id="58" name="Freeform 55"/>
            <p:cNvSpPr/>
            <p:nvPr/>
          </p:nvSpPr>
          <p:spPr bwMode="auto">
            <a:xfrm>
              <a:off x="4651" y="5224"/>
              <a:ext cx="113" cy="116"/>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46" name="组合 245"/>
          <p:cNvGrpSpPr/>
          <p:nvPr/>
        </p:nvGrpSpPr>
        <p:grpSpPr>
          <a:xfrm>
            <a:off x="5466080" y="5570855"/>
            <a:ext cx="294640" cy="220980"/>
            <a:chOff x="8818" y="8512"/>
            <a:chExt cx="464" cy="348"/>
          </a:xfrm>
          <a:solidFill>
            <a:schemeClr val="bg1">
              <a:lumMod val="50000"/>
            </a:schemeClr>
          </a:solidFill>
        </p:grpSpPr>
        <p:sp>
          <p:nvSpPr>
            <p:cNvPr id="61" name="Freeform 59"/>
            <p:cNvSpPr/>
            <p:nvPr/>
          </p:nvSpPr>
          <p:spPr bwMode="auto">
            <a:xfrm>
              <a:off x="8818" y="8582"/>
              <a:ext cx="464" cy="278"/>
            </a:xfrm>
            <a:custGeom>
              <a:avLst/>
              <a:gdLst>
                <a:gd name="T0" fmla="*/ 164 w 192"/>
                <a:gd name="T1" fmla="*/ 51 h 115"/>
                <a:gd name="T2" fmla="*/ 142 w 192"/>
                <a:gd name="T3" fmla="*/ 51 h 115"/>
                <a:gd name="T4" fmla="*/ 167 w 192"/>
                <a:gd name="T5" fmla="*/ 76 h 115"/>
                <a:gd name="T6" fmla="*/ 167 w 192"/>
                <a:gd name="T7" fmla="*/ 82 h 115"/>
                <a:gd name="T8" fmla="*/ 164 w 192"/>
                <a:gd name="T9" fmla="*/ 83 h 115"/>
                <a:gd name="T10" fmla="*/ 161 w 192"/>
                <a:gd name="T11" fmla="*/ 82 h 115"/>
                <a:gd name="T12" fmla="*/ 130 w 192"/>
                <a:gd name="T13" fmla="*/ 51 h 115"/>
                <a:gd name="T14" fmla="*/ 62 w 192"/>
                <a:gd name="T15" fmla="*/ 51 h 115"/>
                <a:gd name="T16" fmla="*/ 31 w 192"/>
                <a:gd name="T17" fmla="*/ 82 h 115"/>
                <a:gd name="T18" fmla="*/ 28 w 192"/>
                <a:gd name="T19" fmla="*/ 83 h 115"/>
                <a:gd name="T20" fmla="*/ 25 w 192"/>
                <a:gd name="T21" fmla="*/ 82 h 115"/>
                <a:gd name="T22" fmla="*/ 25 w 192"/>
                <a:gd name="T23" fmla="*/ 76 h 115"/>
                <a:gd name="T24" fmla="*/ 50 w 192"/>
                <a:gd name="T25" fmla="*/ 51 h 115"/>
                <a:gd name="T26" fmla="*/ 28 w 192"/>
                <a:gd name="T27" fmla="*/ 51 h 115"/>
                <a:gd name="T28" fmla="*/ 25 w 192"/>
                <a:gd name="T29" fmla="*/ 49 h 115"/>
                <a:gd name="T30" fmla="*/ 0 w 192"/>
                <a:gd name="T31" fmla="*/ 0 h 115"/>
                <a:gd name="T32" fmla="*/ 0 w 192"/>
                <a:gd name="T33" fmla="*/ 95 h 115"/>
                <a:gd name="T34" fmla="*/ 20 w 192"/>
                <a:gd name="T35" fmla="*/ 115 h 115"/>
                <a:gd name="T36" fmla="*/ 172 w 192"/>
                <a:gd name="T37" fmla="*/ 115 h 115"/>
                <a:gd name="T38" fmla="*/ 192 w 192"/>
                <a:gd name="T39" fmla="*/ 95 h 115"/>
                <a:gd name="T40" fmla="*/ 192 w 192"/>
                <a:gd name="T41" fmla="*/ 0 h 115"/>
                <a:gd name="T42" fmla="*/ 168 w 192"/>
                <a:gd name="T43" fmla="*/ 49 h 115"/>
                <a:gd name="T44" fmla="*/ 164 w 192"/>
                <a:gd name="T45" fmla="*/ 5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grpFill/>
            <a:ln>
              <a:noFill/>
            </a:ln>
          </p:spPr>
          <p:txBody>
            <a:bodyPr vert="horz" wrap="square" lIns="91440" tIns="45720" rIns="91440" bIns="45720" numCol="1" anchor="t" anchorCtr="0" compatLnSpc="1"/>
            <a:lstStyle/>
            <a:p>
              <a:endParaRPr lang="zh-CN" altLang="en-US"/>
            </a:p>
          </p:txBody>
        </p:sp>
        <p:sp>
          <p:nvSpPr>
            <p:cNvPr id="62" name="Freeform 60"/>
            <p:cNvSpPr/>
            <p:nvPr/>
          </p:nvSpPr>
          <p:spPr bwMode="auto">
            <a:xfrm>
              <a:off x="8818" y="8512"/>
              <a:ext cx="464" cy="175"/>
            </a:xfrm>
            <a:custGeom>
              <a:avLst/>
              <a:gdLst>
                <a:gd name="T0" fmla="*/ 188 w 192"/>
                <a:gd name="T1" fmla="*/ 0 h 72"/>
                <a:gd name="T2" fmla="*/ 4 w 192"/>
                <a:gd name="T3" fmla="*/ 0 h 72"/>
                <a:gd name="T4" fmla="*/ 1 w 192"/>
                <a:gd name="T5" fmla="*/ 1 h 72"/>
                <a:gd name="T6" fmla="*/ 0 w 192"/>
                <a:gd name="T7" fmla="*/ 4 h 72"/>
                <a:gd name="T8" fmla="*/ 0 w 192"/>
                <a:gd name="T9" fmla="*/ 11 h 72"/>
                <a:gd name="T10" fmla="*/ 31 w 192"/>
                <a:gd name="T11" fmla="*/ 72 h 72"/>
                <a:gd name="T12" fmla="*/ 162 w 192"/>
                <a:gd name="T13" fmla="*/ 72 h 72"/>
                <a:gd name="T14" fmla="*/ 192 w 192"/>
                <a:gd name="T15" fmla="*/ 11 h 72"/>
                <a:gd name="T16" fmla="*/ 192 w 192"/>
                <a:gd name="T17" fmla="*/ 4 h 72"/>
                <a:gd name="T18" fmla="*/ 188 w 192"/>
                <a:gd name="T1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28" name="组合 227"/>
          <p:cNvGrpSpPr/>
          <p:nvPr/>
        </p:nvGrpSpPr>
        <p:grpSpPr>
          <a:xfrm>
            <a:off x="3249930" y="6137275"/>
            <a:ext cx="294640" cy="294640"/>
            <a:chOff x="5393" y="9595"/>
            <a:chExt cx="464" cy="464"/>
          </a:xfrm>
          <a:solidFill>
            <a:schemeClr val="bg1">
              <a:lumMod val="50000"/>
            </a:schemeClr>
          </a:solidFill>
        </p:grpSpPr>
        <p:sp>
          <p:nvSpPr>
            <p:cNvPr id="63" name="Freeform 61"/>
            <p:cNvSpPr>
              <a:spLocks noEditPoints="1"/>
            </p:cNvSpPr>
            <p:nvPr/>
          </p:nvSpPr>
          <p:spPr bwMode="auto">
            <a:xfrm>
              <a:off x="5433" y="9595"/>
              <a:ext cx="386" cy="308"/>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endParaRPr lang="zh-CN" altLang="en-US"/>
            </a:p>
          </p:txBody>
        </p:sp>
        <p:sp>
          <p:nvSpPr>
            <p:cNvPr id="64" name="Rectangle 62"/>
            <p:cNvSpPr>
              <a:spLocks noChangeArrowheads="1"/>
            </p:cNvSpPr>
            <p:nvPr/>
          </p:nvSpPr>
          <p:spPr bwMode="auto">
            <a:xfrm>
              <a:off x="5528" y="9654"/>
              <a:ext cx="40" cy="38"/>
            </a:xfrm>
            <a:prstGeom prst="rect">
              <a:avLst/>
            </a:prstGeom>
            <a:grpFill/>
            <a:ln>
              <a:noFill/>
            </a:ln>
          </p:spPr>
          <p:txBody>
            <a:bodyPr vert="horz" wrap="square" lIns="91440" tIns="45720" rIns="91440" bIns="45720" numCol="1" anchor="t" anchorCtr="0" compatLnSpc="1"/>
            <a:lstStyle/>
            <a:p>
              <a:endParaRPr lang="zh-CN" altLang="en-US"/>
            </a:p>
          </p:txBody>
        </p:sp>
        <p:sp>
          <p:nvSpPr>
            <p:cNvPr id="65" name="Freeform 63"/>
            <p:cNvSpPr/>
            <p:nvPr/>
          </p:nvSpPr>
          <p:spPr bwMode="auto">
            <a:xfrm>
              <a:off x="5393" y="9711"/>
              <a:ext cx="465" cy="349"/>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29" name="组合 228"/>
          <p:cNvGrpSpPr/>
          <p:nvPr/>
        </p:nvGrpSpPr>
        <p:grpSpPr>
          <a:xfrm>
            <a:off x="3942080" y="6162040"/>
            <a:ext cx="294640" cy="245110"/>
            <a:chOff x="6535" y="9635"/>
            <a:chExt cx="464" cy="386"/>
          </a:xfrm>
          <a:solidFill>
            <a:schemeClr val="bg1">
              <a:lumMod val="50000"/>
            </a:schemeClr>
          </a:solidFill>
        </p:grpSpPr>
        <p:sp>
          <p:nvSpPr>
            <p:cNvPr id="66" name="Freeform 64"/>
            <p:cNvSpPr/>
            <p:nvPr/>
          </p:nvSpPr>
          <p:spPr bwMode="auto">
            <a:xfrm>
              <a:off x="6612" y="9750"/>
              <a:ext cx="97" cy="135"/>
            </a:xfrm>
            <a:custGeom>
              <a:avLst/>
              <a:gdLst>
                <a:gd name="T0" fmla="*/ 28 w 40"/>
                <a:gd name="T1" fmla="*/ 23 h 56"/>
                <a:gd name="T2" fmla="*/ 28 w 40"/>
                <a:gd name="T3" fmla="*/ 8 h 56"/>
                <a:gd name="T4" fmla="*/ 20 w 40"/>
                <a:gd name="T5" fmla="*/ 0 h 56"/>
                <a:gd name="T6" fmla="*/ 12 w 40"/>
                <a:gd name="T7" fmla="*/ 8 h 56"/>
                <a:gd name="T8" fmla="*/ 12 w 40"/>
                <a:gd name="T9" fmla="*/ 23 h 56"/>
                <a:gd name="T10" fmla="*/ 16 w 40"/>
                <a:gd name="T11" fmla="*/ 30 h 56"/>
                <a:gd name="T12" fmla="*/ 16 w 40"/>
                <a:gd name="T13" fmla="*/ 33 h 56"/>
                <a:gd name="T14" fmla="*/ 14 w 40"/>
                <a:gd name="T15" fmla="*/ 35 h 56"/>
                <a:gd name="T16" fmla="*/ 0 w 40"/>
                <a:gd name="T17" fmla="*/ 42 h 56"/>
                <a:gd name="T18" fmla="*/ 0 w 40"/>
                <a:gd name="T19" fmla="*/ 52 h 56"/>
                <a:gd name="T20" fmla="*/ 4 w 40"/>
                <a:gd name="T21" fmla="*/ 56 h 56"/>
                <a:gd name="T22" fmla="*/ 36 w 40"/>
                <a:gd name="T23" fmla="*/ 56 h 56"/>
                <a:gd name="T24" fmla="*/ 40 w 40"/>
                <a:gd name="T25" fmla="*/ 52 h 56"/>
                <a:gd name="T26" fmla="*/ 40 w 40"/>
                <a:gd name="T27" fmla="*/ 42 h 56"/>
                <a:gd name="T28" fmla="*/ 24 w 40"/>
                <a:gd name="T29" fmla="*/ 30 h 56"/>
                <a:gd name="T30" fmla="*/ 28 w 40"/>
                <a:gd name="T3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56">
                  <a:moveTo>
                    <a:pt x="28" y="23"/>
                  </a:moveTo>
                  <a:cubicBezTo>
                    <a:pt x="28" y="8"/>
                    <a:pt x="28" y="8"/>
                    <a:pt x="28" y="8"/>
                  </a:cubicBezTo>
                  <a:cubicBezTo>
                    <a:pt x="28" y="3"/>
                    <a:pt x="25" y="0"/>
                    <a:pt x="20" y="0"/>
                  </a:cubicBezTo>
                  <a:cubicBezTo>
                    <a:pt x="16" y="0"/>
                    <a:pt x="12" y="3"/>
                    <a:pt x="12" y="8"/>
                  </a:cubicBezTo>
                  <a:cubicBezTo>
                    <a:pt x="12" y="23"/>
                    <a:pt x="12" y="23"/>
                    <a:pt x="12" y="23"/>
                  </a:cubicBezTo>
                  <a:cubicBezTo>
                    <a:pt x="16" y="30"/>
                    <a:pt x="16" y="30"/>
                    <a:pt x="16" y="30"/>
                  </a:cubicBezTo>
                  <a:cubicBezTo>
                    <a:pt x="16" y="31"/>
                    <a:pt x="17" y="32"/>
                    <a:pt x="16" y="33"/>
                  </a:cubicBezTo>
                  <a:cubicBezTo>
                    <a:pt x="16" y="34"/>
                    <a:pt x="15" y="35"/>
                    <a:pt x="14" y="35"/>
                  </a:cubicBezTo>
                  <a:cubicBezTo>
                    <a:pt x="0" y="42"/>
                    <a:pt x="0" y="42"/>
                    <a:pt x="0" y="42"/>
                  </a:cubicBezTo>
                  <a:cubicBezTo>
                    <a:pt x="0" y="52"/>
                    <a:pt x="0" y="52"/>
                    <a:pt x="0" y="52"/>
                  </a:cubicBezTo>
                  <a:cubicBezTo>
                    <a:pt x="0" y="54"/>
                    <a:pt x="2" y="56"/>
                    <a:pt x="4" y="56"/>
                  </a:cubicBezTo>
                  <a:cubicBezTo>
                    <a:pt x="36" y="56"/>
                    <a:pt x="36" y="56"/>
                    <a:pt x="36" y="56"/>
                  </a:cubicBezTo>
                  <a:cubicBezTo>
                    <a:pt x="38" y="56"/>
                    <a:pt x="40" y="54"/>
                    <a:pt x="40" y="52"/>
                  </a:cubicBezTo>
                  <a:cubicBezTo>
                    <a:pt x="40" y="42"/>
                    <a:pt x="40" y="42"/>
                    <a:pt x="40" y="42"/>
                  </a:cubicBezTo>
                  <a:cubicBezTo>
                    <a:pt x="24" y="30"/>
                    <a:pt x="24" y="30"/>
                    <a:pt x="24" y="30"/>
                  </a:cubicBezTo>
                  <a:lnTo>
                    <a:pt x="28" y="23"/>
                  </a:lnTo>
                  <a:close/>
                </a:path>
              </a:pathLst>
            </a:custGeom>
            <a:grpFill/>
            <a:ln>
              <a:noFill/>
            </a:ln>
          </p:spPr>
          <p:txBody>
            <a:bodyPr vert="horz" wrap="square" lIns="91440" tIns="45720" rIns="91440" bIns="45720" numCol="1" anchor="t" anchorCtr="0" compatLnSpc="1"/>
            <a:lstStyle/>
            <a:p>
              <a:endParaRPr lang="zh-CN" altLang="en-US"/>
            </a:p>
          </p:txBody>
        </p:sp>
        <p:sp>
          <p:nvSpPr>
            <p:cNvPr id="67" name="Freeform 65"/>
            <p:cNvSpPr>
              <a:spLocks noEditPoints="1"/>
            </p:cNvSpPr>
            <p:nvPr/>
          </p:nvSpPr>
          <p:spPr bwMode="auto">
            <a:xfrm>
              <a:off x="6535" y="9635"/>
              <a:ext cx="465" cy="386"/>
            </a:xfrm>
            <a:custGeom>
              <a:avLst/>
              <a:gdLst>
                <a:gd name="T0" fmla="*/ 188 w 192"/>
                <a:gd name="T1" fmla="*/ 24 h 160"/>
                <a:gd name="T2" fmla="*/ 104 w 192"/>
                <a:gd name="T3" fmla="*/ 24 h 160"/>
                <a:gd name="T4" fmla="*/ 104 w 192"/>
                <a:gd name="T5" fmla="*/ 4 h 160"/>
                <a:gd name="T6" fmla="*/ 100 w 192"/>
                <a:gd name="T7" fmla="*/ 0 h 160"/>
                <a:gd name="T8" fmla="*/ 4 w 192"/>
                <a:gd name="T9" fmla="*/ 0 h 160"/>
                <a:gd name="T10" fmla="*/ 0 w 192"/>
                <a:gd name="T11" fmla="*/ 4 h 160"/>
                <a:gd name="T12" fmla="*/ 0 w 192"/>
                <a:gd name="T13" fmla="*/ 156 h 160"/>
                <a:gd name="T14" fmla="*/ 4 w 192"/>
                <a:gd name="T15" fmla="*/ 160 h 160"/>
                <a:gd name="T16" fmla="*/ 60 w 192"/>
                <a:gd name="T17" fmla="*/ 160 h 160"/>
                <a:gd name="T18" fmla="*/ 64 w 192"/>
                <a:gd name="T19" fmla="*/ 156 h 160"/>
                <a:gd name="T20" fmla="*/ 64 w 192"/>
                <a:gd name="T21" fmla="*/ 136 h 160"/>
                <a:gd name="T22" fmla="*/ 72 w 192"/>
                <a:gd name="T23" fmla="*/ 136 h 160"/>
                <a:gd name="T24" fmla="*/ 72 w 192"/>
                <a:gd name="T25" fmla="*/ 156 h 160"/>
                <a:gd name="T26" fmla="*/ 76 w 192"/>
                <a:gd name="T27" fmla="*/ 160 h 160"/>
                <a:gd name="T28" fmla="*/ 116 w 192"/>
                <a:gd name="T29" fmla="*/ 160 h 160"/>
                <a:gd name="T30" fmla="*/ 120 w 192"/>
                <a:gd name="T31" fmla="*/ 156 h 160"/>
                <a:gd name="T32" fmla="*/ 120 w 192"/>
                <a:gd name="T33" fmla="*/ 136 h 160"/>
                <a:gd name="T34" fmla="*/ 128 w 192"/>
                <a:gd name="T35" fmla="*/ 136 h 160"/>
                <a:gd name="T36" fmla="*/ 128 w 192"/>
                <a:gd name="T37" fmla="*/ 156 h 160"/>
                <a:gd name="T38" fmla="*/ 132 w 192"/>
                <a:gd name="T39" fmla="*/ 160 h 160"/>
                <a:gd name="T40" fmla="*/ 188 w 192"/>
                <a:gd name="T41" fmla="*/ 160 h 160"/>
                <a:gd name="T42" fmla="*/ 192 w 192"/>
                <a:gd name="T43" fmla="*/ 156 h 160"/>
                <a:gd name="T44" fmla="*/ 192 w 192"/>
                <a:gd name="T45" fmla="*/ 28 h 160"/>
                <a:gd name="T46" fmla="*/ 188 w 192"/>
                <a:gd name="T47" fmla="*/ 24 h 160"/>
                <a:gd name="T48" fmla="*/ 80 w 192"/>
                <a:gd name="T49" fmla="*/ 100 h 160"/>
                <a:gd name="T50" fmla="*/ 68 w 192"/>
                <a:gd name="T51" fmla="*/ 112 h 160"/>
                <a:gd name="T52" fmla="*/ 36 w 192"/>
                <a:gd name="T53" fmla="*/ 112 h 160"/>
                <a:gd name="T54" fmla="*/ 24 w 192"/>
                <a:gd name="T55" fmla="*/ 100 h 160"/>
                <a:gd name="T56" fmla="*/ 24 w 192"/>
                <a:gd name="T57" fmla="*/ 88 h 160"/>
                <a:gd name="T58" fmla="*/ 26 w 192"/>
                <a:gd name="T59" fmla="*/ 84 h 160"/>
                <a:gd name="T60" fmla="*/ 39 w 192"/>
                <a:gd name="T61" fmla="*/ 78 h 160"/>
                <a:gd name="T62" fmla="*/ 37 w 192"/>
                <a:gd name="T63" fmla="*/ 74 h 160"/>
                <a:gd name="T64" fmla="*/ 36 w 192"/>
                <a:gd name="T65" fmla="*/ 72 h 160"/>
                <a:gd name="T66" fmla="*/ 36 w 192"/>
                <a:gd name="T67" fmla="*/ 56 h 160"/>
                <a:gd name="T68" fmla="*/ 52 w 192"/>
                <a:gd name="T69" fmla="*/ 40 h 160"/>
                <a:gd name="T70" fmla="*/ 68 w 192"/>
                <a:gd name="T71" fmla="*/ 56 h 160"/>
                <a:gd name="T72" fmla="*/ 68 w 192"/>
                <a:gd name="T73" fmla="*/ 72 h 160"/>
                <a:gd name="T74" fmla="*/ 68 w 192"/>
                <a:gd name="T75" fmla="*/ 74 h 160"/>
                <a:gd name="T76" fmla="*/ 65 w 192"/>
                <a:gd name="T77" fmla="*/ 78 h 160"/>
                <a:gd name="T78" fmla="*/ 78 w 192"/>
                <a:gd name="T79" fmla="*/ 84 h 160"/>
                <a:gd name="T80" fmla="*/ 80 w 192"/>
                <a:gd name="T81" fmla="*/ 88 h 160"/>
                <a:gd name="T82" fmla="*/ 80 w 192"/>
                <a:gd name="T83" fmla="*/ 100 h 160"/>
                <a:gd name="T84" fmla="*/ 164 w 192"/>
                <a:gd name="T85" fmla="*/ 112 h 160"/>
                <a:gd name="T86" fmla="*/ 100 w 192"/>
                <a:gd name="T87" fmla="*/ 112 h 160"/>
                <a:gd name="T88" fmla="*/ 96 w 192"/>
                <a:gd name="T89" fmla="*/ 108 h 160"/>
                <a:gd name="T90" fmla="*/ 100 w 192"/>
                <a:gd name="T91" fmla="*/ 104 h 160"/>
                <a:gd name="T92" fmla="*/ 164 w 192"/>
                <a:gd name="T93" fmla="*/ 104 h 160"/>
                <a:gd name="T94" fmla="*/ 168 w 192"/>
                <a:gd name="T95" fmla="*/ 108 h 160"/>
                <a:gd name="T96" fmla="*/ 164 w 192"/>
                <a:gd name="T97" fmla="*/ 112 h 160"/>
                <a:gd name="T98" fmla="*/ 164 w 192"/>
                <a:gd name="T99" fmla="*/ 88 h 160"/>
                <a:gd name="T100" fmla="*/ 100 w 192"/>
                <a:gd name="T101" fmla="*/ 88 h 160"/>
                <a:gd name="T102" fmla="*/ 96 w 192"/>
                <a:gd name="T103" fmla="*/ 84 h 160"/>
                <a:gd name="T104" fmla="*/ 100 w 192"/>
                <a:gd name="T105" fmla="*/ 80 h 160"/>
                <a:gd name="T106" fmla="*/ 164 w 192"/>
                <a:gd name="T107" fmla="*/ 80 h 160"/>
                <a:gd name="T108" fmla="*/ 168 w 192"/>
                <a:gd name="T109" fmla="*/ 84 h 160"/>
                <a:gd name="T110" fmla="*/ 164 w 192"/>
                <a:gd name="T111" fmla="*/ 88 h 160"/>
                <a:gd name="T112" fmla="*/ 164 w 192"/>
                <a:gd name="T113" fmla="*/ 64 h 160"/>
                <a:gd name="T114" fmla="*/ 100 w 192"/>
                <a:gd name="T115" fmla="*/ 64 h 160"/>
                <a:gd name="T116" fmla="*/ 96 w 192"/>
                <a:gd name="T117" fmla="*/ 60 h 160"/>
                <a:gd name="T118" fmla="*/ 100 w 192"/>
                <a:gd name="T119" fmla="*/ 56 h 160"/>
                <a:gd name="T120" fmla="*/ 164 w 192"/>
                <a:gd name="T121" fmla="*/ 56 h 160"/>
                <a:gd name="T122" fmla="*/ 168 w 192"/>
                <a:gd name="T123" fmla="*/ 60 h 160"/>
                <a:gd name="T124" fmla="*/ 164 w 192"/>
                <a:gd name="T125" fmla="*/ 6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2" h="160">
                  <a:moveTo>
                    <a:pt x="188" y="24"/>
                  </a:moveTo>
                  <a:cubicBezTo>
                    <a:pt x="104" y="24"/>
                    <a:pt x="104" y="24"/>
                    <a:pt x="104" y="24"/>
                  </a:cubicBezTo>
                  <a:cubicBezTo>
                    <a:pt x="104" y="4"/>
                    <a:pt x="104" y="4"/>
                    <a:pt x="104" y="4"/>
                  </a:cubicBezTo>
                  <a:cubicBezTo>
                    <a:pt x="104" y="2"/>
                    <a:pt x="102" y="0"/>
                    <a:pt x="100" y="0"/>
                  </a:cubicBezTo>
                  <a:cubicBezTo>
                    <a:pt x="4" y="0"/>
                    <a:pt x="4" y="0"/>
                    <a:pt x="4" y="0"/>
                  </a:cubicBezTo>
                  <a:cubicBezTo>
                    <a:pt x="2" y="0"/>
                    <a:pt x="0" y="2"/>
                    <a:pt x="0" y="4"/>
                  </a:cubicBezTo>
                  <a:cubicBezTo>
                    <a:pt x="0" y="156"/>
                    <a:pt x="0" y="156"/>
                    <a:pt x="0" y="156"/>
                  </a:cubicBezTo>
                  <a:cubicBezTo>
                    <a:pt x="0" y="158"/>
                    <a:pt x="2" y="160"/>
                    <a:pt x="4" y="160"/>
                  </a:cubicBezTo>
                  <a:cubicBezTo>
                    <a:pt x="60" y="160"/>
                    <a:pt x="60" y="160"/>
                    <a:pt x="60" y="160"/>
                  </a:cubicBezTo>
                  <a:cubicBezTo>
                    <a:pt x="62" y="160"/>
                    <a:pt x="64" y="158"/>
                    <a:pt x="64" y="156"/>
                  </a:cubicBezTo>
                  <a:cubicBezTo>
                    <a:pt x="64" y="136"/>
                    <a:pt x="64" y="136"/>
                    <a:pt x="64" y="136"/>
                  </a:cubicBezTo>
                  <a:cubicBezTo>
                    <a:pt x="72" y="136"/>
                    <a:pt x="72" y="136"/>
                    <a:pt x="72" y="136"/>
                  </a:cubicBezTo>
                  <a:cubicBezTo>
                    <a:pt x="72" y="156"/>
                    <a:pt x="72" y="156"/>
                    <a:pt x="72" y="156"/>
                  </a:cubicBezTo>
                  <a:cubicBezTo>
                    <a:pt x="72" y="158"/>
                    <a:pt x="74" y="160"/>
                    <a:pt x="76" y="160"/>
                  </a:cubicBezTo>
                  <a:cubicBezTo>
                    <a:pt x="116" y="160"/>
                    <a:pt x="116" y="160"/>
                    <a:pt x="116" y="160"/>
                  </a:cubicBezTo>
                  <a:cubicBezTo>
                    <a:pt x="118" y="160"/>
                    <a:pt x="120" y="158"/>
                    <a:pt x="120" y="156"/>
                  </a:cubicBezTo>
                  <a:cubicBezTo>
                    <a:pt x="120" y="136"/>
                    <a:pt x="120" y="136"/>
                    <a:pt x="120" y="136"/>
                  </a:cubicBezTo>
                  <a:cubicBezTo>
                    <a:pt x="128" y="136"/>
                    <a:pt x="128" y="136"/>
                    <a:pt x="128" y="136"/>
                  </a:cubicBezTo>
                  <a:cubicBezTo>
                    <a:pt x="128" y="156"/>
                    <a:pt x="128" y="156"/>
                    <a:pt x="128" y="156"/>
                  </a:cubicBezTo>
                  <a:cubicBezTo>
                    <a:pt x="128" y="158"/>
                    <a:pt x="130" y="160"/>
                    <a:pt x="132" y="160"/>
                  </a:cubicBezTo>
                  <a:cubicBezTo>
                    <a:pt x="188" y="160"/>
                    <a:pt x="188" y="160"/>
                    <a:pt x="188" y="160"/>
                  </a:cubicBezTo>
                  <a:cubicBezTo>
                    <a:pt x="190" y="160"/>
                    <a:pt x="192" y="158"/>
                    <a:pt x="192" y="156"/>
                  </a:cubicBezTo>
                  <a:cubicBezTo>
                    <a:pt x="192" y="28"/>
                    <a:pt x="192" y="28"/>
                    <a:pt x="192" y="28"/>
                  </a:cubicBezTo>
                  <a:cubicBezTo>
                    <a:pt x="192" y="26"/>
                    <a:pt x="190" y="24"/>
                    <a:pt x="188" y="24"/>
                  </a:cubicBezTo>
                  <a:close/>
                  <a:moveTo>
                    <a:pt x="80" y="100"/>
                  </a:moveTo>
                  <a:cubicBezTo>
                    <a:pt x="80" y="106"/>
                    <a:pt x="75" y="112"/>
                    <a:pt x="68" y="112"/>
                  </a:cubicBezTo>
                  <a:cubicBezTo>
                    <a:pt x="36" y="112"/>
                    <a:pt x="36" y="112"/>
                    <a:pt x="36" y="112"/>
                  </a:cubicBezTo>
                  <a:cubicBezTo>
                    <a:pt x="30" y="112"/>
                    <a:pt x="24" y="106"/>
                    <a:pt x="24" y="100"/>
                  </a:cubicBezTo>
                  <a:cubicBezTo>
                    <a:pt x="24" y="88"/>
                    <a:pt x="24" y="88"/>
                    <a:pt x="24" y="88"/>
                  </a:cubicBezTo>
                  <a:cubicBezTo>
                    <a:pt x="24" y="86"/>
                    <a:pt x="25" y="85"/>
                    <a:pt x="26" y="84"/>
                  </a:cubicBezTo>
                  <a:cubicBezTo>
                    <a:pt x="39" y="78"/>
                    <a:pt x="39" y="78"/>
                    <a:pt x="39" y="78"/>
                  </a:cubicBezTo>
                  <a:cubicBezTo>
                    <a:pt x="37" y="74"/>
                    <a:pt x="37" y="74"/>
                    <a:pt x="37" y="74"/>
                  </a:cubicBezTo>
                  <a:cubicBezTo>
                    <a:pt x="36" y="73"/>
                    <a:pt x="36" y="73"/>
                    <a:pt x="36" y="72"/>
                  </a:cubicBezTo>
                  <a:cubicBezTo>
                    <a:pt x="36" y="56"/>
                    <a:pt x="36" y="56"/>
                    <a:pt x="36" y="56"/>
                  </a:cubicBezTo>
                  <a:cubicBezTo>
                    <a:pt x="36" y="47"/>
                    <a:pt x="43" y="40"/>
                    <a:pt x="52" y="40"/>
                  </a:cubicBezTo>
                  <a:cubicBezTo>
                    <a:pt x="61" y="40"/>
                    <a:pt x="68" y="47"/>
                    <a:pt x="68" y="56"/>
                  </a:cubicBezTo>
                  <a:cubicBezTo>
                    <a:pt x="68" y="72"/>
                    <a:pt x="68" y="72"/>
                    <a:pt x="68" y="72"/>
                  </a:cubicBezTo>
                  <a:cubicBezTo>
                    <a:pt x="68" y="73"/>
                    <a:pt x="68" y="73"/>
                    <a:pt x="68" y="74"/>
                  </a:cubicBezTo>
                  <a:cubicBezTo>
                    <a:pt x="65" y="78"/>
                    <a:pt x="65" y="78"/>
                    <a:pt x="65" y="78"/>
                  </a:cubicBezTo>
                  <a:cubicBezTo>
                    <a:pt x="78" y="84"/>
                    <a:pt x="78" y="84"/>
                    <a:pt x="78" y="84"/>
                  </a:cubicBezTo>
                  <a:cubicBezTo>
                    <a:pt x="79" y="85"/>
                    <a:pt x="80" y="86"/>
                    <a:pt x="80" y="88"/>
                  </a:cubicBezTo>
                  <a:lnTo>
                    <a:pt x="80" y="100"/>
                  </a:lnTo>
                  <a:close/>
                  <a:moveTo>
                    <a:pt x="164" y="112"/>
                  </a:moveTo>
                  <a:cubicBezTo>
                    <a:pt x="100" y="112"/>
                    <a:pt x="100" y="112"/>
                    <a:pt x="100" y="112"/>
                  </a:cubicBezTo>
                  <a:cubicBezTo>
                    <a:pt x="98" y="112"/>
                    <a:pt x="96" y="110"/>
                    <a:pt x="96" y="108"/>
                  </a:cubicBezTo>
                  <a:cubicBezTo>
                    <a:pt x="96" y="106"/>
                    <a:pt x="98" y="104"/>
                    <a:pt x="100" y="104"/>
                  </a:cubicBezTo>
                  <a:cubicBezTo>
                    <a:pt x="164" y="104"/>
                    <a:pt x="164" y="104"/>
                    <a:pt x="164" y="104"/>
                  </a:cubicBezTo>
                  <a:cubicBezTo>
                    <a:pt x="166" y="104"/>
                    <a:pt x="168" y="106"/>
                    <a:pt x="168" y="108"/>
                  </a:cubicBezTo>
                  <a:cubicBezTo>
                    <a:pt x="168" y="110"/>
                    <a:pt x="166" y="112"/>
                    <a:pt x="164" y="112"/>
                  </a:cubicBezTo>
                  <a:close/>
                  <a:moveTo>
                    <a:pt x="164" y="88"/>
                  </a:moveTo>
                  <a:cubicBezTo>
                    <a:pt x="100" y="88"/>
                    <a:pt x="100" y="88"/>
                    <a:pt x="100" y="88"/>
                  </a:cubicBezTo>
                  <a:cubicBezTo>
                    <a:pt x="98" y="88"/>
                    <a:pt x="96" y="86"/>
                    <a:pt x="96" y="84"/>
                  </a:cubicBezTo>
                  <a:cubicBezTo>
                    <a:pt x="96" y="82"/>
                    <a:pt x="98" y="80"/>
                    <a:pt x="100" y="80"/>
                  </a:cubicBezTo>
                  <a:cubicBezTo>
                    <a:pt x="164" y="80"/>
                    <a:pt x="164" y="80"/>
                    <a:pt x="164" y="80"/>
                  </a:cubicBezTo>
                  <a:cubicBezTo>
                    <a:pt x="166" y="80"/>
                    <a:pt x="168" y="82"/>
                    <a:pt x="168" y="84"/>
                  </a:cubicBezTo>
                  <a:cubicBezTo>
                    <a:pt x="168" y="86"/>
                    <a:pt x="166" y="88"/>
                    <a:pt x="164" y="88"/>
                  </a:cubicBezTo>
                  <a:close/>
                  <a:moveTo>
                    <a:pt x="164" y="64"/>
                  </a:moveTo>
                  <a:cubicBezTo>
                    <a:pt x="100" y="64"/>
                    <a:pt x="100" y="64"/>
                    <a:pt x="100" y="64"/>
                  </a:cubicBezTo>
                  <a:cubicBezTo>
                    <a:pt x="98" y="64"/>
                    <a:pt x="96" y="62"/>
                    <a:pt x="96" y="60"/>
                  </a:cubicBezTo>
                  <a:cubicBezTo>
                    <a:pt x="96" y="58"/>
                    <a:pt x="98" y="56"/>
                    <a:pt x="100" y="56"/>
                  </a:cubicBezTo>
                  <a:cubicBezTo>
                    <a:pt x="164" y="56"/>
                    <a:pt x="164" y="56"/>
                    <a:pt x="164" y="56"/>
                  </a:cubicBezTo>
                  <a:cubicBezTo>
                    <a:pt x="166" y="56"/>
                    <a:pt x="168" y="58"/>
                    <a:pt x="168" y="60"/>
                  </a:cubicBezTo>
                  <a:cubicBezTo>
                    <a:pt x="168" y="62"/>
                    <a:pt x="166" y="64"/>
                    <a:pt x="164" y="64"/>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68" name="Freeform 66"/>
          <p:cNvSpPr>
            <a:spLocks noEditPoints="1"/>
          </p:cNvSpPr>
          <p:nvPr/>
        </p:nvSpPr>
        <p:spPr bwMode="auto">
          <a:xfrm>
            <a:off x="5466080" y="6149658"/>
            <a:ext cx="294640" cy="269875"/>
          </a:xfrm>
          <a:custGeom>
            <a:avLst/>
            <a:gdLst>
              <a:gd name="T0" fmla="*/ 96 w 192"/>
              <a:gd name="T1" fmla="*/ 0 h 176"/>
              <a:gd name="T2" fmla="*/ 0 w 192"/>
              <a:gd name="T3" fmla="*/ 88 h 176"/>
              <a:gd name="T4" fmla="*/ 15 w 192"/>
              <a:gd name="T5" fmla="*/ 135 h 176"/>
              <a:gd name="T6" fmla="*/ 0 w 192"/>
              <a:gd name="T7" fmla="*/ 170 h 176"/>
              <a:gd name="T8" fmla="*/ 1 w 192"/>
              <a:gd name="T9" fmla="*/ 175 h 176"/>
              <a:gd name="T10" fmla="*/ 4 w 192"/>
              <a:gd name="T11" fmla="*/ 176 h 176"/>
              <a:gd name="T12" fmla="*/ 6 w 192"/>
              <a:gd name="T13" fmla="*/ 176 h 176"/>
              <a:gd name="T14" fmla="*/ 42 w 192"/>
              <a:gd name="T15" fmla="*/ 161 h 176"/>
              <a:gd name="T16" fmla="*/ 96 w 192"/>
              <a:gd name="T17" fmla="*/ 176 h 176"/>
              <a:gd name="T18" fmla="*/ 192 w 192"/>
              <a:gd name="T19" fmla="*/ 88 h 176"/>
              <a:gd name="T20" fmla="*/ 96 w 192"/>
              <a:gd name="T21" fmla="*/ 0 h 176"/>
              <a:gd name="T22" fmla="*/ 92 w 192"/>
              <a:gd name="T23" fmla="*/ 92 h 176"/>
              <a:gd name="T24" fmla="*/ 48 w 192"/>
              <a:gd name="T25" fmla="*/ 136 h 176"/>
              <a:gd name="T26" fmla="*/ 44 w 192"/>
              <a:gd name="T27" fmla="*/ 132 h 176"/>
              <a:gd name="T28" fmla="*/ 44 w 192"/>
              <a:gd name="T29" fmla="*/ 120 h 176"/>
              <a:gd name="T30" fmla="*/ 48 w 192"/>
              <a:gd name="T31" fmla="*/ 116 h 176"/>
              <a:gd name="T32" fmla="*/ 69 w 192"/>
              <a:gd name="T33" fmla="*/ 96 h 176"/>
              <a:gd name="T34" fmla="*/ 48 w 192"/>
              <a:gd name="T35" fmla="*/ 96 h 176"/>
              <a:gd name="T36" fmla="*/ 44 w 192"/>
              <a:gd name="T37" fmla="*/ 92 h 176"/>
              <a:gd name="T38" fmla="*/ 44 w 192"/>
              <a:gd name="T39" fmla="*/ 52 h 176"/>
              <a:gd name="T40" fmla="*/ 48 w 192"/>
              <a:gd name="T41" fmla="*/ 48 h 176"/>
              <a:gd name="T42" fmla="*/ 88 w 192"/>
              <a:gd name="T43" fmla="*/ 48 h 176"/>
              <a:gd name="T44" fmla="*/ 92 w 192"/>
              <a:gd name="T45" fmla="*/ 52 h 176"/>
              <a:gd name="T46" fmla="*/ 92 w 192"/>
              <a:gd name="T47" fmla="*/ 92 h 176"/>
              <a:gd name="T48" fmla="*/ 148 w 192"/>
              <a:gd name="T49" fmla="*/ 92 h 176"/>
              <a:gd name="T50" fmla="*/ 104 w 192"/>
              <a:gd name="T51" fmla="*/ 136 h 176"/>
              <a:gd name="T52" fmla="*/ 100 w 192"/>
              <a:gd name="T53" fmla="*/ 132 h 176"/>
              <a:gd name="T54" fmla="*/ 100 w 192"/>
              <a:gd name="T55" fmla="*/ 120 h 176"/>
              <a:gd name="T56" fmla="*/ 104 w 192"/>
              <a:gd name="T57" fmla="*/ 116 h 176"/>
              <a:gd name="T58" fmla="*/ 125 w 192"/>
              <a:gd name="T59" fmla="*/ 96 h 176"/>
              <a:gd name="T60" fmla="*/ 104 w 192"/>
              <a:gd name="T61" fmla="*/ 96 h 176"/>
              <a:gd name="T62" fmla="*/ 100 w 192"/>
              <a:gd name="T63" fmla="*/ 92 h 176"/>
              <a:gd name="T64" fmla="*/ 100 w 192"/>
              <a:gd name="T65" fmla="*/ 52 h 176"/>
              <a:gd name="T66" fmla="*/ 104 w 192"/>
              <a:gd name="T67" fmla="*/ 48 h 176"/>
              <a:gd name="T68" fmla="*/ 144 w 192"/>
              <a:gd name="T69" fmla="*/ 48 h 176"/>
              <a:gd name="T70" fmla="*/ 148 w 192"/>
              <a:gd name="T71" fmla="*/ 52 h 176"/>
              <a:gd name="T72" fmla="*/ 148 w 192"/>
              <a:gd name="T73" fmla="*/ 9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76">
                <a:moveTo>
                  <a:pt x="96" y="0"/>
                </a:moveTo>
                <a:cubicBezTo>
                  <a:pt x="43" y="0"/>
                  <a:pt x="0" y="39"/>
                  <a:pt x="0" y="88"/>
                </a:cubicBezTo>
                <a:cubicBezTo>
                  <a:pt x="0" y="105"/>
                  <a:pt x="5" y="121"/>
                  <a:pt x="15" y="135"/>
                </a:cubicBezTo>
                <a:cubicBezTo>
                  <a:pt x="0" y="170"/>
                  <a:pt x="0" y="170"/>
                  <a:pt x="0" y="170"/>
                </a:cubicBezTo>
                <a:cubicBezTo>
                  <a:pt x="0" y="172"/>
                  <a:pt x="0" y="174"/>
                  <a:pt x="1" y="175"/>
                </a:cubicBezTo>
                <a:cubicBezTo>
                  <a:pt x="2" y="175"/>
                  <a:pt x="3" y="176"/>
                  <a:pt x="4" y="176"/>
                </a:cubicBezTo>
                <a:cubicBezTo>
                  <a:pt x="5" y="176"/>
                  <a:pt x="5" y="176"/>
                  <a:pt x="6" y="176"/>
                </a:cubicBezTo>
                <a:cubicBezTo>
                  <a:pt x="42" y="161"/>
                  <a:pt x="42" y="161"/>
                  <a:pt x="42" y="161"/>
                </a:cubicBezTo>
                <a:cubicBezTo>
                  <a:pt x="58" y="171"/>
                  <a:pt x="77" y="176"/>
                  <a:pt x="96" y="176"/>
                </a:cubicBezTo>
                <a:cubicBezTo>
                  <a:pt x="149" y="176"/>
                  <a:pt x="192" y="136"/>
                  <a:pt x="192" y="88"/>
                </a:cubicBezTo>
                <a:cubicBezTo>
                  <a:pt x="192" y="39"/>
                  <a:pt x="149" y="0"/>
                  <a:pt x="96" y="0"/>
                </a:cubicBezTo>
                <a:close/>
                <a:moveTo>
                  <a:pt x="92" y="92"/>
                </a:moveTo>
                <a:cubicBezTo>
                  <a:pt x="92" y="116"/>
                  <a:pt x="72" y="136"/>
                  <a:pt x="48" y="136"/>
                </a:cubicBezTo>
                <a:cubicBezTo>
                  <a:pt x="46" y="136"/>
                  <a:pt x="44" y="134"/>
                  <a:pt x="44" y="132"/>
                </a:cubicBezTo>
                <a:cubicBezTo>
                  <a:pt x="44" y="120"/>
                  <a:pt x="44" y="120"/>
                  <a:pt x="44" y="120"/>
                </a:cubicBezTo>
                <a:cubicBezTo>
                  <a:pt x="44" y="118"/>
                  <a:pt x="46" y="116"/>
                  <a:pt x="48" y="116"/>
                </a:cubicBezTo>
                <a:cubicBezTo>
                  <a:pt x="62" y="116"/>
                  <a:pt x="67" y="106"/>
                  <a:pt x="69" y="96"/>
                </a:cubicBezTo>
                <a:cubicBezTo>
                  <a:pt x="48" y="96"/>
                  <a:pt x="48" y="96"/>
                  <a:pt x="48" y="96"/>
                </a:cubicBezTo>
                <a:cubicBezTo>
                  <a:pt x="46" y="96"/>
                  <a:pt x="44" y="94"/>
                  <a:pt x="44" y="92"/>
                </a:cubicBezTo>
                <a:cubicBezTo>
                  <a:pt x="44" y="52"/>
                  <a:pt x="44" y="52"/>
                  <a:pt x="44" y="52"/>
                </a:cubicBezTo>
                <a:cubicBezTo>
                  <a:pt x="44" y="50"/>
                  <a:pt x="46" y="48"/>
                  <a:pt x="48" y="48"/>
                </a:cubicBezTo>
                <a:cubicBezTo>
                  <a:pt x="88" y="48"/>
                  <a:pt x="88" y="48"/>
                  <a:pt x="88" y="48"/>
                </a:cubicBezTo>
                <a:cubicBezTo>
                  <a:pt x="90" y="48"/>
                  <a:pt x="92" y="50"/>
                  <a:pt x="92" y="52"/>
                </a:cubicBezTo>
                <a:lnTo>
                  <a:pt x="92" y="92"/>
                </a:lnTo>
                <a:close/>
                <a:moveTo>
                  <a:pt x="148" y="92"/>
                </a:moveTo>
                <a:cubicBezTo>
                  <a:pt x="148" y="116"/>
                  <a:pt x="128" y="136"/>
                  <a:pt x="104" y="136"/>
                </a:cubicBezTo>
                <a:cubicBezTo>
                  <a:pt x="102" y="136"/>
                  <a:pt x="100" y="134"/>
                  <a:pt x="100" y="132"/>
                </a:cubicBezTo>
                <a:cubicBezTo>
                  <a:pt x="100" y="120"/>
                  <a:pt x="100" y="120"/>
                  <a:pt x="100" y="120"/>
                </a:cubicBezTo>
                <a:cubicBezTo>
                  <a:pt x="100" y="118"/>
                  <a:pt x="102" y="116"/>
                  <a:pt x="104" y="116"/>
                </a:cubicBezTo>
                <a:cubicBezTo>
                  <a:pt x="118" y="116"/>
                  <a:pt x="123" y="106"/>
                  <a:pt x="125" y="96"/>
                </a:cubicBezTo>
                <a:cubicBezTo>
                  <a:pt x="104" y="96"/>
                  <a:pt x="104" y="96"/>
                  <a:pt x="104" y="96"/>
                </a:cubicBezTo>
                <a:cubicBezTo>
                  <a:pt x="102" y="96"/>
                  <a:pt x="100" y="94"/>
                  <a:pt x="100" y="92"/>
                </a:cubicBezTo>
                <a:cubicBezTo>
                  <a:pt x="100" y="52"/>
                  <a:pt x="100" y="52"/>
                  <a:pt x="100" y="52"/>
                </a:cubicBezTo>
                <a:cubicBezTo>
                  <a:pt x="100" y="50"/>
                  <a:pt x="102" y="48"/>
                  <a:pt x="104" y="48"/>
                </a:cubicBezTo>
                <a:cubicBezTo>
                  <a:pt x="144" y="48"/>
                  <a:pt x="144" y="48"/>
                  <a:pt x="144" y="48"/>
                </a:cubicBezTo>
                <a:cubicBezTo>
                  <a:pt x="146" y="48"/>
                  <a:pt x="148" y="50"/>
                  <a:pt x="148" y="52"/>
                </a:cubicBezTo>
                <a:lnTo>
                  <a:pt x="148" y="92"/>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30" name="组合 229"/>
          <p:cNvGrpSpPr/>
          <p:nvPr/>
        </p:nvGrpSpPr>
        <p:grpSpPr>
          <a:xfrm>
            <a:off x="4701540" y="6137275"/>
            <a:ext cx="269240" cy="294640"/>
            <a:chOff x="7696" y="9595"/>
            <a:chExt cx="424" cy="464"/>
          </a:xfrm>
          <a:solidFill>
            <a:schemeClr val="bg1">
              <a:lumMod val="50000"/>
            </a:schemeClr>
          </a:solidFill>
        </p:grpSpPr>
        <p:sp>
          <p:nvSpPr>
            <p:cNvPr id="69" name="Freeform 67"/>
            <p:cNvSpPr>
              <a:spLocks noEditPoints="1"/>
            </p:cNvSpPr>
            <p:nvPr/>
          </p:nvSpPr>
          <p:spPr bwMode="auto">
            <a:xfrm>
              <a:off x="7696" y="9595"/>
              <a:ext cx="425" cy="465"/>
            </a:xfrm>
            <a:custGeom>
              <a:avLst/>
              <a:gdLst>
                <a:gd name="T0" fmla="*/ 164 w 176"/>
                <a:gd name="T1" fmla="*/ 48 h 192"/>
                <a:gd name="T2" fmla="*/ 160 w 176"/>
                <a:gd name="T3" fmla="*/ 20 h 192"/>
                <a:gd name="T4" fmla="*/ 140 w 176"/>
                <a:gd name="T5" fmla="*/ 0 h 192"/>
                <a:gd name="T6" fmla="*/ 0 w 176"/>
                <a:gd name="T7" fmla="*/ 20 h 192"/>
                <a:gd name="T8" fmla="*/ 24 w 176"/>
                <a:gd name="T9" fmla="*/ 192 h 192"/>
                <a:gd name="T10" fmla="*/ 160 w 176"/>
                <a:gd name="T11" fmla="*/ 176 h 192"/>
                <a:gd name="T12" fmla="*/ 176 w 176"/>
                <a:gd name="T13" fmla="*/ 164 h 192"/>
                <a:gd name="T14" fmla="*/ 173 w 176"/>
                <a:gd name="T15" fmla="*/ 132 h 192"/>
                <a:gd name="T16" fmla="*/ 176 w 176"/>
                <a:gd name="T17" fmla="*/ 100 h 192"/>
                <a:gd name="T18" fmla="*/ 176 w 176"/>
                <a:gd name="T19" fmla="*/ 84 h 192"/>
                <a:gd name="T20" fmla="*/ 164 w 176"/>
                <a:gd name="T21" fmla="*/ 56 h 192"/>
                <a:gd name="T22" fmla="*/ 168 w 176"/>
                <a:gd name="T23" fmla="*/ 84 h 192"/>
                <a:gd name="T24" fmla="*/ 160 w 176"/>
                <a:gd name="T25" fmla="*/ 88 h 192"/>
                <a:gd name="T26" fmla="*/ 164 w 176"/>
                <a:gd name="T27" fmla="*/ 56 h 192"/>
                <a:gd name="T28" fmla="*/ 168 w 176"/>
                <a:gd name="T29" fmla="*/ 124 h 192"/>
                <a:gd name="T30" fmla="*/ 160 w 176"/>
                <a:gd name="T31" fmla="*/ 128 h 192"/>
                <a:gd name="T32" fmla="*/ 164 w 176"/>
                <a:gd name="T33" fmla="*/ 96 h 192"/>
                <a:gd name="T34" fmla="*/ 20 w 176"/>
                <a:gd name="T35" fmla="*/ 8 h 192"/>
                <a:gd name="T36" fmla="*/ 140 w 176"/>
                <a:gd name="T37" fmla="*/ 8 h 192"/>
                <a:gd name="T38" fmla="*/ 152 w 176"/>
                <a:gd name="T39" fmla="*/ 36 h 192"/>
                <a:gd name="T40" fmla="*/ 144 w 176"/>
                <a:gd name="T41" fmla="*/ 28 h 192"/>
                <a:gd name="T42" fmla="*/ 9 w 176"/>
                <a:gd name="T43" fmla="*/ 16 h 192"/>
                <a:gd name="T44" fmla="*/ 20 w 176"/>
                <a:gd name="T45" fmla="*/ 32 h 192"/>
                <a:gd name="T46" fmla="*/ 132 w 176"/>
                <a:gd name="T47" fmla="*/ 24 h 192"/>
                <a:gd name="T48" fmla="*/ 136 w 176"/>
                <a:gd name="T49" fmla="*/ 32 h 192"/>
                <a:gd name="T50" fmla="*/ 120 w 176"/>
                <a:gd name="T51" fmla="*/ 120 h 192"/>
                <a:gd name="T52" fmla="*/ 100 w 176"/>
                <a:gd name="T53" fmla="*/ 132 h 192"/>
                <a:gd name="T54" fmla="*/ 76 w 176"/>
                <a:gd name="T55" fmla="*/ 132 h 192"/>
                <a:gd name="T56" fmla="*/ 76 w 176"/>
                <a:gd name="T57" fmla="*/ 92 h 192"/>
                <a:gd name="T58" fmla="*/ 92 w 176"/>
                <a:gd name="T59" fmla="*/ 92 h 192"/>
                <a:gd name="T60" fmla="*/ 96 w 176"/>
                <a:gd name="T61" fmla="*/ 112 h 192"/>
                <a:gd name="T62" fmla="*/ 100 w 176"/>
                <a:gd name="T63" fmla="*/ 124 h 192"/>
                <a:gd name="T64" fmla="*/ 112 w 176"/>
                <a:gd name="T65" fmla="*/ 120 h 192"/>
                <a:gd name="T66" fmla="*/ 80 w 176"/>
                <a:gd name="T67" fmla="*/ 80 h 192"/>
                <a:gd name="T68" fmla="*/ 80 w 176"/>
                <a:gd name="T69" fmla="*/ 144 h 192"/>
                <a:gd name="T70" fmla="*/ 80 w 176"/>
                <a:gd name="T71" fmla="*/ 152 h 192"/>
                <a:gd name="T72" fmla="*/ 80 w 176"/>
                <a:gd name="T73" fmla="*/ 72 h 192"/>
                <a:gd name="T74" fmla="*/ 120 w 176"/>
                <a:gd name="T75" fmla="*/ 120 h 192"/>
                <a:gd name="T76" fmla="*/ 164 w 176"/>
                <a:gd name="T77" fmla="*/ 168 h 192"/>
                <a:gd name="T78" fmla="*/ 160 w 176"/>
                <a:gd name="T79" fmla="*/ 136 h 192"/>
                <a:gd name="T80" fmla="*/ 168 w 176"/>
                <a:gd name="T81"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92">
                  <a:moveTo>
                    <a:pt x="176" y="60"/>
                  </a:moveTo>
                  <a:cubicBezTo>
                    <a:pt x="176" y="53"/>
                    <a:pt x="171" y="48"/>
                    <a:pt x="164" y="48"/>
                  </a:cubicBezTo>
                  <a:cubicBezTo>
                    <a:pt x="160" y="48"/>
                    <a:pt x="160" y="48"/>
                    <a:pt x="160" y="48"/>
                  </a:cubicBezTo>
                  <a:cubicBezTo>
                    <a:pt x="160" y="20"/>
                    <a:pt x="160" y="20"/>
                    <a:pt x="160" y="20"/>
                  </a:cubicBezTo>
                  <a:cubicBezTo>
                    <a:pt x="160" y="9"/>
                    <a:pt x="151" y="0"/>
                    <a:pt x="140" y="0"/>
                  </a:cubicBezTo>
                  <a:cubicBezTo>
                    <a:pt x="140" y="0"/>
                    <a:pt x="140" y="0"/>
                    <a:pt x="140" y="0"/>
                  </a:cubicBezTo>
                  <a:cubicBezTo>
                    <a:pt x="20" y="0"/>
                    <a:pt x="20" y="0"/>
                    <a:pt x="20" y="0"/>
                  </a:cubicBezTo>
                  <a:cubicBezTo>
                    <a:pt x="9" y="0"/>
                    <a:pt x="0" y="9"/>
                    <a:pt x="0" y="20"/>
                  </a:cubicBezTo>
                  <a:cubicBezTo>
                    <a:pt x="0" y="168"/>
                    <a:pt x="0" y="168"/>
                    <a:pt x="0" y="168"/>
                  </a:cubicBezTo>
                  <a:cubicBezTo>
                    <a:pt x="0" y="181"/>
                    <a:pt x="11" y="192"/>
                    <a:pt x="24" y="192"/>
                  </a:cubicBezTo>
                  <a:cubicBezTo>
                    <a:pt x="140" y="192"/>
                    <a:pt x="140" y="192"/>
                    <a:pt x="140" y="192"/>
                  </a:cubicBezTo>
                  <a:cubicBezTo>
                    <a:pt x="150" y="192"/>
                    <a:pt x="158" y="185"/>
                    <a:pt x="160" y="176"/>
                  </a:cubicBezTo>
                  <a:cubicBezTo>
                    <a:pt x="164" y="176"/>
                    <a:pt x="164" y="176"/>
                    <a:pt x="164" y="176"/>
                  </a:cubicBezTo>
                  <a:cubicBezTo>
                    <a:pt x="171" y="176"/>
                    <a:pt x="176" y="170"/>
                    <a:pt x="176" y="164"/>
                  </a:cubicBezTo>
                  <a:cubicBezTo>
                    <a:pt x="176" y="140"/>
                    <a:pt x="176" y="140"/>
                    <a:pt x="176" y="140"/>
                  </a:cubicBezTo>
                  <a:cubicBezTo>
                    <a:pt x="176" y="137"/>
                    <a:pt x="175" y="134"/>
                    <a:pt x="173" y="132"/>
                  </a:cubicBezTo>
                  <a:cubicBezTo>
                    <a:pt x="175" y="130"/>
                    <a:pt x="176" y="127"/>
                    <a:pt x="176" y="124"/>
                  </a:cubicBezTo>
                  <a:cubicBezTo>
                    <a:pt x="176" y="100"/>
                    <a:pt x="176" y="100"/>
                    <a:pt x="176" y="100"/>
                  </a:cubicBezTo>
                  <a:cubicBezTo>
                    <a:pt x="176" y="97"/>
                    <a:pt x="175" y="94"/>
                    <a:pt x="173" y="92"/>
                  </a:cubicBezTo>
                  <a:cubicBezTo>
                    <a:pt x="175" y="90"/>
                    <a:pt x="176" y="87"/>
                    <a:pt x="176" y="84"/>
                  </a:cubicBezTo>
                  <a:lnTo>
                    <a:pt x="176" y="60"/>
                  </a:lnTo>
                  <a:close/>
                  <a:moveTo>
                    <a:pt x="164" y="56"/>
                  </a:moveTo>
                  <a:cubicBezTo>
                    <a:pt x="166" y="56"/>
                    <a:pt x="168" y="58"/>
                    <a:pt x="168" y="60"/>
                  </a:cubicBezTo>
                  <a:cubicBezTo>
                    <a:pt x="168" y="84"/>
                    <a:pt x="168" y="84"/>
                    <a:pt x="168" y="84"/>
                  </a:cubicBezTo>
                  <a:cubicBezTo>
                    <a:pt x="168" y="86"/>
                    <a:pt x="166" y="88"/>
                    <a:pt x="164" y="88"/>
                  </a:cubicBezTo>
                  <a:cubicBezTo>
                    <a:pt x="160" y="88"/>
                    <a:pt x="160" y="88"/>
                    <a:pt x="160" y="88"/>
                  </a:cubicBezTo>
                  <a:cubicBezTo>
                    <a:pt x="160" y="56"/>
                    <a:pt x="160" y="56"/>
                    <a:pt x="160" y="56"/>
                  </a:cubicBezTo>
                  <a:lnTo>
                    <a:pt x="164" y="56"/>
                  </a:lnTo>
                  <a:close/>
                  <a:moveTo>
                    <a:pt x="168" y="100"/>
                  </a:moveTo>
                  <a:cubicBezTo>
                    <a:pt x="168" y="124"/>
                    <a:pt x="168" y="124"/>
                    <a:pt x="168" y="124"/>
                  </a:cubicBezTo>
                  <a:cubicBezTo>
                    <a:pt x="168" y="126"/>
                    <a:pt x="166" y="128"/>
                    <a:pt x="164" y="128"/>
                  </a:cubicBezTo>
                  <a:cubicBezTo>
                    <a:pt x="160" y="128"/>
                    <a:pt x="160" y="128"/>
                    <a:pt x="160" y="128"/>
                  </a:cubicBezTo>
                  <a:cubicBezTo>
                    <a:pt x="160" y="96"/>
                    <a:pt x="160" y="96"/>
                    <a:pt x="160" y="96"/>
                  </a:cubicBezTo>
                  <a:cubicBezTo>
                    <a:pt x="164" y="96"/>
                    <a:pt x="164" y="96"/>
                    <a:pt x="164" y="96"/>
                  </a:cubicBezTo>
                  <a:cubicBezTo>
                    <a:pt x="166" y="96"/>
                    <a:pt x="168" y="98"/>
                    <a:pt x="168" y="100"/>
                  </a:cubicBezTo>
                  <a:close/>
                  <a:moveTo>
                    <a:pt x="20" y="8"/>
                  </a:moveTo>
                  <a:cubicBezTo>
                    <a:pt x="140" y="8"/>
                    <a:pt x="140" y="8"/>
                    <a:pt x="140" y="8"/>
                  </a:cubicBezTo>
                  <a:cubicBezTo>
                    <a:pt x="140" y="8"/>
                    <a:pt x="140" y="8"/>
                    <a:pt x="140" y="8"/>
                  </a:cubicBezTo>
                  <a:cubicBezTo>
                    <a:pt x="147" y="8"/>
                    <a:pt x="152" y="13"/>
                    <a:pt x="152" y="20"/>
                  </a:cubicBezTo>
                  <a:cubicBezTo>
                    <a:pt x="152" y="36"/>
                    <a:pt x="152" y="36"/>
                    <a:pt x="152" y="36"/>
                  </a:cubicBezTo>
                  <a:cubicBezTo>
                    <a:pt x="150" y="34"/>
                    <a:pt x="147" y="33"/>
                    <a:pt x="144" y="32"/>
                  </a:cubicBezTo>
                  <a:cubicBezTo>
                    <a:pt x="144" y="28"/>
                    <a:pt x="144" y="28"/>
                    <a:pt x="144" y="28"/>
                  </a:cubicBezTo>
                  <a:cubicBezTo>
                    <a:pt x="144" y="21"/>
                    <a:pt x="139" y="16"/>
                    <a:pt x="132" y="16"/>
                  </a:cubicBezTo>
                  <a:cubicBezTo>
                    <a:pt x="9" y="16"/>
                    <a:pt x="9" y="16"/>
                    <a:pt x="9" y="16"/>
                  </a:cubicBezTo>
                  <a:cubicBezTo>
                    <a:pt x="11" y="11"/>
                    <a:pt x="15" y="8"/>
                    <a:pt x="20" y="8"/>
                  </a:cubicBezTo>
                  <a:close/>
                  <a:moveTo>
                    <a:pt x="20" y="32"/>
                  </a:moveTo>
                  <a:cubicBezTo>
                    <a:pt x="15" y="32"/>
                    <a:pt x="11" y="29"/>
                    <a:pt x="9" y="24"/>
                  </a:cubicBezTo>
                  <a:cubicBezTo>
                    <a:pt x="132" y="24"/>
                    <a:pt x="132" y="24"/>
                    <a:pt x="132" y="24"/>
                  </a:cubicBezTo>
                  <a:cubicBezTo>
                    <a:pt x="134" y="24"/>
                    <a:pt x="136" y="26"/>
                    <a:pt x="136" y="28"/>
                  </a:cubicBezTo>
                  <a:cubicBezTo>
                    <a:pt x="136" y="32"/>
                    <a:pt x="136" y="32"/>
                    <a:pt x="136" y="32"/>
                  </a:cubicBezTo>
                  <a:lnTo>
                    <a:pt x="20" y="32"/>
                  </a:lnTo>
                  <a:close/>
                  <a:moveTo>
                    <a:pt x="120" y="120"/>
                  </a:moveTo>
                  <a:cubicBezTo>
                    <a:pt x="120" y="126"/>
                    <a:pt x="115" y="132"/>
                    <a:pt x="108" y="132"/>
                  </a:cubicBezTo>
                  <a:cubicBezTo>
                    <a:pt x="100" y="132"/>
                    <a:pt x="100" y="132"/>
                    <a:pt x="100" y="132"/>
                  </a:cubicBezTo>
                  <a:cubicBezTo>
                    <a:pt x="96" y="132"/>
                    <a:pt x="92" y="130"/>
                    <a:pt x="90" y="126"/>
                  </a:cubicBezTo>
                  <a:cubicBezTo>
                    <a:pt x="86" y="130"/>
                    <a:pt x="82" y="132"/>
                    <a:pt x="76" y="132"/>
                  </a:cubicBezTo>
                  <a:cubicBezTo>
                    <a:pt x="65" y="132"/>
                    <a:pt x="56" y="123"/>
                    <a:pt x="56" y="112"/>
                  </a:cubicBezTo>
                  <a:cubicBezTo>
                    <a:pt x="56" y="101"/>
                    <a:pt x="65" y="92"/>
                    <a:pt x="76" y="92"/>
                  </a:cubicBezTo>
                  <a:cubicBezTo>
                    <a:pt x="81" y="92"/>
                    <a:pt x="85" y="93"/>
                    <a:pt x="88" y="96"/>
                  </a:cubicBezTo>
                  <a:cubicBezTo>
                    <a:pt x="88" y="94"/>
                    <a:pt x="90" y="92"/>
                    <a:pt x="92" y="92"/>
                  </a:cubicBezTo>
                  <a:cubicBezTo>
                    <a:pt x="94" y="92"/>
                    <a:pt x="96" y="94"/>
                    <a:pt x="96" y="96"/>
                  </a:cubicBezTo>
                  <a:cubicBezTo>
                    <a:pt x="96" y="112"/>
                    <a:pt x="96" y="112"/>
                    <a:pt x="96" y="112"/>
                  </a:cubicBezTo>
                  <a:cubicBezTo>
                    <a:pt x="96" y="120"/>
                    <a:pt x="96" y="120"/>
                    <a:pt x="96" y="120"/>
                  </a:cubicBezTo>
                  <a:cubicBezTo>
                    <a:pt x="96" y="122"/>
                    <a:pt x="98" y="124"/>
                    <a:pt x="100" y="124"/>
                  </a:cubicBezTo>
                  <a:cubicBezTo>
                    <a:pt x="108" y="124"/>
                    <a:pt x="108" y="124"/>
                    <a:pt x="108" y="124"/>
                  </a:cubicBezTo>
                  <a:cubicBezTo>
                    <a:pt x="110" y="124"/>
                    <a:pt x="112" y="122"/>
                    <a:pt x="112" y="120"/>
                  </a:cubicBezTo>
                  <a:cubicBezTo>
                    <a:pt x="112" y="112"/>
                    <a:pt x="112" y="112"/>
                    <a:pt x="112" y="112"/>
                  </a:cubicBezTo>
                  <a:cubicBezTo>
                    <a:pt x="112" y="94"/>
                    <a:pt x="98" y="80"/>
                    <a:pt x="80" y="80"/>
                  </a:cubicBezTo>
                  <a:cubicBezTo>
                    <a:pt x="63" y="80"/>
                    <a:pt x="48" y="94"/>
                    <a:pt x="48" y="112"/>
                  </a:cubicBezTo>
                  <a:cubicBezTo>
                    <a:pt x="48" y="130"/>
                    <a:pt x="63" y="144"/>
                    <a:pt x="80" y="144"/>
                  </a:cubicBezTo>
                  <a:cubicBezTo>
                    <a:pt x="82" y="144"/>
                    <a:pt x="84" y="146"/>
                    <a:pt x="84" y="148"/>
                  </a:cubicBezTo>
                  <a:cubicBezTo>
                    <a:pt x="84" y="150"/>
                    <a:pt x="82" y="152"/>
                    <a:pt x="80" y="152"/>
                  </a:cubicBezTo>
                  <a:cubicBezTo>
                    <a:pt x="58" y="152"/>
                    <a:pt x="40" y="134"/>
                    <a:pt x="40" y="112"/>
                  </a:cubicBezTo>
                  <a:cubicBezTo>
                    <a:pt x="40" y="90"/>
                    <a:pt x="58" y="72"/>
                    <a:pt x="80" y="72"/>
                  </a:cubicBezTo>
                  <a:cubicBezTo>
                    <a:pt x="102" y="72"/>
                    <a:pt x="120" y="90"/>
                    <a:pt x="120" y="112"/>
                  </a:cubicBezTo>
                  <a:lnTo>
                    <a:pt x="120" y="120"/>
                  </a:lnTo>
                  <a:close/>
                  <a:moveTo>
                    <a:pt x="168" y="164"/>
                  </a:moveTo>
                  <a:cubicBezTo>
                    <a:pt x="168" y="166"/>
                    <a:pt x="166" y="168"/>
                    <a:pt x="164" y="168"/>
                  </a:cubicBezTo>
                  <a:cubicBezTo>
                    <a:pt x="160" y="168"/>
                    <a:pt x="160" y="168"/>
                    <a:pt x="160" y="168"/>
                  </a:cubicBezTo>
                  <a:cubicBezTo>
                    <a:pt x="160" y="136"/>
                    <a:pt x="160" y="136"/>
                    <a:pt x="160" y="136"/>
                  </a:cubicBezTo>
                  <a:cubicBezTo>
                    <a:pt x="164" y="136"/>
                    <a:pt x="164" y="136"/>
                    <a:pt x="164" y="136"/>
                  </a:cubicBezTo>
                  <a:cubicBezTo>
                    <a:pt x="166" y="136"/>
                    <a:pt x="168" y="138"/>
                    <a:pt x="168" y="140"/>
                  </a:cubicBezTo>
                  <a:lnTo>
                    <a:pt x="168" y="164"/>
                  </a:lnTo>
                  <a:close/>
                </a:path>
              </a:pathLst>
            </a:custGeom>
            <a:grpFill/>
            <a:ln>
              <a:noFill/>
            </a:ln>
          </p:spPr>
          <p:txBody>
            <a:bodyPr vert="horz" wrap="square" lIns="91440" tIns="45720" rIns="91440" bIns="45720" numCol="1" anchor="t" anchorCtr="0" compatLnSpc="1"/>
            <a:lstStyle/>
            <a:p>
              <a:endParaRPr lang="zh-CN" altLang="en-US"/>
            </a:p>
          </p:txBody>
        </p:sp>
        <p:sp>
          <p:nvSpPr>
            <p:cNvPr id="70" name="Oval 68"/>
            <p:cNvSpPr>
              <a:spLocks noChangeArrowheads="1"/>
            </p:cNvSpPr>
            <p:nvPr/>
          </p:nvSpPr>
          <p:spPr bwMode="auto">
            <a:xfrm>
              <a:off x="7850" y="9838"/>
              <a:ext cx="59" cy="57"/>
            </a:xfrm>
            <a:prstGeom prst="ellipse">
              <a:avLst/>
            </a:prstGeom>
            <a:grpFill/>
            <a:ln>
              <a:noFill/>
            </a:ln>
          </p:spPr>
          <p:txBody>
            <a:bodyPr vert="horz" wrap="square" lIns="91440" tIns="45720" rIns="91440" bIns="45720" numCol="1" anchor="t" anchorCtr="0" compatLnSpc="1"/>
            <a:lstStyle/>
            <a:p>
              <a:endParaRPr lang="zh-CN" altLang="en-US"/>
            </a:p>
          </p:txBody>
        </p:sp>
      </p:grpSp>
      <p:sp>
        <p:nvSpPr>
          <p:cNvPr id="71" name="Freeform 69"/>
          <p:cNvSpPr>
            <a:spLocks noEditPoints="1"/>
          </p:cNvSpPr>
          <p:nvPr/>
        </p:nvSpPr>
        <p:spPr bwMode="auto">
          <a:xfrm>
            <a:off x="4003358" y="3614738"/>
            <a:ext cx="172085" cy="294640"/>
          </a:xfrm>
          <a:custGeom>
            <a:avLst/>
            <a:gdLst>
              <a:gd name="T0" fmla="*/ 100 w 112"/>
              <a:gd name="T1" fmla="*/ 0 h 192"/>
              <a:gd name="T2" fmla="*/ 12 w 112"/>
              <a:gd name="T3" fmla="*/ 0 h 192"/>
              <a:gd name="T4" fmla="*/ 0 w 112"/>
              <a:gd name="T5" fmla="*/ 12 h 192"/>
              <a:gd name="T6" fmla="*/ 0 w 112"/>
              <a:gd name="T7" fmla="*/ 180 h 192"/>
              <a:gd name="T8" fmla="*/ 12 w 112"/>
              <a:gd name="T9" fmla="*/ 192 h 192"/>
              <a:gd name="T10" fmla="*/ 100 w 112"/>
              <a:gd name="T11" fmla="*/ 192 h 192"/>
              <a:gd name="T12" fmla="*/ 112 w 112"/>
              <a:gd name="T13" fmla="*/ 180 h 192"/>
              <a:gd name="T14" fmla="*/ 112 w 112"/>
              <a:gd name="T15" fmla="*/ 12 h 192"/>
              <a:gd name="T16" fmla="*/ 100 w 112"/>
              <a:gd name="T17" fmla="*/ 0 h 192"/>
              <a:gd name="T18" fmla="*/ 16 w 112"/>
              <a:gd name="T19" fmla="*/ 20 h 192"/>
              <a:gd name="T20" fmla="*/ 20 w 112"/>
              <a:gd name="T21" fmla="*/ 16 h 192"/>
              <a:gd name="T22" fmla="*/ 92 w 112"/>
              <a:gd name="T23" fmla="*/ 16 h 192"/>
              <a:gd name="T24" fmla="*/ 96 w 112"/>
              <a:gd name="T25" fmla="*/ 20 h 192"/>
              <a:gd name="T26" fmla="*/ 96 w 112"/>
              <a:gd name="T27" fmla="*/ 84 h 192"/>
              <a:gd name="T28" fmla="*/ 92 w 112"/>
              <a:gd name="T29" fmla="*/ 88 h 192"/>
              <a:gd name="T30" fmla="*/ 20 w 112"/>
              <a:gd name="T31" fmla="*/ 88 h 192"/>
              <a:gd name="T32" fmla="*/ 16 w 112"/>
              <a:gd name="T33" fmla="*/ 84 h 192"/>
              <a:gd name="T34" fmla="*/ 16 w 112"/>
              <a:gd name="T35" fmla="*/ 20 h 192"/>
              <a:gd name="T36" fmla="*/ 56 w 112"/>
              <a:gd name="T37" fmla="*/ 176 h 192"/>
              <a:gd name="T38" fmla="*/ 24 w 112"/>
              <a:gd name="T39" fmla="*/ 144 h 192"/>
              <a:gd name="T40" fmla="*/ 56 w 112"/>
              <a:gd name="T41" fmla="*/ 112 h 192"/>
              <a:gd name="T42" fmla="*/ 88 w 112"/>
              <a:gd name="T43" fmla="*/ 144 h 192"/>
              <a:gd name="T44" fmla="*/ 56 w 112"/>
              <a:gd name="T4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92">
                <a:moveTo>
                  <a:pt x="100" y="0"/>
                </a:moveTo>
                <a:cubicBezTo>
                  <a:pt x="12" y="0"/>
                  <a:pt x="12" y="0"/>
                  <a:pt x="12" y="0"/>
                </a:cubicBezTo>
                <a:cubicBezTo>
                  <a:pt x="6" y="0"/>
                  <a:pt x="0" y="5"/>
                  <a:pt x="0" y="12"/>
                </a:cubicBezTo>
                <a:cubicBezTo>
                  <a:pt x="0" y="180"/>
                  <a:pt x="0" y="180"/>
                  <a:pt x="0" y="180"/>
                </a:cubicBezTo>
                <a:cubicBezTo>
                  <a:pt x="0" y="186"/>
                  <a:pt x="6" y="192"/>
                  <a:pt x="12" y="192"/>
                </a:cubicBezTo>
                <a:cubicBezTo>
                  <a:pt x="100" y="192"/>
                  <a:pt x="100" y="192"/>
                  <a:pt x="100" y="192"/>
                </a:cubicBezTo>
                <a:cubicBezTo>
                  <a:pt x="107" y="192"/>
                  <a:pt x="112" y="186"/>
                  <a:pt x="112" y="180"/>
                </a:cubicBezTo>
                <a:cubicBezTo>
                  <a:pt x="112" y="12"/>
                  <a:pt x="112" y="12"/>
                  <a:pt x="112" y="12"/>
                </a:cubicBezTo>
                <a:cubicBezTo>
                  <a:pt x="112" y="5"/>
                  <a:pt x="107" y="0"/>
                  <a:pt x="100" y="0"/>
                </a:cubicBezTo>
                <a:close/>
                <a:moveTo>
                  <a:pt x="16" y="20"/>
                </a:moveTo>
                <a:cubicBezTo>
                  <a:pt x="16" y="18"/>
                  <a:pt x="18" y="16"/>
                  <a:pt x="20" y="16"/>
                </a:cubicBezTo>
                <a:cubicBezTo>
                  <a:pt x="92" y="16"/>
                  <a:pt x="92" y="16"/>
                  <a:pt x="92" y="16"/>
                </a:cubicBezTo>
                <a:cubicBezTo>
                  <a:pt x="94" y="16"/>
                  <a:pt x="96" y="18"/>
                  <a:pt x="96" y="20"/>
                </a:cubicBezTo>
                <a:cubicBezTo>
                  <a:pt x="96" y="84"/>
                  <a:pt x="96" y="84"/>
                  <a:pt x="96" y="84"/>
                </a:cubicBezTo>
                <a:cubicBezTo>
                  <a:pt x="96" y="86"/>
                  <a:pt x="94" y="88"/>
                  <a:pt x="92" y="88"/>
                </a:cubicBezTo>
                <a:cubicBezTo>
                  <a:pt x="20" y="88"/>
                  <a:pt x="20" y="88"/>
                  <a:pt x="20" y="88"/>
                </a:cubicBezTo>
                <a:cubicBezTo>
                  <a:pt x="18" y="88"/>
                  <a:pt x="16" y="86"/>
                  <a:pt x="16" y="84"/>
                </a:cubicBezTo>
                <a:lnTo>
                  <a:pt x="16" y="20"/>
                </a:lnTo>
                <a:close/>
                <a:moveTo>
                  <a:pt x="56" y="176"/>
                </a:moveTo>
                <a:cubicBezTo>
                  <a:pt x="39" y="176"/>
                  <a:pt x="24" y="162"/>
                  <a:pt x="24" y="144"/>
                </a:cubicBezTo>
                <a:cubicBezTo>
                  <a:pt x="24" y="126"/>
                  <a:pt x="39" y="112"/>
                  <a:pt x="56" y="112"/>
                </a:cubicBezTo>
                <a:cubicBezTo>
                  <a:pt x="74" y="112"/>
                  <a:pt x="88" y="126"/>
                  <a:pt x="88" y="144"/>
                </a:cubicBezTo>
                <a:cubicBezTo>
                  <a:pt x="88" y="162"/>
                  <a:pt x="74" y="176"/>
                  <a:pt x="56" y="17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34" name="组合 233"/>
          <p:cNvGrpSpPr/>
          <p:nvPr/>
        </p:nvGrpSpPr>
        <p:grpSpPr>
          <a:xfrm>
            <a:off x="3261678" y="3614738"/>
            <a:ext cx="271145" cy="294640"/>
            <a:chOff x="5412" y="5031"/>
            <a:chExt cx="427" cy="464"/>
          </a:xfrm>
          <a:solidFill>
            <a:schemeClr val="bg1">
              <a:lumMod val="50000"/>
            </a:schemeClr>
          </a:solidFill>
        </p:grpSpPr>
        <p:sp>
          <p:nvSpPr>
            <p:cNvPr id="72" name="Freeform 70"/>
            <p:cNvSpPr>
              <a:spLocks noEditPoints="1"/>
            </p:cNvSpPr>
            <p:nvPr/>
          </p:nvSpPr>
          <p:spPr bwMode="auto">
            <a:xfrm>
              <a:off x="5412" y="5031"/>
              <a:ext cx="330" cy="445"/>
            </a:xfrm>
            <a:custGeom>
              <a:avLst/>
              <a:gdLst>
                <a:gd name="T0" fmla="*/ 80 w 136"/>
                <a:gd name="T1" fmla="*/ 156 h 184"/>
                <a:gd name="T2" fmla="*/ 68 w 136"/>
                <a:gd name="T3" fmla="*/ 168 h 184"/>
                <a:gd name="T4" fmla="*/ 56 w 136"/>
                <a:gd name="T5" fmla="*/ 156 h 184"/>
                <a:gd name="T6" fmla="*/ 68 w 136"/>
                <a:gd name="T7" fmla="*/ 144 h 184"/>
                <a:gd name="T8" fmla="*/ 80 w 136"/>
                <a:gd name="T9" fmla="*/ 156 h 184"/>
                <a:gd name="T10" fmla="*/ 80 w 136"/>
                <a:gd name="T11" fmla="*/ 136 h 184"/>
                <a:gd name="T12" fmla="*/ 20 w 136"/>
                <a:gd name="T13" fmla="*/ 136 h 184"/>
                <a:gd name="T14" fmla="*/ 16 w 136"/>
                <a:gd name="T15" fmla="*/ 132 h 184"/>
                <a:gd name="T16" fmla="*/ 16 w 136"/>
                <a:gd name="T17" fmla="*/ 36 h 184"/>
                <a:gd name="T18" fmla="*/ 20 w 136"/>
                <a:gd name="T19" fmla="*/ 32 h 184"/>
                <a:gd name="T20" fmla="*/ 116 w 136"/>
                <a:gd name="T21" fmla="*/ 32 h 184"/>
                <a:gd name="T22" fmla="*/ 120 w 136"/>
                <a:gd name="T23" fmla="*/ 36 h 184"/>
                <a:gd name="T24" fmla="*/ 120 w 136"/>
                <a:gd name="T25" fmla="*/ 40 h 184"/>
                <a:gd name="T26" fmla="*/ 136 w 136"/>
                <a:gd name="T27" fmla="*/ 40 h 184"/>
                <a:gd name="T28" fmla="*/ 136 w 136"/>
                <a:gd name="T29" fmla="*/ 12 h 184"/>
                <a:gd name="T30" fmla="*/ 124 w 136"/>
                <a:gd name="T31" fmla="*/ 0 h 184"/>
                <a:gd name="T32" fmla="*/ 12 w 136"/>
                <a:gd name="T33" fmla="*/ 0 h 184"/>
                <a:gd name="T34" fmla="*/ 0 w 136"/>
                <a:gd name="T35" fmla="*/ 12 h 184"/>
                <a:gd name="T36" fmla="*/ 0 w 136"/>
                <a:gd name="T37" fmla="*/ 172 h 184"/>
                <a:gd name="T38" fmla="*/ 12 w 136"/>
                <a:gd name="T39" fmla="*/ 184 h 184"/>
                <a:gd name="T40" fmla="*/ 81 w 136"/>
                <a:gd name="T41" fmla="*/ 184 h 184"/>
                <a:gd name="T42" fmla="*/ 80 w 136"/>
                <a:gd name="T43" fmla="*/ 180 h 184"/>
                <a:gd name="T44" fmla="*/ 80 w 136"/>
                <a:gd name="T45" fmla="*/ 156 h 184"/>
                <a:gd name="T46" fmla="*/ 65 w 136"/>
                <a:gd name="T47" fmla="*/ 17 h 184"/>
                <a:gd name="T48" fmla="*/ 71 w 136"/>
                <a:gd name="T49" fmla="*/ 17 h 184"/>
                <a:gd name="T50" fmla="*/ 72 w 136"/>
                <a:gd name="T51" fmla="*/ 20 h 184"/>
                <a:gd name="T52" fmla="*/ 71 w 136"/>
                <a:gd name="T53" fmla="*/ 23 h 184"/>
                <a:gd name="T54" fmla="*/ 68 w 136"/>
                <a:gd name="T55" fmla="*/ 24 h 184"/>
                <a:gd name="T56" fmla="*/ 65 w 136"/>
                <a:gd name="T57" fmla="*/ 23 h 184"/>
                <a:gd name="T58" fmla="*/ 64 w 136"/>
                <a:gd name="T59" fmla="*/ 20 h 184"/>
                <a:gd name="T60" fmla="*/ 65 w 136"/>
                <a:gd name="T61" fmla="*/ 1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184">
                  <a:moveTo>
                    <a:pt x="80" y="156"/>
                  </a:moveTo>
                  <a:cubicBezTo>
                    <a:pt x="80" y="162"/>
                    <a:pt x="75" y="168"/>
                    <a:pt x="68" y="168"/>
                  </a:cubicBezTo>
                  <a:cubicBezTo>
                    <a:pt x="62" y="168"/>
                    <a:pt x="56" y="162"/>
                    <a:pt x="56" y="156"/>
                  </a:cubicBezTo>
                  <a:cubicBezTo>
                    <a:pt x="56" y="149"/>
                    <a:pt x="62" y="144"/>
                    <a:pt x="68" y="144"/>
                  </a:cubicBezTo>
                  <a:cubicBezTo>
                    <a:pt x="75" y="144"/>
                    <a:pt x="80" y="149"/>
                    <a:pt x="80" y="156"/>
                  </a:cubicBezTo>
                  <a:cubicBezTo>
                    <a:pt x="80" y="136"/>
                    <a:pt x="80" y="136"/>
                    <a:pt x="80" y="136"/>
                  </a:cubicBezTo>
                  <a:cubicBezTo>
                    <a:pt x="20" y="136"/>
                    <a:pt x="20" y="136"/>
                    <a:pt x="20" y="136"/>
                  </a:cubicBezTo>
                  <a:cubicBezTo>
                    <a:pt x="18" y="136"/>
                    <a:pt x="16" y="134"/>
                    <a:pt x="16" y="132"/>
                  </a:cubicBezTo>
                  <a:cubicBezTo>
                    <a:pt x="16" y="36"/>
                    <a:pt x="16" y="36"/>
                    <a:pt x="16" y="36"/>
                  </a:cubicBezTo>
                  <a:cubicBezTo>
                    <a:pt x="16" y="34"/>
                    <a:pt x="18" y="32"/>
                    <a:pt x="20" y="32"/>
                  </a:cubicBezTo>
                  <a:cubicBezTo>
                    <a:pt x="116" y="32"/>
                    <a:pt x="116" y="32"/>
                    <a:pt x="116" y="32"/>
                  </a:cubicBezTo>
                  <a:cubicBezTo>
                    <a:pt x="118" y="32"/>
                    <a:pt x="120" y="34"/>
                    <a:pt x="120" y="36"/>
                  </a:cubicBezTo>
                  <a:cubicBezTo>
                    <a:pt x="120" y="40"/>
                    <a:pt x="120" y="40"/>
                    <a:pt x="120" y="40"/>
                  </a:cubicBezTo>
                  <a:cubicBezTo>
                    <a:pt x="136" y="40"/>
                    <a:pt x="136" y="40"/>
                    <a:pt x="136" y="40"/>
                  </a:cubicBezTo>
                  <a:cubicBezTo>
                    <a:pt x="136" y="12"/>
                    <a:pt x="136" y="12"/>
                    <a:pt x="136" y="12"/>
                  </a:cubicBezTo>
                  <a:cubicBezTo>
                    <a:pt x="136" y="5"/>
                    <a:pt x="131" y="0"/>
                    <a:pt x="124" y="0"/>
                  </a:cubicBezTo>
                  <a:cubicBezTo>
                    <a:pt x="12" y="0"/>
                    <a:pt x="12" y="0"/>
                    <a:pt x="12" y="0"/>
                  </a:cubicBezTo>
                  <a:cubicBezTo>
                    <a:pt x="6" y="0"/>
                    <a:pt x="0" y="5"/>
                    <a:pt x="0" y="12"/>
                  </a:cubicBezTo>
                  <a:cubicBezTo>
                    <a:pt x="0" y="172"/>
                    <a:pt x="0" y="172"/>
                    <a:pt x="0" y="172"/>
                  </a:cubicBezTo>
                  <a:cubicBezTo>
                    <a:pt x="0" y="178"/>
                    <a:pt x="6" y="184"/>
                    <a:pt x="12" y="184"/>
                  </a:cubicBezTo>
                  <a:cubicBezTo>
                    <a:pt x="81" y="184"/>
                    <a:pt x="81" y="184"/>
                    <a:pt x="81" y="184"/>
                  </a:cubicBezTo>
                  <a:cubicBezTo>
                    <a:pt x="80" y="183"/>
                    <a:pt x="80" y="181"/>
                    <a:pt x="80" y="180"/>
                  </a:cubicBezTo>
                  <a:lnTo>
                    <a:pt x="80" y="156"/>
                  </a:lnTo>
                  <a:close/>
                  <a:moveTo>
                    <a:pt x="65" y="17"/>
                  </a:moveTo>
                  <a:cubicBezTo>
                    <a:pt x="67" y="16"/>
                    <a:pt x="70" y="16"/>
                    <a:pt x="71" y="17"/>
                  </a:cubicBezTo>
                  <a:cubicBezTo>
                    <a:pt x="72" y="18"/>
                    <a:pt x="72" y="19"/>
                    <a:pt x="72" y="20"/>
                  </a:cubicBezTo>
                  <a:cubicBezTo>
                    <a:pt x="72" y="21"/>
                    <a:pt x="72" y="22"/>
                    <a:pt x="71" y="23"/>
                  </a:cubicBezTo>
                  <a:cubicBezTo>
                    <a:pt x="70" y="23"/>
                    <a:pt x="69" y="24"/>
                    <a:pt x="68" y="24"/>
                  </a:cubicBezTo>
                  <a:cubicBezTo>
                    <a:pt x="67" y="24"/>
                    <a:pt x="66" y="23"/>
                    <a:pt x="65" y="23"/>
                  </a:cubicBezTo>
                  <a:cubicBezTo>
                    <a:pt x="65" y="22"/>
                    <a:pt x="64" y="21"/>
                    <a:pt x="64" y="20"/>
                  </a:cubicBezTo>
                  <a:cubicBezTo>
                    <a:pt x="64" y="19"/>
                    <a:pt x="65" y="18"/>
                    <a:pt x="65" y="17"/>
                  </a:cubicBezTo>
                  <a:close/>
                </a:path>
              </a:pathLst>
            </a:custGeom>
            <a:grpFill/>
            <a:ln>
              <a:noFill/>
            </a:ln>
          </p:spPr>
          <p:txBody>
            <a:bodyPr vert="horz" wrap="square" lIns="91440" tIns="45720" rIns="91440" bIns="45720" numCol="1" anchor="t" anchorCtr="0" compatLnSpc="1"/>
            <a:lstStyle/>
            <a:p>
              <a:endParaRPr lang="zh-CN" altLang="en-US"/>
            </a:p>
          </p:txBody>
        </p:sp>
        <p:sp>
          <p:nvSpPr>
            <p:cNvPr id="73" name="Freeform 71"/>
            <p:cNvSpPr>
              <a:spLocks noEditPoints="1"/>
            </p:cNvSpPr>
            <p:nvPr/>
          </p:nvSpPr>
          <p:spPr bwMode="auto">
            <a:xfrm>
              <a:off x="5625" y="5147"/>
              <a:ext cx="214" cy="348"/>
            </a:xfrm>
            <a:custGeom>
              <a:avLst/>
              <a:gdLst>
                <a:gd name="T0" fmla="*/ 76 w 88"/>
                <a:gd name="T1" fmla="*/ 0 h 144"/>
                <a:gd name="T2" fmla="*/ 12 w 88"/>
                <a:gd name="T3" fmla="*/ 0 h 144"/>
                <a:gd name="T4" fmla="*/ 0 w 88"/>
                <a:gd name="T5" fmla="*/ 12 h 144"/>
                <a:gd name="T6" fmla="*/ 0 w 88"/>
                <a:gd name="T7" fmla="*/ 132 h 144"/>
                <a:gd name="T8" fmla="*/ 12 w 88"/>
                <a:gd name="T9" fmla="*/ 144 h 144"/>
                <a:gd name="T10" fmla="*/ 76 w 88"/>
                <a:gd name="T11" fmla="*/ 144 h 144"/>
                <a:gd name="T12" fmla="*/ 88 w 88"/>
                <a:gd name="T13" fmla="*/ 132 h 144"/>
                <a:gd name="T14" fmla="*/ 88 w 88"/>
                <a:gd name="T15" fmla="*/ 12 h 144"/>
                <a:gd name="T16" fmla="*/ 76 w 88"/>
                <a:gd name="T17" fmla="*/ 0 h 144"/>
                <a:gd name="T18" fmla="*/ 41 w 88"/>
                <a:gd name="T19" fmla="*/ 17 h 144"/>
                <a:gd name="T20" fmla="*/ 47 w 88"/>
                <a:gd name="T21" fmla="*/ 17 h 144"/>
                <a:gd name="T22" fmla="*/ 48 w 88"/>
                <a:gd name="T23" fmla="*/ 20 h 144"/>
                <a:gd name="T24" fmla="*/ 47 w 88"/>
                <a:gd name="T25" fmla="*/ 23 h 144"/>
                <a:gd name="T26" fmla="*/ 44 w 88"/>
                <a:gd name="T27" fmla="*/ 24 h 144"/>
                <a:gd name="T28" fmla="*/ 41 w 88"/>
                <a:gd name="T29" fmla="*/ 23 h 144"/>
                <a:gd name="T30" fmla="*/ 40 w 88"/>
                <a:gd name="T31" fmla="*/ 20 h 144"/>
                <a:gd name="T32" fmla="*/ 41 w 88"/>
                <a:gd name="T33" fmla="*/ 17 h 144"/>
                <a:gd name="T34" fmla="*/ 25 w 88"/>
                <a:gd name="T35" fmla="*/ 17 h 144"/>
                <a:gd name="T36" fmla="*/ 31 w 88"/>
                <a:gd name="T37" fmla="*/ 17 h 144"/>
                <a:gd name="T38" fmla="*/ 32 w 88"/>
                <a:gd name="T39" fmla="*/ 20 h 144"/>
                <a:gd name="T40" fmla="*/ 31 w 88"/>
                <a:gd name="T41" fmla="*/ 23 h 144"/>
                <a:gd name="T42" fmla="*/ 28 w 88"/>
                <a:gd name="T43" fmla="*/ 24 h 144"/>
                <a:gd name="T44" fmla="*/ 25 w 88"/>
                <a:gd name="T45" fmla="*/ 23 h 144"/>
                <a:gd name="T46" fmla="*/ 24 w 88"/>
                <a:gd name="T47" fmla="*/ 20 h 144"/>
                <a:gd name="T48" fmla="*/ 25 w 88"/>
                <a:gd name="T49" fmla="*/ 17 h 144"/>
                <a:gd name="T50" fmla="*/ 47 w 88"/>
                <a:gd name="T51" fmla="*/ 127 h 144"/>
                <a:gd name="T52" fmla="*/ 44 w 88"/>
                <a:gd name="T53" fmla="*/ 128 h 144"/>
                <a:gd name="T54" fmla="*/ 41 w 88"/>
                <a:gd name="T55" fmla="*/ 127 h 144"/>
                <a:gd name="T56" fmla="*/ 40 w 88"/>
                <a:gd name="T57" fmla="*/ 124 h 144"/>
                <a:gd name="T58" fmla="*/ 41 w 88"/>
                <a:gd name="T59" fmla="*/ 121 h 144"/>
                <a:gd name="T60" fmla="*/ 47 w 88"/>
                <a:gd name="T61" fmla="*/ 121 h 144"/>
                <a:gd name="T62" fmla="*/ 48 w 88"/>
                <a:gd name="T63" fmla="*/ 124 h 144"/>
                <a:gd name="T64" fmla="*/ 47 w 88"/>
                <a:gd name="T65" fmla="*/ 127 h 144"/>
                <a:gd name="T66" fmla="*/ 72 w 88"/>
                <a:gd name="T67" fmla="*/ 108 h 144"/>
                <a:gd name="T68" fmla="*/ 68 w 88"/>
                <a:gd name="T69" fmla="*/ 112 h 144"/>
                <a:gd name="T70" fmla="*/ 20 w 88"/>
                <a:gd name="T71" fmla="*/ 112 h 144"/>
                <a:gd name="T72" fmla="*/ 16 w 88"/>
                <a:gd name="T73" fmla="*/ 108 h 144"/>
                <a:gd name="T74" fmla="*/ 16 w 88"/>
                <a:gd name="T75" fmla="*/ 36 h 144"/>
                <a:gd name="T76" fmla="*/ 20 w 88"/>
                <a:gd name="T77" fmla="*/ 32 h 144"/>
                <a:gd name="T78" fmla="*/ 68 w 88"/>
                <a:gd name="T79" fmla="*/ 32 h 144"/>
                <a:gd name="T80" fmla="*/ 72 w 88"/>
                <a:gd name="T81" fmla="*/ 36 h 144"/>
                <a:gd name="T82" fmla="*/ 72 w 88"/>
                <a:gd name="T83" fmla="*/ 10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144">
                  <a:moveTo>
                    <a:pt x="76" y="0"/>
                  </a:moveTo>
                  <a:cubicBezTo>
                    <a:pt x="12" y="0"/>
                    <a:pt x="12" y="0"/>
                    <a:pt x="12" y="0"/>
                  </a:cubicBezTo>
                  <a:cubicBezTo>
                    <a:pt x="6" y="0"/>
                    <a:pt x="0" y="5"/>
                    <a:pt x="0" y="12"/>
                  </a:cubicBezTo>
                  <a:cubicBezTo>
                    <a:pt x="0" y="132"/>
                    <a:pt x="0" y="132"/>
                    <a:pt x="0" y="132"/>
                  </a:cubicBezTo>
                  <a:cubicBezTo>
                    <a:pt x="0" y="138"/>
                    <a:pt x="6" y="144"/>
                    <a:pt x="12" y="144"/>
                  </a:cubicBezTo>
                  <a:cubicBezTo>
                    <a:pt x="76" y="144"/>
                    <a:pt x="76" y="144"/>
                    <a:pt x="76" y="144"/>
                  </a:cubicBezTo>
                  <a:cubicBezTo>
                    <a:pt x="83" y="144"/>
                    <a:pt x="88" y="138"/>
                    <a:pt x="88" y="132"/>
                  </a:cubicBezTo>
                  <a:cubicBezTo>
                    <a:pt x="88" y="12"/>
                    <a:pt x="88" y="12"/>
                    <a:pt x="88" y="12"/>
                  </a:cubicBezTo>
                  <a:cubicBezTo>
                    <a:pt x="88" y="5"/>
                    <a:pt x="83" y="0"/>
                    <a:pt x="76" y="0"/>
                  </a:cubicBezTo>
                  <a:close/>
                  <a:moveTo>
                    <a:pt x="41" y="17"/>
                  </a:moveTo>
                  <a:cubicBezTo>
                    <a:pt x="43" y="16"/>
                    <a:pt x="45" y="16"/>
                    <a:pt x="47" y="17"/>
                  </a:cubicBezTo>
                  <a:cubicBezTo>
                    <a:pt x="48" y="18"/>
                    <a:pt x="48" y="19"/>
                    <a:pt x="48" y="20"/>
                  </a:cubicBezTo>
                  <a:cubicBezTo>
                    <a:pt x="48" y="21"/>
                    <a:pt x="48" y="22"/>
                    <a:pt x="47" y="23"/>
                  </a:cubicBezTo>
                  <a:cubicBezTo>
                    <a:pt x="46" y="23"/>
                    <a:pt x="45" y="24"/>
                    <a:pt x="44" y="24"/>
                  </a:cubicBezTo>
                  <a:cubicBezTo>
                    <a:pt x="43" y="24"/>
                    <a:pt x="42" y="23"/>
                    <a:pt x="41" y="23"/>
                  </a:cubicBezTo>
                  <a:cubicBezTo>
                    <a:pt x="41" y="22"/>
                    <a:pt x="40" y="21"/>
                    <a:pt x="40" y="20"/>
                  </a:cubicBezTo>
                  <a:cubicBezTo>
                    <a:pt x="40" y="19"/>
                    <a:pt x="41" y="18"/>
                    <a:pt x="41" y="17"/>
                  </a:cubicBezTo>
                  <a:close/>
                  <a:moveTo>
                    <a:pt x="25" y="17"/>
                  </a:moveTo>
                  <a:cubicBezTo>
                    <a:pt x="27" y="16"/>
                    <a:pt x="30" y="16"/>
                    <a:pt x="31" y="17"/>
                  </a:cubicBezTo>
                  <a:cubicBezTo>
                    <a:pt x="32" y="18"/>
                    <a:pt x="32" y="19"/>
                    <a:pt x="32" y="20"/>
                  </a:cubicBezTo>
                  <a:cubicBezTo>
                    <a:pt x="32" y="21"/>
                    <a:pt x="32" y="22"/>
                    <a:pt x="31" y="23"/>
                  </a:cubicBezTo>
                  <a:cubicBezTo>
                    <a:pt x="30" y="23"/>
                    <a:pt x="29" y="24"/>
                    <a:pt x="28" y="24"/>
                  </a:cubicBezTo>
                  <a:cubicBezTo>
                    <a:pt x="27" y="24"/>
                    <a:pt x="26" y="23"/>
                    <a:pt x="25" y="23"/>
                  </a:cubicBezTo>
                  <a:cubicBezTo>
                    <a:pt x="25" y="22"/>
                    <a:pt x="24" y="21"/>
                    <a:pt x="24" y="20"/>
                  </a:cubicBezTo>
                  <a:cubicBezTo>
                    <a:pt x="24" y="19"/>
                    <a:pt x="25" y="18"/>
                    <a:pt x="25" y="17"/>
                  </a:cubicBezTo>
                  <a:close/>
                  <a:moveTo>
                    <a:pt x="47" y="127"/>
                  </a:moveTo>
                  <a:cubicBezTo>
                    <a:pt x="46" y="127"/>
                    <a:pt x="45" y="128"/>
                    <a:pt x="44" y="128"/>
                  </a:cubicBezTo>
                  <a:cubicBezTo>
                    <a:pt x="43" y="128"/>
                    <a:pt x="42" y="127"/>
                    <a:pt x="41" y="127"/>
                  </a:cubicBezTo>
                  <a:cubicBezTo>
                    <a:pt x="41" y="126"/>
                    <a:pt x="40" y="125"/>
                    <a:pt x="40" y="124"/>
                  </a:cubicBezTo>
                  <a:cubicBezTo>
                    <a:pt x="40" y="123"/>
                    <a:pt x="41" y="122"/>
                    <a:pt x="41" y="121"/>
                  </a:cubicBezTo>
                  <a:cubicBezTo>
                    <a:pt x="43" y="120"/>
                    <a:pt x="46" y="120"/>
                    <a:pt x="47" y="121"/>
                  </a:cubicBezTo>
                  <a:cubicBezTo>
                    <a:pt x="48" y="122"/>
                    <a:pt x="48" y="123"/>
                    <a:pt x="48" y="124"/>
                  </a:cubicBezTo>
                  <a:cubicBezTo>
                    <a:pt x="48" y="125"/>
                    <a:pt x="48" y="126"/>
                    <a:pt x="47" y="127"/>
                  </a:cubicBezTo>
                  <a:close/>
                  <a:moveTo>
                    <a:pt x="72" y="108"/>
                  </a:moveTo>
                  <a:cubicBezTo>
                    <a:pt x="72" y="110"/>
                    <a:pt x="70" y="112"/>
                    <a:pt x="68" y="112"/>
                  </a:cubicBezTo>
                  <a:cubicBezTo>
                    <a:pt x="20" y="112"/>
                    <a:pt x="20" y="112"/>
                    <a:pt x="20" y="112"/>
                  </a:cubicBezTo>
                  <a:cubicBezTo>
                    <a:pt x="18" y="112"/>
                    <a:pt x="16" y="110"/>
                    <a:pt x="16" y="108"/>
                  </a:cubicBezTo>
                  <a:cubicBezTo>
                    <a:pt x="16" y="36"/>
                    <a:pt x="16" y="36"/>
                    <a:pt x="16" y="36"/>
                  </a:cubicBezTo>
                  <a:cubicBezTo>
                    <a:pt x="16" y="34"/>
                    <a:pt x="18" y="32"/>
                    <a:pt x="20" y="32"/>
                  </a:cubicBezTo>
                  <a:cubicBezTo>
                    <a:pt x="68" y="32"/>
                    <a:pt x="68" y="32"/>
                    <a:pt x="68" y="32"/>
                  </a:cubicBezTo>
                  <a:cubicBezTo>
                    <a:pt x="70" y="32"/>
                    <a:pt x="72" y="34"/>
                    <a:pt x="72" y="36"/>
                  </a:cubicBezTo>
                  <a:lnTo>
                    <a:pt x="72" y="108"/>
                  </a:lnTo>
                  <a:close/>
                </a:path>
              </a:pathLst>
            </a:custGeom>
            <a:grpFill/>
            <a:ln>
              <a:noFill/>
            </a:ln>
          </p:spPr>
          <p:txBody>
            <a:bodyPr vert="horz" wrap="square" lIns="91440" tIns="45720" rIns="91440" bIns="45720" numCol="1" anchor="t" anchorCtr="0" compatLnSpc="1"/>
            <a:lstStyle/>
            <a:p>
              <a:endParaRPr lang="zh-CN" altLang="en-US"/>
            </a:p>
          </p:txBody>
        </p:sp>
      </p:grpSp>
      <p:sp>
        <p:nvSpPr>
          <p:cNvPr id="74" name="Freeform 72"/>
          <p:cNvSpPr>
            <a:spLocks noEditPoints="1"/>
          </p:cNvSpPr>
          <p:nvPr/>
        </p:nvSpPr>
        <p:spPr bwMode="auto">
          <a:xfrm>
            <a:off x="4688523" y="3651568"/>
            <a:ext cx="295275" cy="220980"/>
          </a:xfrm>
          <a:custGeom>
            <a:avLst/>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5" name="Freeform 73"/>
          <p:cNvSpPr/>
          <p:nvPr/>
        </p:nvSpPr>
        <p:spPr bwMode="auto">
          <a:xfrm>
            <a:off x="5546090" y="3739198"/>
            <a:ext cx="135255" cy="45720"/>
          </a:xfrm>
          <a:custGeom>
            <a:avLst/>
            <a:gdLst>
              <a:gd name="T0" fmla="*/ 73 w 88"/>
              <a:gd name="T1" fmla="*/ 0 h 30"/>
              <a:gd name="T2" fmla="*/ 64 w 88"/>
              <a:gd name="T3" fmla="*/ 3 h 30"/>
              <a:gd name="T4" fmla="*/ 64 w 88"/>
              <a:gd name="T5" fmla="*/ 3 h 30"/>
              <a:gd name="T6" fmla="*/ 44 w 88"/>
              <a:gd name="T7" fmla="*/ 6 h 30"/>
              <a:gd name="T8" fmla="*/ 24 w 88"/>
              <a:gd name="T9" fmla="*/ 3 h 30"/>
              <a:gd name="T10" fmla="*/ 24 w 88"/>
              <a:gd name="T11" fmla="*/ 3 h 30"/>
              <a:gd name="T12" fmla="*/ 16 w 88"/>
              <a:gd name="T13" fmla="*/ 0 h 30"/>
              <a:gd name="T14" fmla="*/ 1 w 88"/>
              <a:gd name="T15" fmla="*/ 15 h 30"/>
              <a:gd name="T16" fmla="*/ 0 w 88"/>
              <a:gd name="T17" fmla="*/ 18 h 30"/>
              <a:gd name="T18" fmla="*/ 0 w 88"/>
              <a:gd name="T19" fmla="*/ 18 h 30"/>
              <a:gd name="T20" fmla="*/ 44 w 88"/>
              <a:gd name="T21" fmla="*/ 30 h 30"/>
              <a:gd name="T22" fmla="*/ 88 w 88"/>
              <a:gd name="T23" fmla="*/ 19 h 30"/>
              <a:gd name="T24" fmla="*/ 88 w 88"/>
              <a:gd name="T25" fmla="*/ 18 h 30"/>
              <a:gd name="T26" fmla="*/ 87 w 88"/>
              <a:gd name="T27" fmla="*/ 15 h 30"/>
              <a:gd name="T28" fmla="*/ 73 w 88"/>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30">
                <a:moveTo>
                  <a:pt x="73" y="0"/>
                </a:moveTo>
                <a:cubicBezTo>
                  <a:pt x="70" y="1"/>
                  <a:pt x="67" y="2"/>
                  <a:pt x="64" y="3"/>
                </a:cubicBezTo>
                <a:cubicBezTo>
                  <a:pt x="64" y="3"/>
                  <a:pt x="64" y="3"/>
                  <a:pt x="64" y="3"/>
                </a:cubicBezTo>
                <a:cubicBezTo>
                  <a:pt x="58" y="5"/>
                  <a:pt x="51" y="6"/>
                  <a:pt x="44" y="6"/>
                </a:cubicBezTo>
                <a:cubicBezTo>
                  <a:pt x="37" y="6"/>
                  <a:pt x="31" y="5"/>
                  <a:pt x="24" y="3"/>
                </a:cubicBezTo>
                <a:cubicBezTo>
                  <a:pt x="24" y="3"/>
                  <a:pt x="24" y="3"/>
                  <a:pt x="24" y="3"/>
                </a:cubicBezTo>
                <a:cubicBezTo>
                  <a:pt x="21" y="2"/>
                  <a:pt x="19" y="1"/>
                  <a:pt x="16" y="0"/>
                </a:cubicBezTo>
                <a:cubicBezTo>
                  <a:pt x="1" y="15"/>
                  <a:pt x="1" y="15"/>
                  <a:pt x="1" y="15"/>
                </a:cubicBezTo>
                <a:cubicBezTo>
                  <a:pt x="1" y="16"/>
                  <a:pt x="0" y="17"/>
                  <a:pt x="0" y="18"/>
                </a:cubicBezTo>
                <a:cubicBezTo>
                  <a:pt x="0" y="18"/>
                  <a:pt x="0" y="18"/>
                  <a:pt x="0" y="18"/>
                </a:cubicBezTo>
                <a:cubicBezTo>
                  <a:pt x="0" y="29"/>
                  <a:pt x="34" y="30"/>
                  <a:pt x="44" y="30"/>
                </a:cubicBezTo>
                <a:cubicBezTo>
                  <a:pt x="54" y="30"/>
                  <a:pt x="87" y="29"/>
                  <a:pt x="88" y="19"/>
                </a:cubicBezTo>
                <a:cubicBezTo>
                  <a:pt x="88" y="18"/>
                  <a:pt x="88" y="18"/>
                  <a:pt x="88" y="18"/>
                </a:cubicBezTo>
                <a:cubicBezTo>
                  <a:pt x="88" y="17"/>
                  <a:pt x="88" y="16"/>
                  <a:pt x="87" y="15"/>
                </a:cubicBezTo>
                <a:lnTo>
                  <a:pt x="73" y="0"/>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6" name="Freeform 74"/>
          <p:cNvSpPr>
            <a:spLocks noEditPoints="1"/>
          </p:cNvSpPr>
          <p:nvPr/>
        </p:nvSpPr>
        <p:spPr bwMode="auto">
          <a:xfrm>
            <a:off x="5502910" y="3639185"/>
            <a:ext cx="221615" cy="245745"/>
          </a:xfrm>
          <a:custGeom>
            <a:avLst/>
            <a:gdLst>
              <a:gd name="T0" fmla="*/ 88 w 144"/>
              <a:gd name="T1" fmla="*/ 17 h 160"/>
              <a:gd name="T2" fmla="*/ 88 w 144"/>
              <a:gd name="T3" fmla="*/ 16 h 160"/>
              <a:gd name="T4" fmla="*/ 72 w 144"/>
              <a:gd name="T5" fmla="*/ 0 h 160"/>
              <a:gd name="T6" fmla="*/ 56 w 144"/>
              <a:gd name="T7" fmla="*/ 16 h 160"/>
              <a:gd name="T8" fmla="*/ 57 w 144"/>
              <a:gd name="T9" fmla="*/ 17 h 160"/>
              <a:gd name="T10" fmla="*/ 0 w 144"/>
              <a:gd name="T11" fmla="*/ 88 h 160"/>
              <a:gd name="T12" fmla="*/ 72 w 144"/>
              <a:gd name="T13" fmla="*/ 160 h 160"/>
              <a:gd name="T14" fmla="*/ 144 w 144"/>
              <a:gd name="T15" fmla="*/ 88 h 160"/>
              <a:gd name="T16" fmla="*/ 88 w 144"/>
              <a:gd name="T17" fmla="*/ 17 h 160"/>
              <a:gd name="T18" fmla="*/ 64 w 144"/>
              <a:gd name="T19" fmla="*/ 16 h 160"/>
              <a:gd name="T20" fmla="*/ 72 w 144"/>
              <a:gd name="T21" fmla="*/ 8 h 160"/>
              <a:gd name="T22" fmla="*/ 80 w 144"/>
              <a:gd name="T23" fmla="*/ 16 h 160"/>
              <a:gd name="T24" fmla="*/ 80 w 144"/>
              <a:gd name="T25" fmla="*/ 16 h 160"/>
              <a:gd name="T26" fmla="*/ 72 w 144"/>
              <a:gd name="T27" fmla="*/ 16 h 160"/>
              <a:gd name="T28" fmla="*/ 64 w 144"/>
              <a:gd name="T29" fmla="*/ 16 h 160"/>
              <a:gd name="T30" fmla="*/ 64 w 144"/>
              <a:gd name="T31" fmla="*/ 16 h 160"/>
              <a:gd name="T32" fmla="*/ 72 w 144"/>
              <a:gd name="T33" fmla="*/ 128 h 160"/>
              <a:gd name="T34" fmla="*/ 32 w 144"/>
              <a:gd name="T35" fmla="*/ 88 h 160"/>
              <a:gd name="T36" fmla="*/ 72 w 144"/>
              <a:gd name="T37" fmla="*/ 48 h 160"/>
              <a:gd name="T38" fmla="*/ 112 w 144"/>
              <a:gd name="T39" fmla="*/ 88 h 160"/>
              <a:gd name="T40" fmla="*/ 72 w 144"/>
              <a:gd name="T41" fmla="*/ 12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60">
                <a:moveTo>
                  <a:pt x="88" y="17"/>
                </a:moveTo>
                <a:cubicBezTo>
                  <a:pt x="88" y="17"/>
                  <a:pt x="88" y="16"/>
                  <a:pt x="88" y="16"/>
                </a:cubicBezTo>
                <a:cubicBezTo>
                  <a:pt x="88" y="7"/>
                  <a:pt x="81" y="0"/>
                  <a:pt x="72" y="0"/>
                </a:cubicBezTo>
                <a:cubicBezTo>
                  <a:pt x="63" y="0"/>
                  <a:pt x="56" y="7"/>
                  <a:pt x="56" y="16"/>
                </a:cubicBezTo>
                <a:cubicBezTo>
                  <a:pt x="56" y="16"/>
                  <a:pt x="56" y="17"/>
                  <a:pt x="57" y="17"/>
                </a:cubicBezTo>
                <a:cubicBezTo>
                  <a:pt x="24" y="25"/>
                  <a:pt x="0" y="53"/>
                  <a:pt x="0" y="88"/>
                </a:cubicBezTo>
                <a:cubicBezTo>
                  <a:pt x="0" y="127"/>
                  <a:pt x="32" y="160"/>
                  <a:pt x="72" y="160"/>
                </a:cubicBezTo>
                <a:cubicBezTo>
                  <a:pt x="112" y="160"/>
                  <a:pt x="144" y="127"/>
                  <a:pt x="144" y="88"/>
                </a:cubicBezTo>
                <a:cubicBezTo>
                  <a:pt x="144" y="53"/>
                  <a:pt x="120" y="25"/>
                  <a:pt x="88" y="17"/>
                </a:cubicBezTo>
                <a:close/>
                <a:moveTo>
                  <a:pt x="64" y="16"/>
                </a:moveTo>
                <a:cubicBezTo>
                  <a:pt x="64" y="11"/>
                  <a:pt x="68" y="8"/>
                  <a:pt x="72" y="8"/>
                </a:cubicBezTo>
                <a:cubicBezTo>
                  <a:pt x="77" y="8"/>
                  <a:pt x="80" y="11"/>
                  <a:pt x="80" y="16"/>
                </a:cubicBezTo>
                <a:cubicBezTo>
                  <a:pt x="80" y="16"/>
                  <a:pt x="80" y="16"/>
                  <a:pt x="80" y="16"/>
                </a:cubicBezTo>
                <a:cubicBezTo>
                  <a:pt x="78" y="16"/>
                  <a:pt x="75" y="16"/>
                  <a:pt x="72" y="16"/>
                </a:cubicBezTo>
                <a:cubicBezTo>
                  <a:pt x="69" y="16"/>
                  <a:pt x="67" y="16"/>
                  <a:pt x="64" y="16"/>
                </a:cubicBezTo>
                <a:cubicBezTo>
                  <a:pt x="64" y="16"/>
                  <a:pt x="64" y="16"/>
                  <a:pt x="64" y="16"/>
                </a:cubicBezTo>
                <a:close/>
                <a:moveTo>
                  <a:pt x="72" y="128"/>
                </a:moveTo>
                <a:cubicBezTo>
                  <a:pt x="50" y="128"/>
                  <a:pt x="32" y="110"/>
                  <a:pt x="32" y="88"/>
                </a:cubicBezTo>
                <a:cubicBezTo>
                  <a:pt x="32" y="66"/>
                  <a:pt x="50" y="48"/>
                  <a:pt x="72" y="48"/>
                </a:cubicBezTo>
                <a:cubicBezTo>
                  <a:pt x="94" y="48"/>
                  <a:pt x="112" y="66"/>
                  <a:pt x="112" y="88"/>
                </a:cubicBezTo>
                <a:cubicBezTo>
                  <a:pt x="112" y="110"/>
                  <a:pt x="94" y="128"/>
                  <a:pt x="72" y="128"/>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7" name="Freeform 75"/>
          <p:cNvSpPr>
            <a:spLocks noEditPoints="1"/>
          </p:cNvSpPr>
          <p:nvPr/>
        </p:nvSpPr>
        <p:spPr bwMode="auto">
          <a:xfrm>
            <a:off x="5563870" y="3712845"/>
            <a:ext cx="98425" cy="98425"/>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24 h 64"/>
              <a:gd name="T12" fmla="*/ 24 w 64"/>
              <a:gd name="T13" fmla="*/ 32 h 64"/>
              <a:gd name="T14" fmla="*/ 20 w 64"/>
              <a:gd name="T15" fmla="*/ 36 h 64"/>
              <a:gd name="T16" fmla="*/ 16 w 64"/>
              <a:gd name="T17" fmla="*/ 32 h 64"/>
              <a:gd name="T18" fmla="*/ 32 w 64"/>
              <a:gd name="T19" fmla="*/ 16 h 64"/>
              <a:gd name="T20" fmla="*/ 36 w 64"/>
              <a:gd name="T21" fmla="*/ 20 h 64"/>
              <a:gd name="T22" fmla="*/ 32 w 64"/>
              <a:gd name="T2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32" y="24"/>
                </a:moveTo>
                <a:cubicBezTo>
                  <a:pt x="28" y="24"/>
                  <a:pt x="24" y="27"/>
                  <a:pt x="24" y="32"/>
                </a:cubicBezTo>
                <a:cubicBezTo>
                  <a:pt x="24" y="34"/>
                  <a:pt x="22" y="36"/>
                  <a:pt x="20" y="36"/>
                </a:cubicBezTo>
                <a:cubicBezTo>
                  <a:pt x="18" y="36"/>
                  <a:pt x="16" y="34"/>
                  <a:pt x="16" y="32"/>
                </a:cubicBezTo>
                <a:cubicBezTo>
                  <a:pt x="16" y="23"/>
                  <a:pt x="23" y="16"/>
                  <a:pt x="32" y="16"/>
                </a:cubicBezTo>
                <a:cubicBezTo>
                  <a:pt x="34" y="16"/>
                  <a:pt x="36" y="17"/>
                  <a:pt x="36" y="20"/>
                </a:cubicBezTo>
                <a:cubicBezTo>
                  <a:pt x="36" y="22"/>
                  <a:pt x="34" y="24"/>
                  <a:pt x="32" y="2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35" name="组合 234"/>
          <p:cNvGrpSpPr/>
          <p:nvPr/>
        </p:nvGrpSpPr>
        <p:grpSpPr>
          <a:xfrm>
            <a:off x="3249930" y="4253548"/>
            <a:ext cx="294640" cy="294005"/>
            <a:chOff x="5393" y="6172"/>
            <a:chExt cx="464" cy="463"/>
          </a:xfrm>
          <a:solidFill>
            <a:schemeClr val="bg1">
              <a:lumMod val="50000"/>
            </a:schemeClr>
          </a:solidFill>
        </p:grpSpPr>
        <p:sp>
          <p:nvSpPr>
            <p:cNvPr id="78" name="Freeform 76"/>
            <p:cNvSpPr>
              <a:spLocks noEditPoints="1"/>
            </p:cNvSpPr>
            <p:nvPr/>
          </p:nvSpPr>
          <p:spPr bwMode="auto">
            <a:xfrm>
              <a:off x="5393" y="6307"/>
              <a:ext cx="465" cy="97"/>
            </a:xfrm>
            <a:custGeom>
              <a:avLst/>
              <a:gdLst>
                <a:gd name="T0" fmla="*/ 172 w 192"/>
                <a:gd name="T1" fmla="*/ 0 h 40"/>
                <a:gd name="T2" fmla="*/ 20 w 192"/>
                <a:gd name="T3" fmla="*/ 0 h 40"/>
                <a:gd name="T4" fmla="*/ 0 w 192"/>
                <a:gd name="T5" fmla="*/ 20 h 40"/>
                <a:gd name="T6" fmla="*/ 0 w 192"/>
                <a:gd name="T7" fmla="*/ 40 h 40"/>
                <a:gd name="T8" fmla="*/ 192 w 192"/>
                <a:gd name="T9" fmla="*/ 40 h 40"/>
                <a:gd name="T10" fmla="*/ 192 w 192"/>
                <a:gd name="T11" fmla="*/ 20 h 40"/>
                <a:gd name="T12" fmla="*/ 172 w 192"/>
                <a:gd name="T13" fmla="*/ 0 h 40"/>
                <a:gd name="T14" fmla="*/ 159 w 192"/>
                <a:gd name="T15" fmla="*/ 23 h 40"/>
                <a:gd name="T16" fmla="*/ 156 w 192"/>
                <a:gd name="T17" fmla="*/ 24 h 40"/>
                <a:gd name="T18" fmla="*/ 153 w 192"/>
                <a:gd name="T19" fmla="*/ 23 h 40"/>
                <a:gd name="T20" fmla="*/ 152 w 192"/>
                <a:gd name="T21" fmla="*/ 20 h 40"/>
                <a:gd name="T22" fmla="*/ 153 w 192"/>
                <a:gd name="T23" fmla="*/ 17 h 40"/>
                <a:gd name="T24" fmla="*/ 159 w 192"/>
                <a:gd name="T25" fmla="*/ 17 h 40"/>
                <a:gd name="T26" fmla="*/ 160 w 192"/>
                <a:gd name="T27" fmla="*/ 20 h 40"/>
                <a:gd name="T28" fmla="*/ 159 w 192"/>
                <a:gd name="T29" fmla="*/ 23 h 40"/>
                <a:gd name="T30" fmla="*/ 175 w 192"/>
                <a:gd name="T31" fmla="*/ 23 h 40"/>
                <a:gd name="T32" fmla="*/ 172 w 192"/>
                <a:gd name="T33" fmla="*/ 24 h 40"/>
                <a:gd name="T34" fmla="*/ 169 w 192"/>
                <a:gd name="T35" fmla="*/ 23 h 40"/>
                <a:gd name="T36" fmla="*/ 168 w 192"/>
                <a:gd name="T37" fmla="*/ 20 h 40"/>
                <a:gd name="T38" fmla="*/ 169 w 192"/>
                <a:gd name="T39" fmla="*/ 17 h 40"/>
                <a:gd name="T40" fmla="*/ 175 w 192"/>
                <a:gd name="T41" fmla="*/ 17 h 40"/>
                <a:gd name="T42" fmla="*/ 176 w 192"/>
                <a:gd name="T43" fmla="*/ 20 h 40"/>
                <a:gd name="T44" fmla="*/ 175 w 192"/>
                <a:gd name="T45"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40">
                  <a:moveTo>
                    <a:pt x="172" y="0"/>
                  </a:moveTo>
                  <a:cubicBezTo>
                    <a:pt x="20" y="0"/>
                    <a:pt x="20" y="0"/>
                    <a:pt x="20" y="0"/>
                  </a:cubicBezTo>
                  <a:cubicBezTo>
                    <a:pt x="9" y="0"/>
                    <a:pt x="0" y="9"/>
                    <a:pt x="0" y="20"/>
                  </a:cubicBezTo>
                  <a:cubicBezTo>
                    <a:pt x="0" y="40"/>
                    <a:pt x="0" y="40"/>
                    <a:pt x="0" y="40"/>
                  </a:cubicBezTo>
                  <a:cubicBezTo>
                    <a:pt x="192" y="40"/>
                    <a:pt x="192" y="40"/>
                    <a:pt x="192" y="40"/>
                  </a:cubicBezTo>
                  <a:cubicBezTo>
                    <a:pt x="192" y="20"/>
                    <a:pt x="192" y="20"/>
                    <a:pt x="192" y="20"/>
                  </a:cubicBezTo>
                  <a:cubicBezTo>
                    <a:pt x="192" y="9"/>
                    <a:pt x="183" y="0"/>
                    <a:pt x="172" y="0"/>
                  </a:cubicBezTo>
                  <a:close/>
                  <a:moveTo>
                    <a:pt x="159" y="23"/>
                  </a:moveTo>
                  <a:cubicBezTo>
                    <a:pt x="158" y="23"/>
                    <a:pt x="157" y="24"/>
                    <a:pt x="156" y="24"/>
                  </a:cubicBezTo>
                  <a:cubicBezTo>
                    <a:pt x="155" y="24"/>
                    <a:pt x="154" y="23"/>
                    <a:pt x="153" y="23"/>
                  </a:cubicBezTo>
                  <a:cubicBezTo>
                    <a:pt x="153" y="22"/>
                    <a:pt x="152" y="21"/>
                    <a:pt x="152" y="20"/>
                  </a:cubicBezTo>
                  <a:cubicBezTo>
                    <a:pt x="152" y="19"/>
                    <a:pt x="153" y="18"/>
                    <a:pt x="153" y="17"/>
                  </a:cubicBezTo>
                  <a:cubicBezTo>
                    <a:pt x="155" y="16"/>
                    <a:pt x="158" y="16"/>
                    <a:pt x="159" y="17"/>
                  </a:cubicBezTo>
                  <a:cubicBezTo>
                    <a:pt x="160" y="18"/>
                    <a:pt x="160" y="19"/>
                    <a:pt x="160" y="20"/>
                  </a:cubicBezTo>
                  <a:cubicBezTo>
                    <a:pt x="160" y="21"/>
                    <a:pt x="160" y="22"/>
                    <a:pt x="159" y="23"/>
                  </a:cubicBezTo>
                  <a:close/>
                  <a:moveTo>
                    <a:pt x="175" y="23"/>
                  </a:moveTo>
                  <a:cubicBezTo>
                    <a:pt x="174" y="23"/>
                    <a:pt x="173" y="24"/>
                    <a:pt x="172" y="24"/>
                  </a:cubicBezTo>
                  <a:cubicBezTo>
                    <a:pt x="171" y="24"/>
                    <a:pt x="170" y="23"/>
                    <a:pt x="169" y="23"/>
                  </a:cubicBezTo>
                  <a:cubicBezTo>
                    <a:pt x="169" y="22"/>
                    <a:pt x="168" y="21"/>
                    <a:pt x="168" y="20"/>
                  </a:cubicBezTo>
                  <a:cubicBezTo>
                    <a:pt x="168" y="19"/>
                    <a:pt x="169" y="18"/>
                    <a:pt x="169" y="17"/>
                  </a:cubicBezTo>
                  <a:cubicBezTo>
                    <a:pt x="171" y="16"/>
                    <a:pt x="174" y="16"/>
                    <a:pt x="175" y="17"/>
                  </a:cubicBezTo>
                  <a:cubicBezTo>
                    <a:pt x="176" y="18"/>
                    <a:pt x="176" y="19"/>
                    <a:pt x="176" y="20"/>
                  </a:cubicBezTo>
                  <a:cubicBezTo>
                    <a:pt x="176" y="21"/>
                    <a:pt x="176" y="22"/>
                    <a:pt x="175" y="23"/>
                  </a:cubicBezTo>
                  <a:close/>
                </a:path>
              </a:pathLst>
            </a:custGeom>
            <a:grpFill/>
            <a:ln>
              <a:noFill/>
            </a:ln>
          </p:spPr>
          <p:txBody>
            <a:bodyPr vert="horz" wrap="square" lIns="91440" tIns="45720" rIns="91440" bIns="45720" numCol="1" anchor="t" anchorCtr="0" compatLnSpc="1"/>
            <a:lstStyle/>
            <a:p>
              <a:endParaRPr lang="zh-CN" altLang="en-US"/>
            </a:p>
          </p:txBody>
        </p:sp>
        <p:sp>
          <p:nvSpPr>
            <p:cNvPr id="79" name="Freeform 77"/>
            <p:cNvSpPr/>
            <p:nvPr/>
          </p:nvSpPr>
          <p:spPr bwMode="auto">
            <a:xfrm>
              <a:off x="5393" y="6423"/>
              <a:ext cx="465" cy="116"/>
            </a:xfrm>
            <a:custGeom>
              <a:avLst/>
              <a:gdLst>
                <a:gd name="T0" fmla="*/ 0 w 192"/>
                <a:gd name="T1" fmla="*/ 44 h 48"/>
                <a:gd name="T2" fmla="*/ 4 w 192"/>
                <a:gd name="T3" fmla="*/ 48 h 48"/>
                <a:gd name="T4" fmla="*/ 32 w 192"/>
                <a:gd name="T5" fmla="*/ 48 h 48"/>
                <a:gd name="T6" fmla="*/ 32 w 192"/>
                <a:gd name="T7" fmla="*/ 20 h 48"/>
                <a:gd name="T8" fmla="*/ 44 w 192"/>
                <a:gd name="T9" fmla="*/ 8 h 48"/>
                <a:gd name="T10" fmla="*/ 148 w 192"/>
                <a:gd name="T11" fmla="*/ 8 h 48"/>
                <a:gd name="T12" fmla="*/ 160 w 192"/>
                <a:gd name="T13" fmla="*/ 20 h 48"/>
                <a:gd name="T14" fmla="*/ 160 w 192"/>
                <a:gd name="T15" fmla="*/ 48 h 48"/>
                <a:gd name="T16" fmla="*/ 188 w 192"/>
                <a:gd name="T17" fmla="*/ 48 h 48"/>
                <a:gd name="T18" fmla="*/ 192 w 192"/>
                <a:gd name="T19" fmla="*/ 44 h 48"/>
                <a:gd name="T20" fmla="*/ 192 w 192"/>
                <a:gd name="T21" fmla="*/ 0 h 48"/>
                <a:gd name="T22" fmla="*/ 0 w 192"/>
                <a:gd name="T23" fmla="*/ 0 h 48"/>
                <a:gd name="T24" fmla="*/ 0 w 192"/>
                <a:gd name="T25"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48">
                  <a:moveTo>
                    <a:pt x="0" y="44"/>
                  </a:moveTo>
                  <a:cubicBezTo>
                    <a:pt x="0" y="46"/>
                    <a:pt x="2" y="48"/>
                    <a:pt x="4" y="48"/>
                  </a:cubicBezTo>
                  <a:cubicBezTo>
                    <a:pt x="32" y="48"/>
                    <a:pt x="32" y="48"/>
                    <a:pt x="32" y="48"/>
                  </a:cubicBezTo>
                  <a:cubicBezTo>
                    <a:pt x="32" y="20"/>
                    <a:pt x="32" y="20"/>
                    <a:pt x="32" y="20"/>
                  </a:cubicBezTo>
                  <a:cubicBezTo>
                    <a:pt x="32" y="13"/>
                    <a:pt x="38" y="8"/>
                    <a:pt x="44" y="8"/>
                  </a:cubicBezTo>
                  <a:cubicBezTo>
                    <a:pt x="148" y="8"/>
                    <a:pt x="148" y="8"/>
                    <a:pt x="148" y="8"/>
                  </a:cubicBezTo>
                  <a:cubicBezTo>
                    <a:pt x="155" y="8"/>
                    <a:pt x="160" y="13"/>
                    <a:pt x="160" y="20"/>
                  </a:cubicBezTo>
                  <a:cubicBezTo>
                    <a:pt x="160" y="48"/>
                    <a:pt x="160" y="48"/>
                    <a:pt x="160" y="48"/>
                  </a:cubicBezTo>
                  <a:cubicBezTo>
                    <a:pt x="188" y="48"/>
                    <a:pt x="188" y="48"/>
                    <a:pt x="188" y="48"/>
                  </a:cubicBezTo>
                  <a:cubicBezTo>
                    <a:pt x="190" y="48"/>
                    <a:pt x="192" y="46"/>
                    <a:pt x="192" y="44"/>
                  </a:cubicBezTo>
                  <a:cubicBezTo>
                    <a:pt x="192" y="0"/>
                    <a:pt x="192" y="0"/>
                    <a:pt x="192" y="0"/>
                  </a:cubicBezTo>
                  <a:cubicBezTo>
                    <a:pt x="0" y="0"/>
                    <a:pt x="0" y="0"/>
                    <a:pt x="0" y="0"/>
                  </a:cubicBezTo>
                  <a:lnTo>
                    <a:pt x="0" y="44"/>
                  </a:lnTo>
                  <a:close/>
                </a:path>
              </a:pathLst>
            </a:custGeom>
            <a:grpFill/>
            <a:ln>
              <a:noFill/>
            </a:ln>
          </p:spPr>
          <p:txBody>
            <a:bodyPr vert="horz" wrap="square" lIns="91440" tIns="45720" rIns="91440" bIns="45720" numCol="1" anchor="t" anchorCtr="0" compatLnSpc="1"/>
            <a:lstStyle/>
            <a:p>
              <a:endParaRPr lang="zh-CN" altLang="en-US"/>
            </a:p>
          </p:txBody>
        </p:sp>
        <p:sp>
          <p:nvSpPr>
            <p:cNvPr id="80" name="Freeform 78"/>
            <p:cNvSpPr>
              <a:spLocks noEditPoints="1"/>
            </p:cNvSpPr>
            <p:nvPr/>
          </p:nvSpPr>
          <p:spPr bwMode="auto">
            <a:xfrm>
              <a:off x="5490" y="6463"/>
              <a:ext cx="271" cy="173"/>
            </a:xfrm>
            <a:custGeom>
              <a:avLst/>
              <a:gdLst>
                <a:gd name="T0" fmla="*/ 108 w 112"/>
                <a:gd name="T1" fmla="*/ 0 h 72"/>
                <a:gd name="T2" fmla="*/ 4 w 112"/>
                <a:gd name="T3" fmla="*/ 0 h 72"/>
                <a:gd name="T4" fmla="*/ 0 w 112"/>
                <a:gd name="T5" fmla="*/ 4 h 72"/>
                <a:gd name="T6" fmla="*/ 0 w 112"/>
                <a:gd name="T7" fmla="*/ 68 h 72"/>
                <a:gd name="T8" fmla="*/ 4 w 112"/>
                <a:gd name="T9" fmla="*/ 72 h 72"/>
                <a:gd name="T10" fmla="*/ 108 w 112"/>
                <a:gd name="T11" fmla="*/ 72 h 72"/>
                <a:gd name="T12" fmla="*/ 112 w 112"/>
                <a:gd name="T13" fmla="*/ 68 h 72"/>
                <a:gd name="T14" fmla="*/ 112 w 112"/>
                <a:gd name="T15" fmla="*/ 4 h 72"/>
                <a:gd name="T16" fmla="*/ 108 w 112"/>
                <a:gd name="T17" fmla="*/ 0 h 72"/>
                <a:gd name="T18" fmla="*/ 92 w 112"/>
                <a:gd name="T19" fmla="*/ 48 h 72"/>
                <a:gd name="T20" fmla="*/ 20 w 112"/>
                <a:gd name="T21" fmla="*/ 48 h 72"/>
                <a:gd name="T22" fmla="*/ 16 w 112"/>
                <a:gd name="T23" fmla="*/ 44 h 72"/>
                <a:gd name="T24" fmla="*/ 20 w 112"/>
                <a:gd name="T25" fmla="*/ 40 h 72"/>
                <a:gd name="T26" fmla="*/ 92 w 112"/>
                <a:gd name="T27" fmla="*/ 40 h 72"/>
                <a:gd name="T28" fmla="*/ 96 w 112"/>
                <a:gd name="T29" fmla="*/ 44 h 72"/>
                <a:gd name="T30" fmla="*/ 92 w 112"/>
                <a:gd name="T31" fmla="*/ 48 h 72"/>
                <a:gd name="T32" fmla="*/ 92 w 112"/>
                <a:gd name="T33" fmla="*/ 32 h 72"/>
                <a:gd name="T34" fmla="*/ 20 w 112"/>
                <a:gd name="T35" fmla="*/ 32 h 72"/>
                <a:gd name="T36" fmla="*/ 16 w 112"/>
                <a:gd name="T37" fmla="*/ 28 h 72"/>
                <a:gd name="T38" fmla="*/ 20 w 112"/>
                <a:gd name="T39" fmla="*/ 24 h 72"/>
                <a:gd name="T40" fmla="*/ 92 w 112"/>
                <a:gd name="T41" fmla="*/ 24 h 72"/>
                <a:gd name="T42" fmla="*/ 96 w 112"/>
                <a:gd name="T43" fmla="*/ 28 h 72"/>
                <a:gd name="T44" fmla="*/ 92 w 112"/>
                <a:gd name="T45"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72">
                  <a:moveTo>
                    <a:pt x="108" y="0"/>
                  </a:moveTo>
                  <a:cubicBezTo>
                    <a:pt x="4" y="0"/>
                    <a:pt x="4" y="0"/>
                    <a:pt x="4" y="0"/>
                  </a:cubicBezTo>
                  <a:cubicBezTo>
                    <a:pt x="2" y="0"/>
                    <a:pt x="0" y="2"/>
                    <a:pt x="0" y="4"/>
                  </a:cubicBezTo>
                  <a:cubicBezTo>
                    <a:pt x="0" y="68"/>
                    <a:pt x="0" y="68"/>
                    <a:pt x="0" y="68"/>
                  </a:cubicBezTo>
                  <a:cubicBezTo>
                    <a:pt x="0" y="70"/>
                    <a:pt x="2" y="72"/>
                    <a:pt x="4" y="72"/>
                  </a:cubicBezTo>
                  <a:cubicBezTo>
                    <a:pt x="108" y="72"/>
                    <a:pt x="108" y="72"/>
                    <a:pt x="108" y="72"/>
                  </a:cubicBezTo>
                  <a:cubicBezTo>
                    <a:pt x="110" y="72"/>
                    <a:pt x="112" y="70"/>
                    <a:pt x="112" y="68"/>
                  </a:cubicBezTo>
                  <a:cubicBezTo>
                    <a:pt x="112" y="4"/>
                    <a:pt x="112" y="4"/>
                    <a:pt x="112" y="4"/>
                  </a:cubicBezTo>
                  <a:cubicBezTo>
                    <a:pt x="112" y="2"/>
                    <a:pt x="110" y="0"/>
                    <a:pt x="108" y="0"/>
                  </a:cubicBezTo>
                  <a:close/>
                  <a:moveTo>
                    <a:pt x="92" y="48"/>
                  </a:moveTo>
                  <a:cubicBezTo>
                    <a:pt x="20" y="48"/>
                    <a:pt x="20" y="48"/>
                    <a:pt x="20" y="48"/>
                  </a:cubicBezTo>
                  <a:cubicBezTo>
                    <a:pt x="18" y="48"/>
                    <a:pt x="16" y="46"/>
                    <a:pt x="16" y="44"/>
                  </a:cubicBezTo>
                  <a:cubicBezTo>
                    <a:pt x="16" y="42"/>
                    <a:pt x="18" y="40"/>
                    <a:pt x="20" y="40"/>
                  </a:cubicBezTo>
                  <a:cubicBezTo>
                    <a:pt x="92" y="40"/>
                    <a:pt x="92" y="40"/>
                    <a:pt x="92" y="40"/>
                  </a:cubicBezTo>
                  <a:cubicBezTo>
                    <a:pt x="94" y="40"/>
                    <a:pt x="96" y="42"/>
                    <a:pt x="96" y="44"/>
                  </a:cubicBezTo>
                  <a:cubicBezTo>
                    <a:pt x="96" y="46"/>
                    <a:pt x="94" y="48"/>
                    <a:pt x="92" y="48"/>
                  </a:cubicBezTo>
                  <a:close/>
                  <a:moveTo>
                    <a:pt x="92" y="32"/>
                  </a:moveTo>
                  <a:cubicBezTo>
                    <a:pt x="20" y="32"/>
                    <a:pt x="20" y="32"/>
                    <a:pt x="20" y="32"/>
                  </a:cubicBezTo>
                  <a:cubicBezTo>
                    <a:pt x="18" y="32"/>
                    <a:pt x="16" y="30"/>
                    <a:pt x="16" y="28"/>
                  </a:cubicBezTo>
                  <a:cubicBezTo>
                    <a:pt x="16" y="26"/>
                    <a:pt x="18" y="24"/>
                    <a:pt x="20" y="24"/>
                  </a:cubicBezTo>
                  <a:cubicBezTo>
                    <a:pt x="92" y="24"/>
                    <a:pt x="92" y="24"/>
                    <a:pt x="92" y="24"/>
                  </a:cubicBezTo>
                  <a:cubicBezTo>
                    <a:pt x="94" y="24"/>
                    <a:pt x="96" y="26"/>
                    <a:pt x="96" y="28"/>
                  </a:cubicBezTo>
                  <a:cubicBezTo>
                    <a:pt x="96" y="30"/>
                    <a:pt x="94" y="32"/>
                    <a:pt x="92" y="32"/>
                  </a:cubicBezTo>
                  <a:close/>
                </a:path>
              </a:pathLst>
            </a:custGeom>
            <a:grpFill/>
            <a:ln>
              <a:noFill/>
            </a:ln>
          </p:spPr>
          <p:txBody>
            <a:bodyPr vert="horz" wrap="square" lIns="91440" tIns="45720" rIns="91440" bIns="45720" numCol="1" anchor="t" anchorCtr="0" compatLnSpc="1"/>
            <a:lstStyle/>
            <a:p>
              <a:endParaRPr lang="zh-CN" altLang="en-US"/>
            </a:p>
          </p:txBody>
        </p:sp>
        <p:sp>
          <p:nvSpPr>
            <p:cNvPr id="81" name="Freeform 79"/>
            <p:cNvSpPr>
              <a:spLocks noEditPoints="1"/>
            </p:cNvSpPr>
            <p:nvPr/>
          </p:nvSpPr>
          <p:spPr bwMode="auto">
            <a:xfrm>
              <a:off x="5490" y="6172"/>
              <a:ext cx="271" cy="116"/>
            </a:xfrm>
            <a:custGeom>
              <a:avLst/>
              <a:gdLst>
                <a:gd name="T0" fmla="*/ 104 w 112"/>
                <a:gd name="T1" fmla="*/ 48 h 48"/>
                <a:gd name="T2" fmla="*/ 112 w 112"/>
                <a:gd name="T3" fmla="*/ 48 h 48"/>
                <a:gd name="T4" fmla="*/ 112 w 112"/>
                <a:gd name="T5" fmla="*/ 40 h 48"/>
                <a:gd name="T6" fmla="*/ 112 w 112"/>
                <a:gd name="T7" fmla="*/ 4 h 48"/>
                <a:gd name="T8" fmla="*/ 108 w 112"/>
                <a:gd name="T9" fmla="*/ 0 h 48"/>
                <a:gd name="T10" fmla="*/ 28 w 112"/>
                <a:gd name="T11" fmla="*/ 0 h 48"/>
                <a:gd name="T12" fmla="*/ 27 w 112"/>
                <a:gd name="T13" fmla="*/ 0 h 48"/>
                <a:gd name="T14" fmla="*/ 25 w 112"/>
                <a:gd name="T15" fmla="*/ 1 h 48"/>
                <a:gd name="T16" fmla="*/ 1 w 112"/>
                <a:gd name="T17" fmla="*/ 25 h 48"/>
                <a:gd name="T18" fmla="*/ 0 w 112"/>
                <a:gd name="T19" fmla="*/ 26 h 48"/>
                <a:gd name="T20" fmla="*/ 0 w 112"/>
                <a:gd name="T21" fmla="*/ 28 h 48"/>
                <a:gd name="T22" fmla="*/ 0 w 112"/>
                <a:gd name="T23" fmla="*/ 40 h 48"/>
                <a:gd name="T24" fmla="*/ 0 w 112"/>
                <a:gd name="T25" fmla="*/ 48 h 48"/>
                <a:gd name="T26" fmla="*/ 8 w 112"/>
                <a:gd name="T27" fmla="*/ 48 h 48"/>
                <a:gd name="T28" fmla="*/ 104 w 112"/>
                <a:gd name="T29" fmla="*/ 48 h 48"/>
                <a:gd name="T30" fmla="*/ 24 w 112"/>
                <a:gd name="T31" fmla="*/ 14 h 48"/>
                <a:gd name="T32" fmla="*/ 24 w 112"/>
                <a:gd name="T33" fmla="*/ 24 h 48"/>
                <a:gd name="T34" fmla="*/ 14 w 112"/>
                <a:gd name="T35" fmla="*/ 24 h 48"/>
                <a:gd name="T36" fmla="*/ 24 w 112"/>
                <a:gd name="T37"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48">
                  <a:moveTo>
                    <a:pt x="104" y="48"/>
                  </a:moveTo>
                  <a:cubicBezTo>
                    <a:pt x="112" y="48"/>
                    <a:pt x="112" y="48"/>
                    <a:pt x="112" y="48"/>
                  </a:cubicBezTo>
                  <a:cubicBezTo>
                    <a:pt x="112" y="40"/>
                    <a:pt x="112" y="40"/>
                    <a:pt x="112" y="40"/>
                  </a:cubicBezTo>
                  <a:cubicBezTo>
                    <a:pt x="112" y="4"/>
                    <a:pt x="112" y="4"/>
                    <a:pt x="112" y="4"/>
                  </a:cubicBezTo>
                  <a:cubicBezTo>
                    <a:pt x="112" y="2"/>
                    <a:pt x="110" y="0"/>
                    <a:pt x="108" y="0"/>
                  </a:cubicBezTo>
                  <a:cubicBezTo>
                    <a:pt x="28" y="0"/>
                    <a:pt x="28" y="0"/>
                    <a:pt x="28" y="0"/>
                  </a:cubicBezTo>
                  <a:cubicBezTo>
                    <a:pt x="28" y="0"/>
                    <a:pt x="27" y="0"/>
                    <a:pt x="27" y="0"/>
                  </a:cubicBezTo>
                  <a:cubicBezTo>
                    <a:pt x="26" y="0"/>
                    <a:pt x="26" y="1"/>
                    <a:pt x="25" y="1"/>
                  </a:cubicBezTo>
                  <a:cubicBezTo>
                    <a:pt x="1" y="25"/>
                    <a:pt x="1" y="25"/>
                    <a:pt x="1" y="25"/>
                  </a:cubicBezTo>
                  <a:cubicBezTo>
                    <a:pt x="1" y="25"/>
                    <a:pt x="1" y="26"/>
                    <a:pt x="0" y="26"/>
                  </a:cubicBezTo>
                  <a:cubicBezTo>
                    <a:pt x="0" y="27"/>
                    <a:pt x="0" y="27"/>
                    <a:pt x="0" y="28"/>
                  </a:cubicBezTo>
                  <a:cubicBezTo>
                    <a:pt x="0" y="40"/>
                    <a:pt x="0" y="40"/>
                    <a:pt x="0" y="40"/>
                  </a:cubicBezTo>
                  <a:cubicBezTo>
                    <a:pt x="0" y="48"/>
                    <a:pt x="0" y="48"/>
                    <a:pt x="0" y="48"/>
                  </a:cubicBezTo>
                  <a:cubicBezTo>
                    <a:pt x="8" y="48"/>
                    <a:pt x="8" y="48"/>
                    <a:pt x="8" y="48"/>
                  </a:cubicBezTo>
                  <a:lnTo>
                    <a:pt x="104" y="48"/>
                  </a:lnTo>
                  <a:close/>
                  <a:moveTo>
                    <a:pt x="24" y="14"/>
                  </a:moveTo>
                  <a:cubicBezTo>
                    <a:pt x="24" y="24"/>
                    <a:pt x="24" y="24"/>
                    <a:pt x="24" y="24"/>
                  </a:cubicBezTo>
                  <a:cubicBezTo>
                    <a:pt x="14" y="24"/>
                    <a:pt x="14" y="24"/>
                    <a:pt x="14" y="24"/>
                  </a:cubicBezTo>
                  <a:lnTo>
                    <a:pt x="24" y="14"/>
                  </a:lnTo>
                  <a:close/>
                </a:path>
              </a:pathLst>
            </a:custGeom>
            <a:grpFill/>
            <a:ln>
              <a:noFill/>
            </a:ln>
          </p:spPr>
          <p:txBody>
            <a:bodyPr vert="horz" wrap="square" lIns="91440" tIns="45720" rIns="91440" bIns="45720" numCol="1" anchor="t" anchorCtr="0" compatLnSpc="1"/>
            <a:lstStyle/>
            <a:p>
              <a:endParaRPr lang="zh-CN" altLang="en-US"/>
            </a:p>
          </p:txBody>
        </p:sp>
      </p:grpSp>
      <p:sp>
        <p:nvSpPr>
          <p:cNvPr id="82" name="Freeform 80"/>
          <p:cNvSpPr>
            <a:spLocks noEditPoints="1"/>
          </p:cNvSpPr>
          <p:nvPr/>
        </p:nvSpPr>
        <p:spPr bwMode="auto">
          <a:xfrm>
            <a:off x="3941763" y="4320858"/>
            <a:ext cx="295275" cy="159385"/>
          </a:xfrm>
          <a:custGeom>
            <a:avLst/>
            <a:gdLst>
              <a:gd name="T0" fmla="*/ 20 w 192"/>
              <a:gd name="T1" fmla="*/ 0 h 104"/>
              <a:gd name="T2" fmla="*/ 0 w 192"/>
              <a:gd name="T3" fmla="*/ 84 h 104"/>
              <a:gd name="T4" fmla="*/ 172 w 192"/>
              <a:gd name="T5" fmla="*/ 104 h 104"/>
              <a:gd name="T6" fmla="*/ 192 w 192"/>
              <a:gd name="T7" fmla="*/ 20 h 104"/>
              <a:gd name="T8" fmla="*/ 92 w 192"/>
              <a:gd name="T9" fmla="*/ 24 h 104"/>
              <a:gd name="T10" fmla="*/ 104 w 192"/>
              <a:gd name="T11" fmla="*/ 28 h 104"/>
              <a:gd name="T12" fmla="*/ 92 w 192"/>
              <a:gd name="T13" fmla="*/ 32 h 104"/>
              <a:gd name="T14" fmla="*/ 92 w 192"/>
              <a:gd name="T15" fmla="*/ 24 h 104"/>
              <a:gd name="T16" fmla="*/ 100 w 192"/>
              <a:gd name="T17" fmla="*/ 48 h 104"/>
              <a:gd name="T18" fmla="*/ 100 w 192"/>
              <a:gd name="T19" fmla="*/ 56 h 104"/>
              <a:gd name="T20" fmla="*/ 88 w 192"/>
              <a:gd name="T21" fmla="*/ 52 h 104"/>
              <a:gd name="T22" fmla="*/ 68 w 192"/>
              <a:gd name="T23" fmla="*/ 24 h 104"/>
              <a:gd name="T24" fmla="*/ 80 w 192"/>
              <a:gd name="T25" fmla="*/ 28 h 104"/>
              <a:gd name="T26" fmla="*/ 68 w 192"/>
              <a:gd name="T27" fmla="*/ 32 h 104"/>
              <a:gd name="T28" fmla="*/ 68 w 192"/>
              <a:gd name="T29" fmla="*/ 24 h 104"/>
              <a:gd name="T30" fmla="*/ 76 w 192"/>
              <a:gd name="T31" fmla="*/ 48 h 104"/>
              <a:gd name="T32" fmla="*/ 76 w 192"/>
              <a:gd name="T33" fmla="*/ 56 h 104"/>
              <a:gd name="T34" fmla="*/ 64 w 192"/>
              <a:gd name="T35" fmla="*/ 52 h 104"/>
              <a:gd name="T36" fmla="*/ 52 w 192"/>
              <a:gd name="T37" fmla="*/ 80 h 104"/>
              <a:gd name="T38" fmla="*/ 40 w 192"/>
              <a:gd name="T39" fmla="*/ 76 h 104"/>
              <a:gd name="T40" fmla="*/ 52 w 192"/>
              <a:gd name="T41" fmla="*/ 72 h 104"/>
              <a:gd name="T42" fmla="*/ 52 w 192"/>
              <a:gd name="T43" fmla="*/ 80 h 104"/>
              <a:gd name="T44" fmla="*/ 44 w 192"/>
              <a:gd name="T45" fmla="*/ 56 h 104"/>
              <a:gd name="T46" fmla="*/ 44 w 192"/>
              <a:gd name="T47" fmla="*/ 48 h 104"/>
              <a:gd name="T48" fmla="*/ 56 w 192"/>
              <a:gd name="T49" fmla="*/ 52 h 104"/>
              <a:gd name="T50" fmla="*/ 52 w 192"/>
              <a:gd name="T51" fmla="*/ 32 h 104"/>
              <a:gd name="T52" fmla="*/ 40 w 192"/>
              <a:gd name="T53" fmla="*/ 28 h 104"/>
              <a:gd name="T54" fmla="*/ 52 w 192"/>
              <a:gd name="T55" fmla="*/ 24 h 104"/>
              <a:gd name="T56" fmla="*/ 52 w 192"/>
              <a:gd name="T57" fmla="*/ 32 h 104"/>
              <a:gd name="T58" fmla="*/ 68 w 192"/>
              <a:gd name="T59" fmla="*/ 80 h 104"/>
              <a:gd name="T60" fmla="*/ 68 w 192"/>
              <a:gd name="T61" fmla="*/ 72 h 104"/>
              <a:gd name="T62" fmla="*/ 128 w 192"/>
              <a:gd name="T63" fmla="*/ 76 h 104"/>
              <a:gd name="T64" fmla="*/ 124 w 192"/>
              <a:gd name="T65" fmla="*/ 56 h 104"/>
              <a:gd name="T66" fmla="*/ 112 w 192"/>
              <a:gd name="T67" fmla="*/ 52 h 104"/>
              <a:gd name="T68" fmla="*/ 124 w 192"/>
              <a:gd name="T69" fmla="*/ 48 h 104"/>
              <a:gd name="T70" fmla="*/ 124 w 192"/>
              <a:gd name="T71" fmla="*/ 56 h 104"/>
              <a:gd name="T72" fmla="*/ 116 w 192"/>
              <a:gd name="T73" fmla="*/ 32 h 104"/>
              <a:gd name="T74" fmla="*/ 116 w 192"/>
              <a:gd name="T75" fmla="*/ 24 h 104"/>
              <a:gd name="T76" fmla="*/ 128 w 192"/>
              <a:gd name="T77" fmla="*/ 28 h 104"/>
              <a:gd name="T78" fmla="*/ 148 w 192"/>
              <a:gd name="T79" fmla="*/ 80 h 104"/>
              <a:gd name="T80" fmla="*/ 136 w 192"/>
              <a:gd name="T81" fmla="*/ 76 h 104"/>
              <a:gd name="T82" fmla="*/ 148 w 192"/>
              <a:gd name="T83" fmla="*/ 72 h 104"/>
              <a:gd name="T84" fmla="*/ 148 w 192"/>
              <a:gd name="T85" fmla="*/ 80 h 104"/>
              <a:gd name="T86" fmla="*/ 140 w 192"/>
              <a:gd name="T87" fmla="*/ 56 h 104"/>
              <a:gd name="T88" fmla="*/ 140 w 192"/>
              <a:gd name="T89" fmla="*/ 48 h 104"/>
              <a:gd name="T90" fmla="*/ 152 w 192"/>
              <a:gd name="T91" fmla="*/ 52 h 104"/>
              <a:gd name="T92" fmla="*/ 148 w 192"/>
              <a:gd name="T93" fmla="*/ 32 h 104"/>
              <a:gd name="T94" fmla="*/ 136 w 192"/>
              <a:gd name="T95" fmla="*/ 28 h 104"/>
              <a:gd name="T96" fmla="*/ 148 w 192"/>
              <a:gd name="T97" fmla="*/ 24 h 104"/>
              <a:gd name="T98" fmla="*/ 148 w 192"/>
              <a:gd name="T99" fmla="*/ 3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2" h="104">
                <a:moveTo>
                  <a:pt x="172" y="0"/>
                </a:moveTo>
                <a:cubicBezTo>
                  <a:pt x="20" y="0"/>
                  <a:pt x="20" y="0"/>
                  <a:pt x="20" y="0"/>
                </a:cubicBezTo>
                <a:cubicBezTo>
                  <a:pt x="9" y="0"/>
                  <a:pt x="0" y="9"/>
                  <a:pt x="0" y="20"/>
                </a:cubicBezTo>
                <a:cubicBezTo>
                  <a:pt x="0" y="84"/>
                  <a:pt x="0" y="84"/>
                  <a:pt x="0" y="84"/>
                </a:cubicBezTo>
                <a:cubicBezTo>
                  <a:pt x="0" y="95"/>
                  <a:pt x="9" y="104"/>
                  <a:pt x="20" y="104"/>
                </a:cubicBezTo>
                <a:cubicBezTo>
                  <a:pt x="172" y="104"/>
                  <a:pt x="172" y="104"/>
                  <a:pt x="172" y="104"/>
                </a:cubicBezTo>
                <a:cubicBezTo>
                  <a:pt x="183" y="104"/>
                  <a:pt x="192" y="95"/>
                  <a:pt x="192" y="84"/>
                </a:cubicBezTo>
                <a:cubicBezTo>
                  <a:pt x="192" y="20"/>
                  <a:pt x="192" y="20"/>
                  <a:pt x="192" y="20"/>
                </a:cubicBezTo>
                <a:cubicBezTo>
                  <a:pt x="192" y="9"/>
                  <a:pt x="183" y="0"/>
                  <a:pt x="172" y="0"/>
                </a:cubicBezTo>
                <a:close/>
                <a:moveTo>
                  <a:pt x="92" y="24"/>
                </a:moveTo>
                <a:cubicBezTo>
                  <a:pt x="100" y="24"/>
                  <a:pt x="100" y="24"/>
                  <a:pt x="100" y="24"/>
                </a:cubicBezTo>
                <a:cubicBezTo>
                  <a:pt x="102" y="24"/>
                  <a:pt x="104" y="26"/>
                  <a:pt x="104" y="28"/>
                </a:cubicBezTo>
                <a:cubicBezTo>
                  <a:pt x="104" y="30"/>
                  <a:pt x="102" y="32"/>
                  <a:pt x="100" y="32"/>
                </a:cubicBezTo>
                <a:cubicBezTo>
                  <a:pt x="92" y="32"/>
                  <a:pt x="92" y="32"/>
                  <a:pt x="92" y="32"/>
                </a:cubicBezTo>
                <a:cubicBezTo>
                  <a:pt x="90" y="32"/>
                  <a:pt x="88" y="30"/>
                  <a:pt x="88" y="28"/>
                </a:cubicBezTo>
                <a:cubicBezTo>
                  <a:pt x="88" y="26"/>
                  <a:pt x="90" y="24"/>
                  <a:pt x="92" y="24"/>
                </a:cubicBezTo>
                <a:close/>
                <a:moveTo>
                  <a:pt x="92" y="48"/>
                </a:moveTo>
                <a:cubicBezTo>
                  <a:pt x="100" y="48"/>
                  <a:pt x="100" y="48"/>
                  <a:pt x="100" y="48"/>
                </a:cubicBezTo>
                <a:cubicBezTo>
                  <a:pt x="102" y="48"/>
                  <a:pt x="104" y="50"/>
                  <a:pt x="104" y="52"/>
                </a:cubicBezTo>
                <a:cubicBezTo>
                  <a:pt x="104" y="54"/>
                  <a:pt x="102" y="56"/>
                  <a:pt x="100" y="56"/>
                </a:cubicBezTo>
                <a:cubicBezTo>
                  <a:pt x="92" y="56"/>
                  <a:pt x="92" y="56"/>
                  <a:pt x="92" y="56"/>
                </a:cubicBezTo>
                <a:cubicBezTo>
                  <a:pt x="90" y="56"/>
                  <a:pt x="88" y="54"/>
                  <a:pt x="88" y="52"/>
                </a:cubicBezTo>
                <a:cubicBezTo>
                  <a:pt x="88" y="50"/>
                  <a:pt x="90" y="48"/>
                  <a:pt x="92" y="48"/>
                </a:cubicBezTo>
                <a:close/>
                <a:moveTo>
                  <a:pt x="68" y="24"/>
                </a:moveTo>
                <a:cubicBezTo>
                  <a:pt x="76" y="24"/>
                  <a:pt x="76" y="24"/>
                  <a:pt x="76" y="24"/>
                </a:cubicBezTo>
                <a:cubicBezTo>
                  <a:pt x="78" y="24"/>
                  <a:pt x="80" y="26"/>
                  <a:pt x="80" y="28"/>
                </a:cubicBezTo>
                <a:cubicBezTo>
                  <a:pt x="80" y="30"/>
                  <a:pt x="78" y="32"/>
                  <a:pt x="76" y="32"/>
                </a:cubicBezTo>
                <a:cubicBezTo>
                  <a:pt x="68" y="32"/>
                  <a:pt x="68" y="32"/>
                  <a:pt x="68" y="32"/>
                </a:cubicBezTo>
                <a:cubicBezTo>
                  <a:pt x="66" y="32"/>
                  <a:pt x="64" y="30"/>
                  <a:pt x="64" y="28"/>
                </a:cubicBezTo>
                <a:cubicBezTo>
                  <a:pt x="64" y="26"/>
                  <a:pt x="66" y="24"/>
                  <a:pt x="68" y="24"/>
                </a:cubicBezTo>
                <a:close/>
                <a:moveTo>
                  <a:pt x="68" y="48"/>
                </a:moveTo>
                <a:cubicBezTo>
                  <a:pt x="76" y="48"/>
                  <a:pt x="76" y="48"/>
                  <a:pt x="76" y="48"/>
                </a:cubicBezTo>
                <a:cubicBezTo>
                  <a:pt x="78" y="48"/>
                  <a:pt x="80" y="50"/>
                  <a:pt x="80" y="52"/>
                </a:cubicBezTo>
                <a:cubicBezTo>
                  <a:pt x="80" y="54"/>
                  <a:pt x="78" y="56"/>
                  <a:pt x="76" y="56"/>
                </a:cubicBezTo>
                <a:cubicBezTo>
                  <a:pt x="68" y="56"/>
                  <a:pt x="68" y="56"/>
                  <a:pt x="68" y="56"/>
                </a:cubicBezTo>
                <a:cubicBezTo>
                  <a:pt x="66" y="56"/>
                  <a:pt x="64" y="54"/>
                  <a:pt x="64" y="52"/>
                </a:cubicBezTo>
                <a:cubicBezTo>
                  <a:pt x="64" y="50"/>
                  <a:pt x="66" y="48"/>
                  <a:pt x="68" y="48"/>
                </a:cubicBezTo>
                <a:close/>
                <a:moveTo>
                  <a:pt x="52" y="80"/>
                </a:moveTo>
                <a:cubicBezTo>
                  <a:pt x="44" y="80"/>
                  <a:pt x="44" y="80"/>
                  <a:pt x="44" y="80"/>
                </a:cubicBezTo>
                <a:cubicBezTo>
                  <a:pt x="42" y="80"/>
                  <a:pt x="40" y="78"/>
                  <a:pt x="40" y="76"/>
                </a:cubicBezTo>
                <a:cubicBezTo>
                  <a:pt x="40" y="74"/>
                  <a:pt x="42" y="72"/>
                  <a:pt x="44" y="72"/>
                </a:cubicBezTo>
                <a:cubicBezTo>
                  <a:pt x="52" y="72"/>
                  <a:pt x="52" y="72"/>
                  <a:pt x="52" y="72"/>
                </a:cubicBezTo>
                <a:cubicBezTo>
                  <a:pt x="54" y="72"/>
                  <a:pt x="56" y="74"/>
                  <a:pt x="56" y="76"/>
                </a:cubicBezTo>
                <a:cubicBezTo>
                  <a:pt x="56" y="78"/>
                  <a:pt x="54" y="80"/>
                  <a:pt x="52" y="80"/>
                </a:cubicBezTo>
                <a:close/>
                <a:moveTo>
                  <a:pt x="52" y="56"/>
                </a:moveTo>
                <a:cubicBezTo>
                  <a:pt x="44" y="56"/>
                  <a:pt x="44" y="56"/>
                  <a:pt x="44" y="56"/>
                </a:cubicBezTo>
                <a:cubicBezTo>
                  <a:pt x="42" y="56"/>
                  <a:pt x="40" y="54"/>
                  <a:pt x="40" y="52"/>
                </a:cubicBezTo>
                <a:cubicBezTo>
                  <a:pt x="40" y="50"/>
                  <a:pt x="42" y="48"/>
                  <a:pt x="44" y="48"/>
                </a:cubicBezTo>
                <a:cubicBezTo>
                  <a:pt x="52" y="48"/>
                  <a:pt x="52" y="48"/>
                  <a:pt x="52" y="48"/>
                </a:cubicBezTo>
                <a:cubicBezTo>
                  <a:pt x="54" y="48"/>
                  <a:pt x="56" y="50"/>
                  <a:pt x="56" y="52"/>
                </a:cubicBezTo>
                <a:cubicBezTo>
                  <a:pt x="56" y="54"/>
                  <a:pt x="54" y="56"/>
                  <a:pt x="52" y="56"/>
                </a:cubicBezTo>
                <a:close/>
                <a:moveTo>
                  <a:pt x="52" y="32"/>
                </a:moveTo>
                <a:cubicBezTo>
                  <a:pt x="44" y="32"/>
                  <a:pt x="44" y="32"/>
                  <a:pt x="44" y="32"/>
                </a:cubicBezTo>
                <a:cubicBezTo>
                  <a:pt x="42" y="32"/>
                  <a:pt x="40" y="30"/>
                  <a:pt x="40" y="28"/>
                </a:cubicBezTo>
                <a:cubicBezTo>
                  <a:pt x="40" y="26"/>
                  <a:pt x="42" y="24"/>
                  <a:pt x="44" y="24"/>
                </a:cubicBezTo>
                <a:cubicBezTo>
                  <a:pt x="52" y="24"/>
                  <a:pt x="52" y="24"/>
                  <a:pt x="52" y="24"/>
                </a:cubicBezTo>
                <a:cubicBezTo>
                  <a:pt x="54" y="24"/>
                  <a:pt x="56" y="26"/>
                  <a:pt x="56" y="28"/>
                </a:cubicBezTo>
                <a:cubicBezTo>
                  <a:pt x="56" y="30"/>
                  <a:pt x="54" y="32"/>
                  <a:pt x="52" y="32"/>
                </a:cubicBezTo>
                <a:close/>
                <a:moveTo>
                  <a:pt x="124" y="80"/>
                </a:moveTo>
                <a:cubicBezTo>
                  <a:pt x="68" y="80"/>
                  <a:pt x="68" y="80"/>
                  <a:pt x="68" y="80"/>
                </a:cubicBezTo>
                <a:cubicBezTo>
                  <a:pt x="66" y="80"/>
                  <a:pt x="64" y="78"/>
                  <a:pt x="64" y="76"/>
                </a:cubicBezTo>
                <a:cubicBezTo>
                  <a:pt x="64" y="74"/>
                  <a:pt x="66" y="72"/>
                  <a:pt x="68" y="72"/>
                </a:cubicBezTo>
                <a:cubicBezTo>
                  <a:pt x="124" y="72"/>
                  <a:pt x="124" y="72"/>
                  <a:pt x="124" y="72"/>
                </a:cubicBezTo>
                <a:cubicBezTo>
                  <a:pt x="126" y="72"/>
                  <a:pt x="128" y="74"/>
                  <a:pt x="128" y="76"/>
                </a:cubicBezTo>
                <a:cubicBezTo>
                  <a:pt x="128" y="78"/>
                  <a:pt x="126" y="80"/>
                  <a:pt x="124" y="80"/>
                </a:cubicBezTo>
                <a:close/>
                <a:moveTo>
                  <a:pt x="124" y="56"/>
                </a:moveTo>
                <a:cubicBezTo>
                  <a:pt x="116" y="56"/>
                  <a:pt x="116" y="56"/>
                  <a:pt x="116" y="56"/>
                </a:cubicBezTo>
                <a:cubicBezTo>
                  <a:pt x="114" y="56"/>
                  <a:pt x="112" y="54"/>
                  <a:pt x="112" y="52"/>
                </a:cubicBezTo>
                <a:cubicBezTo>
                  <a:pt x="112" y="50"/>
                  <a:pt x="114" y="48"/>
                  <a:pt x="116" y="48"/>
                </a:cubicBezTo>
                <a:cubicBezTo>
                  <a:pt x="124" y="48"/>
                  <a:pt x="124" y="48"/>
                  <a:pt x="124" y="48"/>
                </a:cubicBezTo>
                <a:cubicBezTo>
                  <a:pt x="126" y="48"/>
                  <a:pt x="128" y="50"/>
                  <a:pt x="128" y="52"/>
                </a:cubicBezTo>
                <a:cubicBezTo>
                  <a:pt x="128" y="54"/>
                  <a:pt x="126" y="56"/>
                  <a:pt x="124" y="56"/>
                </a:cubicBezTo>
                <a:close/>
                <a:moveTo>
                  <a:pt x="124" y="32"/>
                </a:moveTo>
                <a:cubicBezTo>
                  <a:pt x="116" y="32"/>
                  <a:pt x="116" y="32"/>
                  <a:pt x="116" y="32"/>
                </a:cubicBezTo>
                <a:cubicBezTo>
                  <a:pt x="114" y="32"/>
                  <a:pt x="112" y="30"/>
                  <a:pt x="112" y="28"/>
                </a:cubicBezTo>
                <a:cubicBezTo>
                  <a:pt x="112" y="26"/>
                  <a:pt x="114" y="24"/>
                  <a:pt x="116" y="24"/>
                </a:cubicBezTo>
                <a:cubicBezTo>
                  <a:pt x="124" y="24"/>
                  <a:pt x="124" y="24"/>
                  <a:pt x="124" y="24"/>
                </a:cubicBezTo>
                <a:cubicBezTo>
                  <a:pt x="126" y="24"/>
                  <a:pt x="128" y="26"/>
                  <a:pt x="128" y="28"/>
                </a:cubicBezTo>
                <a:cubicBezTo>
                  <a:pt x="128" y="30"/>
                  <a:pt x="126" y="32"/>
                  <a:pt x="124" y="32"/>
                </a:cubicBezTo>
                <a:close/>
                <a:moveTo>
                  <a:pt x="148" y="80"/>
                </a:moveTo>
                <a:cubicBezTo>
                  <a:pt x="140" y="80"/>
                  <a:pt x="140" y="80"/>
                  <a:pt x="140" y="80"/>
                </a:cubicBezTo>
                <a:cubicBezTo>
                  <a:pt x="138" y="80"/>
                  <a:pt x="136" y="78"/>
                  <a:pt x="136" y="76"/>
                </a:cubicBezTo>
                <a:cubicBezTo>
                  <a:pt x="136" y="74"/>
                  <a:pt x="138" y="72"/>
                  <a:pt x="140" y="72"/>
                </a:cubicBezTo>
                <a:cubicBezTo>
                  <a:pt x="148" y="72"/>
                  <a:pt x="148" y="72"/>
                  <a:pt x="148" y="72"/>
                </a:cubicBezTo>
                <a:cubicBezTo>
                  <a:pt x="150" y="72"/>
                  <a:pt x="152" y="74"/>
                  <a:pt x="152" y="76"/>
                </a:cubicBezTo>
                <a:cubicBezTo>
                  <a:pt x="152" y="78"/>
                  <a:pt x="150" y="80"/>
                  <a:pt x="148" y="80"/>
                </a:cubicBezTo>
                <a:close/>
                <a:moveTo>
                  <a:pt x="148" y="56"/>
                </a:moveTo>
                <a:cubicBezTo>
                  <a:pt x="140" y="56"/>
                  <a:pt x="140" y="56"/>
                  <a:pt x="140" y="56"/>
                </a:cubicBezTo>
                <a:cubicBezTo>
                  <a:pt x="138" y="56"/>
                  <a:pt x="136" y="54"/>
                  <a:pt x="136" y="52"/>
                </a:cubicBezTo>
                <a:cubicBezTo>
                  <a:pt x="136" y="50"/>
                  <a:pt x="138" y="48"/>
                  <a:pt x="140" y="48"/>
                </a:cubicBezTo>
                <a:cubicBezTo>
                  <a:pt x="148" y="48"/>
                  <a:pt x="148" y="48"/>
                  <a:pt x="148" y="48"/>
                </a:cubicBezTo>
                <a:cubicBezTo>
                  <a:pt x="150" y="48"/>
                  <a:pt x="152" y="50"/>
                  <a:pt x="152" y="52"/>
                </a:cubicBezTo>
                <a:cubicBezTo>
                  <a:pt x="152" y="54"/>
                  <a:pt x="150" y="56"/>
                  <a:pt x="148" y="56"/>
                </a:cubicBezTo>
                <a:close/>
                <a:moveTo>
                  <a:pt x="148" y="32"/>
                </a:moveTo>
                <a:cubicBezTo>
                  <a:pt x="140" y="32"/>
                  <a:pt x="140" y="32"/>
                  <a:pt x="140" y="32"/>
                </a:cubicBezTo>
                <a:cubicBezTo>
                  <a:pt x="138" y="32"/>
                  <a:pt x="136" y="30"/>
                  <a:pt x="136" y="28"/>
                </a:cubicBezTo>
                <a:cubicBezTo>
                  <a:pt x="136" y="26"/>
                  <a:pt x="138" y="24"/>
                  <a:pt x="140" y="24"/>
                </a:cubicBezTo>
                <a:cubicBezTo>
                  <a:pt x="148" y="24"/>
                  <a:pt x="148" y="24"/>
                  <a:pt x="148" y="24"/>
                </a:cubicBezTo>
                <a:cubicBezTo>
                  <a:pt x="150" y="24"/>
                  <a:pt x="152" y="26"/>
                  <a:pt x="152" y="28"/>
                </a:cubicBezTo>
                <a:cubicBezTo>
                  <a:pt x="152" y="30"/>
                  <a:pt x="150" y="32"/>
                  <a:pt x="148" y="3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3" name="Freeform 81"/>
          <p:cNvSpPr>
            <a:spLocks noEditPoints="1"/>
          </p:cNvSpPr>
          <p:nvPr/>
        </p:nvSpPr>
        <p:spPr bwMode="auto">
          <a:xfrm>
            <a:off x="4750118" y="4253230"/>
            <a:ext cx="172085" cy="294640"/>
          </a:xfrm>
          <a:custGeom>
            <a:avLst/>
            <a:gdLst>
              <a:gd name="T0" fmla="*/ 68 w 112"/>
              <a:gd name="T1" fmla="*/ 0 h 192"/>
              <a:gd name="T2" fmla="*/ 44 w 112"/>
              <a:gd name="T3" fmla="*/ 0 h 192"/>
              <a:gd name="T4" fmla="*/ 0 w 112"/>
              <a:gd name="T5" fmla="*/ 44 h 192"/>
              <a:gd name="T6" fmla="*/ 0 w 112"/>
              <a:gd name="T7" fmla="*/ 148 h 192"/>
              <a:gd name="T8" fmla="*/ 44 w 112"/>
              <a:gd name="T9" fmla="*/ 192 h 192"/>
              <a:gd name="T10" fmla="*/ 68 w 112"/>
              <a:gd name="T11" fmla="*/ 192 h 192"/>
              <a:gd name="T12" fmla="*/ 112 w 112"/>
              <a:gd name="T13" fmla="*/ 148 h 192"/>
              <a:gd name="T14" fmla="*/ 112 w 112"/>
              <a:gd name="T15" fmla="*/ 44 h 192"/>
              <a:gd name="T16" fmla="*/ 68 w 112"/>
              <a:gd name="T17" fmla="*/ 0 h 192"/>
              <a:gd name="T18" fmla="*/ 56 w 112"/>
              <a:gd name="T19" fmla="*/ 72 h 192"/>
              <a:gd name="T20" fmla="*/ 40 w 112"/>
              <a:gd name="T21" fmla="*/ 56 h 192"/>
              <a:gd name="T22" fmla="*/ 56 w 112"/>
              <a:gd name="T23" fmla="*/ 40 h 192"/>
              <a:gd name="T24" fmla="*/ 72 w 112"/>
              <a:gd name="T25" fmla="*/ 56 h 192"/>
              <a:gd name="T26" fmla="*/ 56 w 112"/>
              <a:gd name="T27" fmla="*/ 7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92">
                <a:moveTo>
                  <a:pt x="68" y="0"/>
                </a:moveTo>
                <a:cubicBezTo>
                  <a:pt x="44" y="0"/>
                  <a:pt x="44" y="0"/>
                  <a:pt x="44" y="0"/>
                </a:cubicBezTo>
                <a:cubicBezTo>
                  <a:pt x="20" y="0"/>
                  <a:pt x="0" y="20"/>
                  <a:pt x="0" y="44"/>
                </a:cubicBezTo>
                <a:cubicBezTo>
                  <a:pt x="0" y="148"/>
                  <a:pt x="0" y="148"/>
                  <a:pt x="0" y="148"/>
                </a:cubicBezTo>
                <a:cubicBezTo>
                  <a:pt x="0" y="172"/>
                  <a:pt x="20" y="192"/>
                  <a:pt x="44" y="192"/>
                </a:cubicBezTo>
                <a:cubicBezTo>
                  <a:pt x="68" y="192"/>
                  <a:pt x="68" y="192"/>
                  <a:pt x="68" y="192"/>
                </a:cubicBezTo>
                <a:cubicBezTo>
                  <a:pt x="92" y="192"/>
                  <a:pt x="112" y="172"/>
                  <a:pt x="112" y="148"/>
                </a:cubicBezTo>
                <a:cubicBezTo>
                  <a:pt x="112" y="44"/>
                  <a:pt x="112" y="44"/>
                  <a:pt x="112" y="44"/>
                </a:cubicBezTo>
                <a:cubicBezTo>
                  <a:pt x="112" y="20"/>
                  <a:pt x="92" y="0"/>
                  <a:pt x="68" y="0"/>
                </a:cubicBezTo>
                <a:close/>
                <a:moveTo>
                  <a:pt x="56" y="72"/>
                </a:moveTo>
                <a:cubicBezTo>
                  <a:pt x="47" y="72"/>
                  <a:pt x="40" y="65"/>
                  <a:pt x="40" y="56"/>
                </a:cubicBezTo>
                <a:cubicBezTo>
                  <a:pt x="40" y="47"/>
                  <a:pt x="47" y="40"/>
                  <a:pt x="56" y="40"/>
                </a:cubicBezTo>
                <a:cubicBezTo>
                  <a:pt x="65" y="40"/>
                  <a:pt x="72" y="47"/>
                  <a:pt x="72" y="56"/>
                </a:cubicBezTo>
                <a:cubicBezTo>
                  <a:pt x="72" y="65"/>
                  <a:pt x="65" y="72"/>
                  <a:pt x="56" y="7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49" name="组合 248"/>
          <p:cNvGrpSpPr/>
          <p:nvPr/>
        </p:nvGrpSpPr>
        <p:grpSpPr>
          <a:xfrm>
            <a:off x="5466080" y="4253230"/>
            <a:ext cx="294640" cy="294640"/>
            <a:chOff x="8818" y="6172"/>
            <a:chExt cx="464" cy="464"/>
          </a:xfrm>
          <a:solidFill>
            <a:schemeClr val="bg1">
              <a:lumMod val="50000"/>
            </a:schemeClr>
          </a:solidFill>
        </p:grpSpPr>
        <p:sp>
          <p:nvSpPr>
            <p:cNvPr id="84" name="Oval 82"/>
            <p:cNvSpPr>
              <a:spLocks noChangeArrowheads="1"/>
            </p:cNvSpPr>
            <p:nvPr/>
          </p:nvSpPr>
          <p:spPr bwMode="auto">
            <a:xfrm>
              <a:off x="9166" y="6539"/>
              <a:ext cx="38" cy="40"/>
            </a:xfrm>
            <a:prstGeom prst="ellipse">
              <a:avLst/>
            </a:prstGeom>
            <a:grpFill/>
            <a:ln>
              <a:noFill/>
            </a:ln>
          </p:spPr>
          <p:txBody>
            <a:bodyPr vert="horz" wrap="square" lIns="91440" tIns="45720" rIns="91440" bIns="45720" numCol="1" anchor="t" anchorCtr="0" compatLnSpc="1"/>
            <a:lstStyle/>
            <a:p>
              <a:endParaRPr lang="zh-CN" altLang="en-US"/>
            </a:p>
          </p:txBody>
        </p:sp>
        <p:sp>
          <p:nvSpPr>
            <p:cNvPr id="85" name="Freeform 83"/>
            <p:cNvSpPr>
              <a:spLocks noEditPoints="1"/>
            </p:cNvSpPr>
            <p:nvPr/>
          </p:nvSpPr>
          <p:spPr bwMode="auto">
            <a:xfrm>
              <a:off x="8818" y="6482"/>
              <a:ext cx="464" cy="154"/>
            </a:xfrm>
            <a:custGeom>
              <a:avLst/>
              <a:gdLst>
                <a:gd name="T0" fmla="*/ 192 w 192"/>
                <a:gd name="T1" fmla="*/ 11 h 64"/>
                <a:gd name="T2" fmla="*/ 192 w 192"/>
                <a:gd name="T3" fmla="*/ 11 h 64"/>
                <a:gd name="T4" fmla="*/ 182 w 192"/>
                <a:gd name="T5" fmla="*/ 0 h 64"/>
                <a:gd name="T6" fmla="*/ 180 w 192"/>
                <a:gd name="T7" fmla="*/ 0 h 64"/>
                <a:gd name="T8" fmla="*/ 12 w 192"/>
                <a:gd name="T9" fmla="*/ 0 h 64"/>
                <a:gd name="T10" fmla="*/ 10 w 192"/>
                <a:gd name="T11" fmla="*/ 0 h 64"/>
                <a:gd name="T12" fmla="*/ 0 w 192"/>
                <a:gd name="T13" fmla="*/ 11 h 64"/>
                <a:gd name="T14" fmla="*/ 0 w 192"/>
                <a:gd name="T15" fmla="*/ 11 h 64"/>
                <a:gd name="T16" fmla="*/ 0 w 192"/>
                <a:gd name="T17" fmla="*/ 12 h 64"/>
                <a:gd name="T18" fmla="*/ 0 w 192"/>
                <a:gd name="T19" fmla="*/ 52 h 64"/>
                <a:gd name="T20" fmla="*/ 12 w 192"/>
                <a:gd name="T21" fmla="*/ 64 h 64"/>
                <a:gd name="T22" fmla="*/ 180 w 192"/>
                <a:gd name="T23" fmla="*/ 64 h 64"/>
                <a:gd name="T24" fmla="*/ 192 w 192"/>
                <a:gd name="T25" fmla="*/ 52 h 64"/>
                <a:gd name="T26" fmla="*/ 192 w 192"/>
                <a:gd name="T27" fmla="*/ 12 h 64"/>
                <a:gd name="T28" fmla="*/ 192 w 192"/>
                <a:gd name="T29" fmla="*/ 11 h 64"/>
                <a:gd name="T30" fmla="*/ 24 w 192"/>
                <a:gd name="T31" fmla="*/ 44 h 64"/>
                <a:gd name="T32" fmla="*/ 20 w 192"/>
                <a:gd name="T33" fmla="*/ 48 h 64"/>
                <a:gd name="T34" fmla="*/ 16 w 192"/>
                <a:gd name="T35" fmla="*/ 44 h 64"/>
                <a:gd name="T36" fmla="*/ 16 w 192"/>
                <a:gd name="T37" fmla="*/ 20 h 64"/>
                <a:gd name="T38" fmla="*/ 20 w 192"/>
                <a:gd name="T39" fmla="*/ 16 h 64"/>
                <a:gd name="T40" fmla="*/ 24 w 192"/>
                <a:gd name="T41" fmla="*/ 20 h 64"/>
                <a:gd name="T42" fmla="*/ 24 w 192"/>
                <a:gd name="T43" fmla="*/ 44 h 64"/>
                <a:gd name="T44" fmla="*/ 40 w 192"/>
                <a:gd name="T45" fmla="*/ 44 h 64"/>
                <a:gd name="T46" fmla="*/ 36 w 192"/>
                <a:gd name="T47" fmla="*/ 48 h 64"/>
                <a:gd name="T48" fmla="*/ 32 w 192"/>
                <a:gd name="T49" fmla="*/ 44 h 64"/>
                <a:gd name="T50" fmla="*/ 32 w 192"/>
                <a:gd name="T51" fmla="*/ 20 h 64"/>
                <a:gd name="T52" fmla="*/ 36 w 192"/>
                <a:gd name="T53" fmla="*/ 16 h 64"/>
                <a:gd name="T54" fmla="*/ 40 w 192"/>
                <a:gd name="T55" fmla="*/ 20 h 64"/>
                <a:gd name="T56" fmla="*/ 40 w 192"/>
                <a:gd name="T57" fmla="*/ 44 h 64"/>
                <a:gd name="T58" fmla="*/ 56 w 192"/>
                <a:gd name="T59" fmla="*/ 44 h 64"/>
                <a:gd name="T60" fmla="*/ 52 w 192"/>
                <a:gd name="T61" fmla="*/ 48 h 64"/>
                <a:gd name="T62" fmla="*/ 48 w 192"/>
                <a:gd name="T63" fmla="*/ 44 h 64"/>
                <a:gd name="T64" fmla="*/ 48 w 192"/>
                <a:gd name="T65" fmla="*/ 20 h 64"/>
                <a:gd name="T66" fmla="*/ 52 w 192"/>
                <a:gd name="T67" fmla="*/ 16 h 64"/>
                <a:gd name="T68" fmla="*/ 56 w 192"/>
                <a:gd name="T69" fmla="*/ 20 h 64"/>
                <a:gd name="T70" fmla="*/ 56 w 192"/>
                <a:gd name="T71" fmla="*/ 44 h 64"/>
                <a:gd name="T72" fmla="*/ 72 w 192"/>
                <a:gd name="T73" fmla="*/ 44 h 64"/>
                <a:gd name="T74" fmla="*/ 68 w 192"/>
                <a:gd name="T75" fmla="*/ 48 h 64"/>
                <a:gd name="T76" fmla="*/ 64 w 192"/>
                <a:gd name="T77" fmla="*/ 44 h 64"/>
                <a:gd name="T78" fmla="*/ 64 w 192"/>
                <a:gd name="T79" fmla="*/ 20 h 64"/>
                <a:gd name="T80" fmla="*/ 68 w 192"/>
                <a:gd name="T81" fmla="*/ 16 h 64"/>
                <a:gd name="T82" fmla="*/ 72 w 192"/>
                <a:gd name="T83" fmla="*/ 20 h 64"/>
                <a:gd name="T84" fmla="*/ 72 w 192"/>
                <a:gd name="T85" fmla="*/ 44 h 64"/>
                <a:gd name="T86" fmla="*/ 88 w 192"/>
                <a:gd name="T87" fmla="*/ 44 h 64"/>
                <a:gd name="T88" fmla="*/ 84 w 192"/>
                <a:gd name="T89" fmla="*/ 48 h 64"/>
                <a:gd name="T90" fmla="*/ 80 w 192"/>
                <a:gd name="T91" fmla="*/ 44 h 64"/>
                <a:gd name="T92" fmla="*/ 80 w 192"/>
                <a:gd name="T93" fmla="*/ 20 h 64"/>
                <a:gd name="T94" fmla="*/ 84 w 192"/>
                <a:gd name="T95" fmla="*/ 16 h 64"/>
                <a:gd name="T96" fmla="*/ 88 w 192"/>
                <a:gd name="T97" fmla="*/ 20 h 64"/>
                <a:gd name="T98" fmla="*/ 88 w 192"/>
                <a:gd name="T99" fmla="*/ 44 h 64"/>
                <a:gd name="T100" fmla="*/ 104 w 192"/>
                <a:gd name="T101" fmla="*/ 44 h 64"/>
                <a:gd name="T102" fmla="*/ 100 w 192"/>
                <a:gd name="T103" fmla="*/ 48 h 64"/>
                <a:gd name="T104" fmla="*/ 96 w 192"/>
                <a:gd name="T105" fmla="*/ 44 h 64"/>
                <a:gd name="T106" fmla="*/ 96 w 192"/>
                <a:gd name="T107" fmla="*/ 20 h 64"/>
                <a:gd name="T108" fmla="*/ 100 w 192"/>
                <a:gd name="T109" fmla="*/ 16 h 64"/>
                <a:gd name="T110" fmla="*/ 104 w 192"/>
                <a:gd name="T111" fmla="*/ 20 h 64"/>
                <a:gd name="T112" fmla="*/ 104 w 192"/>
                <a:gd name="T113" fmla="*/ 44 h 64"/>
                <a:gd name="T114" fmla="*/ 152 w 192"/>
                <a:gd name="T115" fmla="*/ 48 h 64"/>
                <a:gd name="T116" fmla="*/ 136 w 192"/>
                <a:gd name="T117" fmla="*/ 32 h 64"/>
                <a:gd name="T118" fmla="*/ 152 w 192"/>
                <a:gd name="T119" fmla="*/ 16 h 64"/>
                <a:gd name="T120" fmla="*/ 168 w 192"/>
                <a:gd name="T121" fmla="*/ 32 h 64"/>
                <a:gd name="T122" fmla="*/ 152 w 192"/>
                <a:gd name="T123"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64">
                  <a:moveTo>
                    <a:pt x="192" y="11"/>
                  </a:moveTo>
                  <a:cubicBezTo>
                    <a:pt x="192" y="11"/>
                    <a:pt x="192" y="11"/>
                    <a:pt x="192" y="11"/>
                  </a:cubicBezTo>
                  <a:cubicBezTo>
                    <a:pt x="192" y="5"/>
                    <a:pt x="188" y="1"/>
                    <a:pt x="182" y="0"/>
                  </a:cubicBezTo>
                  <a:cubicBezTo>
                    <a:pt x="182" y="0"/>
                    <a:pt x="181" y="0"/>
                    <a:pt x="180" y="0"/>
                  </a:cubicBezTo>
                  <a:cubicBezTo>
                    <a:pt x="12" y="0"/>
                    <a:pt x="12" y="0"/>
                    <a:pt x="12" y="0"/>
                  </a:cubicBezTo>
                  <a:cubicBezTo>
                    <a:pt x="11" y="0"/>
                    <a:pt x="11" y="0"/>
                    <a:pt x="10" y="0"/>
                  </a:cubicBezTo>
                  <a:cubicBezTo>
                    <a:pt x="5" y="1"/>
                    <a:pt x="1" y="5"/>
                    <a:pt x="0" y="11"/>
                  </a:cubicBezTo>
                  <a:cubicBezTo>
                    <a:pt x="0" y="11"/>
                    <a:pt x="0" y="11"/>
                    <a:pt x="0" y="11"/>
                  </a:cubicBezTo>
                  <a:cubicBezTo>
                    <a:pt x="0" y="11"/>
                    <a:pt x="0" y="11"/>
                    <a:pt x="0" y="12"/>
                  </a:cubicBezTo>
                  <a:cubicBezTo>
                    <a:pt x="0" y="52"/>
                    <a:pt x="0" y="52"/>
                    <a:pt x="0" y="52"/>
                  </a:cubicBezTo>
                  <a:cubicBezTo>
                    <a:pt x="0" y="58"/>
                    <a:pt x="6" y="64"/>
                    <a:pt x="12" y="64"/>
                  </a:cubicBezTo>
                  <a:cubicBezTo>
                    <a:pt x="180" y="64"/>
                    <a:pt x="180" y="64"/>
                    <a:pt x="180" y="64"/>
                  </a:cubicBezTo>
                  <a:cubicBezTo>
                    <a:pt x="187" y="64"/>
                    <a:pt x="192" y="58"/>
                    <a:pt x="192" y="52"/>
                  </a:cubicBezTo>
                  <a:cubicBezTo>
                    <a:pt x="192" y="12"/>
                    <a:pt x="192" y="12"/>
                    <a:pt x="192" y="12"/>
                  </a:cubicBezTo>
                  <a:cubicBezTo>
                    <a:pt x="192" y="11"/>
                    <a:pt x="192" y="11"/>
                    <a:pt x="192" y="11"/>
                  </a:cubicBezTo>
                  <a:close/>
                  <a:moveTo>
                    <a:pt x="24" y="44"/>
                  </a:moveTo>
                  <a:cubicBezTo>
                    <a:pt x="24" y="46"/>
                    <a:pt x="22" y="48"/>
                    <a:pt x="20" y="48"/>
                  </a:cubicBezTo>
                  <a:cubicBezTo>
                    <a:pt x="18" y="48"/>
                    <a:pt x="16" y="46"/>
                    <a:pt x="16" y="44"/>
                  </a:cubicBezTo>
                  <a:cubicBezTo>
                    <a:pt x="16" y="20"/>
                    <a:pt x="16" y="20"/>
                    <a:pt x="16" y="20"/>
                  </a:cubicBezTo>
                  <a:cubicBezTo>
                    <a:pt x="16" y="18"/>
                    <a:pt x="18" y="16"/>
                    <a:pt x="20" y="16"/>
                  </a:cubicBezTo>
                  <a:cubicBezTo>
                    <a:pt x="22" y="16"/>
                    <a:pt x="24" y="18"/>
                    <a:pt x="24" y="20"/>
                  </a:cubicBezTo>
                  <a:lnTo>
                    <a:pt x="24" y="44"/>
                  </a:lnTo>
                  <a:close/>
                  <a:moveTo>
                    <a:pt x="40" y="44"/>
                  </a:moveTo>
                  <a:cubicBezTo>
                    <a:pt x="40" y="46"/>
                    <a:pt x="38" y="48"/>
                    <a:pt x="36" y="48"/>
                  </a:cubicBezTo>
                  <a:cubicBezTo>
                    <a:pt x="34" y="48"/>
                    <a:pt x="32" y="46"/>
                    <a:pt x="32" y="44"/>
                  </a:cubicBezTo>
                  <a:cubicBezTo>
                    <a:pt x="32" y="20"/>
                    <a:pt x="32" y="20"/>
                    <a:pt x="32" y="20"/>
                  </a:cubicBezTo>
                  <a:cubicBezTo>
                    <a:pt x="32" y="18"/>
                    <a:pt x="34" y="16"/>
                    <a:pt x="36" y="16"/>
                  </a:cubicBezTo>
                  <a:cubicBezTo>
                    <a:pt x="38" y="16"/>
                    <a:pt x="40" y="18"/>
                    <a:pt x="40" y="20"/>
                  </a:cubicBezTo>
                  <a:lnTo>
                    <a:pt x="40" y="44"/>
                  </a:lnTo>
                  <a:close/>
                  <a:moveTo>
                    <a:pt x="56" y="44"/>
                  </a:moveTo>
                  <a:cubicBezTo>
                    <a:pt x="56" y="46"/>
                    <a:pt x="54" y="48"/>
                    <a:pt x="52" y="48"/>
                  </a:cubicBezTo>
                  <a:cubicBezTo>
                    <a:pt x="50" y="48"/>
                    <a:pt x="48" y="46"/>
                    <a:pt x="48" y="44"/>
                  </a:cubicBezTo>
                  <a:cubicBezTo>
                    <a:pt x="48" y="20"/>
                    <a:pt x="48" y="20"/>
                    <a:pt x="48" y="20"/>
                  </a:cubicBezTo>
                  <a:cubicBezTo>
                    <a:pt x="48" y="18"/>
                    <a:pt x="50" y="16"/>
                    <a:pt x="52" y="16"/>
                  </a:cubicBezTo>
                  <a:cubicBezTo>
                    <a:pt x="54" y="16"/>
                    <a:pt x="56" y="18"/>
                    <a:pt x="56" y="20"/>
                  </a:cubicBezTo>
                  <a:lnTo>
                    <a:pt x="56" y="44"/>
                  </a:lnTo>
                  <a:close/>
                  <a:moveTo>
                    <a:pt x="72" y="44"/>
                  </a:moveTo>
                  <a:cubicBezTo>
                    <a:pt x="72" y="46"/>
                    <a:pt x="70" y="48"/>
                    <a:pt x="68" y="48"/>
                  </a:cubicBezTo>
                  <a:cubicBezTo>
                    <a:pt x="66" y="48"/>
                    <a:pt x="64" y="46"/>
                    <a:pt x="64" y="44"/>
                  </a:cubicBezTo>
                  <a:cubicBezTo>
                    <a:pt x="64" y="20"/>
                    <a:pt x="64" y="20"/>
                    <a:pt x="64" y="20"/>
                  </a:cubicBezTo>
                  <a:cubicBezTo>
                    <a:pt x="64" y="18"/>
                    <a:pt x="66" y="16"/>
                    <a:pt x="68" y="16"/>
                  </a:cubicBezTo>
                  <a:cubicBezTo>
                    <a:pt x="70" y="16"/>
                    <a:pt x="72" y="18"/>
                    <a:pt x="72" y="20"/>
                  </a:cubicBezTo>
                  <a:lnTo>
                    <a:pt x="72" y="44"/>
                  </a:lnTo>
                  <a:close/>
                  <a:moveTo>
                    <a:pt x="88" y="44"/>
                  </a:moveTo>
                  <a:cubicBezTo>
                    <a:pt x="88" y="46"/>
                    <a:pt x="86" y="48"/>
                    <a:pt x="84" y="48"/>
                  </a:cubicBezTo>
                  <a:cubicBezTo>
                    <a:pt x="82" y="48"/>
                    <a:pt x="80" y="46"/>
                    <a:pt x="80" y="44"/>
                  </a:cubicBezTo>
                  <a:cubicBezTo>
                    <a:pt x="80" y="20"/>
                    <a:pt x="80" y="20"/>
                    <a:pt x="80" y="20"/>
                  </a:cubicBezTo>
                  <a:cubicBezTo>
                    <a:pt x="80" y="18"/>
                    <a:pt x="82" y="16"/>
                    <a:pt x="84" y="16"/>
                  </a:cubicBezTo>
                  <a:cubicBezTo>
                    <a:pt x="86" y="16"/>
                    <a:pt x="88" y="18"/>
                    <a:pt x="88" y="20"/>
                  </a:cubicBezTo>
                  <a:lnTo>
                    <a:pt x="88" y="44"/>
                  </a:lnTo>
                  <a:close/>
                  <a:moveTo>
                    <a:pt x="104" y="44"/>
                  </a:moveTo>
                  <a:cubicBezTo>
                    <a:pt x="104" y="46"/>
                    <a:pt x="102" y="48"/>
                    <a:pt x="100" y="48"/>
                  </a:cubicBezTo>
                  <a:cubicBezTo>
                    <a:pt x="98" y="48"/>
                    <a:pt x="96" y="46"/>
                    <a:pt x="96" y="44"/>
                  </a:cubicBezTo>
                  <a:cubicBezTo>
                    <a:pt x="96" y="20"/>
                    <a:pt x="96" y="20"/>
                    <a:pt x="96" y="20"/>
                  </a:cubicBezTo>
                  <a:cubicBezTo>
                    <a:pt x="96" y="18"/>
                    <a:pt x="98" y="16"/>
                    <a:pt x="100" y="16"/>
                  </a:cubicBezTo>
                  <a:cubicBezTo>
                    <a:pt x="102" y="16"/>
                    <a:pt x="104" y="18"/>
                    <a:pt x="104" y="20"/>
                  </a:cubicBezTo>
                  <a:lnTo>
                    <a:pt x="104" y="44"/>
                  </a:lnTo>
                  <a:close/>
                  <a:moveTo>
                    <a:pt x="152" y="48"/>
                  </a:moveTo>
                  <a:cubicBezTo>
                    <a:pt x="143" y="48"/>
                    <a:pt x="136" y="41"/>
                    <a:pt x="136" y="32"/>
                  </a:cubicBezTo>
                  <a:cubicBezTo>
                    <a:pt x="136" y="23"/>
                    <a:pt x="143" y="16"/>
                    <a:pt x="152" y="16"/>
                  </a:cubicBezTo>
                  <a:cubicBezTo>
                    <a:pt x="161" y="16"/>
                    <a:pt x="168" y="23"/>
                    <a:pt x="168" y="32"/>
                  </a:cubicBezTo>
                  <a:cubicBezTo>
                    <a:pt x="168" y="41"/>
                    <a:pt x="161" y="48"/>
                    <a:pt x="152" y="48"/>
                  </a:cubicBezTo>
                  <a:close/>
                </a:path>
              </a:pathLst>
            </a:custGeom>
            <a:grpFill/>
            <a:ln>
              <a:noFill/>
            </a:ln>
          </p:spPr>
          <p:txBody>
            <a:bodyPr vert="horz" wrap="square" lIns="91440" tIns="45720" rIns="91440" bIns="45720" numCol="1" anchor="t" anchorCtr="0" compatLnSpc="1"/>
            <a:lstStyle/>
            <a:p>
              <a:endParaRPr lang="zh-CN" altLang="en-US"/>
            </a:p>
          </p:txBody>
        </p:sp>
        <p:sp>
          <p:nvSpPr>
            <p:cNvPr id="86" name="Oval 84"/>
            <p:cNvSpPr>
              <a:spLocks noChangeArrowheads="1"/>
            </p:cNvSpPr>
            <p:nvPr/>
          </p:nvSpPr>
          <p:spPr bwMode="auto">
            <a:xfrm>
              <a:off x="8934" y="6269"/>
              <a:ext cx="232" cy="135"/>
            </a:xfrm>
            <a:prstGeom prst="ellipse">
              <a:avLst/>
            </a:prstGeom>
            <a:grpFill/>
            <a:ln>
              <a:noFill/>
            </a:ln>
          </p:spPr>
          <p:txBody>
            <a:bodyPr vert="horz" wrap="square" lIns="91440" tIns="45720" rIns="91440" bIns="45720" numCol="1" anchor="t" anchorCtr="0" compatLnSpc="1"/>
            <a:lstStyle/>
            <a:p>
              <a:endParaRPr lang="zh-CN" altLang="en-US"/>
            </a:p>
          </p:txBody>
        </p:sp>
        <p:sp>
          <p:nvSpPr>
            <p:cNvPr id="87" name="Freeform 85"/>
            <p:cNvSpPr>
              <a:spLocks noEditPoints="1"/>
            </p:cNvSpPr>
            <p:nvPr/>
          </p:nvSpPr>
          <p:spPr bwMode="auto">
            <a:xfrm>
              <a:off x="8825" y="6172"/>
              <a:ext cx="450" cy="295"/>
            </a:xfrm>
            <a:custGeom>
              <a:avLst/>
              <a:gdLst>
                <a:gd name="T0" fmla="*/ 8 w 186"/>
                <a:gd name="T1" fmla="*/ 120 h 122"/>
                <a:gd name="T2" fmla="*/ 178 w 186"/>
                <a:gd name="T3" fmla="*/ 120 h 122"/>
                <a:gd name="T4" fmla="*/ 181 w 186"/>
                <a:gd name="T5" fmla="*/ 120 h 122"/>
                <a:gd name="T6" fmla="*/ 186 w 186"/>
                <a:gd name="T7" fmla="*/ 122 h 122"/>
                <a:gd name="T8" fmla="*/ 167 w 186"/>
                <a:gd name="T9" fmla="*/ 11 h 122"/>
                <a:gd name="T10" fmla="*/ 153 w 186"/>
                <a:gd name="T11" fmla="*/ 0 h 122"/>
                <a:gd name="T12" fmla="*/ 33 w 186"/>
                <a:gd name="T13" fmla="*/ 0 h 122"/>
                <a:gd name="T14" fmla="*/ 20 w 186"/>
                <a:gd name="T15" fmla="*/ 11 h 122"/>
                <a:gd name="T16" fmla="*/ 0 w 186"/>
                <a:gd name="T17" fmla="*/ 122 h 122"/>
                <a:gd name="T18" fmla="*/ 5 w 186"/>
                <a:gd name="T19" fmla="*/ 120 h 122"/>
                <a:gd name="T20" fmla="*/ 8 w 186"/>
                <a:gd name="T21" fmla="*/ 120 h 122"/>
                <a:gd name="T22" fmla="*/ 93 w 186"/>
                <a:gd name="T23" fmla="*/ 32 h 122"/>
                <a:gd name="T24" fmla="*/ 149 w 186"/>
                <a:gd name="T25" fmla="*/ 68 h 122"/>
                <a:gd name="T26" fmla="*/ 93 w 186"/>
                <a:gd name="T27" fmla="*/ 104 h 122"/>
                <a:gd name="T28" fmla="*/ 37 w 186"/>
                <a:gd name="T29" fmla="*/ 68 h 122"/>
                <a:gd name="T30" fmla="*/ 93 w 186"/>
                <a:gd name="T31" fmla="*/ 3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122">
                  <a:moveTo>
                    <a:pt x="8" y="120"/>
                  </a:moveTo>
                  <a:cubicBezTo>
                    <a:pt x="178" y="120"/>
                    <a:pt x="178" y="120"/>
                    <a:pt x="178" y="120"/>
                  </a:cubicBezTo>
                  <a:cubicBezTo>
                    <a:pt x="179" y="120"/>
                    <a:pt x="180" y="120"/>
                    <a:pt x="181" y="120"/>
                  </a:cubicBezTo>
                  <a:cubicBezTo>
                    <a:pt x="183" y="121"/>
                    <a:pt x="185" y="121"/>
                    <a:pt x="186" y="122"/>
                  </a:cubicBezTo>
                  <a:cubicBezTo>
                    <a:pt x="167" y="11"/>
                    <a:pt x="167" y="11"/>
                    <a:pt x="167" y="11"/>
                  </a:cubicBezTo>
                  <a:cubicBezTo>
                    <a:pt x="165" y="5"/>
                    <a:pt x="159" y="0"/>
                    <a:pt x="153" y="0"/>
                  </a:cubicBezTo>
                  <a:cubicBezTo>
                    <a:pt x="33" y="0"/>
                    <a:pt x="33" y="0"/>
                    <a:pt x="33" y="0"/>
                  </a:cubicBezTo>
                  <a:cubicBezTo>
                    <a:pt x="27" y="0"/>
                    <a:pt x="21" y="5"/>
                    <a:pt x="20" y="11"/>
                  </a:cubicBezTo>
                  <a:cubicBezTo>
                    <a:pt x="0" y="122"/>
                    <a:pt x="0" y="122"/>
                    <a:pt x="0" y="122"/>
                  </a:cubicBezTo>
                  <a:cubicBezTo>
                    <a:pt x="2" y="121"/>
                    <a:pt x="3" y="121"/>
                    <a:pt x="5" y="120"/>
                  </a:cubicBezTo>
                  <a:cubicBezTo>
                    <a:pt x="7" y="120"/>
                    <a:pt x="8" y="120"/>
                    <a:pt x="8" y="120"/>
                  </a:cubicBezTo>
                  <a:close/>
                  <a:moveTo>
                    <a:pt x="93" y="32"/>
                  </a:moveTo>
                  <a:cubicBezTo>
                    <a:pt x="125" y="32"/>
                    <a:pt x="149" y="48"/>
                    <a:pt x="149" y="68"/>
                  </a:cubicBezTo>
                  <a:cubicBezTo>
                    <a:pt x="149" y="88"/>
                    <a:pt x="125" y="104"/>
                    <a:pt x="93" y="104"/>
                  </a:cubicBezTo>
                  <a:cubicBezTo>
                    <a:pt x="62" y="104"/>
                    <a:pt x="37" y="88"/>
                    <a:pt x="37" y="68"/>
                  </a:cubicBezTo>
                  <a:cubicBezTo>
                    <a:pt x="37" y="48"/>
                    <a:pt x="62" y="32"/>
                    <a:pt x="93" y="32"/>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43" name="组合 242"/>
          <p:cNvGrpSpPr/>
          <p:nvPr/>
        </p:nvGrpSpPr>
        <p:grpSpPr>
          <a:xfrm>
            <a:off x="3249613" y="4920615"/>
            <a:ext cx="295275" cy="269240"/>
            <a:chOff x="5393" y="7333"/>
            <a:chExt cx="465" cy="424"/>
          </a:xfrm>
          <a:solidFill>
            <a:schemeClr val="bg1">
              <a:lumMod val="50000"/>
            </a:schemeClr>
          </a:solidFill>
        </p:grpSpPr>
        <p:sp>
          <p:nvSpPr>
            <p:cNvPr id="88" name="Freeform 86"/>
            <p:cNvSpPr/>
            <p:nvPr/>
          </p:nvSpPr>
          <p:spPr bwMode="auto">
            <a:xfrm>
              <a:off x="5742" y="7468"/>
              <a:ext cx="116" cy="232"/>
            </a:xfrm>
            <a:custGeom>
              <a:avLst/>
              <a:gdLst>
                <a:gd name="T0" fmla="*/ 44 w 48"/>
                <a:gd name="T1" fmla="*/ 0 h 96"/>
                <a:gd name="T2" fmla="*/ 24 w 48"/>
                <a:gd name="T3" fmla="*/ 0 h 96"/>
                <a:gd name="T4" fmla="*/ 21 w 48"/>
                <a:gd name="T5" fmla="*/ 1 h 96"/>
                <a:gd name="T6" fmla="*/ 10 w 48"/>
                <a:gd name="T7" fmla="*/ 16 h 96"/>
                <a:gd name="T8" fmla="*/ 0 w 48"/>
                <a:gd name="T9" fmla="*/ 16 h 96"/>
                <a:gd name="T10" fmla="*/ 0 w 48"/>
                <a:gd name="T11" fmla="*/ 80 h 96"/>
                <a:gd name="T12" fmla="*/ 10 w 48"/>
                <a:gd name="T13" fmla="*/ 80 h 96"/>
                <a:gd name="T14" fmla="*/ 21 w 48"/>
                <a:gd name="T15" fmla="*/ 94 h 96"/>
                <a:gd name="T16" fmla="*/ 24 w 48"/>
                <a:gd name="T17" fmla="*/ 96 h 96"/>
                <a:gd name="T18" fmla="*/ 44 w 48"/>
                <a:gd name="T19" fmla="*/ 96 h 96"/>
                <a:gd name="T20" fmla="*/ 48 w 48"/>
                <a:gd name="T21" fmla="*/ 92 h 96"/>
                <a:gd name="T22" fmla="*/ 48 w 48"/>
                <a:gd name="T23" fmla="*/ 4 h 96"/>
                <a:gd name="T24" fmla="*/ 44 w 4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6">
                  <a:moveTo>
                    <a:pt x="44" y="0"/>
                  </a:moveTo>
                  <a:cubicBezTo>
                    <a:pt x="24" y="0"/>
                    <a:pt x="24" y="0"/>
                    <a:pt x="24" y="0"/>
                  </a:cubicBezTo>
                  <a:cubicBezTo>
                    <a:pt x="23" y="0"/>
                    <a:pt x="22" y="0"/>
                    <a:pt x="21" y="1"/>
                  </a:cubicBezTo>
                  <a:cubicBezTo>
                    <a:pt x="10" y="16"/>
                    <a:pt x="10" y="16"/>
                    <a:pt x="10" y="16"/>
                  </a:cubicBezTo>
                  <a:cubicBezTo>
                    <a:pt x="0" y="16"/>
                    <a:pt x="0" y="16"/>
                    <a:pt x="0" y="16"/>
                  </a:cubicBezTo>
                  <a:cubicBezTo>
                    <a:pt x="0" y="80"/>
                    <a:pt x="0" y="80"/>
                    <a:pt x="0" y="80"/>
                  </a:cubicBezTo>
                  <a:cubicBezTo>
                    <a:pt x="10" y="80"/>
                    <a:pt x="10" y="80"/>
                    <a:pt x="10" y="80"/>
                  </a:cubicBezTo>
                  <a:cubicBezTo>
                    <a:pt x="21" y="94"/>
                    <a:pt x="21" y="94"/>
                    <a:pt x="21" y="94"/>
                  </a:cubicBezTo>
                  <a:cubicBezTo>
                    <a:pt x="22" y="95"/>
                    <a:pt x="23" y="96"/>
                    <a:pt x="24" y="96"/>
                  </a:cubicBezTo>
                  <a:cubicBezTo>
                    <a:pt x="44" y="96"/>
                    <a:pt x="44" y="96"/>
                    <a:pt x="44" y="96"/>
                  </a:cubicBezTo>
                  <a:cubicBezTo>
                    <a:pt x="46" y="96"/>
                    <a:pt x="48" y="94"/>
                    <a:pt x="48" y="92"/>
                  </a:cubicBezTo>
                  <a:cubicBezTo>
                    <a:pt x="48" y="4"/>
                    <a:pt x="48" y="4"/>
                    <a:pt x="48" y="4"/>
                  </a:cubicBezTo>
                  <a:cubicBezTo>
                    <a:pt x="48" y="2"/>
                    <a:pt x="46" y="0"/>
                    <a:pt x="44" y="0"/>
                  </a:cubicBezTo>
                  <a:close/>
                </a:path>
              </a:pathLst>
            </a:custGeom>
            <a:grpFill/>
            <a:ln>
              <a:noFill/>
            </a:ln>
          </p:spPr>
          <p:txBody>
            <a:bodyPr vert="horz" wrap="square" lIns="91440" tIns="45720" rIns="91440" bIns="45720" numCol="1" anchor="t" anchorCtr="0" compatLnSpc="1"/>
            <a:lstStyle/>
            <a:p>
              <a:endParaRPr lang="zh-CN" altLang="en-US"/>
            </a:p>
          </p:txBody>
        </p:sp>
        <p:sp>
          <p:nvSpPr>
            <p:cNvPr id="89" name="Oval 87"/>
            <p:cNvSpPr>
              <a:spLocks noChangeArrowheads="1"/>
            </p:cNvSpPr>
            <p:nvPr/>
          </p:nvSpPr>
          <p:spPr bwMode="auto">
            <a:xfrm>
              <a:off x="5452" y="7526"/>
              <a:ext cx="19" cy="19"/>
            </a:xfrm>
            <a:prstGeom prst="ellipse">
              <a:avLst/>
            </a:prstGeom>
            <a:grpFill/>
            <a:ln>
              <a:noFill/>
            </a:ln>
          </p:spPr>
          <p:txBody>
            <a:bodyPr vert="horz" wrap="square" lIns="91440" tIns="45720" rIns="91440" bIns="45720" numCol="1" anchor="t" anchorCtr="0" compatLnSpc="1"/>
            <a:lstStyle/>
            <a:p>
              <a:endParaRPr lang="zh-CN" altLang="en-US"/>
            </a:p>
          </p:txBody>
        </p:sp>
        <p:sp>
          <p:nvSpPr>
            <p:cNvPr id="90" name="Freeform 88"/>
            <p:cNvSpPr>
              <a:spLocks noEditPoints="1"/>
            </p:cNvSpPr>
            <p:nvPr/>
          </p:nvSpPr>
          <p:spPr bwMode="auto">
            <a:xfrm>
              <a:off x="5393" y="7333"/>
              <a:ext cx="446" cy="425"/>
            </a:xfrm>
            <a:custGeom>
              <a:avLst/>
              <a:gdLst>
                <a:gd name="T0" fmla="*/ 124 w 184"/>
                <a:gd name="T1" fmla="*/ 48 h 176"/>
                <a:gd name="T2" fmla="*/ 93 w 184"/>
                <a:gd name="T3" fmla="*/ 48 h 176"/>
                <a:gd name="T4" fmla="*/ 98 w 184"/>
                <a:gd name="T5" fmla="*/ 29 h 176"/>
                <a:gd name="T6" fmla="*/ 104 w 184"/>
                <a:gd name="T7" fmla="*/ 24 h 176"/>
                <a:gd name="T8" fmla="*/ 109 w 184"/>
                <a:gd name="T9" fmla="*/ 24 h 176"/>
                <a:gd name="T10" fmla="*/ 128 w 184"/>
                <a:gd name="T11" fmla="*/ 40 h 176"/>
                <a:gd name="T12" fmla="*/ 164 w 184"/>
                <a:gd name="T13" fmla="*/ 40 h 176"/>
                <a:gd name="T14" fmla="*/ 184 w 184"/>
                <a:gd name="T15" fmla="*/ 20 h 176"/>
                <a:gd name="T16" fmla="*/ 164 w 184"/>
                <a:gd name="T17" fmla="*/ 0 h 176"/>
                <a:gd name="T18" fmla="*/ 128 w 184"/>
                <a:gd name="T19" fmla="*/ 0 h 176"/>
                <a:gd name="T20" fmla="*/ 109 w 184"/>
                <a:gd name="T21" fmla="*/ 16 h 176"/>
                <a:gd name="T22" fmla="*/ 104 w 184"/>
                <a:gd name="T23" fmla="*/ 16 h 176"/>
                <a:gd name="T24" fmla="*/ 90 w 184"/>
                <a:gd name="T25" fmla="*/ 27 h 176"/>
                <a:gd name="T26" fmla="*/ 85 w 184"/>
                <a:gd name="T27" fmla="*/ 48 h 176"/>
                <a:gd name="T28" fmla="*/ 12 w 184"/>
                <a:gd name="T29" fmla="*/ 48 h 176"/>
                <a:gd name="T30" fmla="*/ 0 w 184"/>
                <a:gd name="T31" fmla="*/ 60 h 176"/>
                <a:gd name="T32" fmla="*/ 0 w 184"/>
                <a:gd name="T33" fmla="*/ 148 h 176"/>
                <a:gd name="T34" fmla="*/ 8 w 184"/>
                <a:gd name="T35" fmla="*/ 159 h 176"/>
                <a:gd name="T36" fmla="*/ 8 w 184"/>
                <a:gd name="T37" fmla="*/ 164 h 176"/>
                <a:gd name="T38" fmla="*/ 20 w 184"/>
                <a:gd name="T39" fmla="*/ 176 h 176"/>
                <a:gd name="T40" fmla="*/ 52 w 184"/>
                <a:gd name="T41" fmla="*/ 176 h 176"/>
                <a:gd name="T42" fmla="*/ 64 w 184"/>
                <a:gd name="T43" fmla="*/ 164 h 176"/>
                <a:gd name="T44" fmla="*/ 64 w 184"/>
                <a:gd name="T45" fmla="*/ 160 h 176"/>
                <a:gd name="T46" fmla="*/ 72 w 184"/>
                <a:gd name="T47" fmla="*/ 160 h 176"/>
                <a:gd name="T48" fmla="*/ 72 w 184"/>
                <a:gd name="T49" fmla="*/ 164 h 176"/>
                <a:gd name="T50" fmla="*/ 84 w 184"/>
                <a:gd name="T51" fmla="*/ 176 h 176"/>
                <a:gd name="T52" fmla="*/ 116 w 184"/>
                <a:gd name="T53" fmla="*/ 176 h 176"/>
                <a:gd name="T54" fmla="*/ 128 w 184"/>
                <a:gd name="T55" fmla="*/ 164 h 176"/>
                <a:gd name="T56" fmla="*/ 128 w 184"/>
                <a:gd name="T57" fmla="*/ 159 h 176"/>
                <a:gd name="T58" fmla="*/ 136 w 184"/>
                <a:gd name="T59" fmla="*/ 148 h 176"/>
                <a:gd name="T60" fmla="*/ 136 w 184"/>
                <a:gd name="T61" fmla="*/ 60 h 176"/>
                <a:gd name="T62" fmla="*/ 124 w 184"/>
                <a:gd name="T63" fmla="*/ 48 h 176"/>
                <a:gd name="T64" fmla="*/ 28 w 184"/>
                <a:gd name="T65" fmla="*/ 96 h 176"/>
                <a:gd name="T66" fmla="*/ 16 w 184"/>
                <a:gd name="T67" fmla="*/ 84 h 176"/>
                <a:gd name="T68" fmla="*/ 28 w 184"/>
                <a:gd name="T69" fmla="*/ 72 h 176"/>
                <a:gd name="T70" fmla="*/ 40 w 184"/>
                <a:gd name="T71" fmla="*/ 84 h 176"/>
                <a:gd name="T72" fmla="*/ 28 w 184"/>
                <a:gd name="T73" fmla="*/ 96 h 176"/>
                <a:gd name="T74" fmla="*/ 112 w 184"/>
                <a:gd name="T75" fmla="*/ 132 h 176"/>
                <a:gd name="T76" fmla="*/ 108 w 184"/>
                <a:gd name="T77" fmla="*/ 136 h 176"/>
                <a:gd name="T78" fmla="*/ 60 w 184"/>
                <a:gd name="T79" fmla="*/ 136 h 176"/>
                <a:gd name="T80" fmla="*/ 56 w 184"/>
                <a:gd name="T81" fmla="*/ 132 h 176"/>
                <a:gd name="T82" fmla="*/ 56 w 184"/>
                <a:gd name="T83" fmla="*/ 76 h 176"/>
                <a:gd name="T84" fmla="*/ 60 w 184"/>
                <a:gd name="T85" fmla="*/ 72 h 176"/>
                <a:gd name="T86" fmla="*/ 108 w 184"/>
                <a:gd name="T87" fmla="*/ 72 h 176"/>
                <a:gd name="T88" fmla="*/ 112 w 184"/>
                <a:gd name="T89" fmla="*/ 76 h 176"/>
                <a:gd name="T90" fmla="*/ 112 w 184"/>
                <a:gd name="T91"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24" y="48"/>
                  </a:moveTo>
                  <a:cubicBezTo>
                    <a:pt x="93" y="48"/>
                    <a:pt x="93" y="48"/>
                    <a:pt x="93" y="48"/>
                  </a:cubicBezTo>
                  <a:cubicBezTo>
                    <a:pt x="98" y="29"/>
                    <a:pt x="98" y="29"/>
                    <a:pt x="98" y="29"/>
                  </a:cubicBezTo>
                  <a:cubicBezTo>
                    <a:pt x="99" y="26"/>
                    <a:pt x="102" y="24"/>
                    <a:pt x="104" y="24"/>
                  </a:cubicBezTo>
                  <a:cubicBezTo>
                    <a:pt x="109" y="24"/>
                    <a:pt x="109" y="24"/>
                    <a:pt x="109" y="24"/>
                  </a:cubicBezTo>
                  <a:cubicBezTo>
                    <a:pt x="110" y="33"/>
                    <a:pt x="118" y="40"/>
                    <a:pt x="128" y="40"/>
                  </a:cubicBezTo>
                  <a:cubicBezTo>
                    <a:pt x="164" y="40"/>
                    <a:pt x="164" y="40"/>
                    <a:pt x="164" y="40"/>
                  </a:cubicBezTo>
                  <a:cubicBezTo>
                    <a:pt x="175" y="40"/>
                    <a:pt x="184" y="31"/>
                    <a:pt x="184" y="20"/>
                  </a:cubicBezTo>
                  <a:cubicBezTo>
                    <a:pt x="184" y="9"/>
                    <a:pt x="175" y="0"/>
                    <a:pt x="164" y="0"/>
                  </a:cubicBezTo>
                  <a:cubicBezTo>
                    <a:pt x="128" y="0"/>
                    <a:pt x="128" y="0"/>
                    <a:pt x="128" y="0"/>
                  </a:cubicBezTo>
                  <a:cubicBezTo>
                    <a:pt x="118" y="0"/>
                    <a:pt x="110" y="7"/>
                    <a:pt x="109" y="16"/>
                  </a:cubicBezTo>
                  <a:cubicBezTo>
                    <a:pt x="104" y="16"/>
                    <a:pt x="104" y="16"/>
                    <a:pt x="104" y="16"/>
                  </a:cubicBezTo>
                  <a:cubicBezTo>
                    <a:pt x="98" y="16"/>
                    <a:pt x="92" y="21"/>
                    <a:pt x="90" y="27"/>
                  </a:cubicBezTo>
                  <a:cubicBezTo>
                    <a:pt x="85" y="48"/>
                    <a:pt x="85" y="48"/>
                    <a:pt x="85" y="48"/>
                  </a:cubicBezTo>
                  <a:cubicBezTo>
                    <a:pt x="12" y="48"/>
                    <a:pt x="12" y="48"/>
                    <a:pt x="12" y="48"/>
                  </a:cubicBezTo>
                  <a:cubicBezTo>
                    <a:pt x="6" y="48"/>
                    <a:pt x="0" y="53"/>
                    <a:pt x="0" y="60"/>
                  </a:cubicBezTo>
                  <a:cubicBezTo>
                    <a:pt x="0" y="148"/>
                    <a:pt x="0" y="148"/>
                    <a:pt x="0" y="148"/>
                  </a:cubicBezTo>
                  <a:cubicBezTo>
                    <a:pt x="0" y="153"/>
                    <a:pt x="3" y="157"/>
                    <a:pt x="8" y="159"/>
                  </a:cubicBezTo>
                  <a:cubicBezTo>
                    <a:pt x="8" y="164"/>
                    <a:pt x="8" y="164"/>
                    <a:pt x="8" y="164"/>
                  </a:cubicBezTo>
                  <a:cubicBezTo>
                    <a:pt x="8" y="170"/>
                    <a:pt x="14" y="176"/>
                    <a:pt x="20" y="176"/>
                  </a:cubicBezTo>
                  <a:cubicBezTo>
                    <a:pt x="52" y="176"/>
                    <a:pt x="52" y="176"/>
                    <a:pt x="52" y="176"/>
                  </a:cubicBezTo>
                  <a:cubicBezTo>
                    <a:pt x="59" y="176"/>
                    <a:pt x="64" y="170"/>
                    <a:pt x="64" y="164"/>
                  </a:cubicBezTo>
                  <a:cubicBezTo>
                    <a:pt x="64" y="160"/>
                    <a:pt x="64" y="160"/>
                    <a:pt x="64" y="160"/>
                  </a:cubicBezTo>
                  <a:cubicBezTo>
                    <a:pt x="72" y="160"/>
                    <a:pt x="72" y="160"/>
                    <a:pt x="72" y="160"/>
                  </a:cubicBezTo>
                  <a:cubicBezTo>
                    <a:pt x="72" y="164"/>
                    <a:pt x="72" y="164"/>
                    <a:pt x="72" y="164"/>
                  </a:cubicBezTo>
                  <a:cubicBezTo>
                    <a:pt x="72" y="170"/>
                    <a:pt x="78" y="176"/>
                    <a:pt x="84" y="176"/>
                  </a:cubicBezTo>
                  <a:cubicBezTo>
                    <a:pt x="116" y="176"/>
                    <a:pt x="116" y="176"/>
                    <a:pt x="116" y="176"/>
                  </a:cubicBezTo>
                  <a:cubicBezTo>
                    <a:pt x="123" y="176"/>
                    <a:pt x="128" y="170"/>
                    <a:pt x="128" y="164"/>
                  </a:cubicBezTo>
                  <a:cubicBezTo>
                    <a:pt x="128" y="159"/>
                    <a:pt x="128" y="159"/>
                    <a:pt x="128" y="159"/>
                  </a:cubicBezTo>
                  <a:cubicBezTo>
                    <a:pt x="133" y="157"/>
                    <a:pt x="136" y="153"/>
                    <a:pt x="136" y="148"/>
                  </a:cubicBezTo>
                  <a:cubicBezTo>
                    <a:pt x="136" y="60"/>
                    <a:pt x="136" y="60"/>
                    <a:pt x="136" y="60"/>
                  </a:cubicBezTo>
                  <a:cubicBezTo>
                    <a:pt x="136" y="53"/>
                    <a:pt x="131" y="48"/>
                    <a:pt x="124" y="48"/>
                  </a:cubicBezTo>
                  <a:close/>
                  <a:moveTo>
                    <a:pt x="28" y="96"/>
                  </a:moveTo>
                  <a:cubicBezTo>
                    <a:pt x="22" y="96"/>
                    <a:pt x="16" y="90"/>
                    <a:pt x="16" y="84"/>
                  </a:cubicBezTo>
                  <a:cubicBezTo>
                    <a:pt x="16" y="77"/>
                    <a:pt x="22" y="72"/>
                    <a:pt x="28" y="72"/>
                  </a:cubicBezTo>
                  <a:cubicBezTo>
                    <a:pt x="35" y="72"/>
                    <a:pt x="40" y="77"/>
                    <a:pt x="40" y="84"/>
                  </a:cubicBezTo>
                  <a:cubicBezTo>
                    <a:pt x="40" y="90"/>
                    <a:pt x="35" y="96"/>
                    <a:pt x="28" y="96"/>
                  </a:cubicBezTo>
                  <a:close/>
                  <a:moveTo>
                    <a:pt x="112" y="132"/>
                  </a:moveTo>
                  <a:cubicBezTo>
                    <a:pt x="112" y="134"/>
                    <a:pt x="110" y="136"/>
                    <a:pt x="108" y="136"/>
                  </a:cubicBezTo>
                  <a:cubicBezTo>
                    <a:pt x="60" y="136"/>
                    <a:pt x="60" y="136"/>
                    <a:pt x="60" y="136"/>
                  </a:cubicBezTo>
                  <a:cubicBezTo>
                    <a:pt x="58" y="136"/>
                    <a:pt x="56" y="134"/>
                    <a:pt x="56" y="132"/>
                  </a:cubicBezTo>
                  <a:cubicBezTo>
                    <a:pt x="56" y="76"/>
                    <a:pt x="56" y="76"/>
                    <a:pt x="56" y="76"/>
                  </a:cubicBezTo>
                  <a:cubicBezTo>
                    <a:pt x="56" y="74"/>
                    <a:pt x="58" y="72"/>
                    <a:pt x="60" y="72"/>
                  </a:cubicBezTo>
                  <a:cubicBezTo>
                    <a:pt x="108" y="72"/>
                    <a:pt x="108" y="72"/>
                    <a:pt x="108" y="72"/>
                  </a:cubicBezTo>
                  <a:cubicBezTo>
                    <a:pt x="110" y="72"/>
                    <a:pt x="112" y="74"/>
                    <a:pt x="112" y="76"/>
                  </a:cubicBezTo>
                  <a:lnTo>
                    <a:pt x="112" y="132"/>
                  </a:lnTo>
                  <a:close/>
                </a:path>
              </a:pathLst>
            </a:custGeom>
            <a:grpFill/>
            <a:ln>
              <a:noFill/>
            </a:ln>
          </p:spPr>
          <p:txBody>
            <a:bodyPr vert="horz" wrap="square" lIns="91440" tIns="45720" rIns="91440" bIns="45720" numCol="1" anchor="t" anchorCtr="0" compatLnSpc="1"/>
            <a:lstStyle/>
            <a:p>
              <a:endParaRPr lang="zh-CN" altLang="en-US"/>
            </a:p>
          </p:txBody>
        </p:sp>
        <p:sp>
          <p:nvSpPr>
            <p:cNvPr id="91" name="Rectangle 89"/>
            <p:cNvSpPr>
              <a:spLocks noChangeArrowheads="1"/>
            </p:cNvSpPr>
            <p:nvPr/>
          </p:nvSpPr>
          <p:spPr bwMode="auto">
            <a:xfrm>
              <a:off x="5549" y="7526"/>
              <a:ext cx="97" cy="116"/>
            </a:xfrm>
            <a:prstGeom prst="rect">
              <a:avLst/>
            </a:prstGeom>
            <a:grpFill/>
            <a:ln>
              <a:noFill/>
            </a:ln>
          </p:spPr>
          <p:txBody>
            <a:bodyPr vert="horz" wrap="square" lIns="91440" tIns="45720" rIns="91440" bIns="45720" numCol="1" anchor="t" anchorCtr="0" compatLnSpc="1"/>
            <a:lstStyle/>
            <a:p>
              <a:endParaRPr lang="zh-CN" altLang="en-US"/>
            </a:p>
          </p:txBody>
        </p:sp>
      </p:grpSp>
      <p:grpSp>
        <p:nvGrpSpPr>
          <p:cNvPr id="248" name="组合 247"/>
          <p:cNvGrpSpPr/>
          <p:nvPr/>
        </p:nvGrpSpPr>
        <p:grpSpPr>
          <a:xfrm>
            <a:off x="3942080" y="4907915"/>
            <a:ext cx="294640" cy="294640"/>
            <a:chOff x="6535" y="7314"/>
            <a:chExt cx="464" cy="464"/>
          </a:xfrm>
          <a:solidFill>
            <a:schemeClr val="bg1">
              <a:lumMod val="50000"/>
            </a:schemeClr>
          </a:solidFill>
        </p:grpSpPr>
        <p:sp>
          <p:nvSpPr>
            <p:cNvPr id="92" name="Freeform 90"/>
            <p:cNvSpPr>
              <a:spLocks noEditPoints="1"/>
            </p:cNvSpPr>
            <p:nvPr/>
          </p:nvSpPr>
          <p:spPr bwMode="auto">
            <a:xfrm>
              <a:off x="6709" y="7487"/>
              <a:ext cx="116" cy="116"/>
            </a:xfrm>
            <a:custGeom>
              <a:avLst/>
              <a:gdLst>
                <a:gd name="T0" fmla="*/ 24 w 48"/>
                <a:gd name="T1" fmla="*/ 0 h 48"/>
                <a:gd name="T2" fmla="*/ 0 w 48"/>
                <a:gd name="T3" fmla="*/ 24 h 48"/>
                <a:gd name="T4" fmla="*/ 24 w 48"/>
                <a:gd name="T5" fmla="*/ 48 h 48"/>
                <a:gd name="T6" fmla="*/ 48 w 48"/>
                <a:gd name="T7" fmla="*/ 24 h 48"/>
                <a:gd name="T8" fmla="*/ 24 w 48"/>
                <a:gd name="T9" fmla="*/ 0 h 48"/>
                <a:gd name="T10" fmla="*/ 21 w 48"/>
                <a:gd name="T11" fmla="*/ 16 h 48"/>
                <a:gd name="T12" fmla="*/ 16 w 48"/>
                <a:gd name="T13" fmla="*/ 21 h 48"/>
                <a:gd name="T14" fmla="*/ 12 w 48"/>
                <a:gd name="T15" fmla="*/ 24 h 48"/>
                <a:gd name="T16" fmla="*/ 11 w 48"/>
                <a:gd name="T17" fmla="*/ 24 h 48"/>
                <a:gd name="T18" fmla="*/ 8 w 48"/>
                <a:gd name="T19" fmla="*/ 19 h 48"/>
                <a:gd name="T20" fmla="*/ 19 w 48"/>
                <a:gd name="T21" fmla="*/ 8 h 48"/>
                <a:gd name="T22" fmla="*/ 24 w 48"/>
                <a:gd name="T23" fmla="*/ 11 h 48"/>
                <a:gd name="T24" fmla="*/ 21 w 48"/>
                <a:gd name="T25"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48">
                  <a:moveTo>
                    <a:pt x="24" y="0"/>
                  </a:moveTo>
                  <a:cubicBezTo>
                    <a:pt x="11" y="0"/>
                    <a:pt x="0" y="11"/>
                    <a:pt x="0" y="24"/>
                  </a:cubicBezTo>
                  <a:cubicBezTo>
                    <a:pt x="0" y="37"/>
                    <a:pt x="11" y="48"/>
                    <a:pt x="24" y="48"/>
                  </a:cubicBezTo>
                  <a:cubicBezTo>
                    <a:pt x="37" y="48"/>
                    <a:pt x="48" y="37"/>
                    <a:pt x="48" y="24"/>
                  </a:cubicBezTo>
                  <a:cubicBezTo>
                    <a:pt x="48" y="11"/>
                    <a:pt x="37" y="0"/>
                    <a:pt x="24" y="0"/>
                  </a:cubicBezTo>
                  <a:close/>
                  <a:moveTo>
                    <a:pt x="21" y="16"/>
                  </a:moveTo>
                  <a:cubicBezTo>
                    <a:pt x="19" y="17"/>
                    <a:pt x="17" y="19"/>
                    <a:pt x="16" y="21"/>
                  </a:cubicBezTo>
                  <a:cubicBezTo>
                    <a:pt x="15" y="23"/>
                    <a:pt x="14" y="24"/>
                    <a:pt x="12" y="24"/>
                  </a:cubicBezTo>
                  <a:cubicBezTo>
                    <a:pt x="12" y="24"/>
                    <a:pt x="11" y="24"/>
                    <a:pt x="11" y="24"/>
                  </a:cubicBezTo>
                  <a:cubicBezTo>
                    <a:pt x="9" y="23"/>
                    <a:pt x="8" y="21"/>
                    <a:pt x="8" y="19"/>
                  </a:cubicBezTo>
                  <a:cubicBezTo>
                    <a:pt x="10" y="14"/>
                    <a:pt x="14" y="10"/>
                    <a:pt x="19" y="8"/>
                  </a:cubicBezTo>
                  <a:cubicBezTo>
                    <a:pt x="21" y="7"/>
                    <a:pt x="23" y="8"/>
                    <a:pt x="24" y="11"/>
                  </a:cubicBezTo>
                  <a:cubicBezTo>
                    <a:pt x="25" y="13"/>
                    <a:pt x="24" y="15"/>
                    <a:pt x="21" y="16"/>
                  </a:cubicBez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91"/>
            <p:cNvSpPr>
              <a:spLocks noEditPoints="1"/>
            </p:cNvSpPr>
            <p:nvPr/>
          </p:nvSpPr>
          <p:spPr bwMode="auto">
            <a:xfrm>
              <a:off x="6535" y="7314"/>
              <a:ext cx="465" cy="464"/>
            </a:xfrm>
            <a:custGeom>
              <a:avLst/>
              <a:gdLst>
                <a:gd name="T0" fmla="*/ 179 w 192"/>
                <a:gd name="T1" fmla="*/ 47 h 192"/>
                <a:gd name="T2" fmla="*/ 185 w 192"/>
                <a:gd name="T3" fmla="*/ 41 h 192"/>
                <a:gd name="T4" fmla="*/ 192 w 192"/>
                <a:gd name="T5" fmla="*/ 24 h 192"/>
                <a:gd name="T6" fmla="*/ 185 w 192"/>
                <a:gd name="T7" fmla="*/ 7 h 192"/>
                <a:gd name="T8" fmla="*/ 168 w 192"/>
                <a:gd name="T9" fmla="*/ 0 h 192"/>
                <a:gd name="T10" fmla="*/ 151 w 192"/>
                <a:gd name="T11" fmla="*/ 7 h 192"/>
                <a:gd name="T12" fmla="*/ 145 w 192"/>
                <a:gd name="T13" fmla="*/ 13 h 192"/>
                <a:gd name="T14" fmla="*/ 96 w 192"/>
                <a:gd name="T15" fmla="*/ 0 h 192"/>
                <a:gd name="T16" fmla="*/ 47 w 192"/>
                <a:gd name="T17" fmla="*/ 13 h 192"/>
                <a:gd name="T18" fmla="*/ 41 w 192"/>
                <a:gd name="T19" fmla="*/ 7 h 192"/>
                <a:gd name="T20" fmla="*/ 24 w 192"/>
                <a:gd name="T21" fmla="*/ 0 h 192"/>
                <a:gd name="T22" fmla="*/ 7 w 192"/>
                <a:gd name="T23" fmla="*/ 7 h 192"/>
                <a:gd name="T24" fmla="*/ 0 w 192"/>
                <a:gd name="T25" fmla="*/ 24 h 192"/>
                <a:gd name="T26" fmla="*/ 7 w 192"/>
                <a:gd name="T27" fmla="*/ 41 h 192"/>
                <a:gd name="T28" fmla="*/ 14 w 192"/>
                <a:gd name="T29" fmla="*/ 47 h 192"/>
                <a:gd name="T30" fmla="*/ 0 w 192"/>
                <a:gd name="T31" fmla="*/ 96 h 192"/>
                <a:gd name="T32" fmla="*/ 13 w 192"/>
                <a:gd name="T33" fmla="*/ 145 h 192"/>
                <a:gd name="T34" fmla="*/ 7 w 192"/>
                <a:gd name="T35" fmla="*/ 151 h 192"/>
                <a:gd name="T36" fmla="*/ 0 w 192"/>
                <a:gd name="T37" fmla="*/ 168 h 192"/>
                <a:gd name="T38" fmla="*/ 7 w 192"/>
                <a:gd name="T39" fmla="*/ 185 h 192"/>
                <a:gd name="T40" fmla="*/ 24 w 192"/>
                <a:gd name="T41" fmla="*/ 192 h 192"/>
                <a:gd name="T42" fmla="*/ 41 w 192"/>
                <a:gd name="T43" fmla="*/ 185 h 192"/>
                <a:gd name="T44" fmla="*/ 47 w 192"/>
                <a:gd name="T45" fmla="*/ 179 h 192"/>
                <a:gd name="T46" fmla="*/ 96 w 192"/>
                <a:gd name="T47" fmla="*/ 192 h 192"/>
                <a:gd name="T48" fmla="*/ 145 w 192"/>
                <a:gd name="T49" fmla="*/ 179 h 192"/>
                <a:gd name="T50" fmla="*/ 151 w 192"/>
                <a:gd name="T51" fmla="*/ 185 h 192"/>
                <a:gd name="T52" fmla="*/ 168 w 192"/>
                <a:gd name="T53" fmla="*/ 192 h 192"/>
                <a:gd name="T54" fmla="*/ 185 w 192"/>
                <a:gd name="T55" fmla="*/ 185 h 192"/>
                <a:gd name="T56" fmla="*/ 192 w 192"/>
                <a:gd name="T57" fmla="*/ 168 h 192"/>
                <a:gd name="T58" fmla="*/ 185 w 192"/>
                <a:gd name="T59" fmla="*/ 151 h 192"/>
                <a:gd name="T60" fmla="*/ 179 w 192"/>
                <a:gd name="T61" fmla="*/ 145 h 192"/>
                <a:gd name="T62" fmla="*/ 192 w 192"/>
                <a:gd name="T63" fmla="*/ 96 h 192"/>
                <a:gd name="T64" fmla="*/ 179 w 192"/>
                <a:gd name="T65" fmla="*/ 47 h 192"/>
                <a:gd name="T66" fmla="*/ 96 w 192"/>
                <a:gd name="T67" fmla="*/ 176 h 192"/>
                <a:gd name="T68" fmla="*/ 16 w 192"/>
                <a:gd name="T69" fmla="*/ 96 h 192"/>
                <a:gd name="T70" fmla="*/ 96 w 192"/>
                <a:gd name="T71" fmla="*/ 16 h 192"/>
                <a:gd name="T72" fmla="*/ 176 w 192"/>
                <a:gd name="T73" fmla="*/ 96 h 192"/>
                <a:gd name="T74" fmla="*/ 96 w 192"/>
                <a:gd name="T7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79" y="47"/>
                  </a:moveTo>
                  <a:cubicBezTo>
                    <a:pt x="185" y="41"/>
                    <a:pt x="185" y="41"/>
                    <a:pt x="185" y="41"/>
                  </a:cubicBezTo>
                  <a:cubicBezTo>
                    <a:pt x="190" y="36"/>
                    <a:pt x="192" y="30"/>
                    <a:pt x="192" y="24"/>
                  </a:cubicBezTo>
                  <a:cubicBezTo>
                    <a:pt x="192" y="17"/>
                    <a:pt x="190" y="11"/>
                    <a:pt x="185" y="7"/>
                  </a:cubicBezTo>
                  <a:cubicBezTo>
                    <a:pt x="181" y="2"/>
                    <a:pt x="175" y="0"/>
                    <a:pt x="168" y="0"/>
                  </a:cubicBezTo>
                  <a:cubicBezTo>
                    <a:pt x="162" y="0"/>
                    <a:pt x="156" y="2"/>
                    <a:pt x="151" y="7"/>
                  </a:cubicBezTo>
                  <a:cubicBezTo>
                    <a:pt x="145" y="13"/>
                    <a:pt x="145" y="13"/>
                    <a:pt x="145" y="13"/>
                  </a:cubicBezTo>
                  <a:cubicBezTo>
                    <a:pt x="130" y="5"/>
                    <a:pt x="113" y="0"/>
                    <a:pt x="96" y="0"/>
                  </a:cubicBezTo>
                  <a:cubicBezTo>
                    <a:pt x="79" y="0"/>
                    <a:pt x="62" y="5"/>
                    <a:pt x="47" y="13"/>
                  </a:cubicBezTo>
                  <a:cubicBezTo>
                    <a:pt x="41" y="7"/>
                    <a:pt x="41" y="7"/>
                    <a:pt x="41" y="7"/>
                  </a:cubicBezTo>
                  <a:cubicBezTo>
                    <a:pt x="37" y="2"/>
                    <a:pt x="31" y="0"/>
                    <a:pt x="24" y="0"/>
                  </a:cubicBezTo>
                  <a:cubicBezTo>
                    <a:pt x="18" y="0"/>
                    <a:pt x="12" y="2"/>
                    <a:pt x="7" y="7"/>
                  </a:cubicBezTo>
                  <a:cubicBezTo>
                    <a:pt x="3" y="11"/>
                    <a:pt x="0" y="17"/>
                    <a:pt x="0" y="24"/>
                  </a:cubicBezTo>
                  <a:cubicBezTo>
                    <a:pt x="0" y="30"/>
                    <a:pt x="3" y="36"/>
                    <a:pt x="7" y="41"/>
                  </a:cubicBezTo>
                  <a:cubicBezTo>
                    <a:pt x="14" y="47"/>
                    <a:pt x="14" y="47"/>
                    <a:pt x="14" y="47"/>
                  </a:cubicBezTo>
                  <a:cubicBezTo>
                    <a:pt x="5" y="62"/>
                    <a:pt x="0" y="79"/>
                    <a:pt x="0" y="96"/>
                  </a:cubicBezTo>
                  <a:cubicBezTo>
                    <a:pt x="0" y="113"/>
                    <a:pt x="5" y="130"/>
                    <a:pt x="13" y="145"/>
                  </a:cubicBezTo>
                  <a:cubicBezTo>
                    <a:pt x="7" y="151"/>
                    <a:pt x="7" y="151"/>
                    <a:pt x="7" y="151"/>
                  </a:cubicBezTo>
                  <a:cubicBezTo>
                    <a:pt x="3" y="155"/>
                    <a:pt x="0" y="161"/>
                    <a:pt x="0" y="168"/>
                  </a:cubicBezTo>
                  <a:cubicBezTo>
                    <a:pt x="0" y="174"/>
                    <a:pt x="3" y="180"/>
                    <a:pt x="7" y="185"/>
                  </a:cubicBezTo>
                  <a:cubicBezTo>
                    <a:pt x="12" y="189"/>
                    <a:pt x="18" y="192"/>
                    <a:pt x="24" y="192"/>
                  </a:cubicBezTo>
                  <a:cubicBezTo>
                    <a:pt x="31" y="192"/>
                    <a:pt x="37" y="189"/>
                    <a:pt x="41" y="185"/>
                  </a:cubicBezTo>
                  <a:cubicBezTo>
                    <a:pt x="47" y="179"/>
                    <a:pt x="47" y="179"/>
                    <a:pt x="47" y="179"/>
                  </a:cubicBezTo>
                  <a:cubicBezTo>
                    <a:pt x="62" y="187"/>
                    <a:pt x="79" y="192"/>
                    <a:pt x="96" y="192"/>
                  </a:cubicBezTo>
                  <a:cubicBezTo>
                    <a:pt x="113" y="192"/>
                    <a:pt x="130" y="187"/>
                    <a:pt x="145" y="179"/>
                  </a:cubicBezTo>
                  <a:cubicBezTo>
                    <a:pt x="151" y="185"/>
                    <a:pt x="151" y="185"/>
                    <a:pt x="151" y="185"/>
                  </a:cubicBezTo>
                  <a:cubicBezTo>
                    <a:pt x="156" y="189"/>
                    <a:pt x="162" y="192"/>
                    <a:pt x="168" y="192"/>
                  </a:cubicBezTo>
                  <a:cubicBezTo>
                    <a:pt x="175" y="192"/>
                    <a:pt x="181" y="189"/>
                    <a:pt x="185" y="185"/>
                  </a:cubicBezTo>
                  <a:cubicBezTo>
                    <a:pt x="190" y="180"/>
                    <a:pt x="192" y="174"/>
                    <a:pt x="192" y="168"/>
                  </a:cubicBezTo>
                  <a:cubicBezTo>
                    <a:pt x="192" y="161"/>
                    <a:pt x="190" y="155"/>
                    <a:pt x="185" y="151"/>
                  </a:cubicBezTo>
                  <a:cubicBezTo>
                    <a:pt x="179" y="145"/>
                    <a:pt x="179" y="145"/>
                    <a:pt x="179" y="145"/>
                  </a:cubicBezTo>
                  <a:cubicBezTo>
                    <a:pt x="188" y="130"/>
                    <a:pt x="192" y="113"/>
                    <a:pt x="192" y="96"/>
                  </a:cubicBezTo>
                  <a:cubicBezTo>
                    <a:pt x="192" y="79"/>
                    <a:pt x="188" y="62"/>
                    <a:pt x="179" y="47"/>
                  </a:cubicBezTo>
                  <a:close/>
                  <a:moveTo>
                    <a:pt x="96" y="176"/>
                  </a:moveTo>
                  <a:cubicBezTo>
                    <a:pt x="52" y="176"/>
                    <a:pt x="16" y="140"/>
                    <a:pt x="16" y="96"/>
                  </a:cubicBezTo>
                  <a:cubicBezTo>
                    <a:pt x="16" y="52"/>
                    <a:pt x="52" y="16"/>
                    <a:pt x="96" y="16"/>
                  </a:cubicBezTo>
                  <a:cubicBezTo>
                    <a:pt x="140" y="16"/>
                    <a:pt x="176" y="52"/>
                    <a:pt x="176" y="96"/>
                  </a:cubicBezTo>
                  <a:cubicBezTo>
                    <a:pt x="176" y="140"/>
                    <a:pt x="140" y="176"/>
                    <a:pt x="96" y="176"/>
                  </a:cubicBezTo>
                  <a:close/>
                </a:path>
              </a:pathLst>
            </a:custGeom>
            <a:grpFill/>
            <a:ln>
              <a:noFill/>
            </a:ln>
          </p:spPr>
          <p:txBody>
            <a:bodyPr vert="horz" wrap="square" lIns="91440" tIns="45720" rIns="91440" bIns="45720" numCol="1" anchor="t" anchorCtr="0" compatLnSpc="1"/>
            <a:lstStyle/>
            <a:p>
              <a:endParaRPr lang="zh-CN" altLang="en-US"/>
            </a:p>
          </p:txBody>
        </p:sp>
        <p:sp>
          <p:nvSpPr>
            <p:cNvPr id="94" name="Freeform 92"/>
            <p:cNvSpPr>
              <a:spLocks noEditPoints="1"/>
            </p:cNvSpPr>
            <p:nvPr/>
          </p:nvSpPr>
          <p:spPr bwMode="auto">
            <a:xfrm>
              <a:off x="6593" y="7371"/>
              <a:ext cx="348" cy="349"/>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04 w 144"/>
                <a:gd name="T11" fmla="*/ 72 h 144"/>
                <a:gd name="T12" fmla="*/ 72 w 144"/>
                <a:gd name="T13" fmla="*/ 104 h 144"/>
                <a:gd name="T14" fmla="*/ 40 w 144"/>
                <a:gd name="T15" fmla="*/ 72 h 144"/>
                <a:gd name="T16" fmla="*/ 47 w 144"/>
                <a:gd name="T17" fmla="*/ 52 h 144"/>
                <a:gd name="T18" fmla="*/ 41 w 144"/>
                <a:gd name="T19" fmla="*/ 47 h 144"/>
                <a:gd name="T20" fmla="*/ 41 w 144"/>
                <a:gd name="T21" fmla="*/ 41 h 144"/>
                <a:gd name="T22" fmla="*/ 47 w 144"/>
                <a:gd name="T23" fmla="*/ 41 h 144"/>
                <a:gd name="T24" fmla="*/ 53 w 144"/>
                <a:gd name="T25" fmla="*/ 47 h 144"/>
                <a:gd name="T26" fmla="*/ 72 w 144"/>
                <a:gd name="T27" fmla="*/ 40 h 144"/>
                <a:gd name="T28" fmla="*/ 92 w 144"/>
                <a:gd name="T29" fmla="*/ 47 h 144"/>
                <a:gd name="T30" fmla="*/ 98 w 144"/>
                <a:gd name="T31" fmla="*/ 41 h 144"/>
                <a:gd name="T32" fmla="*/ 103 w 144"/>
                <a:gd name="T33" fmla="*/ 41 h 144"/>
                <a:gd name="T34" fmla="*/ 103 w 144"/>
                <a:gd name="T35" fmla="*/ 47 h 144"/>
                <a:gd name="T36" fmla="*/ 97 w 144"/>
                <a:gd name="T37" fmla="*/ 52 h 144"/>
                <a:gd name="T38" fmla="*/ 104 w 144"/>
                <a:gd name="T3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4" y="72"/>
                  </a:moveTo>
                  <a:cubicBezTo>
                    <a:pt x="104" y="90"/>
                    <a:pt x="90" y="104"/>
                    <a:pt x="72" y="104"/>
                  </a:cubicBezTo>
                  <a:cubicBezTo>
                    <a:pt x="55" y="104"/>
                    <a:pt x="40" y="90"/>
                    <a:pt x="40" y="72"/>
                  </a:cubicBezTo>
                  <a:cubicBezTo>
                    <a:pt x="40" y="64"/>
                    <a:pt x="43" y="58"/>
                    <a:pt x="47" y="52"/>
                  </a:cubicBezTo>
                  <a:cubicBezTo>
                    <a:pt x="41" y="47"/>
                    <a:pt x="41" y="47"/>
                    <a:pt x="41" y="47"/>
                  </a:cubicBezTo>
                  <a:cubicBezTo>
                    <a:pt x="40" y="45"/>
                    <a:pt x="40" y="43"/>
                    <a:pt x="41" y="41"/>
                  </a:cubicBezTo>
                  <a:cubicBezTo>
                    <a:pt x="43" y="39"/>
                    <a:pt x="45" y="39"/>
                    <a:pt x="47" y="41"/>
                  </a:cubicBezTo>
                  <a:cubicBezTo>
                    <a:pt x="53" y="47"/>
                    <a:pt x="53" y="47"/>
                    <a:pt x="53" y="47"/>
                  </a:cubicBezTo>
                  <a:cubicBezTo>
                    <a:pt x="58" y="42"/>
                    <a:pt x="65" y="40"/>
                    <a:pt x="72" y="40"/>
                  </a:cubicBezTo>
                  <a:cubicBezTo>
                    <a:pt x="80" y="40"/>
                    <a:pt x="86" y="42"/>
                    <a:pt x="92" y="47"/>
                  </a:cubicBezTo>
                  <a:cubicBezTo>
                    <a:pt x="98" y="41"/>
                    <a:pt x="98" y="41"/>
                    <a:pt x="98" y="41"/>
                  </a:cubicBezTo>
                  <a:cubicBezTo>
                    <a:pt x="99" y="39"/>
                    <a:pt x="102" y="39"/>
                    <a:pt x="103" y="41"/>
                  </a:cubicBezTo>
                  <a:cubicBezTo>
                    <a:pt x="105" y="43"/>
                    <a:pt x="105" y="45"/>
                    <a:pt x="103" y="47"/>
                  </a:cubicBezTo>
                  <a:cubicBezTo>
                    <a:pt x="97" y="52"/>
                    <a:pt x="97" y="52"/>
                    <a:pt x="97" y="52"/>
                  </a:cubicBezTo>
                  <a:cubicBezTo>
                    <a:pt x="102" y="58"/>
                    <a:pt x="104" y="65"/>
                    <a:pt x="104" y="72"/>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95" name="Freeform 93"/>
          <p:cNvSpPr/>
          <p:nvPr/>
        </p:nvSpPr>
        <p:spPr bwMode="auto">
          <a:xfrm>
            <a:off x="4688523" y="4932363"/>
            <a:ext cx="295275" cy="245745"/>
          </a:xfrm>
          <a:custGeom>
            <a:avLst/>
            <a:gdLst>
              <a:gd name="T0" fmla="*/ 176 w 192"/>
              <a:gd name="T1" fmla="*/ 92 h 160"/>
              <a:gd name="T2" fmla="*/ 176 w 192"/>
              <a:gd name="T3" fmla="*/ 91 h 160"/>
              <a:gd name="T4" fmla="*/ 176 w 192"/>
              <a:gd name="T5" fmla="*/ 48 h 160"/>
              <a:gd name="T6" fmla="*/ 176 w 192"/>
              <a:gd name="T7" fmla="*/ 46 h 160"/>
              <a:gd name="T8" fmla="*/ 96 w 192"/>
              <a:gd name="T9" fmla="*/ 0 h 160"/>
              <a:gd name="T10" fmla="*/ 17 w 192"/>
              <a:gd name="T11" fmla="*/ 46 h 160"/>
              <a:gd name="T12" fmla="*/ 17 w 192"/>
              <a:gd name="T13" fmla="*/ 46 h 160"/>
              <a:gd name="T14" fmla="*/ 16 w 192"/>
              <a:gd name="T15" fmla="*/ 47 h 160"/>
              <a:gd name="T16" fmla="*/ 16 w 192"/>
              <a:gd name="T17" fmla="*/ 48 h 160"/>
              <a:gd name="T18" fmla="*/ 16 w 192"/>
              <a:gd name="T19" fmla="*/ 48 h 160"/>
              <a:gd name="T20" fmla="*/ 16 w 192"/>
              <a:gd name="T21" fmla="*/ 91 h 160"/>
              <a:gd name="T22" fmla="*/ 16 w 192"/>
              <a:gd name="T23" fmla="*/ 92 h 160"/>
              <a:gd name="T24" fmla="*/ 0 w 192"/>
              <a:gd name="T25" fmla="*/ 120 h 160"/>
              <a:gd name="T26" fmla="*/ 32 w 192"/>
              <a:gd name="T27" fmla="*/ 152 h 160"/>
              <a:gd name="T28" fmla="*/ 33 w 192"/>
              <a:gd name="T29" fmla="*/ 152 h 160"/>
              <a:gd name="T30" fmla="*/ 44 w 192"/>
              <a:gd name="T31" fmla="*/ 160 h 160"/>
              <a:gd name="T32" fmla="*/ 56 w 192"/>
              <a:gd name="T33" fmla="*/ 148 h 160"/>
              <a:gd name="T34" fmla="*/ 56 w 192"/>
              <a:gd name="T35" fmla="*/ 92 h 160"/>
              <a:gd name="T36" fmla="*/ 44 w 192"/>
              <a:gd name="T37" fmla="*/ 80 h 160"/>
              <a:gd name="T38" fmla="*/ 33 w 192"/>
              <a:gd name="T39" fmla="*/ 88 h 160"/>
              <a:gd name="T40" fmla="*/ 32 w 192"/>
              <a:gd name="T41" fmla="*/ 88 h 160"/>
              <a:gd name="T42" fmla="*/ 24 w 192"/>
              <a:gd name="T43" fmla="*/ 89 h 160"/>
              <a:gd name="T44" fmla="*/ 24 w 192"/>
              <a:gd name="T45" fmla="*/ 49 h 160"/>
              <a:gd name="T46" fmla="*/ 46 w 192"/>
              <a:gd name="T47" fmla="*/ 24 h 160"/>
              <a:gd name="T48" fmla="*/ 52 w 192"/>
              <a:gd name="T49" fmla="*/ 31 h 160"/>
              <a:gd name="T50" fmla="*/ 57 w 192"/>
              <a:gd name="T51" fmla="*/ 31 h 160"/>
              <a:gd name="T52" fmla="*/ 96 w 192"/>
              <a:gd name="T53" fmla="*/ 24 h 160"/>
              <a:gd name="T54" fmla="*/ 135 w 192"/>
              <a:gd name="T55" fmla="*/ 31 h 160"/>
              <a:gd name="T56" fmla="*/ 137 w 192"/>
              <a:gd name="T57" fmla="*/ 32 h 160"/>
              <a:gd name="T58" fmla="*/ 140 w 192"/>
              <a:gd name="T59" fmla="*/ 31 h 160"/>
              <a:gd name="T60" fmla="*/ 147 w 192"/>
              <a:gd name="T61" fmla="*/ 24 h 160"/>
              <a:gd name="T62" fmla="*/ 168 w 192"/>
              <a:gd name="T63" fmla="*/ 49 h 160"/>
              <a:gd name="T64" fmla="*/ 168 w 192"/>
              <a:gd name="T65" fmla="*/ 89 h 160"/>
              <a:gd name="T66" fmla="*/ 160 w 192"/>
              <a:gd name="T67" fmla="*/ 88 h 160"/>
              <a:gd name="T68" fmla="*/ 159 w 192"/>
              <a:gd name="T69" fmla="*/ 88 h 160"/>
              <a:gd name="T70" fmla="*/ 148 w 192"/>
              <a:gd name="T71" fmla="*/ 80 h 160"/>
              <a:gd name="T72" fmla="*/ 136 w 192"/>
              <a:gd name="T73" fmla="*/ 92 h 160"/>
              <a:gd name="T74" fmla="*/ 136 w 192"/>
              <a:gd name="T75" fmla="*/ 148 h 160"/>
              <a:gd name="T76" fmla="*/ 148 w 192"/>
              <a:gd name="T77" fmla="*/ 160 h 160"/>
              <a:gd name="T78" fmla="*/ 159 w 192"/>
              <a:gd name="T79" fmla="*/ 152 h 160"/>
              <a:gd name="T80" fmla="*/ 160 w 192"/>
              <a:gd name="T81" fmla="*/ 152 h 160"/>
              <a:gd name="T82" fmla="*/ 192 w 192"/>
              <a:gd name="T83" fmla="*/ 120 h 160"/>
              <a:gd name="T84" fmla="*/ 176 w 192"/>
              <a:gd name="T85" fmla="*/ 9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60">
                <a:moveTo>
                  <a:pt x="176" y="92"/>
                </a:move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78" y="152"/>
                  <a:pt x="192" y="138"/>
                  <a:pt x="192" y="120"/>
                </a:cubicBezTo>
                <a:cubicBezTo>
                  <a:pt x="192" y="108"/>
                  <a:pt x="186" y="98"/>
                  <a:pt x="176" y="9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6" name="Freeform 94"/>
          <p:cNvSpPr/>
          <p:nvPr/>
        </p:nvSpPr>
        <p:spPr bwMode="auto">
          <a:xfrm>
            <a:off x="5466080" y="4907915"/>
            <a:ext cx="294640" cy="294640"/>
          </a:xfrm>
          <a:custGeom>
            <a:avLst/>
            <a:gdLst>
              <a:gd name="T0" fmla="*/ 176 w 192"/>
              <a:gd name="T1" fmla="*/ 147 h 192"/>
              <a:gd name="T2" fmla="*/ 192 w 192"/>
              <a:gd name="T3" fmla="*/ 120 h 192"/>
              <a:gd name="T4" fmla="*/ 176 w 192"/>
              <a:gd name="T5" fmla="*/ 92 h 192"/>
              <a:gd name="T6" fmla="*/ 176 w 192"/>
              <a:gd name="T7" fmla="*/ 91 h 192"/>
              <a:gd name="T8" fmla="*/ 176 w 192"/>
              <a:gd name="T9" fmla="*/ 48 h 192"/>
              <a:gd name="T10" fmla="*/ 176 w 192"/>
              <a:gd name="T11" fmla="*/ 46 h 192"/>
              <a:gd name="T12" fmla="*/ 96 w 192"/>
              <a:gd name="T13" fmla="*/ 0 h 192"/>
              <a:gd name="T14" fmla="*/ 17 w 192"/>
              <a:gd name="T15" fmla="*/ 46 h 192"/>
              <a:gd name="T16" fmla="*/ 17 w 192"/>
              <a:gd name="T17" fmla="*/ 46 h 192"/>
              <a:gd name="T18" fmla="*/ 16 w 192"/>
              <a:gd name="T19" fmla="*/ 47 h 192"/>
              <a:gd name="T20" fmla="*/ 16 w 192"/>
              <a:gd name="T21" fmla="*/ 48 h 192"/>
              <a:gd name="T22" fmla="*/ 16 w 192"/>
              <a:gd name="T23" fmla="*/ 48 h 192"/>
              <a:gd name="T24" fmla="*/ 16 w 192"/>
              <a:gd name="T25" fmla="*/ 91 h 192"/>
              <a:gd name="T26" fmla="*/ 16 w 192"/>
              <a:gd name="T27" fmla="*/ 92 h 192"/>
              <a:gd name="T28" fmla="*/ 0 w 192"/>
              <a:gd name="T29" fmla="*/ 120 h 192"/>
              <a:gd name="T30" fmla="*/ 32 w 192"/>
              <a:gd name="T31" fmla="*/ 152 h 192"/>
              <a:gd name="T32" fmla="*/ 33 w 192"/>
              <a:gd name="T33" fmla="*/ 152 h 192"/>
              <a:gd name="T34" fmla="*/ 44 w 192"/>
              <a:gd name="T35" fmla="*/ 160 h 192"/>
              <a:gd name="T36" fmla="*/ 56 w 192"/>
              <a:gd name="T37" fmla="*/ 148 h 192"/>
              <a:gd name="T38" fmla="*/ 56 w 192"/>
              <a:gd name="T39" fmla="*/ 92 h 192"/>
              <a:gd name="T40" fmla="*/ 44 w 192"/>
              <a:gd name="T41" fmla="*/ 80 h 192"/>
              <a:gd name="T42" fmla="*/ 33 w 192"/>
              <a:gd name="T43" fmla="*/ 88 h 192"/>
              <a:gd name="T44" fmla="*/ 32 w 192"/>
              <a:gd name="T45" fmla="*/ 88 h 192"/>
              <a:gd name="T46" fmla="*/ 24 w 192"/>
              <a:gd name="T47" fmla="*/ 89 h 192"/>
              <a:gd name="T48" fmla="*/ 24 w 192"/>
              <a:gd name="T49" fmla="*/ 49 h 192"/>
              <a:gd name="T50" fmla="*/ 46 w 192"/>
              <a:gd name="T51" fmla="*/ 24 h 192"/>
              <a:gd name="T52" fmla="*/ 52 w 192"/>
              <a:gd name="T53" fmla="*/ 31 h 192"/>
              <a:gd name="T54" fmla="*/ 57 w 192"/>
              <a:gd name="T55" fmla="*/ 31 h 192"/>
              <a:gd name="T56" fmla="*/ 96 w 192"/>
              <a:gd name="T57" fmla="*/ 24 h 192"/>
              <a:gd name="T58" fmla="*/ 135 w 192"/>
              <a:gd name="T59" fmla="*/ 31 h 192"/>
              <a:gd name="T60" fmla="*/ 137 w 192"/>
              <a:gd name="T61" fmla="*/ 32 h 192"/>
              <a:gd name="T62" fmla="*/ 140 w 192"/>
              <a:gd name="T63" fmla="*/ 31 h 192"/>
              <a:gd name="T64" fmla="*/ 147 w 192"/>
              <a:gd name="T65" fmla="*/ 24 h 192"/>
              <a:gd name="T66" fmla="*/ 168 w 192"/>
              <a:gd name="T67" fmla="*/ 49 h 192"/>
              <a:gd name="T68" fmla="*/ 168 w 192"/>
              <a:gd name="T69" fmla="*/ 89 h 192"/>
              <a:gd name="T70" fmla="*/ 160 w 192"/>
              <a:gd name="T71" fmla="*/ 88 h 192"/>
              <a:gd name="T72" fmla="*/ 159 w 192"/>
              <a:gd name="T73" fmla="*/ 88 h 192"/>
              <a:gd name="T74" fmla="*/ 148 w 192"/>
              <a:gd name="T75" fmla="*/ 80 h 192"/>
              <a:gd name="T76" fmla="*/ 136 w 192"/>
              <a:gd name="T77" fmla="*/ 92 h 192"/>
              <a:gd name="T78" fmla="*/ 136 w 192"/>
              <a:gd name="T79" fmla="*/ 148 h 192"/>
              <a:gd name="T80" fmla="*/ 148 w 192"/>
              <a:gd name="T81" fmla="*/ 160 h 192"/>
              <a:gd name="T82" fmla="*/ 159 w 192"/>
              <a:gd name="T83" fmla="*/ 152 h 192"/>
              <a:gd name="T84" fmla="*/ 160 w 192"/>
              <a:gd name="T85" fmla="*/ 152 h 192"/>
              <a:gd name="T86" fmla="*/ 169 w 192"/>
              <a:gd name="T87" fmla="*/ 151 h 192"/>
              <a:gd name="T88" fmla="*/ 175 w 192"/>
              <a:gd name="T89" fmla="*/ 162 h 192"/>
              <a:gd name="T90" fmla="*/ 143 w 192"/>
              <a:gd name="T91" fmla="*/ 174 h 192"/>
              <a:gd name="T92" fmla="*/ 141 w 192"/>
              <a:gd name="T93" fmla="*/ 171 h 192"/>
              <a:gd name="T94" fmla="*/ 132 w 192"/>
              <a:gd name="T95" fmla="*/ 168 h 192"/>
              <a:gd name="T96" fmla="*/ 116 w 192"/>
              <a:gd name="T97" fmla="*/ 168 h 192"/>
              <a:gd name="T98" fmla="*/ 104 w 192"/>
              <a:gd name="T99" fmla="*/ 180 h 192"/>
              <a:gd name="T100" fmla="*/ 116 w 192"/>
              <a:gd name="T101" fmla="*/ 192 h 192"/>
              <a:gd name="T102" fmla="*/ 132 w 192"/>
              <a:gd name="T103" fmla="*/ 192 h 192"/>
              <a:gd name="T104" fmla="*/ 144 w 192"/>
              <a:gd name="T105" fmla="*/ 183 h 192"/>
              <a:gd name="T106" fmla="*/ 182 w 192"/>
              <a:gd name="T107" fmla="*/ 167 h 192"/>
              <a:gd name="T108" fmla="*/ 184 w 192"/>
              <a:gd name="T109" fmla="*/ 165 h 192"/>
              <a:gd name="T110" fmla="*/ 184 w 192"/>
              <a:gd name="T111" fmla="*/ 162 h 192"/>
              <a:gd name="T112" fmla="*/ 176 w 192"/>
              <a:gd name="T113" fmla="*/ 14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2" h="192">
                <a:moveTo>
                  <a:pt x="176" y="147"/>
                </a:moveTo>
                <a:cubicBezTo>
                  <a:pt x="186" y="142"/>
                  <a:pt x="192" y="132"/>
                  <a:pt x="192" y="120"/>
                </a:cubicBezTo>
                <a:cubicBezTo>
                  <a:pt x="192" y="108"/>
                  <a:pt x="186" y="98"/>
                  <a:pt x="176" y="92"/>
                </a:cubicBezTo>
                <a:cubicBezTo>
                  <a:pt x="176" y="92"/>
                  <a:pt x="176" y="92"/>
                  <a:pt x="176" y="91"/>
                </a:cubicBezTo>
                <a:cubicBezTo>
                  <a:pt x="176" y="48"/>
                  <a:pt x="176" y="48"/>
                  <a:pt x="176" y="48"/>
                </a:cubicBezTo>
                <a:cubicBezTo>
                  <a:pt x="176" y="47"/>
                  <a:pt x="176" y="47"/>
                  <a:pt x="176" y="46"/>
                </a:cubicBezTo>
                <a:cubicBezTo>
                  <a:pt x="166" y="23"/>
                  <a:pt x="135" y="0"/>
                  <a:pt x="96" y="0"/>
                </a:cubicBezTo>
                <a:cubicBezTo>
                  <a:pt x="57" y="0"/>
                  <a:pt x="27" y="23"/>
                  <a:pt x="17" y="46"/>
                </a:cubicBezTo>
                <a:cubicBezTo>
                  <a:pt x="17" y="46"/>
                  <a:pt x="17" y="46"/>
                  <a:pt x="17" y="46"/>
                </a:cubicBezTo>
                <a:cubicBezTo>
                  <a:pt x="17" y="46"/>
                  <a:pt x="17" y="47"/>
                  <a:pt x="16" y="47"/>
                </a:cubicBezTo>
                <a:cubicBezTo>
                  <a:pt x="16" y="47"/>
                  <a:pt x="16" y="47"/>
                  <a:pt x="16" y="48"/>
                </a:cubicBezTo>
                <a:cubicBezTo>
                  <a:pt x="16" y="48"/>
                  <a:pt x="16" y="48"/>
                  <a:pt x="16" y="48"/>
                </a:cubicBezTo>
                <a:cubicBezTo>
                  <a:pt x="16" y="91"/>
                  <a:pt x="16" y="91"/>
                  <a:pt x="16" y="91"/>
                </a:cubicBezTo>
                <a:cubicBezTo>
                  <a:pt x="16" y="92"/>
                  <a:pt x="16" y="92"/>
                  <a:pt x="16" y="92"/>
                </a:cubicBezTo>
                <a:cubicBezTo>
                  <a:pt x="7" y="98"/>
                  <a:pt x="0" y="108"/>
                  <a:pt x="0" y="120"/>
                </a:cubicBezTo>
                <a:cubicBezTo>
                  <a:pt x="0" y="138"/>
                  <a:pt x="14" y="152"/>
                  <a:pt x="32" y="152"/>
                </a:cubicBezTo>
                <a:cubicBezTo>
                  <a:pt x="33" y="152"/>
                  <a:pt x="33" y="152"/>
                  <a:pt x="33" y="152"/>
                </a:cubicBezTo>
                <a:cubicBezTo>
                  <a:pt x="35" y="157"/>
                  <a:pt x="39" y="160"/>
                  <a:pt x="44" y="160"/>
                </a:cubicBezTo>
                <a:cubicBezTo>
                  <a:pt x="51" y="160"/>
                  <a:pt x="56" y="154"/>
                  <a:pt x="56" y="148"/>
                </a:cubicBezTo>
                <a:cubicBezTo>
                  <a:pt x="56" y="92"/>
                  <a:pt x="56" y="92"/>
                  <a:pt x="56" y="92"/>
                </a:cubicBezTo>
                <a:cubicBezTo>
                  <a:pt x="56" y="85"/>
                  <a:pt x="51" y="80"/>
                  <a:pt x="44" y="80"/>
                </a:cubicBezTo>
                <a:cubicBezTo>
                  <a:pt x="39" y="80"/>
                  <a:pt x="35" y="83"/>
                  <a:pt x="33" y="88"/>
                </a:cubicBezTo>
                <a:cubicBezTo>
                  <a:pt x="32" y="88"/>
                  <a:pt x="32" y="88"/>
                  <a:pt x="32" y="88"/>
                </a:cubicBezTo>
                <a:cubicBezTo>
                  <a:pt x="29" y="88"/>
                  <a:pt x="27" y="88"/>
                  <a:pt x="24" y="89"/>
                </a:cubicBezTo>
                <a:cubicBezTo>
                  <a:pt x="24" y="49"/>
                  <a:pt x="24" y="49"/>
                  <a:pt x="24" y="49"/>
                </a:cubicBezTo>
                <a:cubicBezTo>
                  <a:pt x="28" y="40"/>
                  <a:pt x="36" y="31"/>
                  <a:pt x="46" y="24"/>
                </a:cubicBezTo>
                <a:cubicBezTo>
                  <a:pt x="52" y="31"/>
                  <a:pt x="52" y="31"/>
                  <a:pt x="52" y="31"/>
                </a:cubicBezTo>
                <a:cubicBezTo>
                  <a:pt x="54" y="32"/>
                  <a:pt x="56" y="32"/>
                  <a:pt x="57" y="31"/>
                </a:cubicBezTo>
                <a:cubicBezTo>
                  <a:pt x="57" y="31"/>
                  <a:pt x="69" y="24"/>
                  <a:pt x="96" y="24"/>
                </a:cubicBezTo>
                <a:cubicBezTo>
                  <a:pt x="123" y="24"/>
                  <a:pt x="135" y="31"/>
                  <a:pt x="135" y="31"/>
                </a:cubicBezTo>
                <a:cubicBezTo>
                  <a:pt x="136" y="32"/>
                  <a:pt x="136" y="32"/>
                  <a:pt x="137" y="32"/>
                </a:cubicBezTo>
                <a:cubicBezTo>
                  <a:pt x="138" y="32"/>
                  <a:pt x="139" y="31"/>
                  <a:pt x="140" y="31"/>
                </a:cubicBezTo>
                <a:cubicBezTo>
                  <a:pt x="147" y="24"/>
                  <a:pt x="147" y="24"/>
                  <a:pt x="147" y="24"/>
                </a:cubicBezTo>
                <a:cubicBezTo>
                  <a:pt x="157" y="31"/>
                  <a:pt x="164" y="40"/>
                  <a:pt x="168" y="49"/>
                </a:cubicBezTo>
                <a:cubicBezTo>
                  <a:pt x="168" y="89"/>
                  <a:pt x="168" y="89"/>
                  <a:pt x="168" y="89"/>
                </a:cubicBezTo>
                <a:cubicBezTo>
                  <a:pt x="166" y="88"/>
                  <a:pt x="163" y="88"/>
                  <a:pt x="160" y="88"/>
                </a:cubicBezTo>
                <a:cubicBezTo>
                  <a:pt x="159" y="88"/>
                  <a:pt x="159" y="88"/>
                  <a:pt x="159" y="88"/>
                </a:cubicBezTo>
                <a:cubicBezTo>
                  <a:pt x="158" y="83"/>
                  <a:pt x="153" y="80"/>
                  <a:pt x="148" y="80"/>
                </a:cubicBezTo>
                <a:cubicBezTo>
                  <a:pt x="142" y="80"/>
                  <a:pt x="136" y="85"/>
                  <a:pt x="136" y="92"/>
                </a:cubicBezTo>
                <a:cubicBezTo>
                  <a:pt x="136" y="148"/>
                  <a:pt x="136" y="148"/>
                  <a:pt x="136" y="148"/>
                </a:cubicBezTo>
                <a:cubicBezTo>
                  <a:pt x="136" y="154"/>
                  <a:pt x="142" y="160"/>
                  <a:pt x="148" y="160"/>
                </a:cubicBezTo>
                <a:cubicBezTo>
                  <a:pt x="153" y="160"/>
                  <a:pt x="158" y="157"/>
                  <a:pt x="159" y="152"/>
                </a:cubicBezTo>
                <a:cubicBezTo>
                  <a:pt x="160" y="152"/>
                  <a:pt x="160" y="152"/>
                  <a:pt x="160" y="152"/>
                </a:cubicBezTo>
                <a:cubicBezTo>
                  <a:pt x="163" y="152"/>
                  <a:pt x="166" y="151"/>
                  <a:pt x="169" y="151"/>
                </a:cubicBezTo>
                <a:cubicBezTo>
                  <a:pt x="175" y="162"/>
                  <a:pt x="175" y="162"/>
                  <a:pt x="175" y="162"/>
                </a:cubicBezTo>
                <a:cubicBezTo>
                  <a:pt x="143" y="174"/>
                  <a:pt x="143" y="174"/>
                  <a:pt x="143" y="174"/>
                </a:cubicBezTo>
                <a:cubicBezTo>
                  <a:pt x="142" y="173"/>
                  <a:pt x="142" y="172"/>
                  <a:pt x="141" y="171"/>
                </a:cubicBezTo>
                <a:cubicBezTo>
                  <a:pt x="138" y="169"/>
                  <a:pt x="135" y="168"/>
                  <a:pt x="132" y="168"/>
                </a:cubicBezTo>
                <a:cubicBezTo>
                  <a:pt x="116" y="168"/>
                  <a:pt x="116" y="168"/>
                  <a:pt x="116" y="168"/>
                </a:cubicBezTo>
                <a:cubicBezTo>
                  <a:pt x="110" y="168"/>
                  <a:pt x="104" y="173"/>
                  <a:pt x="104" y="180"/>
                </a:cubicBezTo>
                <a:cubicBezTo>
                  <a:pt x="104" y="186"/>
                  <a:pt x="110" y="192"/>
                  <a:pt x="116" y="192"/>
                </a:cubicBezTo>
                <a:cubicBezTo>
                  <a:pt x="132" y="192"/>
                  <a:pt x="132" y="192"/>
                  <a:pt x="132" y="192"/>
                </a:cubicBezTo>
                <a:cubicBezTo>
                  <a:pt x="138" y="192"/>
                  <a:pt x="142" y="188"/>
                  <a:pt x="144" y="183"/>
                </a:cubicBezTo>
                <a:cubicBezTo>
                  <a:pt x="182" y="167"/>
                  <a:pt x="182" y="167"/>
                  <a:pt x="182" y="167"/>
                </a:cubicBezTo>
                <a:cubicBezTo>
                  <a:pt x="183" y="167"/>
                  <a:pt x="184" y="166"/>
                  <a:pt x="184" y="165"/>
                </a:cubicBezTo>
                <a:cubicBezTo>
                  <a:pt x="184" y="164"/>
                  <a:pt x="184" y="163"/>
                  <a:pt x="184" y="162"/>
                </a:cubicBezTo>
                <a:lnTo>
                  <a:pt x="176" y="147"/>
                </a:ln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7" name="Freeform 95"/>
          <p:cNvSpPr>
            <a:spLocks noEditPoints="1"/>
          </p:cNvSpPr>
          <p:nvPr/>
        </p:nvSpPr>
        <p:spPr bwMode="auto">
          <a:xfrm>
            <a:off x="3261678" y="5534025"/>
            <a:ext cx="271145" cy="294640"/>
          </a:xfrm>
          <a:custGeom>
            <a:avLst/>
            <a:gdLst>
              <a:gd name="T0" fmla="*/ 175 w 176"/>
              <a:gd name="T1" fmla="*/ 1 h 192"/>
              <a:gd name="T2" fmla="*/ 171 w 176"/>
              <a:gd name="T3" fmla="*/ 0 h 192"/>
              <a:gd name="T4" fmla="*/ 67 w 176"/>
              <a:gd name="T5" fmla="*/ 24 h 192"/>
              <a:gd name="T6" fmla="*/ 64 w 176"/>
              <a:gd name="T7" fmla="*/ 28 h 192"/>
              <a:gd name="T8" fmla="*/ 64 w 176"/>
              <a:gd name="T9" fmla="*/ 133 h 192"/>
              <a:gd name="T10" fmla="*/ 36 w 176"/>
              <a:gd name="T11" fmla="*/ 120 h 192"/>
              <a:gd name="T12" fmla="*/ 0 w 176"/>
              <a:gd name="T13" fmla="*/ 156 h 192"/>
              <a:gd name="T14" fmla="*/ 36 w 176"/>
              <a:gd name="T15" fmla="*/ 192 h 192"/>
              <a:gd name="T16" fmla="*/ 72 w 176"/>
              <a:gd name="T17" fmla="*/ 156 h 192"/>
              <a:gd name="T18" fmla="*/ 72 w 176"/>
              <a:gd name="T19" fmla="*/ 79 h 192"/>
              <a:gd name="T20" fmla="*/ 168 w 176"/>
              <a:gd name="T21" fmla="*/ 57 h 192"/>
              <a:gd name="T22" fmla="*/ 168 w 176"/>
              <a:gd name="T23" fmla="*/ 125 h 192"/>
              <a:gd name="T24" fmla="*/ 140 w 176"/>
              <a:gd name="T25" fmla="*/ 112 h 192"/>
              <a:gd name="T26" fmla="*/ 104 w 176"/>
              <a:gd name="T27" fmla="*/ 148 h 192"/>
              <a:gd name="T28" fmla="*/ 140 w 176"/>
              <a:gd name="T29" fmla="*/ 184 h 192"/>
              <a:gd name="T30" fmla="*/ 176 w 176"/>
              <a:gd name="T31" fmla="*/ 148 h 192"/>
              <a:gd name="T32" fmla="*/ 176 w 176"/>
              <a:gd name="T33" fmla="*/ 4 h 192"/>
              <a:gd name="T34" fmla="*/ 175 w 176"/>
              <a:gd name="T35" fmla="*/ 1 h 192"/>
              <a:gd name="T36" fmla="*/ 36 w 176"/>
              <a:gd name="T37" fmla="*/ 144 h 192"/>
              <a:gd name="T38" fmla="*/ 24 w 176"/>
              <a:gd name="T39" fmla="*/ 156 h 192"/>
              <a:gd name="T40" fmla="*/ 20 w 176"/>
              <a:gd name="T41" fmla="*/ 160 h 192"/>
              <a:gd name="T42" fmla="*/ 16 w 176"/>
              <a:gd name="T43" fmla="*/ 156 h 192"/>
              <a:gd name="T44" fmla="*/ 36 w 176"/>
              <a:gd name="T45" fmla="*/ 136 h 192"/>
              <a:gd name="T46" fmla="*/ 40 w 176"/>
              <a:gd name="T47" fmla="*/ 140 h 192"/>
              <a:gd name="T48" fmla="*/ 36 w 176"/>
              <a:gd name="T49" fmla="*/ 144 h 192"/>
              <a:gd name="T50" fmla="*/ 140 w 176"/>
              <a:gd name="T51" fmla="*/ 136 h 192"/>
              <a:gd name="T52" fmla="*/ 128 w 176"/>
              <a:gd name="T53" fmla="*/ 148 h 192"/>
              <a:gd name="T54" fmla="*/ 124 w 176"/>
              <a:gd name="T55" fmla="*/ 152 h 192"/>
              <a:gd name="T56" fmla="*/ 120 w 176"/>
              <a:gd name="T57" fmla="*/ 148 h 192"/>
              <a:gd name="T58" fmla="*/ 140 w 176"/>
              <a:gd name="T59" fmla="*/ 128 h 192"/>
              <a:gd name="T60" fmla="*/ 144 w 176"/>
              <a:gd name="T61" fmla="*/ 132 h 192"/>
              <a:gd name="T62" fmla="*/ 140 w 176"/>
              <a:gd name="T63" fmla="*/ 13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8" name="Freeform 96"/>
          <p:cNvSpPr>
            <a:spLocks noEditPoints="1"/>
          </p:cNvSpPr>
          <p:nvPr/>
        </p:nvSpPr>
        <p:spPr bwMode="auto">
          <a:xfrm>
            <a:off x="3990975" y="5534025"/>
            <a:ext cx="196850" cy="294640"/>
          </a:xfrm>
          <a:custGeom>
            <a:avLst/>
            <a:gdLst>
              <a:gd name="T0" fmla="*/ 128 w 128"/>
              <a:gd name="T1" fmla="*/ 68 h 192"/>
              <a:gd name="T2" fmla="*/ 112 w 128"/>
              <a:gd name="T3" fmla="*/ 64 h 192"/>
              <a:gd name="T4" fmla="*/ 64 w 128"/>
              <a:gd name="T5" fmla="*/ 0 h 192"/>
              <a:gd name="T6" fmla="*/ 16 w 128"/>
              <a:gd name="T7" fmla="*/ 64 h 192"/>
              <a:gd name="T8" fmla="*/ 0 w 128"/>
              <a:gd name="T9" fmla="*/ 68 h 192"/>
              <a:gd name="T10" fmla="*/ 60 w 128"/>
              <a:gd name="T11" fmla="*/ 152 h 192"/>
              <a:gd name="T12" fmla="*/ 28 w 128"/>
              <a:gd name="T13" fmla="*/ 160 h 192"/>
              <a:gd name="T14" fmla="*/ 8 w 128"/>
              <a:gd name="T15" fmla="*/ 188 h 192"/>
              <a:gd name="T16" fmla="*/ 116 w 128"/>
              <a:gd name="T17" fmla="*/ 192 h 192"/>
              <a:gd name="T18" fmla="*/ 120 w 128"/>
              <a:gd name="T19" fmla="*/ 180 h 192"/>
              <a:gd name="T20" fmla="*/ 68 w 128"/>
              <a:gd name="T21" fmla="*/ 160 h 192"/>
              <a:gd name="T22" fmla="*/ 128 w 128"/>
              <a:gd name="T23" fmla="*/ 88 h 192"/>
              <a:gd name="T24" fmla="*/ 84 w 128"/>
              <a:gd name="T25" fmla="*/ 32 h 192"/>
              <a:gd name="T26" fmla="*/ 88 w 128"/>
              <a:gd name="T27" fmla="*/ 100 h 192"/>
              <a:gd name="T28" fmla="*/ 80 w 128"/>
              <a:gd name="T29" fmla="*/ 100 h 192"/>
              <a:gd name="T30" fmla="*/ 28 w 128"/>
              <a:gd name="T31" fmla="*/ 32 h 192"/>
              <a:gd name="T32" fmla="*/ 56 w 128"/>
              <a:gd name="T33" fmla="*/ 36 h 192"/>
              <a:gd name="T34" fmla="*/ 25 w 128"/>
              <a:gd name="T35" fmla="*/ 40 h 192"/>
              <a:gd name="T36" fmla="*/ 24 w 128"/>
              <a:gd name="T37" fmla="*/ 48 h 192"/>
              <a:gd name="T38" fmla="*/ 56 w 128"/>
              <a:gd name="T39" fmla="*/ 52 h 192"/>
              <a:gd name="T40" fmla="*/ 24 w 128"/>
              <a:gd name="T41" fmla="*/ 56 h 192"/>
              <a:gd name="T42" fmla="*/ 24 w 128"/>
              <a:gd name="T43" fmla="*/ 64 h 192"/>
              <a:gd name="T44" fmla="*/ 56 w 128"/>
              <a:gd name="T45" fmla="*/ 68 h 192"/>
              <a:gd name="T46" fmla="*/ 24 w 128"/>
              <a:gd name="T47" fmla="*/ 72 h 192"/>
              <a:gd name="T48" fmla="*/ 24 w 128"/>
              <a:gd name="T49" fmla="*/ 80 h 192"/>
              <a:gd name="T50" fmla="*/ 56 w 128"/>
              <a:gd name="T51" fmla="*/ 84 h 192"/>
              <a:gd name="T52" fmla="*/ 24 w 128"/>
              <a:gd name="T53" fmla="*/ 88 h 192"/>
              <a:gd name="T54" fmla="*/ 56 w 128"/>
              <a:gd name="T55" fmla="*/ 100 h 192"/>
              <a:gd name="T56" fmla="*/ 27 w 128"/>
              <a:gd name="T57" fmla="*/ 104 h 192"/>
              <a:gd name="T58" fmla="*/ 52 w 128"/>
              <a:gd name="T59" fmla="*/ 96 h 192"/>
              <a:gd name="T60" fmla="*/ 64 w 128"/>
              <a:gd name="T61" fmla="*/ 144 h 192"/>
              <a:gd name="T62" fmla="*/ 8 w 128"/>
              <a:gd name="T63" fmla="*/ 72 h 192"/>
              <a:gd name="T64" fmla="*/ 16 w 128"/>
              <a:gd name="T65" fmla="*/ 88 h 192"/>
              <a:gd name="T66" fmla="*/ 112 w 128"/>
              <a:gd name="T67" fmla="*/ 88 h 192"/>
              <a:gd name="T68" fmla="*/ 120 w 128"/>
              <a:gd name="T69" fmla="*/ 72 h 192"/>
              <a:gd name="T70" fmla="*/ 64 w 128"/>
              <a:gd name="T71" fmla="*/ 14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99" name="Freeform 97"/>
          <p:cNvSpPr/>
          <p:nvPr/>
        </p:nvSpPr>
        <p:spPr bwMode="auto">
          <a:xfrm>
            <a:off x="4688523" y="5558473"/>
            <a:ext cx="295275" cy="245745"/>
          </a:xfrm>
          <a:custGeom>
            <a:avLst/>
            <a:gdLst>
              <a:gd name="T0" fmla="*/ 188 w 192"/>
              <a:gd name="T1" fmla="*/ 80 h 160"/>
              <a:gd name="T2" fmla="*/ 164 w 192"/>
              <a:gd name="T3" fmla="*/ 80 h 160"/>
              <a:gd name="T4" fmla="*/ 161 w 192"/>
              <a:gd name="T5" fmla="*/ 82 h 160"/>
              <a:gd name="T6" fmla="*/ 157 w 192"/>
              <a:gd name="T7" fmla="*/ 88 h 160"/>
              <a:gd name="T8" fmla="*/ 152 w 192"/>
              <a:gd name="T9" fmla="*/ 67 h 160"/>
              <a:gd name="T10" fmla="*/ 148 w 192"/>
              <a:gd name="T11" fmla="*/ 64 h 160"/>
              <a:gd name="T12" fmla="*/ 144 w 192"/>
              <a:gd name="T13" fmla="*/ 67 h 160"/>
              <a:gd name="T14" fmla="*/ 134 w 192"/>
              <a:gd name="T15" fmla="*/ 98 h 160"/>
              <a:gd name="T16" fmla="*/ 128 w 192"/>
              <a:gd name="T17" fmla="*/ 51 h 160"/>
              <a:gd name="T18" fmla="*/ 124 w 192"/>
              <a:gd name="T19" fmla="*/ 48 h 160"/>
              <a:gd name="T20" fmla="*/ 120 w 192"/>
              <a:gd name="T21" fmla="*/ 51 h 160"/>
              <a:gd name="T22" fmla="*/ 103 w 192"/>
              <a:gd name="T23" fmla="*/ 127 h 160"/>
              <a:gd name="T24" fmla="*/ 96 w 192"/>
              <a:gd name="T25" fmla="*/ 4 h 160"/>
              <a:gd name="T26" fmla="*/ 92 w 192"/>
              <a:gd name="T27" fmla="*/ 0 h 160"/>
              <a:gd name="T28" fmla="*/ 88 w 192"/>
              <a:gd name="T29" fmla="*/ 3 h 160"/>
              <a:gd name="T30" fmla="*/ 69 w 192"/>
              <a:gd name="T31" fmla="*/ 85 h 160"/>
              <a:gd name="T32" fmla="*/ 64 w 192"/>
              <a:gd name="T33" fmla="*/ 43 h 160"/>
              <a:gd name="T34" fmla="*/ 61 w 192"/>
              <a:gd name="T35" fmla="*/ 40 h 160"/>
              <a:gd name="T36" fmla="*/ 56 w 192"/>
              <a:gd name="T37" fmla="*/ 43 h 160"/>
              <a:gd name="T38" fmla="*/ 45 w 192"/>
              <a:gd name="T39" fmla="*/ 78 h 160"/>
              <a:gd name="T40" fmla="*/ 40 w 192"/>
              <a:gd name="T41" fmla="*/ 59 h 160"/>
              <a:gd name="T42" fmla="*/ 37 w 192"/>
              <a:gd name="T43" fmla="*/ 56 h 160"/>
              <a:gd name="T44" fmla="*/ 33 w 192"/>
              <a:gd name="T45" fmla="*/ 58 h 160"/>
              <a:gd name="T46" fmla="*/ 26 w 192"/>
              <a:gd name="T47" fmla="*/ 72 h 160"/>
              <a:gd name="T48" fmla="*/ 4 w 192"/>
              <a:gd name="T49" fmla="*/ 72 h 160"/>
              <a:gd name="T50" fmla="*/ 0 w 192"/>
              <a:gd name="T51" fmla="*/ 76 h 160"/>
              <a:gd name="T52" fmla="*/ 4 w 192"/>
              <a:gd name="T53" fmla="*/ 80 h 160"/>
              <a:gd name="T54" fmla="*/ 28 w 192"/>
              <a:gd name="T55" fmla="*/ 80 h 160"/>
              <a:gd name="T56" fmla="*/ 32 w 192"/>
              <a:gd name="T57" fmla="*/ 78 h 160"/>
              <a:gd name="T58" fmla="*/ 35 w 192"/>
              <a:gd name="T59" fmla="*/ 71 h 160"/>
              <a:gd name="T60" fmla="*/ 40 w 192"/>
              <a:gd name="T61" fmla="*/ 93 h 160"/>
              <a:gd name="T62" fmla="*/ 44 w 192"/>
              <a:gd name="T63" fmla="*/ 96 h 160"/>
              <a:gd name="T64" fmla="*/ 48 w 192"/>
              <a:gd name="T65" fmla="*/ 93 h 160"/>
              <a:gd name="T66" fmla="*/ 58 w 192"/>
              <a:gd name="T67" fmla="*/ 62 h 160"/>
              <a:gd name="T68" fmla="*/ 64 w 192"/>
              <a:gd name="T69" fmla="*/ 108 h 160"/>
              <a:gd name="T70" fmla="*/ 68 w 192"/>
              <a:gd name="T71" fmla="*/ 112 h 160"/>
              <a:gd name="T72" fmla="*/ 72 w 192"/>
              <a:gd name="T73" fmla="*/ 109 h 160"/>
              <a:gd name="T74" fmla="*/ 90 w 192"/>
              <a:gd name="T75" fmla="*/ 32 h 160"/>
              <a:gd name="T76" fmla="*/ 96 w 192"/>
              <a:gd name="T77" fmla="*/ 156 h 160"/>
              <a:gd name="T78" fmla="*/ 100 w 192"/>
              <a:gd name="T79" fmla="*/ 160 h 160"/>
              <a:gd name="T80" fmla="*/ 100 w 192"/>
              <a:gd name="T81" fmla="*/ 160 h 160"/>
              <a:gd name="T82" fmla="*/ 104 w 192"/>
              <a:gd name="T83" fmla="*/ 157 h 160"/>
              <a:gd name="T84" fmla="*/ 123 w 192"/>
              <a:gd name="T85" fmla="*/ 75 h 160"/>
              <a:gd name="T86" fmla="*/ 128 w 192"/>
              <a:gd name="T87" fmla="*/ 116 h 160"/>
              <a:gd name="T88" fmla="*/ 132 w 192"/>
              <a:gd name="T89" fmla="*/ 120 h 160"/>
              <a:gd name="T90" fmla="*/ 136 w 192"/>
              <a:gd name="T91" fmla="*/ 117 h 160"/>
              <a:gd name="T92" fmla="*/ 148 w 192"/>
              <a:gd name="T93" fmla="*/ 82 h 160"/>
              <a:gd name="T94" fmla="*/ 152 w 192"/>
              <a:gd name="T95" fmla="*/ 101 h 160"/>
              <a:gd name="T96" fmla="*/ 156 w 192"/>
              <a:gd name="T97" fmla="*/ 104 h 160"/>
              <a:gd name="T98" fmla="*/ 160 w 192"/>
              <a:gd name="T99" fmla="*/ 102 h 160"/>
              <a:gd name="T100" fmla="*/ 167 w 192"/>
              <a:gd name="T101" fmla="*/ 88 h 160"/>
              <a:gd name="T102" fmla="*/ 188 w 192"/>
              <a:gd name="T103" fmla="*/ 88 h 160"/>
              <a:gd name="T104" fmla="*/ 192 w 192"/>
              <a:gd name="T105" fmla="*/ 84 h 160"/>
              <a:gd name="T106" fmla="*/ 188 w 192"/>
              <a:gd name="T107"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03" name="Freeform 101"/>
          <p:cNvSpPr>
            <a:spLocks noEditPoints="1"/>
          </p:cNvSpPr>
          <p:nvPr/>
        </p:nvSpPr>
        <p:spPr bwMode="auto">
          <a:xfrm>
            <a:off x="6069330" y="6137275"/>
            <a:ext cx="299720" cy="294640"/>
          </a:xfrm>
          <a:custGeom>
            <a:avLst/>
            <a:gdLst>
              <a:gd name="T0" fmla="*/ 129 w 192"/>
              <a:gd name="T1" fmla="*/ 87 h 192"/>
              <a:gd name="T2" fmla="*/ 132 w 192"/>
              <a:gd name="T3" fmla="*/ 88 h 192"/>
              <a:gd name="T4" fmla="*/ 135 w 192"/>
              <a:gd name="T5" fmla="*/ 87 h 192"/>
              <a:gd name="T6" fmla="*/ 186 w 192"/>
              <a:gd name="T7" fmla="*/ 34 h 192"/>
              <a:gd name="T8" fmla="*/ 192 w 192"/>
              <a:gd name="T9" fmla="*/ 20 h 192"/>
              <a:gd name="T10" fmla="*/ 186 w 192"/>
              <a:gd name="T11" fmla="*/ 6 h 192"/>
              <a:gd name="T12" fmla="*/ 172 w 192"/>
              <a:gd name="T13" fmla="*/ 0 h 192"/>
              <a:gd name="T14" fmla="*/ 158 w 192"/>
              <a:gd name="T15" fmla="*/ 6 h 192"/>
              <a:gd name="T16" fmla="*/ 105 w 192"/>
              <a:gd name="T17" fmla="*/ 57 h 192"/>
              <a:gd name="T18" fmla="*/ 104 w 192"/>
              <a:gd name="T19" fmla="*/ 60 h 192"/>
              <a:gd name="T20" fmla="*/ 105 w 192"/>
              <a:gd name="T21" fmla="*/ 63 h 192"/>
              <a:gd name="T22" fmla="*/ 114 w 192"/>
              <a:gd name="T23" fmla="*/ 72 h 192"/>
              <a:gd name="T24" fmla="*/ 101 w 192"/>
              <a:gd name="T25" fmla="*/ 85 h 192"/>
              <a:gd name="T26" fmla="*/ 101 w 192"/>
              <a:gd name="T27" fmla="*/ 91 h 192"/>
              <a:gd name="T28" fmla="*/ 166 w 192"/>
              <a:gd name="T29" fmla="*/ 156 h 192"/>
              <a:gd name="T30" fmla="*/ 140 w 192"/>
              <a:gd name="T31" fmla="*/ 182 h 192"/>
              <a:gd name="T32" fmla="*/ 139 w 192"/>
              <a:gd name="T33" fmla="*/ 181 h 192"/>
              <a:gd name="T34" fmla="*/ 137 w 192"/>
              <a:gd name="T35" fmla="*/ 167 h 192"/>
              <a:gd name="T36" fmla="*/ 136 w 192"/>
              <a:gd name="T37" fmla="*/ 167 h 192"/>
              <a:gd name="T38" fmla="*/ 143 w 192"/>
              <a:gd name="T39" fmla="*/ 160 h 192"/>
              <a:gd name="T40" fmla="*/ 143 w 192"/>
              <a:gd name="T41" fmla="*/ 154 h 192"/>
              <a:gd name="T42" fmla="*/ 38 w 192"/>
              <a:gd name="T43" fmla="*/ 49 h 192"/>
              <a:gd name="T44" fmla="*/ 32 w 192"/>
              <a:gd name="T45" fmla="*/ 49 h 192"/>
              <a:gd name="T46" fmla="*/ 1 w 192"/>
              <a:gd name="T47" fmla="*/ 80 h 192"/>
              <a:gd name="T48" fmla="*/ 1 w 192"/>
              <a:gd name="T49" fmla="*/ 85 h 192"/>
              <a:gd name="T50" fmla="*/ 106 w 192"/>
              <a:gd name="T51" fmla="*/ 191 h 192"/>
              <a:gd name="T52" fmla="*/ 109 w 192"/>
              <a:gd name="T53" fmla="*/ 192 h 192"/>
              <a:gd name="T54" fmla="*/ 112 w 192"/>
              <a:gd name="T55" fmla="*/ 191 h 192"/>
              <a:gd name="T56" fmla="*/ 119 w 192"/>
              <a:gd name="T57" fmla="*/ 184 h 192"/>
              <a:gd name="T58" fmla="*/ 120 w 192"/>
              <a:gd name="T59" fmla="*/ 184 h 192"/>
              <a:gd name="T60" fmla="*/ 128 w 192"/>
              <a:gd name="T61" fmla="*/ 188 h 192"/>
              <a:gd name="T62" fmla="*/ 133 w 192"/>
              <a:gd name="T63" fmla="*/ 187 h 192"/>
              <a:gd name="T64" fmla="*/ 137 w 192"/>
              <a:gd name="T65" fmla="*/ 191 h 192"/>
              <a:gd name="T66" fmla="*/ 140 w 192"/>
              <a:gd name="T67" fmla="*/ 192 h 192"/>
              <a:gd name="T68" fmla="*/ 143 w 192"/>
              <a:gd name="T69" fmla="*/ 191 h 192"/>
              <a:gd name="T70" fmla="*/ 175 w 192"/>
              <a:gd name="T71" fmla="*/ 159 h 192"/>
              <a:gd name="T72" fmla="*/ 175 w 192"/>
              <a:gd name="T73" fmla="*/ 153 h 192"/>
              <a:gd name="T74" fmla="*/ 110 w 192"/>
              <a:gd name="T75" fmla="*/ 88 h 192"/>
              <a:gd name="T76" fmla="*/ 120 w 192"/>
              <a:gd name="T77" fmla="*/ 77 h 192"/>
              <a:gd name="T78" fmla="*/ 129 w 192"/>
              <a:gd name="T79" fmla="*/ 87 h 192"/>
              <a:gd name="T80" fmla="*/ 128 w 192"/>
              <a:gd name="T81" fmla="*/ 57 h 192"/>
              <a:gd name="T82" fmla="*/ 169 w 192"/>
              <a:gd name="T83" fmla="*/ 17 h 192"/>
              <a:gd name="T84" fmla="*/ 175 w 192"/>
              <a:gd name="T85" fmla="*/ 17 h 192"/>
              <a:gd name="T86" fmla="*/ 175 w 192"/>
              <a:gd name="T87" fmla="*/ 23 h 192"/>
              <a:gd name="T88" fmla="*/ 134 w 192"/>
              <a:gd name="T89" fmla="*/ 63 h 192"/>
              <a:gd name="T90" fmla="*/ 131 w 192"/>
              <a:gd name="T91" fmla="*/ 64 h 192"/>
              <a:gd name="T92" fmla="*/ 128 w 192"/>
              <a:gd name="T93" fmla="*/ 63 h 192"/>
              <a:gd name="T94" fmla="*/ 128 w 192"/>
              <a:gd name="T95" fmla="*/ 5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192">
                <a:moveTo>
                  <a:pt x="129" y="87"/>
                </a:moveTo>
                <a:cubicBezTo>
                  <a:pt x="130" y="87"/>
                  <a:pt x="131" y="88"/>
                  <a:pt x="132" y="88"/>
                </a:cubicBezTo>
                <a:cubicBezTo>
                  <a:pt x="133" y="88"/>
                  <a:pt x="134" y="87"/>
                  <a:pt x="135" y="87"/>
                </a:cubicBezTo>
                <a:cubicBezTo>
                  <a:pt x="186" y="34"/>
                  <a:pt x="186" y="34"/>
                  <a:pt x="186" y="34"/>
                </a:cubicBezTo>
                <a:cubicBezTo>
                  <a:pt x="190" y="30"/>
                  <a:pt x="192" y="25"/>
                  <a:pt x="192" y="20"/>
                </a:cubicBezTo>
                <a:cubicBezTo>
                  <a:pt x="192" y="15"/>
                  <a:pt x="190" y="9"/>
                  <a:pt x="186" y="6"/>
                </a:cubicBezTo>
                <a:cubicBezTo>
                  <a:pt x="182" y="2"/>
                  <a:pt x="177" y="0"/>
                  <a:pt x="172" y="0"/>
                </a:cubicBezTo>
                <a:cubicBezTo>
                  <a:pt x="167" y="0"/>
                  <a:pt x="162" y="2"/>
                  <a:pt x="158" y="6"/>
                </a:cubicBezTo>
                <a:cubicBezTo>
                  <a:pt x="105" y="57"/>
                  <a:pt x="105" y="57"/>
                  <a:pt x="105" y="57"/>
                </a:cubicBezTo>
                <a:cubicBezTo>
                  <a:pt x="105" y="58"/>
                  <a:pt x="104" y="59"/>
                  <a:pt x="104" y="60"/>
                </a:cubicBezTo>
                <a:cubicBezTo>
                  <a:pt x="104" y="61"/>
                  <a:pt x="105" y="62"/>
                  <a:pt x="105" y="63"/>
                </a:cubicBezTo>
                <a:cubicBezTo>
                  <a:pt x="114" y="72"/>
                  <a:pt x="114" y="72"/>
                  <a:pt x="114" y="72"/>
                </a:cubicBezTo>
                <a:cubicBezTo>
                  <a:pt x="101" y="85"/>
                  <a:pt x="101" y="85"/>
                  <a:pt x="101" y="85"/>
                </a:cubicBezTo>
                <a:cubicBezTo>
                  <a:pt x="100" y="87"/>
                  <a:pt x="100" y="89"/>
                  <a:pt x="101" y="91"/>
                </a:cubicBezTo>
                <a:cubicBezTo>
                  <a:pt x="166" y="156"/>
                  <a:pt x="166" y="156"/>
                  <a:pt x="166" y="156"/>
                </a:cubicBezTo>
                <a:cubicBezTo>
                  <a:pt x="140" y="182"/>
                  <a:pt x="140" y="182"/>
                  <a:pt x="140" y="182"/>
                </a:cubicBezTo>
                <a:cubicBezTo>
                  <a:pt x="139" y="181"/>
                  <a:pt x="139" y="181"/>
                  <a:pt x="139" y="181"/>
                </a:cubicBezTo>
                <a:cubicBezTo>
                  <a:pt x="141" y="177"/>
                  <a:pt x="140" y="171"/>
                  <a:pt x="137" y="167"/>
                </a:cubicBezTo>
                <a:cubicBezTo>
                  <a:pt x="136" y="167"/>
                  <a:pt x="136" y="167"/>
                  <a:pt x="136" y="167"/>
                </a:cubicBezTo>
                <a:cubicBezTo>
                  <a:pt x="143" y="160"/>
                  <a:pt x="143" y="160"/>
                  <a:pt x="143" y="160"/>
                </a:cubicBezTo>
                <a:cubicBezTo>
                  <a:pt x="144" y="158"/>
                  <a:pt x="144" y="156"/>
                  <a:pt x="143" y="154"/>
                </a:cubicBezTo>
                <a:cubicBezTo>
                  <a:pt x="38" y="49"/>
                  <a:pt x="38" y="49"/>
                  <a:pt x="38" y="49"/>
                </a:cubicBezTo>
                <a:cubicBezTo>
                  <a:pt x="36" y="47"/>
                  <a:pt x="34" y="47"/>
                  <a:pt x="32" y="49"/>
                </a:cubicBezTo>
                <a:cubicBezTo>
                  <a:pt x="1" y="80"/>
                  <a:pt x="1" y="80"/>
                  <a:pt x="1" y="80"/>
                </a:cubicBezTo>
                <a:cubicBezTo>
                  <a:pt x="0" y="81"/>
                  <a:pt x="0" y="84"/>
                  <a:pt x="1" y="85"/>
                </a:cubicBezTo>
                <a:cubicBezTo>
                  <a:pt x="106" y="191"/>
                  <a:pt x="106" y="191"/>
                  <a:pt x="106" y="191"/>
                </a:cubicBezTo>
                <a:cubicBezTo>
                  <a:pt x="107" y="191"/>
                  <a:pt x="108" y="192"/>
                  <a:pt x="109" y="192"/>
                </a:cubicBezTo>
                <a:cubicBezTo>
                  <a:pt x="110" y="192"/>
                  <a:pt x="111" y="191"/>
                  <a:pt x="112" y="191"/>
                </a:cubicBezTo>
                <a:cubicBezTo>
                  <a:pt x="119" y="184"/>
                  <a:pt x="119" y="184"/>
                  <a:pt x="119" y="184"/>
                </a:cubicBezTo>
                <a:cubicBezTo>
                  <a:pt x="119" y="184"/>
                  <a:pt x="119" y="184"/>
                  <a:pt x="120" y="184"/>
                </a:cubicBezTo>
                <a:cubicBezTo>
                  <a:pt x="122" y="187"/>
                  <a:pt x="125" y="188"/>
                  <a:pt x="128" y="188"/>
                </a:cubicBezTo>
                <a:cubicBezTo>
                  <a:pt x="130" y="188"/>
                  <a:pt x="132" y="187"/>
                  <a:pt x="133" y="187"/>
                </a:cubicBezTo>
                <a:cubicBezTo>
                  <a:pt x="137" y="191"/>
                  <a:pt x="137" y="191"/>
                  <a:pt x="137" y="191"/>
                </a:cubicBezTo>
                <a:cubicBezTo>
                  <a:pt x="138" y="191"/>
                  <a:pt x="139" y="192"/>
                  <a:pt x="140" y="192"/>
                </a:cubicBezTo>
                <a:cubicBezTo>
                  <a:pt x="141" y="192"/>
                  <a:pt x="142" y="191"/>
                  <a:pt x="143" y="191"/>
                </a:cubicBezTo>
                <a:cubicBezTo>
                  <a:pt x="175" y="159"/>
                  <a:pt x="175" y="159"/>
                  <a:pt x="175" y="159"/>
                </a:cubicBezTo>
                <a:cubicBezTo>
                  <a:pt x="176" y="157"/>
                  <a:pt x="176" y="155"/>
                  <a:pt x="175" y="153"/>
                </a:cubicBezTo>
                <a:cubicBezTo>
                  <a:pt x="110" y="88"/>
                  <a:pt x="110" y="88"/>
                  <a:pt x="110" y="88"/>
                </a:cubicBezTo>
                <a:cubicBezTo>
                  <a:pt x="120" y="77"/>
                  <a:pt x="120" y="77"/>
                  <a:pt x="120" y="77"/>
                </a:cubicBezTo>
                <a:lnTo>
                  <a:pt x="129" y="87"/>
                </a:lnTo>
                <a:close/>
                <a:moveTo>
                  <a:pt x="128" y="57"/>
                </a:moveTo>
                <a:cubicBezTo>
                  <a:pt x="169" y="17"/>
                  <a:pt x="169" y="17"/>
                  <a:pt x="169" y="17"/>
                </a:cubicBezTo>
                <a:cubicBezTo>
                  <a:pt x="171" y="16"/>
                  <a:pt x="173" y="16"/>
                  <a:pt x="175" y="17"/>
                </a:cubicBezTo>
                <a:cubicBezTo>
                  <a:pt x="176" y="19"/>
                  <a:pt x="176" y="21"/>
                  <a:pt x="175" y="23"/>
                </a:cubicBezTo>
                <a:cubicBezTo>
                  <a:pt x="134" y="63"/>
                  <a:pt x="134" y="63"/>
                  <a:pt x="134" y="63"/>
                </a:cubicBezTo>
                <a:cubicBezTo>
                  <a:pt x="133" y="64"/>
                  <a:pt x="132" y="64"/>
                  <a:pt x="131" y="64"/>
                </a:cubicBezTo>
                <a:cubicBezTo>
                  <a:pt x="130" y="64"/>
                  <a:pt x="129" y="64"/>
                  <a:pt x="128" y="63"/>
                </a:cubicBezTo>
                <a:cubicBezTo>
                  <a:pt x="126" y="61"/>
                  <a:pt x="126" y="59"/>
                  <a:pt x="128" y="5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grpSp>
        <p:nvGrpSpPr>
          <p:cNvPr id="251" name="组合 250"/>
          <p:cNvGrpSpPr/>
          <p:nvPr/>
        </p:nvGrpSpPr>
        <p:grpSpPr>
          <a:xfrm>
            <a:off x="6082030" y="3614420"/>
            <a:ext cx="274320" cy="295275"/>
            <a:chOff x="9987" y="5031"/>
            <a:chExt cx="432" cy="465"/>
          </a:xfrm>
          <a:solidFill>
            <a:schemeClr val="bg1">
              <a:lumMod val="50000"/>
            </a:schemeClr>
          </a:solidFill>
        </p:grpSpPr>
        <p:sp>
          <p:nvSpPr>
            <p:cNvPr id="104" name="Freeform 102"/>
            <p:cNvSpPr/>
            <p:nvPr/>
          </p:nvSpPr>
          <p:spPr bwMode="auto">
            <a:xfrm>
              <a:off x="9987" y="5031"/>
              <a:ext cx="353" cy="465"/>
            </a:xfrm>
            <a:custGeom>
              <a:avLst/>
              <a:gdLst>
                <a:gd name="T0" fmla="*/ 88 w 144"/>
                <a:gd name="T1" fmla="*/ 152 h 192"/>
                <a:gd name="T2" fmla="*/ 136 w 144"/>
                <a:gd name="T3" fmla="*/ 104 h 192"/>
                <a:gd name="T4" fmla="*/ 144 w 144"/>
                <a:gd name="T5" fmla="*/ 105 h 192"/>
                <a:gd name="T6" fmla="*/ 144 w 144"/>
                <a:gd name="T7" fmla="*/ 48 h 192"/>
                <a:gd name="T8" fmla="*/ 100 w 144"/>
                <a:gd name="T9" fmla="*/ 48 h 192"/>
                <a:gd name="T10" fmla="*/ 96 w 144"/>
                <a:gd name="T11" fmla="*/ 44 h 192"/>
                <a:gd name="T12" fmla="*/ 96 w 144"/>
                <a:gd name="T13" fmla="*/ 0 h 192"/>
                <a:gd name="T14" fmla="*/ 4 w 144"/>
                <a:gd name="T15" fmla="*/ 0 h 192"/>
                <a:gd name="T16" fmla="*/ 0 w 144"/>
                <a:gd name="T17" fmla="*/ 4 h 192"/>
                <a:gd name="T18" fmla="*/ 0 w 144"/>
                <a:gd name="T19" fmla="*/ 188 h 192"/>
                <a:gd name="T20" fmla="*/ 4 w 144"/>
                <a:gd name="T21" fmla="*/ 192 h 192"/>
                <a:gd name="T22" fmla="*/ 110 w 144"/>
                <a:gd name="T23" fmla="*/ 192 h 192"/>
                <a:gd name="T24" fmla="*/ 88 w 144"/>
                <a:gd name="T25" fmla="*/ 15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92">
                  <a:moveTo>
                    <a:pt x="88" y="152"/>
                  </a:moveTo>
                  <a:cubicBezTo>
                    <a:pt x="88" y="125"/>
                    <a:pt x="110" y="104"/>
                    <a:pt x="136" y="104"/>
                  </a:cubicBezTo>
                  <a:cubicBezTo>
                    <a:pt x="139" y="104"/>
                    <a:pt x="142" y="104"/>
                    <a:pt x="144" y="105"/>
                  </a:cubicBezTo>
                  <a:cubicBezTo>
                    <a:pt x="144" y="48"/>
                    <a:pt x="144" y="48"/>
                    <a:pt x="144" y="48"/>
                  </a:cubicBezTo>
                  <a:cubicBezTo>
                    <a:pt x="100" y="48"/>
                    <a:pt x="100" y="48"/>
                    <a:pt x="100" y="48"/>
                  </a:cubicBezTo>
                  <a:cubicBezTo>
                    <a:pt x="98" y="48"/>
                    <a:pt x="96" y="46"/>
                    <a:pt x="96" y="44"/>
                  </a:cubicBezTo>
                  <a:cubicBezTo>
                    <a:pt x="96" y="0"/>
                    <a:pt x="96" y="0"/>
                    <a:pt x="96" y="0"/>
                  </a:cubicBezTo>
                  <a:cubicBezTo>
                    <a:pt x="4" y="0"/>
                    <a:pt x="4" y="0"/>
                    <a:pt x="4" y="0"/>
                  </a:cubicBezTo>
                  <a:cubicBezTo>
                    <a:pt x="2" y="0"/>
                    <a:pt x="0" y="2"/>
                    <a:pt x="0" y="4"/>
                  </a:cubicBezTo>
                  <a:cubicBezTo>
                    <a:pt x="0" y="188"/>
                    <a:pt x="0" y="188"/>
                    <a:pt x="0" y="188"/>
                  </a:cubicBezTo>
                  <a:cubicBezTo>
                    <a:pt x="0" y="190"/>
                    <a:pt x="2" y="192"/>
                    <a:pt x="4" y="192"/>
                  </a:cubicBezTo>
                  <a:cubicBezTo>
                    <a:pt x="110" y="192"/>
                    <a:pt x="110" y="192"/>
                    <a:pt x="110" y="192"/>
                  </a:cubicBezTo>
                  <a:cubicBezTo>
                    <a:pt x="97" y="183"/>
                    <a:pt x="88" y="169"/>
                    <a:pt x="88" y="152"/>
                  </a:cubicBezTo>
                  <a:close/>
                </a:path>
              </a:pathLst>
            </a:custGeom>
            <a:grpFill/>
            <a:ln>
              <a:noFill/>
            </a:ln>
          </p:spPr>
          <p:txBody>
            <a:bodyPr vert="horz" wrap="square" lIns="91440" tIns="45720" rIns="91440" bIns="45720" numCol="1" anchor="t" anchorCtr="0" compatLnSpc="1"/>
            <a:lstStyle/>
            <a:p>
              <a:endParaRPr lang="zh-CN" altLang="en-US"/>
            </a:p>
          </p:txBody>
        </p:sp>
        <p:sp>
          <p:nvSpPr>
            <p:cNvPr id="105" name="Freeform 103"/>
            <p:cNvSpPr/>
            <p:nvPr/>
          </p:nvSpPr>
          <p:spPr bwMode="auto">
            <a:xfrm>
              <a:off x="10242" y="5036"/>
              <a:ext cx="93" cy="91"/>
            </a:xfrm>
            <a:custGeom>
              <a:avLst/>
              <a:gdLst>
                <a:gd name="T0" fmla="*/ 0 w 68"/>
                <a:gd name="T1" fmla="*/ 0 h 67"/>
                <a:gd name="T2" fmla="*/ 0 w 68"/>
                <a:gd name="T3" fmla="*/ 67 h 67"/>
                <a:gd name="T4" fmla="*/ 68 w 68"/>
                <a:gd name="T5" fmla="*/ 67 h 67"/>
                <a:gd name="T6" fmla="*/ 0 w 68"/>
                <a:gd name="T7" fmla="*/ 0 h 67"/>
              </a:gdLst>
              <a:ahLst/>
              <a:cxnLst>
                <a:cxn ang="0">
                  <a:pos x="T0" y="T1"/>
                </a:cxn>
                <a:cxn ang="0">
                  <a:pos x="T2" y="T3"/>
                </a:cxn>
                <a:cxn ang="0">
                  <a:pos x="T4" y="T5"/>
                </a:cxn>
                <a:cxn ang="0">
                  <a:pos x="T6" y="T7"/>
                </a:cxn>
              </a:cxnLst>
              <a:rect l="0" t="0" r="r" b="b"/>
              <a:pathLst>
                <a:path w="68" h="67">
                  <a:moveTo>
                    <a:pt x="0" y="0"/>
                  </a:moveTo>
                  <a:lnTo>
                    <a:pt x="0" y="67"/>
                  </a:lnTo>
                  <a:lnTo>
                    <a:pt x="68" y="67"/>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 name="Freeform 104"/>
            <p:cNvSpPr>
              <a:spLocks noEditPoints="1"/>
            </p:cNvSpPr>
            <p:nvPr/>
          </p:nvSpPr>
          <p:spPr bwMode="auto">
            <a:xfrm>
              <a:off x="10223" y="5302"/>
              <a:ext cx="196" cy="194"/>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9 h 80"/>
                <a:gd name="T12" fmla="*/ 55 w 80"/>
                <a:gd name="T13" fmla="*/ 55 h 80"/>
                <a:gd name="T14" fmla="*/ 52 w 80"/>
                <a:gd name="T15" fmla="*/ 56 h 80"/>
                <a:gd name="T16" fmla="*/ 49 w 80"/>
                <a:gd name="T17" fmla="*/ 55 h 80"/>
                <a:gd name="T18" fmla="*/ 40 w 80"/>
                <a:gd name="T19" fmla="*/ 46 h 80"/>
                <a:gd name="T20" fmla="*/ 31 w 80"/>
                <a:gd name="T21" fmla="*/ 55 h 80"/>
                <a:gd name="T22" fmla="*/ 28 w 80"/>
                <a:gd name="T23" fmla="*/ 56 h 80"/>
                <a:gd name="T24" fmla="*/ 25 w 80"/>
                <a:gd name="T25" fmla="*/ 55 h 80"/>
                <a:gd name="T26" fmla="*/ 25 w 80"/>
                <a:gd name="T27" fmla="*/ 49 h 80"/>
                <a:gd name="T28" fmla="*/ 34 w 80"/>
                <a:gd name="T29" fmla="*/ 40 h 80"/>
                <a:gd name="T30" fmla="*/ 25 w 80"/>
                <a:gd name="T31" fmla="*/ 31 h 80"/>
                <a:gd name="T32" fmla="*/ 25 w 80"/>
                <a:gd name="T33" fmla="*/ 25 h 80"/>
                <a:gd name="T34" fmla="*/ 31 w 80"/>
                <a:gd name="T35" fmla="*/ 25 h 80"/>
                <a:gd name="T36" fmla="*/ 40 w 80"/>
                <a:gd name="T37" fmla="*/ 34 h 80"/>
                <a:gd name="T38" fmla="*/ 49 w 80"/>
                <a:gd name="T39" fmla="*/ 25 h 80"/>
                <a:gd name="T40" fmla="*/ 55 w 80"/>
                <a:gd name="T41" fmla="*/ 25 h 80"/>
                <a:gd name="T42" fmla="*/ 55 w 80"/>
                <a:gd name="T43" fmla="*/ 31 h 80"/>
                <a:gd name="T44" fmla="*/ 46 w 80"/>
                <a:gd name="T45" fmla="*/ 40 h 80"/>
                <a:gd name="T46" fmla="*/ 55 w 80"/>
                <a:gd name="T47"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9"/>
                  </a:moveTo>
                  <a:cubicBezTo>
                    <a:pt x="57" y="51"/>
                    <a:pt x="57" y="53"/>
                    <a:pt x="55" y="55"/>
                  </a:cubicBezTo>
                  <a:cubicBezTo>
                    <a:pt x="54" y="55"/>
                    <a:pt x="53" y="56"/>
                    <a:pt x="52" y="56"/>
                  </a:cubicBezTo>
                  <a:cubicBezTo>
                    <a:pt x="51" y="56"/>
                    <a:pt x="50" y="55"/>
                    <a:pt x="49" y="55"/>
                  </a:cubicBezTo>
                  <a:cubicBezTo>
                    <a:pt x="40" y="46"/>
                    <a:pt x="40" y="46"/>
                    <a:pt x="40" y="46"/>
                  </a:cubicBezTo>
                  <a:cubicBezTo>
                    <a:pt x="31" y="55"/>
                    <a:pt x="31" y="55"/>
                    <a:pt x="31" y="55"/>
                  </a:cubicBezTo>
                  <a:cubicBezTo>
                    <a:pt x="30" y="55"/>
                    <a:pt x="29" y="56"/>
                    <a:pt x="28" y="56"/>
                  </a:cubicBezTo>
                  <a:cubicBezTo>
                    <a:pt x="27" y="56"/>
                    <a:pt x="26" y="55"/>
                    <a:pt x="25" y="55"/>
                  </a:cubicBezTo>
                  <a:cubicBezTo>
                    <a:pt x="24" y="53"/>
                    <a:pt x="24" y="51"/>
                    <a:pt x="25" y="49"/>
                  </a:cubicBezTo>
                  <a:cubicBezTo>
                    <a:pt x="34" y="40"/>
                    <a:pt x="34" y="40"/>
                    <a:pt x="34" y="40"/>
                  </a:cubicBezTo>
                  <a:cubicBezTo>
                    <a:pt x="25" y="31"/>
                    <a:pt x="25" y="31"/>
                    <a:pt x="25" y="31"/>
                  </a:cubicBezTo>
                  <a:cubicBezTo>
                    <a:pt x="24" y="29"/>
                    <a:pt x="24" y="27"/>
                    <a:pt x="25" y="25"/>
                  </a:cubicBezTo>
                  <a:cubicBezTo>
                    <a:pt x="27" y="23"/>
                    <a:pt x="29" y="23"/>
                    <a:pt x="31" y="25"/>
                  </a:cubicBezTo>
                  <a:cubicBezTo>
                    <a:pt x="40" y="34"/>
                    <a:pt x="40" y="34"/>
                    <a:pt x="40" y="34"/>
                  </a:cubicBezTo>
                  <a:cubicBezTo>
                    <a:pt x="49" y="25"/>
                    <a:pt x="49" y="25"/>
                    <a:pt x="49" y="25"/>
                  </a:cubicBezTo>
                  <a:cubicBezTo>
                    <a:pt x="51" y="23"/>
                    <a:pt x="53" y="23"/>
                    <a:pt x="55" y="25"/>
                  </a:cubicBezTo>
                  <a:cubicBezTo>
                    <a:pt x="57" y="27"/>
                    <a:pt x="57" y="29"/>
                    <a:pt x="55" y="31"/>
                  </a:cubicBezTo>
                  <a:cubicBezTo>
                    <a:pt x="46" y="40"/>
                    <a:pt x="46" y="40"/>
                    <a:pt x="46" y="40"/>
                  </a:cubicBezTo>
                  <a:lnTo>
                    <a:pt x="55" y="49"/>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50" name="组合 249"/>
          <p:cNvGrpSpPr/>
          <p:nvPr/>
        </p:nvGrpSpPr>
        <p:grpSpPr>
          <a:xfrm>
            <a:off x="6069330" y="4265295"/>
            <a:ext cx="299720" cy="270510"/>
            <a:chOff x="9966" y="6191"/>
            <a:chExt cx="472" cy="426"/>
          </a:xfrm>
          <a:solidFill>
            <a:schemeClr val="bg1">
              <a:lumMod val="50000"/>
            </a:schemeClr>
          </a:solidFill>
        </p:grpSpPr>
        <p:sp>
          <p:nvSpPr>
            <p:cNvPr id="107" name="Freeform 105"/>
            <p:cNvSpPr/>
            <p:nvPr/>
          </p:nvSpPr>
          <p:spPr bwMode="auto">
            <a:xfrm>
              <a:off x="9966" y="6191"/>
              <a:ext cx="472" cy="135"/>
            </a:xfrm>
            <a:custGeom>
              <a:avLst/>
              <a:gdLst>
                <a:gd name="T0" fmla="*/ 180 w 192"/>
                <a:gd name="T1" fmla="*/ 24 h 56"/>
                <a:gd name="T2" fmla="*/ 88 w 192"/>
                <a:gd name="T3" fmla="*/ 24 h 56"/>
                <a:gd name="T4" fmla="*/ 79 w 192"/>
                <a:gd name="T5" fmla="*/ 19 h 56"/>
                <a:gd name="T6" fmla="*/ 72 w 192"/>
                <a:gd name="T7" fmla="*/ 8 h 56"/>
                <a:gd name="T8" fmla="*/ 56 w 192"/>
                <a:gd name="T9" fmla="*/ 0 h 56"/>
                <a:gd name="T10" fmla="*/ 12 w 192"/>
                <a:gd name="T11" fmla="*/ 0 h 56"/>
                <a:gd name="T12" fmla="*/ 11 w 192"/>
                <a:gd name="T13" fmla="*/ 0 h 56"/>
                <a:gd name="T14" fmla="*/ 0 w 192"/>
                <a:gd name="T15" fmla="*/ 12 h 56"/>
                <a:gd name="T16" fmla="*/ 0 w 192"/>
                <a:gd name="T17" fmla="*/ 56 h 56"/>
                <a:gd name="T18" fmla="*/ 192 w 192"/>
                <a:gd name="T19" fmla="*/ 56 h 56"/>
                <a:gd name="T20" fmla="*/ 192 w 192"/>
                <a:gd name="T21" fmla="*/ 36 h 56"/>
                <a:gd name="T22" fmla="*/ 180 w 192"/>
                <a:gd name="T23"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56">
                  <a:moveTo>
                    <a:pt x="180" y="24"/>
                  </a:moveTo>
                  <a:cubicBezTo>
                    <a:pt x="88" y="24"/>
                    <a:pt x="88" y="24"/>
                    <a:pt x="88" y="24"/>
                  </a:cubicBezTo>
                  <a:cubicBezTo>
                    <a:pt x="85" y="24"/>
                    <a:pt x="81" y="22"/>
                    <a:pt x="79" y="19"/>
                  </a:cubicBezTo>
                  <a:cubicBezTo>
                    <a:pt x="72" y="8"/>
                    <a:pt x="72" y="8"/>
                    <a:pt x="72" y="8"/>
                  </a:cubicBezTo>
                  <a:cubicBezTo>
                    <a:pt x="69" y="3"/>
                    <a:pt x="62" y="0"/>
                    <a:pt x="56" y="0"/>
                  </a:cubicBezTo>
                  <a:cubicBezTo>
                    <a:pt x="12" y="0"/>
                    <a:pt x="12" y="0"/>
                    <a:pt x="12" y="0"/>
                  </a:cubicBezTo>
                  <a:cubicBezTo>
                    <a:pt x="12" y="0"/>
                    <a:pt x="12" y="0"/>
                    <a:pt x="11" y="0"/>
                  </a:cubicBezTo>
                  <a:cubicBezTo>
                    <a:pt x="5" y="0"/>
                    <a:pt x="0" y="6"/>
                    <a:pt x="0" y="12"/>
                  </a:cubicBezTo>
                  <a:cubicBezTo>
                    <a:pt x="0" y="56"/>
                    <a:pt x="0" y="56"/>
                    <a:pt x="0" y="56"/>
                  </a:cubicBezTo>
                  <a:cubicBezTo>
                    <a:pt x="192" y="56"/>
                    <a:pt x="192" y="56"/>
                    <a:pt x="192" y="56"/>
                  </a:cubicBezTo>
                  <a:cubicBezTo>
                    <a:pt x="192" y="36"/>
                    <a:pt x="192" y="36"/>
                    <a:pt x="192" y="36"/>
                  </a:cubicBezTo>
                  <a:cubicBezTo>
                    <a:pt x="192" y="29"/>
                    <a:pt x="187" y="24"/>
                    <a:pt x="180" y="24"/>
                  </a:cubicBezTo>
                  <a:close/>
                </a:path>
              </a:pathLst>
            </a:custGeom>
            <a:grpFill/>
            <a:ln>
              <a:noFill/>
            </a:ln>
          </p:spPr>
          <p:txBody>
            <a:bodyPr vert="horz" wrap="square" lIns="91440" tIns="45720" rIns="91440" bIns="45720" numCol="1" anchor="t" anchorCtr="0" compatLnSpc="1"/>
            <a:lstStyle/>
            <a:p>
              <a:endParaRPr lang="zh-CN" altLang="en-US"/>
            </a:p>
          </p:txBody>
        </p:sp>
        <p:sp>
          <p:nvSpPr>
            <p:cNvPr id="108" name="Freeform 106"/>
            <p:cNvSpPr/>
            <p:nvPr/>
          </p:nvSpPr>
          <p:spPr bwMode="auto">
            <a:xfrm>
              <a:off x="9966" y="6347"/>
              <a:ext cx="472" cy="270"/>
            </a:xfrm>
            <a:custGeom>
              <a:avLst/>
              <a:gdLst>
                <a:gd name="T0" fmla="*/ 0 w 192"/>
                <a:gd name="T1" fmla="*/ 108 h 112"/>
                <a:gd name="T2" fmla="*/ 4 w 192"/>
                <a:gd name="T3" fmla="*/ 112 h 112"/>
                <a:gd name="T4" fmla="*/ 188 w 192"/>
                <a:gd name="T5" fmla="*/ 112 h 112"/>
                <a:gd name="T6" fmla="*/ 192 w 192"/>
                <a:gd name="T7" fmla="*/ 108 h 112"/>
                <a:gd name="T8" fmla="*/ 192 w 192"/>
                <a:gd name="T9" fmla="*/ 0 h 112"/>
                <a:gd name="T10" fmla="*/ 0 w 192"/>
                <a:gd name="T11" fmla="*/ 0 h 112"/>
                <a:gd name="T12" fmla="*/ 0 w 192"/>
                <a:gd name="T13" fmla="*/ 108 h 112"/>
              </a:gdLst>
              <a:ahLst/>
              <a:cxnLst>
                <a:cxn ang="0">
                  <a:pos x="T0" y="T1"/>
                </a:cxn>
                <a:cxn ang="0">
                  <a:pos x="T2" y="T3"/>
                </a:cxn>
                <a:cxn ang="0">
                  <a:pos x="T4" y="T5"/>
                </a:cxn>
                <a:cxn ang="0">
                  <a:pos x="T6" y="T7"/>
                </a:cxn>
                <a:cxn ang="0">
                  <a:pos x="T8" y="T9"/>
                </a:cxn>
                <a:cxn ang="0">
                  <a:pos x="T10" y="T11"/>
                </a:cxn>
                <a:cxn ang="0">
                  <a:pos x="T12" y="T13"/>
                </a:cxn>
              </a:cxnLst>
              <a:rect l="0" t="0" r="r" b="b"/>
              <a:pathLst>
                <a:path w="192" h="112">
                  <a:moveTo>
                    <a:pt x="0" y="108"/>
                  </a:moveTo>
                  <a:cubicBezTo>
                    <a:pt x="0" y="110"/>
                    <a:pt x="2" y="112"/>
                    <a:pt x="4" y="112"/>
                  </a:cubicBezTo>
                  <a:cubicBezTo>
                    <a:pt x="188" y="112"/>
                    <a:pt x="188" y="112"/>
                    <a:pt x="188" y="112"/>
                  </a:cubicBezTo>
                  <a:cubicBezTo>
                    <a:pt x="190" y="112"/>
                    <a:pt x="192" y="110"/>
                    <a:pt x="192" y="108"/>
                  </a:cubicBezTo>
                  <a:cubicBezTo>
                    <a:pt x="192" y="0"/>
                    <a:pt x="192" y="0"/>
                    <a:pt x="192" y="0"/>
                  </a:cubicBezTo>
                  <a:cubicBezTo>
                    <a:pt x="0" y="0"/>
                    <a:pt x="0" y="0"/>
                    <a:pt x="0" y="0"/>
                  </a:cubicBezTo>
                  <a:lnTo>
                    <a:pt x="0" y="108"/>
                  </a:lnTo>
                  <a:close/>
                </a:path>
              </a:pathLst>
            </a:custGeom>
            <a:grpFill/>
            <a:ln>
              <a:noFill/>
            </a:ln>
          </p:spPr>
          <p:txBody>
            <a:bodyPr vert="horz" wrap="square" lIns="91440" tIns="45720" rIns="91440" bIns="45720" numCol="1" anchor="t" anchorCtr="0" compatLnSpc="1"/>
            <a:lstStyle/>
            <a:p>
              <a:endParaRPr lang="zh-CN" altLang="en-US"/>
            </a:p>
          </p:txBody>
        </p:sp>
      </p:grpSp>
      <p:grpSp>
        <p:nvGrpSpPr>
          <p:cNvPr id="252" name="组合 251"/>
          <p:cNvGrpSpPr/>
          <p:nvPr/>
        </p:nvGrpSpPr>
        <p:grpSpPr>
          <a:xfrm>
            <a:off x="6069330" y="4907280"/>
            <a:ext cx="299720" cy="295910"/>
            <a:chOff x="9966" y="7311"/>
            <a:chExt cx="472" cy="466"/>
          </a:xfrm>
          <a:solidFill>
            <a:schemeClr val="bg1">
              <a:lumMod val="50000"/>
            </a:schemeClr>
          </a:solidFill>
        </p:grpSpPr>
        <p:sp>
          <p:nvSpPr>
            <p:cNvPr id="109" name="Freeform 107"/>
            <p:cNvSpPr>
              <a:spLocks noEditPoints="1"/>
            </p:cNvSpPr>
            <p:nvPr/>
          </p:nvSpPr>
          <p:spPr bwMode="auto">
            <a:xfrm>
              <a:off x="9966" y="7311"/>
              <a:ext cx="318" cy="312"/>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p:spPr>
          <p:txBody>
            <a:bodyPr vert="horz" wrap="square" lIns="91440" tIns="45720" rIns="91440" bIns="45720" numCol="1" anchor="t" anchorCtr="0" compatLnSpc="1"/>
            <a:lstStyle/>
            <a:p>
              <a:endParaRPr lang="zh-CN" altLang="en-US"/>
            </a:p>
          </p:txBody>
        </p:sp>
        <p:sp>
          <p:nvSpPr>
            <p:cNvPr id="110" name="Freeform 108"/>
            <p:cNvSpPr>
              <a:spLocks noEditPoints="1"/>
            </p:cNvSpPr>
            <p:nvPr/>
          </p:nvSpPr>
          <p:spPr bwMode="auto">
            <a:xfrm>
              <a:off x="10202" y="7545"/>
              <a:ext cx="236" cy="232"/>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p:spPr>
          <p:txBody>
            <a:bodyPr vert="horz" wrap="square" lIns="91440" tIns="45720" rIns="91440" bIns="45720" numCol="1" anchor="t" anchorCtr="0" compatLnSpc="1"/>
            <a:lstStyle/>
            <a:p>
              <a:endParaRPr lang="zh-CN" altLang="en-US"/>
            </a:p>
          </p:txBody>
        </p:sp>
      </p:grpSp>
      <p:grpSp>
        <p:nvGrpSpPr>
          <p:cNvPr id="247" name="组合 246"/>
          <p:cNvGrpSpPr/>
          <p:nvPr/>
        </p:nvGrpSpPr>
        <p:grpSpPr>
          <a:xfrm>
            <a:off x="6094730" y="5534343"/>
            <a:ext cx="248920" cy="294005"/>
            <a:chOff x="10006" y="8455"/>
            <a:chExt cx="392" cy="463"/>
          </a:xfrm>
          <a:solidFill>
            <a:schemeClr val="bg1">
              <a:lumMod val="50000"/>
            </a:schemeClr>
          </a:solidFill>
        </p:grpSpPr>
        <p:sp>
          <p:nvSpPr>
            <p:cNvPr id="111" name="Freeform 109"/>
            <p:cNvSpPr/>
            <p:nvPr/>
          </p:nvSpPr>
          <p:spPr bwMode="auto">
            <a:xfrm>
              <a:off x="10006" y="8455"/>
              <a:ext cx="393" cy="116"/>
            </a:xfrm>
            <a:custGeom>
              <a:avLst/>
              <a:gdLst>
                <a:gd name="T0" fmla="*/ 157 w 160"/>
                <a:gd name="T1" fmla="*/ 24 h 48"/>
                <a:gd name="T2" fmla="*/ 111 w 160"/>
                <a:gd name="T3" fmla="*/ 16 h 48"/>
                <a:gd name="T4" fmla="*/ 108 w 160"/>
                <a:gd name="T5" fmla="*/ 3 h 48"/>
                <a:gd name="T6" fmla="*/ 104 w 160"/>
                <a:gd name="T7" fmla="*/ 0 h 48"/>
                <a:gd name="T8" fmla="*/ 56 w 160"/>
                <a:gd name="T9" fmla="*/ 0 h 48"/>
                <a:gd name="T10" fmla="*/ 52 w 160"/>
                <a:gd name="T11" fmla="*/ 3 h 48"/>
                <a:gd name="T12" fmla="*/ 49 w 160"/>
                <a:gd name="T13" fmla="*/ 16 h 48"/>
                <a:gd name="T14" fmla="*/ 4 w 160"/>
                <a:gd name="T15" fmla="*/ 24 h 48"/>
                <a:gd name="T16" fmla="*/ 0 w 160"/>
                <a:gd name="T17" fmla="*/ 28 h 48"/>
                <a:gd name="T18" fmla="*/ 0 w 160"/>
                <a:gd name="T19" fmla="*/ 44 h 48"/>
                <a:gd name="T20" fmla="*/ 4 w 160"/>
                <a:gd name="T21" fmla="*/ 48 h 48"/>
                <a:gd name="T22" fmla="*/ 156 w 160"/>
                <a:gd name="T23" fmla="*/ 48 h 48"/>
                <a:gd name="T24" fmla="*/ 160 w 160"/>
                <a:gd name="T25" fmla="*/ 44 h 48"/>
                <a:gd name="T26" fmla="*/ 160 w 160"/>
                <a:gd name="T27" fmla="*/ 28 h 48"/>
                <a:gd name="T28" fmla="*/ 157 w 160"/>
                <a:gd name="T2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48">
                  <a:moveTo>
                    <a:pt x="157" y="24"/>
                  </a:moveTo>
                  <a:cubicBezTo>
                    <a:pt x="111" y="16"/>
                    <a:pt x="111" y="16"/>
                    <a:pt x="111" y="16"/>
                  </a:cubicBezTo>
                  <a:cubicBezTo>
                    <a:pt x="108" y="3"/>
                    <a:pt x="108" y="3"/>
                    <a:pt x="108" y="3"/>
                  </a:cubicBezTo>
                  <a:cubicBezTo>
                    <a:pt x="108" y="1"/>
                    <a:pt x="106" y="0"/>
                    <a:pt x="104" y="0"/>
                  </a:cubicBezTo>
                  <a:cubicBezTo>
                    <a:pt x="56" y="0"/>
                    <a:pt x="56" y="0"/>
                    <a:pt x="56" y="0"/>
                  </a:cubicBezTo>
                  <a:cubicBezTo>
                    <a:pt x="54" y="0"/>
                    <a:pt x="53" y="1"/>
                    <a:pt x="52" y="3"/>
                  </a:cubicBezTo>
                  <a:cubicBezTo>
                    <a:pt x="49" y="16"/>
                    <a:pt x="49" y="16"/>
                    <a:pt x="49" y="16"/>
                  </a:cubicBezTo>
                  <a:cubicBezTo>
                    <a:pt x="4" y="24"/>
                    <a:pt x="4" y="24"/>
                    <a:pt x="4" y="24"/>
                  </a:cubicBezTo>
                  <a:cubicBezTo>
                    <a:pt x="2" y="24"/>
                    <a:pt x="0" y="26"/>
                    <a:pt x="0" y="28"/>
                  </a:cubicBezTo>
                  <a:cubicBezTo>
                    <a:pt x="0" y="44"/>
                    <a:pt x="0" y="44"/>
                    <a:pt x="0" y="44"/>
                  </a:cubicBezTo>
                  <a:cubicBezTo>
                    <a:pt x="0" y="46"/>
                    <a:pt x="2" y="48"/>
                    <a:pt x="4" y="48"/>
                  </a:cubicBezTo>
                  <a:cubicBezTo>
                    <a:pt x="156" y="48"/>
                    <a:pt x="156" y="48"/>
                    <a:pt x="156" y="48"/>
                  </a:cubicBezTo>
                  <a:cubicBezTo>
                    <a:pt x="158" y="48"/>
                    <a:pt x="160" y="46"/>
                    <a:pt x="160" y="44"/>
                  </a:cubicBezTo>
                  <a:cubicBezTo>
                    <a:pt x="160" y="28"/>
                    <a:pt x="160" y="28"/>
                    <a:pt x="160" y="28"/>
                  </a:cubicBezTo>
                  <a:cubicBezTo>
                    <a:pt x="160" y="26"/>
                    <a:pt x="159" y="24"/>
                    <a:pt x="157" y="24"/>
                  </a:cubicBezTo>
                  <a:close/>
                </a:path>
              </a:pathLst>
            </a:custGeom>
            <a:grpFill/>
            <a:ln>
              <a:noFill/>
            </a:ln>
          </p:spPr>
          <p:txBody>
            <a:bodyPr vert="horz" wrap="square" lIns="91440" tIns="45720" rIns="91440" bIns="45720" numCol="1" anchor="t" anchorCtr="0" compatLnSpc="1"/>
            <a:lstStyle/>
            <a:p>
              <a:endParaRPr lang="zh-CN" altLang="en-US"/>
            </a:p>
          </p:txBody>
        </p:sp>
        <p:sp>
          <p:nvSpPr>
            <p:cNvPr id="112" name="Freeform 110"/>
            <p:cNvSpPr>
              <a:spLocks noEditPoints="1"/>
            </p:cNvSpPr>
            <p:nvPr/>
          </p:nvSpPr>
          <p:spPr bwMode="auto">
            <a:xfrm>
              <a:off x="10048" y="8590"/>
              <a:ext cx="312" cy="329"/>
            </a:xfrm>
            <a:custGeom>
              <a:avLst/>
              <a:gdLst>
                <a:gd name="T0" fmla="*/ 7 w 127"/>
                <a:gd name="T1" fmla="*/ 132 h 136"/>
                <a:gd name="T2" fmla="*/ 11 w 127"/>
                <a:gd name="T3" fmla="*/ 136 h 136"/>
                <a:gd name="T4" fmla="*/ 115 w 127"/>
                <a:gd name="T5" fmla="*/ 136 h 136"/>
                <a:gd name="T6" fmla="*/ 119 w 127"/>
                <a:gd name="T7" fmla="*/ 132 h 136"/>
                <a:gd name="T8" fmla="*/ 127 w 127"/>
                <a:gd name="T9" fmla="*/ 0 h 136"/>
                <a:gd name="T10" fmla="*/ 0 w 127"/>
                <a:gd name="T11" fmla="*/ 0 h 136"/>
                <a:gd name="T12" fmla="*/ 7 w 127"/>
                <a:gd name="T13" fmla="*/ 132 h 136"/>
                <a:gd name="T14" fmla="*/ 87 w 127"/>
                <a:gd name="T15" fmla="*/ 12 h 136"/>
                <a:gd name="T16" fmla="*/ 91 w 127"/>
                <a:gd name="T17" fmla="*/ 8 h 136"/>
                <a:gd name="T18" fmla="*/ 95 w 127"/>
                <a:gd name="T19" fmla="*/ 12 h 136"/>
                <a:gd name="T20" fmla="*/ 91 w 127"/>
                <a:gd name="T21" fmla="*/ 108 h 136"/>
                <a:gd name="T22" fmla="*/ 87 w 127"/>
                <a:gd name="T23" fmla="*/ 112 h 136"/>
                <a:gd name="T24" fmla="*/ 87 w 127"/>
                <a:gd name="T25" fmla="*/ 112 h 136"/>
                <a:gd name="T26" fmla="*/ 83 w 127"/>
                <a:gd name="T27" fmla="*/ 108 h 136"/>
                <a:gd name="T28" fmla="*/ 87 w 127"/>
                <a:gd name="T29" fmla="*/ 12 h 136"/>
                <a:gd name="T30" fmla="*/ 59 w 127"/>
                <a:gd name="T31" fmla="*/ 12 h 136"/>
                <a:gd name="T32" fmla="*/ 63 w 127"/>
                <a:gd name="T33" fmla="*/ 8 h 136"/>
                <a:gd name="T34" fmla="*/ 67 w 127"/>
                <a:gd name="T35" fmla="*/ 12 h 136"/>
                <a:gd name="T36" fmla="*/ 67 w 127"/>
                <a:gd name="T37" fmla="*/ 108 h 136"/>
                <a:gd name="T38" fmla="*/ 63 w 127"/>
                <a:gd name="T39" fmla="*/ 112 h 136"/>
                <a:gd name="T40" fmla="*/ 59 w 127"/>
                <a:gd name="T41" fmla="*/ 108 h 136"/>
                <a:gd name="T42" fmla="*/ 59 w 127"/>
                <a:gd name="T43" fmla="*/ 12 h 136"/>
                <a:gd name="T44" fmla="*/ 35 w 127"/>
                <a:gd name="T45" fmla="*/ 8 h 136"/>
                <a:gd name="T46" fmla="*/ 39 w 127"/>
                <a:gd name="T47" fmla="*/ 12 h 136"/>
                <a:gd name="T48" fmla="*/ 43 w 127"/>
                <a:gd name="T49" fmla="*/ 108 h 136"/>
                <a:gd name="T50" fmla="*/ 39 w 127"/>
                <a:gd name="T51" fmla="*/ 112 h 136"/>
                <a:gd name="T52" fmla="*/ 39 w 127"/>
                <a:gd name="T53" fmla="*/ 112 h 136"/>
                <a:gd name="T54" fmla="*/ 35 w 127"/>
                <a:gd name="T55" fmla="*/ 108 h 136"/>
                <a:gd name="T56" fmla="*/ 31 w 127"/>
                <a:gd name="T57" fmla="*/ 12 h 136"/>
                <a:gd name="T58" fmla="*/ 35 w 127"/>
                <a:gd name="T5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36">
                  <a:moveTo>
                    <a:pt x="7" y="132"/>
                  </a:moveTo>
                  <a:cubicBezTo>
                    <a:pt x="7" y="134"/>
                    <a:pt x="9" y="136"/>
                    <a:pt x="11" y="136"/>
                  </a:cubicBezTo>
                  <a:cubicBezTo>
                    <a:pt x="115" y="136"/>
                    <a:pt x="115" y="136"/>
                    <a:pt x="115" y="136"/>
                  </a:cubicBezTo>
                  <a:cubicBezTo>
                    <a:pt x="117" y="136"/>
                    <a:pt x="119" y="134"/>
                    <a:pt x="119" y="132"/>
                  </a:cubicBezTo>
                  <a:cubicBezTo>
                    <a:pt x="127" y="0"/>
                    <a:pt x="127" y="0"/>
                    <a:pt x="127" y="0"/>
                  </a:cubicBezTo>
                  <a:cubicBezTo>
                    <a:pt x="0" y="0"/>
                    <a:pt x="0" y="0"/>
                    <a:pt x="0" y="0"/>
                  </a:cubicBezTo>
                  <a:lnTo>
                    <a:pt x="7" y="132"/>
                  </a:lnTo>
                  <a:close/>
                  <a:moveTo>
                    <a:pt x="87" y="12"/>
                  </a:moveTo>
                  <a:cubicBezTo>
                    <a:pt x="87" y="10"/>
                    <a:pt x="89" y="8"/>
                    <a:pt x="91" y="8"/>
                  </a:cubicBezTo>
                  <a:cubicBezTo>
                    <a:pt x="94" y="8"/>
                    <a:pt x="95" y="10"/>
                    <a:pt x="95" y="12"/>
                  </a:cubicBezTo>
                  <a:cubicBezTo>
                    <a:pt x="91" y="108"/>
                    <a:pt x="91" y="108"/>
                    <a:pt x="91" y="108"/>
                  </a:cubicBezTo>
                  <a:cubicBezTo>
                    <a:pt x="91" y="110"/>
                    <a:pt x="89" y="112"/>
                    <a:pt x="87" y="112"/>
                  </a:cubicBezTo>
                  <a:cubicBezTo>
                    <a:pt x="87" y="112"/>
                    <a:pt x="87" y="112"/>
                    <a:pt x="87" y="112"/>
                  </a:cubicBezTo>
                  <a:cubicBezTo>
                    <a:pt x="85" y="112"/>
                    <a:pt x="83" y="110"/>
                    <a:pt x="83" y="108"/>
                  </a:cubicBezTo>
                  <a:lnTo>
                    <a:pt x="87" y="12"/>
                  </a:lnTo>
                  <a:close/>
                  <a:moveTo>
                    <a:pt x="59" y="12"/>
                  </a:moveTo>
                  <a:cubicBezTo>
                    <a:pt x="59" y="10"/>
                    <a:pt x="61" y="8"/>
                    <a:pt x="63" y="8"/>
                  </a:cubicBezTo>
                  <a:cubicBezTo>
                    <a:pt x="66" y="8"/>
                    <a:pt x="67" y="10"/>
                    <a:pt x="67" y="12"/>
                  </a:cubicBezTo>
                  <a:cubicBezTo>
                    <a:pt x="67" y="108"/>
                    <a:pt x="67" y="108"/>
                    <a:pt x="67" y="108"/>
                  </a:cubicBezTo>
                  <a:cubicBezTo>
                    <a:pt x="67" y="110"/>
                    <a:pt x="66" y="112"/>
                    <a:pt x="63" y="112"/>
                  </a:cubicBezTo>
                  <a:cubicBezTo>
                    <a:pt x="61" y="112"/>
                    <a:pt x="59" y="110"/>
                    <a:pt x="59" y="108"/>
                  </a:cubicBezTo>
                  <a:lnTo>
                    <a:pt x="59" y="12"/>
                  </a:lnTo>
                  <a:close/>
                  <a:moveTo>
                    <a:pt x="35" y="8"/>
                  </a:moveTo>
                  <a:cubicBezTo>
                    <a:pt x="37" y="8"/>
                    <a:pt x="39" y="10"/>
                    <a:pt x="39" y="12"/>
                  </a:cubicBezTo>
                  <a:cubicBezTo>
                    <a:pt x="43" y="108"/>
                    <a:pt x="43" y="108"/>
                    <a:pt x="43" y="108"/>
                  </a:cubicBezTo>
                  <a:cubicBezTo>
                    <a:pt x="43" y="110"/>
                    <a:pt x="42" y="112"/>
                    <a:pt x="39" y="112"/>
                  </a:cubicBezTo>
                  <a:cubicBezTo>
                    <a:pt x="39" y="112"/>
                    <a:pt x="39" y="112"/>
                    <a:pt x="39" y="112"/>
                  </a:cubicBezTo>
                  <a:cubicBezTo>
                    <a:pt x="37" y="112"/>
                    <a:pt x="35" y="110"/>
                    <a:pt x="35" y="108"/>
                  </a:cubicBezTo>
                  <a:cubicBezTo>
                    <a:pt x="31" y="12"/>
                    <a:pt x="31" y="12"/>
                    <a:pt x="31" y="12"/>
                  </a:cubicBezTo>
                  <a:cubicBezTo>
                    <a:pt x="31" y="10"/>
                    <a:pt x="33" y="8"/>
                    <a:pt x="35" y="8"/>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3" name="Freeform 463"/>
          <p:cNvSpPr>
            <a:spLocks noEditPoints="1"/>
          </p:cNvSpPr>
          <p:nvPr/>
        </p:nvSpPr>
        <p:spPr bwMode="auto">
          <a:xfrm>
            <a:off x="6093460" y="2451100"/>
            <a:ext cx="251460" cy="287655"/>
          </a:xfrm>
          <a:custGeom>
            <a:avLst/>
            <a:gdLst>
              <a:gd name="T0" fmla="*/ 17 w 114"/>
              <a:gd name="T1" fmla="*/ 130 h 130"/>
              <a:gd name="T2" fmla="*/ 0 w 114"/>
              <a:gd name="T3" fmla="*/ 70 h 130"/>
              <a:gd name="T4" fmla="*/ 48 w 114"/>
              <a:gd name="T5" fmla="*/ 42 h 130"/>
              <a:gd name="T6" fmla="*/ 48 w 114"/>
              <a:gd name="T7" fmla="*/ 130 h 130"/>
              <a:gd name="T8" fmla="*/ 24 w 114"/>
              <a:gd name="T9" fmla="*/ 27 h 130"/>
              <a:gd name="T10" fmla="*/ 28 w 114"/>
              <a:gd name="T11" fmla="*/ 31 h 130"/>
              <a:gd name="T12" fmla="*/ 33 w 114"/>
              <a:gd name="T13" fmla="*/ 33 h 130"/>
              <a:gd name="T14" fmla="*/ 48 w 114"/>
              <a:gd name="T15" fmla="*/ 31 h 130"/>
              <a:gd name="T16" fmla="*/ 48 w 114"/>
              <a:gd name="T17" fmla="*/ 37 h 130"/>
              <a:gd name="T18" fmla="*/ 48 w 114"/>
              <a:gd name="T19" fmla="*/ 37 h 130"/>
              <a:gd name="T20" fmla="*/ 48 w 114"/>
              <a:gd name="T21" fmla="*/ 37 h 130"/>
              <a:gd name="T22" fmla="*/ 33 w 114"/>
              <a:gd name="T23" fmla="*/ 37 h 130"/>
              <a:gd name="T24" fmla="*/ 24 w 114"/>
              <a:gd name="T25" fmla="*/ 35 h 130"/>
              <a:gd name="T26" fmla="*/ 17 w 114"/>
              <a:gd name="T27" fmla="*/ 24 h 130"/>
              <a:gd name="T28" fmla="*/ 17 w 114"/>
              <a:gd name="T29" fmla="*/ 15 h 130"/>
              <a:gd name="T30" fmla="*/ 20 w 114"/>
              <a:gd name="T31" fmla="*/ 0 h 130"/>
              <a:gd name="T32" fmla="*/ 29 w 114"/>
              <a:gd name="T33" fmla="*/ 2 h 130"/>
              <a:gd name="T34" fmla="*/ 44 w 114"/>
              <a:gd name="T35" fmla="*/ 9 h 130"/>
              <a:gd name="T36" fmla="*/ 51 w 114"/>
              <a:gd name="T37" fmla="*/ 15 h 130"/>
              <a:gd name="T38" fmla="*/ 50 w 114"/>
              <a:gd name="T39" fmla="*/ 20 h 130"/>
              <a:gd name="T40" fmla="*/ 48 w 114"/>
              <a:gd name="T41" fmla="*/ 27 h 130"/>
              <a:gd name="T42" fmla="*/ 24 w 114"/>
              <a:gd name="T43" fmla="*/ 27 h 130"/>
              <a:gd name="T44" fmla="*/ 51 w 114"/>
              <a:gd name="T45" fmla="*/ 33 h 130"/>
              <a:gd name="T46" fmla="*/ 51 w 114"/>
              <a:gd name="T47" fmla="*/ 35 h 130"/>
              <a:gd name="T48" fmla="*/ 62 w 114"/>
              <a:gd name="T49" fmla="*/ 33 h 130"/>
              <a:gd name="T50" fmla="*/ 62 w 114"/>
              <a:gd name="T51" fmla="*/ 33 h 130"/>
              <a:gd name="T52" fmla="*/ 59 w 114"/>
              <a:gd name="T53" fmla="*/ 16 h 130"/>
              <a:gd name="T54" fmla="*/ 59 w 114"/>
              <a:gd name="T55" fmla="*/ 16 h 130"/>
              <a:gd name="T56" fmla="*/ 59 w 114"/>
              <a:gd name="T57" fmla="*/ 16 h 130"/>
              <a:gd name="T58" fmla="*/ 55 w 114"/>
              <a:gd name="T59" fmla="*/ 16 h 130"/>
              <a:gd name="T60" fmla="*/ 53 w 114"/>
              <a:gd name="T61" fmla="*/ 16 h 130"/>
              <a:gd name="T62" fmla="*/ 53 w 114"/>
              <a:gd name="T63" fmla="*/ 16 h 130"/>
              <a:gd name="T64" fmla="*/ 51 w 114"/>
              <a:gd name="T65" fmla="*/ 33 h 130"/>
              <a:gd name="T66" fmla="*/ 66 w 114"/>
              <a:gd name="T67" fmla="*/ 31 h 130"/>
              <a:gd name="T68" fmla="*/ 79 w 114"/>
              <a:gd name="T69" fmla="*/ 33 h 130"/>
              <a:gd name="T70" fmla="*/ 84 w 114"/>
              <a:gd name="T71" fmla="*/ 31 h 130"/>
              <a:gd name="T72" fmla="*/ 88 w 114"/>
              <a:gd name="T73" fmla="*/ 27 h 130"/>
              <a:gd name="T74" fmla="*/ 66 w 114"/>
              <a:gd name="T75" fmla="*/ 27 h 130"/>
              <a:gd name="T76" fmla="*/ 66 w 114"/>
              <a:gd name="T77" fmla="*/ 24 h 130"/>
              <a:gd name="T78" fmla="*/ 64 w 114"/>
              <a:gd name="T79" fmla="*/ 18 h 130"/>
              <a:gd name="T80" fmla="*/ 62 w 114"/>
              <a:gd name="T81" fmla="*/ 13 h 130"/>
              <a:gd name="T82" fmla="*/ 77 w 114"/>
              <a:gd name="T83" fmla="*/ 4 h 130"/>
              <a:gd name="T84" fmla="*/ 92 w 114"/>
              <a:gd name="T85" fmla="*/ 0 h 130"/>
              <a:gd name="T86" fmla="*/ 95 w 114"/>
              <a:gd name="T87" fmla="*/ 7 h 130"/>
              <a:gd name="T88" fmla="*/ 95 w 114"/>
              <a:gd name="T89" fmla="*/ 15 h 130"/>
              <a:gd name="T90" fmla="*/ 94 w 114"/>
              <a:gd name="T91" fmla="*/ 29 h 130"/>
              <a:gd name="T92" fmla="*/ 81 w 114"/>
              <a:gd name="T93" fmla="*/ 37 h 130"/>
              <a:gd name="T94" fmla="*/ 66 w 114"/>
              <a:gd name="T95" fmla="*/ 37 h 130"/>
              <a:gd name="T96" fmla="*/ 66 w 114"/>
              <a:gd name="T97" fmla="*/ 37 h 130"/>
              <a:gd name="T98" fmla="*/ 66 w 114"/>
              <a:gd name="T99" fmla="*/ 31 h 130"/>
              <a:gd name="T100" fmla="*/ 114 w 114"/>
              <a:gd name="T101" fmla="*/ 42 h 130"/>
              <a:gd name="T102" fmla="*/ 99 w 114"/>
              <a:gd name="T103" fmla="*/ 70 h 130"/>
              <a:gd name="T104" fmla="*/ 66 w 114"/>
              <a:gd name="T105" fmla="*/ 130 h 130"/>
              <a:gd name="T106" fmla="*/ 66 w 114"/>
              <a:gd name="T107" fmla="*/ 4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30">
                <a:moveTo>
                  <a:pt x="48" y="130"/>
                </a:moveTo>
                <a:lnTo>
                  <a:pt x="17" y="130"/>
                </a:lnTo>
                <a:lnTo>
                  <a:pt x="17" y="70"/>
                </a:lnTo>
                <a:lnTo>
                  <a:pt x="0" y="70"/>
                </a:lnTo>
                <a:lnTo>
                  <a:pt x="0" y="42"/>
                </a:lnTo>
                <a:lnTo>
                  <a:pt x="48" y="42"/>
                </a:lnTo>
                <a:lnTo>
                  <a:pt x="48" y="42"/>
                </a:lnTo>
                <a:lnTo>
                  <a:pt x="48" y="130"/>
                </a:lnTo>
                <a:lnTo>
                  <a:pt x="48" y="130"/>
                </a:lnTo>
                <a:close/>
                <a:moveTo>
                  <a:pt x="24" y="27"/>
                </a:moveTo>
                <a:lnTo>
                  <a:pt x="24" y="27"/>
                </a:lnTo>
                <a:lnTo>
                  <a:pt x="28" y="31"/>
                </a:lnTo>
                <a:lnTo>
                  <a:pt x="33" y="33"/>
                </a:lnTo>
                <a:lnTo>
                  <a:pt x="33" y="33"/>
                </a:lnTo>
                <a:lnTo>
                  <a:pt x="40" y="33"/>
                </a:lnTo>
                <a:lnTo>
                  <a:pt x="48" y="31"/>
                </a:lnTo>
                <a:lnTo>
                  <a:pt x="48" y="31"/>
                </a:lnTo>
                <a:lnTo>
                  <a:pt x="48" y="37"/>
                </a:lnTo>
                <a:lnTo>
                  <a:pt x="48" y="37"/>
                </a:lnTo>
                <a:lnTo>
                  <a:pt x="48" y="37"/>
                </a:lnTo>
                <a:lnTo>
                  <a:pt x="48" y="37"/>
                </a:lnTo>
                <a:lnTo>
                  <a:pt x="48" y="37"/>
                </a:lnTo>
                <a:lnTo>
                  <a:pt x="40" y="37"/>
                </a:lnTo>
                <a:lnTo>
                  <a:pt x="33" y="37"/>
                </a:lnTo>
                <a:lnTo>
                  <a:pt x="33" y="37"/>
                </a:lnTo>
                <a:lnTo>
                  <a:pt x="24" y="35"/>
                </a:lnTo>
                <a:lnTo>
                  <a:pt x="20" y="29"/>
                </a:lnTo>
                <a:lnTo>
                  <a:pt x="17" y="24"/>
                </a:lnTo>
                <a:lnTo>
                  <a:pt x="17" y="15"/>
                </a:lnTo>
                <a:lnTo>
                  <a:pt x="17" y="15"/>
                </a:lnTo>
                <a:lnTo>
                  <a:pt x="18" y="7"/>
                </a:lnTo>
                <a:lnTo>
                  <a:pt x="20" y="0"/>
                </a:lnTo>
                <a:lnTo>
                  <a:pt x="20" y="0"/>
                </a:lnTo>
                <a:lnTo>
                  <a:pt x="29" y="2"/>
                </a:lnTo>
                <a:lnTo>
                  <a:pt x="37" y="4"/>
                </a:lnTo>
                <a:lnTo>
                  <a:pt x="44" y="9"/>
                </a:lnTo>
                <a:lnTo>
                  <a:pt x="51" y="15"/>
                </a:lnTo>
                <a:lnTo>
                  <a:pt x="51" y="15"/>
                </a:lnTo>
                <a:lnTo>
                  <a:pt x="51" y="15"/>
                </a:lnTo>
                <a:lnTo>
                  <a:pt x="50" y="20"/>
                </a:lnTo>
                <a:lnTo>
                  <a:pt x="48" y="27"/>
                </a:lnTo>
                <a:lnTo>
                  <a:pt x="48" y="27"/>
                </a:lnTo>
                <a:lnTo>
                  <a:pt x="35" y="27"/>
                </a:lnTo>
                <a:lnTo>
                  <a:pt x="24" y="27"/>
                </a:lnTo>
                <a:lnTo>
                  <a:pt x="24" y="27"/>
                </a:lnTo>
                <a:close/>
                <a:moveTo>
                  <a:pt x="51" y="33"/>
                </a:moveTo>
                <a:lnTo>
                  <a:pt x="51" y="33"/>
                </a:lnTo>
                <a:lnTo>
                  <a:pt x="51" y="35"/>
                </a:lnTo>
                <a:lnTo>
                  <a:pt x="62" y="33"/>
                </a:lnTo>
                <a:lnTo>
                  <a:pt x="62" y="33"/>
                </a:lnTo>
                <a:lnTo>
                  <a:pt x="62" y="33"/>
                </a:lnTo>
                <a:lnTo>
                  <a:pt x="62" y="33"/>
                </a:lnTo>
                <a:lnTo>
                  <a:pt x="62" y="24"/>
                </a:lnTo>
                <a:lnTo>
                  <a:pt x="59" y="16"/>
                </a:lnTo>
                <a:lnTo>
                  <a:pt x="59" y="16"/>
                </a:lnTo>
                <a:lnTo>
                  <a:pt x="59" y="16"/>
                </a:lnTo>
                <a:lnTo>
                  <a:pt x="59" y="16"/>
                </a:lnTo>
                <a:lnTo>
                  <a:pt x="59" y="16"/>
                </a:lnTo>
                <a:lnTo>
                  <a:pt x="55" y="16"/>
                </a:lnTo>
                <a:lnTo>
                  <a:pt x="55" y="16"/>
                </a:lnTo>
                <a:lnTo>
                  <a:pt x="53" y="16"/>
                </a:lnTo>
                <a:lnTo>
                  <a:pt x="53" y="16"/>
                </a:lnTo>
                <a:lnTo>
                  <a:pt x="53" y="16"/>
                </a:lnTo>
                <a:lnTo>
                  <a:pt x="53" y="16"/>
                </a:lnTo>
                <a:lnTo>
                  <a:pt x="51" y="26"/>
                </a:lnTo>
                <a:lnTo>
                  <a:pt x="51" y="33"/>
                </a:lnTo>
                <a:lnTo>
                  <a:pt x="51" y="33"/>
                </a:lnTo>
                <a:close/>
                <a:moveTo>
                  <a:pt x="66" y="31"/>
                </a:moveTo>
                <a:lnTo>
                  <a:pt x="66" y="31"/>
                </a:lnTo>
                <a:lnTo>
                  <a:pt x="79" y="33"/>
                </a:lnTo>
                <a:lnTo>
                  <a:pt x="79" y="33"/>
                </a:lnTo>
                <a:lnTo>
                  <a:pt x="84" y="31"/>
                </a:lnTo>
                <a:lnTo>
                  <a:pt x="88" y="27"/>
                </a:lnTo>
                <a:lnTo>
                  <a:pt x="88" y="27"/>
                </a:lnTo>
                <a:lnTo>
                  <a:pt x="77" y="27"/>
                </a:lnTo>
                <a:lnTo>
                  <a:pt x="66" y="27"/>
                </a:lnTo>
                <a:lnTo>
                  <a:pt x="66" y="27"/>
                </a:lnTo>
                <a:lnTo>
                  <a:pt x="66" y="24"/>
                </a:lnTo>
                <a:lnTo>
                  <a:pt x="66" y="24"/>
                </a:lnTo>
                <a:lnTo>
                  <a:pt x="64" y="18"/>
                </a:lnTo>
                <a:lnTo>
                  <a:pt x="62" y="13"/>
                </a:lnTo>
                <a:lnTo>
                  <a:pt x="62" y="13"/>
                </a:lnTo>
                <a:lnTo>
                  <a:pt x="68" y="7"/>
                </a:lnTo>
                <a:lnTo>
                  <a:pt x="77" y="4"/>
                </a:lnTo>
                <a:lnTo>
                  <a:pt x="84" y="2"/>
                </a:lnTo>
                <a:lnTo>
                  <a:pt x="92" y="0"/>
                </a:lnTo>
                <a:lnTo>
                  <a:pt x="92" y="0"/>
                </a:lnTo>
                <a:lnTo>
                  <a:pt x="95" y="7"/>
                </a:lnTo>
                <a:lnTo>
                  <a:pt x="95" y="15"/>
                </a:lnTo>
                <a:lnTo>
                  <a:pt x="95" y="15"/>
                </a:lnTo>
                <a:lnTo>
                  <a:pt x="95" y="24"/>
                </a:lnTo>
                <a:lnTo>
                  <a:pt x="94" y="29"/>
                </a:lnTo>
                <a:lnTo>
                  <a:pt x="88" y="35"/>
                </a:lnTo>
                <a:lnTo>
                  <a:pt x="81" y="37"/>
                </a:lnTo>
                <a:lnTo>
                  <a:pt x="81" y="37"/>
                </a:lnTo>
                <a:lnTo>
                  <a:pt x="66" y="37"/>
                </a:lnTo>
                <a:lnTo>
                  <a:pt x="66" y="37"/>
                </a:lnTo>
                <a:lnTo>
                  <a:pt x="66" y="37"/>
                </a:lnTo>
                <a:lnTo>
                  <a:pt x="66" y="31"/>
                </a:lnTo>
                <a:lnTo>
                  <a:pt x="66" y="31"/>
                </a:lnTo>
                <a:close/>
                <a:moveTo>
                  <a:pt x="66" y="42"/>
                </a:moveTo>
                <a:lnTo>
                  <a:pt x="114" y="42"/>
                </a:lnTo>
                <a:lnTo>
                  <a:pt x="114" y="70"/>
                </a:lnTo>
                <a:lnTo>
                  <a:pt x="99" y="70"/>
                </a:lnTo>
                <a:lnTo>
                  <a:pt x="99" y="130"/>
                </a:lnTo>
                <a:lnTo>
                  <a:pt x="66" y="130"/>
                </a:lnTo>
                <a:lnTo>
                  <a:pt x="66" y="130"/>
                </a:lnTo>
                <a:lnTo>
                  <a:pt x="66" y="42"/>
                </a:lnTo>
                <a:lnTo>
                  <a:pt x="66" y="42"/>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 name="Freeform 464"/>
          <p:cNvSpPr>
            <a:spLocks noEditPoints="1"/>
          </p:cNvSpPr>
          <p:nvPr/>
        </p:nvSpPr>
        <p:spPr bwMode="auto">
          <a:xfrm>
            <a:off x="4707255" y="1881505"/>
            <a:ext cx="257810" cy="285115"/>
          </a:xfrm>
          <a:custGeom>
            <a:avLst/>
            <a:gdLst>
              <a:gd name="T0" fmla="*/ 35 w 117"/>
              <a:gd name="T1" fmla="*/ 114 h 129"/>
              <a:gd name="T2" fmla="*/ 46 w 117"/>
              <a:gd name="T3" fmla="*/ 101 h 129"/>
              <a:gd name="T4" fmla="*/ 51 w 117"/>
              <a:gd name="T5" fmla="*/ 87 h 129"/>
              <a:gd name="T6" fmla="*/ 48 w 117"/>
              <a:gd name="T7" fmla="*/ 79 h 129"/>
              <a:gd name="T8" fmla="*/ 72 w 117"/>
              <a:gd name="T9" fmla="*/ 87 h 129"/>
              <a:gd name="T10" fmla="*/ 68 w 117"/>
              <a:gd name="T11" fmla="*/ 87 h 129"/>
              <a:gd name="T12" fmla="*/ 73 w 117"/>
              <a:gd name="T13" fmla="*/ 101 h 129"/>
              <a:gd name="T14" fmla="*/ 86 w 117"/>
              <a:gd name="T15" fmla="*/ 114 h 129"/>
              <a:gd name="T16" fmla="*/ 97 w 117"/>
              <a:gd name="T17" fmla="*/ 129 h 129"/>
              <a:gd name="T18" fmla="*/ 22 w 117"/>
              <a:gd name="T19" fmla="*/ 114 h 129"/>
              <a:gd name="T20" fmla="*/ 35 w 117"/>
              <a:gd name="T21" fmla="*/ 114 h 129"/>
              <a:gd name="T22" fmla="*/ 46 w 117"/>
              <a:gd name="T23" fmla="*/ 61 h 129"/>
              <a:gd name="T24" fmla="*/ 44 w 117"/>
              <a:gd name="T25" fmla="*/ 66 h 129"/>
              <a:gd name="T26" fmla="*/ 37 w 117"/>
              <a:gd name="T27" fmla="*/ 61 h 129"/>
              <a:gd name="T28" fmla="*/ 33 w 117"/>
              <a:gd name="T29" fmla="*/ 55 h 129"/>
              <a:gd name="T30" fmla="*/ 33 w 117"/>
              <a:gd name="T31" fmla="*/ 54 h 129"/>
              <a:gd name="T32" fmla="*/ 39 w 117"/>
              <a:gd name="T33" fmla="*/ 33 h 129"/>
              <a:gd name="T34" fmla="*/ 42 w 117"/>
              <a:gd name="T35" fmla="*/ 11 h 129"/>
              <a:gd name="T36" fmla="*/ 48 w 117"/>
              <a:gd name="T37" fmla="*/ 11 h 129"/>
              <a:gd name="T38" fmla="*/ 24 w 117"/>
              <a:gd name="T39" fmla="*/ 19 h 129"/>
              <a:gd name="T40" fmla="*/ 9 w 117"/>
              <a:gd name="T41" fmla="*/ 13 h 129"/>
              <a:gd name="T42" fmla="*/ 13 w 117"/>
              <a:gd name="T43" fmla="*/ 24 h 129"/>
              <a:gd name="T44" fmla="*/ 16 w 117"/>
              <a:gd name="T45" fmla="*/ 33 h 129"/>
              <a:gd name="T46" fmla="*/ 29 w 117"/>
              <a:gd name="T47" fmla="*/ 46 h 129"/>
              <a:gd name="T48" fmla="*/ 33 w 117"/>
              <a:gd name="T49" fmla="*/ 30 h 129"/>
              <a:gd name="T50" fmla="*/ 35 w 117"/>
              <a:gd name="T51" fmla="*/ 13 h 129"/>
              <a:gd name="T52" fmla="*/ 31 w 117"/>
              <a:gd name="T53" fmla="*/ 21 h 129"/>
              <a:gd name="T54" fmla="*/ 24 w 117"/>
              <a:gd name="T55" fmla="*/ 6 h 129"/>
              <a:gd name="T56" fmla="*/ 0 w 117"/>
              <a:gd name="T57" fmla="*/ 6 h 129"/>
              <a:gd name="T58" fmla="*/ 2 w 117"/>
              <a:gd name="T59" fmla="*/ 11 h 129"/>
              <a:gd name="T60" fmla="*/ 11 w 117"/>
              <a:gd name="T61" fmla="*/ 37 h 129"/>
              <a:gd name="T62" fmla="*/ 18 w 117"/>
              <a:gd name="T63" fmla="*/ 46 h 129"/>
              <a:gd name="T64" fmla="*/ 27 w 117"/>
              <a:gd name="T65" fmla="*/ 54 h 129"/>
              <a:gd name="T66" fmla="*/ 26 w 117"/>
              <a:gd name="T67" fmla="*/ 57 h 129"/>
              <a:gd name="T68" fmla="*/ 39 w 117"/>
              <a:gd name="T69" fmla="*/ 72 h 129"/>
              <a:gd name="T70" fmla="*/ 59 w 117"/>
              <a:gd name="T71" fmla="*/ 76 h 129"/>
              <a:gd name="T72" fmla="*/ 79 w 117"/>
              <a:gd name="T73" fmla="*/ 72 h 129"/>
              <a:gd name="T74" fmla="*/ 94 w 117"/>
              <a:gd name="T75" fmla="*/ 57 h 129"/>
              <a:gd name="T76" fmla="*/ 90 w 117"/>
              <a:gd name="T77" fmla="*/ 54 h 129"/>
              <a:gd name="T78" fmla="*/ 99 w 117"/>
              <a:gd name="T79" fmla="*/ 46 h 129"/>
              <a:gd name="T80" fmla="*/ 106 w 117"/>
              <a:gd name="T81" fmla="*/ 37 h 129"/>
              <a:gd name="T82" fmla="*/ 116 w 117"/>
              <a:gd name="T83" fmla="*/ 11 h 129"/>
              <a:gd name="T84" fmla="*/ 112 w 117"/>
              <a:gd name="T85" fmla="*/ 6 h 129"/>
              <a:gd name="T86" fmla="*/ 94 w 117"/>
              <a:gd name="T87" fmla="*/ 6 h 129"/>
              <a:gd name="T88" fmla="*/ 79 w 117"/>
              <a:gd name="T89" fmla="*/ 0 h 129"/>
              <a:gd name="T90" fmla="*/ 20 w 117"/>
              <a:gd name="T91" fmla="*/ 0 h 129"/>
              <a:gd name="T92" fmla="*/ 24 w 117"/>
              <a:gd name="T93" fmla="*/ 6 h 129"/>
              <a:gd name="T94" fmla="*/ 84 w 117"/>
              <a:gd name="T95" fmla="*/ 13 h 129"/>
              <a:gd name="T96" fmla="*/ 94 w 117"/>
              <a:gd name="T97" fmla="*/ 19 h 129"/>
              <a:gd name="T98" fmla="*/ 108 w 117"/>
              <a:gd name="T99" fmla="*/ 13 h 129"/>
              <a:gd name="T100" fmla="*/ 105 w 117"/>
              <a:gd name="T101" fmla="*/ 24 h 129"/>
              <a:gd name="T102" fmla="*/ 101 w 117"/>
              <a:gd name="T103" fmla="*/ 33 h 129"/>
              <a:gd name="T104" fmla="*/ 88 w 117"/>
              <a:gd name="T105" fmla="*/ 46 h 129"/>
              <a:gd name="T106" fmla="*/ 84 w 117"/>
              <a:gd name="T107" fmla="*/ 30 h 129"/>
              <a:gd name="T108" fmla="*/ 84 w 117"/>
              <a:gd name="T109" fmla="*/ 13 h 129"/>
              <a:gd name="T110" fmla="*/ 84 w 117"/>
              <a:gd name="T111"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 h="129">
                <a:moveTo>
                  <a:pt x="35" y="114"/>
                </a:moveTo>
                <a:lnTo>
                  <a:pt x="35" y="114"/>
                </a:lnTo>
                <a:lnTo>
                  <a:pt x="40" y="109"/>
                </a:lnTo>
                <a:lnTo>
                  <a:pt x="46" y="101"/>
                </a:lnTo>
                <a:lnTo>
                  <a:pt x="50" y="94"/>
                </a:lnTo>
                <a:lnTo>
                  <a:pt x="51" y="87"/>
                </a:lnTo>
                <a:lnTo>
                  <a:pt x="48" y="87"/>
                </a:lnTo>
                <a:lnTo>
                  <a:pt x="48" y="79"/>
                </a:lnTo>
                <a:lnTo>
                  <a:pt x="72" y="79"/>
                </a:lnTo>
                <a:lnTo>
                  <a:pt x="72" y="87"/>
                </a:lnTo>
                <a:lnTo>
                  <a:pt x="68" y="87"/>
                </a:lnTo>
                <a:lnTo>
                  <a:pt x="68" y="87"/>
                </a:lnTo>
                <a:lnTo>
                  <a:pt x="70" y="94"/>
                </a:lnTo>
                <a:lnTo>
                  <a:pt x="73" y="101"/>
                </a:lnTo>
                <a:lnTo>
                  <a:pt x="79" y="109"/>
                </a:lnTo>
                <a:lnTo>
                  <a:pt x="86" y="114"/>
                </a:lnTo>
                <a:lnTo>
                  <a:pt x="97" y="114"/>
                </a:lnTo>
                <a:lnTo>
                  <a:pt x="97" y="129"/>
                </a:lnTo>
                <a:lnTo>
                  <a:pt x="22" y="129"/>
                </a:lnTo>
                <a:lnTo>
                  <a:pt x="22" y="114"/>
                </a:lnTo>
                <a:lnTo>
                  <a:pt x="35" y="114"/>
                </a:lnTo>
                <a:lnTo>
                  <a:pt x="35" y="114"/>
                </a:lnTo>
                <a:close/>
                <a:moveTo>
                  <a:pt x="48" y="11"/>
                </a:moveTo>
                <a:lnTo>
                  <a:pt x="46" y="61"/>
                </a:lnTo>
                <a:lnTo>
                  <a:pt x="44" y="66"/>
                </a:lnTo>
                <a:lnTo>
                  <a:pt x="44" y="66"/>
                </a:lnTo>
                <a:lnTo>
                  <a:pt x="37" y="61"/>
                </a:lnTo>
                <a:lnTo>
                  <a:pt x="37" y="61"/>
                </a:lnTo>
                <a:lnTo>
                  <a:pt x="35" y="59"/>
                </a:lnTo>
                <a:lnTo>
                  <a:pt x="33" y="55"/>
                </a:lnTo>
                <a:lnTo>
                  <a:pt x="33" y="55"/>
                </a:lnTo>
                <a:lnTo>
                  <a:pt x="33" y="54"/>
                </a:lnTo>
                <a:lnTo>
                  <a:pt x="33" y="54"/>
                </a:lnTo>
                <a:lnTo>
                  <a:pt x="39" y="33"/>
                </a:lnTo>
                <a:lnTo>
                  <a:pt x="39" y="33"/>
                </a:lnTo>
                <a:lnTo>
                  <a:pt x="42" y="11"/>
                </a:lnTo>
                <a:lnTo>
                  <a:pt x="48" y="11"/>
                </a:lnTo>
                <a:lnTo>
                  <a:pt x="48" y="11"/>
                </a:lnTo>
                <a:close/>
                <a:moveTo>
                  <a:pt x="31" y="21"/>
                </a:moveTo>
                <a:lnTo>
                  <a:pt x="24" y="19"/>
                </a:lnTo>
                <a:lnTo>
                  <a:pt x="24" y="13"/>
                </a:lnTo>
                <a:lnTo>
                  <a:pt x="9" y="13"/>
                </a:lnTo>
                <a:lnTo>
                  <a:pt x="9" y="13"/>
                </a:lnTo>
                <a:lnTo>
                  <a:pt x="13" y="24"/>
                </a:lnTo>
                <a:lnTo>
                  <a:pt x="16" y="33"/>
                </a:lnTo>
                <a:lnTo>
                  <a:pt x="16" y="33"/>
                </a:lnTo>
                <a:lnTo>
                  <a:pt x="22" y="39"/>
                </a:lnTo>
                <a:lnTo>
                  <a:pt x="29" y="46"/>
                </a:lnTo>
                <a:lnTo>
                  <a:pt x="29" y="46"/>
                </a:lnTo>
                <a:lnTo>
                  <a:pt x="33" y="30"/>
                </a:lnTo>
                <a:lnTo>
                  <a:pt x="35" y="13"/>
                </a:lnTo>
                <a:lnTo>
                  <a:pt x="35" y="13"/>
                </a:lnTo>
                <a:lnTo>
                  <a:pt x="33" y="13"/>
                </a:lnTo>
                <a:lnTo>
                  <a:pt x="31" y="21"/>
                </a:lnTo>
                <a:lnTo>
                  <a:pt x="31" y="21"/>
                </a:lnTo>
                <a:close/>
                <a:moveTo>
                  <a:pt x="24" y="6"/>
                </a:moveTo>
                <a:lnTo>
                  <a:pt x="5" y="6"/>
                </a:lnTo>
                <a:lnTo>
                  <a:pt x="0" y="6"/>
                </a:lnTo>
                <a:lnTo>
                  <a:pt x="2" y="11"/>
                </a:lnTo>
                <a:lnTo>
                  <a:pt x="2" y="11"/>
                </a:lnTo>
                <a:lnTo>
                  <a:pt x="5" y="24"/>
                </a:lnTo>
                <a:lnTo>
                  <a:pt x="11" y="37"/>
                </a:lnTo>
                <a:lnTo>
                  <a:pt x="11" y="37"/>
                </a:lnTo>
                <a:lnTo>
                  <a:pt x="18" y="46"/>
                </a:lnTo>
                <a:lnTo>
                  <a:pt x="27" y="54"/>
                </a:lnTo>
                <a:lnTo>
                  <a:pt x="27" y="54"/>
                </a:lnTo>
                <a:lnTo>
                  <a:pt x="26" y="57"/>
                </a:lnTo>
                <a:lnTo>
                  <a:pt x="26" y="57"/>
                </a:lnTo>
                <a:lnTo>
                  <a:pt x="31" y="66"/>
                </a:lnTo>
                <a:lnTo>
                  <a:pt x="39" y="72"/>
                </a:lnTo>
                <a:lnTo>
                  <a:pt x="50" y="76"/>
                </a:lnTo>
                <a:lnTo>
                  <a:pt x="59" y="76"/>
                </a:lnTo>
                <a:lnTo>
                  <a:pt x="70" y="76"/>
                </a:lnTo>
                <a:lnTo>
                  <a:pt x="79" y="72"/>
                </a:lnTo>
                <a:lnTo>
                  <a:pt x="86" y="66"/>
                </a:lnTo>
                <a:lnTo>
                  <a:pt x="94" y="57"/>
                </a:lnTo>
                <a:lnTo>
                  <a:pt x="94" y="57"/>
                </a:lnTo>
                <a:lnTo>
                  <a:pt x="90" y="54"/>
                </a:lnTo>
                <a:lnTo>
                  <a:pt x="90" y="54"/>
                </a:lnTo>
                <a:lnTo>
                  <a:pt x="99" y="46"/>
                </a:lnTo>
                <a:lnTo>
                  <a:pt x="106" y="37"/>
                </a:lnTo>
                <a:lnTo>
                  <a:pt x="106" y="37"/>
                </a:lnTo>
                <a:lnTo>
                  <a:pt x="112" y="24"/>
                </a:lnTo>
                <a:lnTo>
                  <a:pt x="116" y="11"/>
                </a:lnTo>
                <a:lnTo>
                  <a:pt x="117" y="6"/>
                </a:lnTo>
                <a:lnTo>
                  <a:pt x="112" y="6"/>
                </a:lnTo>
                <a:lnTo>
                  <a:pt x="94" y="6"/>
                </a:lnTo>
                <a:lnTo>
                  <a:pt x="94" y="6"/>
                </a:lnTo>
                <a:lnTo>
                  <a:pt x="97" y="0"/>
                </a:lnTo>
                <a:lnTo>
                  <a:pt x="79" y="0"/>
                </a:lnTo>
                <a:lnTo>
                  <a:pt x="39" y="0"/>
                </a:lnTo>
                <a:lnTo>
                  <a:pt x="20" y="0"/>
                </a:lnTo>
                <a:lnTo>
                  <a:pt x="20" y="0"/>
                </a:lnTo>
                <a:lnTo>
                  <a:pt x="24" y="6"/>
                </a:lnTo>
                <a:lnTo>
                  <a:pt x="24" y="6"/>
                </a:lnTo>
                <a:close/>
                <a:moveTo>
                  <a:pt x="84" y="13"/>
                </a:moveTo>
                <a:lnTo>
                  <a:pt x="88" y="21"/>
                </a:lnTo>
                <a:lnTo>
                  <a:pt x="94" y="19"/>
                </a:lnTo>
                <a:lnTo>
                  <a:pt x="94" y="13"/>
                </a:lnTo>
                <a:lnTo>
                  <a:pt x="108" y="13"/>
                </a:lnTo>
                <a:lnTo>
                  <a:pt x="108" y="13"/>
                </a:lnTo>
                <a:lnTo>
                  <a:pt x="105" y="24"/>
                </a:lnTo>
                <a:lnTo>
                  <a:pt x="101" y="33"/>
                </a:lnTo>
                <a:lnTo>
                  <a:pt x="101" y="33"/>
                </a:lnTo>
                <a:lnTo>
                  <a:pt x="95" y="39"/>
                </a:lnTo>
                <a:lnTo>
                  <a:pt x="88" y="46"/>
                </a:lnTo>
                <a:lnTo>
                  <a:pt x="88" y="46"/>
                </a:lnTo>
                <a:lnTo>
                  <a:pt x="84" y="30"/>
                </a:lnTo>
                <a:lnTo>
                  <a:pt x="84" y="13"/>
                </a:lnTo>
                <a:lnTo>
                  <a:pt x="84" y="13"/>
                </a:lnTo>
                <a:lnTo>
                  <a:pt x="84" y="13"/>
                </a:lnTo>
                <a:lnTo>
                  <a:pt x="84" y="13"/>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465"/>
          <p:cNvSpPr>
            <a:spLocks noEditPoints="1"/>
          </p:cNvSpPr>
          <p:nvPr/>
        </p:nvSpPr>
        <p:spPr bwMode="auto">
          <a:xfrm>
            <a:off x="3974783" y="1893888"/>
            <a:ext cx="229235" cy="260350"/>
          </a:xfrm>
          <a:custGeom>
            <a:avLst/>
            <a:gdLst>
              <a:gd name="T0" fmla="*/ 104 w 104"/>
              <a:gd name="T1" fmla="*/ 24 h 118"/>
              <a:gd name="T2" fmla="*/ 99 w 104"/>
              <a:gd name="T3" fmla="*/ 46 h 118"/>
              <a:gd name="T4" fmla="*/ 97 w 104"/>
              <a:gd name="T5" fmla="*/ 50 h 118"/>
              <a:gd name="T6" fmla="*/ 95 w 104"/>
              <a:gd name="T7" fmla="*/ 53 h 118"/>
              <a:gd name="T8" fmla="*/ 33 w 104"/>
              <a:gd name="T9" fmla="*/ 107 h 118"/>
              <a:gd name="T10" fmla="*/ 27 w 104"/>
              <a:gd name="T11" fmla="*/ 108 h 118"/>
              <a:gd name="T12" fmla="*/ 22 w 104"/>
              <a:gd name="T13" fmla="*/ 107 h 118"/>
              <a:gd name="T14" fmla="*/ 4 w 104"/>
              <a:gd name="T15" fmla="*/ 94 h 118"/>
              <a:gd name="T16" fmla="*/ 0 w 104"/>
              <a:gd name="T17" fmla="*/ 85 h 118"/>
              <a:gd name="T18" fmla="*/ 7 w 104"/>
              <a:gd name="T19" fmla="*/ 59 h 118"/>
              <a:gd name="T20" fmla="*/ 71 w 104"/>
              <a:gd name="T21" fmla="*/ 4 h 118"/>
              <a:gd name="T22" fmla="*/ 77 w 104"/>
              <a:gd name="T23" fmla="*/ 0 h 118"/>
              <a:gd name="T24" fmla="*/ 84 w 104"/>
              <a:gd name="T25" fmla="*/ 2 h 118"/>
              <a:gd name="T26" fmla="*/ 103 w 104"/>
              <a:gd name="T27" fmla="*/ 17 h 118"/>
              <a:gd name="T28" fmla="*/ 104 w 104"/>
              <a:gd name="T29" fmla="*/ 22 h 118"/>
              <a:gd name="T30" fmla="*/ 62 w 104"/>
              <a:gd name="T31" fmla="*/ 101 h 118"/>
              <a:gd name="T32" fmla="*/ 70 w 104"/>
              <a:gd name="T33" fmla="*/ 94 h 118"/>
              <a:gd name="T34" fmla="*/ 73 w 104"/>
              <a:gd name="T35" fmla="*/ 85 h 118"/>
              <a:gd name="T36" fmla="*/ 70 w 104"/>
              <a:gd name="T37" fmla="*/ 81 h 118"/>
              <a:gd name="T38" fmla="*/ 68 w 104"/>
              <a:gd name="T39" fmla="*/ 85 h 118"/>
              <a:gd name="T40" fmla="*/ 64 w 104"/>
              <a:gd name="T41" fmla="*/ 90 h 118"/>
              <a:gd name="T42" fmla="*/ 57 w 104"/>
              <a:gd name="T43" fmla="*/ 96 h 118"/>
              <a:gd name="T44" fmla="*/ 59 w 104"/>
              <a:gd name="T45" fmla="*/ 101 h 118"/>
              <a:gd name="T46" fmla="*/ 64 w 104"/>
              <a:gd name="T47" fmla="*/ 118 h 118"/>
              <a:gd name="T48" fmla="*/ 71 w 104"/>
              <a:gd name="T49" fmla="*/ 110 h 118"/>
              <a:gd name="T50" fmla="*/ 75 w 104"/>
              <a:gd name="T51" fmla="*/ 101 h 118"/>
              <a:gd name="T52" fmla="*/ 71 w 104"/>
              <a:gd name="T53" fmla="*/ 97 h 118"/>
              <a:gd name="T54" fmla="*/ 70 w 104"/>
              <a:gd name="T55" fmla="*/ 101 h 118"/>
              <a:gd name="T56" fmla="*/ 68 w 104"/>
              <a:gd name="T57" fmla="*/ 107 h 118"/>
              <a:gd name="T58" fmla="*/ 59 w 104"/>
              <a:gd name="T59" fmla="*/ 114 h 118"/>
              <a:gd name="T60" fmla="*/ 60 w 104"/>
              <a:gd name="T61" fmla="*/ 118 h 118"/>
              <a:gd name="T62" fmla="*/ 33 w 104"/>
              <a:gd name="T63" fmla="*/ 116 h 118"/>
              <a:gd name="T64" fmla="*/ 44 w 104"/>
              <a:gd name="T65" fmla="*/ 118 h 118"/>
              <a:gd name="T66" fmla="*/ 53 w 104"/>
              <a:gd name="T67" fmla="*/ 112 h 118"/>
              <a:gd name="T68" fmla="*/ 53 w 104"/>
              <a:gd name="T69" fmla="*/ 108 h 118"/>
              <a:gd name="T70" fmla="*/ 48 w 104"/>
              <a:gd name="T71" fmla="*/ 108 h 118"/>
              <a:gd name="T72" fmla="*/ 42 w 104"/>
              <a:gd name="T73" fmla="*/ 112 h 118"/>
              <a:gd name="T74" fmla="*/ 33 w 104"/>
              <a:gd name="T75" fmla="*/ 110 h 118"/>
              <a:gd name="T76" fmla="*/ 31 w 104"/>
              <a:gd name="T77" fmla="*/ 116 h 118"/>
              <a:gd name="T78" fmla="*/ 16 w 104"/>
              <a:gd name="T79" fmla="*/ 62 h 118"/>
              <a:gd name="T80" fmla="*/ 16 w 104"/>
              <a:gd name="T81" fmla="*/ 62 h 118"/>
              <a:gd name="T82" fmla="*/ 13 w 104"/>
              <a:gd name="T83" fmla="*/ 64 h 118"/>
              <a:gd name="T84" fmla="*/ 13 w 104"/>
              <a:gd name="T85" fmla="*/ 66 h 118"/>
              <a:gd name="T86" fmla="*/ 29 w 104"/>
              <a:gd name="T87" fmla="*/ 81 h 118"/>
              <a:gd name="T88" fmla="*/ 26 w 104"/>
              <a:gd name="T89" fmla="*/ 99 h 118"/>
              <a:gd name="T90" fmla="*/ 27 w 104"/>
              <a:gd name="T91" fmla="*/ 101 h 118"/>
              <a:gd name="T92" fmla="*/ 37 w 104"/>
              <a:gd name="T93" fmla="*/ 81 h 118"/>
              <a:gd name="T94" fmla="*/ 53 w 104"/>
              <a:gd name="T95" fmla="*/ 68 h 118"/>
              <a:gd name="T96" fmla="*/ 53 w 104"/>
              <a:gd name="T97" fmla="*/ 64 h 118"/>
              <a:gd name="T98" fmla="*/ 51 w 104"/>
              <a:gd name="T99" fmla="*/ 62 h 118"/>
              <a:gd name="T100" fmla="*/ 49 w 104"/>
              <a:gd name="T101" fmla="*/ 62 h 118"/>
              <a:gd name="T102" fmla="*/ 16 w 104"/>
              <a:gd name="T103" fmla="*/ 62 h 118"/>
              <a:gd name="T104" fmla="*/ 97 w 104"/>
              <a:gd name="T105" fmla="*/ 22 h 118"/>
              <a:gd name="T106" fmla="*/ 97 w 104"/>
              <a:gd name="T107" fmla="*/ 22 h 118"/>
              <a:gd name="T108" fmla="*/ 97 w 104"/>
              <a:gd name="T109" fmla="*/ 22 h 118"/>
              <a:gd name="T110" fmla="*/ 97 w 104"/>
              <a:gd name="T111" fmla="*/ 22 h 118"/>
              <a:gd name="T112" fmla="*/ 77 w 104"/>
              <a:gd name="T113" fmla="*/ 7 h 118"/>
              <a:gd name="T114" fmla="*/ 35 w 104"/>
              <a:gd name="T115" fmla="*/ 44 h 118"/>
              <a:gd name="T116" fmla="*/ 55 w 104"/>
              <a:gd name="T117" fmla="*/ 77 h 118"/>
              <a:gd name="T118" fmla="*/ 92 w 104"/>
              <a:gd name="T119"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4" h="118">
                <a:moveTo>
                  <a:pt x="104" y="22"/>
                </a:moveTo>
                <a:lnTo>
                  <a:pt x="104" y="22"/>
                </a:lnTo>
                <a:lnTo>
                  <a:pt x="104" y="24"/>
                </a:lnTo>
                <a:lnTo>
                  <a:pt x="104" y="24"/>
                </a:lnTo>
                <a:lnTo>
                  <a:pt x="99" y="46"/>
                </a:lnTo>
                <a:lnTo>
                  <a:pt x="99" y="46"/>
                </a:lnTo>
                <a:lnTo>
                  <a:pt x="99" y="46"/>
                </a:lnTo>
                <a:lnTo>
                  <a:pt x="99" y="46"/>
                </a:lnTo>
                <a:lnTo>
                  <a:pt x="97" y="50"/>
                </a:lnTo>
                <a:lnTo>
                  <a:pt x="95" y="51"/>
                </a:lnTo>
                <a:lnTo>
                  <a:pt x="95" y="51"/>
                </a:lnTo>
                <a:lnTo>
                  <a:pt x="95" y="53"/>
                </a:lnTo>
                <a:lnTo>
                  <a:pt x="95" y="53"/>
                </a:lnTo>
                <a:lnTo>
                  <a:pt x="33" y="107"/>
                </a:lnTo>
                <a:lnTo>
                  <a:pt x="33" y="107"/>
                </a:lnTo>
                <a:lnTo>
                  <a:pt x="33" y="107"/>
                </a:lnTo>
                <a:lnTo>
                  <a:pt x="33" y="107"/>
                </a:lnTo>
                <a:lnTo>
                  <a:pt x="27" y="108"/>
                </a:lnTo>
                <a:lnTo>
                  <a:pt x="22" y="107"/>
                </a:lnTo>
                <a:lnTo>
                  <a:pt x="22" y="107"/>
                </a:lnTo>
                <a:lnTo>
                  <a:pt x="22" y="107"/>
                </a:lnTo>
                <a:lnTo>
                  <a:pt x="22" y="107"/>
                </a:lnTo>
                <a:lnTo>
                  <a:pt x="4" y="94"/>
                </a:lnTo>
                <a:lnTo>
                  <a:pt x="4" y="94"/>
                </a:lnTo>
                <a:lnTo>
                  <a:pt x="0" y="90"/>
                </a:lnTo>
                <a:lnTo>
                  <a:pt x="0" y="85"/>
                </a:lnTo>
                <a:lnTo>
                  <a:pt x="0" y="85"/>
                </a:lnTo>
                <a:lnTo>
                  <a:pt x="5" y="62"/>
                </a:lnTo>
                <a:lnTo>
                  <a:pt x="5" y="62"/>
                </a:lnTo>
                <a:lnTo>
                  <a:pt x="7" y="59"/>
                </a:lnTo>
                <a:lnTo>
                  <a:pt x="7" y="59"/>
                </a:lnTo>
                <a:lnTo>
                  <a:pt x="7" y="57"/>
                </a:lnTo>
                <a:lnTo>
                  <a:pt x="71" y="4"/>
                </a:lnTo>
                <a:lnTo>
                  <a:pt x="71" y="4"/>
                </a:lnTo>
                <a:lnTo>
                  <a:pt x="73" y="2"/>
                </a:lnTo>
                <a:lnTo>
                  <a:pt x="77" y="0"/>
                </a:lnTo>
                <a:lnTo>
                  <a:pt x="77" y="0"/>
                </a:lnTo>
                <a:lnTo>
                  <a:pt x="81" y="0"/>
                </a:lnTo>
                <a:lnTo>
                  <a:pt x="84" y="2"/>
                </a:lnTo>
                <a:lnTo>
                  <a:pt x="103" y="15"/>
                </a:lnTo>
                <a:lnTo>
                  <a:pt x="103" y="15"/>
                </a:lnTo>
                <a:lnTo>
                  <a:pt x="103" y="17"/>
                </a:lnTo>
                <a:lnTo>
                  <a:pt x="103" y="17"/>
                </a:lnTo>
                <a:lnTo>
                  <a:pt x="104" y="22"/>
                </a:lnTo>
                <a:lnTo>
                  <a:pt x="104" y="22"/>
                </a:lnTo>
                <a:lnTo>
                  <a:pt x="104" y="22"/>
                </a:lnTo>
                <a:lnTo>
                  <a:pt x="104" y="22"/>
                </a:lnTo>
                <a:close/>
                <a:moveTo>
                  <a:pt x="62" y="101"/>
                </a:moveTo>
                <a:lnTo>
                  <a:pt x="62" y="101"/>
                </a:lnTo>
                <a:lnTo>
                  <a:pt x="66" y="97"/>
                </a:lnTo>
                <a:lnTo>
                  <a:pt x="70" y="94"/>
                </a:lnTo>
                <a:lnTo>
                  <a:pt x="70" y="94"/>
                </a:lnTo>
                <a:lnTo>
                  <a:pt x="73" y="88"/>
                </a:lnTo>
                <a:lnTo>
                  <a:pt x="73" y="85"/>
                </a:lnTo>
                <a:lnTo>
                  <a:pt x="73" y="85"/>
                </a:lnTo>
                <a:lnTo>
                  <a:pt x="73" y="81"/>
                </a:lnTo>
                <a:lnTo>
                  <a:pt x="70" y="81"/>
                </a:lnTo>
                <a:lnTo>
                  <a:pt x="70" y="81"/>
                </a:lnTo>
                <a:lnTo>
                  <a:pt x="68" y="81"/>
                </a:lnTo>
                <a:lnTo>
                  <a:pt x="68" y="85"/>
                </a:lnTo>
                <a:lnTo>
                  <a:pt x="68" y="85"/>
                </a:lnTo>
                <a:lnTo>
                  <a:pt x="64" y="90"/>
                </a:lnTo>
                <a:lnTo>
                  <a:pt x="64" y="90"/>
                </a:lnTo>
                <a:lnTo>
                  <a:pt x="59" y="94"/>
                </a:lnTo>
                <a:lnTo>
                  <a:pt x="59" y="94"/>
                </a:lnTo>
                <a:lnTo>
                  <a:pt x="57" y="96"/>
                </a:lnTo>
                <a:lnTo>
                  <a:pt x="57" y="99"/>
                </a:lnTo>
                <a:lnTo>
                  <a:pt x="57" y="99"/>
                </a:lnTo>
                <a:lnTo>
                  <a:pt x="59" y="101"/>
                </a:lnTo>
                <a:lnTo>
                  <a:pt x="62" y="101"/>
                </a:lnTo>
                <a:lnTo>
                  <a:pt x="62" y="101"/>
                </a:lnTo>
                <a:close/>
                <a:moveTo>
                  <a:pt x="64" y="118"/>
                </a:moveTo>
                <a:lnTo>
                  <a:pt x="64" y="118"/>
                </a:lnTo>
                <a:lnTo>
                  <a:pt x="68" y="114"/>
                </a:lnTo>
                <a:lnTo>
                  <a:pt x="71" y="110"/>
                </a:lnTo>
                <a:lnTo>
                  <a:pt x="71" y="110"/>
                </a:lnTo>
                <a:lnTo>
                  <a:pt x="75" y="107"/>
                </a:lnTo>
                <a:lnTo>
                  <a:pt x="75" y="101"/>
                </a:lnTo>
                <a:lnTo>
                  <a:pt x="75" y="101"/>
                </a:lnTo>
                <a:lnTo>
                  <a:pt x="75" y="99"/>
                </a:lnTo>
                <a:lnTo>
                  <a:pt x="71" y="97"/>
                </a:lnTo>
                <a:lnTo>
                  <a:pt x="71" y="97"/>
                </a:lnTo>
                <a:lnTo>
                  <a:pt x="70" y="99"/>
                </a:lnTo>
                <a:lnTo>
                  <a:pt x="70" y="101"/>
                </a:lnTo>
                <a:lnTo>
                  <a:pt x="70" y="101"/>
                </a:lnTo>
                <a:lnTo>
                  <a:pt x="68" y="107"/>
                </a:lnTo>
                <a:lnTo>
                  <a:pt x="68" y="107"/>
                </a:lnTo>
                <a:lnTo>
                  <a:pt x="60" y="112"/>
                </a:lnTo>
                <a:lnTo>
                  <a:pt x="60" y="112"/>
                </a:lnTo>
                <a:lnTo>
                  <a:pt x="59" y="114"/>
                </a:lnTo>
                <a:lnTo>
                  <a:pt x="59" y="116"/>
                </a:lnTo>
                <a:lnTo>
                  <a:pt x="59" y="116"/>
                </a:lnTo>
                <a:lnTo>
                  <a:pt x="60" y="118"/>
                </a:lnTo>
                <a:lnTo>
                  <a:pt x="64" y="118"/>
                </a:lnTo>
                <a:lnTo>
                  <a:pt x="64" y="118"/>
                </a:lnTo>
                <a:close/>
                <a:moveTo>
                  <a:pt x="33" y="116"/>
                </a:moveTo>
                <a:lnTo>
                  <a:pt x="33" y="116"/>
                </a:lnTo>
                <a:lnTo>
                  <a:pt x="38" y="118"/>
                </a:lnTo>
                <a:lnTo>
                  <a:pt x="44" y="118"/>
                </a:lnTo>
                <a:lnTo>
                  <a:pt x="44" y="118"/>
                </a:lnTo>
                <a:lnTo>
                  <a:pt x="48" y="116"/>
                </a:lnTo>
                <a:lnTo>
                  <a:pt x="53" y="112"/>
                </a:lnTo>
                <a:lnTo>
                  <a:pt x="53" y="112"/>
                </a:lnTo>
                <a:lnTo>
                  <a:pt x="53" y="110"/>
                </a:lnTo>
                <a:lnTo>
                  <a:pt x="53" y="108"/>
                </a:lnTo>
                <a:lnTo>
                  <a:pt x="53" y="108"/>
                </a:lnTo>
                <a:lnTo>
                  <a:pt x="49" y="108"/>
                </a:lnTo>
                <a:lnTo>
                  <a:pt x="48" y="108"/>
                </a:lnTo>
                <a:lnTo>
                  <a:pt x="48" y="108"/>
                </a:lnTo>
                <a:lnTo>
                  <a:pt x="42" y="112"/>
                </a:lnTo>
                <a:lnTo>
                  <a:pt x="42" y="112"/>
                </a:lnTo>
                <a:lnTo>
                  <a:pt x="35" y="110"/>
                </a:lnTo>
                <a:lnTo>
                  <a:pt x="35" y="110"/>
                </a:lnTo>
                <a:lnTo>
                  <a:pt x="33" y="110"/>
                </a:lnTo>
                <a:lnTo>
                  <a:pt x="31" y="112"/>
                </a:lnTo>
                <a:lnTo>
                  <a:pt x="31" y="112"/>
                </a:lnTo>
                <a:lnTo>
                  <a:pt x="31" y="116"/>
                </a:lnTo>
                <a:lnTo>
                  <a:pt x="33" y="116"/>
                </a:lnTo>
                <a:lnTo>
                  <a:pt x="33" y="116"/>
                </a:lnTo>
                <a:close/>
                <a:moveTo>
                  <a:pt x="16" y="62"/>
                </a:moveTo>
                <a:lnTo>
                  <a:pt x="16" y="62"/>
                </a:lnTo>
                <a:lnTo>
                  <a:pt x="16" y="62"/>
                </a:lnTo>
                <a:lnTo>
                  <a:pt x="16" y="62"/>
                </a:lnTo>
                <a:lnTo>
                  <a:pt x="15" y="62"/>
                </a:lnTo>
                <a:lnTo>
                  <a:pt x="13" y="64"/>
                </a:lnTo>
                <a:lnTo>
                  <a:pt x="13" y="64"/>
                </a:lnTo>
                <a:lnTo>
                  <a:pt x="13" y="64"/>
                </a:lnTo>
                <a:lnTo>
                  <a:pt x="13" y="66"/>
                </a:lnTo>
                <a:lnTo>
                  <a:pt x="13" y="66"/>
                </a:lnTo>
                <a:lnTo>
                  <a:pt x="11" y="66"/>
                </a:lnTo>
                <a:lnTo>
                  <a:pt x="13" y="68"/>
                </a:lnTo>
                <a:lnTo>
                  <a:pt x="29" y="81"/>
                </a:lnTo>
                <a:lnTo>
                  <a:pt x="26" y="99"/>
                </a:lnTo>
                <a:lnTo>
                  <a:pt x="26" y="99"/>
                </a:lnTo>
                <a:lnTo>
                  <a:pt x="26" y="99"/>
                </a:lnTo>
                <a:lnTo>
                  <a:pt x="26" y="101"/>
                </a:lnTo>
                <a:lnTo>
                  <a:pt x="27" y="101"/>
                </a:lnTo>
                <a:lnTo>
                  <a:pt x="27" y="101"/>
                </a:lnTo>
                <a:lnTo>
                  <a:pt x="29" y="101"/>
                </a:lnTo>
                <a:lnTo>
                  <a:pt x="31" y="101"/>
                </a:lnTo>
                <a:lnTo>
                  <a:pt x="37" y="81"/>
                </a:lnTo>
                <a:lnTo>
                  <a:pt x="53" y="68"/>
                </a:lnTo>
                <a:lnTo>
                  <a:pt x="53" y="68"/>
                </a:lnTo>
                <a:lnTo>
                  <a:pt x="53" y="68"/>
                </a:lnTo>
                <a:lnTo>
                  <a:pt x="53" y="68"/>
                </a:lnTo>
                <a:lnTo>
                  <a:pt x="53" y="66"/>
                </a:lnTo>
                <a:lnTo>
                  <a:pt x="53" y="64"/>
                </a:lnTo>
                <a:lnTo>
                  <a:pt x="51" y="62"/>
                </a:lnTo>
                <a:lnTo>
                  <a:pt x="51" y="62"/>
                </a:lnTo>
                <a:lnTo>
                  <a:pt x="51" y="62"/>
                </a:lnTo>
                <a:lnTo>
                  <a:pt x="51" y="62"/>
                </a:lnTo>
                <a:lnTo>
                  <a:pt x="49" y="62"/>
                </a:lnTo>
                <a:lnTo>
                  <a:pt x="49" y="62"/>
                </a:lnTo>
                <a:lnTo>
                  <a:pt x="33" y="75"/>
                </a:lnTo>
                <a:lnTo>
                  <a:pt x="16" y="62"/>
                </a:lnTo>
                <a:lnTo>
                  <a:pt x="16" y="62"/>
                </a:lnTo>
                <a:close/>
                <a:moveTo>
                  <a:pt x="35" y="44"/>
                </a:moveTo>
                <a:lnTo>
                  <a:pt x="55" y="59"/>
                </a:lnTo>
                <a:lnTo>
                  <a:pt x="97" y="22"/>
                </a:lnTo>
                <a:lnTo>
                  <a:pt x="97" y="22"/>
                </a:lnTo>
                <a:lnTo>
                  <a:pt x="97" y="22"/>
                </a:lnTo>
                <a:lnTo>
                  <a:pt x="97" y="22"/>
                </a:lnTo>
                <a:lnTo>
                  <a:pt x="97" y="22"/>
                </a:lnTo>
                <a:lnTo>
                  <a:pt x="97" y="22"/>
                </a:lnTo>
                <a:lnTo>
                  <a:pt x="97" y="22"/>
                </a:lnTo>
                <a:lnTo>
                  <a:pt x="97" y="22"/>
                </a:lnTo>
                <a:lnTo>
                  <a:pt x="97" y="22"/>
                </a:lnTo>
                <a:lnTo>
                  <a:pt x="97" y="22"/>
                </a:lnTo>
                <a:lnTo>
                  <a:pt x="79" y="7"/>
                </a:lnTo>
                <a:lnTo>
                  <a:pt x="79" y="7"/>
                </a:lnTo>
                <a:lnTo>
                  <a:pt x="77" y="7"/>
                </a:lnTo>
                <a:lnTo>
                  <a:pt x="77" y="7"/>
                </a:lnTo>
                <a:lnTo>
                  <a:pt x="75" y="9"/>
                </a:lnTo>
                <a:lnTo>
                  <a:pt x="35" y="44"/>
                </a:lnTo>
                <a:lnTo>
                  <a:pt x="35" y="44"/>
                </a:lnTo>
                <a:close/>
                <a:moveTo>
                  <a:pt x="59" y="66"/>
                </a:moveTo>
                <a:lnTo>
                  <a:pt x="55" y="77"/>
                </a:lnTo>
                <a:lnTo>
                  <a:pt x="92" y="46"/>
                </a:lnTo>
                <a:lnTo>
                  <a:pt x="92" y="46"/>
                </a:lnTo>
                <a:lnTo>
                  <a:pt x="92" y="42"/>
                </a:lnTo>
                <a:lnTo>
                  <a:pt x="95" y="35"/>
                </a:lnTo>
                <a:lnTo>
                  <a:pt x="59" y="66"/>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466"/>
          <p:cNvSpPr>
            <a:spLocks noEditPoints="1"/>
          </p:cNvSpPr>
          <p:nvPr/>
        </p:nvSpPr>
        <p:spPr bwMode="auto">
          <a:xfrm>
            <a:off x="5447665" y="2456498"/>
            <a:ext cx="276860" cy="276860"/>
          </a:xfrm>
          <a:custGeom>
            <a:avLst/>
            <a:gdLst>
              <a:gd name="T0" fmla="*/ 42 w 125"/>
              <a:gd name="T1" fmla="*/ 120 h 125"/>
              <a:gd name="T2" fmla="*/ 26 w 125"/>
              <a:gd name="T3" fmla="*/ 112 h 125"/>
              <a:gd name="T4" fmla="*/ 11 w 125"/>
              <a:gd name="T5" fmla="*/ 99 h 125"/>
              <a:gd name="T6" fmla="*/ 4 w 125"/>
              <a:gd name="T7" fmla="*/ 81 h 125"/>
              <a:gd name="T8" fmla="*/ 0 w 125"/>
              <a:gd name="T9" fmla="*/ 63 h 125"/>
              <a:gd name="T10" fmla="*/ 0 w 125"/>
              <a:gd name="T11" fmla="*/ 53 h 125"/>
              <a:gd name="T12" fmla="*/ 6 w 125"/>
              <a:gd name="T13" fmla="*/ 35 h 125"/>
              <a:gd name="T14" fmla="*/ 17 w 125"/>
              <a:gd name="T15" fmla="*/ 20 h 125"/>
              <a:gd name="T16" fmla="*/ 30 w 125"/>
              <a:gd name="T17" fmla="*/ 9 h 125"/>
              <a:gd name="T18" fmla="*/ 39 w 125"/>
              <a:gd name="T19" fmla="*/ 6 h 125"/>
              <a:gd name="T20" fmla="*/ 61 w 125"/>
              <a:gd name="T21" fmla="*/ 0 h 125"/>
              <a:gd name="T22" fmla="*/ 72 w 125"/>
              <a:gd name="T23" fmla="*/ 2 h 125"/>
              <a:gd name="T24" fmla="*/ 81 w 125"/>
              <a:gd name="T25" fmla="*/ 4 h 125"/>
              <a:gd name="T26" fmla="*/ 99 w 125"/>
              <a:gd name="T27" fmla="*/ 13 h 125"/>
              <a:gd name="T28" fmla="*/ 101 w 125"/>
              <a:gd name="T29" fmla="*/ 17 h 125"/>
              <a:gd name="T30" fmla="*/ 112 w 125"/>
              <a:gd name="T31" fmla="*/ 26 h 125"/>
              <a:gd name="T32" fmla="*/ 118 w 125"/>
              <a:gd name="T33" fmla="*/ 37 h 125"/>
              <a:gd name="T34" fmla="*/ 125 w 125"/>
              <a:gd name="T35" fmla="*/ 63 h 125"/>
              <a:gd name="T36" fmla="*/ 123 w 125"/>
              <a:gd name="T37" fmla="*/ 76 h 125"/>
              <a:gd name="T38" fmla="*/ 114 w 125"/>
              <a:gd name="T39" fmla="*/ 98 h 125"/>
              <a:gd name="T40" fmla="*/ 107 w 125"/>
              <a:gd name="T41" fmla="*/ 107 h 125"/>
              <a:gd name="T42" fmla="*/ 92 w 125"/>
              <a:gd name="T43" fmla="*/ 118 h 125"/>
              <a:gd name="T44" fmla="*/ 76 w 125"/>
              <a:gd name="T45" fmla="*/ 123 h 125"/>
              <a:gd name="T46" fmla="*/ 59 w 125"/>
              <a:gd name="T47" fmla="*/ 123 h 125"/>
              <a:gd name="T48" fmla="*/ 42 w 125"/>
              <a:gd name="T49" fmla="*/ 120 h 125"/>
              <a:gd name="T50" fmla="*/ 28 w 125"/>
              <a:gd name="T51" fmla="*/ 22 h 125"/>
              <a:gd name="T52" fmla="*/ 44 w 125"/>
              <a:gd name="T53" fmla="*/ 9 h 125"/>
              <a:gd name="T54" fmla="*/ 41 w 125"/>
              <a:gd name="T55" fmla="*/ 11 h 125"/>
              <a:gd name="T56" fmla="*/ 37 w 125"/>
              <a:gd name="T57" fmla="*/ 13 h 125"/>
              <a:gd name="T58" fmla="*/ 50 w 125"/>
              <a:gd name="T59" fmla="*/ 44 h 125"/>
              <a:gd name="T60" fmla="*/ 77 w 125"/>
              <a:gd name="T61" fmla="*/ 9 h 125"/>
              <a:gd name="T62" fmla="*/ 46 w 125"/>
              <a:gd name="T63" fmla="*/ 41 h 125"/>
              <a:gd name="T64" fmla="*/ 50 w 125"/>
              <a:gd name="T65" fmla="*/ 44 h 125"/>
              <a:gd name="T66" fmla="*/ 52 w 125"/>
              <a:gd name="T67" fmla="*/ 48 h 125"/>
              <a:gd name="T68" fmla="*/ 87 w 125"/>
              <a:gd name="T69" fmla="*/ 13 h 125"/>
              <a:gd name="T70" fmla="*/ 83 w 125"/>
              <a:gd name="T71" fmla="*/ 11 h 125"/>
              <a:gd name="T72" fmla="*/ 44 w 125"/>
              <a:gd name="T73" fmla="*/ 37 h 125"/>
              <a:gd name="T74" fmla="*/ 68 w 125"/>
              <a:gd name="T75" fmla="*/ 8 h 125"/>
              <a:gd name="T76" fmla="*/ 41 w 125"/>
              <a:gd name="T77" fmla="*/ 35 h 125"/>
              <a:gd name="T78" fmla="*/ 44 w 125"/>
              <a:gd name="T79" fmla="*/ 37 h 125"/>
              <a:gd name="T80" fmla="*/ 57 w 125"/>
              <a:gd name="T81" fmla="*/ 8 h 125"/>
              <a:gd name="T82" fmla="*/ 52 w 125"/>
              <a:gd name="T83" fmla="*/ 8 h 125"/>
              <a:gd name="T84" fmla="*/ 37 w 125"/>
              <a:gd name="T85" fmla="*/ 31 h 125"/>
              <a:gd name="T86" fmla="*/ 90 w 125"/>
              <a:gd name="T87" fmla="*/ 15 h 125"/>
              <a:gd name="T88" fmla="*/ 61 w 125"/>
              <a:gd name="T89" fmla="*/ 55 h 125"/>
              <a:gd name="T90" fmla="*/ 92 w 125"/>
              <a:gd name="T91" fmla="*/ 17 h 125"/>
              <a:gd name="T92" fmla="*/ 90 w 125"/>
              <a:gd name="T93" fmla="*/ 15 h 125"/>
              <a:gd name="T94" fmla="*/ 110 w 125"/>
              <a:gd name="T95" fmla="*/ 41 h 125"/>
              <a:gd name="T96" fmla="*/ 99 w 125"/>
              <a:gd name="T97" fmla="*/ 26 h 125"/>
              <a:gd name="T98" fmla="*/ 70 w 125"/>
              <a:gd name="T99" fmla="*/ 63 h 125"/>
              <a:gd name="T100" fmla="*/ 66 w 125"/>
              <a:gd name="T101" fmla="*/ 87 h 125"/>
              <a:gd name="T102" fmla="*/ 63 w 125"/>
              <a:gd name="T103" fmla="*/ 116 h 125"/>
              <a:gd name="T104" fmla="*/ 74 w 125"/>
              <a:gd name="T105" fmla="*/ 114 h 125"/>
              <a:gd name="T106" fmla="*/ 92 w 125"/>
              <a:gd name="T107" fmla="*/ 107 h 125"/>
              <a:gd name="T108" fmla="*/ 101 w 125"/>
              <a:gd name="T109" fmla="*/ 101 h 125"/>
              <a:gd name="T110" fmla="*/ 112 w 125"/>
              <a:gd name="T111" fmla="*/ 83 h 125"/>
              <a:gd name="T112" fmla="*/ 116 w 125"/>
              <a:gd name="T113" fmla="*/ 63 h 125"/>
              <a:gd name="T114" fmla="*/ 114 w 125"/>
              <a:gd name="T115" fmla="*/ 52 h 125"/>
              <a:gd name="T116" fmla="*/ 110 w 125"/>
              <a:gd name="T117" fmla="*/ 4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125">
                <a:moveTo>
                  <a:pt x="42" y="120"/>
                </a:moveTo>
                <a:lnTo>
                  <a:pt x="42" y="120"/>
                </a:lnTo>
                <a:lnTo>
                  <a:pt x="33" y="116"/>
                </a:lnTo>
                <a:lnTo>
                  <a:pt x="26" y="112"/>
                </a:lnTo>
                <a:lnTo>
                  <a:pt x="19" y="105"/>
                </a:lnTo>
                <a:lnTo>
                  <a:pt x="11" y="99"/>
                </a:lnTo>
                <a:lnTo>
                  <a:pt x="8" y="90"/>
                </a:lnTo>
                <a:lnTo>
                  <a:pt x="4" y="81"/>
                </a:lnTo>
                <a:lnTo>
                  <a:pt x="0" y="72"/>
                </a:lnTo>
                <a:lnTo>
                  <a:pt x="0" y="63"/>
                </a:lnTo>
                <a:lnTo>
                  <a:pt x="0" y="63"/>
                </a:lnTo>
                <a:lnTo>
                  <a:pt x="0" y="53"/>
                </a:lnTo>
                <a:lnTo>
                  <a:pt x="2" y="44"/>
                </a:lnTo>
                <a:lnTo>
                  <a:pt x="6" y="35"/>
                </a:lnTo>
                <a:lnTo>
                  <a:pt x="11" y="28"/>
                </a:lnTo>
                <a:lnTo>
                  <a:pt x="17" y="20"/>
                </a:lnTo>
                <a:lnTo>
                  <a:pt x="22" y="15"/>
                </a:lnTo>
                <a:lnTo>
                  <a:pt x="30" y="9"/>
                </a:lnTo>
                <a:lnTo>
                  <a:pt x="39" y="6"/>
                </a:lnTo>
                <a:lnTo>
                  <a:pt x="39" y="6"/>
                </a:lnTo>
                <a:lnTo>
                  <a:pt x="50" y="2"/>
                </a:lnTo>
                <a:lnTo>
                  <a:pt x="61" y="0"/>
                </a:lnTo>
                <a:lnTo>
                  <a:pt x="61" y="0"/>
                </a:lnTo>
                <a:lnTo>
                  <a:pt x="72" y="2"/>
                </a:lnTo>
                <a:lnTo>
                  <a:pt x="81" y="4"/>
                </a:lnTo>
                <a:lnTo>
                  <a:pt x="81" y="4"/>
                </a:lnTo>
                <a:lnTo>
                  <a:pt x="90" y="8"/>
                </a:lnTo>
                <a:lnTo>
                  <a:pt x="99" y="13"/>
                </a:lnTo>
                <a:lnTo>
                  <a:pt x="99" y="13"/>
                </a:lnTo>
                <a:lnTo>
                  <a:pt x="101" y="17"/>
                </a:lnTo>
                <a:lnTo>
                  <a:pt x="101" y="17"/>
                </a:lnTo>
                <a:lnTo>
                  <a:pt x="112" y="26"/>
                </a:lnTo>
                <a:lnTo>
                  <a:pt x="118" y="37"/>
                </a:lnTo>
                <a:lnTo>
                  <a:pt x="118" y="37"/>
                </a:lnTo>
                <a:lnTo>
                  <a:pt x="123" y="50"/>
                </a:lnTo>
                <a:lnTo>
                  <a:pt x="125" y="63"/>
                </a:lnTo>
                <a:lnTo>
                  <a:pt x="125" y="63"/>
                </a:lnTo>
                <a:lnTo>
                  <a:pt x="123" y="76"/>
                </a:lnTo>
                <a:lnTo>
                  <a:pt x="120" y="87"/>
                </a:lnTo>
                <a:lnTo>
                  <a:pt x="114" y="98"/>
                </a:lnTo>
                <a:lnTo>
                  <a:pt x="107" y="107"/>
                </a:lnTo>
                <a:lnTo>
                  <a:pt x="107" y="107"/>
                </a:lnTo>
                <a:lnTo>
                  <a:pt x="99" y="112"/>
                </a:lnTo>
                <a:lnTo>
                  <a:pt x="92" y="118"/>
                </a:lnTo>
                <a:lnTo>
                  <a:pt x="83" y="121"/>
                </a:lnTo>
                <a:lnTo>
                  <a:pt x="76" y="123"/>
                </a:lnTo>
                <a:lnTo>
                  <a:pt x="68" y="125"/>
                </a:lnTo>
                <a:lnTo>
                  <a:pt x="59" y="123"/>
                </a:lnTo>
                <a:lnTo>
                  <a:pt x="42" y="120"/>
                </a:lnTo>
                <a:lnTo>
                  <a:pt x="42" y="120"/>
                </a:lnTo>
                <a:close/>
                <a:moveTo>
                  <a:pt x="37" y="13"/>
                </a:moveTo>
                <a:lnTo>
                  <a:pt x="28" y="22"/>
                </a:lnTo>
                <a:lnTo>
                  <a:pt x="31" y="26"/>
                </a:lnTo>
                <a:lnTo>
                  <a:pt x="44" y="9"/>
                </a:lnTo>
                <a:lnTo>
                  <a:pt x="44" y="9"/>
                </a:lnTo>
                <a:lnTo>
                  <a:pt x="41" y="11"/>
                </a:lnTo>
                <a:lnTo>
                  <a:pt x="41" y="11"/>
                </a:lnTo>
                <a:lnTo>
                  <a:pt x="37" y="13"/>
                </a:lnTo>
                <a:lnTo>
                  <a:pt x="37" y="13"/>
                </a:lnTo>
                <a:close/>
                <a:moveTo>
                  <a:pt x="50" y="44"/>
                </a:moveTo>
                <a:lnTo>
                  <a:pt x="77" y="9"/>
                </a:lnTo>
                <a:lnTo>
                  <a:pt x="77" y="9"/>
                </a:lnTo>
                <a:lnTo>
                  <a:pt x="74" y="8"/>
                </a:lnTo>
                <a:lnTo>
                  <a:pt x="46" y="41"/>
                </a:lnTo>
                <a:lnTo>
                  <a:pt x="50" y="44"/>
                </a:lnTo>
                <a:lnTo>
                  <a:pt x="50" y="44"/>
                </a:lnTo>
                <a:close/>
                <a:moveTo>
                  <a:pt x="83" y="11"/>
                </a:moveTo>
                <a:lnTo>
                  <a:pt x="52" y="48"/>
                </a:lnTo>
                <a:lnTo>
                  <a:pt x="55" y="50"/>
                </a:lnTo>
                <a:lnTo>
                  <a:pt x="87" y="13"/>
                </a:lnTo>
                <a:lnTo>
                  <a:pt x="87" y="13"/>
                </a:lnTo>
                <a:lnTo>
                  <a:pt x="83" y="11"/>
                </a:lnTo>
                <a:lnTo>
                  <a:pt x="83" y="11"/>
                </a:lnTo>
                <a:close/>
                <a:moveTo>
                  <a:pt x="44" y="37"/>
                </a:moveTo>
                <a:lnTo>
                  <a:pt x="68" y="8"/>
                </a:lnTo>
                <a:lnTo>
                  <a:pt x="68" y="8"/>
                </a:lnTo>
                <a:lnTo>
                  <a:pt x="63" y="8"/>
                </a:lnTo>
                <a:lnTo>
                  <a:pt x="41" y="35"/>
                </a:lnTo>
                <a:lnTo>
                  <a:pt x="44" y="37"/>
                </a:lnTo>
                <a:lnTo>
                  <a:pt x="44" y="37"/>
                </a:lnTo>
                <a:close/>
                <a:moveTo>
                  <a:pt x="37" y="31"/>
                </a:moveTo>
                <a:lnTo>
                  <a:pt x="57" y="8"/>
                </a:lnTo>
                <a:lnTo>
                  <a:pt x="57" y="8"/>
                </a:lnTo>
                <a:lnTo>
                  <a:pt x="52" y="8"/>
                </a:lnTo>
                <a:lnTo>
                  <a:pt x="35" y="28"/>
                </a:lnTo>
                <a:lnTo>
                  <a:pt x="37" y="31"/>
                </a:lnTo>
                <a:lnTo>
                  <a:pt x="37" y="31"/>
                </a:lnTo>
                <a:close/>
                <a:moveTo>
                  <a:pt x="90" y="15"/>
                </a:moveTo>
                <a:lnTo>
                  <a:pt x="59" y="53"/>
                </a:lnTo>
                <a:lnTo>
                  <a:pt x="61" y="55"/>
                </a:lnTo>
                <a:lnTo>
                  <a:pt x="92" y="17"/>
                </a:lnTo>
                <a:lnTo>
                  <a:pt x="92" y="17"/>
                </a:lnTo>
                <a:lnTo>
                  <a:pt x="90" y="15"/>
                </a:lnTo>
                <a:lnTo>
                  <a:pt x="90" y="15"/>
                </a:lnTo>
                <a:close/>
                <a:moveTo>
                  <a:pt x="110" y="41"/>
                </a:moveTo>
                <a:lnTo>
                  <a:pt x="110" y="41"/>
                </a:lnTo>
                <a:lnTo>
                  <a:pt x="107" y="33"/>
                </a:lnTo>
                <a:lnTo>
                  <a:pt x="99" y="26"/>
                </a:lnTo>
                <a:lnTo>
                  <a:pt x="70" y="63"/>
                </a:lnTo>
                <a:lnTo>
                  <a:pt x="70" y="63"/>
                </a:lnTo>
                <a:lnTo>
                  <a:pt x="66" y="87"/>
                </a:lnTo>
                <a:lnTo>
                  <a:pt x="66" y="87"/>
                </a:lnTo>
                <a:lnTo>
                  <a:pt x="63" y="116"/>
                </a:lnTo>
                <a:lnTo>
                  <a:pt x="63" y="116"/>
                </a:lnTo>
                <a:lnTo>
                  <a:pt x="63" y="116"/>
                </a:lnTo>
                <a:lnTo>
                  <a:pt x="74" y="114"/>
                </a:lnTo>
                <a:lnTo>
                  <a:pt x="83" y="112"/>
                </a:lnTo>
                <a:lnTo>
                  <a:pt x="92" y="107"/>
                </a:lnTo>
                <a:lnTo>
                  <a:pt x="101" y="101"/>
                </a:lnTo>
                <a:lnTo>
                  <a:pt x="101" y="101"/>
                </a:lnTo>
                <a:lnTo>
                  <a:pt x="107" y="92"/>
                </a:lnTo>
                <a:lnTo>
                  <a:pt x="112" y="83"/>
                </a:lnTo>
                <a:lnTo>
                  <a:pt x="114" y="74"/>
                </a:lnTo>
                <a:lnTo>
                  <a:pt x="116" y="63"/>
                </a:lnTo>
                <a:lnTo>
                  <a:pt x="116" y="63"/>
                </a:lnTo>
                <a:lnTo>
                  <a:pt x="114" y="52"/>
                </a:lnTo>
                <a:lnTo>
                  <a:pt x="110" y="41"/>
                </a:lnTo>
                <a:lnTo>
                  <a:pt x="110" y="41"/>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467"/>
          <p:cNvSpPr>
            <a:spLocks noEditPoints="1"/>
          </p:cNvSpPr>
          <p:nvPr/>
        </p:nvSpPr>
        <p:spPr bwMode="auto">
          <a:xfrm>
            <a:off x="8189595" y="6156643"/>
            <a:ext cx="304800" cy="255905"/>
          </a:xfrm>
          <a:custGeom>
            <a:avLst/>
            <a:gdLst>
              <a:gd name="T0" fmla="*/ 17 w 138"/>
              <a:gd name="T1" fmla="*/ 116 h 116"/>
              <a:gd name="T2" fmla="*/ 76 w 138"/>
              <a:gd name="T3" fmla="*/ 116 h 116"/>
              <a:gd name="T4" fmla="*/ 76 w 138"/>
              <a:gd name="T5" fmla="*/ 79 h 116"/>
              <a:gd name="T6" fmla="*/ 101 w 138"/>
              <a:gd name="T7" fmla="*/ 79 h 116"/>
              <a:gd name="T8" fmla="*/ 101 w 138"/>
              <a:gd name="T9" fmla="*/ 116 h 116"/>
              <a:gd name="T10" fmla="*/ 122 w 138"/>
              <a:gd name="T11" fmla="*/ 116 h 116"/>
              <a:gd name="T12" fmla="*/ 122 w 138"/>
              <a:gd name="T13" fmla="*/ 70 h 116"/>
              <a:gd name="T14" fmla="*/ 138 w 138"/>
              <a:gd name="T15" fmla="*/ 70 h 116"/>
              <a:gd name="T16" fmla="*/ 111 w 138"/>
              <a:gd name="T17" fmla="*/ 42 h 116"/>
              <a:gd name="T18" fmla="*/ 111 w 138"/>
              <a:gd name="T19" fmla="*/ 20 h 116"/>
              <a:gd name="T20" fmla="*/ 114 w 138"/>
              <a:gd name="T21" fmla="*/ 20 h 116"/>
              <a:gd name="T22" fmla="*/ 114 w 138"/>
              <a:gd name="T23" fmla="*/ 15 h 116"/>
              <a:gd name="T24" fmla="*/ 94 w 138"/>
              <a:gd name="T25" fmla="*/ 15 h 116"/>
              <a:gd name="T26" fmla="*/ 94 w 138"/>
              <a:gd name="T27" fmla="*/ 20 h 116"/>
              <a:gd name="T28" fmla="*/ 96 w 138"/>
              <a:gd name="T29" fmla="*/ 20 h 116"/>
              <a:gd name="T30" fmla="*/ 96 w 138"/>
              <a:gd name="T31" fmla="*/ 28 h 116"/>
              <a:gd name="T32" fmla="*/ 70 w 138"/>
              <a:gd name="T33" fmla="*/ 0 h 116"/>
              <a:gd name="T34" fmla="*/ 35 w 138"/>
              <a:gd name="T35" fmla="*/ 35 h 116"/>
              <a:gd name="T36" fmla="*/ 0 w 138"/>
              <a:gd name="T37" fmla="*/ 70 h 116"/>
              <a:gd name="T38" fmla="*/ 17 w 138"/>
              <a:gd name="T39" fmla="*/ 70 h 116"/>
              <a:gd name="T40" fmla="*/ 17 w 138"/>
              <a:gd name="T41" fmla="*/ 116 h 116"/>
              <a:gd name="T42" fmla="*/ 17 w 138"/>
              <a:gd name="T43" fmla="*/ 116 h 116"/>
              <a:gd name="T44" fmla="*/ 68 w 138"/>
              <a:gd name="T45" fmla="*/ 35 h 116"/>
              <a:gd name="T46" fmla="*/ 68 w 138"/>
              <a:gd name="T47" fmla="*/ 35 h 116"/>
              <a:gd name="T48" fmla="*/ 72 w 138"/>
              <a:gd name="T49" fmla="*/ 35 h 116"/>
              <a:gd name="T50" fmla="*/ 74 w 138"/>
              <a:gd name="T51" fmla="*/ 37 h 116"/>
              <a:gd name="T52" fmla="*/ 76 w 138"/>
              <a:gd name="T53" fmla="*/ 39 h 116"/>
              <a:gd name="T54" fmla="*/ 78 w 138"/>
              <a:gd name="T55" fmla="*/ 42 h 116"/>
              <a:gd name="T56" fmla="*/ 78 w 138"/>
              <a:gd name="T57" fmla="*/ 42 h 116"/>
              <a:gd name="T58" fmla="*/ 76 w 138"/>
              <a:gd name="T59" fmla="*/ 44 h 116"/>
              <a:gd name="T60" fmla="*/ 74 w 138"/>
              <a:gd name="T61" fmla="*/ 48 h 116"/>
              <a:gd name="T62" fmla="*/ 72 w 138"/>
              <a:gd name="T63" fmla="*/ 50 h 116"/>
              <a:gd name="T64" fmla="*/ 68 w 138"/>
              <a:gd name="T65" fmla="*/ 50 h 116"/>
              <a:gd name="T66" fmla="*/ 68 w 138"/>
              <a:gd name="T67" fmla="*/ 50 h 116"/>
              <a:gd name="T68" fmla="*/ 67 w 138"/>
              <a:gd name="T69" fmla="*/ 50 h 116"/>
              <a:gd name="T70" fmla="*/ 63 w 138"/>
              <a:gd name="T71" fmla="*/ 48 h 116"/>
              <a:gd name="T72" fmla="*/ 61 w 138"/>
              <a:gd name="T73" fmla="*/ 44 h 116"/>
              <a:gd name="T74" fmla="*/ 61 w 138"/>
              <a:gd name="T75" fmla="*/ 42 h 116"/>
              <a:gd name="T76" fmla="*/ 61 w 138"/>
              <a:gd name="T77" fmla="*/ 42 h 116"/>
              <a:gd name="T78" fmla="*/ 61 w 138"/>
              <a:gd name="T79" fmla="*/ 39 h 116"/>
              <a:gd name="T80" fmla="*/ 63 w 138"/>
              <a:gd name="T81" fmla="*/ 37 h 116"/>
              <a:gd name="T82" fmla="*/ 67 w 138"/>
              <a:gd name="T83" fmla="*/ 35 h 116"/>
              <a:gd name="T84" fmla="*/ 68 w 138"/>
              <a:gd name="T85" fmla="*/ 35 h 116"/>
              <a:gd name="T86" fmla="*/ 68 w 138"/>
              <a:gd name="T87" fmla="*/ 35 h 116"/>
              <a:gd name="T88" fmla="*/ 37 w 138"/>
              <a:gd name="T89" fmla="*/ 81 h 116"/>
              <a:gd name="T90" fmla="*/ 56 w 138"/>
              <a:gd name="T91" fmla="*/ 81 h 116"/>
              <a:gd name="T92" fmla="*/ 56 w 138"/>
              <a:gd name="T93" fmla="*/ 101 h 116"/>
              <a:gd name="T94" fmla="*/ 37 w 138"/>
              <a:gd name="T95" fmla="*/ 101 h 116"/>
              <a:gd name="T96" fmla="*/ 37 w 138"/>
              <a:gd name="T97" fmla="*/ 8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16">
                <a:moveTo>
                  <a:pt x="17" y="116"/>
                </a:moveTo>
                <a:lnTo>
                  <a:pt x="76" y="116"/>
                </a:lnTo>
                <a:lnTo>
                  <a:pt x="76" y="79"/>
                </a:lnTo>
                <a:lnTo>
                  <a:pt x="101" y="79"/>
                </a:lnTo>
                <a:lnTo>
                  <a:pt x="101" y="116"/>
                </a:lnTo>
                <a:lnTo>
                  <a:pt x="122" y="116"/>
                </a:lnTo>
                <a:lnTo>
                  <a:pt x="122" y="70"/>
                </a:lnTo>
                <a:lnTo>
                  <a:pt x="138" y="70"/>
                </a:lnTo>
                <a:lnTo>
                  <a:pt x="111" y="42"/>
                </a:lnTo>
                <a:lnTo>
                  <a:pt x="111" y="20"/>
                </a:lnTo>
                <a:lnTo>
                  <a:pt x="114" y="20"/>
                </a:lnTo>
                <a:lnTo>
                  <a:pt x="114" y="15"/>
                </a:lnTo>
                <a:lnTo>
                  <a:pt x="94" y="15"/>
                </a:lnTo>
                <a:lnTo>
                  <a:pt x="94" y="20"/>
                </a:lnTo>
                <a:lnTo>
                  <a:pt x="96" y="20"/>
                </a:lnTo>
                <a:lnTo>
                  <a:pt x="96" y="28"/>
                </a:lnTo>
                <a:lnTo>
                  <a:pt x="70" y="0"/>
                </a:lnTo>
                <a:lnTo>
                  <a:pt x="35" y="35"/>
                </a:lnTo>
                <a:lnTo>
                  <a:pt x="0" y="70"/>
                </a:lnTo>
                <a:lnTo>
                  <a:pt x="17" y="70"/>
                </a:lnTo>
                <a:lnTo>
                  <a:pt x="17" y="116"/>
                </a:lnTo>
                <a:lnTo>
                  <a:pt x="17" y="116"/>
                </a:lnTo>
                <a:close/>
                <a:moveTo>
                  <a:pt x="68" y="35"/>
                </a:moveTo>
                <a:lnTo>
                  <a:pt x="68" y="35"/>
                </a:lnTo>
                <a:lnTo>
                  <a:pt x="72" y="35"/>
                </a:lnTo>
                <a:lnTo>
                  <a:pt x="74" y="37"/>
                </a:lnTo>
                <a:lnTo>
                  <a:pt x="76" y="39"/>
                </a:lnTo>
                <a:lnTo>
                  <a:pt x="78" y="42"/>
                </a:lnTo>
                <a:lnTo>
                  <a:pt x="78" y="42"/>
                </a:lnTo>
                <a:lnTo>
                  <a:pt x="76" y="44"/>
                </a:lnTo>
                <a:lnTo>
                  <a:pt x="74" y="48"/>
                </a:lnTo>
                <a:lnTo>
                  <a:pt x="72" y="50"/>
                </a:lnTo>
                <a:lnTo>
                  <a:pt x="68" y="50"/>
                </a:lnTo>
                <a:lnTo>
                  <a:pt x="68" y="50"/>
                </a:lnTo>
                <a:lnTo>
                  <a:pt x="67" y="50"/>
                </a:lnTo>
                <a:lnTo>
                  <a:pt x="63" y="48"/>
                </a:lnTo>
                <a:lnTo>
                  <a:pt x="61" y="44"/>
                </a:lnTo>
                <a:lnTo>
                  <a:pt x="61" y="42"/>
                </a:lnTo>
                <a:lnTo>
                  <a:pt x="61" y="42"/>
                </a:lnTo>
                <a:lnTo>
                  <a:pt x="61" y="39"/>
                </a:lnTo>
                <a:lnTo>
                  <a:pt x="63" y="37"/>
                </a:lnTo>
                <a:lnTo>
                  <a:pt x="67" y="35"/>
                </a:lnTo>
                <a:lnTo>
                  <a:pt x="68" y="35"/>
                </a:lnTo>
                <a:lnTo>
                  <a:pt x="68" y="35"/>
                </a:lnTo>
                <a:close/>
                <a:moveTo>
                  <a:pt x="37" y="81"/>
                </a:moveTo>
                <a:lnTo>
                  <a:pt x="56" y="81"/>
                </a:lnTo>
                <a:lnTo>
                  <a:pt x="56" y="101"/>
                </a:lnTo>
                <a:lnTo>
                  <a:pt x="37" y="101"/>
                </a:lnTo>
                <a:lnTo>
                  <a:pt x="37" y="81"/>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468"/>
          <p:cNvSpPr>
            <a:spLocks noEditPoints="1"/>
          </p:cNvSpPr>
          <p:nvPr/>
        </p:nvSpPr>
        <p:spPr bwMode="auto">
          <a:xfrm>
            <a:off x="6809105" y="4266883"/>
            <a:ext cx="307340" cy="267335"/>
          </a:xfrm>
          <a:custGeom>
            <a:avLst/>
            <a:gdLst>
              <a:gd name="T0" fmla="*/ 139 w 139"/>
              <a:gd name="T1" fmla="*/ 112 h 121"/>
              <a:gd name="T2" fmla="*/ 0 w 139"/>
              <a:gd name="T3" fmla="*/ 112 h 121"/>
              <a:gd name="T4" fmla="*/ 117 w 139"/>
              <a:gd name="T5" fmla="*/ 66 h 121"/>
              <a:gd name="T6" fmla="*/ 33 w 139"/>
              <a:gd name="T7" fmla="*/ 95 h 121"/>
              <a:gd name="T8" fmla="*/ 33 w 139"/>
              <a:gd name="T9" fmla="*/ 95 h 121"/>
              <a:gd name="T10" fmla="*/ 24 w 139"/>
              <a:gd name="T11" fmla="*/ 95 h 121"/>
              <a:gd name="T12" fmla="*/ 40 w 139"/>
              <a:gd name="T13" fmla="*/ 101 h 121"/>
              <a:gd name="T14" fmla="*/ 53 w 139"/>
              <a:gd name="T15" fmla="*/ 95 h 121"/>
              <a:gd name="T16" fmla="*/ 57 w 139"/>
              <a:gd name="T17" fmla="*/ 95 h 121"/>
              <a:gd name="T18" fmla="*/ 33 w 139"/>
              <a:gd name="T19" fmla="*/ 24 h 121"/>
              <a:gd name="T20" fmla="*/ 33 w 139"/>
              <a:gd name="T21" fmla="*/ 24 h 121"/>
              <a:gd name="T22" fmla="*/ 29 w 139"/>
              <a:gd name="T23" fmla="*/ 29 h 121"/>
              <a:gd name="T24" fmla="*/ 46 w 139"/>
              <a:gd name="T25" fmla="*/ 24 h 121"/>
              <a:gd name="T26" fmla="*/ 40 w 139"/>
              <a:gd name="T27" fmla="*/ 24 h 121"/>
              <a:gd name="T28" fmla="*/ 50 w 139"/>
              <a:gd name="T29" fmla="*/ 29 h 121"/>
              <a:gd name="T30" fmla="*/ 61 w 139"/>
              <a:gd name="T31" fmla="*/ 24 h 121"/>
              <a:gd name="T32" fmla="*/ 33 w 139"/>
              <a:gd name="T33" fmla="*/ 38 h 121"/>
              <a:gd name="T34" fmla="*/ 33 w 139"/>
              <a:gd name="T35" fmla="*/ 44 h 121"/>
              <a:gd name="T36" fmla="*/ 29 w 139"/>
              <a:gd name="T37" fmla="*/ 44 h 121"/>
              <a:gd name="T38" fmla="*/ 40 w 139"/>
              <a:gd name="T39" fmla="*/ 38 h 121"/>
              <a:gd name="T40" fmla="*/ 40 w 139"/>
              <a:gd name="T41" fmla="*/ 38 h 121"/>
              <a:gd name="T42" fmla="*/ 53 w 139"/>
              <a:gd name="T43" fmla="*/ 44 h 121"/>
              <a:gd name="T44" fmla="*/ 61 w 139"/>
              <a:gd name="T45" fmla="*/ 38 h 121"/>
              <a:gd name="T46" fmla="*/ 57 w 139"/>
              <a:gd name="T47" fmla="*/ 38 h 121"/>
              <a:gd name="T48" fmla="*/ 33 w 139"/>
              <a:gd name="T49" fmla="*/ 58 h 121"/>
              <a:gd name="T50" fmla="*/ 29 w 139"/>
              <a:gd name="T51" fmla="*/ 51 h 121"/>
              <a:gd name="T52" fmla="*/ 40 w 139"/>
              <a:gd name="T53" fmla="*/ 51 h 121"/>
              <a:gd name="T54" fmla="*/ 40 w 139"/>
              <a:gd name="T55" fmla="*/ 58 h 121"/>
              <a:gd name="T56" fmla="*/ 53 w 139"/>
              <a:gd name="T57" fmla="*/ 58 h 121"/>
              <a:gd name="T58" fmla="*/ 57 w 139"/>
              <a:gd name="T59" fmla="*/ 51 h 121"/>
              <a:gd name="T60" fmla="*/ 57 w 139"/>
              <a:gd name="T61" fmla="*/ 51 h 121"/>
              <a:gd name="T62" fmla="*/ 37 w 139"/>
              <a:gd name="T63" fmla="*/ 71 h 121"/>
              <a:gd name="T64" fmla="*/ 29 w 139"/>
              <a:gd name="T65" fmla="*/ 66 h 121"/>
              <a:gd name="T66" fmla="*/ 24 w 139"/>
              <a:gd name="T67" fmla="*/ 66 h 121"/>
              <a:gd name="T68" fmla="*/ 40 w 139"/>
              <a:gd name="T69" fmla="*/ 71 h 121"/>
              <a:gd name="T70" fmla="*/ 53 w 139"/>
              <a:gd name="T71" fmla="*/ 66 h 121"/>
              <a:gd name="T72" fmla="*/ 57 w 139"/>
              <a:gd name="T73" fmla="*/ 66 h 121"/>
              <a:gd name="T74" fmla="*/ 57 w 139"/>
              <a:gd name="T75" fmla="*/ 71 h 121"/>
              <a:gd name="T76" fmla="*/ 37 w 139"/>
              <a:gd name="T77" fmla="*/ 86 h 121"/>
              <a:gd name="T78" fmla="*/ 24 w 139"/>
              <a:gd name="T79" fmla="*/ 80 h 121"/>
              <a:gd name="T80" fmla="*/ 24 w 139"/>
              <a:gd name="T81" fmla="*/ 80 h 121"/>
              <a:gd name="T82" fmla="*/ 46 w 139"/>
              <a:gd name="T83" fmla="*/ 86 h 121"/>
              <a:gd name="T84" fmla="*/ 53 w 139"/>
              <a:gd name="T85" fmla="*/ 80 h 121"/>
              <a:gd name="T86" fmla="*/ 50 w 139"/>
              <a:gd name="T87" fmla="*/ 80 h 121"/>
              <a:gd name="T88" fmla="*/ 57 w 139"/>
              <a:gd name="T89" fmla="*/ 86 h 121"/>
              <a:gd name="T90" fmla="*/ 37 w 139"/>
              <a:gd name="T91" fmla="*/ 9 h 121"/>
              <a:gd name="T92" fmla="*/ 24 w 139"/>
              <a:gd name="T93" fmla="*/ 9 h 121"/>
              <a:gd name="T94" fmla="*/ 40 w 139"/>
              <a:gd name="T95" fmla="*/ 9 h 121"/>
              <a:gd name="T96" fmla="*/ 40 w 139"/>
              <a:gd name="T97" fmla="*/ 9 h 121"/>
              <a:gd name="T98" fmla="*/ 53 w 139"/>
              <a:gd name="T99" fmla="*/ 14 h 121"/>
              <a:gd name="T100" fmla="*/ 61 w 139"/>
              <a:gd name="T101" fmla="*/ 14 h 121"/>
              <a:gd name="T102" fmla="*/ 77 w 139"/>
              <a:gd name="T103" fmla="*/ 55 h 121"/>
              <a:gd name="T104" fmla="*/ 117 w 139"/>
              <a:gd name="T105" fmla="*/ 77 h 121"/>
              <a:gd name="T106" fmla="*/ 77 w 139"/>
              <a:gd name="T107" fmla="*/ 84 h 121"/>
              <a:gd name="T108" fmla="*/ 77 w 139"/>
              <a:gd name="T109" fmla="*/ 8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121">
                <a:moveTo>
                  <a:pt x="0" y="121"/>
                </a:moveTo>
                <a:lnTo>
                  <a:pt x="15" y="121"/>
                </a:lnTo>
                <a:lnTo>
                  <a:pt x="66" y="121"/>
                </a:lnTo>
                <a:lnTo>
                  <a:pt x="72" y="121"/>
                </a:lnTo>
                <a:lnTo>
                  <a:pt x="127" y="121"/>
                </a:lnTo>
                <a:lnTo>
                  <a:pt x="139" y="121"/>
                </a:lnTo>
                <a:lnTo>
                  <a:pt x="139" y="112"/>
                </a:lnTo>
                <a:lnTo>
                  <a:pt x="127" y="112"/>
                </a:lnTo>
                <a:lnTo>
                  <a:pt x="127" y="40"/>
                </a:lnTo>
                <a:lnTo>
                  <a:pt x="72" y="40"/>
                </a:lnTo>
                <a:lnTo>
                  <a:pt x="72" y="0"/>
                </a:lnTo>
                <a:lnTo>
                  <a:pt x="15" y="0"/>
                </a:lnTo>
                <a:lnTo>
                  <a:pt x="15" y="112"/>
                </a:lnTo>
                <a:lnTo>
                  <a:pt x="0" y="112"/>
                </a:lnTo>
                <a:lnTo>
                  <a:pt x="0" y="121"/>
                </a:lnTo>
                <a:lnTo>
                  <a:pt x="0" y="121"/>
                </a:lnTo>
                <a:close/>
                <a:moveTo>
                  <a:pt x="77" y="60"/>
                </a:moveTo>
                <a:lnTo>
                  <a:pt x="77" y="60"/>
                </a:lnTo>
                <a:lnTo>
                  <a:pt x="117" y="60"/>
                </a:lnTo>
                <a:lnTo>
                  <a:pt x="117" y="60"/>
                </a:lnTo>
                <a:lnTo>
                  <a:pt x="117" y="66"/>
                </a:lnTo>
                <a:lnTo>
                  <a:pt x="117" y="66"/>
                </a:lnTo>
                <a:lnTo>
                  <a:pt x="77" y="66"/>
                </a:lnTo>
                <a:lnTo>
                  <a:pt x="77" y="66"/>
                </a:lnTo>
                <a:lnTo>
                  <a:pt x="77" y="60"/>
                </a:lnTo>
                <a:lnTo>
                  <a:pt x="77" y="60"/>
                </a:lnTo>
                <a:close/>
                <a:moveTo>
                  <a:pt x="33" y="95"/>
                </a:moveTo>
                <a:lnTo>
                  <a:pt x="33" y="95"/>
                </a:lnTo>
                <a:lnTo>
                  <a:pt x="37" y="95"/>
                </a:lnTo>
                <a:lnTo>
                  <a:pt x="37" y="95"/>
                </a:lnTo>
                <a:lnTo>
                  <a:pt x="37" y="101"/>
                </a:lnTo>
                <a:lnTo>
                  <a:pt x="37" y="101"/>
                </a:lnTo>
                <a:lnTo>
                  <a:pt x="33" y="101"/>
                </a:lnTo>
                <a:lnTo>
                  <a:pt x="33" y="101"/>
                </a:lnTo>
                <a:lnTo>
                  <a:pt x="33" y="95"/>
                </a:lnTo>
                <a:lnTo>
                  <a:pt x="33" y="95"/>
                </a:lnTo>
                <a:close/>
                <a:moveTo>
                  <a:pt x="24" y="95"/>
                </a:moveTo>
                <a:lnTo>
                  <a:pt x="29" y="95"/>
                </a:lnTo>
                <a:lnTo>
                  <a:pt x="29" y="101"/>
                </a:lnTo>
                <a:lnTo>
                  <a:pt x="24" y="101"/>
                </a:lnTo>
                <a:lnTo>
                  <a:pt x="24" y="95"/>
                </a:lnTo>
                <a:lnTo>
                  <a:pt x="24" y="95"/>
                </a:lnTo>
                <a:close/>
                <a:moveTo>
                  <a:pt x="40" y="95"/>
                </a:moveTo>
                <a:lnTo>
                  <a:pt x="40" y="95"/>
                </a:lnTo>
                <a:lnTo>
                  <a:pt x="46" y="95"/>
                </a:lnTo>
                <a:lnTo>
                  <a:pt x="46" y="95"/>
                </a:lnTo>
                <a:lnTo>
                  <a:pt x="46" y="101"/>
                </a:lnTo>
                <a:lnTo>
                  <a:pt x="46" y="101"/>
                </a:lnTo>
                <a:lnTo>
                  <a:pt x="40" y="101"/>
                </a:lnTo>
                <a:lnTo>
                  <a:pt x="40" y="101"/>
                </a:lnTo>
                <a:lnTo>
                  <a:pt x="40" y="95"/>
                </a:lnTo>
                <a:lnTo>
                  <a:pt x="40" y="95"/>
                </a:lnTo>
                <a:close/>
                <a:moveTo>
                  <a:pt x="50" y="95"/>
                </a:moveTo>
                <a:lnTo>
                  <a:pt x="50" y="95"/>
                </a:lnTo>
                <a:lnTo>
                  <a:pt x="53" y="95"/>
                </a:lnTo>
                <a:lnTo>
                  <a:pt x="53" y="95"/>
                </a:lnTo>
                <a:lnTo>
                  <a:pt x="53" y="101"/>
                </a:lnTo>
                <a:lnTo>
                  <a:pt x="53" y="101"/>
                </a:lnTo>
                <a:lnTo>
                  <a:pt x="50" y="101"/>
                </a:lnTo>
                <a:lnTo>
                  <a:pt x="50" y="101"/>
                </a:lnTo>
                <a:lnTo>
                  <a:pt x="50" y="95"/>
                </a:lnTo>
                <a:lnTo>
                  <a:pt x="50" y="95"/>
                </a:lnTo>
                <a:close/>
                <a:moveTo>
                  <a:pt x="57" y="95"/>
                </a:moveTo>
                <a:lnTo>
                  <a:pt x="61" y="95"/>
                </a:lnTo>
                <a:lnTo>
                  <a:pt x="61" y="101"/>
                </a:lnTo>
                <a:lnTo>
                  <a:pt x="57" y="101"/>
                </a:lnTo>
                <a:lnTo>
                  <a:pt x="57" y="95"/>
                </a:lnTo>
                <a:lnTo>
                  <a:pt x="57" y="95"/>
                </a:lnTo>
                <a:close/>
                <a:moveTo>
                  <a:pt x="33" y="24"/>
                </a:moveTo>
                <a:lnTo>
                  <a:pt x="33" y="24"/>
                </a:lnTo>
                <a:lnTo>
                  <a:pt x="37" y="24"/>
                </a:lnTo>
                <a:lnTo>
                  <a:pt x="37" y="24"/>
                </a:lnTo>
                <a:lnTo>
                  <a:pt x="37" y="29"/>
                </a:lnTo>
                <a:lnTo>
                  <a:pt x="37" y="29"/>
                </a:lnTo>
                <a:lnTo>
                  <a:pt x="33" y="29"/>
                </a:lnTo>
                <a:lnTo>
                  <a:pt x="33" y="29"/>
                </a:lnTo>
                <a:lnTo>
                  <a:pt x="33" y="24"/>
                </a:lnTo>
                <a:lnTo>
                  <a:pt x="33" y="24"/>
                </a:lnTo>
                <a:close/>
                <a:moveTo>
                  <a:pt x="24" y="24"/>
                </a:moveTo>
                <a:lnTo>
                  <a:pt x="24" y="24"/>
                </a:lnTo>
                <a:lnTo>
                  <a:pt x="29" y="24"/>
                </a:lnTo>
                <a:lnTo>
                  <a:pt x="29" y="24"/>
                </a:lnTo>
                <a:lnTo>
                  <a:pt x="29" y="29"/>
                </a:lnTo>
                <a:lnTo>
                  <a:pt x="29" y="29"/>
                </a:lnTo>
                <a:lnTo>
                  <a:pt x="24" y="29"/>
                </a:lnTo>
                <a:lnTo>
                  <a:pt x="24" y="29"/>
                </a:lnTo>
                <a:lnTo>
                  <a:pt x="24" y="24"/>
                </a:lnTo>
                <a:lnTo>
                  <a:pt x="24" y="24"/>
                </a:lnTo>
                <a:close/>
                <a:moveTo>
                  <a:pt x="40" y="24"/>
                </a:moveTo>
                <a:lnTo>
                  <a:pt x="40" y="24"/>
                </a:lnTo>
                <a:lnTo>
                  <a:pt x="46" y="24"/>
                </a:lnTo>
                <a:lnTo>
                  <a:pt x="46" y="24"/>
                </a:lnTo>
                <a:lnTo>
                  <a:pt x="46" y="29"/>
                </a:lnTo>
                <a:lnTo>
                  <a:pt x="46" y="29"/>
                </a:lnTo>
                <a:lnTo>
                  <a:pt x="40" y="29"/>
                </a:lnTo>
                <a:lnTo>
                  <a:pt x="40" y="29"/>
                </a:lnTo>
                <a:lnTo>
                  <a:pt x="40" y="24"/>
                </a:lnTo>
                <a:lnTo>
                  <a:pt x="40" y="24"/>
                </a:lnTo>
                <a:close/>
                <a:moveTo>
                  <a:pt x="50" y="24"/>
                </a:moveTo>
                <a:lnTo>
                  <a:pt x="50" y="24"/>
                </a:lnTo>
                <a:lnTo>
                  <a:pt x="53" y="24"/>
                </a:lnTo>
                <a:lnTo>
                  <a:pt x="53" y="24"/>
                </a:lnTo>
                <a:lnTo>
                  <a:pt x="53" y="29"/>
                </a:lnTo>
                <a:lnTo>
                  <a:pt x="53" y="29"/>
                </a:lnTo>
                <a:lnTo>
                  <a:pt x="50" y="29"/>
                </a:lnTo>
                <a:lnTo>
                  <a:pt x="50" y="29"/>
                </a:lnTo>
                <a:lnTo>
                  <a:pt x="50" y="24"/>
                </a:lnTo>
                <a:lnTo>
                  <a:pt x="50" y="24"/>
                </a:lnTo>
                <a:close/>
                <a:moveTo>
                  <a:pt x="57" y="24"/>
                </a:moveTo>
                <a:lnTo>
                  <a:pt x="57" y="24"/>
                </a:lnTo>
                <a:lnTo>
                  <a:pt x="61" y="24"/>
                </a:lnTo>
                <a:lnTo>
                  <a:pt x="61" y="24"/>
                </a:lnTo>
                <a:lnTo>
                  <a:pt x="61" y="29"/>
                </a:lnTo>
                <a:lnTo>
                  <a:pt x="61" y="29"/>
                </a:lnTo>
                <a:lnTo>
                  <a:pt x="57" y="29"/>
                </a:lnTo>
                <a:lnTo>
                  <a:pt x="57" y="29"/>
                </a:lnTo>
                <a:lnTo>
                  <a:pt x="57" y="24"/>
                </a:lnTo>
                <a:lnTo>
                  <a:pt x="57" y="24"/>
                </a:lnTo>
                <a:close/>
                <a:moveTo>
                  <a:pt x="33" y="38"/>
                </a:moveTo>
                <a:lnTo>
                  <a:pt x="33" y="38"/>
                </a:lnTo>
                <a:lnTo>
                  <a:pt x="37" y="38"/>
                </a:lnTo>
                <a:lnTo>
                  <a:pt x="37" y="38"/>
                </a:lnTo>
                <a:lnTo>
                  <a:pt x="37" y="44"/>
                </a:lnTo>
                <a:lnTo>
                  <a:pt x="37" y="44"/>
                </a:lnTo>
                <a:lnTo>
                  <a:pt x="33" y="44"/>
                </a:lnTo>
                <a:lnTo>
                  <a:pt x="33" y="44"/>
                </a:lnTo>
                <a:lnTo>
                  <a:pt x="33" y="38"/>
                </a:lnTo>
                <a:lnTo>
                  <a:pt x="33" y="38"/>
                </a:lnTo>
                <a:close/>
                <a:moveTo>
                  <a:pt x="24" y="38"/>
                </a:moveTo>
                <a:lnTo>
                  <a:pt x="24" y="38"/>
                </a:lnTo>
                <a:lnTo>
                  <a:pt x="29" y="38"/>
                </a:lnTo>
                <a:lnTo>
                  <a:pt x="29" y="38"/>
                </a:lnTo>
                <a:lnTo>
                  <a:pt x="29" y="44"/>
                </a:lnTo>
                <a:lnTo>
                  <a:pt x="29" y="44"/>
                </a:lnTo>
                <a:lnTo>
                  <a:pt x="24" y="44"/>
                </a:lnTo>
                <a:lnTo>
                  <a:pt x="24" y="44"/>
                </a:lnTo>
                <a:lnTo>
                  <a:pt x="24" y="38"/>
                </a:lnTo>
                <a:lnTo>
                  <a:pt x="24" y="38"/>
                </a:lnTo>
                <a:close/>
                <a:moveTo>
                  <a:pt x="40" y="38"/>
                </a:moveTo>
                <a:lnTo>
                  <a:pt x="40" y="38"/>
                </a:lnTo>
                <a:lnTo>
                  <a:pt x="46" y="38"/>
                </a:lnTo>
                <a:lnTo>
                  <a:pt x="46" y="38"/>
                </a:lnTo>
                <a:lnTo>
                  <a:pt x="46" y="44"/>
                </a:lnTo>
                <a:lnTo>
                  <a:pt x="46" y="44"/>
                </a:lnTo>
                <a:lnTo>
                  <a:pt x="40" y="44"/>
                </a:lnTo>
                <a:lnTo>
                  <a:pt x="40" y="44"/>
                </a:lnTo>
                <a:lnTo>
                  <a:pt x="40" y="38"/>
                </a:lnTo>
                <a:lnTo>
                  <a:pt x="40" y="38"/>
                </a:lnTo>
                <a:close/>
                <a:moveTo>
                  <a:pt x="50" y="38"/>
                </a:moveTo>
                <a:lnTo>
                  <a:pt x="50" y="38"/>
                </a:lnTo>
                <a:lnTo>
                  <a:pt x="53" y="38"/>
                </a:lnTo>
                <a:lnTo>
                  <a:pt x="53" y="38"/>
                </a:lnTo>
                <a:lnTo>
                  <a:pt x="53" y="44"/>
                </a:lnTo>
                <a:lnTo>
                  <a:pt x="53" y="44"/>
                </a:lnTo>
                <a:lnTo>
                  <a:pt x="50" y="44"/>
                </a:lnTo>
                <a:lnTo>
                  <a:pt x="50" y="44"/>
                </a:lnTo>
                <a:lnTo>
                  <a:pt x="50" y="38"/>
                </a:lnTo>
                <a:lnTo>
                  <a:pt x="50" y="38"/>
                </a:lnTo>
                <a:close/>
                <a:moveTo>
                  <a:pt x="57" y="38"/>
                </a:moveTo>
                <a:lnTo>
                  <a:pt x="57" y="38"/>
                </a:lnTo>
                <a:lnTo>
                  <a:pt x="61" y="38"/>
                </a:lnTo>
                <a:lnTo>
                  <a:pt x="61" y="38"/>
                </a:lnTo>
                <a:lnTo>
                  <a:pt x="61" y="44"/>
                </a:lnTo>
                <a:lnTo>
                  <a:pt x="61" y="44"/>
                </a:lnTo>
                <a:lnTo>
                  <a:pt x="57" y="44"/>
                </a:lnTo>
                <a:lnTo>
                  <a:pt x="57" y="44"/>
                </a:lnTo>
                <a:lnTo>
                  <a:pt x="57" y="38"/>
                </a:lnTo>
                <a:lnTo>
                  <a:pt x="57" y="38"/>
                </a:lnTo>
                <a:close/>
                <a:moveTo>
                  <a:pt x="33" y="51"/>
                </a:moveTo>
                <a:lnTo>
                  <a:pt x="33" y="51"/>
                </a:lnTo>
                <a:lnTo>
                  <a:pt x="37" y="51"/>
                </a:lnTo>
                <a:lnTo>
                  <a:pt x="37" y="51"/>
                </a:lnTo>
                <a:lnTo>
                  <a:pt x="37" y="58"/>
                </a:lnTo>
                <a:lnTo>
                  <a:pt x="37" y="58"/>
                </a:lnTo>
                <a:lnTo>
                  <a:pt x="33" y="58"/>
                </a:lnTo>
                <a:lnTo>
                  <a:pt x="33" y="58"/>
                </a:lnTo>
                <a:lnTo>
                  <a:pt x="33" y="51"/>
                </a:lnTo>
                <a:lnTo>
                  <a:pt x="33" y="51"/>
                </a:lnTo>
                <a:close/>
                <a:moveTo>
                  <a:pt x="24" y="51"/>
                </a:moveTo>
                <a:lnTo>
                  <a:pt x="24" y="51"/>
                </a:lnTo>
                <a:lnTo>
                  <a:pt x="29" y="51"/>
                </a:lnTo>
                <a:lnTo>
                  <a:pt x="29" y="51"/>
                </a:lnTo>
                <a:lnTo>
                  <a:pt x="29" y="58"/>
                </a:lnTo>
                <a:lnTo>
                  <a:pt x="29" y="58"/>
                </a:lnTo>
                <a:lnTo>
                  <a:pt x="24" y="58"/>
                </a:lnTo>
                <a:lnTo>
                  <a:pt x="24" y="58"/>
                </a:lnTo>
                <a:lnTo>
                  <a:pt x="24" y="51"/>
                </a:lnTo>
                <a:lnTo>
                  <a:pt x="24" y="51"/>
                </a:lnTo>
                <a:close/>
                <a:moveTo>
                  <a:pt x="40" y="51"/>
                </a:moveTo>
                <a:lnTo>
                  <a:pt x="40" y="51"/>
                </a:lnTo>
                <a:lnTo>
                  <a:pt x="46" y="51"/>
                </a:lnTo>
                <a:lnTo>
                  <a:pt x="46" y="51"/>
                </a:lnTo>
                <a:lnTo>
                  <a:pt x="46" y="58"/>
                </a:lnTo>
                <a:lnTo>
                  <a:pt x="46" y="58"/>
                </a:lnTo>
                <a:lnTo>
                  <a:pt x="40" y="58"/>
                </a:lnTo>
                <a:lnTo>
                  <a:pt x="40" y="58"/>
                </a:lnTo>
                <a:lnTo>
                  <a:pt x="40" y="51"/>
                </a:lnTo>
                <a:lnTo>
                  <a:pt x="40" y="51"/>
                </a:lnTo>
                <a:close/>
                <a:moveTo>
                  <a:pt x="50" y="51"/>
                </a:moveTo>
                <a:lnTo>
                  <a:pt x="50" y="51"/>
                </a:lnTo>
                <a:lnTo>
                  <a:pt x="53" y="51"/>
                </a:lnTo>
                <a:lnTo>
                  <a:pt x="53" y="51"/>
                </a:lnTo>
                <a:lnTo>
                  <a:pt x="53" y="58"/>
                </a:lnTo>
                <a:lnTo>
                  <a:pt x="53" y="58"/>
                </a:lnTo>
                <a:lnTo>
                  <a:pt x="50" y="58"/>
                </a:lnTo>
                <a:lnTo>
                  <a:pt x="50" y="58"/>
                </a:lnTo>
                <a:lnTo>
                  <a:pt x="50" y="51"/>
                </a:lnTo>
                <a:lnTo>
                  <a:pt x="50" y="51"/>
                </a:lnTo>
                <a:close/>
                <a:moveTo>
                  <a:pt x="57" y="51"/>
                </a:moveTo>
                <a:lnTo>
                  <a:pt x="57" y="51"/>
                </a:lnTo>
                <a:lnTo>
                  <a:pt x="61" y="51"/>
                </a:lnTo>
                <a:lnTo>
                  <a:pt x="61" y="51"/>
                </a:lnTo>
                <a:lnTo>
                  <a:pt x="61" y="58"/>
                </a:lnTo>
                <a:lnTo>
                  <a:pt x="61" y="58"/>
                </a:lnTo>
                <a:lnTo>
                  <a:pt x="57" y="58"/>
                </a:lnTo>
                <a:lnTo>
                  <a:pt x="57" y="58"/>
                </a:lnTo>
                <a:lnTo>
                  <a:pt x="57" y="51"/>
                </a:lnTo>
                <a:lnTo>
                  <a:pt x="57" y="51"/>
                </a:lnTo>
                <a:close/>
                <a:moveTo>
                  <a:pt x="33" y="66"/>
                </a:moveTo>
                <a:lnTo>
                  <a:pt x="33" y="66"/>
                </a:lnTo>
                <a:lnTo>
                  <a:pt x="37" y="66"/>
                </a:lnTo>
                <a:lnTo>
                  <a:pt x="37" y="66"/>
                </a:lnTo>
                <a:lnTo>
                  <a:pt x="37" y="71"/>
                </a:lnTo>
                <a:lnTo>
                  <a:pt x="37" y="71"/>
                </a:lnTo>
                <a:lnTo>
                  <a:pt x="33" y="71"/>
                </a:lnTo>
                <a:lnTo>
                  <a:pt x="33" y="71"/>
                </a:lnTo>
                <a:lnTo>
                  <a:pt x="33" y="66"/>
                </a:lnTo>
                <a:lnTo>
                  <a:pt x="33" y="66"/>
                </a:lnTo>
                <a:close/>
                <a:moveTo>
                  <a:pt x="24" y="66"/>
                </a:moveTo>
                <a:lnTo>
                  <a:pt x="24" y="66"/>
                </a:lnTo>
                <a:lnTo>
                  <a:pt x="29" y="66"/>
                </a:lnTo>
                <a:lnTo>
                  <a:pt x="29" y="66"/>
                </a:lnTo>
                <a:lnTo>
                  <a:pt x="29" y="71"/>
                </a:lnTo>
                <a:lnTo>
                  <a:pt x="29" y="71"/>
                </a:lnTo>
                <a:lnTo>
                  <a:pt x="24" y="71"/>
                </a:lnTo>
                <a:lnTo>
                  <a:pt x="24" y="71"/>
                </a:lnTo>
                <a:lnTo>
                  <a:pt x="24" y="66"/>
                </a:lnTo>
                <a:lnTo>
                  <a:pt x="24" y="66"/>
                </a:lnTo>
                <a:close/>
                <a:moveTo>
                  <a:pt x="40" y="66"/>
                </a:moveTo>
                <a:lnTo>
                  <a:pt x="40" y="66"/>
                </a:lnTo>
                <a:lnTo>
                  <a:pt x="46" y="66"/>
                </a:lnTo>
                <a:lnTo>
                  <a:pt x="46" y="66"/>
                </a:lnTo>
                <a:lnTo>
                  <a:pt x="46" y="71"/>
                </a:lnTo>
                <a:lnTo>
                  <a:pt x="46" y="71"/>
                </a:lnTo>
                <a:lnTo>
                  <a:pt x="40" y="71"/>
                </a:lnTo>
                <a:lnTo>
                  <a:pt x="40" y="71"/>
                </a:lnTo>
                <a:lnTo>
                  <a:pt x="40" y="66"/>
                </a:lnTo>
                <a:lnTo>
                  <a:pt x="40" y="66"/>
                </a:lnTo>
                <a:close/>
                <a:moveTo>
                  <a:pt x="50" y="66"/>
                </a:moveTo>
                <a:lnTo>
                  <a:pt x="50" y="66"/>
                </a:lnTo>
                <a:lnTo>
                  <a:pt x="53" y="66"/>
                </a:lnTo>
                <a:lnTo>
                  <a:pt x="53" y="66"/>
                </a:lnTo>
                <a:lnTo>
                  <a:pt x="53" y="71"/>
                </a:lnTo>
                <a:lnTo>
                  <a:pt x="53" y="71"/>
                </a:lnTo>
                <a:lnTo>
                  <a:pt x="50" y="71"/>
                </a:lnTo>
                <a:lnTo>
                  <a:pt x="50" y="71"/>
                </a:lnTo>
                <a:lnTo>
                  <a:pt x="50" y="66"/>
                </a:lnTo>
                <a:lnTo>
                  <a:pt x="50" y="66"/>
                </a:lnTo>
                <a:close/>
                <a:moveTo>
                  <a:pt x="57" y="66"/>
                </a:moveTo>
                <a:lnTo>
                  <a:pt x="57" y="66"/>
                </a:lnTo>
                <a:lnTo>
                  <a:pt x="61" y="66"/>
                </a:lnTo>
                <a:lnTo>
                  <a:pt x="61" y="66"/>
                </a:lnTo>
                <a:lnTo>
                  <a:pt x="61" y="71"/>
                </a:lnTo>
                <a:lnTo>
                  <a:pt x="61" y="71"/>
                </a:lnTo>
                <a:lnTo>
                  <a:pt x="57" y="71"/>
                </a:lnTo>
                <a:lnTo>
                  <a:pt x="57" y="71"/>
                </a:lnTo>
                <a:lnTo>
                  <a:pt x="57" y="66"/>
                </a:lnTo>
                <a:lnTo>
                  <a:pt x="57" y="66"/>
                </a:lnTo>
                <a:close/>
                <a:moveTo>
                  <a:pt x="33" y="80"/>
                </a:moveTo>
                <a:lnTo>
                  <a:pt x="33" y="80"/>
                </a:lnTo>
                <a:lnTo>
                  <a:pt x="37" y="80"/>
                </a:lnTo>
                <a:lnTo>
                  <a:pt x="37" y="80"/>
                </a:lnTo>
                <a:lnTo>
                  <a:pt x="37" y="86"/>
                </a:lnTo>
                <a:lnTo>
                  <a:pt x="37" y="86"/>
                </a:lnTo>
                <a:lnTo>
                  <a:pt x="33" y="86"/>
                </a:lnTo>
                <a:lnTo>
                  <a:pt x="33" y="86"/>
                </a:lnTo>
                <a:lnTo>
                  <a:pt x="33" y="80"/>
                </a:lnTo>
                <a:lnTo>
                  <a:pt x="33" y="80"/>
                </a:lnTo>
                <a:close/>
                <a:moveTo>
                  <a:pt x="24" y="80"/>
                </a:moveTo>
                <a:lnTo>
                  <a:pt x="24" y="80"/>
                </a:lnTo>
                <a:lnTo>
                  <a:pt x="29" y="80"/>
                </a:lnTo>
                <a:lnTo>
                  <a:pt x="29" y="80"/>
                </a:lnTo>
                <a:lnTo>
                  <a:pt x="29" y="86"/>
                </a:lnTo>
                <a:lnTo>
                  <a:pt x="29" y="86"/>
                </a:lnTo>
                <a:lnTo>
                  <a:pt x="24" y="86"/>
                </a:lnTo>
                <a:lnTo>
                  <a:pt x="24" y="86"/>
                </a:lnTo>
                <a:lnTo>
                  <a:pt x="24" y="80"/>
                </a:lnTo>
                <a:lnTo>
                  <a:pt x="24" y="80"/>
                </a:lnTo>
                <a:close/>
                <a:moveTo>
                  <a:pt x="40" y="80"/>
                </a:moveTo>
                <a:lnTo>
                  <a:pt x="40" y="80"/>
                </a:lnTo>
                <a:lnTo>
                  <a:pt x="46" y="80"/>
                </a:lnTo>
                <a:lnTo>
                  <a:pt x="46" y="80"/>
                </a:lnTo>
                <a:lnTo>
                  <a:pt x="46" y="86"/>
                </a:lnTo>
                <a:lnTo>
                  <a:pt x="46" y="86"/>
                </a:lnTo>
                <a:lnTo>
                  <a:pt x="40" y="86"/>
                </a:lnTo>
                <a:lnTo>
                  <a:pt x="40" y="86"/>
                </a:lnTo>
                <a:lnTo>
                  <a:pt x="40" y="80"/>
                </a:lnTo>
                <a:lnTo>
                  <a:pt x="40" y="80"/>
                </a:lnTo>
                <a:close/>
                <a:moveTo>
                  <a:pt x="50" y="80"/>
                </a:moveTo>
                <a:lnTo>
                  <a:pt x="50" y="80"/>
                </a:lnTo>
                <a:lnTo>
                  <a:pt x="53" y="80"/>
                </a:lnTo>
                <a:lnTo>
                  <a:pt x="53" y="80"/>
                </a:lnTo>
                <a:lnTo>
                  <a:pt x="53" y="86"/>
                </a:lnTo>
                <a:lnTo>
                  <a:pt x="53" y="86"/>
                </a:lnTo>
                <a:lnTo>
                  <a:pt x="50" y="86"/>
                </a:lnTo>
                <a:lnTo>
                  <a:pt x="50" y="86"/>
                </a:lnTo>
                <a:lnTo>
                  <a:pt x="50" y="80"/>
                </a:lnTo>
                <a:lnTo>
                  <a:pt x="50" y="80"/>
                </a:lnTo>
                <a:close/>
                <a:moveTo>
                  <a:pt x="57" y="80"/>
                </a:moveTo>
                <a:lnTo>
                  <a:pt x="57" y="80"/>
                </a:lnTo>
                <a:lnTo>
                  <a:pt x="61" y="80"/>
                </a:lnTo>
                <a:lnTo>
                  <a:pt x="61" y="80"/>
                </a:lnTo>
                <a:lnTo>
                  <a:pt x="61" y="86"/>
                </a:lnTo>
                <a:lnTo>
                  <a:pt x="61" y="86"/>
                </a:lnTo>
                <a:lnTo>
                  <a:pt x="57" y="86"/>
                </a:lnTo>
                <a:lnTo>
                  <a:pt x="57" y="86"/>
                </a:lnTo>
                <a:lnTo>
                  <a:pt x="57" y="80"/>
                </a:lnTo>
                <a:lnTo>
                  <a:pt x="57" y="80"/>
                </a:lnTo>
                <a:close/>
                <a:moveTo>
                  <a:pt x="33" y="9"/>
                </a:moveTo>
                <a:lnTo>
                  <a:pt x="33" y="9"/>
                </a:lnTo>
                <a:lnTo>
                  <a:pt x="37" y="9"/>
                </a:lnTo>
                <a:lnTo>
                  <a:pt x="37" y="9"/>
                </a:lnTo>
                <a:lnTo>
                  <a:pt x="37" y="14"/>
                </a:lnTo>
                <a:lnTo>
                  <a:pt x="37" y="14"/>
                </a:lnTo>
                <a:lnTo>
                  <a:pt x="33" y="14"/>
                </a:lnTo>
                <a:lnTo>
                  <a:pt x="33" y="14"/>
                </a:lnTo>
                <a:lnTo>
                  <a:pt x="33" y="9"/>
                </a:lnTo>
                <a:lnTo>
                  <a:pt x="33" y="9"/>
                </a:lnTo>
                <a:close/>
                <a:moveTo>
                  <a:pt x="24" y="9"/>
                </a:moveTo>
                <a:lnTo>
                  <a:pt x="29" y="9"/>
                </a:lnTo>
                <a:lnTo>
                  <a:pt x="29" y="14"/>
                </a:lnTo>
                <a:lnTo>
                  <a:pt x="24" y="14"/>
                </a:lnTo>
                <a:lnTo>
                  <a:pt x="24" y="9"/>
                </a:lnTo>
                <a:lnTo>
                  <a:pt x="24" y="9"/>
                </a:lnTo>
                <a:close/>
                <a:moveTo>
                  <a:pt x="40" y="9"/>
                </a:moveTo>
                <a:lnTo>
                  <a:pt x="40" y="9"/>
                </a:lnTo>
                <a:lnTo>
                  <a:pt x="46" y="9"/>
                </a:lnTo>
                <a:lnTo>
                  <a:pt x="46" y="9"/>
                </a:lnTo>
                <a:lnTo>
                  <a:pt x="46" y="14"/>
                </a:lnTo>
                <a:lnTo>
                  <a:pt x="46" y="14"/>
                </a:lnTo>
                <a:lnTo>
                  <a:pt x="40" y="14"/>
                </a:lnTo>
                <a:lnTo>
                  <a:pt x="40" y="14"/>
                </a:lnTo>
                <a:lnTo>
                  <a:pt x="40" y="9"/>
                </a:lnTo>
                <a:lnTo>
                  <a:pt x="40" y="9"/>
                </a:lnTo>
                <a:close/>
                <a:moveTo>
                  <a:pt x="50" y="9"/>
                </a:moveTo>
                <a:lnTo>
                  <a:pt x="50" y="9"/>
                </a:lnTo>
                <a:lnTo>
                  <a:pt x="53" y="9"/>
                </a:lnTo>
                <a:lnTo>
                  <a:pt x="53" y="9"/>
                </a:lnTo>
                <a:lnTo>
                  <a:pt x="53" y="14"/>
                </a:lnTo>
                <a:lnTo>
                  <a:pt x="53" y="14"/>
                </a:lnTo>
                <a:lnTo>
                  <a:pt x="50" y="14"/>
                </a:lnTo>
                <a:lnTo>
                  <a:pt x="50" y="14"/>
                </a:lnTo>
                <a:lnTo>
                  <a:pt x="50" y="9"/>
                </a:lnTo>
                <a:lnTo>
                  <a:pt x="50" y="9"/>
                </a:lnTo>
                <a:close/>
                <a:moveTo>
                  <a:pt x="57" y="9"/>
                </a:moveTo>
                <a:lnTo>
                  <a:pt x="61" y="9"/>
                </a:lnTo>
                <a:lnTo>
                  <a:pt x="61" y="14"/>
                </a:lnTo>
                <a:lnTo>
                  <a:pt x="57" y="14"/>
                </a:lnTo>
                <a:lnTo>
                  <a:pt x="57" y="9"/>
                </a:lnTo>
                <a:lnTo>
                  <a:pt x="57" y="9"/>
                </a:lnTo>
                <a:close/>
                <a:moveTo>
                  <a:pt x="77" y="49"/>
                </a:moveTo>
                <a:lnTo>
                  <a:pt x="117" y="49"/>
                </a:lnTo>
                <a:lnTo>
                  <a:pt x="117" y="55"/>
                </a:lnTo>
                <a:lnTo>
                  <a:pt x="77" y="55"/>
                </a:lnTo>
                <a:lnTo>
                  <a:pt x="77" y="49"/>
                </a:lnTo>
                <a:lnTo>
                  <a:pt x="77" y="49"/>
                </a:lnTo>
                <a:close/>
                <a:moveTo>
                  <a:pt x="77" y="71"/>
                </a:moveTo>
                <a:lnTo>
                  <a:pt x="77" y="71"/>
                </a:lnTo>
                <a:lnTo>
                  <a:pt x="117" y="71"/>
                </a:lnTo>
                <a:lnTo>
                  <a:pt x="117" y="71"/>
                </a:lnTo>
                <a:lnTo>
                  <a:pt x="117" y="77"/>
                </a:lnTo>
                <a:lnTo>
                  <a:pt x="117" y="77"/>
                </a:lnTo>
                <a:lnTo>
                  <a:pt x="77" y="77"/>
                </a:lnTo>
                <a:lnTo>
                  <a:pt x="77" y="77"/>
                </a:lnTo>
                <a:lnTo>
                  <a:pt x="77" y="71"/>
                </a:lnTo>
                <a:lnTo>
                  <a:pt x="77" y="71"/>
                </a:lnTo>
                <a:close/>
                <a:moveTo>
                  <a:pt x="77" y="84"/>
                </a:moveTo>
                <a:lnTo>
                  <a:pt x="77" y="84"/>
                </a:lnTo>
                <a:lnTo>
                  <a:pt x="117" y="84"/>
                </a:lnTo>
                <a:lnTo>
                  <a:pt x="117" y="84"/>
                </a:lnTo>
                <a:lnTo>
                  <a:pt x="117" y="90"/>
                </a:lnTo>
                <a:lnTo>
                  <a:pt x="117" y="90"/>
                </a:lnTo>
                <a:lnTo>
                  <a:pt x="77" y="90"/>
                </a:lnTo>
                <a:lnTo>
                  <a:pt x="77" y="90"/>
                </a:lnTo>
                <a:lnTo>
                  <a:pt x="77" y="84"/>
                </a:lnTo>
                <a:lnTo>
                  <a:pt x="77" y="84"/>
                </a:lnTo>
                <a:close/>
                <a:moveTo>
                  <a:pt x="77" y="95"/>
                </a:moveTo>
                <a:lnTo>
                  <a:pt x="117" y="95"/>
                </a:lnTo>
                <a:lnTo>
                  <a:pt x="117" y="101"/>
                </a:lnTo>
                <a:lnTo>
                  <a:pt x="77" y="101"/>
                </a:lnTo>
                <a:lnTo>
                  <a:pt x="77" y="95"/>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69"/>
          <p:cNvSpPr>
            <a:spLocks noEditPoints="1"/>
          </p:cNvSpPr>
          <p:nvPr/>
        </p:nvSpPr>
        <p:spPr bwMode="auto">
          <a:xfrm>
            <a:off x="6083300" y="1890078"/>
            <a:ext cx="271780" cy="267970"/>
          </a:xfrm>
          <a:custGeom>
            <a:avLst/>
            <a:gdLst>
              <a:gd name="T0" fmla="*/ 104 w 123"/>
              <a:gd name="T1" fmla="*/ 75 h 121"/>
              <a:gd name="T2" fmla="*/ 104 w 123"/>
              <a:gd name="T3" fmla="*/ 114 h 121"/>
              <a:gd name="T4" fmla="*/ 104 w 123"/>
              <a:gd name="T5" fmla="*/ 121 h 121"/>
              <a:gd name="T6" fmla="*/ 97 w 123"/>
              <a:gd name="T7" fmla="*/ 121 h 121"/>
              <a:gd name="T8" fmla="*/ 24 w 123"/>
              <a:gd name="T9" fmla="*/ 121 h 121"/>
              <a:gd name="T10" fmla="*/ 16 w 123"/>
              <a:gd name="T11" fmla="*/ 121 h 121"/>
              <a:gd name="T12" fmla="*/ 16 w 123"/>
              <a:gd name="T13" fmla="*/ 114 h 121"/>
              <a:gd name="T14" fmla="*/ 16 w 123"/>
              <a:gd name="T15" fmla="*/ 75 h 121"/>
              <a:gd name="T16" fmla="*/ 3 w 123"/>
              <a:gd name="T17" fmla="*/ 75 h 121"/>
              <a:gd name="T18" fmla="*/ 0 w 123"/>
              <a:gd name="T19" fmla="*/ 62 h 121"/>
              <a:gd name="T20" fmla="*/ 18 w 123"/>
              <a:gd name="T21" fmla="*/ 42 h 121"/>
              <a:gd name="T22" fmla="*/ 18 w 123"/>
              <a:gd name="T23" fmla="*/ 31 h 121"/>
              <a:gd name="T24" fmla="*/ 16 w 123"/>
              <a:gd name="T25" fmla="*/ 31 h 121"/>
              <a:gd name="T26" fmla="*/ 16 w 123"/>
              <a:gd name="T27" fmla="*/ 24 h 121"/>
              <a:gd name="T28" fmla="*/ 16 w 123"/>
              <a:gd name="T29" fmla="*/ 17 h 121"/>
              <a:gd name="T30" fmla="*/ 16 w 123"/>
              <a:gd name="T31" fmla="*/ 9 h 121"/>
              <a:gd name="T32" fmla="*/ 24 w 123"/>
              <a:gd name="T33" fmla="*/ 9 h 121"/>
              <a:gd name="T34" fmla="*/ 42 w 123"/>
              <a:gd name="T35" fmla="*/ 9 h 121"/>
              <a:gd name="T36" fmla="*/ 49 w 123"/>
              <a:gd name="T37" fmla="*/ 9 h 121"/>
              <a:gd name="T38" fmla="*/ 49 w 123"/>
              <a:gd name="T39" fmla="*/ 11 h 121"/>
              <a:gd name="T40" fmla="*/ 55 w 123"/>
              <a:gd name="T41" fmla="*/ 4 h 121"/>
              <a:gd name="T42" fmla="*/ 60 w 123"/>
              <a:gd name="T43" fmla="*/ 0 h 121"/>
              <a:gd name="T44" fmla="*/ 66 w 123"/>
              <a:gd name="T45" fmla="*/ 4 h 121"/>
              <a:gd name="T46" fmla="*/ 123 w 123"/>
              <a:gd name="T47" fmla="*/ 62 h 121"/>
              <a:gd name="T48" fmla="*/ 117 w 123"/>
              <a:gd name="T49" fmla="*/ 75 h 121"/>
              <a:gd name="T50" fmla="*/ 104 w 123"/>
              <a:gd name="T51" fmla="*/ 75 h 121"/>
              <a:gd name="T52" fmla="*/ 104 w 123"/>
              <a:gd name="T53" fmla="*/ 75 h 121"/>
              <a:gd name="T54" fmla="*/ 90 w 123"/>
              <a:gd name="T55" fmla="*/ 108 h 121"/>
              <a:gd name="T56" fmla="*/ 90 w 123"/>
              <a:gd name="T57" fmla="*/ 68 h 121"/>
              <a:gd name="T58" fmla="*/ 90 w 123"/>
              <a:gd name="T59" fmla="*/ 61 h 121"/>
              <a:gd name="T60" fmla="*/ 97 w 123"/>
              <a:gd name="T61" fmla="*/ 61 h 121"/>
              <a:gd name="T62" fmla="*/ 99 w 123"/>
              <a:gd name="T63" fmla="*/ 61 h 121"/>
              <a:gd name="T64" fmla="*/ 60 w 123"/>
              <a:gd name="T65" fmla="*/ 20 h 121"/>
              <a:gd name="T66" fmla="*/ 44 w 123"/>
              <a:gd name="T67" fmla="*/ 37 h 121"/>
              <a:gd name="T68" fmla="*/ 33 w 123"/>
              <a:gd name="T69" fmla="*/ 48 h 121"/>
              <a:gd name="T70" fmla="*/ 33 w 123"/>
              <a:gd name="T71" fmla="*/ 48 h 121"/>
              <a:gd name="T72" fmla="*/ 31 w 123"/>
              <a:gd name="T73" fmla="*/ 50 h 121"/>
              <a:gd name="T74" fmla="*/ 22 w 123"/>
              <a:gd name="T75" fmla="*/ 61 h 121"/>
              <a:gd name="T76" fmla="*/ 24 w 123"/>
              <a:gd name="T77" fmla="*/ 61 h 121"/>
              <a:gd name="T78" fmla="*/ 31 w 123"/>
              <a:gd name="T79" fmla="*/ 61 h 121"/>
              <a:gd name="T80" fmla="*/ 31 w 123"/>
              <a:gd name="T81" fmla="*/ 68 h 121"/>
              <a:gd name="T82" fmla="*/ 31 w 123"/>
              <a:gd name="T83" fmla="*/ 108 h 121"/>
              <a:gd name="T84" fmla="*/ 90 w 123"/>
              <a:gd name="T85" fmla="*/ 108 h 121"/>
              <a:gd name="T86" fmla="*/ 90 w 123"/>
              <a:gd name="T87" fmla="*/ 108 h 121"/>
              <a:gd name="T88" fmla="*/ 64 w 123"/>
              <a:gd name="T89" fmla="*/ 88 h 121"/>
              <a:gd name="T90" fmla="*/ 64 w 123"/>
              <a:gd name="T91" fmla="*/ 75 h 121"/>
              <a:gd name="T92" fmla="*/ 57 w 123"/>
              <a:gd name="T93" fmla="*/ 75 h 121"/>
              <a:gd name="T94" fmla="*/ 57 w 123"/>
              <a:gd name="T95" fmla="*/ 88 h 121"/>
              <a:gd name="T96" fmla="*/ 64 w 123"/>
              <a:gd name="T97" fmla="*/ 88 h 121"/>
              <a:gd name="T98" fmla="*/ 64 w 123"/>
              <a:gd name="T99" fmla="*/ 88 h 121"/>
              <a:gd name="T100" fmla="*/ 79 w 123"/>
              <a:gd name="T101" fmla="*/ 70 h 121"/>
              <a:gd name="T102" fmla="*/ 79 w 123"/>
              <a:gd name="T103" fmla="*/ 62 h 121"/>
              <a:gd name="T104" fmla="*/ 71 w 123"/>
              <a:gd name="T105" fmla="*/ 62 h 121"/>
              <a:gd name="T106" fmla="*/ 49 w 123"/>
              <a:gd name="T107" fmla="*/ 62 h 121"/>
              <a:gd name="T108" fmla="*/ 42 w 123"/>
              <a:gd name="T109" fmla="*/ 62 h 121"/>
              <a:gd name="T110" fmla="*/ 42 w 123"/>
              <a:gd name="T111" fmla="*/ 70 h 121"/>
              <a:gd name="T112" fmla="*/ 42 w 123"/>
              <a:gd name="T113" fmla="*/ 96 h 121"/>
              <a:gd name="T114" fmla="*/ 42 w 123"/>
              <a:gd name="T115" fmla="*/ 103 h 121"/>
              <a:gd name="T116" fmla="*/ 49 w 123"/>
              <a:gd name="T117" fmla="*/ 103 h 121"/>
              <a:gd name="T118" fmla="*/ 71 w 123"/>
              <a:gd name="T119" fmla="*/ 103 h 121"/>
              <a:gd name="T120" fmla="*/ 79 w 123"/>
              <a:gd name="T121" fmla="*/ 103 h 121"/>
              <a:gd name="T122" fmla="*/ 79 w 123"/>
              <a:gd name="T123" fmla="*/ 96 h 121"/>
              <a:gd name="T124" fmla="*/ 79 w 123"/>
              <a:gd name="T125"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 h="121">
                <a:moveTo>
                  <a:pt x="104" y="75"/>
                </a:moveTo>
                <a:lnTo>
                  <a:pt x="104" y="114"/>
                </a:lnTo>
                <a:lnTo>
                  <a:pt x="104" y="121"/>
                </a:lnTo>
                <a:lnTo>
                  <a:pt x="97" y="121"/>
                </a:lnTo>
                <a:lnTo>
                  <a:pt x="24" y="121"/>
                </a:lnTo>
                <a:lnTo>
                  <a:pt x="16" y="121"/>
                </a:lnTo>
                <a:lnTo>
                  <a:pt x="16" y="114"/>
                </a:lnTo>
                <a:lnTo>
                  <a:pt x="16" y="75"/>
                </a:lnTo>
                <a:lnTo>
                  <a:pt x="3" y="75"/>
                </a:lnTo>
                <a:lnTo>
                  <a:pt x="0" y="62"/>
                </a:lnTo>
                <a:lnTo>
                  <a:pt x="18" y="42"/>
                </a:lnTo>
                <a:lnTo>
                  <a:pt x="18" y="31"/>
                </a:lnTo>
                <a:lnTo>
                  <a:pt x="16" y="31"/>
                </a:lnTo>
                <a:lnTo>
                  <a:pt x="16" y="24"/>
                </a:lnTo>
                <a:lnTo>
                  <a:pt x="16" y="17"/>
                </a:lnTo>
                <a:lnTo>
                  <a:pt x="16" y="9"/>
                </a:lnTo>
                <a:lnTo>
                  <a:pt x="24" y="9"/>
                </a:lnTo>
                <a:lnTo>
                  <a:pt x="42" y="9"/>
                </a:lnTo>
                <a:lnTo>
                  <a:pt x="49" y="9"/>
                </a:lnTo>
                <a:lnTo>
                  <a:pt x="49" y="11"/>
                </a:lnTo>
                <a:lnTo>
                  <a:pt x="55" y="4"/>
                </a:lnTo>
                <a:lnTo>
                  <a:pt x="60" y="0"/>
                </a:lnTo>
                <a:lnTo>
                  <a:pt x="66" y="4"/>
                </a:lnTo>
                <a:lnTo>
                  <a:pt x="123" y="62"/>
                </a:lnTo>
                <a:lnTo>
                  <a:pt x="117" y="75"/>
                </a:lnTo>
                <a:lnTo>
                  <a:pt x="104" y="75"/>
                </a:lnTo>
                <a:lnTo>
                  <a:pt x="104" y="75"/>
                </a:lnTo>
                <a:close/>
                <a:moveTo>
                  <a:pt x="90" y="108"/>
                </a:moveTo>
                <a:lnTo>
                  <a:pt x="90" y="68"/>
                </a:lnTo>
                <a:lnTo>
                  <a:pt x="90" y="61"/>
                </a:lnTo>
                <a:lnTo>
                  <a:pt x="97" y="61"/>
                </a:lnTo>
                <a:lnTo>
                  <a:pt x="99" y="61"/>
                </a:lnTo>
                <a:lnTo>
                  <a:pt x="60" y="20"/>
                </a:lnTo>
                <a:lnTo>
                  <a:pt x="44" y="37"/>
                </a:lnTo>
                <a:lnTo>
                  <a:pt x="33" y="48"/>
                </a:lnTo>
                <a:lnTo>
                  <a:pt x="33" y="48"/>
                </a:lnTo>
                <a:lnTo>
                  <a:pt x="31" y="50"/>
                </a:lnTo>
                <a:lnTo>
                  <a:pt x="22" y="61"/>
                </a:lnTo>
                <a:lnTo>
                  <a:pt x="24" y="61"/>
                </a:lnTo>
                <a:lnTo>
                  <a:pt x="31" y="61"/>
                </a:lnTo>
                <a:lnTo>
                  <a:pt x="31" y="68"/>
                </a:lnTo>
                <a:lnTo>
                  <a:pt x="31" y="108"/>
                </a:lnTo>
                <a:lnTo>
                  <a:pt x="90" y="108"/>
                </a:lnTo>
                <a:lnTo>
                  <a:pt x="90" y="108"/>
                </a:lnTo>
                <a:close/>
                <a:moveTo>
                  <a:pt x="64" y="88"/>
                </a:moveTo>
                <a:lnTo>
                  <a:pt x="64" y="75"/>
                </a:lnTo>
                <a:lnTo>
                  <a:pt x="57" y="75"/>
                </a:lnTo>
                <a:lnTo>
                  <a:pt x="57" y="88"/>
                </a:lnTo>
                <a:lnTo>
                  <a:pt x="64" y="88"/>
                </a:lnTo>
                <a:lnTo>
                  <a:pt x="64" y="88"/>
                </a:lnTo>
                <a:close/>
                <a:moveTo>
                  <a:pt x="79" y="70"/>
                </a:moveTo>
                <a:lnTo>
                  <a:pt x="79" y="62"/>
                </a:lnTo>
                <a:lnTo>
                  <a:pt x="71" y="62"/>
                </a:lnTo>
                <a:lnTo>
                  <a:pt x="49" y="62"/>
                </a:lnTo>
                <a:lnTo>
                  <a:pt x="42" y="62"/>
                </a:lnTo>
                <a:lnTo>
                  <a:pt x="42" y="70"/>
                </a:lnTo>
                <a:lnTo>
                  <a:pt x="42" y="96"/>
                </a:lnTo>
                <a:lnTo>
                  <a:pt x="42" y="103"/>
                </a:lnTo>
                <a:lnTo>
                  <a:pt x="49" y="103"/>
                </a:lnTo>
                <a:lnTo>
                  <a:pt x="71" y="103"/>
                </a:lnTo>
                <a:lnTo>
                  <a:pt x="79" y="103"/>
                </a:lnTo>
                <a:lnTo>
                  <a:pt x="79" y="96"/>
                </a:lnTo>
                <a:lnTo>
                  <a:pt x="79" y="70"/>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70"/>
          <p:cNvSpPr>
            <a:spLocks noEditPoints="1"/>
          </p:cNvSpPr>
          <p:nvPr/>
        </p:nvSpPr>
        <p:spPr bwMode="auto">
          <a:xfrm>
            <a:off x="7558405" y="6148705"/>
            <a:ext cx="238760" cy="271780"/>
          </a:xfrm>
          <a:custGeom>
            <a:avLst/>
            <a:gdLst>
              <a:gd name="T0" fmla="*/ 84 w 108"/>
              <a:gd name="T1" fmla="*/ 79 h 123"/>
              <a:gd name="T2" fmla="*/ 84 w 108"/>
              <a:gd name="T3" fmla="*/ 86 h 123"/>
              <a:gd name="T4" fmla="*/ 75 w 108"/>
              <a:gd name="T5" fmla="*/ 95 h 123"/>
              <a:gd name="T6" fmla="*/ 70 w 108"/>
              <a:gd name="T7" fmla="*/ 113 h 123"/>
              <a:gd name="T8" fmla="*/ 70 w 108"/>
              <a:gd name="T9" fmla="*/ 117 h 123"/>
              <a:gd name="T10" fmla="*/ 66 w 108"/>
              <a:gd name="T11" fmla="*/ 121 h 123"/>
              <a:gd name="T12" fmla="*/ 64 w 108"/>
              <a:gd name="T13" fmla="*/ 123 h 123"/>
              <a:gd name="T14" fmla="*/ 50 w 108"/>
              <a:gd name="T15" fmla="*/ 123 h 123"/>
              <a:gd name="T16" fmla="*/ 44 w 108"/>
              <a:gd name="T17" fmla="*/ 123 h 123"/>
              <a:gd name="T18" fmla="*/ 42 w 108"/>
              <a:gd name="T19" fmla="*/ 121 h 123"/>
              <a:gd name="T20" fmla="*/ 40 w 108"/>
              <a:gd name="T21" fmla="*/ 117 h 123"/>
              <a:gd name="T22" fmla="*/ 39 w 108"/>
              <a:gd name="T23" fmla="*/ 99 h 123"/>
              <a:gd name="T24" fmla="*/ 33 w 108"/>
              <a:gd name="T25" fmla="*/ 95 h 123"/>
              <a:gd name="T26" fmla="*/ 24 w 108"/>
              <a:gd name="T27" fmla="*/ 86 h 123"/>
              <a:gd name="T28" fmla="*/ 24 w 108"/>
              <a:gd name="T29" fmla="*/ 36 h 123"/>
              <a:gd name="T30" fmla="*/ 31 w 108"/>
              <a:gd name="T31" fmla="*/ 36 h 123"/>
              <a:gd name="T32" fmla="*/ 31 w 108"/>
              <a:gd name="T33" fmla="*/ 35 h 123"/>
              <a:gd name="T34" fmla="*/ 33 w 108"/>
              <a:gd name="T35" fmla="*/ 25 h 123"/>
              <a:gd name="T36" fmla="*/ 17 w 108"/>
              <a:gd name="T37" fmla="*/ 22 h 123"/>
              <a:gd name="T38" fmla="*/ 7 w 108"/>
              <a:gd name="T39" fmla="*/ 0 h 123"/>
              <a:gd name="T40" fmla="*/ 24 w 108"/>
              <a:gd name="T41" fmla="*/ 13 h 123"/>
              <a:gd name="T42" fmla="*/ 39 w 108"/>
              <a:gd name="T43" fmla="*/ 16 h 123"/>
              <a:gd name="T44" fmla="*/ 46 w 108"/>
              <a:gd name="T45" fmla="*/ 13 h 123"/>
              <a:gd name="T46" fmla="*/ 55 w 108"/>
              <a:gd name="T47" fmla="*/ 11 h 123"/>
              <a:gd name="T48" fmla="*/ 72 w 108"/>
              <a:gd name="T49" fmla="*/ 16 h 123"/>
              <a:gd name="T50" fmla="*/ 84 w 108"/>
              <a:gd name="T51" fmla="*/ 13 h 123"/>
              <a:gd name="T52" fmla="*/ 101 w 108"/>
              <a:gd name="T53" fmla="*/ 0 h 123"/>
              <a:gd name="T54" fmla="*/ 92 w 108"/>
              <a:gd name="T55" fmla="*/ 22 h 123"/>
              <a:gd name="T56" fmla="*/ 90 w 108"/>
              <a:gd name="T57" fmla="*/ 20 h 123"/>
              <a:gd name="T58" fmla="*/ 77 w 108"/>
              <a:gd name="T59" fmla="*/ 25 h 123"/>
              <a:gd name="T60" fmla="*/ 79 w 108"/>
              <a:gd name="T61" fmla="*/ 35 h 123"/>
              <a:gd name="T62" fmla="*/ 84 w 108"/>
              <a:gd name="T63" fmla="*/ 36 h 123"/>
              <a:gd name="T64" fmla="*/ 61 w 108"/>
              <a:gd name="T65" fmla="*/ 71 h 123"/>
              <a:gd name="T66" fmla="*/ 50 w 108"/>
              <a:gd name="T67" fmla="*/ 71 h 123"/>
              <a:gd name="T68" fmla="*/ 48 w 108"/>
              <a:gd name="T69" fmla="*/ 73 h 123"/>
              <a:gd name="T70" fmla="*/ 48 w 108"/>
              <a:gd name="T71" fmla="*/ 73 h 123"/>
              <a:gd name="T72" fmla="*/ 48 w 108"/>
              <a:gd name="T73" fmla="*/ 113 h 123"/>
              <a:gd name="T74" fmla="*/ 48 w 108"/>
              <a:gd name="T75" fmla="*/ 113 h 123"/>
              <a:gd name="T76" fmla="*/ 50 w 108"/>
              <a:gd name="T77" fmla="*/ 113 h 123"/>
              <a:gd name="T78" fmla="*/ 61 w 108"/>
              <a:gd name="T79" fmla="*/ 113 h 123"/>
              <a:gd name="T80" fmla="*/ 61 w 108"/>
              <a:gd name="T81" fmla="*/ 113 h 123"/>
              <a:gd name="T82" fmla="*/ 61 w 108"/>
              <a:gd name="T83" fmla="*/ 113 h 123"/>
              <a:gd name="T84" fmla="*/ 61 w 108"/>
              <a:gd name="T85" fmla="*/ 73 h 123"/>
              <a:gd name="T86" fmla="*/ 61 w 108"/>
              <a:gd name="T87" fmla="*/ 73 h 123"/>
              <a:gd name="T88" fmla="*/ 61 w 108"/>
              <a:gd name="T89" fmla="*/ 71 h 123"/>
              <a:gd name="T90" fmla="*/ 55 w 108"/>
              <a:gd name="T91" fmla="*/ 20 h 123"/>
              <a:gd name="T92" fmla="*/ 50 w 108"/>
              <a:gd name="T93" fmla="*/ 20 h 123"/>
              <a:gd name="T94" fmla="*/ 42 w 108"/>
              <a:gd name="T95" fmla="*/ 29 h 123"/>
              <a:gd name="T96" fmla="*/ 40 w 108"/>
              <a:gd name="T97" fmla="*/ 35 h 123"/>
              <a:gd name="T98" fmla="*/ 44 w 108"/>
              <a:gd name="T99" fmla="*/ 44 h 123"/>
              <a:gd name="T100" fmla="*/ 55 w 108"/>
              <a:gd name="T101" fmla="*/ 49 h 123"/>
              <a:gd name="T102" fmla="*/ 61 w 108"/>
              <a:gd name="T103" fmla="*/ 47 h 123"/>
              <a:gd name="T104" fmla="*/ 68 w 108"/>
              <a:gd name="T105" fmla="*/ 40 h 123"/>
              <a:gd name="T106" fmla="*/ 70 w 108"/>
              <a:gd name="T107" fmla="*/ 35 h 123"/>
              <a:gd name="T108" fmla="*/ 66 w 108"/>
              <a:gd name="T109" fmla="*/ 24 h 123"/>
              <a:gd name="T110" fmla="*/ 55 w 108"/>
              <a:gd name="T111" fmla="*/ 2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 h="123">
                <a:moveTo>
                  <a:pt x="84" y="36"/>
                </a:moveTo>
                <a:lnTo>
                  <a:pt x="84" y="79"/>
                </a:lnTo>
                <a:lnTo>
                  <a:pt x="84" y="79"/>
                </a:lnTo>
                <a:lnTo>
                  <a:pt x="84" y="86"/>
                </a:lnTo>
                <a:lnTo>
                  <a:pt x="81" y="91"/>
                </a:lnTo>
                <a:lnTo>
                  <a:pt x="75" y="95"/>
                </a:lnTo>
                <a:lnTo>
                  <a:pt x="70" y="99"/>
                </a:lnTo>
                <a:lnTo>
                  <a:pt x="70" y="113"/>
                </a:lnTo>
                <a:lnTo>
                  <a:pt x="70" y="113"/>
                </a:lnTo>
                <a:lnTo>
                  <a:pt x="70" y="117"/>
                </a:lnTo>
                <a:lnTo>
                  <a:pt x="66" y="121"/>
                </a:lnTo>
                <a:lnTo>
                  <a:pt x="66" y="121"/>
                </a:lnTo>
                <a:lnTo>
                  <a:pt x="66" y="121"/>
                </a:lnTo>
                <a:lnTo>
                  <a:pt x="64" y="123"/>
                </a:lnTo>
                <a:lnTo>
                  <a:pt x="61" y="123"/>
                </a:lnTo>
                <a:lnTo>
                  <a:pt x="50" y="123"/>
                </a:lnTo>
                <a:lnTo>
                  <a:pt x="50" y="123"/>
                </a:lnTo>
                <a:lnTo>
                  <a:pt x="44" y="123"/>
                </a:lnTo>
                <a:lnTo>
                  <a:pt x="42" y="121"/>
                </a:lnTo>
                <a:lnTo>
                  <a:pt x="42" y="121"/>
                </a:lnTo>
                <a:lnTo>
                  <a:pt x="42" y="121"/>
                </a:lnTo>
                <a:lnTo>
                  <a:pt x="40" y="117"/>
                </a:lnTo>
                <a:lnTo>
                  <a:pt x="39" y="113"/>
                </a:lnTo>
                <a:lnTo>
                  <a:pt x="39" y="99"/>
                </a:lnTo>
                <a:lnTo>
                  <a:pt x="39" y="99"/>
                </a:lnTo>
                <a:lnTo>
                  <a:pt x="33" y="95"/>
                </a:lnTo>
                <a:lnTo>
                  <a:pt x="28" y="91"/>
                </a:lnTo>
                <a:lnTo>
                  <a:pt x="24" y="86"/>
                </a:lnTo>
                <a:lnTo>
                  <a:pt x="24" y="79"/>
                </a:lnTo>
                <a:lnTo>
                  <a:pt x="24" y="36"/>
                </a:lnTo>
                <a:lnTo>
                  <a:pt x="31" y="36"/>
                </a:lnTo>
                <a:lnTo>
                  <a:pt x="31" y="36"/>
                </a:lnTo>
                <a:lnTo>
                  <a:pt x="31" y="35"/>
                </a:lnTo>
                <a:lnTo>
                  <a:pt x="31" y="35"/>
                </a:lnTo>
                <a:lnTo>
                  <a:pt x="33" y="25"/>
                </a:lnTo>
                <a:lnTo>
                  <a:pt x="33" y="25"/>
                </a:lnTo>
                <a:lnTo>
                  <a:pt x="18" y="20"/>
                </a:lnTo>
                <a:lnTo>
                  <a:pt x="17" y="22"/>
                </a:lnTo>
                <a:lnTo>
                  <a:pt x="0" y="11"/>
                </a:lnTo>
                <a:lnTo>
                  <a:pt x="7" y="0"/>
                </a:lnTo>
                <a:lnTo>
                  <a:pt x="24" y="11"/>
                </a:lnTo>
                <a:lnTo>
                  <a:pt x="24" y="13"/>
                </a:lnTo>
                <a:lnTo>
                  <a:pt x="24" y="13"/>
                </a:lnTo>
                <a:lnTo>
                  <a:pt x="39" y="16"/>
                </a:lnTo>
                <a:lnTo>
                  <a:pt x="39" y="16"/>
                </a:lnTo>
                <a:lnTo>
                  <a:pt x="46" y="13"/>
                </a:lnTo>
                <a:lnTo>
                  <a:pt x="55" y="11"/>
                </a:lnTo>
                <a:lnTo>
                  <a:pt x="55" y="11"/>
                </a:lnTo>
                <a:lnTo>
                  <a:pt x="64" y="13"/>
                </a:lnTo>
                <a:lnTo>
                  <a:pt x="72" y="16"/>
                </a:lnTo>
                <a:lnTo>
                  <a:pt x="72" y="16"/>
                </a:lnTo>
                <a:lnTo>
                  <a:pt x="84" y="13"/>
                </a:lnTo>
                <a:lnTo>
                  <a:pt x="84" y="11"/>
                </a:lnTo>
                <a:lnTo>
                  <a:pt x="101" y="0"/>
                </a:lnTo>
                <a:lnTo>
                  <a:pt x="108" y="11"/>
                </a:lnTo>
                <a:lnTo>
                  <a:pt x="92" y="22"/>
                </a:lnTo>
                <a:lnTo>
                  <a:pt x="90" y="20"/>
                </a:lnTo>
                <a:lnTo>
                  <a:pt x="90" y="20"/>
                </a:lnTo>
                <a:lnTo>
                  <a:pt x="77" y="25"/>
                </a:lnTo>
                <a:lnTo>
                  <a:pt x="77" y="25"/>
                </a:lnTo>
                <a:lnTo>
                  <a:pt x="79" y="35"/>
                </a:lnTo>
                <a:lnTo>
                  <a:pt x="79" y="35"/>
                </a:lnTo>
                <a:lnTo>
                  <a:pt x="79" y="36"/>
                </a:lnTo>
                <a:lnTo>
                  <a:pt x="84" y="36"/>
                </a:lnTo>
                <a:lnTo>
                  <a:pt x="84" y="36"/>
                </a:lnTo>
                <a:close/>
                <a:moveTo>
                  <a:pt x="61" y="71"/>
                </a:moveTo>
                <a:lnTo>
                  <a:pt x="50" y="71"/>
                </a:lnTo>
                <a:lnTo>
                  <a:pt x="50" y="71"/>
                </a:lnTo>
                <a:lnTo>
                  <a:pt x="48" y="73"/>
                </a:lnTo>
                <a:lnTo>
                  <a:pt x="48" y="73"/>
                </a:lnTo>
                <a:lnTo>
                  <a:pt x="48" y="73"/>
                </a:lnTo>
                <a:lnTo>
                  <a:pt x="48" y="73"/>
                </a:lnTo>
                <a:lnTo>
                  <a:pt x="48" y="113"/>
                </a:lnTo>
                <a:lnTo>
                  <a:pt x="48" y="113"/>
                </a:lnTo>
                <a:lnTo>
                  <a:pt x="48" y="113"/>
                </a:lnTo>
                <a:lnTo>
                  <a:pt x="48" y="113"/>
                </a:lnTo>
                <a:lnTo>
                  <a:pt x="48" y="113"/>
                </a:lnTo>
                <a:lnTo>
                  <a:pt x="50" y="113"/>
                </a:lnTo>
                <a:lnTo>
                  <a:pt x="61" y="113"/>
                </a:lnTo>
                <a:lnTo>
                  <a:pt x="61" y="113"/>
                </a:lnTo>
                <a:lnTo>
                  <a:pt x="61" y="113"/>
                </a:lnTo>
                <a:lnTo>
                  <a:pt x="61" y="113"/>
                </a:lnTo>
                <a:lnTo>
                  <a:pt x="61" y="113"/>
                </a:lnTo>
                <a:lnTo>
                  <a:pt x="61" y="113"/>
                </a:lnTo>
                <a:lnTo>
                  <a:pt x="61" y="73"/>
                </a:lnTo>
                <a:lnTo>
                  <a:pt x="61" y="73"/>
                </a:lnTo>
                <a:lnTo>
                  <a:pt x="61" y="73"/>
                </a:lnTo>
                <a:lnTo>
                  <a:pt x="61" y="73"/>
                </a:lnTo>
                <a:lnTo>
                  <a:pt x="61" y="73"/>
                </a:lnTo>
                <a:lnTo>
                  <a:pt x="61" y="71"/>
                </a:lnTo>
                <a:lnTo>
                  <a:pt x="61" y="71"/>
                </a:lnTo>
                <a:close/>
                <a:moveTo>
                  <a:pt x="55" y="20"/>
                </a:moveTo>
                <a:lnTo>
                  <a:pt x="55" y="20"/>
                </a:lnTo>
                <a:lnTo>
                  <a:pt x="50" y="20"/>
                </a:lnTo>
                <a:lnTo>
                  <a:pt x="44" y="24"/>
                </a:lnTo>
                <a:lnTo>
                  <a:pt x="42" y="29"/>
                </a:lnTo>
                <a:lnTo>
                  <a:pt x="40" y="35"/>
                </a:lnTo>
                <a:lnTo>
                  <a:pt x="40" y="35"/>
                </a:lnTo>
                <a:lnTo>
                  <a:pt x="42" y="40"/>
                </a:lnTo>
                <a:lnTo>
                  <a:pt x="44" y="44"/>
                </a:lnTo>
                <a:lnTo>
                  <a:pt x="50" y="47"/>
                </a:lnTo>
                <a:lnTo>
                  <a:pt x="55" y="49"/>
                </a:lnTo>
                <a:lnTo>
                  <a:pt x="55" y="49"/>
                </a:lnTo>
                <a:lnTo>
                  <a:pt x="61" y="47"/>
                </a:lnTo>
                <a:lnTo>
                  <a:pt x="66" y="44"/>
                </a:lnTo>
                <a:lnTo>
                  <a:pt x="68" y="40"/>
                </a:lnTo>
                <a:lnTo>
                  <a:pt x="70" y="35"/>
                </a:lnTo>
                <a:lnTo>
                  <a:pt x="70" y="35"/>
                </a:lnTo>
                <a:lnTo>
                  <a:pt x="68" y="29"/>
                </a:lnTo>
                <a:lnTo>
                  <a:pt x="66" y="24"/>
                </a:lnTo>
                <a:lnTo>
                  <a:pt x="61" y="20"/>
                </a:lnTo>
                <a:lnTo>
                  <a:pt x="55" y="20"/>
                </a:lnTo>
                <a:lnTo>
                  <a:pt x="55" y="20"/>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71"/>
          <p:cNvSpPr>
            <a:spLocks noEditPoints="1"/>
          </p:cNvSpPr>
          <p:nvPr/>
        </p:nvSpPr>
        <p:spPr bwMode="auto">
          <a:xfrm>
            <a:off x="5433695" y="1886903"/>
            <a:ext cx="327025" cy="274320"/>
          </a:xfrm>
          <a:custGeom>
            <a:avLst/>
            <a:gdLst>
              <a:gd name="T0" fmla="*/ 139 w 148"/>
              <a:gd name="T1" fmla="*/ 0 h 124"/>
              <a:gd name="T2" fmla="*/ 148 w 148"/>
              <a:gd name="T3" fmla="*/ 5 h 124"/>
              <a:gd name="T4" fmla="*/ 148 w 148"/>
              <a:gd name="T5" fmla="*/ 18 h 124"/>
              <a:gd name="T6" fmla="*/ 148 w 148"/>
              <a:gd name="T7" fmla="*/ 86 h 124"/>
              <a:gd name="T8" fmla="*/ 147 w 148"/>
              <a:gd name="T9" fmla="*/ 91 h 124"/>
              <a:gd name="T10" fmla="*/ 128 w 148"/>
              <a:gd name="T11" fmla="*/ 95 h 124"/>
              <a:gd name="T12" fmla="*/ 134 w 148"/>
              <a:gd name="T13" fmla="*/ 86 h 124"/>
              <a:gd name="T14" fmla="*/ 134 w 148"/>
              <a:gd name="T15" fmla="*/ 14 h 124"/>
              <a:gd name="T16" fmla="*/ 130 w 148"/>
              <a:gd name="T17" fmla="*/ 9 h 124"/>
              <a:gd name="T18" fmla="*/ 42 w 148"/>
              <a:gd name="T19" fmla="*/ 9 h 124"/>
              <a:gd name="T20" fmla="*/ 33 w 148"/>
              <a:gd name="T21" fmla="*/ 51 h 124"/>
              <a:gd name="T22" fmla="*/ 33 w 148"/>
              <a:gd name="T23" fmla="*/ 35 h 124"/>
              <a:gd name="T24" fmla="*/ 31 w 148"/>
              <a:gd name="T25" fmla="*/ 33 h 124"/>
              <a:gd name="T26" fmla="*/ 27 w 148"/>
              <a:gd name="T27" fmla="*/ 51 h 124"/>
              <a:gd name="T28" fmla="*/ 24 w 148"/>
              <a:gd name="T29" fmla="*/ 9 h 124"/>
              <a:gd name="T30" fmla="*/ 29 w 148"/>
              <a:gd name="T31" fmla="*/ 0 h 124"/>
              <a:gd name="T32" fmla="*/ 47 w 148"/>
              <a:gd name="T33" fmla="*/ 0 h 124"/>
              <a:gd name="T34" fmla="*/ 132 w 148"/>
              <a:gd name="T35" fmla="*/ 0 h 124"/>
              <a:gd name="T36" fmla="*/ 9 w 148"/>
              <a:gd name="T37" fmla="*/ 112 h 124"/>
              <a:gd name="T38" fmla="*/ 38 w 148"/>
              <a:gd name="T39" fmla="*/ 112 h 124"/>
              <a:gd name="T40" fmla="*/ 2 w 148"/>
              <a:gd name="T41" fmla="*/ 69 h 124"/>
              <a:gd name="T42" fmla="*/ 0 w 148"/>
              <a:gd name="T43" fmla="*/ 79 h 124"/>
              <a:gd name="T44" fmla="*/ 33 w 148"/>
              <a:gd name="T45" fmla="*/ 110 h 124"/>
              <a:gd name="T46" fmla="*/ 36 w 148"/>
              <a:gd name="T47" fmla="*/ 99 h 124"/>
              <a:gd name="T48" fmla="*/ 35 w 148"/>
              <a:gd name="T49" fmla="*/ 88 h 124"/>
              <a:gd name="T50" fmla="*/ 27 w 148"/>
              <a:gd name="T51" fmla="*/ 57 h 124"/>
              <a:gd name="T52" fmla="*/ 25 w 148"/>
              <a:gd name="T53" fmla="*/ 73 h 124"/>
              <a:gd name="T54" fmla="*/ 16 w 148"/>
              <a:gd name="T55" fmla="*/ 53 h 124"/>
              <a:gd name="T56" fmla="*/ 125 w 148"/>
              <a:gd name="T57" fmla="*/ 106 h 124"/>
              <a:gd name="T58" fmla="*/ 126 w 148"/>
              <a:gd name="T59" fmla="*/ 115 h 124"/>
              <a:gd name="T60" fmla="*/ 103 w 148"/>
              <a:gd name="T61" fmla="*/ 40 h 124"/>
              <a:gd name="T62" fmla="*/ 97 w 148"/>
              <a:gd name="T63" fmla="*/ 40 h 124"/>
              <a:gd name="T64" fmla="*/ 93 w 148"/>
              <a:gd name="T65" fmla="*/ 75 h 124"/>
              <a:gd name="T66" fmla="*/ 88 w 148"/>
              <a:gd name="T67" fmla="*/ 68 h 124"/>
              <a:gd name="T68" fmla="*/ 93 w 148"/>
              <a:gd name="T69" fmla="*/ 101 h 124"/>
              <a:gd name="T70" fmla="*/ 117 w 148"/>
              <a:gd name="T71" fmla="*/ 104 h 124"/>
              <a:gd name="T72" fmla="*/ 125 w 148"/>
              <a:gd name="T73" fmla="*/ 75 h 124"/>
              <a:gd name="T74" fmla="*/ 121 w 148"/>
              <a:gd name="T75" fmla="*/ 73 h 124"/>
              <a:gd name="T76" fmla="*/ 117 w 148"/>
              <a:gd name="T77" fmla="*/ 68 h 124"/>
              <a:gd name="T78" fmla="*/ 114 w 148"/>
              <a:gd name="T79" fmla="*/ 69 h 124"/>
              <a:gd name="T80" fmla="*/ 114 w 148"/>
              <a:gd name="T81" fmla="*/ 62 h 124"/>
              <a:gd name="T82" fmla="*/ 106 w 148"/>
              <a:gd name="T83" fmla="*/ 66 h 124"/>
              <a:gd name="T84" fmla="*/ 104 w 148"/>
              <a:gd name="T85" fmla="*/ 66 h 124"/>
              <a:gd name="T86" fmla="*/ 103 w 148"/>
              <a:gd name="T87" fmla="*/ 40 h 124"/>
              <a:gd name="T88" fmla="*/ 82 w 148"/>
              <a:gd name="T89" fmla="*/ 86 h 124"/>
              <a:gd name="T90" fmla="*/ 42 w 148"/>
              <a:gd name="T91" fmla="*/ 88 h 124"/>
              <a:gd name="T92" fmla="*/ 84 w 148"/>
              <a:gd name="T93" fmla="*/ 9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 h="124">
                <a:moveTo>
                  <a:pt x="132" y="0"/>
                </a:moveTo>
                <a:lnTo>
                  <a:pt x="139" y="0"/>
                </a:lnTo>
                <a:lnTo>
                  <a:pt x="139" y="0"/>
                </a:lnTo>
                <a:lnTo>
                  <a:pt x="143" y="0"/>
                </a:lnTo>
                <a:lnTo>
                  <a:pt x="147" y="2"/>
                </a:lnTo>
                <a:lnTo>
                  <a:pt x="148" y="5"/>
                </a:lnTo>
                <a:lnTo>
                  <a:pt x="148" y="9"/>
                </a:lnTo>
                <a:lnTo>
                  <a:pt x="148" y="11"/>
                </a:lnTo>
                <a:lnTo>
                  <a:pt x="148" y="18"/>
                </a:lnTo>
                <a:lnTo>
                  <a:pt x="148" y="57"/>
                </a:lnTo>
                <a:lnTo>
                  <a:pt x="148" y="77"/>
                </a:lnTo>
                <a:lnTo>
                  <a:pt x="148" y="86"/>
                </a:lnTo>
                <a:lnTo>
                  <a:pt x="148" y="86"/>
                </a:lnTo>
                <a:lnTo>
                  <a:pt x="148" y="90"/>
                </a:lnTo>
                <a:lnTo>
                  <a:pt x="147" y="91"/>
                </a:lnTo>
                <a:lnTo>
                  <a:pt x="143" y="93"/>
                </a:lnTo>
                <a:lnTo>
                  <a:pt x="139" y="95"/>
                </a:lnTo>
                <a:lnTo>
                  <a:pt x="128" y="95"/>
                </a:lnTo>
                <a:lnTo>
                  <a:pt x="128" y="95"/>
                </a:lnTo>
                <a:lnTo>
                  <a:pt x="130" y="86"/>
                </a:lnTo>
                <a:lnTo>
                  <a:pt x="134" y="86"/>
                </a:lnTo>
                <a:lnTo>
                  <a:pt x="134" y="77"/>
                </a:lnTo>
                <a:lnTo>
                  <a:pt x="134" y="62"/>
                </a:lnTo>
                <a:lnTo>
                  <a:pt x="134" y="14"/>
                </a:lnTo>
                <a:lnTo>
                  <a:pt x="134" y="11"/>
                </a:lnTo>
                <a:lnTo>
                  <a:pt x="134" y="9"/>
                </a:lnTo>
                <a:lnTo>
                  <a:pt x="130" y="9"/>
                </a:lnTo>
                <a:lnTo>
                  <a:pt x="128" y="9"/>
                </a:lnTo>
                <a:lnTo>
                  <a:pt x="47" y="9"/>
                </a:lnTo>
                <a:lnTo>
                  <a:pt x="42" y="9"/>
                </a:lnTo>
                <a:lnTo>
                  <a:pt x="35" y="9"/>
                </a:lnTo>
                <a:lnTo>
                  <a:pt x="35" y="51"/>
                </a:lnTo>
                <a:lnTo>
                  <a:pt x="33" y="51"/>
                </a:lnTo>
                <a:lnTo>
                  <a:pt x="33" y="35"/>
                </a:lnTo>
                <a:lnTo>
                  <a:pt x="33" y="35"/>
                </a:lnTo>
                <a:lnTo>
                  <a:pt x="33" y="35"/>
                </a:lnTo>
                <a:lnTo>
                  <a:pt x="31" y="33"/>
                </a:lnTo>
                <a:lnTo>
                  <a:pt x="31" y="33"/>
                </a:lnTo>
                <a:lnTo>
                  <a:pt x="31" y="33"/>
                </a:lnTo>
                <a:lnTo>
                  <a:pt x="29" y="35"/>
                </a:lnTo>
                <a:lnTo>
                  <a:pt x="27" y="35"/>
                </a:lnTo>
                <a:lnTo>
                  <a:pt x="27" y="51"/>
                </a:lnTo>
                <a:lnTo>
                  <a:pt x="24" y="51"/>
                </a:lnTo>
                <a:lnTo>
                  <a:pt x="24" y="9"/>
                </a:lnTo>
                <a:lnTo>
                  <a:pt x="24" y="9"/>
                </a:lnTo>
                <a:lnTo>
                  <a:pt x="25" y="5"/>
                </a:lnTo>
                <a:lnTo>
                  <a:pt x="27" y="2"/>
                </a:lnTo>
                <a:lnTo>
                  <a:pt x="29" y="0"/>
                </a:lnTo>
                <a:lnTo>
                  <a:pt x="33" y="0"/>
                </a:lnTo>
                <a:lnTo>
                  <a:pt x="42" y="0"/>
                </a:lnTo>
                <a:lnTo>
                  <a:pt x="47" y="0"/>
                </a:lnTo>
                <a:lnTo>
                  <a:pt x="128" y="0"/>
                </a:lnTo>
                <a:lnTo>
                  <a:pt x="130" y="0"/>
                </a:lnTo>
                <a:lnTo>
                  <a:pt x="132" y="0"/>
                </a:lnTo>
                <a:lnTo>
                  <a:pt x="132" y="0"/>
                </a:lnTo>
                <a:close/>
                <a:moveTo>
                  <a:pt x="38" y="112"/>
                </a:moveTo>
                <a:lnTo>
                  <a:pt x="9" y="112"/>
                </a:lnTo>
                <a:lnTo>
                  <a:pt x="9" y="124"/>
                </a:lnTo>
                <a:lnTo>
                  <a:pt x="38" y="124"/>
                </a:lnTo>
                <a:lnTo>
                  <a:pt x="38" y="112"/>
                </a:lnTo>
                <a:lnTo>
                  <a:pt x="38" y="112"/>
                </a:lnTo>
                <a:close/>
                <a:moveTo>
                  <a:pt x="2" y="69"/>
                </a:moveTo>
                <a:lnTo>
                  <a:pt x="2" y="69"/>
                </a:lnTo>
                <a:lnTo>
                  <a:pt x="0" y="73"/>
                </a:lnTo>
                <a:lnTo>
                  <a:pt x="0" y="79"/>
                </a:lnTo>
                <a:lnTo>
                  <a:pt x="0" y="79"/>
                </a:lnTo>
                <a:lnTo>
                  <a:pt x="7" y="93"/>
                </a:lnTo>
                <a:lnTo>
                  <a:pt x="14" y="110"/>
                </a:lnTo>
                <a:lnTo>
                  <a:pt x="33" y="110"/>
                </a:lnTo>
                <a:lnTo>
                  <a:pt x="33" y="110"/>
                </a:lnTo>
                <a:lnTo>
                  <a:pt x="36" y="104"/>
                </a:lnTo>
                <a:lnTo>
                  <a:pt x="36" y="99"/>
                </a:lnTo>
                <a:lnTo>
                  <a:pt x="36" y="93"/>
                </a:lnTo>
                <a:lnTo>
                  <a:pt x="35" y="88"/>
                </a:lnTo>
                <a:lnTo>
                  <a:pt x="35" y="88"/>
                </a:lnTo>
                <a:lnTo>
                  <a:pt x="36" y="73"/>
                </a:lnTo>
                <a:lnTo>
                  <a:pt x="35" y="57"/>
                </a:lnTo>
                <a:lnTo>
                  <a:pt x="27" y="57"/>
                </a:lnTo>
                <a:lnTo>
                  <a:pt x="27" y="57"/>
                </a:lnTo>
                <a:lnTo>
                  <a:pt x="25" y="66"/>
                </a:lnTo>
                <a:lnTo>
                  <a:pt x="25" y="73"/>
                </a:lnTo>
                <a:lnTo>
                  <a:pt x="16" y="73"/>
                </a:lnTo>
                <a:lnTo>
                  <a:pt x="16" y="53"/>
                </a:lnTo>
                <a:lnTo>
                  <a:pt x="16" y="53"/>
                </a:lnTo>
                <a:lnTo>
                  <a:pt x="2" y="69"/>
                </a:lnTo>
                <a:lnTo>
                  <a:pt x="2" y="69"/>
                </a:lnTo>
                <a:close/>
                <a:moveTo>
                  <a:pt x="125" y="106"/>
                </a:moveTo>
                <a:lnTo>
                  <a:pt x="93" y="113"/>
                </a:lnTo>
                <a:lnTo>
                  <a:pt x="95" y="123"/>
                </a:lnTo>
                <a:lnTo>
                  <a:pt x="126" y="115"/>
                </a:lnTo>
                <a:lnTo>
                  <a:pt x="125" y="106"/>
                </a:lnTo>
                <a:lnTo>
                  <a:pt x="125" y="106"/>
                </a:lnTo>
                <a:close/>
                <a:moveTo>
                  <a:pt x="103" y="40"/>
                </a:moveTo>
                <a:lnTo>
                  <a:pt x="103" y="40"/>
                </a:lnTo>
                <a:lnTo>
                  <a:pt x="97" y="40"/>
                </a:lnTo>
                <a:lnTo>
                  <a:pt x="97" y="40"/>
                </a:lnTo>
                <a:lnTo>
                  <a:pt x="95" y="57"/>
                </a:lnTo>
                <a:lnTo>
                  <a:pt x="97" y="73"/>
                </a:lnTo>
                <a:lnTo>
                  <a:pt x="93" y="75"/>
                </a:lnTo>
                <a:lnTo>
                  <a:pt x="93" y="62"/>
                </a:lnTo>
                <a:lnTo>
                  <a:pt x="88" y="68"/>
                </a:lnTo>
                <a:lnTo>
                  <a:pt x="88" y="68"/>
                </a:lnTo>
                <a:lnTo>
                  <a:pt x="88" y="80"/>
                </a:lnTo>
                <a:lnTo>
                  <a:pt x="90" y="91"/>
                </a:lnTo>
                <a:lnTo>
                  <a:pt x="93" y="101"/>
                </a:lnTo>
                <a:lnTo>
                  <a:pt x="97" y="108"/>
                </a:lnTo>
                <a:lnTo>
                  <a:pt x="97" y="108"/>
                </a:lnTo>
                <a:lnTo>
                  <a:pt x="117" y="104"/>
                </a:lnTo>
                <a:lnTo>
                  <a:pt x="117" y="104"/>
                </a:lnTo>
                <a:lnTo>
                  <a:pt x="123" y="91"/>
                </a:lnTo>
                <a:lnTo>
                  <a:pt x="125" y="75"/>
                </a:lnTo>
                <a:lnTo>
                  <a:pt x="125" y="75"/>
                </a:lnTo>
                <a:lnTo>
                  <a:pt x="121" y="73"/>
                </a:lnTo>
                <a:lnTo>
                  <a:pt x="121" y="73"/>
                </a:lnTo>
                <a:lnTo>
                  <a:pt x="121" y="68"/>
                </a:lnTo>
                <a:lnTo>
                  <a:pt x="121" y="68"/>
                </a:lnTo>
                <a:lnTo>
                  <a:pt x="117" y="68"/>
                </a:lnTo>
                <a:lnTo>
                  <a:pt x="117" y="68"/>
                </a:lnTo>
                <a:lnTo>
                  <a:pt x="115" y="69"/>
                </a:lnTo>
                <a:lnTo>
                  <a:pt x="114" y="69"/>
                </a:lnTo>
                <a:lnTo>
                  <a:pt x="114" y="69"/>
                </a:lnTo>
                <a:lnTo>
                  <a:pt x="114" y="62"/>
                </a:lnTo>
                <a:lnTo>
                  <a:pt x="114" y="62"/>
                </a:lnTo>
                <a:lnTo>
                  <a:pt x="108" y="62"/>
                </a:lnTo>
                <a:lnTo>
                  <a:pt x="108" y="62"/>
                </a:lnTo>
                <a:lnTo>
                  <a:pt x="106" y="66"/>
                </a:lnTo>
                <a:lnTo>
                  <a:pt x="106" y="66"/>
                </a:lnTo>
                <a:lnTo>
                  <a:pt x="104" y="66"/>
                </a:lnTo>
                <a:lnTo>
                  <a:pt x="104" y="66"/>
                </a:lnTo>
                <a:lnTo>
                  <a:pt x="104" y="53"/>
                </a:lnTo>
                <a:lnTo>
                  <a:pt x="103" y="40"/>
                </a:lnTo>
                <a:lnTo>
                  <a:pt x="103" y="40"/>
                </a:lnTo>
                <a:close/>
                <a:moveTo>
                  <a:pt x="84" y="95"/>
                </a:moveTo>
                <a:lnTo>
                  <a:pt x="84" y="95"/>
                </a:lnTo>
                <a:lnTo>
                  <a:pt x="82" y="86"/>
                </a:lnTo>
                <a:lnTo>
                  <a:pt x="42" y="86"/>
                </a:lnTo>
                <a:lnTo>
                  <a:pt x="42" y="86"/>
                </a:lnTo>
                <a:lnTo>
                  <a:pt x="42" y="88"/>
                </a:lnTo>
                <a:lnTo>
                  <a:pt x="42" y="88"/>
                </a:lnTo>
                <a:lnTo>
                  <a:pt x="44" y="95"/>
                </a:lnTo>
                <a:lnTo>
                  <a:pt x="84" y="95"/>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73"/>
          <p:cNvSpPr>
            <a:spLocks noEditPoints="1"/>
          </p:cNvSpPr>
          <p:nvPr/>
        </p:nvSpPr>
        <p:spPr bwMode="auto">
          <a:xfrm>
            <a:off x="10319385" y="6183630"/>
            <a:ext cx="389255" cy="201930"/>
          </a:xfrm>
          <a:custGeom>
            <a:avLst/>
            <a:gdLst>
              <a:gd name="T0" fmla="*/ 46 w 176"/>
              <a:gd name="T1" fmla="*/ 0 h 91"/>
              <a:gd name="T2" fmla="*/ 46 w 176"/>
              <a:gd name="T3" fmla="*/ 0 h 91"/>
              <a:gd name="T4" fmla="*/ 59 w 176"/>
              <a:gd name="T5" fmla="*/ 2 h 91"/>
              <a:gd name="T6" fmla="*/ 72 w 176"/>
              <a:gd name="T7" fmla="*/ 7 h 91"/>
              <a:gd name="T8" fmla="*/ 81 w 176"/>
              <a:gd name="T9" fmla="*/ 16 h 91"/>
              <a:gd name="T10" fmla="*/ 88 w 176"/>
              <a:gd name="T11" fmla="*/ 27 h 91"/>
              <a:gd name="T12" fmla="*/ 165 w 176"/>
              <a:gd name="T13" fmla="*/ 27 h 91"/>
              <a:gd name="T14" fmla="*/ 167 w 176"/>
              <a:gd name="T15" fmla="*/ 33 h 91"/>
              <a:gd name="T16" fmla="*/ 136 w 176"/>
              <a:gd name="T17" fmla="*/ 33 h 91"/>
              <a:gd name="T18" fmla="*/ 136 w 176"/>
              <a:gd name="T19" fmla="*/ 38 h 91"/>
              <a:gd name="T20" fmla="*/ 171 w 176"/>
              <a:gd name="T21" fmla="*/ 38 h 91"/>
              <a:gd name="T22" fmla="*/ 176 w 176"/>
              <a:gd name="T23" fmla="*/ 49 h 91"/>
              <a:gd name="T24" fmla="*/ 160 w 176"/>
              <a:gd name="T25" fmla="*/ 71 h 91"/>
              <a:gd name="T26" fmla="*/ 152 w 176"/>
              <a:gd name="T27" fmla="*/ 68 h 91"/>
              <a:gd name="T28" fmla="*/ 147 w 176"/>
              <a:gd name="T29" fmla="*/ 71 h 91"/>
              <a:gd name="T30" fmla="*/ 140 w 176"/>
              <a:gd name="T31" fmla="*/ 68 h 91"/>
              <a:gd name="T32" fmla="*/ 88 w 176"/>
              <a:gd name="T33" fmla="*/ 68 h 91"/>
              <a:gd name="T34" fmla="*/ 88 w 176"/>
              <a:gd name="T35" fmla="*/ 68 h 91"/>
              <a:gd name="T36" fmla="*/ 81 w 176"/>
              <a:gd name="T37" fmla="*/ 77 h 91"/>
              <a:gd name="T38" fmla="*/ 70 w 176"/>
              <a:gd name="T39" fmla="*/ 86 h 91"/>
              <a:gd name="T40" fmla="*/ 59 w 176"/>
              <a:gd name="T41" fmla="*/ 90 h 91"/>
              <a:gd name="T42" fmla="*/ 46 w 176"/>
              <a:gd name="T43" fmla="*/ 91 h 91"/>
              <a:gd name="T44" fmla="*/ 46 w 176"/>
              <a:gd name="T45" fmla="*/ 91 h 91"/>
              <a:gd name="T46" fmla="*/ 37 w 176"/>
              <a:gd name="T47" fmla="*/ 91 h 91"/>
              <a:gd name="T48" fmla="*/ 28 w 176"/>
              <a:gd name="T49" fmla="*/ 88 h 91"/>
              <a:gd name="T50" fmla="*/ 20 w 176"/>
              <a:gd name="T51" fmla="*/ 84 h 91"/>
              <a:gd name="T52" fmla="*/ 13 w 176"/>
              <a:gd name="T53" fmla="*/ 79 h 91"/>
              <a:gd name="T54" fmla="*/ 7 w 176"/>
              <a:gd name="T55" fmla="*/ 71 h 91"/>
              <a:gd name="T56" fmla="*/ 4 w 176"/>
              <a:gd name="T57" fmla="*/ 64 h 91"/>
              <a:gd name="T58" fmla="*/ 0 w 176"/>
              <a:gd name="T59" fmla="*/ 55 h 91"/>
              <a:gd name="T60" fmla="*/ 0 w 176"/>
              <a:gd name="T61" fmla="*/ 46 h 91"/>
              <a:gd name="T62" fmla="*/ 0 w 176"/>
              <a:gd name="T63" fmla="*/ 46 h 91"/>
              <a:gd name="T64" fmla="*/ 0 w 176"/>
              <a:gd name="T65" fmla="*/ 36 h 91"/>
              <a:gd name="T66" fmla="*/ 4 w 176"/>
              <a:gd name="T67" fmla="*/ 27 h 91"/>
              <a:gd name="T68" fmla="*/ 7 w 176"/>
              <a:gd name="T69" fmla="*/ 20 h 91"/>
              <a:gd name="T70" fmla="*/ 13 w 176"/>
              <a:gd name="T71" fmla="*/ 13 h 91"/>
              <a:gd name="T72" fmla="*/ 20 w 176"/>
              <a:gd name="T73" fmla="*/ 7 h 91"/>
              <a:gd name="T74" fmla="*/ 28 w 176"/>
              <a:gd name="T75" fmla="*/ 3 h 91"/>
              <a:gd name="T76" fmla="*/ 37 w 176"/>
              <a:gd name="T77" fmla="*/ 2 h 91"/>
              <a:gd name="T78" fmla="*/ 46 w 176"/>
              <a:gd name="T79" fmla="*/ 0 h 91"/>
              <a:gd name="T80" fmla="*/ 46 w 176"/>
              <a:gd name="T81" fmla="*/ 0 h 91"/>
              <a:gd name="T82" fmla="*/ 24 w 176"/>
              <a:gd name="T83" fmla="*/ 25 h 91"/>
              <a:gd name="T84" fmla="*/ 24 w 176"/>
              <a:gd name="T85" fmla="*/ 68 h 91"/>
              <a:gd name="T86" fmla="*/ 50 w 176"/>
              <a:gd name="T87" fmla="*/ 68 h 91"/>
              <a:gd name="T88" fmla="*/ 50 w 176"/>
              <a:gd name="T89" fmla="*/ 25 h 91"/>
              <a:gd name="T90" fmla="*/ 24 w 176"/>
              <a:gd name="T9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 h="91">
                <a:moveTo>
                  <a:pt x="46" y="0"/>
                </a:moveTo>
                <a:lnTo>
                  <a:pt x="46" y="0"/>
                </a:lnTo>
                <a:lnTo>
                  <a:pt x="59" y="2"/>
                </a:lnTo>
                <a:lnTo>
                  <a:pt x="72" y="7"/>
                </a:lnTo>
                <a:lnTo>
                  <a:pt x="81" y="16"/>
                </a:lnTo>
                <a:lnTo>
                  <a:pt x="88" y="27"/>
                </a:lnTo>
                <a:lnTo>
                  <a:pt x="165" y="27"/>
                </a:lnTo>
                <a:lnTo>
                  <a:pt x="167" y="33"/>
                </a:lnTo>
                <a:lnTo>
                  <a:pt x="136" y="33"/>
                </a:lnTo>
                <a:lnTo>
                  <a:pt x="136" y="38"/>
                </a:lnTo>
                <a:lnTo>
                  <a:pt x="171" y="38"/>
                </a:lnTo>
                <a:lnTo>
                  <a:pt x="176" y="49"/>
                </a:lnTo>
                <a:lnTo>
                  <a:pt x="160" y="71"/>
                </a:lnTo>
                <a:lnTo>
                  <a:pt x="152" y="68"/>
                </a:lnTo>
                <a:lnTo>
                  <a:pt x="147" y="71"/>
                </a:lnTo>
                <a:lnTo>
                  <a:pt x="140" y="68"/>
                </a:lnTo>
                <a:lnTo>
                  <a:pt x="88" y="68"/>
                </a:lnTo>
                <a:lnTo>
                  <a:pt x="88" y="68"/>
                </a:lnTo>
                <a:lnTo>
                  <a:pt x="81" y="77"/>
                </a:lnTo>
                <a:lnTo>
                  <a:pt x="70" y="86"/>
                </a:lnTo>
                <a:lnTo>
                  <a:pt x="59" y="90"/>
                </a:lnTo>
                <a:lnTo>
                  <a:pt x="46" y="91"/>
                </a:lnTo>
                <a:lnTo>
                  <a:pt x="46" y="91"/>
                </a:lnTo>
                <a:lnTo>
                  <a:pt x="37" y="91"/>
                </a:lnTo>
                <a:lnTo>
                  <a:pt x="28" y="88"/>
                </a:lnTo>
                <a:lnTo>
                  <a:pt x="20" y="84"/>
                </a:lnTo>
                <a:lnTo>
                  <a:pt x="13" y="79"/>
                </a:lnTo>
                <a:lnTo>
                  <a:pt x="7" y="71"/>
                </a:lnTo>
                <a:lnTo>
                  <a:pt x="4" y="64"/>
                </a:lnTo>
                <a:lnTo>
                  <a:pt x="0" y="55"/>
                </a:lnTo>
                <a:lnTo>
                  <a:pt x="0" y="46"/>
                </a:lnTo>
                <a:lnTo>
                  <a:pt x="0" y="46"/>
                </a:lnTo>
                <a:lnTo>
                  <a:pt x="0" y="36"/>
                </a:lnTo>
                <a:lnTo>
                  <a:pt x="4" y="27"/>
                </a:lnTo>
                <a:lnTo>
                  <a:pt x="7" y="20"/>
                </a:lnTo>
                <a:lnTo>
                  <a:pt x="13" y="13"/>
                </a:lnTo>
                <a:lnTo>
                  <a:pt x="20" y="7"/>
                </a:lnTo>
                <a:lnTo>
                  <a:pt x="28" y="3"/>
                </a:lnTo>
                <a:lnTo>
                  <a:pt x="37" y="2"/>
                </a:lnTo>
                <a:lnTo>
                  <a:pt x="46" y="0"/>
                </a:lnTo>
                <a:lnTo>
                  <a:pt x="46" y="0"/>
                </a:lnTo>
                <a:close/>
                <a:moveTo>
                  <a:pt x="24" y="25"/>
                </a:moveTo>
                <a:lnTo>
                  <a:pt x="24" y="68"/>
                </a:lnTo>
                <a:lnTo>
                  <a:pt x="50" y="68"/>
                </a:lnTo>
                <a:lnTo>
                  <a:pt x="50" y="25"/>
                </a:lnTo>
                <a:lnTo>
                  <a:pt x="24" y="25"/>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74"/>
          <p:cNvSpPr/>
          <p:nvPr/>
        </p:nvSpPr>
        <p:spPr bwMode="auto">
          <a:xfrm>
            <a:off x="9619933" y="6157595"/>
            <a:ext cx="262890" cy="254000"/>
          </a:xfrm>
          <a:custGeom>
            <a:avLst/>
            <a:gdLst>
              <a:gd name="T0" fmla="*/ 61 w 119"/>
              <a:gd name="T1" fmla="*/ 0 h 115"/>
              <a:gd name="T2" fmla="*/ 84 w 119"/>
              <a:gd name="T3" fmla="*/ 3 h 115"/>
              <a:gd name="T4" fmla="*/ 103 w 119"/>
              <a:gd name="T5" fmla="*/ 16 h 115"/>
              <a:gd name="T6" fmla="*/ 110 w 119"/>
              <a:gd name="T7" fmla="*/ 25 h 115"/>
              <a:gd name="T8" fmla="*/ 118 w 119"/>
              <a:gd name="T9" fmla="*/ 45 h 115"/>
              <a:gd name="T10" fmla="*/ 119 w 119"/>
              <a:gd name="T11" fmla="*/ 56 h 115"/>
              <a:gd name="T12" fmla="*/ 114 w 119"/>
              <a:gd name="T13" fmla="*/ 80 h 115"/>
              <a:gd name="T14" fmla="*/ 103 w 119"/>
              <a:gd name="T15" fmla="*/ 99 h 115"/>
              <a:gd name="T16" fmla="*/ 94 w 119"/>
              <a:gd name="T17" fmla="*/ 106 h 115"/>
              <a:gd name="T18" fmla="*/ 73 w 119"/>
              <a:gd name="T19" fmla="*/ 113 h 115"/>
              <a:gd name="T20" fmla="*/ 61 w 119"/>
              <a:gd name="T21" fmla="*/ 115 h 115"/>
              <a:gd name="T22" fmla="*/ 39 w 119"/>
              <a:gd name="T23" fmla="*/ 111 h 115"/>
              <a:gd name="T24" fmla="*/ 20 w 119"/>
              <a:gd name="T25" fmla="*/ 99 h 115"/>
              <a:gd name="T26" fmla="*/ 15 w 119"/>
              <a:gd name="T27" fmla="*/ 91 h 115"/>
              <a:gd name="T28" fmla="*/ 0 w 119"/>
              <a:gd name="T29" fmla="*/ 91 h 115"/>
              <a:gd name="T30" fmla="*/ 40 w 119"/>
              <a:gd name="T31" fmla="*/ 71 h 115"/>
              <a:gd name="T32" fmla="*/ 29 w 119"/>
              <a:gd name="T33" fmla="*/ 77 h 115"/>
              <a:gd name="T34" fmla="*/ 35 w 119"/>
              <a:gd name="T35" fmla="*/ 84 h 115"/>
              <a:gd name="T36" fmla="*/ 46 w 119"/>
              <a:gd name="T37" fmla="*/ 91 h 115"/>
              <a:gd name="T38" fmla="*/ 61 w 119"/>
              <a:gd name="T39" fmla="*/ 95 h 115"/>
              <a:gd name="T40" fmla="*/ 70 w 119"/>
              <a:gd name="T41" fmla="*/ 95 h 115"/>
              <a:gd name="T42" fmla="*/ 83 w 119"/>
              <a:gd name="T43" fmla="*/ 88 h 115"/>
              <a:gd name="T44" fmla="*/ 88 w 119"/>
              <a:gd name="T45" fmla="*/ 84 h 115"/>
              <a:gd name="T46" fmla="*/ 95 w 119"/>
              <a:gd name="T47" fmla="*/ 71 h 115"/>
              <a:gd name="T48" fmla="*/ 99 w 119"/>
              <a:gd name="T49" fmla="*/ 56 h 115"/>
              <a:gd name="T50" fmla="*/ 97 w 119"/>
              <a:gd name="T51" fmla="*/ 49 h 115"/>
              <a:gd name="T52" fmla="*/ 92 w 119"/>
              <a:gd name="T53" fmla="*/ 36 h 115"/>
              <a:gd name="T54" fmla="*/ 88 w 119"/>
              <a:gd name="T55" fmla="*/ 31 h 115"/>
              <a:gd name="T56" fmla="*/ 75 w 119"/>
              <a:gd name="T57" fmla="*/ 22 h 115"/>
              <a:gd name="T58" fmla="*/ 61 w 119"/>
              <a:gd name="T59" fmla="*/ 20 h 115"/>
              <a:gd name="T60" fmla="*/ 53 w 119"/>
              <a:gd name="T61" fmla="*/ 20 h 115"/>
              <a:gd name="T62" fmla="*/ 40 w 119"/>
              <a:gd name="T63" fmla="*/ 25 h 115"/>
              <a:gd name="T64" fmla="*/ 35 w 119"/>
              <a:gd name="T65" fmla="*/ 31 h 115"/>
              <a:gd name="T66" fmla="*/ 26 w 119"/>
              <a:gd name="T67" fmla="*/ 44 h 115"/>
              <a:gd name="T68" fmla="*/ 7 w 119"/>
              <a:gd name="T69" fmla="*/ 36 h 115"/>
              <a:gd name="T70" fmla="*/ 20 w 119"/>
              <a:gd name="T71" fmla="*/ 16 h 115"/>
              <a:gd name="T72" fmla="*/ 29 w 119"/>
              <a:gd name="T73" fmla="*/ 9 h 115"/>
              <a:gd name="T74" fmla="*/ 50 w 119"/>
              <a:gd name="T75" fmla="*/ 0 h 115"/>
              <a:gd name="T76" fmla="*/ 61 w 119"/>
              <a:gd name="T7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9" h="115">
                <a:moveTo>
                  <a:pt x="61" y="0"/>
                </a:moveTo>
                <a:lnTo>
                  <a:pt x="61" y="0"/>
                </a:lnTo>
                <a:lnTo>
                  <a:pt x="73" y="0"/>
                </a:lnTo>
                <a:lnTo>
                  <a:pt x="84" y="3"/>
                </a:lnTo>
                <a:lnTo>
                  <a:pt x="94" y="9"/>
                </a:lnTo>
                <a:lnTo>
                  <a:pt x="103" y="16"/>
                </a:lnTo>
                <a:lnTo>
                  <a:pt x="103" y="16"/>
                </a:lnTo>
                <a:lnTo>
                  <a:pt x="110" y="25"/>
                </a:lnTo>
                <a:lnTo>
                  <a:pt x="114" y="34"/>
                </a:lnTo>
                <a:lnTo>
                  <a:pt x="118" y="45"/>
                </a:lnTo>
                <a:lnTo>
                  <a:pt x="119" y="56"/>
                </a:lnTo>
                <a:lnTo>
                  <a:pt x="119" y="56"/>
                </a:lnTo>
                <a:lnTo>
                  <a:pt x="118" y="69"/>
                </a:lnTo>
                <a:lnTo>
                  <a:pt x="114" y="80"/>
                </a:lnTo>
                <a:lnTo>
                  <a:pt x="110" y="89"/>
                </a:lnTo>
                <a:lnTo>
                  <a:pt x="103" y="99"/>
                </a:lnTo>
                <a:lnTo>
                  <a:pt x="103" y="99"/>
                </a:lnTo>
                <a:lnTo>
                  <a:pt x="94" y="106"/>
                </a:lnTo>
                <a:lnTo>
                  <a:pt x="84" y="111"/>
                </a:lnTo>
                <a:lnTo>
                  <a:pt x="73" y="113"/>
                </a:lnTo>
                <a:lnTo>
                  <a:pt x="61" y="115"/>
                </a:lnTo>
                <a:lnTo>
                  <a:pt x="61" y="115"/>
                </a:lnTo>
                <a:lnTo>
                  <a:pt x="50" y="113"/>
                </a:lnTo>
                <a:lnTo>
                  <a:pt x="39" y="111"/>
                </a:lnTo>
                <a:lnTo>
                  <a:pt x="29" y="106"/>
                </a:lnTo>
                <a:lnTo>
                  <a:pt x="20" y="99"/>
                </a:lnTo>
                <a:lnTo>
                  <a:pt x="20" y="99"/>
                </a:lnTo>
                <a:lnTo>
                  <a:pt x="15" y="91"/>
                </a:lnTo>
                <a:lnTo>
                  <a:pt x="11" y="86"/>
                </a:lnTo>
                <a:lnTo>
                  <a:pt x="0" y="91"/>
                </a:lnTo>
                <a:lnTo>
                  <a:pt x="6" y="53"/>
                </a:lnTo>
                <a:lnTo>
                  <a:pt x="40" y="71"/>
                </a:lnTo>
                <a:lnTo>
                  <a:pt x="29" y="77"/>
                </a:lnTo>
                <a:lnTo>
                  <a:pt x="29" y="77"/>
                </a:lnTo>
                <a:lnTo>
                  <a:pt x="35" y="84"/>
                </a:lnTo>
                <a:lnTo>
                  <a:pt x="35" y="84"/>
                </a:lnTo>
                <a:lnTo>
                  <a:pt x="40" y="88"/>
                </a:lnTo>
                <a:lnTo>
                  <a:pt x="46" y="91"/>
                </a:lnTo>
                <a:lnTo>
                  <a:pt x="53" y="95"/>
                </a:lnTo>
                <a:lnTo>
                  <a:pt x="61" y="95"/>
                </a:lnTo>
                <a:lnTo>
                  <a:pt x="61" y="95"/>
                </a:lnTo>
                <a:lnTo>
                  <a:pt x="70" y="95"/>
                </a:lnTo>
                <a:lnTo>
                  <a:pt x="75" y="91"/>
                </a:lnTo>
                <a:lnTo>
                  <a:pt x="83" y="88"/>
                </a:lnTo>
                <a:lnTo>
                  <a:pt x="88" y="84"/>
                </a:lnTo>
                <a:lnTo>
                  <a:pt x="88" y="84"/>
                </a:lnTo>
                <a:lnTo>
                  <a:pt x="92" y="78"/>
                </a:lnTo>
                <a:lnTo>
                  <a:pt x="95" y="71"/>
                </a:lnTo>
                <a:lnTo>
                  <a:pt x="97" y="66"/>
                </a:lnTo>
                <a:lnTo>
                  <a:pt x="99" y="56"/>
                </a:lnTo>
                <a:lnTo>
                  <a:pt x="99" y="56"/>
                </a:lnTo>
                <a:lnTo>
                  <a:pt x="97" y="49"/>
                </a:lnTo>
                <a:lnTo>
                  <a:pt x="95" y="42"/>
                </a:lnTo>
                <a:lnTo>
                  <a:pt x="92" y="36"/>
                </a:lnTo>
                <a:lnTo>
                  <a:pt x="88" y="31"/>
                </a:lnTo>
                <a:lnTo>
                  <a:pt x="88" y="31"/>
                </a:lnTo>
                <a:lnTo>
                  <a:pt x="83" y="25"/>
                </a:lnTo>
                <a:lnTo>
                  <a:pt x="75" y="22"/>
                </a:lnTo>
                <a:lnTo>
                  <a:pt x="70" y="20"/>
                </a:lnTo>
                <a:lnTo>
                  <a:pt x="61" y="20"/>
                </a:lnTo>
                <a:lnTo>
                  <a:pt x="61" y="20"/>
                </a:lnTo>
                <a:lnTo>
                  <a:pt x="53" y="20"/>
                </a:lnTo>
                <a:lnTo>
                  <a:pt x="46" y="22"/>
                </a:lnTo>
                <a:lnTo>
                  <a:pt x="40" y="25"/>
                </a:lnTo>
                <a:lnTo>
                  <a:pt x="35" y="31"/>
                </a:lnTo>
                <a:lnTo>
                  <a:pt x="35" y="31"/>
                </a:lnTo>
                <a:lnTo>
                  <a:pt x="29" y="36"/>
                </a:lnTo>
                <a:lnTo>
                  <a:pt x="26" y="44"/>
                </a:lnTo>
                <a:lnTo>
                  <a:pt x="7" y="36"/>
                </a:lnTo>
                <a:lnTo>
                  <a:pt x="7" y="36"/>
                </a:lnTo>
                <a:lnTo>
                  <a:pt x="13" y="25"/>
                </a:lnTo>
                <a:lnTo>
                  <a:pt x="20" y="16"/>
                </a:lnTo>
                <a:lnTo>
                  <a:pt x="20" y="16"/>
                </a:lnTo>
                <a:lnTo>
                  <a:pt x="29" y="9"/>
                </a:lnTo>
                <a:lnTo>
                  <a:pt x="39" y="3"/>
                </a:lnTo>
                <a:lnTo>
                  <a:pt x="50" y="0"/>
                </a:lnTo>
                <a:lnTo>
                  <a:pt x="61" y="0"/>
                </a:lnTo>
                <a:lnTo>
                  <a:pt x="61" y="0"/>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75"/>
          <p:cNvSpPr>
            <a:spLocks noEditPoints="1"/>
          </p:cNvSpPr>
          <p:nvPr/>
        </p:nvSpPr>
        <p:spPr bwMode="auto">
          <a:xfrm>
            <a:off x="366713" y="1864043"/>
            <a:ext cx="386080" cy="320040"/>
          </a:xfrm>
          <a:custGeom>
            <a:avLst/>
            <a:gdLst>
              <a:gd name="T0" fmla="*/ 103 w 175"/>
              <a:gd name="T1" fmla="*/ 62 h 145"/>
              <a:gd name="T2" fmla="*/ 52 w 175"/>
              <a:gd name="T3" fmla="*/ 62 h 145"/>
              <a:gd name="T4" fmla="*/ 52 w 175"/>
              <a:gd name="T5" fmla="*/ 83 h 145"/>
              <a:gd name="T6" fmla="*/ 0 w 175"/>
              <a:gd name="T7" fmla="*/ 40 h 145"/>
              <a:gd name="T8" fmla="*/ 52 w 175"/>
              <a:gd name="T9" fmla="*/ 0 h 145"/>
              <a:gd name="T10" fmla="*/ 52 w 175"/>
              <a:gd name="T11" fmla="*/ 20 h 145"/>
              <a:gd name="T12" fmla="*/ 103 w 175"/>
              <a:gd name="T13" fmla="*/ 20 h 145"/>
              <a:gd name="T14" fmla="*/ 103 w 175"/>
              <a:gd name="T15" fmla="*/ 62 h 145"/>
              <a:gd name="T16" fmla="*/ 103 w 175"/>
              <a:gd name="T17" fmla="*/ 62 h 145"/>
              <a:gd name="T18" fmla="*/ 74 w 175"/>
              <a:gd name="T19" fmla="*/ 123 h 145"/>
              <a:gd name="T20" fmla="*/ 123 w 175"/>
              <a:gd name="T21" fmla="*/ 123 h 145"/>
              <a:gd name="T22" fmla="*/ 123 w 175"/>
              <a:gd name="T23" fmla="*/ 145 h 145"/>
              <a:gd name="T24" fmla="*/ 175 w 175"/>
              <a:gd name="T25" fmla="*/ 103 h 145"/>
              <a:gd name="T26" fmla="*/ 123 w 175"/>
              <a:gd name="T27" fmla="*/ 60 h 145"/>
              <a:gd name="T28" fmla="*/ 123 w 175"/>
              <a:gd name="T29" fmla="*/ 83 h 145"/>
              <a:gd name="T30" fmla="*/ 74 w 175"/>
              <a:gd name="T31" fmla="*/ 83 h 145"/>
              <a:gd name="T32" fmla="*/ 74 w 175"/>
              <a:gd name="T33" fmla="*/ 12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45">
                <a:moveTo>
                  <a:pt x="103" y="62"/>
                </a:moveTo>
                <a:lnTo>
                  <a:pt x="52" y="62"/>
                </a:lnTo>
                <a:lnTo>
                  <a:pt x="52" y="83"/>
                </a:lnTo>
                <a:lnTo>
                  <a:pt x="0" y="40"/>
                </a:lnTo>
                <a:lnTo>
                  <a:pt x="52" y="0"/>
                </a:lnTo>
                <a:lnTo>
                  <a:pt x="52" y="20"/>
                </a:lnTo>
                <a:lnTo>
                  <a:pt x="103" y="20"/>
                </a:lnTo>
                <a:lnTo>
                  <a:pt x="103" y="62"/>
                </a:lnTo>
                <a:lnTo>
                  <a:pt x="103" y="62"/>
                </a:lnTo>
                <a:close/>
                <a:moveTo>
                  <a:pt x="74" y="123"/>
                </a:moveTo>
                <a:lnTo>
                  <a:pt x="123" y="123"/>
                </a:lnTo>
                <a:lnTo>
                  <a:pt x="123" y="145"/>
                </a:lnTo>
                <a:lnTo>
                  <a:pt x="175" y="103"/>
                </a:lnTo>
                <a:lnTo>
                  <a:pt x="123" y="60"/>
                </a:lnTo>
                <a:lnTo>
                  <a:pt x="123" y="83"/>
                </a:lnTo>
                <a:lnTo>
                  <a:pt x="74" y="83"/>
                </a:lnTo>
                <a:lnTo>
                  <a:pt x="74" y="123"/>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76"/>
          <p:cNvSpPr>
            <a:spLocks noEditPoints="1"/>
          </p:cNvSpPr>
          <p:nvPr/>
        </p:nvSpPr>
        <p:spPr bwMode="auto">
          <a:xfrm>
            <a:off x="1807528" y="1871663"/>
            <a:ext cx="291465" cy="304800"/>
          </a:xfrm>
          <a:custGeom>
            <a:avLst/>
            <a:gdLst>
              <a:gd name="T0" fmla="*/ 33 w 132"/>
              <a:gd name="T1" fmla="*/ 138 h 138"/>
              <a:gd name="T2" fmla="*/ 33 w 132"/>
              <a:gd name="T3" fmla="*/ 70 h 138"/>
              <a:gd name="T4" fmla="*/ 0 w 132"/>
              <a:gd name="T5" fmla="*/ 70 h 138"/>
              <a:gd name="T6" fmla="*/ 66 w 132"/>
              <a:gd name="T7" fmla="*/ 0 h 138"/>
              <a:gd name="T8" fmla="*/ 132 w 132"/>
              <a:gd name="T9" fmla="*/ 70 h 138"/>
              <a:gd name="T10" fmla="*/ 99 w 132"/>
              <a:gd name="T11" fmla="*/ 70 h 138"/>
              <a:gd name="T12" fmla="*/ 99 w 132"/>
              <a:gd name="T13" fmla="*/ 138 h 138"/>
              <a:gd name="T14" fmla="*/ 33 w 132"/>
              <a:gd name="T15" fmla="*/ 138 h 138"/>
              <a:gd name="T16" fmla="*/ 33 w 132"/>
              <a:gd name="T17" fmla="*/ 138 h 138"/>
              <a:gd name="T18" fmla="*/ 64 w 132"/>
              <a:gd name="T19" fmla="*/ 18 h 138"/>
              <a:gd name="T20" fmla="*/ 29 w 132"/>
              <a:gd name="T21" fmla="*/ 59 h 138"/>
              <a:gd name="T22" fmla="*/ 45 w 132"/>
              <a:gd name="T23" fmla="*/ 59 h 138"/>
              <a:gd name="T24" fmla="*/ 45 w 132"/>
              <a:gd name="T25" fmla="*/ 103 h 138"/>
              <a:gd name="T26" fmla="*/ 55 w 132"/>
              <a:gd name="T27" fmla="*/ 103 h 138"/>
              <a:gd name="T28" fmla="*/ 64 w 132"/>
              <a:gd name="T29" fmla="*/ 1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2" h="138">
                <a:moveTo>
                  <a:pt x="33" y="138"/>
                </a:moveTo>
                <a:lnTo>
                  <a:pt x="33" y="70"/>
                </a:lnTo>
                <a:lnTo>
                  <a:pt x="0" y="70"/>
                </a:lnTo>
                <a:lnTo>
                  <a:pt x="66" y="0"/>
                </a:lnTo>
                <a:lnTo>
                  <a:pt x="132" y="70"/>
                </a:lnTo>
                <a:lnTo>
                  <a:pt x="99" y="70"/>
                </a:lnTo>
                <a:lnTo>
                  <a:pt x="99" y="138"/>
                </a:lnTo>
                <a:lnTo>
                  <a:pt x="33" y="138"/>
                </a:lnTo>
                <a:lnTo>
                  <a:pt x="33" y="138"/>
                </a:lnTo>
                <a:close/>
                <a:moveTo>
                  <a:pt x="64" y="18"/>
                </a:moveTo>
                <a:lnTo>
                  <a:pt x="29" y="59"/>
                </a:lnTo>
                <a:lnTo>
                  <a:pt x="45" y="59"/>
                </a:lnTo>
                <a:lnTo>
                  <a:pt x="45" y="103"/>
                </a:lnTo>
                <a:lnTo>
                  <a:pt x="55" y="103"/>
                </a:lnTo>
                <a:lnTo>
                  <a:pt x="64" y="18"/>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78"/>
          <p:cNvSpPr>
            <a:spLocks noEditPoints="1"/>
          </p:cNvSpPr>
          <p:nvPr/>
        </p:nvSpPr>
        <p:spPr bwMode="auto">
          <a:xfrm>
            <a:off x="6773863" y="6150928"/>
            <a:ext cx="377825" cy="267335"/>
          </a:xfrm>
          <a:custGeom>
            <a:avLst/>
            <a:gdLst>
              <a:gd name="T0" fmla="*/ 154 w 171"/>
              <a:gd name="T1" fmla="*/ 106 h 121"/>
              <a:gd name="T2" fmla="*/ 151 w 171"/>
              <a:gd name="T3" fmla="*/ 101 h 121"/>
              <a:gd name="T4" fmla="*/ 140 w 171"/>
              <a:gd name="T5" fmla="*/ 88 h 121"/>
              <a:gd name="T6" fmla="*/ 114 w 171"/>
              <a:gd name="T7" fmla="*/ 77 h 121"/>
              <a:gd name="T8" fmla="*/ 99 w 171"/>
              <a:gd name="T9" fmla="*/ 75 h 121"/>
              <a:gd name="T10" fmla="*/ 85 w 171"/>
              <a:gd name="T11" fmla="*/ 73 h 121"/>
              <a:gd name="T12" fmla="*/ 53 w 171"/>
              <a:gd name="T13" fmla="*/ 77 h 121"/>
              <a:gd name="T14" fmla="*/ 41 w 171"/>
              <a:gd name="T15" fmla="*/ 82 h 121"/>
              <a:gd name="T16" fmla="*/ 22 w 171"/>
              <a:gd name="T17" fmla="*/ 97 h 121"/>
              <a:gd name="T18" fmla="*/ 17 w 171"/>
              <a:gd name="T19" fmla="*/ 106 h 121"/>
              <a:gd name="T20" fmla="*/ 96 w 171"/>
              <a:gd name="T21" fmla="*/ 18 h 121"/>
              <a:gd name="T22" fmla="*/ 92 w 171"/>
              <a:gd name="T23" fmla="*/ 11 h 121"/>
              <a:gd name="T24" fmla="*/ 86 w 171"/>
              <a:gd name="T25" fmla="*/ 9 h 121"/>
              <a:gd name="T26" fmla="*/ 81 w 171"/>
              <a:gd name="T27" fmla="*/ 9 h 121"/>
              <a:gd name="T28" fmla="*/ 77 w 171"/>
              <a:gd name="T29" fmla="*/ 12 h 121"/>
              <a:gd name="T30" fmla="*/ 75 w 171"/>
              <a:gd name="T31" fmla="*/ 16 h 121"/>
              <a:gd name="T32" fmla="*/ 75 w 171"/>
              <a:gd name="T33" fmla="*/ 22 h 121"/>
              <a:gd name="T34" fmla="*/ 85 w 171"/>
              <a:gd name="T35" fmla="*/ 31 h 121"/>
              <a:gd name="T36" fmla="*/ 88 w 171"/>
              <a:gd name="T37" fmla="*/ 34 h 121"/>
              <a:gd name="T38" fmla="*/ 96 w 171"/>
              <a:gd name="T39" fmla="*/ 44 h 121"/>
              <a:gd name="T40" fmla="*/ 96 w 171"/>
              <a:gd name="T41" fmla="*/ 58 h 121"/>
              <a:gd name="T42" fmla="*/ 118 w 171"/>
              <a:gd name="T43" fmla="*/ 62 h 121"/>
              <a:gd name="T44" fmla="*/ 138 w 171"/>
              <a:gd name="T45" fmla="*/ 69 h 121"/>
              <a:gd name="T46" fmla="*/ 154 w 171"/>
              <a:gd name="T47" fmla="*/ 80 h 121"/>
              <a:gd name="T48" fmla="*/ 165 w 171"/>
              <a:gd name="T49" fmla="*/ 95 h 121"/>
              <a:gd name="T50" fmla="*/ 169 w 171"/>
              <a:gd name="T51" fmla="*/ 113 h 121"/>
              <a:gd name="T52" fmla="*/ 162 w 171"/>
              <a:gd name="T53" fmla="*/ 121 h 121"/>
              <a:gd name="T54" fmla="*/ 2 w 171"/>
              <a:gd name="T55" fmla="*/ 121 h 121"/>
              <a:gd name="T56" fmla="*/ 0 w 171"/>
              <a:gd name="T57" fmla="*/ 113 h 121"/>
              <a:gd name="T58" fmla="*/ 4 w 171"/>
              <a:gd name="T59" fmla="*/ 95 h 121"/>
              <a:gd name="T60" fmla="*/ 15 w 171"/>
              <a:gd name="T61" fmla="*/ 80 h 121"/>
              <a:gd name="T62" fmla="*/ 31 w 171"/>
              <a:gd name="T63" fmla="*/ 71 h 121"/>
              <a:gd name="T64" fmla="*/ 50 w 171"/>
              <a:gd name="T65" fmla="*/ 64 h 121"/>
              <a:gd name="T66" fmla="*/ 70 w 171"/>
              <a:gd name="T67" fmla="*/ 60 h 121"/>
              <a:gd name="T68" fmla="*/ 79 w 171"/>
              <a:gd name="T69" fmla="*/ 44 h 121"/>
              <a:gd name="T70" fmla="*/ 79 w 171"/>
              <a:gd name="T71" fmla="*/ 38 h 121"/>
              <a:gd name="T72" fmla="*/ 66 w 171"/>
              <a:gd name="T73" fmla="*/ 23 h 121"/>
              <a:gd name="T74" fmla="*/ 66 w 171"/>
              <a:gd name="T75" fmla="*/ 18 h 121"/>
              <a:gd name="T76" fmla="*/ 66 w 171"/>
              <a:gd name="T77" fmla="*/ 14 h 121"/>
              <a:gd name="T78" fmla="*/ 70 w 171"/>
              <a:gd name="T79" fmla="*/ 5 h 121"/>
              <a:gd name="T80" fmla="*/ 77 w 171"/>
              <a:gd name="T81" fmla="*/ 1 h 121"/>
              <a:gd name="T82" fmla="*/ 86 w 171"/>
              <a:gd name="T83" fmla="*/ 0 h 121"/>
              <a:gd name="T84" fmla="*/ 97 w 171"/>
              <a:gd name="T85" fmla="*/ 5 h 121"/>
              <a:gd name="T86" fmla="*/ 97 w 171"/>
              <a:gd name="T87" fmla="*/ 5 h 121"/>
              <a:gd name="T88" fmla="*/ 103 w 171"/>
              <a:gd name="T89" fmla="*/ 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1" h="121">
                <a:moveTo>
                  <a:pt x="17" y="106"/>
                </a:moveTo>
                <a:lnTo>
                  <a:pt x="154" y="106"/>
                </a:lnTo>
                <a:lnTo>
                  <a:pt x="154" y="106"/>
                </a:lnTo>
                <a:lnTo>
                  <a:pt x="151" y="101"/>
                </a:lnTo>
                <a:lnTo>
                  <a:pt x="149" y="95"/>
                </a:lnTo>
                <a:lnTo>
                  <a:pt x="140" y="88"/>
                </a:lnTo>
                <a:lnTo>
                  <a:pt x="127" y="80"/>
                </a:lnTo>
                <a:lnTo>
                  <a:pt x="114" y="77"/>
                </a:lnTo>
                <a:lnTo>
                  <a:pt x="114" y="77"/>
                </a:lnTo>
                <a:lnTo>
                  <a:pt x="99" y="75"/>
                </a:lnTo>
                <a:lnTo>
                  <a:pt x="85" y="73"/>
                </a:lnTo>
                <a:lnTo>
                  <a:pt x="85" y="73"/>
                </a:lnTo>
                <a:lnTo>
                  <a:pt x="68" y="75"/>
                </a:lnTo>
                <a:lnTo>
                  <a:pt x="53" y="77"/>
                </a:lnTo>
                <a:lnTo>
                  <a:pt x="53" y="77"/>
                </a:lnTo>
                <a:lnTo>
                  <a:pt x="41" y="82"/>
                </a:lnTo>
                <a:lnTo>
                  <a:pt x="30" y="88"/>
                </a:lnTo>
                <a:lnTo>
                  <a:pt x="22" y="97"/>
                </a:lnTo>
                <a:lnTo>
                  <a:pt x="17" y="106"/>
                </a:lnTo>
                <a:lnTo>
                  <a:pt x="17" y="106"/>
                </a:lnTo>
                <a:close/>
                <a:moveTo>
                  <a:pt x="96" y="18"/>
                </a:moveTo>
                <a:lnTo>
                  <a:pt x="96" y="18"/>
                </a:lnTo>
                <a:lnTo>
                  <a:pt x="92" y="11"/>
                </a:lnTo>
                <a:lnTo>
                  <a:pt x="92" y="11"/>
                </a:lnTo>
                <a:lnTo>
                  <a:pt x="92" y="11"/>
                </a:lnTo>
                <a:lnTo>
                  <a:pt x="86" y="9"/>
                </a:lnTo>
                <a:lnTo>
                  <a:pt x="86" y="9"/>
                </a:lnTo>
                <a:lnTo>
                  <a:pt x="81" y="9"/>
                </a:lnTo>
                <a:lnTo>
                  <a:pt x="77" y="12"/>
                </a:lnTo>
                <a:lnTo>
                  <a:pt x="77" y="12"/>
                </a:lnTo>
                <a:lnTo>
                  <a:pt x="75" y="16"/>
                </a:lnTo>
                <a:lnTo>
                  <a:pt x="75" y="16"/>
                </a:lnTo>
                <a:lnTo>
                  <a:pt x="75" y="22"/>
                </a:lnTo>
                <a:lnTo>
                  <a:pt x="75" y="22"/>
                </a:lnTo>
                <a:lnTo>
                  <a:pt x="79" y="25"/>
                </a:lnTo>
                <a:lnTo>
                  <a:pt x="85" y="31"/>
                </a:lnTo>
                <a:lnTo>
                  <a:pt x="88" y="31"/>
                </a:lnTo>
                <a:lnTo>
                  <a:pt x="88" y="34"/>
                </a:lnTo>
                <a:lnTo>
                  <a:pt x="88" y="44"/>
                </a:lnTo>
                <a:lnTo>
                  <a:pt x="96" y="44"/>
                </a:lnTo>
                <a:lnTo>
                  <a:pt x="96" y="58"/>
                </a:lnTo>
                <a:lnTo>
                  <a:pt x="96" y="58"/>
                </a:lnTo>
                <a:lnTo>
                  <a:pt x="118" y="62"/>
                </a:lnTo>
                <a:lnTo>
                  <a:pt x="118" y="62"/>
                </a:lnTo>
                <a:lnTo>
                  <a:pt x="129" y="66"/>
                </a:lnTo>
                <a:lnTo>
                  <a:pt x="138" y="69"/>
                </a:lnTo>
                <a:lnTo>
                  <a:pt x="147" y="75"/>
                </a:lnTo>
                <a:lnTo>
                  <a:pt x="154" y="80"/>
                </a:lnTo>
                <a:lnTo>
                  <a:pt x="160" y="88"/>
                </a:lnTo>
                <a:lnTo>
                  <a:pt x="165" y="95"/>
                </a:lnTo>
                <a:lnTo>
                  <a:pt x="169" y="104"/>
                </a:lnTo>
                <a:lnTo>
                  <a:pt x="169" y="113"/>
                </a:lnTo>
                <a:lnTo>
                  <a:pt x="171" y="121"/>
                </a:lnTo>
                <a:lnTo>
                  <a:pt x="162" y="121"/>
                </a:lnTo>
                <a:lnTo>
                  <a:pt x="9" y="121"/>
                </a:lnTo>
                <a:lnTo>
                  <a:pt x="2" y="121"/>
                </a:lnTo>
                <a:lnTo>
                  <a:pt x="0" y="113"/>
                </a:lnTo>
                <a:lnTo>
                  <a:pt x="0" y="113"/>
                </a:lnTo>
                <a:lnTo>
                  <a:pt x="2" y="104"/>
                </a:lnTo>
                <a:lnTo>
                  <a:pt x="4" y="95"/>
                </a:lnTo>
                <a:lnTo>
                  <a:pt x="9" y="88"/>
                </a:lnTo>
                <a:lnTo>
                  <a:pt x="15" y="80"/>
                </a:lnTo>
                <a:lnTo>
                  <a:pt x="22" y="75"/>
                </a:lnTo>
                <a:lnTo>
                  <a:pt x="31" y="71"/>
                </a:lnTo>
                <a:lnTo>
                  <a:pt x="41" y="66"/>
                </a:lnTo>
                <a:lnTo>
                  <a:pt x="50" y="64"/>
                </a:lnTo>
                <a:lnTo>
                  <a:pt x="50" y="64"/>
                </a:lnTo>
                <a:lnTo>
                  <a:pt x="70" y="60"/>
                </a:lnTo>
                <a:lnTo>
                  <a:pt x="70" y="44"/>
                </a:lnTo>
                <a:lnTo>
                  <a:pt x="79" y="44"/>
                </a:lnTo>
                <a:lnTo>
                  <a:pt x="79" y="38"/>
                </a:lnTo>
                <a:lnTo>
                  <a:pt x="79" y="38"/>
                </a:lnTo>
                <a:lnTo>
                  <a:pt x="72" y="31"/>
                </a:lnTo>
                <a:lnTo>
                  <a:pt x="66" y="23"/>
                </a:lnTo>
                <a:lnTo>
                  <a:pt x="66" y="23"/>
                </a:lnTo>
                <a:lnTo>
                  <a:pt x="66" y="18"/>
                </a:lnTo>
                <a:lnTo>
                  <a:pt x="66" y="14"/>
                </a:lnTo>
                <a:lnTo>
                  <a:pt x="66" y="14"/>
                </a:lnTo>
                <a:lnTo>
                  <a:pt x="68" y="9"/>
                </a:lnTo>
                <a:lnTo>
                  <a:pt x="70" y="5"/>
                </a:lnTo>
                <a:lnTo>
                  <a:pt x="70" y="5"/>
                </a:lnTo>
                <a:lnTo>
                  <a:pt x="77" y="1"/>
                </a:lnTo>
                <a:lnTo>
                  <a:pt x="86" y="0"/>
                </a:lnTo>
                <a:lnTo>
                  <a:pt x="86" y="0"/>
                </a:lnTo>
                <a:lnTo>
                  <a:pt x="92" y="1"/>
                </a:lnTo>
                <a:lnTo>
                  <a:pt x="97" y="5"/>
                </a:lnTo>
                <a:lnTo>
                  <a:pt x="97" y="5"/>
                </a:lnTo>
                <a:lnTo>
                  <a:pt x="97" y="5"/>
                </a:lnTo>
                <a:lnTo>
                  <a:pt x="101" y="9"/>
                </a:lnTo>
                <a:lnTo>
                  <a:pt x="103" y="14"/>
                </a:lnTo>
                <a:lnTo>
                  <a:pt x="96" y="18"/>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79"/>
          <p:cNvSpPr>
            <a:spLocks noEditPoints="1"/>
          </p:cNvSpPr>
          <p:nvPr/>
        </p:nvSpPr>
        <p:spPr bwMode="auto">
          <a:xfrm>
            <a:off x="8868728" y="6177280"/>
            <a:ext cx="328930" cy="214630"/>
          </a:xfrm>
          <a:custGeom>
            <a:avLst/>
            <a:gdLst>
              <a:gd name="T0" fmla="*/ 95 w 149"/>
              <a:gd name="T1" fmla="*/ 44 h 97"/>
              <a:gd name="T2" fmla="*/ 95 w 149"/>
              <a:gd name="T3" fmla="*/ 44 h 97"/>
              <a:gd name="T4" fmla="*/ 73 w 149"/>
              <a:gd name="T5" fmla="*/ 59 h 97"/>
              <a:gd name="T6" fmla="*/ 75 w 149"/>
              <a:gd name="T7" fmla="*/ 60 h 97"/>
              <a:gd name="T8" fmla="*/ 97 w 149"/>
              <a:gd name="T9" fmla="*/ 49 h 97"/>
              <a:gd name="T10" fmla="*/ 97 w 149"/>
              <a:gd name="T11" fmla="*/ 49 h 97"/>
              <a:gd name="T12" fmla="*/ 97 w 149"/>
              <a:gd name="T13" fmla="*/ 62 h 97"/>
              <a:gd name="T14" fmla="*/ 94 w 149"/>
              <a:gd name="T15" fmla="*/ 73 h 97"/>
              <a:gd name="T16" fmla="*/ 86 w 149"/>
              <a:gd name="T17" fmla="*/ 84 h 97"/>
              <a:gd name="T18" fmla="*/ 77 w 149"/>
              <a:gd name="T19" fmla="*/ 92 h 97"/>
              <a:gd name="T20" fmla="*/ 77 w 149"/>
              <a:gd name="T21" fmla="*/ 92 h 97"/>
              <a:gd name="T22" fmla="*/ 64 w 149"/>
              <a:gd name="T23" fmla="*/ 97 h 97"/>
              <a:gd name="T24" fmla="*/ 53 w 149"/>
              <a:gd name="T25" fmla="*/ 97 h 97"/>
              <a:gd name="T26" fmla="*/ 40 w 149"/>
              <a:gd name="T27" fmla="*/ 95 h 97"/>
              <a:gd name="T28" fmla="*/ 29 w 149"/>
              <a:gd name="T29" fmla="*/ 90 h 97"/>
              <a:gd name="T30" fmla="*/ 18 w 149"/>
              <a:gd name="T31" fmla="*/ 97 h 97"/>
              <a:gd name="T32" fmla="*/ 0 w 149"/>
              <a:gd name="T33" fmla="*/ 66 h 97"/>
              <a:gd name="T34" fmla="*/ 70 w 149"/>
              <a:gd name="T35" fmla="*/ 35 h 97"/>
              <a:gd name="T36" fmla="*/ 68 w 149"/>
              <a:gd name="T37" fmla="*/ 31 h 97"/>
              <a:gd name="T38" fmla="*/ 13 w 149"/>
              <a:gd name="T39" fmla="*/ 51 h 97"/>
              <a:gd name="T40" fmla="*/ 13 w 149"/>
              <a:gd name="T41" fmla="*/ 51 h 97"/>
              <a:gd name="T42" fmla="*/ 15 w 149"/>
              <a:gd name="T43" fmla="*/ 40 h 97"/>
              <a:gd name="T44" fmla="*/ 20 w 149"/>
              <a:gd name="T45" fmla="*/ 33 h 97"/>
              <a:gd name="T46" fmla="*/ 26 w 149"/>
              <a:gd name="T47" fmla="*/ 26 h 97"/>
              <a:gd name="T48" fmla="*/ 33 w 149"/>
              <a:gd name="T49" fmla="*/ 18 h 97"/>
              <a:gd name="T50" fmla="*/ 33 w 149"/>
              <a:gd name="T51" fmla="*/ 18 h 97"/>
              <a:gd name="T52" fmla="*/ 40 w 149"/>
              <a:gd name="T53" fmla="*/ 16 h 97"/>
              <a:gd name="T54" fmla="*/ 48 w 149"/>
              <a:gd name="T55" fmla="*/ 15 h 97"/>
              <a:gd name="T56" fmla="*/ 55 w 149"/>
              <a:gd name="T57" fmla="*/ 13 h 97"/>
              <a:gd name="T58" fmla="*/ 61 w 149"/>
              <a:gd name="T59" fmla="*/ 13 h 97"/>
              <a:gd name="T60" fmla="*/ 68 w 149"/>
              <a:gd name="T61" fmla="*/ 15 h 97"/>
              <a:gd name="T62" fmla="*/ 75 w 149"/>
              <a:gd name="T63" fmla="*/ 18 h 97"/>
              <a:gd name="T64" fmla="*/ 81 w 149"/>
              <a:gd name="T65" fmla="*/ 22 h 97"/>
              <a:gd name="T66" fmla="*/ 86 w 149"/>
              <a:gd name="T67" fmla="*/ 26 h 97"/>
              <a:gd name="T68" fmla="*/ 95 w 149"/>
              <a:gd name="T69" fmla="*/ 22 h 97"/>
              <a:gd name="T70" fmla="*/ 105 w 149"/>
              <a:gd name="T71" fmla="*/ 38 h 97"/>
              <a:gd name="T72" fmla="*/ 95 w 149"/>
              <a:gd name="T73" fmla="*/ 44 h 97"/>
              <a:gd name="T74" fmla="*/ 95 w 149"/>
              <a:gd name="T75" fmla="*/ 44 h 97"/>
              <a:gd name="T76" fmla="*/ 64 w 149"/>
              <a:gd name="T77" fmla="*/ 0 h 97"/>
              <a:gd name="T78" fmla="*/ 64 w 149"/>
              <a:gd name="T79" fmla="*/ 0 h 97"/>
              <a:gd name="T80" fmla="*/ 79 w 149"/>
              <a:gd name="T81" fmla="*/ 4 h 97"/>
              <a:gd name="T82" fmla="*/ 90 w 149"/>
              <a:gd name="T83" fmla="*/ 7 h 97"/>
              <a:gd name="T84" fmla="*/ 99 w 149"/>
              <a:gd name="T85" fmla="*/ 13 h 97"/>
              <a:gd name="T86" fmla="*/ 106 w 149"/>
              <a:gd name="T87" fmla="*/ 22 h 97"/>
              <a:gd name="T88" fmla="*/ 112 w 149"/>
              <a:gd name="T89" fmla="*/ 31 h 97"/>
              <a:gd name="T90" fmla="*/ 116 w 149"/>
              <a:gd name="T91" fmla="*/ 42 h 97"/>
              <a:gd name="T92" fmla="*/ 117 w 149"/>
              <a:gd name="T93" fmla="*/ 53 h 97"/>
              <a:gd name="T94" fmla="*/ 117 w 149"/>
              <a:gd name="T95" fmla="*/ 66 h 97"/>
              <a:gd name="T96" fmla="*/ 117 w 149"/>
              <a:gd name="T97" fmla="*/ 66 h 97"/>
              <a:gd name="T98" fmla="*/ 149 w 149"/>
              <a:gd name="T99" fmla="*/ 66 h 97"/>
              <a:gd name="T100" fmla="*/ 149 w 149"/>
              <a:gd name="T101" fmla="*/ 66 h 97"/>
              <a:gd name="T102" fmla="*/ 147 w 149"/>
              <a:gd name="T103" fmla="*/ 49 h 97"/>
              <a:gd name="T104" fmla="*/ 141 w 149"/>
              <a:gd name="T105" fmla="*/ 35 h 97"/>
              <a:gd name="T106" fmla="*/ 134 w 149"/>
              <a:gd name="T107" fmla="*/ 22 h 97"/>
              <a:gd name="T108" fmla="*/ 125 w 149"/>
              <a:gd name="T109" fmla="*/ 13 h 97"/>
              <a:gd name="T110" fmla="*/ 112 w 149"/>
              <a:gd name="T111" fmla="*/ 5 h 97"/>
              <a:gd name="T112" fmla="*/ 97 w 149"/>
              <a:gd name="T113" fmla="*/ 2 h 97"/>
              <a:gd name="T114" fmla="*/ 83 w 149"/>
              <a:gd name="T115" fmla="*/ 0 h 97"/>
              <a:gd name="T116" fmla="*/ 64 w 149"/>
              <a:gd name="T117" fmla="*/ 0 h 97"/>
              <a:gd name="T118" fmla="*/ 64 w 149"/>
              <a:gd name="T1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 h="97">
                <a:moveTo>
                  <a:pt x="95" y="44"/>
                </a:moveTo>
                <a:lnTo>
                  <a:pt x="95" y="44"/>
                </a:lnTo>
                <a:lnTo>
                  <a:pt x="73" y="59"/>
                </a:lnTo>
                <a:lnTo>
                  <a:pt x="75" y="60"/>
                </a:lnTo>
                <a:lnTo>
                  <a:pt x="97" y="49"/>
                </a:lnTo>
                <a:lnTo>
                  <a:pt x="97" y="49"/>
                </a:lnTo>
                <a:lnTo>
                  <a:pt x="97" y="62"/>
                </a:lnTo>
                <a:lnTo>
                  <a:pt x="94" y="73"/>
                </a:lnTo>
                <a:lnTo>
                  <a:pt x="86" y="84"/>
                </a:lnTo>
                <a:lnTo>
                  <a:pt x="77" y="92"/>
                </a:lnTo>
                <a:lnTo>
                  <a:pt x="77" y="92"/>
                </a:lnTo>
                <a:lnTo>
                  <a:pt x="64" y="97"/>
                </a:lnTo>
                <a:lnTo>
                  <a:pt x="53" y="97"/>
                </a:lnTo>
                <a:lnTo>
                  <a:pt x="40" y="95"/>
                </a:lnTo>
                <a:lnTo>
                  <a:pt x="29" y="90"/>
                </a:lnTo>
                <a:lnTo>
                  <a:pt x="18" y="97"/>
                </a:lnTo>
                <a:lnTo>
                  <a:pt x="0" y="66"/>
                </a:lnTo>
                <a:lnTo>
                  <a:pt x="70" y="35"/>
                </a:lnTo>
                <a:lnTo>
                  <a:pt x="68" y="31"/>
                </a:lnTo>
                <a:lnTo>
                  <a:pt x="13" y="51"/>
                </a:lnTo>
                <a:lnTo>
                  <a:pt x="13" y="51"/>
                </a:lnTo>
                <a:lnTo>
                  <a:pt x="15" y="40"/>
                </a:lnTo>
                <a:lnTo>
                  <a:pt x="20" y="33"/>
                </a:lnTo>
                <a:lnTo>
                  <a:pt x="26" y="26"/>
                </a:lnTo>
                <a:lnTo>
                  <a:pt x="33" y="18"/>
                </a:lnTo>
                <a:lnTo>
                  <a:pt x="33" y="18"/>
                </a:lnTo>
                <a:lnTo>
                  <a:pt x="40" y="16"/>
                </a:lnTo>
                <a:lnTo>
                  <a:pt x="48" y="15"/>
                </a:lnTo>
                <a:lnTo>
                  <a:pt x="55" y="13"/>
                </a:lnTo>
                <a:lnTo>
                  <a:pt x="61" y="13"/>
                </a:lnTo>
                <a:lnTo>
                  <a:pt x="68" y="15"/>
                </a:lnTo>
                <a:lnTo>
                  <a:pt x="75" y="18"/>
                </a:lnTo>
                <a:lnTo>
                  <a:pt x="81" y="22"/>
                </a:lnTo>
                <a:lnTo>
                  <a:pt x="86" y="26"/>
                </a:lnTo>
                <a:lnTo>
                  <a:pt x="95" y="22"/>
                </a:lnTo>
                <a:lnTo>
                  <a:pt x="105" y="38"/>
                </a:lnTo>
                <a:lnTo>
                  <a:pt x="95" y="44"/>
                </a:lnTo>
                <a:lnTo>
                  <a:pt x="95" y="44"/>
                </a:lnTo>
                <a:close/>
                <a:moveTo>
                  <a:pt x="64" y="0"/>
                </a:moveTo>
                <a:lnTo>
                  <a:pt x="64" y="0"/>
                </a:lnTo>
                <a:lnTo>
                  <a:pt x="79" y="4"/>
                </a:lnTo>
                <a:lnTo>
                  <a:pt x="90" y="7"/>
                </a:lnTo>
                <a:lnTo>
                  <a:pt x="99" y="13"/>
                </a:lnTo>
                <a:lnTo>
                  <a:pt x="106" y="22"/>
                </a:lnTo>
                <a:lnTo>
                  <a:pt x="112" y="31"/>
                </a:lnTo>
                <a:lnTo>
                  <a:pt x="116" y="42"/>
                </a:lnTo>
                <a:lnTo>
                  <a:pt x="117" y="53"/>
                </a:lnTo>
                <a:lnTo>
                  <a:pt x="117" y="66"/>
                </a:lnTo>
                <a:lnTo>
                  <a:pt x="117" y="66"/>
                </a:lnTo>
                <a:lnTo>
                  <a:pt x="149" y="66"/>
                </a:lnTo>
                <a:lnTo>
                  <a:pt x="149" y="66"/>
                </a:lnTo>
                <a:lnTo>
                  <a:pt x="147" y="49"/>
                </a:lnTo>
                <a:lnTo>
                  <a:pt x="141" y="35"/>
                </a:lnTo>
                <a:lnTo>
                  <a:pt x="134" y="22"/>
                </a:lnTo>
                <a:lnTo>
                  <a:pt x="125" y="13"/>
                </a:lnTo>
                <a:lnTo>
                  <a:pt x="112" y="5"/>
                </a:lnTo>
                <a:lnTo>
                  <a:pt x="97" y="2"/>
                </a:lnTo>
                <a:lnTo>
                  <a:pt x="83" y="0"/>
                </a:lnTo>
                <a:lnTo>
                  <a:pt x="64" y="0"/>
                </a:lnTo>
                <a:lnTo>
                  <a:pt x="64" y="0"/>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80"/>
          <p:cNvSpPr>
            <a:spLocks noEditPoints="1"/>
          </p:cNvSpPr>
          <p:nvPr/>
        </p:nvSpPr>
        <p:spPr bwMode="auto">
          <a:xfrm>
            <a:off x="4689158" y="3076893"/>
            <a:ext cx="294005" cy="276225"/>
          </a:xfrm>
          <a:custGeom>
            <a:avLst/>
            <a:gdLst>
              <a:gd name="T0" fmla="*/ 10 w 133"/>
              <a:gd name="T1" fmla="*/ 75 h 125"/>
              <a:gd name="T2" fmla="*/ 21 w 133"/>
              <a:gd name="T3" fmla="*/ 125 h 125"/>
              <a:gd name="T4" fmla="*/ 28 w 133"/>
              <a:gd name="T5" fmla="*/ 82 h 125"/>
              <a:gd name="T6" fmla="*/ 43 w 133"/>
              <a:gd name="T7" fmla="*/ 125 h 125"/>
              <a:gd name="T8" fmla="*/ 39 w 133"/>
              <a:gd name="T9" fmla="*/ 44 h 125"/>
              <a:gd name="T10" fmla="*/ 76 w 133"/>
              <a:gd name="T11" fmla="*/ 33 h 125"/>
              <a:gd name="T12" fmla="*/ 28 w 133"/>
              <a:gd name="T13" fmla="*/ 31 h 125"/>
              <a:gd name="T14" fmla="*/ 26 w 133"/>
              <a:gd name="T15" fmla="*/ 37 h 125"/>
              <a:gd name="T16" fmla="*/ 26 w 133"/>
              <a:gd name="T17" fmla="*/ 64 h 125"/>
              <a:gd name="T18" fmla="*/ 24 w 133"/>
              <a:gd name="T19" fmla="*/ 64 h 125"/>
              <a:gd name="T20" fmla="*/ 24 w 133"/>
              <a:gd name="T21" fmla="*/ 64 h 125"/>
              <a:gd name="T22" fmla="*/ 22 w 133"/>
              <a:gd name="T23" fmla="*/ 37 h 125"/>
              <a:gd name="T24" fmla="*/ 22 w 133"/>
              <a:gd name="T25" fmla="*/ 31 h 125"/>
              <a:gd name="T26" fmla="*/ 0 w 133"/>
              <a:gd name="T27" fmla="*/ 68 h 125"/>
              <a:gd name="T28" fmla="*/ 26 w 133"/>
              <a:gd name="T29" fmla="*/ 0 h 125"/>
              <a:gd name="T30" fmla="*/ 21 w 133"/>
              <a:gd name="T31" fmla="*/ 0 h 125"/>
              <a:gd name="T32" fmla="*/ 11 w 133"/>
              <a:gd name="T33" fmla="*/ 9 h 125"/>
              <a:gd name="T34" fmla="*/ 11 w 133"/>
              <a:gd name="T35" fmla="*/ 15 h 125"/>
              <a:gd name="T36" fmla="*/ 15 w 133"/>
              <a:gd name="T37" fmla="*/ 24 h 125"/>
              <a:gd name="T38" fmla="*/ 26 w 133"/>
              <a:gd name="T39" fmla="*/ 27 h 125"/>
              <a:gd name="T40" fmla="*/ 32 w 133"/>
              <a:gd name="T41" fmla="*/ 27 h 125"/>
              <a:gd name="T42" fmla="*/ 39 w 133"/>
              <a:gd name="T43" fmla="*/ 20 h 125"/>
              <a:gd name="T44" fmla="*/ 39 w 133"/>
              <a:gd name="T45" fmla="*/ 15 h 125"/>
              <a:gd name="T46" fmla="*/ 35 w 133"/>
              <a:gd name="T47" fmla="*/ 4 h 125"/>
              <a:gd name="T48" fmla="*/ 26 w 133"/>
              <a:gd name="T49" fmla="*/ 0 h 125"/>
              <a:gd name="T50" fmla="*/ 57 w 133"/>
              <a:gd name="T51" fmla="*/ 60 h 125"/>
              <a:gd name="T52" fmla="*/ 70 w 133"/>
              <a:gd name="T53" fmla="*/ 57 h 125"/>
              <a:gd name="T54" fmla="*/ 81 w 133"/>
              <a:gd name="T55" fmla="*/ 62 h 125"/>
              <a:gd name="T56" fmla="*/ 90 w 133"/>
              <a:gd name="T57" fmla="*/ 37 h 125"/>
              <a:gd name="T58" fmla="*/ 100 w 133"/>
              <a:gd name="T59" fmla="*/ 48 h 125"/>
              <a:gd name="T60" fmla="*/ 114 w 133"/>
              <a:gd name="T61" fmla="*/ 31 h 125"/>
              <a:gd name="T62" fmla="*/ 101 w 133"/>
              <a:gd name="T63" fmla="*/ 55 h 125"/>
              <a:gd name="T64" fmla="*/ 92 w 133"/>
              <a:gd name="T65" fmla="*/ 46 h 125"/>
              <a:gd name="T66" fmla="*/ 83 w 133"/>
              <a:gd name="T67" fmla="*/ 70 h 125"/>
              <a:gd name="T68" fmla="*/ 70 w 133"/>
              <a:gd name="T69" fmla="*/ 60 h 125"/>
              <a:gd name="T70" fmla="*/ 57 w 133"/>
              <a:gd name="T71" fmla="*/ 60 h 125"/>
              <a:gd name="T72" fmla="*/ 59 w 133"/>
              <a:gd name="T73" fmla="*/ 117 h 125"/>
              <a:gd name="T74" fmla="*/ 101 w 133"/>
              <a:gd name="T75" fmla="*/ 125 h 125"/>
              <a:gd name="T76" fmla="*/ 59 w 133"/>
              <a:gd name="T77" fmla="*/ 117 h 125"/>
              <a:gd name="T78" fmla="*/ 87 w 133"/>
              <a:gd name="T79" fmla="*/ 92 h 125"/>
              <a:gd name="T80" fmla="*/ 74 w 133"/>
              <a:gd name="T81" fmla="*/ 114 h 125"/>
              <a:gd name="T82" fmla="*/ 50 w 133"/>
              <a:gd name="T83" fmla="*/ 92 h 125"/>
              <a:gd name="T84" fmla="*/ 123 w 133"/>
              <a:gd name="T85" fmla="*/ 82 h 125"/>
              <a:gd name="T86" fmla="*/ 46 w 133"/>
              <a:gd name="T87" fmla="*/ 13 h 125"/>
              <a:gd name="T88" fmla="*/ 129 w 133"/>
              <a:gd name="T89" fmla="*/ 4 h 125"/>
              <a:gd name="T90" fmla="*/ 133 w 133"/>
              <a:gd name="T91" fmla="*/ 7 h 125"/>
              <a:gd name="T92" fmla="*/ 133 w 133"/>
              <a:gd name="T93" fmla="*/ 92 h 125"/>
              <a:gd name="T94" fmla="*/ 87 w 133"/>
              <a:gd name="T95"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 h="125">
                <a:moveTo>
                  <a:pt x="0" y="68"/>
                </a:moveTo>
                <a:lnTo>
                  <a:pt x="10" y="75"/>
                </a:lnTo>
                <a:lnTo>
                  <a:pt x="8" y="125"/>
                </a:lnTo>
                <a:lnTo>
                  <a:pt x="21" y="125"/>
                </a:lnTo>
                <a:lnTo>
                  <a:pt x="22" y="82"/>
                </a:lnTo>
                <a:lnTo>
                  <a:pt x="28" y="82"/>
                </a:lnTo>
                <a:lnTo>
                  <a:pt x="30" y="125"/>
                </a:lnTo>
                <a:lnTo>
                  <a:pt x="43" y="125"/>
                </a:lnTo>
                <a:lnTo>
                  <a:pt x="41" y="75"/>
                </a:lnTo>
                <a:lnTo>
                  <a:pt x="39" y="44"/>
                </a:lnTo>
                <a:lnTo>
                  <a:pt x="68" y="44"/>
                </a:lnTo>
                <a:lnTo>
                  <a:pt x="76" y="33"/>
                </a:lnTo>
                <a:lnTo>
                  <a:pt x="43" y="31"/>
                </a:lnTo>
                <a:lnTo>
                  <a:pt x="28" y="31"/>
                </a:lnTo>
                <a:lnTo>
                  <a:pt x="28" y="33"/>
                </a:lnTo>
                <a:lnTo>
                  <a:pt x="26" y="37"/>
                </a:lnTo>
                <a:lnTo>
                  <a:pt x="30" y="59"/>
                </a:lnTo>
                <a:lnTo>
                  <a:pt x="26" y="64"/>
                </a:lnTo>
                <a:lnTo>
                  <a:pt x="26" y="64"/>
                </a:lnTo>
                <a:lnTo>
                  <a:pt x="24" y="64"/>
                </a:lnTo>
                <a:lnTo>
                  <a:pt x="24" y="64"/>
                </a:lnTo>
                <a:lnTo>
                  <a:pt x="24" y="64"/>
                </a:lnTo>
                <a:lnTo>
                  <a:pt x="21" y="59"/>
                </a:lnTo>
                <a:lnTo>
                  <a:pt x="22" y="37"/>
                </a:lnTo>
                <a:lnTo>
                  <a:pt x="22" y="33"/>
                </a:lnTo>
                <a:lnTo>
                  <a:pt x="22" y="31"/>
                </a:lnTo>
                <a:lnTo>
                  <a:pt x="8" y="31"/>
                </a:lnTo>
                <a:lnTo>
                  <a:pt x="0" y="68"/>
                </a:lnTo>
                <a:lnTo>
                  <a:pt x="0" y="68"/>
                </a:lnTo>
                <a:close/>
                <a:moveTo>
                  <a:pt x="26" y="0"/>
                </a:moveTo>
                <a:lnTo>
                  <a:pt x="26" y="0"/>
                </a:lnTo>
                <a:lnTo>
                  <a:pt x="21" y="0"/>
                </a:lnTo>
                <a:lnTo>
                  <a:pt x="15" y="4"/>
                </a:lnTo>
                <a:lnTo>
                  <a:pt x="11" y="9"/>
                </a:lnTo>
                <a:lnTo>
                  <a:pt x="11" y="15"/>
                </a:lnTo>
                <a:lnTo>
                  <a:pt x="11" y="15"/>
                </a:lnTo>
                <a:lnTo>
                  <a:pt x="11" y="20"/>
                </a:lnTo>
                <a:lnTo>
                  <a:pt x="15" y="24"/>
                </a:lnTo>
                <a:lnTo>
                  <a:pt x="21" y="27"/>
                </a:lnTo>
                <a:lnTo>
                  <a:pt x="26" y="27"/>
                </a:lnTo>
                <a:lnTo>
                  <a:pt x="26" y="27"/>
                </a:lnTo>
                <a:lnTo>
                  <a:pt x="32" y="27"/>
                </a:lnTo>
                <a:lnTo>
                  <a:pt x="35" y="24"/>
                </a:lnTo>
                <a:lnTo>
                  <a:pt x="39" y="20"/>
                </a:lnTo>
                <a:lnTo>
                  <a:pt x="39" y="15"/>
                </a:lnTo>
                <a:lnTo>
                  <a:pt x="39" y="15"/>
                </a:lnTo>
                <a:lnTo>
                  <a:pt x="39" y="9"/>
                </a:lnTo>
                <a:lnTo>
                  <a:pt x="35" y="4"/>
                </a:lnTo>
                <a:lnTo>
                  <a:pt x="32" y="0"/>
                </a:lnTo>
                <a:lnTo>
                  <a:pt x="26" y="0"/>
                </a:lnTo>
                <a:lnTo>
                  <a:pt x="26" y="0"/>
                </a:lnTo>
                <a:close/>
                <a:moveTo>
                  <a:pt x="57" y="60"/>
                </a:moveTo>
                <a:lnTo>
                  <a:pt x="70" y="57"/>
                </a:lnTo>
                <a:lnTo>
                  <a:pt x="70" y="57"/>
                </a:lnTo>
                <a:lnTo>
                  <a:pt x="72" y="57"/>
                </a:lnTo>
                <a:lnTo>
                  <a:pt x="81" y="62"/>
                </a:lnTo>
                <a:lnTo>
                  <a:pt x="89" y="40"/>
                </a:lnTo>
                <a:lnTo>
                  <a:pt x="90" y="37"/>
                </a:lnTo>
                <a:lnTo>
                  <a:pt x="92" y="40"/>
                </a:lnTo>
                <a:lnTo>
                  <a:pt x="100" y="48"/>
                </a:lnTo>
                <a:lnTo>
                  <a:pt x="111" y="29"/>
                </a:lnTo>
                <a:lnTo>
                  <a:pt x="114" y="31"/>
                </a:lnTo>
                <a:lnTo>
                  <a:pt x="101" y="51"/>
                </a:lnTo>
                <a:lnTo>
                  <a:pt x="101" y="55"/>
                </a:lnTo>
                <a:lnTo>
                  <a:pt x="100" y="53"/>
                </a:lnTo>
                <a:lnTo>
                  <a:pt x="92" y="46"/>
                </a:lnTo>
                <a:lnTo>
                  <a:pt x="85" y="68"/>
                </a:lnTo>
                <a:lnTo>
                  <a:pt x="83" y="70"/>
                </a:lnTo>
                <a:lnTo>
                  <a:pt x="81" y="68"/>
                </a:lnTo>
                <a:lnTo>
                  <a:pt x="70" y="60"/>
                </a:lnTo>
                <a:lnTo>
                  <a:pt x="57" y="66"/>
                </a:lnTo>
                <a:lnTo>
                  <a:pt x="57" y="60"/>
                </a:lnTo>
                <a:lnTo>
                  <a:pt x="57" y="60"/>
                </a:lnTo>
                <a:close/>
                <a:moveTo>
                  <a:pt x="59" y="117"/>
                </a:moveTo>
                <a:lnTo>
                  <a:pt x="101" y="117"/>
                </a:lnTo>
                <a:lnTo>
                  <a:pt x="101" y="125"/>
                </a:lnTo>
                <a:lnTo>
                  <a:pt x="59" y="125"/>
                </a:lnTo>
                <a:lnTo>
                  <a:pt x="59" y="117"/>
                </a:lnTo>
                <a:lnTo>
                  <a:pt x="59" y="117"/>
                </a:lnTo>
                <a:close/>
                <a:moveTo>
                  <a:pt x="87" y="92"/>
                </a:moveTo>
                <a:lnTo>
                  <a:pt x="87" y="114"/>
                </a:lnTo>
                <a:lnTo>
                  <a:pt x="74" y="114"/>
                </a:lnTo>
                <a:lnTo>
                  <a:pt x="74" y="92"/>
                </a:lnTo>
                <a:lnTo>
                  <a:pt x="50" y="92"/>
                </a:lnTo>
                <a:lnTo>
                  <a:pt x="50" y="82"/>
                </a:lnTo>
                <a:lnTo>
                  <a:pt x="123" y="82"/>
                </a:lnTo>
                <a:lnTo>
                  <a:pt x="123" y="13"/>
                </a:lnTo>
                <a:lnTo>
                  <a:pt x="46" y="13"/>
                </a:lnTo>
                <a:lnTo>
                  <a:pt x="46" y="4"/>
                </a:lnTo>
                <a:lnTo>
                  <a:pt x="129" y="4"/>
                </a:lnTo>
                <a:lnTo>
                  <a:pt x="133" y="4"/>
                </a:lnTo>
                <a:lnTo>
                  <a:pt x="133" y="7"/>
                </a:lnTo>
                <a:lnTo>
                  <a:pt x="133" y="88"/>
                </a:lnTo>
                <a:lnTo>
                  <a:pt x="133" y="92"/>
                </a:lnTo>
                <a:lnTo>
                  <a:pt x="129" y="92"/>
                </a:lnTo>
                <a:lnTo>
                  <a:pt x="87" y="92"/>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81"/>
          <p:cNvSpPr>
            <a:spLocks noEditPoints="1"/>
          </p:cNvSpPr>
          <p:nvPr/>
        </p:nvSpPr>
        <p:spPr bwMode="auto">
          <a:xfrm>
            <a:off x="5426075" y="3113405"/>
            <a:ext cx="373380" cy="203200"/>
          </a:xfrm>
          <a:custGeom>
            <a:avLst/>
            <a:gdLst>
              <a:gd name="T0" fmla="*/ 77 w 169"/>
              <a:gd name="T1" fmla="*/ 31 h 92"/>
              <a:gd name="T2" fmla="*/ 70 w 169"/>
              <a:gd name="T3" fmla="*/ 31 h 92"/>
              <a:gd name="T4" fmla="*/ 46 w 169"/>
              <a:gd name="T5" fmla="*/ 73 h 92"/>
              <a:gd name="T6" fmla="*/ 46 w 169"/>
              <a:gd name="T7" fmla="*/ 77 h 92"/>
              <a:gd name="T8" fmla="*/ 0 w 169"/>
              <a:gd name="T9" fmla="*/ 92 h 92"/>
              <a:gd name="T10" fmla="*/ 169 w 169"/>
              <a:gd name="T11" fmla="*/ 84 h 92"/>
              <a:gd name="T12" fmla="*/ 151 w 169"/>
              <a:gd name="T13" fmla="*/ 75 h 92"/>
              <a:gd name="T14" fmla="*/ 131 w 169"/>
              <a:gd name="T15" fmla="*/ 79 h 92"/>
              <a:gd name="T16" fmla="*/ 118 w 169"/>
              <a:gd name="T17" fmla="*/ 71 h 92"/>
              <a:gd name="T18" fmla="*/ 114 w 169"/>
              <a:gd name="T19" fmla="*/ 62 h 92"/>
              <a:gd name="T20" fmla="*/ 99 w 169"/>
              <a:gd name="T21" fmla="*/ 64 h 92"/>
              <a:gd name="T22" fmla="*/ 114 w 169"/>
              <a:gd name="T23" fmla="*/ 77 h 92"/>
              <a:gd name="T24" fmla="*/ 88 w 169"/>
              <a:gd name="T25" fmla="*/ 66 h 92"/>
              <a:gd name="T26" fmla="*/ 79 w 169"/>
              <a:gd name="T27" fmla="*/ 66 h 92"/>
              <a:gd name="T28" fmla="*/ 52 w 169"/>
              <a:gd name="T29" fmla="*/ 86 h 92"/>
              <a:gd name="T30" fmla="*/ 66 w 169"/>
              <a:gd name="T31" fmla="*/ 64 h 92"/>
              <a:gd name="T32" fmla="*/ 54 w 169"/>
              <a:gd name="T33" fmla="*/ 62 h 92"/>
              <a:gd name="T34" fmla="*/ 48 w 169"/>
              <a:gd name="T35" fmla="*/ 26 h 92"/>
              <a:gd name="T36" fmla="*/ 17 w 169"/>
              <a:gd name="T37" fmla="*/ 18 h 92"/>
              <a:gd name="T38" fmla="*/ 0 w 169"/>
              <a:gd name="T39" fmla="*/ 48 h 92"/>
              <a:gd name="T40" fmla="*/ 22 w 169"/>
              <a:gd name="T41" fmla="*/ 70 h 92"/>
              <a:gd name="T42" fmla="*/ 13 w 169"/>
              <a:gd name="T43" fmla="*/ 53 h 92"/>
              <a:gd name="T44" fmla="*/ 35 w 169"/>
              <a:gd name="T45" fmla="*/ 35 h 92"/>
              <a:gd name="T46" fmla="*/ 44 w 169"/>
              <a:gd name="T47" fmla="*/ 37 h 92"/>
              <a:gd name="T48" fmla="*/ 37 w 169"/>
              <a:gd name="T49" fmla="*/ 62 h 92"/>
              <a:gd name="T50" fmla="*/ 46 w 169"/>
              <a:gd name="T51" fmla="*/ 71 h 92"/>
              <a:gd name="T52" fmla="*/ 120 w 169"/>
              <a:gd name="T53" fmla="*/ 90 h 92"/>
              <a:gd name="T54" fmla="*/ 33 w 169"/>
              <a:gd name="T55" fmla="*/ 53 h 92"/>
              <a:gd name="T56" fmla="*/ 22 w 169"/>
              <a:gd name="T57" fmla="*/ 53 h 92"/>
              <a:gd name="T58" fmla="*/ 37 w 169"/>
              <a:gd name="T59" fmla="*/ 46 h 92"/>
              <a:gd name="T60" fmla="*/ 33 w 169"/>
              <a:gd name="T61" fmla="*/ 48 h 92"/>
              <a:gd name="T62" fmla="*/ 35 w 169"/>
              <a:gd name="T63" fmla="*/ 42 h 92"/>
              <a:gd name="T64" fmla="*/ 24 w 169"/>
              <a:gd name="T65" fmla="*/ 46 h 92"/>
              <a:gd name="T66" fmla="*/ 19 w 169"/>
              <a:gd name="T67" fmla="*/ 46 h 92"/>
              <a:gd name="T68" fmla="*/ 153 w 169"/>
              <a:gd name="T69" fmla="*/ 40 h 92"/>
              <a:gd name="T70" fmla="*/ 149 w 169"/>
              <a:gd name="T71" fmla="*/ 59 h 92"/>
              <a:gd name="T72" fmla="*/ 134 w 169"/>
              <a:gd name="T73" fmla="*/ 62 h 92"/>
              <a:gd name="T74" fmla="*/ 125 w 169"/>
              <a:gd name="T75" fmla="*/ 44 h 92"/>
              <a:gd name="T76" fmla="*/ 138 w 169"/>
              <a:gd name="T77" fmla="*/ 37 h 92"/>
              <a:gd name="T78" fmla="*/ 142 w 169"/>
              <a:gd name="T79" fmla="*/ 38 h 92"/>
              <a:gd name="T80" fmla="*/ 153 w 169"/>
              <a:gd name="T81" fmla="*/ 60 h 92"/>
              <a:gd name="T82" fmla="*/ 140 w 169"/>
              <a:gd name="T83" fmla="*/ 68 h 92"/>
              <a:gd name="T84" fmla="*/ 114 w 169"/>
              <a:gd name="T85" fmla="*/ 60 h 92"/>
              <a:gd name="T86" fmla="*/ 116 w 169"/>
              <a:gd name="T87" fmla="*/ 27 h 92"/>
              <a:gd name="T88" fmla="*/ 140 w 169"/>
              <a:gd name="T89" fmla="*/ 15 h 92"/>
              <a:gd name="T90" fmla="*/ 164 w 169"/>
              <a:gd name="T91" fmla="*/ 29 h 92"/>
              <a:gd name="T92" fmla="*/ 165 w 169"/>
              <a:gd name="T93" fmla="*/ 60 h 92"/>
              <a:gd name="T94" fmla="*/ 90 w 169"/>
              <a:gd name="T95" fmla="*/ 42 h 92"/>
              <a:gd name="T96" fmla="*/ 77 w 169"/>
              <a:gd name="T97" fmla="*/ 48 h 92"/>
              <a:gd name="T98" fmla="*/ 61 w 169"/>
              <a:gd name="T99" fmla="*/ 38 h 92"/>
              <a:gd name="T100" fmla="*/ 79 w 169"/>
              <a:gd name="T101" fmla="*/ 59 h 92"/>
              <a:gd name="T102" fmla="*/ 92 w 169"/>
              <a:gd name="T103" fmla="*/ 57 h 92"/>
              <a:gd name="T104" fmla="*/ 109 w 169"/>
              <a:gd name="T105" fmla="*/ 9 h 92"/>
              <a:gd name="T106" fmla="*/ 83 w 169"/>
              <a:gd name="T107" fmla="*/ 0 h 92"/>
              <a:gd name="T108" fmla="*/ 61 w 169"/>
              <a:gd name="T109" fmla="*/ 38 h 92"/>
              <a:gd name="T110" fmla="*/ 94 w 169"/>
              <a:gd name="T111" fmla="*/ 16 h 92"/>
              <a:gd name="T112" fmla="*/ 68 w 169"/>
              <a:gd name="T113" fmla="*/ 20 h 92"/>
              <a:gd name="T114" fmla="*/ 72 w 169"/>
              <a:gd name="T115" fmla="*/ 48 h 92"/>
              <a:gd name="T116" fmla="*/ 83 w 169"/>
              <a:gd name="T117" fmla="*/ 55 h 92"/>
              <a:gd name="T118" fmla="*/ 99 w 169"/>
              <a:gd name="T119" fmla="*/ 33 h 92"/>
              <a:gd name="T120" fmla="*/ 94 w 169"/>
              <a:gd name="T121" fmla="*/ 29 h 92"/>
              <a:gd name="T122" fmla="*/ 90 w 169"/>
              <a:gd name="T123" fmla="*/ 35 h 92"/>
              <a:gd name="T124" fmla="*/ 90 w 169"/>
              <a:gd name="T125"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 h="92">
                <a:moveTo>
                  <a:pt x="74" y="27"/>
                </a:moveTo>
                <a:lnTo>
                  <a:pt x="74" y="27"/>
                </a:lnTo>
                <a:lnTo>
                  <a:pt x="77" y="29"/>
                </a:lnTo>
                <a:lnTo>
                  <a:pt x="77" y="31"/>
                </a:lnTo>
                <a:lnTo>
                  <a:pt x="77" y="31"/>
                </a:lnTo>
                <a:lnTo>
                  <a:pt x="77" y="33"/>
                </a:lnTo>
                <a:lnTo>
                  <a:pt x="74" y="35"/>
                </a:lnTo>
                <a:lnTo>
                  <a:pt x="74" y="35"/>
                </a:lnTo>
                <a:lnTo>
                  <a:pt x="72" y="33"/>
                </a:lnTo>
                <a:lnTo>
                  <a:pt x="70" y="31"/>
                </a:lnTo>
                <a:lnTo>
                  <a:pt x="70" y="31"/>
                </a:lnTo>
                <a:lnTo>
                  <a:pt x="72" y="29"/>
                </a:lnTo>
                <a:lnTo>
                  <a:pt x="74" y="27"/>
                </a:lnTo>
                <a:lnTo>
                  <a:pt x="74" y="27"/>
                </a:lnTo>
                <a:close/>
                <a:moveTo>
                  <a:pt x="46" y="73"/>
                </a:moveTo>
                <a:lnTo>
                  <a:pt x="46" y="73"/>
                </a:lnTo>
                <a:lnTo>
                  <a:pt x="46" y="73"/>
                </a:lnTo>
                <a:lnTo>
                  <a:pt x="46" y="73"/>
                </a:lnTo>
                <a:lnTo>
                  <a:pt x="46" y="77"/>
                </a:lnTo>
                <a:lnTo>
                  <a:pt x="46" y="77"/>
                </a:lnTo>
                <a:lnTo>
                  <a:pt x="4" y="77"/>
                </a:lnTo>
                <a:lnTo>
                  <a:pt x="4" y="77"/>
                </a:lnTo>
                <a:lnTo>
                  <a:pt x="2" y="81"/>
                </a:lnTo>
                <a:lnTo>
                  <a:pt x="0" y="84"/>
                </a:lnTo>
                <a:lnTo>
                  <a:pt x="0" y="92"/>
                </a:lnTo>
                <a:lnTo>
                  <a:pt x="46" y="92"/>
                </a:lnTo>
                <a:lnTo>
                  <a:pt x="120" y="92"/>
                </a:lnTo>
                <a:lnTo>
                  <a:pt x="165" y="92"/>
                </a:lnTo>
                <a:lnTo>
                  <a:pt x="165" y="92"/>
                </a:lnTo>
                <a:lnTo>
                  <a:pt x="169" y="84"/>
                </a:lnTo>
                <a:lnTo>
                  <a:pt x="167" y="79"/>
                </a:lnTo>
                <a:lnTo>
                  <a:pt x="165" y="75"/>
                </a:lnTo>
                <a:lnTo>
                  <a:pt x="153" y="70"/>
                </a:lnTo>
                <a:lnTo>
                  <a:pt x="153" y="70"/>
                </a:lnTo>
                <a:lnTo>
                  <a:pt x="151" y="75"/>
                </a:lnTo>
                <a:lnTo>
                  <a:pt x="147" y="79"/>
                </a:lnTo>
                <a:lnTo>
                  <a:pt x="143" y="81"/>
                </a:lnTo>
                <a:lnTo>
                  <a:pt x="138" y="81"/>
                </a:lnTo>
                <a:lnTo>
                  <a:pt x="134" y="81"/>
                </a:lnTo>
                <a:lnTo>
                  <a:pt x="131" y="79"/>
                </a:lnTo>
                <a:lnTo>
                  <a:pt x="127" y="75"/>
                </a:lnTo>
                <a:lnTo>
                  <a:pt x="127" y="70"/>
                </a:lnTo>
                <a:lnTo>
                  <a:pt x="118" y="71"/>
                </a:lnTo>
                <a:lnTo>
                  <a:pt x="118" y="71"/>
                </a:lnTo>
                <a:lnTo>
                  <a:pt x="118" y="71"/>
                </a:lnTo>
                <a:lnTo>
                  <a:pt x="116" y="66"/>
                </a:lnTo>
                <a:lnTo>
                  <a:pt x="116" y="66"/>
                </a:lnTo>
                <a:lnTo>
                  <a:pt x="114" y="64"/>
                </a:lnTo>
                <a:lnTo>
                  <a:pt x="114" y="62"/>
                </a:lnTo>
                <a:lnTo>
                  <a:pt x="114" y="62"/>
                </a:lnTo>
                <a:lnTo>
                  <a:pt x="98" y="59"/>
                </a:lnTo>
                <a:lnTo>
                  <a:pt x="94" y="60"/>
                </a:lnTo>
                <a:lnTo>
                  <a:pt x="94" y="64"/>
                </a:lnTo>
                <a:lnTo>
                  <a:pt x="99" y="64"/>
                </a:lnTo>
                <a:lnTo>
                  <a:pt x="99" y="64"/>
                </a:lnTo>
                <a:lnTo>
                  <a:pt x="110" y="68"/>
                </a:lnTo>
                <a:lnTo>
                  <a:pt x="110" y="68"/>
                </a:lnTo>
                <a:lnTo>
                  <a:pt x="114" y="71"/>
                </a:lnTo>
                <a:lnTo>
                  <a:pt x="114" y="77"/>
                </a:lnTo>
                <a:lnTo>
                  <a:pt x="114" y="77"/>
                </a:lnTo>
                <a:lnTo>
                  <a:pt x="114" y="86"/>
                </a:lnTo>
                <a:lnTo>
                  <a:pt x="88" y="86"/>
                </a:lnTo>
                <a:lnTo>
                  <a:pt x="90" y="86"/>
                </a:lnTo>
                <a:lnTo>
                  <a:pt x="87" y="68"/>
                </a:lnTo>
                <a:lnTo>
                  <a:pt x="88" y="66"/>
                </a:lnTo>
                <a:lnTo>
                  <a:pt x="87" y="62"/>
                </a:lnTo>
                <a:lnTo>
                  <a:pt x="85" y="62"/>
                </a:lnTo>
                <a:lnTo>
                  <a:pt x="83" y="62"/>
                </a:lnTo>
                <a:lnTo>
                  <a:pt x="79" y="62"/>
                </a:lnTo>
                <a:lnTo>
                  <a:pt x="79" y="66"/>
                </a:lnTo>
                <a:lnTo>
                  <a:pt x="81" y="68"/>
                </a:lnTo>
                <a:lnTo>
                  <a:pt x="77" y="86"/>
                </a:lnTo>
                <a:lnTo>
                  <a:pt x="77" y="86"/>
                </a:lnTo>
                <a:lnTo>
                  <a:pt x="52" y="86"/>
                </a:lnTo>
                <a:lnTo>
                  <a:pt x="52" y="86"/>
                </a:lnTo>
                <a:lnTo>
                  <a:pt x="52" y="75"/>
                </a:lnTo>
                <a:lnTo>
                  <a:pt x="52" y="75"/>
                </a:lnTo>
                <a:lnTo>
                  <a:pt x="54" y="71"/>
                </a:lnTo>
                <a:lnTo>
                  <a:pt x="55" y="68"/>
                </a:lnTo>
                <a:lnTo>
                  <a:pt x="66" y="64"/>
                </a:lnTo>
                <a:lnTo>
                  <a:pt x="72" y="64"/>
                </a:lnTo>
                <a:lnTo>
                  <a:pt x="72" y="60"/>
                </a:lnTo>
                <a:lnTo>
                  <a:pt x="68" y="59"/>
                </a:lnTo>
                <a:lnTo>
                  <a:pt x="54" y="62"/>
                </a:lnTo>
                <a:lnTo>
                  <a:pt x="54" y="62"/>
                </a:lnTo>
                <a:lnTo>
                  <a:pt x="54" y="62"/>
                </a:lnTo>
                <a:lnTo>
                  <a:pt x="54" y="46"/>
                </a:lnTo>
                <a:lnTo>
                  <a:pt x="54" y="38"/>
                </a:lnTo>
                <a:lnTo>
                  <a:pt x="52" y="31"/>
                </a:lnTo>
                <a:lnTo>
                  <a:pt x="48" y="26"/>
                </a:lnTo>
                <a:lnTo>
                  <a:pt x="43" y="20"/>
                </a:lnTo>
                <a:lnTo>
                  <a:pt x="35" y="18"/>
                </a:lnTo>
                <a:lnTo>
                  <a:pt x="26" y="16"/>
                </a:lnTo>
                <a:lnTo>
                  <a:pt x="26" y="16"/>
                </a:lnTo>
                <a:lnTo>
                  <a:pt x="17" y="18"/>
                </a:lnTo>
                <a:lnTo>
                  <a:pt x="10" y="24"/>
                </a:lnTo>
                <a:lnTo>
                  <a:pt x="4" y="31"/>
                </a:lnTo>
                <a:lnTo>
                  <a:pt x="2" y="38"/>
                </a:lnTo>
                <a:lnTo>
                  <a:pt x="2" y="38"/>
                </a:lnTo>
                <a:lnTo>
                  <a:pt x="0" y="48"/>
                </a:lnTo>
                <a:lnTo>
                  <a:pt x="2" y="57"/>
                </a:lnTo>
                <a:lnTo>
                  <a:pt x="4" y="75"/>
                </a:lnTo>
                <a:lnTo>
                  <a:pt x="4" y="75"/>
                </a:lnTo>
                <a:lnTo>
                  <a:pt x="13" y="71"/>
                </a:lnTo>
                <a:lnTo>
                  <a:pt x="22" y="70"/>
                </a:lnTo>
                <a:lnTo>
                  <a:pt x="22" y="64"/>
                </a:lnTo>
                <a:lnTo>
                  <a:pt x="22" y="64"/>
                </a:lnTo>
                <a:lnTo>
                  <a:pt x="19" y="62"/>
                </a:lnTo>
                <a:lnTo>
                  <a:pt x="15" y="59"/>
                </a:lnTo>
                <a:lnTo>
                  <a:pt x="13" y="53"/>
                </a:lnTo>
                <a:lnTo>
                  <a:pt x="13" y="48"/>
                </a:lnTo>
                <a:lnTo>
                  <a:pt x="13" y="37"/>
                </a:lnTo>
                <a:lnTo>
                  <a:pt x="32" y="37"/>
                </a:lnTo>
                <a:lnTo>
                  <a:pt x="32" y="31"/>
                </a:lnTo>
                <a:lnTo>
                  <a:pt x="35" y="35"/>
                </a:lnTo>
                <a:lnTo>
                  <a:pt x="35" y="35"/>
                </a:lnTo>
                <a:lnTo>
                  <a:pt x="35" y="27"/>
                </a:lnTo>
                <a:lnTo>
                  <a:pt x="35" y="27"/>
                </a:lnTo>
                <a:lnTo>
                  <a:pt x="39" y="37"/>
                </a:lnTo>
                <a:lnTo>
                  <a:pt x="44" y="37"/>
                </a:lnTo>
                <a:lnTo>
                  <a:pt x="44" y="48"/>
                </a:lnTo>
                <a:lnTo>
                  <a:pt x="44" y="48"/>
                </a:lnTo>
                <a:lnTo>
                  <a:pt x="43" y="53"/>
                </a:lnTo>
                <a:lnTo>
                  <a:pt x="41" y="59"/>
                </a:lnTo>
                <a:lnTo>
                  <a:pt x="37" y="62"/>
                </a:lnTo>
                <a:lnTo>
                  <a:pt x="33" y="64"/>
                </a:lnTo>
                <a:lnTo>
                  <a:pt x="33" y="68"/>
                </a:lnTo>
                <a:lnTo>
                  <a:pt x="33" y="68"/>
                </a:lnTo>
                <a:lnTo>
                  <a:pt x="46" y="71"/>
                </a:lnTo>
                <a:lnTo>
                  <a:pt x="46" y="71"/>
                </a:lnTo>
                <a:lnTo>
                  <a:pt x="46" y="73"/>
                </a:lnTo>
                <a:lnTo>
                  <a:pt x="46" y="73"/>
                </a:lnTo>
                <a:close/>
                <a:moveTo>
                  <a:pt x="120" y="90"/>
                </a:moveTo>
                <a:lnTo>
                  <a:pt x="120" y="90"/>
                </a:lnTo>
                <a:lnTo>
                  <a:pt x="120" y="90"/>
                </a:lnTo>
                <a:lnTo>
                  <a:pt x="120" y="90"/>
                </a:lnTo>
                <a:lnTo>
                  <a:pt x="120" y="90"/>
                </a:lnTo>
                <a:lnTo>
                  <a:pt x="120" y="90"/>
                </a:lnTo>
                <a:close/>
                <a:moveTo>
                  <a:pt x="22" y="53"/>
                </a:moveTo>
                <a:lnTo>
                  <a:pt x="33" y="53"/>
                </a:lnTo>
                <a:lnTo>
                  <a:pt x="33" y="53"/>
                </a:lnTo>
                <a:lnTo>
                  <a:pt x="32" y="57"/>
                </a:lnTo>
                <a:lnTo>
                  <a:pt x="28" y="59"/>
                </a:lnTo>
                <a:lnTo>
                  <a:pt x="24" y="57"/>
                </a:lnTo>
                <a:lnTo>
                  <a:pt x="22" y="53"/>
                </a:lnTo>
                <a:lnTo>
                  <a:pt x="22" y="53"/>
                </a:lnTo>
                <a:close/>
                <a:moveTo>
                  <a:pt x="35" y="42"/>
                </a:moveTo>
                <a:lnTo>
                  <a:pt x="35" y="42"/>
                </a:lnTo>
                <a:lnTo>
                  <a:pt x="37" y="44"/>
                </a:lnTo>
                <a:lnTo>
                  <a:pt x="37" y="46"/>
                </a:lnTo>
                <a:lnTo>
                  <a:pt x="37" y="46"/>
                </a:lnTo>
                <a:lnTo>
                  <a:pt x="37" y="48"/>
                </a:lnTo>
                <a:lnTo>
                  <a:pt x="35" y="48"/>
                </a:lnTo>
                <a:lnTo>
                  <a:pt x="35" y="48"/>
                </a:lnTo>
                <a:lnTo>
                  <a:pt x="33" y="48"/>
                </a:lnTo>
                <a:lnTo>
                  <a:pt x="32" y="46"/>
                </a:lnTo>
                <a:lnTo>
                  <a:pt x="32" y="46"/>
                </a:lnTo>
                <a:lnTo>
                  <a:pt x="33" y="44"/>
                </a:lnTo>
                <a:lnTo>
                  <a:pt x="35" y="42"/>
                </a:lnTo>
                <a:lnTo>
                  <a:pt x="35" y="42"/>
                </a:lnTo>
                <a:close/>
                <a:moveTo>
                  <a:pt x="21" y="42"/>
                </a:moveTo>
                <a:lnTo>
                  <a:pt x="21" y="42"/>
                </a:lnTo>
                <a:lnTo>
                  <a:pt x="22" y="44"/>
                </a:lnTo>
                <a:lnTo>
                  <a:pt x="24" y="46"/>
                </a:lnTo>
                <a:lnTo>
                  <a:pt x="24" y="46"/>
                </a:lnTo>
                <a:lnTo>
                  <a:pt x="22" y="48"/>
                </a:lnTo>
                <a:lnTo>
                  <a:pt x="21" y="48"/>
                </a:lnTo>
                <a:lnTo>
                  <a:pt x="21" y="48"/>
                </a:lnTo>
                <a:lnTo>
                  <a:pt x="19" y="48"/>
                </a:lnTo>
                <a:lnTo>
                  <a:pt x="19" y="46"/>
                </a:lnTo>
                <a:lnTo>
                  <a:pt x="19" y="46"/>
                </a:lnTo>
                <a:lnTo>
                  <a:pt x="19" y="44"/>
                </a:lnTo>
                <a:lnTo>
                  <a:pt x="21" y="42"/>
                </a:lnTo>
                <a:lnTo>
                  <a:pt x="21" y="42"/>
                </a:lnTo>
                <a:close/>
                <a:moveTo>
                  <a:pt x="153" y="40"/>
                </a:moveTo>
                <a:lnTo>
                  <a:pt x="153" y="40"/>
                </a:lnTo>
                <a:lnTo>
                  <a:pt x="154" y="44"/>
                </a:lnTo>
                <a:lnTo>
                  <a:pt x="154" y="44"/>
                </a:lnTo>
                <a:lnTo>
                  <a:pt x="153" y="51"/>
                </a:lnTo>
                <a:lnTo>
                  <a:pt x="149" y="59"/>
                </a:lnTo>
                <a:lnTo>
                  <a:pt x="149" y="59"/>
                </a:lnTo>
                <a:lnTo>
                  <a:pt x="145" y="62"/>
                </a:lnTo>
                <a:lnTo>
                  <a:pt x="140" y="64"/>
                </a:lnTo>
                <a:lnTo>
                  <a:pt x="140" y="64"/>
                </a:lnTo>
                <a:lnTo>
                  <a:pt x="134" y="62"/>
                </a:lnTo>
                <a:lnTo>
                  <a:pt x="129" y="59"/>
                </a:lnTo>
                <a:lnTo>
                  <a:pt x="129" y="59"/>
                </a:lnTo>
                <a:lnTo>
                  <a:pt x="127" y="51"/>
                </a:lnTo>
                <a:lnTo>
                  <a:pt x="125" y="44"/>
                </a:lnTo>
                <a:lnTo>
                  <a:pt x="125" y="44"/>
                </a:lnTo>
                <a:lnTo>
                  <a:pt x="125" y="42"/>
                </a:lnTo>
                <a:lnTo>
                  <a:pt x="125" y="42"/>
                </a:lnTo>
                <a:lnTo>
                  <a:pt x="132" y="40"/>
                </a:lnTo>
                <a:lnTo>
                  <a:pt x="136" y="40"/>
                </a:lnTo>
                <a:lnTo>
                  <a:pt x="138" y="37"/>
                </a:lnTo>
                <a:lnTo>
                  <a:pt x="138" y="37"/>
                </a:lnTo>
                <a:lnTo>
                  <a:pt x="140" y="37"/>
                </a:lnTo>
                <a:lnTo>
                  <a:pt x="140" y="37"/>
                </a:lnTo>
                <a:lnTo>
                  <a:pt x="142" y="38"/>
                </a:lnTo>
                <a:lnTo>
                  <a:pt x="142" y="38"/>
                </a:lnTo>
                <a:lnTo>
                  <a:pt x="147" y="40"/>
                </a:lnTo>
                <a:lnTo>
                  <a:pt x="153" y="40"/>
                </a:lnTo>
                <a:lnTo>
                  <a:pt x="153" y="40"/>
                </a:lnTo>
                <a:close/>
                <a:moveTo>
                  <a:pt x="153" y="60"/>
                </a:moveTo>
                <a:lnTo>
                  <a:pt x="153" y="60"/>
                </a:lnTo>
                <a:lnTo>
                  <a:pt x="153" y="60"/>
                </a:lnTo>
                <a:lnTo>
                  <a:pt x="153" y="60"/>
                </a:lnTo>
                <a:lnTo>
                  <a:pt x="147" y="66"/>
                </a:lnTo>
                <a:lnTo>
                  <a:pt x="140" y="68"/>
                </a:lnTo>
                <a:lnTo>
                  <a:pt x="140" y="68"/>
                </a:lnTo>
                <a:lnTo>
                  <a:pt x="132" y="66"/>
                </a:lnTo>
                <a:lnTo>
                  <a:pt x="127" y="60"/>
                </a:lnTo>
                <a:lnTo>
                  <a:pt x="127" y="60"/>
                </a:lnTo>
                <a:lnTo>
                  <a:pt x="125" y="60"/>
                </a:lnTo>
                <a:lnTo>
                  <a:pt x="114" y="60"/>
                </a:lnTo>
                <a:lnTo>
                  <a:pt x="114" y="60"/>
                </a:lnTo>
                <a:lnTo>
                  <a:pt x="112" y="53"/>
                </a:lnTo>
                <a:lnTo>
                  <a:pt x="110" y="44"/>
                </a:lnTo>
                <a:lnTo>
                  <a:pt x="112" y="35"/>
                </a:lnTo>
                <a:lnTo>
                  <a:pt x="116" y="27"/>
                </a:lnTo>
                <a:lnTo>
                  <a:pt x="116" y="27"/>
                </a:lnTo>
                <a:lnTo>
                  <a:pt x="120" y="22"/>
                </a:lnTo>
                <a:lnTo>
                  <a:pt x="125" y="18"/>
                </a:lnTo>
                <a:lnTo>
                  <a:pt x="132" y="15"/>
                </a:lnTo>
                <a:lnTo>
                  <a:pt x="140" y="15"/>
                </a:lnTo>
                <a:lnTo>
                  <a:pt x="140" y="15"/>
                </a:lnTo>
                <a:lnTo>
                  <a:pt x="147" y="15"/>
                </a:lnTo>
                <a:lnTo>
                  <a:pt x="154" y="18"/>
                </a:lnTo>
                <a:lnTo>
                  <a:pt x="160" y="24"/>
                </a:lnTo>
                <a:lnTo>
                  <a:pt x="164" y="29"/>
                </a:lnTo>
                <a:lnTo>
                  <a:pt x="164" y="29"/>
                </a:lnTo>
                <a:lnTo>
                  <a:pt x="167" y="37"/>
                </a:lnTo>
                <a:lnTo>
                  <a:pt x="167" y="44"/>
                </a:lnTo>
                <a:lnTo>
                  <a:pt x="167" y="53"/>
                </a:lnTo>
                <a:lnTo>
                  <a:pt x="165" y="60"/>
                </a:lnTo>
                <a:lnTo>
                  <a:pt x="153" y="60"/>
                </a:lnTo>
                <a:lnTo>
                  <a:pt x="153" y="60"/>
                </a:lnTo>
                <a:close/>
                <a:moveTo>
                  <a:pt x="76" y="42"/>
                </a:moveTo>
                <a:lnTo>
                  <a:pt x="76" y="42"/>
                </a:lnTo>
                <a:lnTo>
                  <a:pt x="90" y="42"/>
                </a:lnTo>
                <a:lnTo>
                  <a:pt x="90" y="42"/>
                </a:lnTo>
                <a:lnTo>
                  <a:pt x="90" y="46"/>
                </a:lnTo>
                <a:lnTo>
                  <a:pt x="88" y="48"/>
                </a:lnTo>
                <a:lnTo>
                  <a:pt x="83" y="48"/>
                </a:lnTo>
                <a:lnTo>
                  <a:pt x="77" y="48"/>
                </a:lnTo>
                <a:lnTo>
                  <a:pt x="76" y="46"/>
                </a:lnTo>
                <a:lnTo>
                  <a:pt x="76" y="42"/>
                </a:lnTo>
                <a:lnTo>
                  <a:pt x="76" y="42"/>
                </a:lnTo>
                <a:close/>
                <a:moveTo>
                  <a:pt x="61" y="38"/>
                </a:moveTo>
                <a:lnTo>
                  <a:pt x="61" y="38"/>
                </a:lnTo>
                <a:lnTo>
                  <a:pt x="65" y="46"/>
                </a:lnTo>
                <a:lnTo>
                  <a:pt x="66" y="51"/>
                </a:lnTo>
                <a:lnTo>
                  <a:pt x="66" y="51"/>
                </a:lnTo>
                <a:lnTo>
                  <a:pt x="74" y="57"/>
                </a:lnTo>
                <a:lnTo>
                  <a:pt x="79" y="59"/>
                </a:lnTo>
                <a:lnTo>
                  <a:pt x="83" y="59"/>
                </a:lnTo>
                <a:lnTo>
                  <a:pt x="83" y="59"/>
                </a:lnTo>
                <a:lnTo>
                  <a:pt x="83" y="59"/>
                </a:lnTo>
                <a:lnTo>
                  <a:pt x="88" y="59"/>
                </a:lnTo>
                <a:lnTo>
                  <a:pt x="92" y="57"/>
                </a:lnTo>
                <a:lnTo>
                  <a:pt x="99" y="51"/>
                </a:lnTo>
                <a:lnTo>
                  <a:pt x="99" y="51"/>
                </a:lnTo>
                <a:lnTo>
                  <a:pt x="103" y="46"/>
                </a:lnTo>
                <a:lnTo>
                  <a:pt x="105" y="38"/>
                </a:lnTo>
                <a:lnTo>
                  <a:pt x="109" y="9"/>
                </a:lnTo>
                <a:lnTo>
                  <a:pt x="109" y="9"/>
                </a:lnTo>
                <a:lnTo>
                  <a:pt x="105" y="5"/>
                </a:lnTo>
                <a:lnTo>
                  <a:pt x="99" y="2"/>
                </a:lnTo>
                <a:lnTo>
                  <a:pt x="92" y="0"/>
                </a:lnTo>
                <a:lnTo>
                  <a:pt x="83" y="0"/>
                </a:lnTo>
                <a:lnTo>
                  <a:pt x="76" y="0"/>
                </a:lnTo>
                <a:lnTo>
                  <a:pt x="66" y="2"/>
                </a:lnTo>
                <a:lnTo>
                  <a:pt x="61" y="5"/>
                </a:lnTo>
                <a:lnTo>
                  <a:pt x="57" y="9"/>
                </a:lnTo>
                <a:lnTo>
                  <a:pt x="61" y="38"/>
                </a:lnTo>
                <a:lnTo>
                  <a:pt x="61" y="38"/>
                </a:lnTo>
                <a:close/>
                <a:moveTo>
                  <a:pt x="99" y="22"/>
                </a:moveTo>
                <a:lnTo>
                  <a:pt x="99" y="22"/>
                </a:lnTo>
                <a:lnTo>
                  <a:pt x="96" y="22"/>
                </a:lnTo>
                <a:lnTo>
                  <a:pt x="94" y="16"/>
                </a:lnTo>
                <a:lnTo>
                  <a:pt x="90" y="22"/>
                </a:lnTo>
                <a:lnTo>
                  <a:pt x="90" y="22"/>
                </a:lnTo>
                <a:lnTo>
                  <a:pt x="81" y="24"/>
                </a:lnTo>
                <a:lnTo>
                  <a:pt x="76" y="24"/>
                </a:lnTo>
                <a:lnTo>
                  <a:pt x="68" y="20"/>
                </a:lnTo>
                <a:lnTo>
                  <a:pt x="66" y="20"/>
                </a:lnTo>
                <a:lnTo>
                  <a:pt x="66" y="33"/>
                </a:lnTo>
                <a:lnTo>
                  <a:pt x="66" y="33"/>
                </a:lnTo>
                <a:lnTo>
                  <a:pt x="66" y="40"/>
                </a:lnTo>
                <a:lnTo>
                  <a:pt x="72" y="48"/>
                </a:lnTo>
                <a:lnTo>
                  <a:pt x="72" y="48"/>
                </a:lnTo>
                <a:lnTo>
                  <a:pt x="77" y="53"/>
                </a:lnTo>
                <a:lnTo>
                  <a:pt x="83" y="55"/>
                </a:lnTo>
                <a:lnTo>
                  <a:pt x="83" y="55"/>
                </a:lnTo>
                <a:lnTo>
                  <a:pt x="83" y="55"/>
                </a:lnTo>
                <a:lnTo>
                  <a:pt x="90" y="53"/>
                </a:lnTo>
                <a:lnTo>
                  <a:pt x="96" y="48"/>
                </a:lnTo>
                <a:lnTo>
                  <a:pt x="96" y="48"/>
                </a:lnTo>
                <a:lnTo>
                  <a:pt x="99" y="40"/>
                </a:lnTo>
                <a:lnTo>
                  <a:pt x="99" y="33"/>
                </a:lnTo>
                <a:lnTo>
                  <a:pt x="99" y="22"/>
                </a:lnTo>
                <a:lnTo>
                  <a:pt x="99" y="22"/>
                </a:lnTo>
                <a:close/>
                <a:moveTo>
                  <a:pt x="90" y="27"/>
                </a:moveTo>
                <a:lnTo>
                  <a:pt x="90" y="27"/>
                </a:lnTo>
                <a:lnTo>
                  <a:pt x="94" y="29"/>
                </a:lnTo>
                <a:lnTo>
                  <a:pt x="94" y="31"/>
                </a:lnTo>
                <a:lnTo>
                  <a:pt x="94" y="31"/>
                </a:lnTo>
                <a:lnTo>
                  <a:pt x="94" y="33"/>
                </a:lnTo>
                <a:lnTo>
                  <a:pt x="90" y="35"/>
                </a:lnTo>
                <a:lnTo>
                  <a:pt x="90" y="35"/>
                </a:lnTo>
                <a:lnTo>
                  <a:pt x="88" y="33"/>
                </a:lnTo>
                <a:lnTo>
                  <a:pt x="87" y="31"/>
                </a:lnTo>
                <a:lnTo>
                  <a:pt x="87" y="31"/>
                </a:lnTo>
                <a:lnTo>
                  <a:pt x="88" y="29"/>
                </a:lnTo>
                <a:lnTo>
                  <a:pt x="90" y="27"/>
                </a:lnTo>
                <a:lnTo>
                  <a:pt x="90" y="27"/>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82"/>
          <p:cNvSpPr>
            <a:spLocks noEditPoints="1"/>
          </p:cNvSpPr>
          <p:nvPr/>
        </p:nvSpPr>
        <p:spPr bwMode="auto">
          <a:xfrm>
            <a:off x="3261678" y="3077210"/>
            <a:ext cx="271145" cy="275590"/>
          </a:xfrm>
          <a:custGeom>
            <a:avLst/>
            <a:gdLst>
              <a:gd name="T0" fmla="*/ 24 w 123"/>
              <a:gd name="T1" fmla="*/ 48 h 125"/>
              <a:gd name="T2" fmla="*/ 109 w 123"/>
              <a:gd name="T3" fmla="*/ 48 h 125"/>
              <a:gd name="T4" fmla="*/ 109 w 123"/>
              <a:gd name="T5" fmla="*/ 15 h 125"/>
              <a:gd name="T6" fmla="*/ 74 w 123"/>
              <a:gd name="T7" fmla="*/ 15 h 125"/>
              <a:gd name="T8" fmla="*/ 24 w 123"/>
              <a:gd name="T9" fmla="*/ 48 h 125"/>
              <a:gd name="T10" fmla="*/ 24 w 123"/>
              <a:gd name="T11" fmla="*/ 48 h 125"/>
              <a:gd name="T12" fmla="*/ 77 w 123"/>
              <a:gd name="T13" fmla="*/ 59 h 125"/>
              <a:gd name="T14" fmla="*/ 109 w 123"/>
              <a:gd name="T15" fmla="*/ 59 h 125"/>
              <a:gd name="T16" fmla="*/ 109 w 123"/>
              <a:gd name="T17" fmla="*/ 65 h 125"/>
              <a:gd name="T18" fmla="*/ 109 w 123"/>
              <a:gd name="T19" fmla="*/ 70 h 125"/>
              <a:gd name="T20" fmla="*/ 87 w 123"/>
              <a:gd name="T21" fmla="*/ 70 h 125"/>
              <a:gd name="T22" fmla="*/ 77 w 123"/>
              <a:gd name="T23" fmla="*/ 65 h 125"/>
              <a:gd name="T24" fmla="*/ 77 w 123"/>
              <a:gd name="T25" fmla="*/ 59 h 125"/>
              <a:gd name="T26" fmla="*/ 77 w 123"/>
              <a:gd name="T27" fmla="*/ 59 h 125"/>
              <a:gd name="T28" fmla="*/ 123 w 123"/>
              <a:gd name="T29" fmla="*/ 125 h 125"/>
              <a:gd name="T30" fmla="*/ 8 w 123"/>
              <a:gd name="T31" fmla="*/ 125 h 125"/>
              <a:gd name="T32" fmla="*/ 0 w 123"/>
              <a:gd name="T33" fmla="*/ 92 h 125"/>
              <a:gd name="T34" fmla="*/ 0 w 123"/>
              <a:gd name="T35" fmla="*/ 48 h 125"/>
              <a:gd name="T36" fmla="*/ 66 w 123"/>
              <a:gd name="T37" fmla="*/ 2 h 125"/>
              <a:gd name="T38" fmla="*/ 68 w 123"/>
              <a:gd name="T39" fmla="*/ 0 h 125"/>
              <a:gd name="T40" fmla="*/ 70 w 123"/>
              <a:gd name="T41" fmla="*/ 0 h 125"/>
              <a:gd name="T42" fmla="*/ 116 w 123"/>
              <a:gd name="T43" fmla="*/ 0 h 125"/>
              <a:gd name="T44" fmla="*/ 123 w 123"/>
              <a:gd name="T45" fmla="*/ 0 h 125"/>
              <a:gd name="T46" fmla="*/ 123 w 123"/>
              <a:gd name="T47" fmla="*/ 0 h 125"/>
              <a:gd name="T48" fmla="*/ 123 w 123"/>
              <a:gd name="T49" fmla="*/ 125 h 125"/>
              <a:gd name="T50" fmla="*/ 123 w 123"/>
              <a:gd name="T5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 h="125">
                <a:moveTo>
                  <a:pt x="24" y="48"/>
                </a:moveTo>
                <a:lnTo>
                  <a:pt x="109" y="48"/>
                </a:lnTo>
                <a:lnTo>
                  <a:pt x="109" y="15"/>
                </a:lnTo>
                <a:lnTo>
                  <a:pt x="74" y="15"/>
                </a:lnTo>
                <a:lnTo>
                  <a:pt x="24" y="48"/>
                </a:lnTo>
                <a:lnTo>
                  <a:pt x="24" y="48"/>
                </a:lnTo>
                <a:close/>
                <a:moveTo>
                  <a:pt x="77" y="59"/>
                </a:moveTo>
                <a:lnTo>
                  <a:pt x="109" y="59"/>
                </a:lnTo>
                <a:lnTo>
                  <a:pt x="109" y="65"/>
                </a:lnTo>
                <a:lnTo>
                  <a:pt x="109" y="70"/>
                </a:lnTo>
                <a:lnTo>
                  <a:pt x="87" y="70"/>
                </a:lnTo>
                <a:lnTo>
                  <a:pt x="77" y="65"/>
                </a:lnTo>
                <a:lnTo>
                  <a:pt x="77" y="59"/>
                </a:lnTo>
                <a:lnTo>
                  <a:pt x="77" y="59"/>
                </a:lnTo>
                <a:close/>
                <a:moveTo>
                  <a:pt x="123" y="125"/>
                </a:moveTo>
                <a:lnTo>
                  <a:pt x="8" y="125"/>
                </a:lnTo>
                <a:lnTo>
                  <a:pt x="0" y="92"/>
                </a:lnTo>
                <a:lnTo>
                  <a:pt x="0" y="48"/>
                </a:lnTo>
                <a:lnTo>
                  <a:pt x="66" y="2"/>
                </a:lnTo>
                <a:lnTo>
                  <a:pt x="68" y="0"/>
                </a:lnTo>
                <a:lnTo>
                  <a:pt x="70" y="0"/>
                </a:lnTo>
                <a:lnTo>
                  <a:pt x="116" y="0"/>
                </a:lnTo>
                <a:lnTo>
                  <a:pt x="123" y="0"/>
                </a:lnTo>
                <a:lnTo>
                  <a:pt x="123" y="0"/>
                </a:lnTo>
                <a:lnTo>
                  <a:pt x="123" y="125"/>
                </a:lnTo>
                <a:lnTo>
                  <a:pt x="123" y="125"/>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83"/>
          <p:cNvSpPr>
            <a:spLocks noEditPoints="1"/>
          </p:cNvSpPr>
          <p:nvPr/>
        </p:nvSpPr>
        <p:spPr bwMode="auto">
          <a:xfrm>
            <a:off x="3913823" y="3083243"/>
            <a:ext cx="351155" cy="263525"/>
          </a:xfrm>
          <a:custGeom>
            <a:avLst/>
            <a:gdLst>
              <a:gd name="T0" fmla="*/ 159 w 159"/>
              <a:gd name="T1" fmla="*/ 102 h 119"/>
              <a:gd name="T2" fmla="*/ 147 w 159"/>
              <a:gd name="T3" fmla="*/ 86 h 119"/>
              <a:gd name="T4" fmla="*/ 119 w 159"/>
              <a:gd name="T5" fmla="*/ 102 h 119"/>
              <a:gd name="T6" fmla="*/ 101 w 159"/>
              <a:gd name="T7" fmla="*/ 0 h 119"/>
              <a:gd name="T8" fmla="*/ 104 w 159"/>
              <a:gd name="T9" fmla="*/ 0 h 119"/>
              <a:gd name="T10" fmla="*/ 110 w 159"/>
              <a:gd name="T11" fmla="*/ 5 h 119"/>
              <a:gd name="T12" fmla="*/ 112 w 159"/>
              <a:gd name="T13" fmla="*/ 13 h 119"/>
              <a:gd name="T14" fmla="*/ 139 w 159"/>
              <a:gd name="T15" fmla="*/ 20 h 119"/>
              <a:gd name="T16" fmla="*/ 112 w 159"/>
              <a:gd name="T17" fmla="*/ 44 h 119"/>
              <a:gd name="T18" fmla="*/ 139 w 159"/>
              <a:gd name="T19" fmla="*/ 51 h 119"/>
              <a:gd name="T20" fmla="*/ 112 w 159"/>
              <a:gd name="T21" fmla="*/ 77 h 119"/>
              <a:gd name="T22" fmla="*/ 139 w 159"/>
              <a:gd name="T23" fmla="*/ 84 h 119"/>
              <a:gd name="T24" fmla="*/ 112 w 159"/>
              <a:gd name="T25" fmla="*/ 110 h 119"/>
              <a:gd name="T26" fmla="*/ 110 w 159"/>
              <a:gd name="T27" fmla="*/ 113 h 119"/>
              <a:gd name="T28" fmla="*/ 104 w 159"/>
              <a:gd name="T29" fmla="*/ 117 h 119"/>
              <a:gd name="T30" fmla="*/ 58 w 159"/>
              <a:gd name="T31" fmla="*/ 119 h 119"/>
              <a:gd name="T32" fmla="*/ 55 w 159"/>
              <a:gd name="T33" fmla="*/ 117 h 119"/>
              <a:gd name="T34" fmla="*/ 49 w 159"/>
              <a:gd name="T35" fmla="*/ 113 h 119"/>
              <a:gd name="T36" fmla="*/ 49 w 159"/>
              <a:gd name="T37" fmla="*/ 101 h 119"/>
              <a:gd name="T38" fmla="*/ 20 w 159"/>
              <a:gd name="T39" fmla="*/ 77 h 119"/>
              <a:gd name="T40" fmla="*/ 49 w 159"/>
              <a:gd name="T41" fmla="*/ 68 h 119"/>
              <a:gd name="T42" fmla="*/ 20 w 159"/>
              <a:gd name="T43" fmla="*/ 44 h 119"/>
              <a:gd name="T44" fmla="*/ 49 w 159"/>
              <a:gd name="T45" fmla="*/ 36 h 119"/>
              <a:gd name="T46" fmla="*/ 20 w 159"/>
              <a:gd name="T47" fmla="*/ 13 h 119"/>
              <a:gd name="T48" fmla="*/ 49 w 159"/>
              <a:gd name="T49" fmla="*/ 9 h 119"/>
              <a:gd name="T50" fmla="*/ 49 w 159"/>
              <a:gd name="T51" fmla="*/ 5 h 119"/>
              <a:gd name="T52" fmla="*/ 55 w 159"/>
              <a:gd name="T53" fmla="*/ 0 h 119"/>
              <a:gd name="T54" fmla="*/ 58 w 159"/>
              <a:gd name="T55" fmla="*/ 0 h 119"/>
              <a:gd name="T56" fmla="*/ 80 w 159"/>
              <a:gd name="T57" fmla="*/ 80 h 119"/>
              <a:gd name="T58" fmla="*/ 69 w 159"/>
              <a:gd name="T59" fmla="*/ 84 h 119"/>
              <a:gd name="T60" fmla="*/ 66 w 159"/>
              <a:gd name="T61" fmla="*/ 95 h 119"/>
              <a:gd name="T62" fmla="*/ 68 w 159"/>
              <a:gd name="T63" fmla="*/ 101 h 119"/>
              <a:gd name="T64" fmla="*/ 75 w 159"/>
              <a:gd name="T65" fmla="*/ 108 h 119"/>
              <a:gd name="T66" fmla="*/ 80 w 159"/>
              <a:gd name="T67" fmla="*/ 108 h 119"/>
              <a:gd name="T68" fmla="*/ 90 w 159"/>
              <a:gd name="T69" fmla="*/ 104 h 119"/>
              <a:gd name="T70" fmla="*/ 93 w 159"/>
              <a:gd name="T71" fmla="*/ 95 h 119"/>
              <a:gd name="T72" fmla="*/ 93 w 159"/>
              <a:gd name="T73" fmla="*/ 90 h 119"/>
              <a:gd name="T74" fmla="*/ 86 w 159"/>
              <a:gd name="T75" fmla="*/ 82 h 119"/>
              <a:gd name="T76" fmla="*/ 80 w 159"/>
              <a:gd name="T77" fmla="*/ 80 h 119"/>
              <a:gd name="T78" fmla="*/ 80 w 159"/>
              <a:gd name="T79" fmla="*/ 11 h 119"/>
              <a:gd name="T80" fmla="*/ 69 w 159"/>
              <a:gd name="T81" fmla="*/ 14 h 119"/>
              <a:gd name="T82" fmla="*/ 66 w 159"/>
              <a:gd name="T83" fmla="*/ 25 h 119"/>
              <a:gd name="T84" fmla="*/ 68 w 159"/>
              <a:gd name="T85" fmla="*/ 31 h 119"/>
              <a:gd name="T86" fmla="*/ 75 w 159"/>
              <a:gd name="T87" fmla="*/ 38 h 119"/>
              <a:gd name="T88" fmla="*/ 80 w 159"/>
              <a:gd name="T89" fmla="*/ 38 h 119"/>
              <a:gd name="T90" fmla="*/ 90 w 159"/>
              <a:gd name="T91" fmla="*/ 35 h 119"/>
              <a:gd name="T92" fmla="*/ 93 w 159"/>
              <a:gd name="T93" fmla="*/ 25 h 119"/>
              <a:gd name="T94" fmla="*/ 93 w 159"/>
              <a:gd name="T95" fmla="*/ 20 h 119"/>
              <a:gd name="T96" fmla="*/ 86 w 159"/>
              <a:gd name="T97" fmla="*/ 13 h 119"/>
              <a:gd name="T98" fmla="*/ 80 w 159"/>
              <a:gd name="T99" fmla="*/ 11 h 119"/>
              <a:gd name="T100" fmla="*/ 80 w 159"/>
              <a:gd name="T101" fmla="*/ 46 h 119"/>
              <a:gd name="T102" fmla="*/ 69 w 159"/>
              <a:gd name="T103" fmla="*/ 49 h 119"/>
              <a:gd name="T104" fmla="*/ 66 w 159"/>
              <a:gd name="T105" fmla="*/ 58 h 119"/>
              <a:gd name="T106" fmla="*/ 68 w 159"/>
              <a:gd name="T107" fmla="*/ 64 h 119"/>
              <a:gd name="T108" fmla="*/ 75 w 159"/>
              <a:gd name="T109" fmla="*/ 71 h 119"/>
              <a:gd name="T110" fmla="*/ 80 w 159"/>
              <a:gd name="T111" fmla="*/ 73 h 119"/>
              <a:gd name="T112" fmla="*/ 90 w 159"/>
              <a:gd name="T113" fmla="*/ 69 h 119"/>
              <a:gd name="T114" fmla="*/ 93 w 159"/>
              <a:gd name="T115" fmla="*/ 58 h 119"/>
              <a:gd name="T116" fmla="*/ 93 w 159"/>
              <a:gd name="T117" fmla="*/ 53 h 119"/>
              <a:gd name="T118" fmla="*/ 86 w 159"/>
              <a:gd name="T119" fmla="*/ 46 h 119"/>
              <a:gd name="T120" fmla="*/ 80 w 159"/>
              <a:gd name="T121" fmla="*/ 46 h 119"/>
              <a:gd name="T122" fmla="*/ 13 w 159"/>
              <a:gd name="T123" fmla="*/ 86 h 119"/>
              <a:gd name="T124" fmla="*/ 0 w 159"/>
              <a:gd name="T125" fmla="*/ 10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9" h="119">
                <a:moveTo>
                  <a:pt x="119" y="102"/>
                </a:moveTo>
                <a:lnTo>
                  <a:pt x="159" y="102"/>
                </a:lnTo>
                <a:lnTo>
                  <a:pt x="159" y="86"/>
                </a:lnTo>
                <a:lnTo>
                  <a:pt x="147" y="86"/>
                </a:lnTo>
                <a:lnTo>
                  <a:pt x="119" y="102"/>
                </a:lnTo>
                <a:lnTo>
                  <a:pt x="119" y="102"/>
                </a:lnTo>
                <a:close/>
                <a:moveTo>
                  <a:pt x="58" y="0"/>
                </a:moveTo>
                <a:lnTo>
                  <a:pt x="101" y="0"/>
                </a:lnTo>
                <a:lnTo>
                  <a:pt x="101" y="0"/>
                </a:lnTo>
                <a:lnTo>
                  <a:pt x="104" y="0"/>
                </a:lnTo>
                <a:lnTo>
                  <a:pt x="108" y="2"/>
                </a:lnTo>
                <a:lnTo>
                  <a:pt x="110" y="5"/>
                </a:lnTo>
                <a:lnTo>
                  <a:pt x="112" y="9"/>
                </a:lnTo>
                <a:lnTo>
                  <a:pt x="112" y="13"/>
                </a:lnTo>
                <a:lnTo>
                  <a:pt x="139" y="13"/>
                </a:lnTo>
                <a:lnTo>
                  <a:pt x="139" y="20"/>
                </a:lnTo>
                <a:lnTo>
                  <a:pt x="112" y="36"/>
                </a:lnTo>
                <a:lnTo>
                  <a:pt x="112" y="44"/>
                </a:lnTo>
                <a:lnTo>
                  <a:pt x="139" y="44"/>
                </a:lnTo>
                <a:lnTo>
                  <a:pt x="139" y="51"/>
                </a:lnTo>
                <a:lnTo>
                  <a:pt x="112" y="68"/>
                </a:lnTo>
                <a:lnTo>
                  <a:pt x="112" y="77"/>
                </a:lnTo>
                <a:lnTo>
                  <a:pt x="139" y="77"/>
                </a:lnTo>
                <a:lnTo>
                  <a:pt x="139" y="84"/>
                </a:lnTo>
                <a:lnTo>
                  <a:pt x="112" y="101"/>
                </a:lnTo>
                <a:lnTo>
                  <a:pt x="112" y="110"/>
                </a:lnTo>
                <a:lnTo>
                  <a:pt x="112" y="110"/>
                </a:lnTo>
                <a:lnTo>
                  <a:pt x="110" y="113"/>
                </a:lnTo>
                <a:lnTo>
                  <a:pt x="108" y="115"/>
                </a:lnTo>
                <a:lnTo>
                  <a:pt x="104" y="117"/>
                </a:lnTo>
                <a:lnTo>
                  <a:pt x="101" y="119"/>
                </a:lnTo>
                <a:lnTo>
                  <a:pt x="58" y="119"/>
                </a:lnTo>
                <a:lnTo>
                  <a:pt x="58" y="119"/>
                </a:lnTo>
                <a:lnTo>
                  <a:pt x="55" y="117"/>
                </a:lnTo>
                <a:lnTo>
                  <a:pt x="51" y="115"/>
                </a:lnTo>
                <a:lnTo>
                  <a:pt x="49" y="113"/>
                </a:lnTo>
                <a:lnTo>
                  <a:pt x="49" y="110"/>
                </a:lnTo>
                <a:lnTo>
                  <a:pt x="49" y="101"/>
                </a:lnTo>
                <a:lnTo>
                  <a:pt x="20" y="84"/>
                </a:lnTo>
                <a:lnTo>
                  <a:pt x="20" y="77"/>
                </a:lnTo>
                <a:lnTo>
                  <a:pt x="49" y="77"/>
                </a:lnTo>
                <a:lnTo>
                  <a:pt x="49" y="68"/>
                </a:lnTo>
                <a:lnTo>
                  <a:pt x="20" y="51"/>
                </a:lnTo>
                <a:lnTo>
                  <a:pt x="20" y="44"/>
                </a:lnTo>
                <a:lnTo>
                  <a:pt x="49" y="44"/>
                </a:lnTo>
                <a:lnTo>
                  <a:pt x="49" y="36"/>
                </a:lnTo>
                <a:lnTo>
                  <a:pt x="20" y="20"/>
                </a:lnTo>
                <a:lnTo>
                  <a:pt x="20" y="13"/>
                </a:lnTo>
                <a:lnTo>
                  <a:pt x="49" y="13"/>
                </a:lnTo>
                <a:lnTo>
                  <a:pt x="49" y="9"/>
                </a:lnTo>
                <a:lnTo>
                  <a:pt x="49" y="9"/>
                </a:lnTo>
                <a:lnTo>
                  <a:pt x="49" y="5"/>
                </a:lnTo>
                <a:lnTo>
                  <a:pt x="51" y="2"/>
                </a:lnTo>
                <a:lnTo>
                  <a:pt x="55" y="0"/>
                </a:lnTo>
                <a:lnTo>
                  <a:pt x="58" y="0"/>
                </a:lnTo>
                <a:lnTo>
                  <a:pt x="58" y="0"/>
                </a:lnTo>
                <a:close/>
                <a:moveTo>
                  <a:pt x="80" y="80"/>
                </a:moveTo>
                <a:lnTo>
                  <a:pt x="80" y="80"/>
                </a:lnTo>
                <a:lnTo>
                  <a:pt x="75" y="82"/>
                </a:lnTo>
                <a:lnTo>
                  <a:pt x="69" y="84"/>
                </a:lnTo>
                <a:lnTo>
                  <a:pt x="68" y="90"/>
                </a:lnTo>
                <a:lnTo>
                  <a:pt x="66" y="95"/>
                </a:lnTo>
                <a:lnTo>
                  <a:pt x="66" y="95"/>
                </a:lnTo>
                <a:lnTo>
                  <a:pt x="68" y="101"/>
                </a:lnTo>
                <a:lnTo>
                  <a:pt x="69" y="104"/>
                </a:lnTo>
                <a:lnTo>
                  <a:pt x="75" y="108"/>
                </a:lnTo>
                <a:lnTo>
                  <a:pt x="80" y="108"/>
                </a:lnTo>
                <a:lnTo>
                  <a:pt x="80" y="108"/>
                </a:lnTo>
                <a:lnTo>
                  <a:pt x="86" y="108"/>
                </a:lnTo>
                <a:lnTo>
                  <a:pt x="90" y="104"/>
                </a:lnTo>
                <a:lnTo>
                  <a:pt x="93" y="101"/>
                </a:lnTo>
                <a:lnTo>
                  <a:pt x="93" y="95"/>
                </a:lnTo>
                <a:lnTo>
                  <a:pt x="93" y="95"/>
                </a:lnTo>
                <a:lnTo>
                  <a:pt x="93" y="90"/>
                </a:lnTo>
                <a:lnTo>
                  <a:pt x="90" y="84"/>
                </a:lnTo>
                <a:lnTo>
                  <a:pt x="86" y="82"/>
                </a:lnTo>
                <a:lnTo>
                  <a:pt x="80" y="80"/>
                </a:lnTo>
                <a:lnTo>
                  <a:pt x="80" y="80"/>
                </a:lnTo>
                <a:close/>
                <a:moveTo>
                  <a:pt x="80" y="11"/>
                </a:moveTo>
                <a:lnTo>
                  <a:pt x="80" y="11"/>
                </a:lnTo>
                <a:lnTo>
                  <a:pt x="75" y="13"/>
                </a:lnTo>
                <a:lnTo>
                  <a:pt x="69" y="14"/>
                </a:lnTo>
                <a:lnTo>
                  <a:pt x="68" y="20"/>
                </a:lnTo>
                <a:lnTo>
                  <a:pt x="66" y="25"/>
                </a:lnTo>
                <a:lnTo>
                  <a:pt x="66" y="25"/>
                </a:lnTo>
                <a:lnTo>
                  <a:pt x="68" y="31"/>
                </a:lnTo>
                <a:lnTo>
                  <a:pt x="69" y="35"/>
                </a:lnTo>
                <a:lnTo>
                  <a:pt x="75" y="38"/>
                </a:lnTo>
                <a:lnTo>
                  <a:pt x="80" y="38"/>
                </a:lnTo>
                <a:lnTo>
                  <a:pt x="80" y="38"/>
                </a:lnTo>
                <a:lnTo>
                  <a:pt x="86" y="38"/>
                </a:lnTo>
                <a:lnTo>
                  <a:pt x="90" y="35"/>
                </a:lnTo>
                <a:lnTo>
                  <a:pt x="93" y="31"/>
                </a:lnTo>
                <a:lnTo>
                  <a:pt x="93" y="25"/>
                </a:lnTo>
                <a:lnTo>
                  <a:pt x="93" y="25"/>
                </a:lnTo>
                <a:lnTo>
                  <a:pt x="93" y="20"/>
                </a:lnTo>
                <a:lnTo>
                  <a:pt x="90" y="14"/>
                </a:lnTo>
                <a:lnTo>
                  <a:pt x="86" y="13"/>
                </a:lnTo>
                <a:lnTo>
                  <a:pt x="80" y="11"/>
                </a:lnTo>
                <a:lnTo>
                  <a:pt x="80" y="11"/>
                </a:lnTo>
                <a:close/>
                <a:moveTo>
                  <a:pt x="80" y="46"/>
                </a:moveTo>
                <a:lnTo>
                  <a:pt x="80" y="46"/>
                </a:lnTo>
                <a:lnTo>
                  <a:pt x="75" y="46"/>
                </a:lnTo>
                <a:lnTo>
                  <a:pt x="69" y="49"/>
                </a:lnTo>
                <a:lnTo>
                  <a:pt x="68" y="53"/>
                </a:lnTo>
                <a:lnTo>
                  <a:pt x="66" y="58"/>
                </a:lnTo>
                <a:lnTo>
                  <a:pt x="66" y="58"/>
                </a:lnTo>
                <a:lnTo>
                  <a:pt x="68" y="64"/>
                </a:lnTo>
                <a:lnTo>
                  <a:pt x="69" y="69"/>
                </a:lnTo>
                <a:lnTo>
                  <a:pt x="75" y="71"/>
                </a:lnTo>
                <a:lnTo>
                  <a:pt x="80" y="73"/>
                </a:lnTo>
                <a:lnTo>
                  <a:pt x="80" y="73"/>
                </a:lnTo>
                <a:lnTo>
                  <a:pt x="86" y="71"/>
                </a:lnTo>
                <a:lnTo>
                  <a:pt x="90" y="69"/>
                </a:lnTo>
                <a:lnTo>
                  <a:pt x="93" y="64"/>
                </a:lnTo>
                <a:lnTo>
                  <a:pt x="93" y="58"/>
                </a:lnTo>
                <a:lnTo>
                  <a:pt x="93" y="58"/>
                </a:lnTo>
                <a:lnTo>
                  <a:pt x="93" y="53"/>
                </a:lnTo>
                <a:lnTo>
                  <a:pt x="90" y="49"/>
                </a:lnTo>
                <a:lnTo>
                  <a:pt x="86" y="46"/>
                </a:lnTo>
                <a:lnTo>
                  <a:pt x="80" y="46"/>
                </a:lnTo>
                <a:lnTo>
                  <a:pt x="80" y="46"/>
                </a:lnTo>
                <a:close/>
                <a:moveTo>
                  <a:pt x="42" y="102"/>
                </a:moveTo>
                <a:lnTo>
                  <a:pt x="13" y="86"/>
                </a:lnTo>
                <a:lnTo>
                  <a:pt x="0" y="86"/>
                </a:lnTo>
                <a:lnTo>
                  <a:pt x="0" y="102"/>
                </a:lnTo>
                <a:lnTo>
                  <a:pt x="42" y="102"/>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84"/>
          <p:cNvSpPr>
            <a:spLocks noEditPoints="1"/>
          </p:cNvSpPr>
          <p:nvPr/>
        </p:nvSpPr>
        <p:spPr bwMode="auto">
          <a:xfrm>
            <a:off x="1051560" y="3089593"/>
            <a:ext cx="341630" cy="250825"/>
          </a:xfrm>
          <a:custGeom>
            <a:avLst/>
            <a:gdLst>
              <a:gd name="T0" fmla="*/ 0 w 160"/>
              <a:gd name="T1" fmla="*/ 53 h 117"/>
              <a:gd name="T2" fmla="*/ 13 w 160"/>
              <a:gd name="T3" fmla="*/ 38 h 117"/>
              <a:gd name="T4" fmla="*/ 66 w 160"/>
              <a:gd name="T5" fmla="*/ 89 h 117"/>
              <a:gd name="T6" fmla="*/ 51 w 160"/>
              <a:gd name="T7" fmla="*/ 104 h 117"/>
              <a:gd name="T8" fmla="*/ 9 w 160"/>
              <a:gd name="T9" fmla="*/ 104 h 117"/>
              <a:gd name="T10" fmla="*/ 2 w 160"/>
              <a:gd name="T11" fmla="*/ 93 h 117"/>
              <a:gd name="T12" fmla="*/ 22 w 160"/>
              <a:gd name="T13" fmla="*/ 73 h 117"/>
              <a:gd name="T14" fmla="*/ 0 w 160"/>
              <a:gd name="T15" fmla="*/ 53 h 117"/>
              <a:gd name="T16" fmla="*/ 0 w 160"/>
              <a:gd name="T17" fmla="*/ 53 h 117"/>
              <a:gd name="T18" fmla="*/ 110 w 160"/>
              <a:gd name="T19" fmla="*/ 49 h 117"/>
              <a:gd name="T20" fmla="*/ 108 w 160"/>
              <a:gd name="T21" fmla="*/ 45 h 117"/>
              <a:gd name="T22" fmla="*/ 70 w 160"/>
              <a:gd name="T23" fmla="*/ 44 h 117"/>
              <a:gd name="T24" fmla="*/ 44 w 160"/>
              <a:gd name="T25" fmla="*/ 31 h 117"/>
              <a:gd name="T26" fmla="*/ 29 w 160"/>
              <a:gd name="T27" fmla="*/ 42 h 117"/>
              <a:gd name="T28" fmla="*/ 29 w 160"/>
              <a:gd name="T29" fmla="*/ 44 h 117"/>
              <a:gd name="T30" fmla="*/ 29 w 160"/>
              <a:gd name="T31" fmla="*/ 44 h 117"/>
              <a:gd name="T32" fmla="*/ 29 w 160"/>
              <a:gd name="T33" fmla="*/ 44 h 117"/>
              <a:gd name="T34" fmla="*/ 46 w 160"/>
              <a:gd name="T35" fmla="*/ 62 h 117"/>
              <a:gd name="T36" fmla="*/ 55 w 160"/>
              <a:gd name="T37" fmla="*/ 69 h 117"/>
              <a:gd name="T38" fmla="*/ 66 w 160"/>
              <a:gd name="T39" fmla="*/ 77 h 117"/>
              <a:gd name="T40" fmla="*/ 66 w 160"/>
              <a:gd name="T41" fmla="*/ 77 h 117"/>
              <a:gd name="T42" fmla="*/ 74 w 160"/>
              <a:gd name="T43" fmla="*/ 78 h 117"/>
              <a:gd name="T44" fmla="*/ 81 w 160"/>
              <a:gd name="T45" fmla="*/ 78 h 117"/>
              <a:gd name="T46" fmla="*/ 86 w 160"/>
              <a:gd name="T47" fmla="*/ 82 h 117"/>
              <a:gd name="T48" fmla="*/ 94 w 160"/>
              <a:gd name="T49" fmla="*/ 89 h 117"/>
              <a:gd name="T50" fmla="*/ 90 w 160"/>
              <a:gd name="T51" fmla="*/ 93 h 117"/>
              <a:gd name="T52" fmla="*/ 114 w 160"/>
              <a:gd name="T53" fmla="*/ 117 h 117"/>
              <a:gd name="T54" fmla="*/ 114 w 160"/>
              <a:gd name="T55" fmla="*/ 117 h 117"/>
              <a:gd name="T56" fmla="*/ 123 w 160"/>
              <a:gd name="T57" fmla="*/ 110 h 117"/>
              <a:gd name="T58" fmla="*/ 129 w 160"/>
              <a:gd name="T59" fmla="*/ 100 h 117"/>
              <a:gd name="T60" fmla="*/ 134 w 160"/>
              <a:gd name="T61" fmla="*/ 93 h 117"/>
              <a:gd name="T62" fmla="*/ 138 w 160"/>
              <a:gd name="T63" fmla="*/ 82 h 117"/>
              <a:gd name="T64" fmla="*/ 134 w 160"/>
              <a:gd name="T65" fmla="*/ 78 h 117"/>
              <a:gd name="T66" fmla="*/ 140 w 160"/>
              <a:gd name="T67" fmla="*/ 69 h 117"/>
              <a:gd name="T68" fmla="*/ 141 w 160"/>
              <a:gd name="T69" fmla="*/ 69 h 117"/>
              <a:gd name="T70" fmla="*/ 147 w 160"/>
              <a:gd name="T71" fmla="*/ 77 h 117"/>
              <a:gd name="T72" fmla="*/ 160 w 160"/>
              <a:gd name="T73" fmla="*/ 56 h 117"/>
              <a:gd name="T74" fmla="*/ 151 w 160"/>
              <a:gd name="T75" fmla="*/ 0 h 117"/>
              <a:gd name="T76" fmla="*/ 112 w 160"/>
              <a:gd name="T77" fmla="*/ 38 h 117"/>
              <a:gd name="T78" fmla="*/ 118 w 160"/>
              <a:gd name="T79" fmla="*/ 44 h 117"/>
              <a:gd name="T80" fmla="*/ 110 w 160"/>
              <a:gd name="T81" fmla="*/ 4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17">
                <a:moveTo>
                  <a:pt x="0" y="53"/>
                </a:moveTo>
                <a:lnTo>
                  <a:pt x="13" y="38"/>
                </a:lnTo>
                <a:lnTo>
                  <a:pt x="66" y="89"/>
                </a:lnTo>
                <a:lnTo>
                  <a:pt x="51" y="104"/>
                </a:lnTo>
                <a:lnTo>
                  <a:pt x="9" y="104"/>
                </a:lnTo>
                <a:lnTo>
                  <a:pt x="2" y="93"/>
                </a:lnTo>
                <a:lnTo>
                  <a:pt x="22" y="73"/>
                </a:lnTo>
                <a:lnTo>
                  <a:pt x="0" y="53"/>
                </a:lnTo>
                <a:lnTo>
                  <a:pt x="0" y="53"/>
                </a:lnTo>
                <a:close/>
                <a:moveTo>
                  <a:pt x="110" y="49"/>
                </a:moveTo>
                <a:lnTo>
                  <a:pt x="108" y="45"/>
                </a:lnTo>
                <a:lnTo>
                  <a:pt x="70" y="44"/>
                </a:lnTo>
                <a:lnTo>
                  <a:pt x="44" y="31"/>
                </a:lnTo>
                <a:lnTo>
                  <a:pt x="29" y="42"/>
                </a:lnTo>
                <a:lnTo>
                  <a:pt x="29" y="44"/>
                </a:lnTo>
                <a:lnTo>
                  <a:pt x="29" y="44"/>
                </a:lnTo>
                <a:lnTo>
                  <a:pt x="29" y="44"/>
                </a:lnTo>
                <a:lnTo>
                  <a:pt x="46" y="62"/>
                </a:lnTo>
                <a:lnTo>
                  <a:pt x="55" y="69"/>
                </a:lnTo>
                <a:lnTo>
                  <a:pt x="66" y="77"/>
                </a:lnTo>
                <a:lnTo>
                  <a:pt x="66" y="77"/>
                </a:lnTo>
                <a:lnTo>
                  <a:pt x="74" y="78"/>
                </a:lnTo>
                <a:lnTo>
                  <a:pt x="81" y="78"/>
                </a:lnTo>
                <a:lnTo>
                  <a:pt x="86" y="82"/>
                </a:lnTo>
                <a:lnTo>
                  <a:pt x="94" y="89"/>
                </a:lnTo>
                <a:lnTo>
                  <a:pt x="90" y="93"/>
                </a:lnTo>
                <a:lnTo>
                  <a:pt x="114" y="117"/>
                </a:lnTo>
                <a:lnTo>
                  <a:pt x="114" y="117"/>
                </a:lnTo>
                <a:lnTo>
                  <a:pt x="123" y="110"/>
                </a:lnTo>
                <a:lnTo>
                  <a:pt x="129" y="100"/>
                </a:lnTo>
                <a:lnTo>
                  <a:pt x="134" y="93"/>
                </a:lnTo>
                <a:lnTo>
                  <a:pt x="138" y="82"/>
                </a:lnTo>
                <a:lnTo>
                  <a:pt x="134" y="78"/>
                </a:lnTo>
                <a:lnTo>
                  <a:pt x="140" y="69"/>
                </a:lnTo>
                <a:lnTo>
                  <a:pt x="141" y="69"/>
                </a:lnTo>
                <a:lnTo>
                  <a:pt x="147" y="77"/>
                </a:lnTo>
                <a:lnTo>
                  <a:pt x="160" y="56"/>
                </a:lnTo>
                <a:lnTo>
                  <a:pt x="151" y="0"/>
                </a:lnTo>
                <a:lnTo>
                  <a:pt x="112" y="38"/>
                </a:lnTo>
                <a:lnTo>
                  <a:pt x="118" y="44"/>
                </a:lnTo>
                <a:lnTo>
                  <a:pt x="110" y="49"/>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85"/>
          <p:cNvSpPr>
            <a:spLocks noEditPoints="1"/>
          </p:cNvSpPr>
          <p:nvPr/>
        </p:nvSpPr>
        <p:spPr bwMode="auto">
          <a:xfrm>
            <a:off x="2578735" y="2455863"/>
            <a:ext cx="280035" cy="278130"/>
          </a:xfrm>
          <a:custGeom>
            <a:avLst/>
            <a:gdLst>
              <a:gd name="T0" fmla="*/ 123 w 127"/>
              <a:gd name="T1" fmla="*/ 124 h 126"/>
              <a:gd name="T2" fmla="*/ 127 w 127"/>
              <a:gd name="T3" fmla="*/ 102 h 126"/>
              <a:gd name="T4" fmla="*/ 125 w 127"/>
              <a:gd name="T5" fmla="*/ 90 h 126"/>
              <a:gd name="T6" fmla="*/ 114 w 127"/>
              <a:gd name="T7" fmla="*/ 82 h 126"/>
              <a:gd name="T8" fmla="*/ 105 w 127"/>
              <a:gd name="T9" fmla="*/ 82 h 126"/>
              <a:gd name="T10" fmla="*/ 90 w 127"/>
              <a:gd name="T11" fmla="*/ 88 h 126"/>
              <a:gd name="T12" fmla="*/ 83 w 127"/>
              <a:gd name="T13" fmla="*/ 90 h 126"/>
              <a:gd name="T14" fmla="*/ 74 w 127"/>
              <a:gd name="T15" fmla="*/ 86 h 126"/>
              <a:gd name="T16" fmla="*/ 63 w 127"/>
              <a:gd name="T17" fmla="*/ 75 h 126"/>
              <a:gd name="T18" fmla="*/ 57 w 127"/>
              <a:gd name="T19" fmla="*/ 64 h 126"/>
              <a:gd name="T20" fmla="*/ 22 w 127"/>
              <a:gd name="T21" fmla="*/ 14 h 126"/>
              <a:gd name="T22" fmla="*/ 11 w 127"/>
              <a:gd name="T23" fmla="*/ 1 h 126"/>
              <a:gd name="T24" fmla="*/ 0 w 127"/>
              <a:gd name="T25" fmla="*/ 20 h 126"/>
              <a:gd name="T26" fmla="*/ 2 w 127"/>
              <a:gd name="T27" fmla="*/ 29 h 126"/>
              <a:gd name="T28" fmla="*/ 7 w 127"/>
              <a:gd name="T29" fmla="*/ 36 h 126"/>
              <a:gd name="T30" fmla="*/ 17 w 127"/>
              <a:gd name="T31" fmla="*/ 119 h 126"/>
              <a:gd name="T32" fmla="*/ 18 w 127"/>
              <a:gd name="T33" fmla="*/ 119 h 126"/>
              <a:gd name="T34" fmla="*/ 28 w 127"/>
              <a:gd name="T35" fmla="*/ 55 h 126"/>
              <a:gd name="T36" fmla="*/ 35 w 127"/>
              <a:gd name="T37" fmla="*/ 69 h 126"/>
              <a:gd name="T38" fmla="*/ 52 w 127"/>
              <a:gd name="T39" fmla="*/ 106 h 126"/>
              <a:gd name="T40" fmla="*/ 63 w 127"/>
              <a:gd name="T41" fmla="*/ 119 h 126"/>
              <a:gd name="T42" fmla="*/ 68 w 127"/>
              <a:gd name="T43" fmla="*/ 123 h 126"/>
              <a:gd name="T44" fmla="*/ 94 w 127"/>
              <a:gd name="T45" fmla="*/ 126 h 126"/>
              <a:gd name="T46" fmla="*/ 123 w 127"/>
              <a:gd name="T47" fmla="*/ 124 h 126"/>
              <a:gd name="T48" fmla="*/ 97 w 127"/>
              <a:gd name="T49" fmla="*/ 78 h 126"/>
              <a:gd name="T50" fmla="*/ 90 w 127"/>
              <a:gd name="T51" fmla="*/ 80 h 126"/>
              <a:gd name="T52" fmla="*/ 74 w 127"/>
              <a:gd name="T53" fmla="*/ 78 h 126"/>
              <a:gd name="T54" fmla="*/ 68 w 127"/>
              <a:gd name="T55" fmla="*/ 73 h 126"/>
              <a:gd name="T56" fmla="*/ 44 w 127"/>
              <a:gd name="T57" fmla="*/ 34 h 126"/>
              <a:gd name="T58" fmla="*/ 22 w 127"/>
              <a:gd name="T59" fmla="*/ 5 h 126"/>
              <a:gd name="T60" fmla="*/ 17 w 127"/>
              <a:gd name="T61" fmla="*/ 0 h 126"/>
              <a:gd name="T62" fmla="*/ 28 w 127"/>
              <a:gd name="T63" fmla="*/ 1 h 126"/>
              <a:gd name="T64" fmla="*/ 33 w 127"/>
              <a:gd name="T65" fmla="*/ 5 h 126"/>
              <a:gd name="T66" fmla="*/ 50 w 127"/>
              <a:gd name="T67" fmla="*/ 22 h 126"/>
              <a:gd name="T68" fmla="*/ 70 w 127"/>
              <a:gd name="T69" fmla="*/ 56 h 126"/>
              <a:gd name="T70" fmla="*/ 86 w 127"/>
              <a:gd name="T71" fmla="*/ 73 h 126"/>
              <a:gd name="T72" fmla="*/ 97 w 127"/>
              <a:gd name="T73" fmla="*/ 7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126">
                <a:moveTo>
                  <a:pt x="123" y="124"/>
                </a:moveTo>
                <a:lnTo>
                  <a:pt x="123" y="124"/>
                </a:lnTo>
                <a:lnTo>
                  <a:pt x="127" y="110"/>
                </a:lnTo>
                <a:lnTo>
                  <a:pt x="127" y="102"/>
                </a:lnTo>
                <a:lnTo>
                  <a:pt x="127" y="95"/>
                </a:lnTo>
                <a:lnTo>
                  <a:pt x="125" y="90"/>
                </a:lnTo>
                <a:lnTo>
                  <a:pt x="121" y="84"/>
                </a:lnTo>
                <a:lnTo>
                  <a:pt x="114" y="82"/>
                </a:lnTo>
                <a:lnTo>
                  <a:pt x="105" y="82"/>
                </a:lnTo>
                <a:lnTo>
                  <a:pt x="105" y="82"/>
                </a:lnTo>
                <a:lnTo>
                  <a:pt x="99" y="86"/>
                </a:lnTo>
                <a:lnTo>
                  <a:pt x="90" y="88"/>
                </a:lnTo>
                <a:lnTo>
                  <a:pt x="90" y="88"/>
                </a:lnTo>
                <a:lnTo>
                  <a:pt x="83" y="90"/>
                </a:lnTo>
                <a:lnTo>
                  <a:pt x="77" y="88"/>
                </a:lnTo>
                <a:lnTo>
                  <a:pt x="74" y="86"/>
                </a:lnTo>
                <a:lnTo>
                  <a:pt x="68" y="84"/>
                </a:lnTo>
                <a:lnTo>
                  <a:pt x="63" y="75"/>
                </a:lnTo>
                <a:lnTo>
                  <a:pt x="57" y="64"/>
                </a:lnTo>
                <a:lnTo>
                  <a:pt x="57" y="64"/>
                </a:lnTo>
                <a:lnTo>
                  <a:pt x="35" y="31"/>
                </a:lnTo>
                <a:lnTo>
                  <a:pt x="22" y="14"/>
                </a:lnTo>
                <a:lnTo>
                  <a:pt x="11" y="1"/>
                </a:lnTo>
                <a:lnTo>
                  <a:pt x="11" y="1"/>
                </a:lnTo>
                <a:lnTo>
                  <a:pt x="4" y="12"/>
                </a:lnTo>
                <a:lnTo>
                  <a:pt x="0" y="20"/>
                </a:lnTo>
                <a:lnTo>
                  <a:pt x="0" y="23"/>
                </a:lnTo>
                <a:lnTo>
                  <a:pt x="2" y="29"/>
                </a:lnTo>
                <a:lnTo>
                  <a:pt x="7" y="36"/>
                </a:lnTo>
                <a:lnTo>
                  <a:pt x="7" y="36"/>
                </a:lnTo>
                <a:lnTo>
                  <a:pt x="13" y="78"/>
                </a:lnTo>
                <a:lnTo>
                  <a:pt x="17" y="119"/>
                </a:lnTo>
                <a:lnTo>
                  <a:pt x="17" y="119"/>
                </a:lnTo>
                <a:lnTo>
                  <a:pt x="18" y="119"/>
                </a:lnTo>
                <a:lnTo>
                  <a:pt x="22" y="119"/>
                </a:lnTo>
                <a:lnTo>
                  <a:pt x="28" y="55"/>
                </a:lnTo>
                <a:lnTo>
                  <a:pt x="28" y="55"/>
                </a:lnTo>
                <a:lnTo>
                  <a:pt x="35" y="69"/>
                </a:lnTo>
                <a:lnTo>
                  <a:pt x="44" y="88"/>
                </a:lnTo>
                <a:lnTo>
                  <a:pt x="52" y="106"/>
                </a:lnTo>
                <a:lnTo>
                  <a:pt x="57" y="113"/>
                </a:lnTo>
                <a:lnTo>
                  <a:pt x="63" y="119"/>
                </a:lnTo>
                <a:lnTo>
                  <a:pt x="63" y="119"/>
                </a:lnTo>
                <a:lnTo>
                  <a:pt x="68" y="123"/>
                </a:lnTo>
                <a:lnTo>
                  <a:pt x="75" y="124"/>
                </a:lnTo>
                <a:lnTo>
                  <a:pt x="94" y="126"/>
                </a:lnTo>
                <a:lnTo>
                  <a:pt x="112" y="124"/>
                </a:lnTo>
                <a:lnTo>
                  <a:pt x="123" y="124"/>
                </a:lnTo>
                <a:lnTo>
                  <a:pt x="123" y="124"/>
                </a:lnTo>
                <a:close/>
                <a:moveTo>
                  <a:pt x="97" y="78"/>
                </a:moveTo>
                <a:lnTo>
                  <a:pt x="97" y="78"/>
                </a:lnTo>
                <a:lnTo>
                  <a:pt x="90" y="80"/>
                </a:lnTo>
                <a:lnTo>
                  <a:pt x="81" y="80"/>
                </a:lnTo>
                <a:lnTo>
                  <a:pt x="74" y="78"/>
                </a:lnTo>
                <a:lnTo>
                  <a:pt x="70" y="77"/>
                </a:lnTo>
                <a:lnTo>
                  <a:pt x="68" y="73"/>
                </a:lnTo>
                <a:lnTo>
                  <a:pt x="68" y="73"/>
                </a:lnTo>
                <a:lnTo>
                  <a:pt x="44" y="34"/>
                </a:lnTo>
                <a:lnTo>
                  <a:pt x="29" y="14"/>
                </a:lnTo>
                <a:lnTo>
                  <a:pt x="22" y="5"/>
                </a:lnTo>
                <a:lnTo>
                  <a:pt x="17" y="0"/>
                </a:lnTo>
                <a:lnTo>
                  <a:pt x="17" y="0"/>
                </a:lnTo>
                <a:lnTo>
                  <a:pt x="22" y="0"/>
                </a:lnTo>
                <a:lnTo>
                  <a:pt x="28" y="1"/>
                </a:lnTo>
                <a:lnTo>
                  <a:pt x="33" y="5"/>
                </a:lnTo>
                <a:lnTo>
                  <a:pt x="33" y="5"/>
                </a:lnTo>
                <a:lnTo>
                  <a:pt x="42" y="12"/>
                </a:lnTo>
                <a:lnTo>
                  <a:pt x="50" y="22"/>
                </a:lnTo>
                <a:lnTo>
                  <a:pt x="63" y="45"/>
                </a:lnTo>
                <a:lnTo>
                  <a:pt x="70" y="56"/>
                </a:lnTo>
                <a:lnTo>
                  <a:pt x="77" y="66"/>
                </a:lnTo>
                <a:lnTo>
                  <a:pt x="86" y="73"/>
                </a:lnTo>
                <a:lnTo>
                  <a:pt x="92" y="77"/>
                </a:lnTo>
                <a:lnTo>
                  <a:pt x="97" y="78"/>
                </a:lnTo>
                <a:lnTo>
                  <a:pt x="97" y="78"/>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88"/>
          <p:cNvSpPr>
            <a:spLocks noEditPoints="1"/>
          </p:cNvSpPr>
          <p:nvPr/>
        </p:nvSpPr>
        <p:spPr bwMode="auto">
          <a:xfrm>
            <a:off x="4684078" y="2447290"/>
            <a:ext cx="304165" cy="295275"/>
          </a:xfrm>
          <a:custGeom>
            <a:avLst/>
            <a:gdLst>
              <a:gd name="T0" fmla="*/ 37 w 138"/>
              <a:gd name="T1" fmla="*/ 0 h 134"/>
              <a:gd name="T2" fmla="*/ 37 w 138"/>
              <a:gd name="T3" fmla="*/ 0 h 134"/>
              <a:gd name="T4" fmla="*/ 88 w 138"/>
              <a:gd name="T5" fmla="*/ 0 h 134"/>
              <a:gd name="T6" fmla="*/ 88 w 138"/>
              <a:gd name="T7" fmla="*/ 0 h 134"/>
              <a:gd name="T8" fmla="*/ 96 w 138"/>
              <a:gd name="T9" fmla="*/ 15 h 134"/>
              <a:gd name="T10" fmla="*/ 28 w 138"/>
              <a:gd name="T11" fmla="*/ 15 h 134"/>
              <a:gd name="T12" fmla="*/ 28 w 138"/>
              <a:gd name="T13" fmla="*/ 15 h 134"/>
              <a:gd name="T14" fmla="*/ 37 w 138"/>
              <a:gd name="T15" fmla="*/ 0 h 134"/>
              <a:gd name="T16" fmla="*/ 37 w 138"/>
              <a:gd name="T17" fmla="*/ 0 h 134"/>
              <a:gd name="T18" fmla="*/ 26 w 138"/>
              <a:gd name="T19" fmla="*/ 20 h 134"/>
              <a:gd name="T20" fmla="*/ 0 w 138"/>
              <a:gd name="T21" fmla="*/ 20 h 134"/>
              <a:gd name="T22" fmla="*/ 17 w 138"/>
              <a:gd name="T23" fmla="*/ 52 h 134"/>
              <a:gd name="T24" fmla="*/ 17 w 138"/>
              <a:gd name="T25" fmla="*/ 52 h 134"/>
              <a:gd name="T26" fmla="*/ 13 w 138"/>
              <a:gd name="T27" fmla="*/ 68 h 134"/>
              <a:gd name="T28" fmla="*/ 13 w 138"/>
              <a:gd name="T29" fmla="*/ 86 h 134"/>
              <a:gd name="T30" fmla="*/ 15 w 138"/>
              <a:gd name="T31" fmla="*/ 103 h 134"/>
              <a:gd name="T32" fmla="*/ 17 w 138"/>
              <a:gd name="T33" fmla="*/ 121 h 134"/>
              <a:gd name="T34" fmla="*/ 8 w 138"/>
              <a:gd name="T35" fmla="*/ 121 h 134"/>
              <a:gd name="T36" fmla="*/ 8 w 138"/>
              <a:gd name="T37" fmla="*/ 134 h 134"/>
              <a:gd name="T38" fmla="*/ 120 w 138"/>
              <a:gd name="T39" fmla="*/ 134 h 134"/>
              <a:gd name="T40" fmla="*/ 120 w 138"/>
              <a:gd name="T41" fmla="*/ 121 h 134"/>
              <a:gd name="T42" fmla="*/ 109 w 138"/>
              <a:gd name="T43" fmla="*/ 121 h 134"/>
              <a:gd name="T44" fmla="*/ 109 w 138"/>
              <a:gd name="T45" fmla="*/ 121 h 134"/>
              <a:gd name="T46" fmla="*/ 110 w 138"/>
              <a:gd name="T47" fmla="*/ 99 h 134"/>
              <a:gd name="T48" fmla="*/ 112 w 138"/>
              <a:gd name="T49" fmla="*/ 79 h 134"/>
              <a:gd name="T50" fmla="*/ 110 w 138"/>
              <a:gd name="T51" fmla="*/ 59 h 134"/>
              <a:gd name="T52" fmla="*/ 107 w 138"/>
              <a:gd name="T53" fmla="*/ 41 h 134"/>
              <a:gd name="T54" fmla="*/ 114 w 138"/>
              <a:gd name="T55" fmla="*/ 41 h 134"/>
              <a:gd name="T56" fmla="*/ 129 w 138"/>
              <a:gd name="T57" fmla="*/ 79 h 134"/>
              <a:gd name="T58" fmla="*/ 138 w 138"/>
              <a:gd name="T59" fmla="*/ 79 h 134"/>
              <a:gd name="T60" fmla="*/ 127 w 138"/>
              <a:gd name="T61" fmla="*/ 20 h 134"/>
              <a:gd name="T62" fmla="*/ 99 w 138"/>
              <a:gd name="T63" fmla="*/ 20 h 134"/>
              <a:gd name="T64" fmla="*/ 96 w 138"/>
              <a:gd name="T65" fmla="*/ 20 h 134"/>
              <a:gd name="T66" fmla="*/ 33 w 138"/>
              <a:gd name="T67" fmla="*/ 20 h 134"/>
              <a:gd name="T68" fmla="*/ 26 w 138"/>
              <a:gd name="T69" fmla="*/ 20 h 134"/>
              <a:gd name="T70" fmla="*/ 26 w 138"/>
              <a:gd name="T71" fmla="*/ 20 h 134"/>
              <a:gd name="T72" fmla="*/ 37 w 138"/>
              <a:gd name="T73" fmla="*/ 35 h 134"/>
              <a:gd name="T74" fmla="*/ 50 w 138"/>
              <a:gd name="T75" fmla="*/ 35 h 134"/>
              <a:gd name="T76" fmla="*/ 50 w 138"/>
              <a:gd name="T77" fmla="*/ 107 h 134"/>
              <a:gd name="T78" fmla="*/ 37 w 138"/>
              <a:gd name="T79" fmla="*/ 107 h 134"/>
              <a:gd name="T80" fmla="*/ 37 w 138"/>
              <a:gd name="T81" fmla="*/ 3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34">
                <a:moveTo>
                  <a:pt x="37" y="0"/>
                </a:moveTo>
                <a:lnTo>
                  <a:pt x="37" y="0"/>
                </a:lnTo>
                <a:lnTo>
                  <a:pt x="88" y="0"/>
                </a:lnTo>
                <a:lnTo>
                  <a:pt x="88" y="0"/>
                </a:lnTo>
                <a:lnTo>
                  <a:pt x="96" y="15"/>
                </a:lnTo>
                <a:lnTo>
                  <a:pt x="28" y="15"/>
                </a:lnTo>
                <a:lnTo>
                  <a:pt x="28" y="15"/>
                </a:lnTo>
                <a:lnTo>
                  <a:pt x="37" y="0"/>
                </a:lnTo>
                <a:lnTo>
                  <a:pt x="37" y="0"/>
                </a:lnTo>
                <a:close/>
                <a:moveTo>
                  <a:pt x="26" y="20"/>
                </a:moveTo>
                <a:lnTo>
                  <a:pt x="0" y="20"/>
                </a:lnTo>
                <a:lnTo>
                  <a:pt x="17" y="52"/>
                </a:lnTo>
                <a:lnTo>
                  <a:pt x="17" y="52"/>
                </a:lnTo>
                <a:lnTo>
                  <a:pt x="13" y="68"/>
                </a:lnTo>
                <a:lnTo>
                  <a:pt x="13" y="86"/>
                </a:lnTo>
                <a:lnTo>
                  <a:pt x="15" y="103"/>
                </a:lnTo>
                <a:lnTo>
                  <a:pt x="17" y="121"/>
                </a:lnTo>
                <a:lnTo>
                  <a:pt x="8" y="121"/>
                </a:lnTo>
                <a:lnTo>
                  <a:pt x="8" y="134"/>
                </a:lnTo>
                <a:lnTo>
                  <a:pt x="120" y="134"/>
                </a:lnTo>
                <a:lnTo>
                  <a:pt x="120" y="121"/>
                </a:lnTo>
                <a:lnTo>
                  <a:pt x="109" y="121"/>
                </a:lnTo>
                <a:lnTo>
                  <a:pt x="109" y="121"/>
                </a:lnTo>
                <a:lnTo>
                  <a:pt x="110" y="99"/>
                </a:lnTo>
                <a:lnTo>
                  <a:pt x="112" y="79"/>
                </a:lnTo>
                <a:lnTo>
                  <a:pt x="110" y="59"/>
                </a:lnTo>
                <a:lnTo>
                  <a:pt x="107" y="41"/>
                </a:lnTo>
                <a:lnTo>
                  <a:pt x="114" y="41"/>
                </a:lnTo>
                <a:lnTo>
                  <a:pt x="129" y="79"/>
                </a:lnTo>
                <a:lnTo>
                  <a:pt x="138" y="79"/>
                </a:lnTo>
                <a:lnTo>
                  <a:pt x="127" y="20"/>
                </a:lnTo>
                <a:lnTo>
                  <a:pt x="99" y="20"/>
                </a:lnTo>
                <a:lnTo>
                  <a:pt x="96" y="20"/>
                </a:lnTo>
                <a:lnTo>
                  <a:pt x="33" y="20"/>
                </a:lnTo>
                <a:lnTo>
                  <a:pt x="26" y="20"/>
                </a:lnTo>
                <a:lnTo>
                  <a:pt x="26" y="20"/>
                </a:lnTo>
                <a:close/>
                <a:moveTo>
                  <a:pt x="37" y="35"/>
                </a:moveTo>
                <a:lnTo>
                  <a:pt x="50" y="35"/>
                </a:lnTo>
                <a:lnTo>
                  <a:pt x="50" y="107"/>
                </a:lnTo>
                <a:lnTo>
                  <a:pt x="37" y="107"/>
                </a:lnTo>
                <a:lnTo>
                  <a:pt x="37" y="35"/>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89"/>
          <p:cNvSpPr>
            <a:spLocks noEditPoints="1"/>
          </p:cNvSpPr>
          <p:nvPr/>
        </p:nvSpPr>
        <p:spPr bwMode="auto">
          <a:xfrm>
            <a:off x="2581275" y="3060065"/>
            <a:ext cx="274955" cy="309880"/>
          </a:xfrm>
          <a:custGeom>
            <a:avLst/>
            <a:gdLst>
              <a:gd name="T0" fmla="*/ 116 w 129"/>
              <a:gd name="T1" fmla="*/ 16 h 145"/>
              <a:gd name="T2" fmla="*/ 129 w 129"/>
              <a:gd name="T3" fmla="*/ 44 h 145"/>
              <a:gd name="T4" fmla="*/ 129 w 129"/>
              <a:gd name="T5" fmla="*/ 69 h 145"/>
              <a:gd name="T6" fmla="*/ 112 w 129"/>
              <a:gd name="T7" fmla="*/ 33 h 145"/>
              <a:gd name="T8" fmla="*/ 99 w 129"/>
              <a:gd name="T9" fmla="*/ 23 h 145"/>
              <a:gd name="T10" fmla="*/ 76 w 129"/>
              <a:gd name="T11" fmla="*/ 71 h 145"/>
              <a:gd name="T12" fmla="*/ 83 w 129"/>
              <a:gd name="T13" fmla="*/ 91 h 145"/>
              <a:gd name="T14" fmla="*/ 92 w 129"/>
              <a:gd name="T15" fmla="*/ 108 h 145"/>
              <a:gd name="T16" fmla="*/ 116 w 129"/>
              <a:gd name="T17" fmla="*/ 88 h 145"/>
              <a:gd name="T18" fmla="*/ 121 w 129"/>
              <a:gd name="T19" fmla="*/ 67 h 145"/>
              <a:gd name="T20" fmla="*/ 112 w 129"/>
              <a:gd name="T21" fmla="*/ 55 h 145"/>
              <a:gd name="T22" fmla="*/ 81 w 129"/>
              <a:gd name="T23" fmla="*/ 53 h 145"/>
              <a:gd name="T24" fmla="*/ 79 w 129"/>
              <a:gd name="T25" fmla="*/ 49 h 145"/>
              <a:gd name="T26" fmla="*/ 70 w 129"/>
              <a:gd name="T27" fmla="*/ 42 h 145"/>
              <a:gd name="T28" fmla="*/ 90 w 129"/>
              <a:gd name="T29" fmla="*/ 18 h 145"/>
              <a:gd name="T30" fmla="*/ 94 w 129"/>
              <a:gd name="T31" fmla="*/ 9 h 145"/>
              <a:gd name="T32" fmla="*/ 57 w 129"/>
              <a:gd name="T33" fmla="*/ 0 h 145"/>
              <a:gd name="T34" fmla="*/ 37 w 129"/>
              <a:gd name="T35" fmla="*/ 9 h 145"/>
              <a:gd name="T36" fmla="*/ 39 w 129"/>
              <a:gd name="T37" fmla="*/ 29 h 145"/>
              <a:gd name="T38" fmla="*/ 52 w 129"/>
              <a:gd name="T39" fmla="*/ 45 h 145"/>
              <a:gd name="T40" fmla="*/ 48 w 129"/>
              <a:gd name="T41" fmla="*/ 55 h 145"/>
              <a:gd name="T42" fmla="*/ 37 w 129"/>
              <a:gd name="T43" fmla="*/ 60 h 145"/>
              <a:gd name="T44" fmla="*/ 11 w 129"/>
              <a:gd name="T45" fmla="*/ 56 h 145"/>
              <a:gd name="T46" fmla="*/ 10 w 129"/>
              <a:gd name="T47" fmla="*/ 75 h 145"/>
              <a:gd name="T48" fmla="*/ 22 w 129"/>
              <a:gd name="T49" fmla="*/ 99 h 145"/>
              <a:gd name="T50" fmla="*/ 35 w 129"/>
              <a:gd name="T51" fmla="*/ 106 h 145"/>
              <a:gd name="T52" fmla="*/ 55 w 129"/>
              <a:gd name="T53" fmla="*/ 89 h 145"/>
              <a:gd name="T54" fmla="*/ 43 w 129"/>
              <a:gd name="T55" fmla="*/ 123 h 145"/>
              <a:gd name="T56" fmla="*/ 32 w 129"/>
              <a:gd name="T57" fmla="*/ 145 h 145"/>
              <a:gd name="T58" fmla="*/ 99 w 129"/>
              <a:gd name="T59" fmla="*/ 145 h 145"/>
              <a:gd name="T60" fmla="*/ 87 w 129"/>
              <a:gd name="T61" fmla="*/ 123 h 145"/>
              <a:gd name="T62" fmla="*/ 74 w 129"/>
              <a:gd name="T63" fmla="*/ 73 h 145"/>
              <a:gd name="T64" fmla="*/ 63 w 129"/>
              <a:gd name="T65" fmla="*/ 51 h 145"/>
              <a:gd name="T66" fmla="*/ 68 w 129"/>
              <a:gd name="T67" fmla="*/ 53 h 145"/>
              <a:gd name="T68" fmla="*/ 72 w 129"/>
              <a:gd name="T69" fmla="*/ 56 h 145"/>
              <a:gd name="T70" fmla="*/ 70 w 129"/>
              <a:gd name="T71" fmla="*/ 62 h 145"/>
              <a:gd name="T72" fmla="*/ 66 w 129"/>
              <a:gd name="T73" fmla="*/ 66 h 145"/>
              <a:gd name="T74" fmla="*/ 61 w 129"/>
              <a:gd name="T75" fmla="*/ 64 h 145"/>
              <a:gd name="T76" fmla="*/ 57 w 129"/>
              <a:gd name="T77" fmla="*/ 60 h 145"/>
              <a:gd name="T78" fmla="*/ 59 w 129"/>
              <a:gd name="T79" fmla="*/ 55 h 145"/>
              <a:gd name="T80" fmla="*/ 17 w 129"/>
              <a:gd name="T81" fmla="*/ 45 h 145"/>
              <a:gd name="T82" fmla="*/ 0 w 129"/>
              <a:gd name="T83" fmla="*/ 36 h 145"/>
              <a:gd name="T84" fmla="*/ 30 w 129"/>
              <a:gd name="T85" fmla="*/ 3 h 145"/>
              <a:gd name="T86" fmla="*/ 32 w 129"/>
              <a:gd name="T87" fmla="*/ 5 h 145"/>
              <a:gd name="T88" fmla="*/ 17 w 129"/>
              <a:gd name="T89" fmla="*/ 3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9" h="145">
                <a:moveTo>
                  <a:pt x="99" y="23"/>
                </a:moveTo>
                <a:lnTo>
                  <a:pt x="99" y="23"/>
                </a:lnTo>
                <a:lnTo>
                  <a:pt x="116" y="16"/>
                </a:lnTo>
                <a:lnTo>
                  <a:pt x="116" y="16"/>
                </a:lnTo>
                <a:lnTo>
                  <a:pt x="123" y="29"/>
                </a:lnTo>
                <a:lnTo>
                  <a:pt x="129" y="44"/>
                </a:lnTo>
                <a:lnTo>
                  <a:pt x="129" y="56"/>
                </a:lnTo>
                <a:lnTo>
                  <a:pt x="129" y="69"/>
                </a:lnTo>
                <a:lnTo>
                  <a:pt x="129" y="69"/>
                </a:lnTo>
                <a:lnTo>
                  <a:pt x="127" y="56"/>
                </a:lnTo>
                <a:lnTo>
                  <a:pt x="121" y="44"/>
                </a:lnTo>
                <a:lnTo>
                  <a:pt x="112" y="33"/>
                </a:lnTo>
                <a:lnTo>
                  <a:pt x="107" y="29"/>
                </a:lnTo>
                <a:lnTo>
                  <a:pt x="99" y="23"/>
                </a:lnTo>
                <a:lnTo>
                  <a:pt x="99" y="23"/>
                </a:lnTo>
                <a:close/>
                <a:moveTo>
                  <a:pt x="74" y="73"/>
                </a:moveTo>
                <a:lnTo>
                  <a:pt x="74" y="73"/>
                </a:lnTo>
                <a:lnTo>
                  <a:pt x="76" y="71"/>
                </a:lnTo>
                <a:lnTo>
                  <a:pt x="76" y="71"/>
                </a:lnTo>
                <a:lnTo>
                  <a:pt x="79" y="80"/>
                </a:lnTo>
                <a:lnTo>
                  <a:pt x="83" y="91"/>
                </a:lnTo>
                <a:lnTo>
                  <a:pt x="87" y="101"/>
                </a:lnTo>
                <a:lnTo>
                  <a:pt x="88" y="104"/>
                </a:lnTo>
                <a:lnTo>
                  <a:pt x="92" y="108"/>
                </a:lnTo>
                <a:lnTo>
                  <a:pt x="92" y="108"/>
                </a:lnTo>
                <a:lnTo>
                  <a:pt x="105" y="99"/>
                </a:lnTo>
                <a:lnTo>
                  <a:pt x="116" y="88"/>
                </a:lnTo>
                <a:lnTo>
                  <a:pt x="120" y="80"/>
                </a:lnTo>
                <a:lnTo>
                  <a:pt x="121" y="75"/>
                </a:lnTo>
                <a:lnTo>
                  <a:pt x="121" y="67"/>
                </a:lnTo>
                <a:lnTo>
                  <a:pt x="121" y="60"/>
                </a:lnTo>
                <a:lnTo>
                  <a:pt x="121" y="60"/>
                </a:lnTo>
                <a:lnTo>
                  <a:pt x="112" y="55"/>
                </a:lnTo>
                <a:lnTo>
                  <a:pt x="103" y="53"/>
                </a:lnTo>
                <a:lnTo>
                  <a:pt x="92" y="51"/>
                </a:lnTo>
                <a:lnTo>
                  <a:pt x="81" y="53"/>
                </a:lnTo>
                <a:lnTo>
                  <a:pt x="81" y="53"/>
                </a:lnTo>
                <a:lnTo>
                  <a:pt x="79" y="49"/>
                </a:lnTo>
                <a:lnTo>
                  <a:pt x="79" y="49"/>
                </a:lnTo>
                <a:lnTo>
                  <a:pt x="76" y="45"/>
                </a:lnTo>
                <a:lnTo>
                  <a:pt x="70" y="42"/>
                </a:lnTo>
                <a:lnTo>
                  <a:pt x="70" y="42"/>
                </a:lnTo>
                <a:lnTo>
                  <a:pt x="76" y="34"/>
                </a:lnTo>
                <a:lnTo>
                  <a:pt x="83" y="27"/>
                </a:lnTo>
                <a:lnTo>
                  <a:pt x="90" y="18"/>
                </a:lnTo>
                <a:lnTo>
                  <a:pt x="92" y="14"/>
                </a:lnTo>
                <a:lnTo>
                  <a:pt x="94" y="9"/>
                </a:lnTo>
                <a:lnTo>
                  <a:pt x="94" y="9"/>
                </a:lnTo>
                <a:lnTo>
                  <a:pt x="79" y="3"/>
                </a:lnTo>
                <a:lnTo>
                  <a:pt x="65" y="0"/>
                </a:lnTo>
                <a:lnTo>
                  <a:pt x="57" y="0"/>
                </a:lnTo>
                <a:lnTo>
                  <a:pt x="50" y="1"/>
                </a:lnTo>
                <a:lnTo>
                  <a:pt x="43" y="5"/>
                </a:lnTo>
                <a:lnTo>
                  <a:pt x="37" y="9"/>
                </a:lnTo>
                <a:lnTo>
                  <a:pt x="37" y="9"/>
                </a:lnTo>
                <a:lnTo>
                  <a:pt x="37" y="18"/>
                </a:lnTo>
                <a:lnTo>
                  <a:pt x="39" y="29"/>
                </a:lnTo>
                <a:lnTo>
                  <a:pt x="44" y="38"/>
                </a:lnTo>
                <a:lnTo>
                  <a:pt x="52" y="45"/>
                </a:lnTo>
                <a:lnTo>
                  <a:pt x="52" y="45"/>
                </a:lnTo>
                <a:lnTo>
                  <a:pt x="48" y="51"/>
                </a:lnTo>
                <a:lnTo>
                  <a:pt x="48" y="55"/>
                </a:lnTo>
                <a:lnTo>
                  <a:pt x="48" y="55"/>
                </a:lnTo>
                <a:lnTo>
                  <a:pt x="46" y="62"/>
                </a:lnTo>
                <a:lnTo>
                  <a:pt x="46" y="62"/>
                </a:lnTo>
                <a:lnTo>
                  <a:pt x="37" y="60"/>
                </a:lnTo>
                <a:lnTo>
                  <a:pt x="28" y="58"/>
                </a:lnTo>
                <a:lnTo>
                  <a:pt x="17" y="56"/>
                </a:lnTo>
                <a:lnTo>
                  <a:pt x="11" y="56"/>
                </a:lnTo>
                <a:lnTo>
                  <a:pt x="8" y="58"/>
                </a:lnTo>
                <a:lnTo>
                  <a:pt x="8" y="58"/>
                </a:lnTo>
                <a:lnTo>
                  <a:pt x="10" y="75"/>
                </a:lnTo>
                <a:lnTo>
                  <a:pt x="13" y="88"/>
                </a:lnTo>
                <a:lnTo>
                  <a:pt x="19" y="95"/>
                </a:lnTo>
                <a:lnTo>
                  <a:pt x="22" y="99"/>
                </a:lnTo>
                <a:lnTo>
                  <a:pt x="28" y="104"/>
                </a:lnTo>
                <a:lnTo>
                  <a:pt x="35" y="106"/>
                </a:lnTo>
                <a:lnTo>
                  <a:pt x="35" y="106"/>
                </a:lnTo>
                <a:lnTo>
                  <a:pt x="46" y="101"/>
                </a:lnTo>
                <a:lnTo>
                  <a:pt x="52" y="95"/>
                </a:lnTo>
                <a:lnTo>
                  <a:pt x="55" y="89"/>
                </a:lnTo>
                <a:lnTo>
                  <a:pt x="55" y="121"/>
                </a:lnTo>
                <a:lnTo>
                  <a:pt x="55" y="121"/>
                </a:lnTo>
                <a:lnTo>
                  <a:pt x="43" y="123"/>
                </a:lnTo>
                <a:lnTo>
                  <a:pt x="32" y="126"/>
                </a:lnTo>
                <a:lnTo>
                  <a:pt x="32" y="126"/>
                </a:lnTo>
                <a:lnTo>
                  <a:pt x="32" y="145"/>
                </a:lnTo>
                <a:lnTo>
                  <a:pt x="32" y="145"/>
                </a:lnTo>
                <a:lnTo>
                  <a:pt x="99" y="145"/>
                </a:lnTo>
                <a:lnTo>
                  <a:pt x="99" y="145"/>
                </a:lnTo>
                <a:lnTo>
                  <a:pt x="99" y="126"/>
                </a:lnTo>
                <a:lnTo>
                  <a:pt x="99" y="126"/>
                </a:lnTo>
                <a:lnTo>
                  <a:pt x="87" y="123"/>
                </a:lnTo>
                <a:lnTo>
                  <a:pt x="74" y="121"/>
                </a:lnTo>
                <a:lnTo>
                  <a:pt x="74" y="73"/>
                </a:lnTo>
                <a:lnTo>
                  <a:pt x="74" y="73"/>
                </a:lnTo>
                <a:close/>
                <a:moveTo>
                  <a:pt x="61" y="53"/>
                </a:moveTo>
                <a:lnTo>
                  <a:pt x="61" y="53"/>
                </a:lnTo>
                <a:lnTo>
                  <a:pt x="63" y="51"/>
                </a:lnTo>
                <a:lnTo>
                  <a:pt x="66" y="51"/>
                </a:lnTo>
                <a:lnTo>
                  <a:pt x="66" y="51"/>
                </a:lnTo>
                <a:lnTo>
                  <a:pt x="68" y="53"/>
                </a:lnTo>
                <a:lnTo>
                  <a:pt x="70" y="55"/>
                </a:lnTo>
                <a:lnTo>
                  <a:pt x="70" y="55"/>
                </a:lnTo>
                <a:lnTo>
                  <a:pt x="72" y="56"/>
                </a:lnTo>
                <a:lnTo>
                  <a:pt x="72" y="60"/>
                </a:lnTo>
                <a:lnTo>
                  <a:pt x="72" y="60"/>
                </a:lnTo>
                <a:lnTo>
                  <a:pt x="70" y="62"/>
                </a:lnTo>
                <a:lnTo>
                  <a:pt x="68" y="66"/>
                </a:lnTo>
                <a:lnTo>
                  <a:pt x="68" y="66"/>
                </a:lnTo>
                <a:lnTo>
                  <a:pt x="66" y="66"/>
                </a:lnTo>
                <a:lnTo>
                  <a:pt x="63" y="66"/>
                </a:lnTo>
                <a:lnTo>
                  <a:pt x="63" y="66"/>
                </a:lnTo>
                <a:lnTo>
                  <a:pt x="61" y="64"/>
                </a:lnTo>
                <a:lnTo>
                  <a:pt x="57" y="62"/>
                </a:lnTo>
                <a:lnTo>
                  <a:pt x="57" y="62"/>
                </a:lnTo>
                <a:lnTo>
                  <a:pt x="57" y="60"/>
                </a:lnTo>
                <a:lnTo>
                  <a:pt x="57" y="56"/>
                </a:lnTo>
                <a:lnTo>
                  <a:pt x="57" y="56"/>
                </a:lnTo>
                <a:lnTo>
                  <a:pt x="59" y="55"/>
                </a:lnTo>
                <a:lnTo>
                  <a:pt x="61" y="53"/>
                </a:lnTo>
                <a:lnTo>
                  <a:pt x="61" y="53"/>
                </a:lnTo>
                <a:close/>
                <a:moveTo>
                  <a:pt x="17" y="45"/>
                </a:moveTo>
                <a:lnTo>
                  <a:pt x="17" y="45"/>
                </a:lnTo>
                <a:lnTo>
                  <a:pt x="0" y="36"/>
                </a:lnTo>
                <a:lnTo>
                  <a:pt x="0" y="36"/>
                </a:lnTo>
                <a:lnTo>
                  <a:pt x="10" y="23"/>
                </a:lnTo>
                <a:lnTo>
                  <a:pt x="19" y="12"/>
                </a:lnTo>
                <a:lnTo>
                  <a:pt x="30" y="3"/>
                </a:lnTo>
                <a:lnTo>
                  <a:pt x="41" y="0"/>
                </a:lnTo>
                <a:lnTo>
                  <a:pt x="41" y="0"/>
                </a:lnTo>
                <a:lnTo>
                  <a:pt x="32" y="5"/>
                </a:lnTo>
                <a:lnTo>
                  <a:pt x="22" y="16"/>
                </a:lnTo>
                <a:lnTo>
                  <a:pt x="17" y="31"/>
                </a:lnTo>
                <a:lnTo>
                  <a:pt x="17" y="38"/>
                </a:lnTo>
                <a:lnTo>
                  <a:pt x="17" y="45"/>
                </a:lnTo>
                <a:lnTo>
                  <a:pt x="17" y="45"/>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92"/>
          <p:cNvSpPr>
            <a:spLocks noEditPoints="1"/>
          </p:cNvSpPr>
          <p:nvPr/>
        </p:nvSpPr>
        <p:spPr bwMode="auto">
          <a:xfrm>
            <a:off x="1802130" y="3052763"/>
            <a:ext cx="302260" cy="324485"/>
          </a:xfrm>
          <a:custGeom>
            <a:avLst/>
            <a:gdLst>
              <a:gd name="T0" fmla="*/ 52 w 142"/>
              <a:gd name="T1" fmla="*/ 38 h 152"/>
              <a:gd name="T2" fmla="*/ 54 w 142"/>
              <a:gd name="T3" fmla="*/ 48 h 152"/>
              <a:gd name="T4" fmla="*/ 90 w 142"/>
              <a:gd name="T5" fmla="*/ 33 h 152"/>
              <a:gd name="T6" fmla="*/ 96 w 142"/>
              <a:gd name="T7" fmla="*/ 38 h 152"/>
              <a:gd name="T8" fmla="*/ 99 w 142"/>
              <a:gd name="T9" fmla="*/ 53 h 152"/>
              <a:gd name="T10" fmla="*/ 99 w 142"/>
              <a:gd name="T11" fmla="*/ 68 h 152"/>
              <a:gd name="T12" fmla="*/ 94 w 142"/>
              <a:gd name="T13" fmla="*/ 81 h 152"/>
              <a:gd name="T14" fmla="*/ 125 w 142"/>
              <a:gd name="T15" fmla="*/ 125 h 152"/>
              <a:gd name="T16" fmla="*/ 142 w 142"/>
              <a:gd name="T17" fmla="*/ 152 h 152"/>
              <a:gd name="T18" fmla="*/ 59 w 142"/>
              <a:gd name="T19" fmla="*/ 125 h 152"/>
              <a:gd name="T20" fmla="*/ 65 w 142"/>
              <a:gd name="T21" fmla="*/ 103 h 152"/>
              <a:gd name="T22" fmla="*/ 52 w 142"/>
              <a:gd name="T23" fmla="*/ 103 h 152"/>
              <a:gd name="T24" fmla="*/ 28 w 142"/>
              <a:gd name="T25" fmla="*/ 95 h 152"/>
              <a:gd name="T26" fmla="*/ 52 w 142"/>
              <a:gd name="T27" fmla="*/ 62 h 152"/>
              <a:gd name="T28" fmla="*/ 44 w 142"/>
              <a:gd name="T29" fmla="*/ 53 h 152"/>
              <a:gd name="T30" fmla="*/ 37 w 142"/>
              <a:gd name="T31" fmla="*/ 49 h 152"/>
              <a:gd name="T32" fmla="*/ 35 w 142"/>
              <a:gd name="T33" fmla="*/ 46 h 152"/>
              <a:gd name="T34" fmla="*/ 35 w 142"/>
              <a:gd name="T35" fmla="*/ 38 h 152"/>
              <a:gd name="T36" fmla="*/ 39 w 142"/>
              <a:gd name="T37" fmla="*/ 37 h 152"/>
              <a:gd name="T38" fmla="*/ 46 w 142"/>
              <a:gd name="T39" fmla="*/ 35 h 152"/>
              <a:gd name="T40" fmla="*/ 52 w 142"/>
              <a:gd name="T41" fmla="*/ 38 h 152"/>
              <a:gd name="T42" fmla="*/ 0 w 142"/>
              <a:gd name="T43" fmla="*/ 35 h 152"/>
              <a:gd name="T44" fmla="*/ 8 w 142"/>
              <a:gd name="T45" fmla="*/ 38 h 152"/>
              <a:gd name="T46" fmla="*/ 19 w 142"/>
              <a:gd name="T47" fmla="*/ 20 h 152"/>
              <a:gd name="T48" fmla="*/ 22 w 142"/>
              <a:gd name="T49" fmla="*/ 16 h 152"/>
              <a:gd name="T50" fmla="*/ 33 w 142"/>
              <a:gd name="T51" fmla="*/ 11 h 152"/>
              <a:gd name="T52" fmla="*/ 50 w 142"/>
              <a:gd name="T53" fmla="*/ 0 h 152"/>
              <a:gd name="T54" fmla="*/ 41 w 142"/>
              <a:gd name="T55" fmla="*/ 2 h 152"/>
              <a:gd name="T56" fmla="*/ 24 w 142"/>
              <a:gd name="T57" fmla="*/ 5 h 152"/>
              <a:gd name="T58" fmla="*/ 17 w 142"/>
              <a:gd name="T59" fmla="*/ 9 h 152"/>
              <a:gd name="T60" fmla="*/ 6 w 142"/>
              <a:gd name="T61" fmla="*/ 20 h 152"/>
              <a:gd name="T62" fmla="*/ 0 w 142"/>
              <a:gd name="T63" fmla="*/ 35 h 152"/>
              <a:gd name="T64" fmla="*/ 19 w 142"/>
              <a:gd name="T65" fmla="*/ 37 h 152"/>
              <a:gd name="T66" fmla="*/ 26 w 142"/>
              <a:gd name="T67" fmla="*/ 40 h 152"/>
              <a:gd name="T68" fmla="*/ 33 w 142"/>
              <a:gd name="T69" fmla="*/ 29 h 152"/>
              <a:gd name="T70" fmla="*/ 39 w 142"/>
              <a:gd name="T71" fmla="*/ 27 h 152"/>
              <a:gd name="T72" fmla="*/ 46 w 142"/>
              <a:gd name="T73" fmla="*/ 16 h 152"/>
              <a:gd name="T74" fmla="*/ 37 w 142"/>
              <a:gd name="T75" fmla="*/ 18 h 152"/>
              <a:gd name="T76" fmla="*/ 28 w 142"/>
              <a:gd name="T77" fmla="*/ 22 h 152"/>
              <a:gd name="T78" fmla="*/ 19 w 142"/>
              <a:gd name="T79" fmla="*/ 37 h 152"/>
              <a:gd name="T80" fmla="*/ 103 w 142"/>
              <a:gd name="T81" fmla="*/ 125 h 152"/>
              <a:gd name="T82" fmla="*/ 81 w 142"/>
              <a:gd name="T83" fmla="*/ 101 h 152"/>
              <a:gd name="T84" fmla="*/ 103 w 142"/>
              <a:gd name="T85" fmla="*/ 12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 h="152">
                <a:moveTo>
                  <a:pt x="52" y="38"/>
                </a:moveTo>
                <a:lnTo>
                  <a:pt x="52" y="38"/>
                </a:lnTo>
                <a:lnTo>
                  <a:pt x="54" y="42"/>
                </a:lnTo>
                <a:lnTo>
                  <a:pt x="54" y="48"/>
                </a:lnTo>
                <a:lnTo>
                  <a:pt x="61" y="55"/>
                </a:lnTo>
                <a:lnTo>
                  <a:pt x="90" y="33"/>
                </a:lnTo>
                <a:lnTo>
                  <a:pt x="90" y="33"/>
                </a:lnTo>
                <a:lnTo>
                  <a:pt x="96" y="38"/>
                </a:lnTo>
                <a:lnTo>
                  <a:pt x="98" y="46"/>
                </a:lnTo>
                <a:lnTo>
                  <a:pt x="99" y="53"/>
                </a:lnTo>
                <a:lnTo>
                  <a:pt x="99" y="60"/>
                </a:lnTo>
                <a:lnTo>
                  <a:pt x="99" y="68"/>
                </a:lnTo>
                <a:lnTo>
                  <a:pt x="98" y="73"/>
                </a:lnTo>
                <a:lnTo>
                  <a:pt x="94" y="81"/>
                </a:lnTo>
                <a:lnTo>
                  <a:pt x="90" y="86"/>
                </a:lnTo>
                <a:lnTo>
                  <a:pt x="125" y="125"/>
                </a:lnTo>
                <a:lnTo>
                  <a:pt x="142" y="125"/>
                </a:lnTo>
                <a:lnTo>
                  <a:pt x="142" y="152"/>
                </a:lnTo>
                <a:lnTo>
                  <a:pt x="59" y="152"/>
                </a:lnTo>
                <a:lnTo>
                  <a:pt x="59" y="125"/>
                </a:lnTo>
                <a:lnTo>
                  <a:pt x="65" y="125"/>
                </a:lnTo>
                <a:lnTo>
                  <a:pt x="65" y="103"/>
                </a:lnTo>
                <a:lnTo>
                  <a:pt x="65" y="103"/>
                </a:lnTo>
                <a:lnTo>
                  <a:pt x="52" y="103"/>
                </a:lnTo>
                <a:lnTo>
                  <a:pt x="39" y="101"/>
                </a:lnTo>
                <a:lnTo>
                  <a:pt x="28" y="95"/>
                </a:lnTo>
                <a:lnTo>
                  <a:pt x="19" y="86"/>
                </a:lnTo>
                <a:lnTo>
                  <a:pt x="52" y="62"/>
                </a:lnTo>
                <a:lnTo>
                  <a:pt x="44" y="53"/>
                </a:lnTo>
                <a:lnTo>
                  <a:pt x="44" y="53"/>
                </a:lnTo>
                <a:lnTo>
                  <a:pt x="41" y="53"/>
                </a:lnTo>
                <a:lnTo>
                  <a:pt x="37" y="49"/>
                </a:lnTo>
                <a:lnTo>
                  <a:pt x="37" y="49"/>
                </a:lnTo>
                <a:lnTo>
                  <a:pt x="35" y="46"/>
                </a:lnTo>
                <a:lnTo>
                  <a:pt x="35" y="42"/>
                </a:lnTo>
                <a:lnTo>
                  <a:pt x="35" y="38"/>
                </a:lnTo>
                <a:lnTo>
                  <a:pt x="39" y="37"/>
                </a:lnTo>
                <a:lnTo>
                  <a:pt x="39" y="37"/>
                </a:lnTo>
                <a:lnTo>
                  <a:pt x="42" y="35"/>
                </a:lnTo>
                <a:lnTo>
                  <a:pt x="46" y="35"/>
                </a:lnTo>
                <a:lnTo>
                  <a:pt x="50" y="35"/>
                </a:lnTo>
                <a:lnTo>
                  <a:pt x="52" y="38"/>
                </a:lnTo>
                <a:lnTo>
                  <a:pt x="52" y="38"/>
                </a:lnTo>
                <a:close/>
                <a:moveTo>
                  <a:pt x="0" y="35"/>
                </a:moveTo>
                <a:lnTo>
                  <a:pt x="8" y="38"/>
                </a:lnTo>
                <a:lnTo>
                  <a:pt x="8" y="38"/>
                </a:lnTo>
                <a:lnTo>
                  <a:pt x="15" y="26"/>
                </a:lnTo>
                <a:lnTo>
                  <a:pt x="19" y="20"/>
                </a:lnTo>
                <a:lnTo>
                  <a:pt x="22" y="16"/>
                </a:lnTo>
                <a:lnTo>
                  <a:pt x="22" y="16"/>
                </a:lnTo>
                <a:lnTo>
                  <a:pt x="28" y="13"/>
                </a:lnTo>
                <a:lnTo>
                  <a:pt x="33" y="11"/>
                </a:lnTo>
                <a:lnTo>
                  <a:pt x="48" y="9"/>
                </a:lnTo>
                <a:lnTo>
                  <a:pt x="50" y="0"/>
                </a:lnTo>
                <a:lnTo>
                  <a:pt x="50" y="0"/>
                </a:lnTo>
                <a:lnTo>
                  <a:pt x="41" y="2"/>
                </a:lnTo>
                <a:lnTo>
                  <a:pt x="31" y="2"/>
                </a:lnTo>
                <a:lnTo>
                  <a:pt x="24" y="5"/>
                </a:lnTo>
                <a:lnTo>
                  <a:pt x="17" y="9"/>
                </a:lnTo>
                <a:lnTo>
                  <a:pt x="17" y="9"/>
                </a:lnTo>
                <a:lnTo>
                  <a:pt x="11" y="15"/>
                </a:lnTo>
                <a:lnTo>
                  <a:pt x="6" y="20"/>
                </a:lnTo>
                <a:lnTo>
                  <a:pt x="2" y="27"/>
                </a:lnTo>
                <a:lnTo>
                  <a:pt x="0" y="35"/>
                </a:lnTo>
                <a:lnTo>
                  <a:pt x="0" y="35"/>
                </a:lnTo>
                <a:close/>
                <a:moveTo>
                  <a:pt x="19" y="37"/>
                </a:moveTo>
                <a:lnTo>
                  <a:pt x="26" y="40"/>
                </a:lnTo>
                <a:lnTo>
                  <a:pt x="26" y="40"/>
                </a:lnTo>
                <a:lnTo>
                  <a:pt x="30" y="33"/>
                </a:lnTo>
                <a:lnTo>
                  <a:pt x="33" y="29"/>
                </a:lnTo>
                <a:lnTo>
                  <a:pt x="33" y="29"/>
                </a:lnTo>
                <a:lnTo>
                  <a:pt x="39" y="27"/>
                </a:lnTo>
                <a:lnTo>
                  <a:pt x="46" y="26"/>
                </a:lnTo>
                <a:lnTo>
                  <a:pt x="46" y="16"/>
                </a:lnTo>
                <a:lnTo>
                  <a:pt x="46" y="16"/>
                </a:lnTo>
                <a:lnTo>
                  <a:pt x="37" y="18"/>
                </a:lnTo>
                <a:lnTo>
                  <a:pt x="28" y="22"/>
                </a:lnTo>
                <a:lnTo>
                  <a:pt x="28" y="22"/>
                </a:lnTo>
                <a:lnTo>
                  <a:pt x="22" y="27"/>
                </a:lnTo>
                <a:lnTo>
                  <a:pt x="19" y="37"/>
                </a:lnTo>
                <a:lnTo>
                  <a:pt x="19" y="37"/>
                </a:lnTo>
                <a:close/>
                <a:moveTo>
                  <a:pt x="103" y="125"/>
                </a:moveTo>
                <a:lnTo>
                  <a:pt x="81" y="101"/>
                </a:lnTo>
                <a:lnTo>
                  <a:pt x="81" y="101"/>
                </a:lnTo>
                <a:lnTo>
                  <a:pt x="81" y="125"/>
                </a:lnTo>
                <a:lnTo>
                  <a:pt x="103" y="125"/>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93"/>
          <p:cNvSpPr>
            <a:spLocks noEditPoints="1"/>
          </p:cNvSpPr>
          <p:nvPr/>
        </p:nvSpPr>
        <p:spPr bwMode="auto">
          <a:xfrm>
            <a:off x="3925888" y="2430463"/>
            <a:ext cx="327025" cy="328930"/>
          </a:xfrm>
          <a:custGeom>
            <a:avLst/>
            <a:gdLst>
              <a:gd name="T0" fmla="*/ 145 w 148"/>
              <a:gd name="T1" fmla="*/ 33 h 149"/>
              <a:gd name="T2" fmla="*/ 143 w 148"/>
              <a:gd name="T3" fmla="*/ 39 h 149"/>
              <a:gd name="T4" fmla="*/ 108 w 148"/>
              <a:gd name="T5" fmla="*/ 61 h 149"/>
              <a:gd name="T6" fmla="*/ 99 w 148"/>
              <a:gd name="T7" fmla="*/ 46 h 149"/>
              <a:gd name="T8" fmla="*/ 99 w 148"/>
              <a:gd name="T9" fmla="*/ 65 h 149"/>
              <a:gd name="T10" fmla="*/ 97 w 148"/>
              <a:gd name="T11" fmla="*/ 77 h 149"/>
              <a:gd name="T12" fmla="*/ 104 w 148"/>
              <a:gd name="T13" fmla="*/ 77 h 149"/>
              <a:gd name="T14" fmla="*/ 119 w 148"/>
              <a:gd name="T15" fmla="*/ 83 h 149"/>
              <a:gd name="T16" fmla="*/ 106 w 148"/>
              <a:gd name="T17" fmla="*/ 99 h 149"/>
              <a:gd name="T18" fmla="*/ 108 w 148"/>
              <a:gd name="T19" fmla="*/ 105 h 149"/>
              <a:gd name="T20" fmla="*/ 115 w 148"/>
              <a:gd name="T21" fmla="*/ 109 h 149"/>
              <a:gd name="T22" fmla="*/ 115 w 148"/>
              <a:gd name="T23" fmla="*/ 111 h 149"/>
              <a:gd name="T24" fmla="*/ 113 w 148"/>
              <a:gd name="T25" fmla="*/ 116 h 149"/>
              <a:gd name="T26" fmla="*/ 111 w 148"/>
              <a:gd name="T27" fmla="*/ 118 h 149"/>
              <a:gd name="T28" fmla="*/ 106 w 148"/>
              <a:gd name="T29" fmla="*/ 118 h 149"/>
              <a:gd name="T30" fmla="*/ 102 w 148"/>
              <a:gd name="T31" fmla="*/ 116 h 149"/>
              <a:gd name="T32" fmla="*/ 100 w 148"/>
              <a:gd name="T33" fmla="*/ 112 h 149"/>
              <a:gd name="T34" fmla="*/ 99 w 148"/>
              <a:gd name="T35" fmla="*/ 103 h 149"/>
              <a:gd name="T36" fmla="*/ 78 w 148"/>
              <a:gd name="T37" fmla="*/ 114 h 149"/>
              <a:gd name="T38" fmla="*/ 77 w 148"/>
              <a:gd name="T39" fmla="*/ 99 h 149"/>
              <a:gd name="T40" fmla="*/ 82 w 148"/>
              <a:gd name="T41" fmla="*/ 85 h 149"/>
              <a:gd name="T42" fmla="*/ 69 w 148"/>
              <a:gd name="T43" fmla="*/ 83 h 149"/>
              <a:gd name="T44" fmla="*/ 53 w 148"/>
              <a:gd name="T45" fmla="*/ 72 h 149"/>
              <a:gd name="T46" fmla="*/ 60 w 148"/>
              <a:gd name="T47" fmla="*/ 87 h 149"/>
              <a:gd name="T48" fmla="*/ 25 w 148"/>
              <a:gd name="T49" fmla="*/ 109 h 149"/>
              <a:gd name="T50" fmla="*/ 20 w 148"/>
              <a:gd name="T51" fmla="*/ 107 h 149"/>
              <a:gd name="T52" fmla="*/ 0 w 148"/>
              <a:gd name="T53" fmla="*/ 74 h 149"/>
              <a:gd name="T54" fmla="*/ 36 w 148"/>
              <a:gd name="T55" fmla="*/ 52 h 149"/>
              <a:gd name="T56" fmla="*/ 42 w 148"/>
              <a:gd name="T57" fmla="*/ 54 h 149"/>
              <a:gd name="T58" fmla="*/ 55 w 148"/>
              <a:gd name="T59" fmla="*/ 59 h 149"/>
              <a:gd name="T60" fmla="*/ 75 w 148"/>
              <a:gd name="T61" fmla="*/ 24 h 149"/>
              <a:gd name="T62" fmla="*/ 93 w 148"/>
              <a:gd name="T63" fmla="*/ 37 h 149"/>
              <a:gd name="T64" fmla="*/ 86 w 148"/>
              <a:gd name="T65" fmla="*/ 24 h 149"/>
              <a:gd name="T66" fmla="*/ 123 w 148"/>
              <a:gd name="T67" fmla="*/ 2 h 149"/>
              <a:gd name="T68" fmla="*/ 128 w 148"/>
              <a:gd name="T69" fmla="*/ 4 h 149"/>
              <a:gd name="T70" fmla="*/ 148 w 148"/>
              <a:gd name="T71" fmla="*/ 120 h 149"/>
              <a:gd name="T72" fmla="*/ 141 w 148"/>
              <a:gd name="T73" fmla="*/ 118 h 149"/>
              <a:gd name="T74" fmla="*/ 130 w 148"/>
              <a:gd name="T75" fmla="*/ 133 h 149"/>
              <a:gd name="T76" fmla="*/ 124 w 148"/>
              <a:gd name="T77" fmla="*/ 136 h 149"/>
              <a:gd name="T78" fmla="*/ 113 w 148"/>
              <a:gd name="T79" fmla="*/ 140 h 149"/>
              <a:gd name="T80" fmla="*/ 99 w 148"/>
              <a:gd name="T81" fmla="*/ 149 h 149"/>
              <a:gd name="T82" fmla="*/ 108 w 148"/>
              <a:gd name="T83" fmla="*/ 149 h 149"/>
              <a:gd name="T84" fmla="*/ 123 w 148"/>
              <a:gd name="T85" fmla="*/ 147 h 149"/>
              <a:gd name="T86" fmla="*/ 130 w 148"/>
              <a:gd name="T87" fmla="*/ 144 h 149"/>
              <a:gd name="T88" fmla="*/ 141 w 148"/>
              <a:gd name="T89" fmla="*/ 134 h 149"/>
              <a:gd name="T90" fmla="*/ 148 w 148"/>
              <a:gd name="T91" fmla="*/ 120 h 149"/>
              <a:gd name="T92" fmla="*/ 132 w 148"/>
              <a:gd name="T93" fmla="*/ 116 h 149"/>
              <a:gd name="T94" fmla="*/ 123 w 148"/>
              <a:gd name="T95" fmla="*/ 114 h 149"/>
              <a:gd name="T96" fmla="*/ 115 w 148"/>
              <a:gd name="T97" fmla="*/ 123 h 149"/>
              <a:gd name="T98" fmla="*/ 110 w 148"/>
              <a:gd name="T99" fmla="*/ 125 h 149"/>
              <a:gd name="T100" fmla="*/ 102 w 148"/>
              <a:gd name="T101" fmla="*/ 134 h 149"/>
              <a:gd name="T102" fmla="*/ 111 w 148"/>
              <a:gd name="T103" fmla="*/ 134 h 149"/>
              <a:gd name="T104" fmla="*/ 121 w 148"/>
              <a:gd name="T105" fmla="*/ 131 h 149"/>
              <a:gd name="T106" fmla="*/ 132 w 148"/>
              <a:gd name="T107" fmla="*/ 116 h 149"/>
              <a:gd name="T108" fmla="*/ 49 w 148"/>
              <a:gd name="T109" fmla="*/ 83 h 149"/>
              <a:gd name="T110" fmla="*/ 11 w 148"/>
              <a:gd name="T111" fmla="*/ 76 h 149"/>
              <a:gd name="T112" fmla="*/ 49 w 148"/>
              <a:gd name="T113" fmla="*/ 83 h 149"/>
              <a:gd name="T114" fmla="*/ 135 w 148"/>
              <a:gd name="T115" fmla="*/ 33 h 149"/>
              <a:gd name="T116" fmla="*/ 97 w 148"/>
              <a:gd name="T117" fmla="*/ 26 h 149"/>
              <a:gd name="T118" fmla="*/ 135 w 148"/>
              <a:gd name="T119" fmla="*/ 3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8" h="149">
                <a:moveTo>
                  <a:pt x="128" y="4"/>
                </a:moveTo>
                <a:lnTo>
                  <a:pt x="145" y="33"/>
                </a:lnTo>
                <a:lnTo>
                  <a:pt x="146" y="37"/>
                </a:lnTo>
                <a:lnTo>
                  <a:pt x="143" y="39"/>
                </a:lnTo>
                <a:lnTo>
                  <a:pt x="111" y="59"/>
                </a:lnTo>
                <a:lnTo>
                  <a:pt x="108" y="61"/>
                </a:lnTo>
                <a:lnTo>
                  <a:pt x="104" y="57"/>
                </a:lnTo>
                <a:lnTo>
                  <a:pt x="99" y="46"/>
                </a:lnTo>
                <a:lnTo>
                  <a:pt x="91" y="50"/>
                </a:lnTo>
                <a:lnTo>
                  <a:pt x="99" y="65"/>
                </a:lnTo>
                <a:lnTo>
                  <a:pt x="91" y="68"/>
                </a:lnTo>
                <a:lnTo>
                  <a:pt x="97" y="77"/>
                </a:lnTo>
                <a:lnTo>
                  <a:pt x="97" y="77"/>
                </a:lnTo>
                <a:lnTo>
                  <a:pt x="104" y="77"/>
                </a:lnTo>
                <a:lnTo>
                  <a:pt x="111" y="79"/>
                </a:lnTo>
                <a:lnTo>
                  <a:pt x="119" y="83"/>
                </a:lnTo>
                <a:lnTo>
                  <a:pt x="124" y="88"/>
                </a:lnTo>
                <a:lnTo>
                  <a:pt x="106" y="99"/>
                </a:lnTo>
                <a:lnTo>
                  <a:pt x="108" y="105"/>
                </a:lnTo>
                <a:lnTo>
                  <a:pt x="108" y="105"/>
                </a:lnTo>
                <a:lnTo>
                  <a:pt x="111" y="105"/>
                </a:lnTo>
                <a:lnTo>
                  <a:pt x="115" y="109"/>
                </a:lnTo>
                <a:lnTo>
                  <a:pt x="115" y="109"/>
                </a:lnTo>
                <a:lnTo>
                  <a:pt x="115" y="111"/>
                </a:lnTo>
                <a:lnTo>
                  <a:pt x="115" y="114"/>
                </a:lnTo>
                <a:lnTo>
                  <a:pt x="113" y="116"/>
                </a:lnTo>
                <a:lnTo>
                  <a:pt x="111" y="118"/>
                </a:lnTo>
                <a:lnTo>
                  <a:pt x="111" y="118"/>
                </a:lnTo>
                <a:lnTo>
                  <a:pt x="110" y="120"/>
                </a:lnTo>
                <a:lnTo>
                  <a:pt x="106" y="118"/>
                </a:lnTo>
                <a:lnTo>
                  <a:pt x="104" y="118"/>
                </a:lnTo>
                <a:lnTo>
                  <a:pt x="102" y="116"/>
                </a:lnTo>
                <a:lnTo>
                  <a:pt x="102" y="116"/>
                </a:lnTo>
                <a:lnTo>
                  <a:pt x="100" y="112"/>
                </a:lnTo>
                <a:lnTo>
                  <a:pt x="102" y="109"/>
                </a:lnTo>
                <a:lnTo>
                  <a:pt x="99" y="103"/>
                </a:lnTo>
                <a:lnTo>
                  <a:pt x="78" y="114"/>
                </a:lnTo>
                <a:lnTo>
                  <a:pt x="78" y="114"/>
                </a:lnTo>
                <a:lnTo>
                  <a:pt x="77" y="107"/>
                </a:lnTo>
                <a:lnTo>
                  <a:pt x="77" y="99"/>
                </a:lnTo>
                <a:lnTo>
                  <a:pt x="78" y="92"/>
                </a:lnTo>
                <a:lnTo>
                  <a:pt x="82" y="85"/>
                </a:lnTo>
                <a:lnTo>
                  <a:pt x="78" y="77"/>
                </a:lnTo>
                <a:lnTo>
                  <a:pt x="69" y="83"/>
                </a:lnTo>
                <a:lnTo>
                  <a:pt x="60" y="68"/>
                </a:lnTo>
                <a:lnTo>
                  <a:pt x="53" y="72"/>
                </a:lnTo>
                <a:lnTo>
                  <a:pt x="58" y="83"/>
                </a:lnTo>
                <a:lnTo>
                  <a:pt x="60" y="87"/>
                </a:lnTo>
                <a:lnTo>
                  <a:pt x="56" y="88"/>
                </a:lnTo>
                <a:lnTo>
                  <a:pt x="25" y="109"/>
                </a:lnTo>
                <a:lnTo>
                  <a:pt x="22" y="111"/>
                </a:lnTo>
                <a:lnTo>
                  <a:pt x="20" y="107"/>
                </a:lnTo>
                <a:lnTo>
                  <a:pt x="1" y="77"/>
                </a:lnTo>
                <a:lnTo>
                  <a:pt x="0" y="74"/>
                </a:lnTo>
                <a:lnTo>
                  <a:pt x="3" y="70"/>
                </a:lnTo>
                <a:lnTo>
                  <a:pt x="36" y="52"/>
                </a:lnTo>
                <a:lnTo>
                  <a:pt x="40" y="50"/>
                </a:lnTo>
                <a:lnTo>
                  <a:pt x="42" y="54"/>
                </a:lnTo>
                <a:lnTo>
                  <a:pt x="47" y="63"/>
                </a:lnTo>
                <a:lnTo>
                  <a:pt x="55" y="59"/>
                </a:lnTo>
                <a:lnTo>
                  <a:pt x="45" y="41"/>
                </a:lnTo>
                <a:lnTo>
                  <a:pt x="75" y="24"/>
                </a:lnTo>
                <a:lnTo>
                  <a:pt x="86" y="41"/>
                </a:lnTo>
                <a:lnTo>
                  <a:pt x="93" y="37"/>
                </a:lnTo>
                <a:lnTo>
                  <a:pt x="88" y="28"/>
                </a:lnTo>
                <a:lnTo>
                  <a:pt x="86" y="24"/>
                </a:lnTo>
                <a:lnTo>
                  <a:pt x="89" y="21"/>
                </a:lnTo>
                <a:lnTo>
                  <a:pt x="123" y="2"/>
                </a:lnTo>
                <a:lnTo>
                  <a:pt x="126" y="0"/>
                </a:lnTo>
                <a:lnTo>
                  <a:pt x="128" y="4"/>
                </a:lnTo>
                <a:lnTo>
                  <a:pt x="128" y="4"/>
                </a:lnTo>
                <a:close/>
                <a:moveTo>
                  <a:pt x="148" y="120"/>
                </a:moveTo>
                <a:lnTo>
                  <a:pt x="141" y="118"/>
                </a:lnTo>
                <a:lnTo>
                  <a:pt x="141" y="118"/>
                </a:lnTo>
                <a:lnTo>
                  <a:pt x="134" y="129"/>
                </a:lnTo>
                <a:lnTo>
                  <a:pt x="130" y="133"/>
                </a:lnTo>
                <a:lnTo>
                  <a:pt x="124" y="136"/>
                </a:lnTo>
                <a:lnTo>
                  <a:pt x="124" y="136"/>
                </a:lnTo>
                <a:lnTo>
                  <a:pt x="119" y="138"/>
                </a:lnTo>
                <a:lnTo>
                  <a:pt x="113" y="140"/>
                </a:lnTo>
                <a:lnTo>
                  <a:pt x="99" y="140"/>
                </a:lnTo>
                <a:lnTo>
                  <a:pt x="99" y="149"/>
                </a:lnTo>
                <a:lnTo>
                  <a:pt x="99" y="149"/>
                </a:lnTo>
                <a:lnTo>
                  <a:pt x="108" y="149"/>
                </a:lnTo>
                <a:lnTo>
                  <a:pt x="115" y="149"/>
                </a:lnTo>
                <a:lnTo>
                  <a:pt x="123" y="147"/>
                </a:lnTo>
                <a:lnTo>
                  <a:pt x="130" y="144"/>
                </a:lnTo>
                <a:lnTo>
                  <a:pt x="130" y="144"/>
                </a:lnTo>
                <a:lnTo>
                  <a:pt x="135" y="140"/>
                </a:lnTo>
                <a:lnTo>
                  <a:pt x="141" y="134"/>
                </a:lnTo>
                <a:lnTo>
                  <a:pt x="145" y="129"/>
                </a:lnTo>
                <a:lnTo>
                  <a:pt x="148" y="120"/>
                </a:lnTo>
                <a:lnTo>
                  <a:pt x="148" y="120"/>
                </a:lnTo>
                <a:close/>
                <a:moveTo>
                  <a:pt x="132" y="116"/>
                </a:moveTo>
                <a:lnTo>
                  <a:pt x="123" y="114"/>
                </a:lnTo>
                <a:lnTo>
                  <a:pt x="123" y="114"/>
                </a:lnTo>
                <a:lnTo>
                  <a:pt x="119" y="120"/>
                </a:lnTo>
                <a:lnTo>
                  <a:pt x="115" y="123"/>
                </a:lnTo>
                <a:lnTo>
                  <a:pt x="115" y="123"/>
                </a:lnTo>
                <a:lnTo>
                  <a:pt x="110" y="125"/>
                </a:lnTo>
                <a:lnTo>
                  <a:pt x="102" y="125"/>
                </a:lnTo>
                <a:lnTo>
                  <a:pt x="102" y="134"/>
                </a:lnTo>
                <a:lnTo>
                  <a:pt x="102" y="134"/>
                </a:lnTo>
                <a:lnTo>
                  <a:pt x="111" y="134"/>
                </a:lnTo>
                <a:lnTo>
                  <a:pt x="121" y="131"/>
                </a:lnTo>
                <a:lnTo>
                  <a:pt x="121" y="131"/>
                </a:lnTo>
                <a:lnTo>
                  <a:pt x="126" y="125"/>
                </a:lnTo>
                <a:lnTo>
                  <a:pt x="132" y="116"/>
                </a:lnTo>
                <a:lnTo>
                  <a:pt x="132" y="116"/>
                </a:lnTo>
                <a:close/>
                <a:moveTo>
                  <a:pt x="49" y="83"/>
                </a:moveTo>
                <a:lnTo>
                  <a:pt x="36" y="61"/>
                </a:lnTo>
                <a:lnTo>
                  <a:pt x="11" y="76"/>
                </a:lnTo>
                <a:lnTo>
                  <a:pt x="23" y="98"/>
                </a:lnTo>
                <a:lnTo>
                  <a:pt x="49" y="83"/>
                </a:lnTo>
                <a:lnTo>
                  <a:pt x="49" y="83"/>
                </a:lnTo>
                <a:close/>
                <a:moveTo>
                  <a:pt x="135" y="33"/>
                </a:moveTo>
                <a:lnTo>
                  <a:pt x="123" y="11"/>
                </a:lnTo>
                <a:lnTo>
                  <a:pt x="97" y="26"/>
                </a:lnTo>
                <a:lnTo>
                  <a:pt x="110" y="48"/>
                </a:lnTo>
                <a:lnTo>
                  <a:pt x="135" y="33"/>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94"/>
          <p:cNvSpPr>
            <a:spLocks noEditPoints="1"/>
          </p:cNvSpPr>
          <p:nvPr/>
        </p:nvSpPr>
        <p:spPr bwMode="auto">
          <a:xfrm>
            <a:off x="1084580" y="1868488"/>
            <a:ext cx="275590" cy="311150"/>
          </a:xfrm>
          <a:custGeom>
            <a:avLst/>
            <a:gdLst>
              <a:gd name="T0" fmla="*/ 68 w 125"/>
              <a:gd name="T1" fmla="*/ 27 h 141"/>
              <a:gd name="T2" fmla="*/ 77 w 125"/>
              <a:gd name="T3" fmla="*/ 40 h 141"/>
              <a:gd name="T4" fmla="*/ 74 w 125"/>
              <a:gd name="T5" fmla="*/ 51 h 141"/>
              <a:gd name="T6" fmla="*/ 107 w 125"/>
              <a:gd name="T7" fmla="*/ 141 h 141"/>
              <a:gd name="T8" fmla="*/ 29 w 125"/>
              <a:gd name="T9" fmla="*/ 141 h 141"/>
              <a:gd name="T10" fmla="*/ 40 w 125"/>
              <a:gd name="T11" fmla="*/ 86 h 141"/>
              <a:gd name="T12" fmla="*/ 50 w 125"/>
              <a:gd name="T13" fmla="*/ 46 h 141"/>
              <a:gd name="T14" fmla="*/ 50 w 125"/>
              <a:gd name="T15" fmla="*/ 35 h 141"/>
              <a:gd name="T16" fmla="*/ 63 w 125"/>
              <a:gd name="T17" fmla="*/ 25 h 141"/>
              <a:gd name="T18" fmla="*/ 66 w 125"/>
              <a:gd name="T19" fmla="*/ 68 h 141"/>
              <a:gd name="T20" fmla="*/ 66 w 125"/>
              <a:gd name="T21" fmla="*/ 68 h 141"/>
              <a:gd name="T22" fmla="*/ 55 w 125"/>
              <a:gd name="T23" fmla="*/ 86 h 141"/>
              <a:gd name="T24" fmla="*/ 68 w 125"/>
              <a:gd name="T25" fmla="*/ 75 h 141"/>
              <a:gd name="T26" fmla="*/ 81 w 125"/>
              <a:gd name="T27" fmla="*/ 110 h 141"/>
              <a:gd name="T28" fmla="*/ 85 w 125"/>
              <a:gd name="T29" fmla="*/ 117 h 141"/>
              <a:gd name="T30" fmla="*/ 85 w 125"/>
              <a:gd name="T31" fmla="*/ 117 h 141"/>
              <a:gd name="T32" fmla="*/ 70 w 125"/>
              <a:gd name="T33" fmla="*/ 115 h 141"/>
              <a:gd name="T34" fmla="*/ 44 w 125"/>
              <a:gd name="T35" fmla="*/ 128 h 141"/>
              <a:gd name="T36" fmla="*/ 66 w 125"/>
              <a:gd name="T37" fmla="*/ 93 h 141"/>
              <a:gd name="T38" fmla="*/ 48 w 125"/>
              <a:gd name="T39" fmla="*/ 104 h 141"/>
              <a:gd name="T40" fmla="*/ 101 w 125"/>
              <a:gd name="T41" fmla="*/ 7 h 141"/>
              <a:gd name="T42" fmla="*/ 112 w 125"/>
              <a:gd name="T43" fmla="*/ 31 h 141"/>
              <a:gd name="T44" fmla="*/ 112 w 125"/>
              <a:gd name="T45" fmla="*/ 49 h 141"/>
              <a:gd name="T46" fmla="*/ 99 w 125"/>
              <a:gd name="T47" fmla="*/ 73 h 141"/>
              <a:gd name="T48" fmla="*/ 116 w 125"/>
              <a:gd name="T49" fmla="*/ 73 h 141"/>
              <a:gd name="T50" fmla="*/ 125 w 125"/>
              <a:gd name="T51" fmla="*/ 40 h 141"/>
              <a:gd name="T52" fmla="*/ 121 w 125"/>
              <a:gd name="T53" fmla="*/ 18 h 141"/>
              <a:gd name="T54" fmla="*/ 110 w 125"/>
              <a:gd name="T55" fmla="*/ 0 h 141"/>
              <a:gd name="T56" fmla="*/ 26 w 125"/>
              <a:gd name="T57" fmla="*/ 73 h 141"/>
              <a:gd name="T58" fmla="*/ 15 w 125"/>
              <a:gd name="T59" fmla="*/ 49 h 141"/>
              <a:gd name="T60" fmla="*/ 15 w 125"/>
              <a:gd name="T61" fmla="*/ 31 h 141"/>
              <a:gd name="T62" fmla="*/ 26 w 125"/>
              <a:gd name="T63" fmla="*/ 7 h 141"/>
              <a:gd name="T64" fmla="*/ 9 w 125"/>
              <a:gd name="T65" fmla="*/ 9 h 141"/>
              <a:gd name="T66" fmla="*/ 0 w 125"/>
              <a:gd name="T67" fmla="*/ 40 h 141"/>
              <a:gd name="T68" fmla="*/ 6 w 125"/>
              <a:gd name="T69" fmla="*/ 62 h 141"/>
              <a:gd name="T70" fmla="*/ 17 w 125"/>
              <a:gd name="T71" fmla="*/ 80 h 141"/>
              <a:gd name="T72" fmla="*/ 83 w 125"/>
              <a:gd name="T73" fmla="*/ 22 h 141"/>
              <a:gd name="T74" fmla="*/ 90 w 125"/>
              <a:gd name="T75" fmla="*/ 40 h 141"/>
              <a:gd name="T76" fmla="*/ 92 w 125"/>
              <a:gd name="T77" fmla="*/ 66 h 141"/>
              <a:gd name="T78" fmla="*/ 99 w 125"/>
              <a:gd name="T79" fmla="*/ 55 h 141"/>
              <a:gd name="T80" fmla="*/ 103 w 125"/>
              <a:gd name="T81" fmla="*/ 40 h 141"/>
              <a:gd name="T82" fmla="*/ 96 w 125"/>
              <a:gd name="T83" fmla="*/ 20 h 141"/>
              <a:gd name="T84" fmla="*/ 35 w 125"/>
              <a:gd name="T85" fmla="*/ 66 h 141"/>
              <a:gd name="T86" fmla="*/ 39 w 125"/>
              <a:gd name="T87" fmla="*/ 49 h 141"/>
              <a:gd name="T88" fmla="*/ 39 w 125"/>
              <a:gd name="T89" fmla="*/ 31 h 141"/>
              <a:gd name="T90" fmla="*/ 33 w 125"/>
              <a:gd name="T91" fmla="*/ 14 h 141"/>
              <a:gd name="T92" fmla="*/ 24 w 125"/>
              <a:gd name="T93" fmla="*/ 33 h 141"/>
              <a:gd name="T94" fmla="*/ 24 w 125"/>
              <a:gd name="T95" fmla="*/ 47 h 141"/>
              <a:gd name="T96" fmla="*/ 35 w 125"/>
              <a:gd name="T97" fmla="*/ 6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41">
                <a:moveTo>
                  <a:pt x="63" y="25"/>
                </a:moveTo>
                <a:lnTo>
                  <a:pt x="63" y="25"/>
                </a:lnTo>
                <a:lnTo>
                  <a:pt x="68" y="27"/>
                </a:lnTo>
                <a:lnTo>
                  <a:pt x="74" y="29"/>
                </a:lnTo>
                <a:lnTo>
                  <a:pt x="77" y="35"/>
                </a:lnTo>
                <a:lnTo>
                  <a:pt x="77" y="40"/>
                </a:lnTo>
                <a:lnTo>
                  <a:pt x="77" y="40"/>
                </a:lnTo>
                <a:lnTo>
                  <a:pt x="77" y="46"/>
                </a:lnTo>
                <a:lnTo>
                  <a:pt x="74" y="51"/>
                </a:lnTo>
                <a:lnTo>
                  <a:pt x="86" y="86"/>
                </a:lnTo>
                <a:lnTo>
                  <a:pt x="103" y="132"/>
                </a:lnTo>
                <a:lnTo>
                  <a:pt x="107" y="141"/>
                </a:lnTo>
                <a:lnTo>
                  <a:pt x="97" y="141"/>
                </a:lnTo>
                <a:lnTo>
                  <a:pt x="97" y="141"/>
                </a:lnTo>
                <a:lnTo>
                  <a:pt x="29" y="141"/>
                </a:lnTo>
                <a:lnTo>
                  <a:pt x="20" y="141"/>
                </a:lnTo>
                <a:lnTo>
                  <a:pt x="24" y="132"/>
                </a:lnTo>
                <a:lnTo>
                  <a:pt x="40" y="86"/>
                </a:lnTo>
                <a:lnTo>
                  <a:pt x="53" y="51"/>
                </a:lnTo>
                <a:lnTo>
                  <a:pt x="53" y="51"/>
                </a:lnTo>
                <a:lnTo>
                  <a:pt x="50" y="46"/>
                </a:lnTo>
                <a:lnTo>
                  <a:pt x="48" y="40"/>
                </a:lnTo>
                <a:lnTo>
                  <a:pt x="48" y="40"/>
                </a:lnTo>
                <a:lnTo>
                  <a:pt x="50" y="35"/>
                </a:lnTo>
                <a:lnTo>
                  <a:pt x="53" y="29"/>
                </a:lnTo>
                <a:lnTo>
                  <a:pt x="57" y="27"/>
                </a:lnTo>
                <a:lnTo>
                  <a:pt x="63" y="25"/>
                </a:lnTo>
                <a:lnTo>
                  <a:pt x="63" y="25"/>
                </a:lnTo>
                <a:close/>
                <a:moveTo>
                  <a:pt x="66" y="68"/>
                </a:moveTo>
                <a:lnTo>
                  <a:pt x="66" y="68"/>
                </a:lnTo>
                <a:lnTo>
                  <a:pt x="64" y="60"/>
                </a:lnTo>
                <a:lnTo>
                  <a:pt x="59" y="75"/>
                </a:lnTo>
                <a:lnTo>
                  <a:pt x="66" y="68"/>
                </a:lnTo>
                <a:lnTo>
                  <a:pt x="66" y="68"/>
                </a:lnTo>
                <a:close/>
                <a:moveTo>
                  <a:pt x="68" y="75"/>
                </a:moveTo>
                <a:lnTo>
                  <a:pt x="55" y="86"/>
                </a:lnTo>
                <a:lnTo>
                  <a:pt x="74" y="86"/>
                </a:lnTo>
                <a:lnTo>
                  <a:pt x="68" y="75"/>
                </a:lnTo>
                <a:lnTo>
                  <a:pt x="68" y="75"/>
                </a:lnTo>
                <a:close/>
                <a:moveTo>
                  <a:pt x="75" y="95"/>
                </a:moveTo>
                <a:lnTo>
                  <a:pt x="53" y="110"/>
                </a:lnTo>
                <a:lnTo>
                  <a:pt x="81" y="110"/>
                </a:lnTo>
                <a:lnTo>
                  <a:pt x="75" y="95"/>
                </a:lnTo>
                <a:lnTo>
                  <a:pt x="75" y="95"/>
                </a:lnTo>
                <a:close/>
                <a:moveTo>
                  <a:pt x="85" y="117"/>
                </a:moveTo>
                <a:lnTo>
                  <a:pt x="61" y="128"/>
                </a:lnTo>
                <a:lnTo>
                  <a:pt x="88" y="128"/>
                </a:lnTo>
                <a:lnTo>
                  <a:pt x="85" y="117"/>
                </a:lnTo>
                <a:lnTo>
                  <a:pt x="85" y="117"/>
                </a:lnTo>
                <a:close/>
                <a:moveTo>
                  <a:pt x="44" y="128"/>
                </a:moveTo>
                <a:lnTo>
                  <a:pt x="70" y="115"/>
                </a:lnTo>
                <a:lnTo>
                  <a:pt x="44" y="115"/>
                </a:lnTo>
                <a:lnTo>
                  <a:pt x="39" y="128"/>
                </a:lnTo>
                <a:lnTo>
                  <a:pt x="44" y="128"/>
                </a:lnTo>
                <a:lnTo>
                  <a:pt x="44" y="128"/>
                </a:lnTo>
                <a:close/>
                <a:moveTo>
                  <a:pt x="48" y="104"/>
                </a:moveTo>
                <a:lnTo>
                  <a:pt x="66" y="93"/>
                </a:lnTo>
                <a:lnTo>
                  <a:pt x="52" y="93"/>
                </a:lnTo>
                <a:lnTo>
                  <a:pt x="48" y="104"/>
                </a:lnTo>
                <a:lnTo>
                  <a:pt x="48" y="104"/>
                </a:lnTo>
                <a:close/>
                <a:moveTo>
                  <a:pt x="110" y="0"/>
                </a:moveTo>
                <a:lnTo>
                  <a:pt x="101" y="7"/>
                </a:lnTo>
                <a:lnTo>
                  <a:pt x="101" y="7"/>
                </a:lnTo>
                <a:lnTo>
                  <a:pt x="105" y="14"/>
                </a:lnTo>
                <a:lnTo>
                  <a:pt x="110" y="22"/>
                </a:lnTo>
                <a:lnTo>
                  <a:pt x="112" y="31"/>
                </a:lnTo>
                <a:lnTo>
                  <a:pt x="112" y="40"/>
                </a:lnTo>
                <a:lnTo>
                  <a:pt x="112" y="40"/>
                </a:lnTo>
                <a:lnTo>
                  <a:pt x="112" y="49"/>
                </a:lnTo>
                <a:lnTo>
                  <a:pt x="108" y="58"/>
                </a:lnTo>
                <a:lnTo>
                  <a:pt x="105" y="66"/>
                </a:lnTo>
                <a:lnTo>
                  <a:pt x="99" y="73"/>
                </a:lnTo>
                <a:lnTo>
                  <a:pt x="110" y="80"/>
                </a:lnTo>
                <a:lnTo>
                  <a:pt x="110" y="80"/>
                </a:lnTo>
                <a:lnTo>
                  <a:pt x="116" y="73"/>
                </a:lnTo>
                <a:lnTo>
                  <a:pt x="121" y="62"/>
                </a:lnTo>
                <a:lnTo>
                  <a:pt x="125" y="51"/>
                </a:lnTo>
                <a:lnTo>
                  <a:pt x="125" y="40"/>
                </a:lnTo>
                <a:lnTo>
                  <a:pt x="125" y="40"/>
                </a:lnTo>
                <a:lnTo>
                  <a:pt x="125" y="29"/>
                </a:lnTo>
                <a:lnTo>
                  <a:pt x="121" y="18"/>
                </a:lnTo>
                <a:lnTo>
                  <a:pt x="116" y="7"/>
                </a:lnTo>
                <a:lnTo>
                  <a:pt x="110" y="0"/>
                </a:lnTo>
                <a:lnTo>
                  <a:pt x="110" y="0"/>
                </a:lnTo>
                <a:close/>
                <a:moveTo>
                  <a:pt x="17" y="80"/>
                </a:moveTo>
                <a:lnTo>
                  <a:pt x="26" y="73"/>
                </a:lnTo>
                <a:lnTo>
                  <a:pt x="26" y="73"/>
                </a:lnTo>
                <a:lnTo>
                  <a:pt x="20" y="66"/>
                </a:lnTo>
                <a:lnTo>
                  <a:pt x="17" y="58"/>
                </a:lnTo>
                <a:lnTo>
                  <a:pt x="15" y="49"/>
                </a:lnTo>
                <a:lnTo>
                  <a:pt x="13" y="40"/>
                </a:lnTo>
                <a:lnTo>
                  <a:pt x="13" y="40"/>
                </a:lnTo>
                <a:lnTo>
                  <a:pt x="15" y="31"/>
                </a:lnTo>
                <a:lnTo>
                  <a:pt x="17" y="22"/>
                </a:lnTo>
                <a:lnTo>
                  <a:pt x="20" y="14"/>
                </a:lnTo>
                <a:lnTo>
                  <a:pt x="26" y="7"/>
                </a:lnTo>
                <a:lnTo>
                  <a:pt x="17" y="0"/>
                </a:lnTo>
                <a:lnTo>
                  <a:pt x="17" y="0"/>
                </a:lnTo>
                <a:lnTo>
                  <a:pt x="9" y="9"/>
                </a:lnTo>
                <a:lnTo>
                  <a:pt x="6" y="18"/>
                </a:lnTo>
                <a:lnTo>
                  <a:pt x="2" y="29"/>
                </a:lnTo>
                <a:lnTo>
                  <a:pt x="0" y="40"/>
                </a:lnTo>
                <a:lnTo>
                  <a:pt x="0" y="40"/>
                </a:lnTo>
                <a:lnTo>
                  <a:pt x="2" y="51"/>
                </a:lnTo>
                <a:lnTo>
                  <a:pt x="6" y="62"/>
                </a:lnTo>
                <a:lnTo>
                  <a:pt x="9" y="71"/>
                </a:lnTo>
                <a:lnTo>
                  <a:pt x="17" y="80"/>
                </a:lnTo>
                <a:lnTo>
                  <a:pt x="17" y="80"/>
                </a:lnTo>
                <a:close/>
                <a:moveTo>
                  <a:pt x="92" y="14"/>
                </a:moveTo>
                <a:lnTo>
                  <a:pt x="83" y="22"/>
                </a:lnTo>
                <a:lnTo>
                  <a:pt x="83" y="22"/>
                </a:lnTo>
                <a:lnTo>
                  <a:pt x="88" y="31"/>
                </a:lnTo>
                <a:lnTo>
                  <a:pt x="90" y="40"/>
                </a:lnTo>
                <a:lnTo>
                  <a:pt x="90" y="40"/>
                </a:lnTo>
                <a:lnTo>
                  <a:pt x="88" y="49"/>
                </a:lnTo>
                <a:lnTo>
                  <a:pt x="83" y="58"/>
                </a:lnTo>
                <a:lnTo>
                  <a:pt x="92" y="66"/>
                </a:lnTo>
                <a:lnTo>
                  <a:pt x="92" y="66"/>
                </a:lnTo>
                <a:lnTo>
                  <a:pt x="96" y="60"/>
                </a:lnTo>
                <a:lnTo>
                  <a:pt x="99" y="55"/>
                </a:lnTo>
                <a:lnTo>
                  <a:pt x="101" y="47"/>
                </a:lnTo>
                <a:lnTo>
                  <a:pt x="103" y="40"/>
                </a:lnTo>
                <a:lnTo>
                  <a:pt x="103" y="40"/>
                </a:lnTo>
                <a:lnTo>
                  <a:pt x="101" y="33"/>
                </a:lnTo>
                <a:lnTo>
                  <a:pt x="99" y="25"/>
                </a:lnTo>
                <a:lnTo>
                  <a:pt x="96" y="20"/>
                </a:lnTo>
                <a:lnTo>
                  <a:pt x="92" y="14"/>
                </a:lnTo>
                <a:lnTo>
                  <a:pt x="92" y="14"/>
                </a:lnTo>
                <a:close/>
                <a:moveTo>
                  <a:pt x="35" y="66"/>
                </a:moveTo>
                <a:lnTo>
                  <a:pt x="44" y="58"/>
                </a:lnTo>
                <a:lnTo>
                  <a:pt x="44" y="58"/>
                </a:lnTo>
                <a:lnTo>
                  <a:pt x="39" y="49"/>
                </a:lnTo>
                <a:lnTo>
                  <a:pt x="37" y="40"/>
                </a:lnTo>
                <a:lnTo>
                  <a:pt x="37" y="40"/>
                </a:lnTo>
                <a:lnTo>
                  <a:pt x="39" y="31"/>
                </a:lnTo>
                <a:lnTo>
                  <a:pt x="44" y="22"/>
                </a:lnTo>
                <a:lnTo>
                  <a:pt x="33" y="14"/>
                </a:lnTo>
                <a:lnTo>
                  <a:pt x="33" y="14"/>
                </a:lnTo>
                <a:lnTo>
                  <a:pt x="29" y="20"/>
                </a:lnTo>
                <a:lnTo>
                  <a:pt x="26" y="25"/>
                </a:lnTo>
                <a:lnTo>
                  <a:pt x="24" y="33"/>
                </a:lnTo>
                <a:lnTo>
                  <a:pt x="24" y="40"/>
                </a:lnTo>
                <a:lnTo>
                  <a:pt x="24" y="40"/>
                </a:lnTo>
                <a:lnTo>
                  <a:pt x="24" y="47"/>
                </a:lnTo>
                <a:lnTo>
                  <a:pt x="28" y="55"/>
                </a:lnTo>
                <a:lnTo>
                  <a:pt x="29" y="60"/>
                </a:lnTo>
                <a:lnTo>
                  <a:pt x="35" y="66"/>
                </a:lnTo>
                <a:lnTo>
                  <a:pt x="35" y="66"/>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96"/>
          <p:cNvSpPr>
            <a:spLocks noEditPoints="1"/>
          </p:cNvSpPr>
          <p:nvPr/>
        </p:nvSpPr>
        <p:spPr bwMode="auto">
          <a:xfrm>
            <a:off x="472440" y="3050540"/>
            <a:ext cx="174625" cy="328930"/>
          </a:xfrm>
          <a:custGeom>
            <a:avLst/>
            <a:gdLst>
              <a:gd name="T0" fmla="*/ 18 w 82"/>
              <a:gd name="T1" fmla="*/ 154 h 154"/>
              <a:gd name="T2" fmla="*/ 5 w 82"/>
              <a:gd name="T3" fmla="*/ 92 h 154"/>
              <a:gd name="T4" fmla="*/ 42 w 82"/>
              <a:gd name="T5" fmla="*/ 86 h 154"/>
              <a:gd name="T6" fmla="*/ 20 w 82"/>
              <a:gd name="T7" fmla="*/ 79 h 154"/>
              <a:gd name="T8" fmla="*/ 11 w 82"/>
              <a:gd name="T9" fmla="*/ 66 h 154"/>
              <a:gd name="T10" fmla="*/ 20 w 82"/>
              <a:gd name="T11" fmla="*/ 57 h 154"/>
              <a:gd name="T12" fmla="*/ 40 w 82"/>
              <a:gd name="T13" fmla="*/ 68 h 154"/>
              <a:gd name="T14" fmla="*/ 35 w 82"/>
              <a:gd name="T15" fmla="*/ 51 h 154"/>
              <a:gd name="T16" fmla="*/ 29 w 82"/>
              <a:gd name="T17" fmla="*/ 51 h 154"/>
              <a:gd name="T18" fmla="*/ 22 w 82"/>
              <a:gd name="T19" fmla="*/ 51 h 154"/>
              <a:gd name="T20" fmla="*/ 16 w 82"/>
              <a:gd name="T21" fmla="*/ 49 h 154"/>
              <a:gd name="T22" fmla="*/ 9 w 82"/>
              <a:gd name="T23" fmla="*/ 48 h 154"/>
              <a:gd name="T24" fmla="*/ 5 w 82"/>
              <a:gd name="T25" fmla="*/ 42 h 154"/>
              <a:gd name="T26" fmla="*/ 1 w 82"/>
              <a:gd name="T27" fmla="*/ 37 h 154"/>
              <a:gd name="T28" fmla="*/ 0 w 82"/>
              <a:gd name="T29" fmla="*/ 29 h 154"/>
              <a:gd name="T30" fmla="*/ 0 w 82"/>
              <a:gd name="T31" fmla="*/ 22 h 154"/>
              <a:gd name="T32" fmla="*/ 1 w 82"/>
              <a:gd name="T33" fmla="*/ 16 h 154"/>
              <a:gd name="T34" fmla="*/ 5 w 82"/>
              <a:gd name="T35" fmla="*/ 11 h 154"/>
              <a:gd name="T36" fmla="*/ 9 w 82"/>
              <a:gd name="T37" fmla="*/ 5 h 154"/>
              <a:gd name="T38" fmla="*/ 16 w 82"/>
              <a:gd name="T39" fmla="*/ 2 h 154"/>
              <a:gd name="T40" fmla="*/ 22 w 82"/>
              <a:gd name="T41" fmla="*/ 0 h 154"/>
              <a:gd name="T42" fmla="*/ 29 w 82"/>
              <a:gd name="T43" fmla="*/ 0 h 154"/>
              <a:gd name="T44" fmla="*/ 35 w 82"/>
              <a:gd name="T45" fmla="*/ 2 h 154"/>
              <a:gd name="T46" fmla="*/ 42 w 82"/>
              <a:gd name="T47" fmla="*/ 5 h 154"/>
              <a:gd name="T48" fmla="*/ 46 w 82"/>
              <a:gd name="T49" fmla="*/ 11 h 154"/>
              <a:gd name="T50" fmla="*/ 49 w 82"/>
              <a:gd name="T51" fmla="*/ 16 h 154"/>
              <a:gd name="T52" fmla="*/ 51 w 82"/>
              <a:gd name="T53" fmla="*/ 22 h 154"/>
              <a:gd name="T54" fmla="*/ 51 w 82"/>
              <a:gd name="T55" fmla="*/ 29 h 154"/>
              <a:gd name="T56" fmla="*/ 49 w 82"/>
              <a:gd name="T57" fmla="*/ 37 h 154"/>
              <a:gd name="T58" fmla="*/ 46 w 82"/>
              <a:gd name="T59" fmla="*/ 42 h 154"/>
              <a:gd name="T60" fmla="*/ 40 w 82"/>
              <a:gd name="T61" fmla="*/ 48 h 154"/>
              <a:gd name="T62" fmla="*/ 46 w 82"/>
              <a:gd name="T63" fmla="*/ 62 h 154"/>
              <a:gd name="T64" fmla="*/ 53 w 82"/>
              <a:gd name="T65" fmla="*/ 49 h 154"/>
              <a:gd name="T66" fmla="*/ 80 w 82"/>
              <a:gd name="T67" fmla="*/ 46 h 154"/>
              <a:gd name="T68" fmla="*/ 73 w 82"/>
              <a:gd name="T69" fmla="*/ 62 h 154"/>
              <a:gd name="T70" fmla="*/ 47 w 82"/>
              <a:gd name="T71" fmla="*/ 73 h 154"/>
              <a:gd name="T72" fmla="*/ 82 w 82"/>
              <a:gd name="T73" fmla="*/ 92 h 154"/>
              <a:gd name="T74" fmla="*/ 79 w 82"/>
              <a:gd name="T75" fmla="*/ 103 h 154"/>
              <a:gd name="T76" fmla="*/ 22 w 82"/>
              <a:gd name="T77" fmla="*/ 16 h 154"/>
              <a:gd name="T78" fmla="*/ 16 w 82"/>
              <a:gd name="T79" fmla="*/ 26 h 154"/>
              <a:gd name="T80" fmla="*/ 18 w 82"/>
              <a:gd name="T81" fmla="*/ 33 h 154"/>
              <a:gd name="T82" fmla="*/ 25 w 82"/>
              <a:gd name="T83" fmla="*/ 37 h 154"/>
              <a:gd name="T84" fmla="*/ 35 w 82"/>
              <a:gd name="T85" fmla="*/ 29 h 154"/>
              <a:gd name="T86" fmla="*/ 35 w 82"/>
              <a:gd name="T87" fmla="*/ 22 h 154"/>
              <a:gd name="T88" fmla="*/ 25 w 82"/>
              <a:gd name="T89" fmla="*/ 16 h 154"/>
              <a:gd name="T90" fmla="*/ 27 w 82"/>
              <a:gd name="T91" fmla="*/ 145 h 154"/>
              <a:gd name="T92" fmla="*/ 22 w 82"/>
              <a:gd name="T93" fmla="*/ 10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 h="154">
                <a:moveTo>
                  <a:pt x="79" y="103"/>
                </a:moveTo>
                <a:lnTo>
                  <a:pt x="71" y="154"/>
                </a:lnTo>
                <a:lnTo>
                  <a:pt x="18" y="154"/>
                </a:lnTo>
                <a:lnTo>
                  <a:pt x="11" y="103"/>
                </a:lnTo>
                <a:lnTo>
                  <a:pt x="5" y="103"/>
                </a:lnTo>
                <a:lnTo>
                  <a:pt x="5" y="92"/>
                </a:lnTo>
                <a:lnTo>
                  <a:pt x="42" y="92"/>
                </a:lnTo>
                <a:lnTo>
                  <a:pt x="42" y="92"/>
                </a:lnTo>
                <a:lnTo>
                  <a:pt x="42" y="86"/>
                </a:lnTo>
                <a:lnTo>
                  <a:pt x="42" y="86"/>
                </a:lnTo>
                <a:lnTo>
                  <a:pt x="29" y="84"/>
                </a:lnTo>
                <a:lnTo>
                  <a:pt x="20" y="79"/>
                </a:lnTo>
                <a:lnTo>
                  <a:pt x="16" y="75"/>
                </a:lnTo>
                <a:lnTo>
                  <a:pt x="13" y="71"/>
                </a:lnTo>
                <a:lnTo>
                  <a:pt x="11" y="66"/>
                </a:lnTo>
                <a:lnTo>
                  <a:pt x="9" y="59"/>
                </a:lnTo>
                <a:lnTo>
                  <a:pt x="9" y="59"/>
                </a:lnTo>
                <a:lnTo>
                  <a:pt x="20" y="57"/>
                </a:lnTo>
                <a:lnTo>
                  <a:pt x="27" y="59"/>
                </a:lnTo>
                <a:lnTo>
                  <a:pt x="35" y="62"/>
                </a:lnTo>
                <a:lnTo>
                  <a:pt x="40" y="68"/>
                </a:lnTo>
                <a:lnTo>
                  <a:pt x="40" y="68"/>
                </a:lnTo>
                <a:lnTo>
                  <a:pt x="35" y="51"/>
                </a:lnTo>
                <a:lnTo>
                  <a:pt x="35" y="51"/>
                </a:lnTo>
                <a:lnTo>
                  <a:pt x="33" y="51"/>
                </a:lnTo>
                <a:lnTo>
                  <a:pt x="33" y="51"/>
                </a:lnTo>
                <a:lnTo>
                  <a:pt x="29" y="51"/>
                </a:lnTo>
                <a:lnTo>
                  <a:pt x="25" y="49"/>
                </a:lnTo>
                <a:lnTo>
                  <a:pt x="25" y="49"/>
                </a:lnTo>
                <a:lnTo>
                  <a:pt x="22" y="51"/>
                </a:lnTo>
                <a:lnTo>
                  <a:pt x="18" y="51"/>
                </a:lnTo>
                <a:lnTo>
                  <a:pt x="18" y="51"/>
                </a:lnTo>
                <a:lnTo>
                  <a:pt x="16" y="49"/>
                </a:lnTo>
                <a:lnTo>
                  <a:pt x="14" y="48"/>
                </a:lnTo>
                <a:lnTo>
                  <a:pt x="14" y="48"/>
                </a:lnTo>
                <a:lnTo>
                  <a:pt x="9" y="48"/>
                </a:lnTo>
                <a:lnTo>
                  <a:pt x="7" y="46"/>
                </a:lnTo>
                <a:lnTo>
                  <a:pt x="7" y="46"/>
                </a:lnTo>
                <a:lnTo>
                  <a:pt x="5" y="42"/>
                </a:lnTo>
                <a:lnTo>
                  <a:pt x="5" y="38"/>
                </a:lnTo>
                <a:lnTo>
                  <a:pt x="5" y="38"/>
                </a:lnTo>
                <a:lnTo>
                  <a:pt x="1" y="37"/>
                </a:lnTo>
                <a:lnTo>
                  <a:pt x="0" y="33"/>
                </a:lnTo>
                <a:lnTo>
                  <a:pt x="0" y="33"/>
                </a:lnTo>
                <a:lnTo>
                  <a:pt x="0" y="29"/>
                </a:lnTo>
                <a:lnTo>
                  <a:pt x="1" y="26"/>
                </a:lnTo>
                <a:lnTo>
                  <a:pt x="1" y="26"/>
                </a:lnTo>
                <a:lnTo>
                  <a:pt x="0" y="22"/>
                </a:lnTo>
                <a:lnTo>
                  <a:pt x="0" y="18"/>
                </a:lnTo>
                <a:lnTo>
                  <a:pt x="0" y="18"/>
                </a:lnTo>
                <a:lnTo>
                  <a:pt x="1" y="16"/>
                </a:lnTo>
                <a:lnTo>
                  <a:pt x="5" y="14"/>
                </a:lnTo>
                <a:lnTo>
                  <a:pt x="5" y="14"/>
                </a:lnTo>
                <a:lnTo>
                  <a:pt x="5" y="11"/>
                </a:lnTo>
                <a:lnTo>
                  <a:pt x="7" y="7"/>
                </a:lnTo>
                <a:lnTo>
                  <a:pt x="7" y="7"/>
                </a:lnTo>
                <a:lnTo>
                  <a:pt x="9" y="5"/>
                </a:lnTo>
                <a:lnTo>
                  <a:pt x="14" y="5"/>
                </a:lnTo>
                <a:lnTo>
                  <a:pt x="14" y="5"/>
                </a:lnTo>
                <a:lnTo>
                  <a:pt x="16" y="2"/>
                </a:lnTo>
                <a:lnTo>
                  <a:pt x="18" y="0"/>
                </a:lnTo>
                <a:lnTo>
                  <a:pt x="18" y="0"/>
                </a:lnTo>
                <a:lnTo>
                  <a:pt x="22" y="0"/>
                </a:lnTo>
                <a:lnTo>
                  <a:pt x="25" y="2"/>
                </a:lnTo>
                <a:lnTo>
                  <a:pt x="25" y="2"/>
                </a:lnTo>
                <a:lnTo>
                  <a:pt x="29" y="0"/>
                </a:lnTo>
                <a:lnTo>
                  <a:pt x="33" y="0"/>
                </a:lnTo>
                <a:lnTo>
                  <a:pt x="33" y="0"/>
                </a:lnTo>
                <a:lnTo>
                  <a:pt x="35" y="2"/>
                </a:lnTo>
                <a:lnTo>
                  <a:pt x="38" y="5"/>
                </a:lnTo>
                <a:lnTo>
                  <a:pt x="38" y="5"/>
                </a:lnTo>
                <a:lnTo>
                  <a:pt x="42" y="5"/>
                </a:lnTo>
                <a:lnTo>
                  <a:pt x="44" y="7"/>
                </a:lnTo>
                <a:lnTo>
                  <a:pt x="44" y="7"/>
                </a:lnTo>
                <a:lnTo>
                  <a:pt x="46" y="11"/>
                </a:lnTo>
                <a:lnTo>
                  <a:pt x="46" y="14"/>
                </a:lnTo>
                <a:lnTo>
                  <a:pt x="46" y="14"/>
                </a:lnTo>
                <a:lnTo>
                  <a:pt x="49" y="16"/>
                </a:lnTo>
                <a:lnTo>
                  <a:pt x="51" y="18"/>
                </a:lnTo>
                <a:lnTo>
                  <a:pt x="51" y="18"/>
                </a:lnTo>
                <a:lnTo>
                  <a:pt x="51" y="22"/>
                </a:lnTo>
                <a:lnTo>
                  <a:pt x="49" y="26"/>
                </a:lnTo>
                <a:lnTo>
                  <a:pt x="49" y="26"/>
                </a:lnTo>
                <a:lnTo>
                  <a:pt x="51" y="29"/>
                </a:lnTo>
                <a:lnTo>
                  <a:pt x="51" y="33"/>
                </a:lnTo>
                <a:lnTo>
                  <a:pt x="51" y="33"/>
                </a:lnTo>
                <a:lnTo>
                  <a:pt x="49" y="37"/>
                </a:lnTo>
                <a:lnTo>
                  <a:pt x="46" y="38"/>
                </a:lnTo>
                <a:lnTo>
                  <a:pt x="46" y="38"/>
                </a:lnTo>
                <a:lnTo>
                  <a:pt x="46" y="42"/>
                </a:lnTo>
                <a:lnTo>
                  <a:pt x="44" y="46"/>
                </a:lnTo>
                <a:lnTo>
                  <a:pt x="44" y="46"/>
                </a:lnTo>
                <a:lnTo>
                  <a:pt x="40" y="48"/>
                </a:lnTo>
                <a:lnTo>
                  <a:pt x="40" y="48"/>
                </a:lnTo>
                <a:lnTo>
                  <a:pt x="46" y="62"/>
                </a:lnTo>
                <a:lnTo>
                  <a:pt x="46" y="62"/>
                </a:lnTo>
                <a:lnTo>
                  <a:pt x="47" y="59"/>
                </a:lnTo>
                <a:lnTo>
                  <a:pt x="49" y="53"/>
                </a:lnTo>
                <a:lnTo>
                  <a:pt x="53" y="49"/>
                </a:lnTo>
                <a:lnTo>
                  <a:pt x="58" y="48"/>
                </a:lnTo>
                <a:lnTo>
                  <a:pt x="68" y="44"/>
                </a:lnTo>
                <a:lnTo>
                  <a:pt x="80" y="46"/>
                </a:lnTo>
                <a:lnTo>
                  <a:pt x="80" y="46"/>
                </a:lnTo>
                <a:lnTo>
                  <a:pt x="75" y="57"/>
                </a:lnTo>
                <a:lnTo>
                  <a:pt x="73" y="62"/>
                </a:lnTo>
                <a:lnTo>
                  <a:pt x="69" y="66"/>
                </a:lnTo>
                <a:lnTo>
                  <a:pt x="60" y="70"/>
                </a:lnTo>
                <a:lnTo>
                  <a:pt x="47" y="73"/>
                </a:lnTo>
                <a:lnTo>
                  <a:pt x="47" y="73"/>
                </a:lnTo>
                <a:lnTo>
                  <a:pt x="49" y="92"/>
                </a:lnTo>
                <a:lnTo>
                  <a:pt x="82" y="92"/>
                </a:lnTo>
                <a:lnTo>
                  <a:pt x="82" y="103"/>
                </a:lnTo>
                <a:lnTo>
                  <a:pt x="79" y="103"/>
                </a:lnTo>
                <a:lnTo>
                  <a:pt x="79" y="103"/>
                </a:lnTo>
                <a:close/>
                <a:moveTo>
                  <a:pt x="25" y="16"/>
                </a:moveTo>
                <a:lnTo>
                  <a:pt x="25" y="16"/>
                </a:lnTo>
                <a:lnTo>
                  <a:pt x="22" y="16"/>
                </a:lnTo>
                <a:lnTo>
                  <a:pt x="18" y="18"/>
                </a:lnTo>
                <a:lnTo>
                  <a:pt x="16" y="22"/>
                </a:lnTo>
                <a:lnTo>
                  <a:pt x="16" y="26"/>
                </a:lnTo>
                <a:lnTo>
                  <a:pt x="16" y="26"/>
                </a:lnTo>
                <a:lnTo>
                  <a:pt x="16" y="29"/>
                </a:lnTo>
                <a:lnTo>
                  <a:pt x="18" y="33"/>
                </a:lnTo>
                <a:lnTo>
                  <a:pt x="22" y="35"/>
                </a:lnTo>
                <a:lnTo>
                  <a:pt x="25" y="37"/>
                </a:lnTo>
                <a:lnTo>
                  <a:pt x="25" y="37"/>
                </a:lnTo>
                <a:lnTo>
                  <a:pt x="29" y="35"/>
                </a:lnTo>
                <a:lnTo>
                  <a:pt x="33" y="33"/>
                </a:lnTo>
                <a:lnTo>
                  <a:pt x="35" y="29"/>
                </a:lnTo>
                <a:lnTo>
                  <a:pt x="35" y="26"/>
                </a:lnTo>
                <a:lnTo>
                  <a:pt x="35" y="26"/>
                </a:lnTo>
                <a:lnTo>
                  <a:pt x="35" y="22"/>
                </a:lnTo>
                <a:lnTo>
                  <a:pt x="33" y="18"/>
                </a:lnTo>
                <a:lnTo>
                  <a:pt x="29" y="16"/>
                </a:lnTo>
                <a:lnTo>
                  <a:pt x="25" y="16"/>
                </a:lnTo>
                <a:lnTo>
                  <a:pt x="25" y="16"/>
                </a:lnTo>
                <a:close/>
                <a:moveTo>
                  <a:pt x="22" y="103"/>
                </a:moveTo>
                <a:lnTo>
                  <a:pt x="27" y="145"/>
                </a:lnTo>
                <a:lnTo>
                  <a:pt x="40" y="145"/>
                </a:lnTo>
                <a:lnTo>
                  <a:pt x="35" y="103"/>
                </a:lnTo>
                <a:lnTo>
                  <a:pt x="22" y="103"/>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97"/>
          <p:cNvSpPr>
            <a:spLocks noEditPoints="1"/>
          </p:cNvSpPr>
          <p:nvPr/>
        </p:nvSpPr>
        <p:spPr bwMode="auto">
          <a:xfrm>
            <a:off x="401955" y="2441575"/>
            <a:ext cx="315595" cy="306705"/>
          </a:xfrm>
          <a:custGeom>
            <a:avLst/>
            <a:gdLst>
              <a:gd name="T0" fmla="*/ 129 w 143"/>
              <a:gd name="T1" fmla="*/ 73 h 139"/>
              <a:gd name="T2" fmla="*/ 33 w 143"/>
              <a:gd name="T3" fmla="*/ 139 h 139"/>
              <a:gd name="T4" fmla="*/ 22 w 143"/>
              <a:gd name="T5" fmla="*/ 112 h 139"/>
              <a:gd name="T6" fmla="*/ 24 w 143"/>
              <a:gd name="T7" fmla="*/ 62 h 139"/>
              <a:gd name="T8" fmla="*/ 108 w 143"/>
              <a:gd name="T9" fmla="*/ 13 h 139"/>
              <a:gd name="T10" fmla="*/ 127 w 143"/>
              <a:gd name="T11" fmla="*/ 24 h 139"/>
              <a:gd name="T12" fmla="*/ 123 w 143"/>
              <a:gd name="T13" fmla="*/ 46 h 139"/>
              <a:gd name="T14" fmla="*/ 101 w 143"/>
              <a:gd name="T15" fmla="*/ 49 h 139"/>
              <a:gd name="T16" fmla="*/ 90 w 143"/>
              <a:gd name="T17" fmla="*/ 31 h 139"/>
              <a:gd name="T18" fmla="*/ 108 w 143"/>
              <a:gd name="T19" fmla="*/ 13 h 139"/>
              <a:gd name="T20" fmla="*/ 125 w 143"/>
              <a:gd name="T21" fmla="*/ 3 h 139"/>
              <a:gd name="T22" fmla="*/ 130 w 143"/>
              <a:gd name="T23" fmla="*/ 24 h 139"/>
              <a:gd name="T24" fmla="*/ 130 w 143"/>
              <a:gd name="T25" fmla="*/ 27 h 139"/>
              <a:gd name="T26" fmla="*/ 130 w 143"/>
              <a:gd name="T27" fmla="*/ 27 h 139"/>
              <a:gd name="T28" fmla="*/ 130 w 143"/>
              <a:gd name="T29" fmla="*/ 38 h 139"/>
              <a:gd name="T30" fmla="*/ 125 w 143"/>
              <a:gd name="T31" fmla="*/ 59 h 139"/>
              <a:gd name="T32" fmla="*/ 105 w 143"/>
              <a:gd name="T33" fmla="*/ 53 h 139"/>
              <a:gd name="T34" fmla="*/ 101 w 143"/>
              <a:gd name="T35" fmla="*/ 53 h 139"/>
              <a:gd name="T36" fmla="*/ 101 w 143"/>
              <a:gd name="T37" fmla="*/ 53 h 139"/>
              <a:gd name="T38" fmla="*/ 92 w 143"/>
              <a:gd name="T39" fmla="*/ 46 h 139"/>
              <a:gd name="T40" fmla="*/ 77 w 143"/>
              <a:gd name="T41" fmla="*/ 31 h 139"/>
              <a:gd name="T42" fmla="*/ 92 w 143"/>
              <a:gd name="T43" fmla="*/ 16 h 139"/>
              <a:gd name="T44" fmla="*/ 94 w 143"/>
              <a:gd name="T45" fmla="*/ 15 h 139"/>
              <a:gd name="T46" fmla="*/ 94 w 143"/>
              <a:gd name="T47" fmla="*/ 15 h 139"/>
              <a:gd name="T48" fmla="*/ 105 w 143"/>
              <a:gd name="T49" fmla="*/ 9 h 139"/>
              <a:gd name="T50" fmla="*/ 42 w 143"/>
              <a:gd name="T51" fmla="*/ 84 h 139"/>
              <a:gd name="T52" fmla="*/ 55 w 143"/>
              <a:gd name="T53" fmla="*/ 95 h 139"/>
              <a:gd name="T54" fmla="*/ 66 w 143"/>
              <a:gd name="T55" fmla="*/ 86 h 139"/>
              <a:gd name="T56" fmla="*/ 55 w 143"/>
              <a:gd name="T57" fmla="*/ 75 h 139"/>
              <a:gd name="T58" fmla="*/ 103 w 143"/>
              <a:gd name="T59" fmla="*/ 106 h 139"/>
              <a:gd name="T60" fmla="*/ 107 w 143"/>
              <a:gd name="T61" fmla="*/ 126 h 139"/>
              <a:gd name="T62" fmla="*/ 125 w 143"/>
              <a:gd name="T63" fmla="*/ 126 h 139"/>
              <a:gd name="T64" fmla="*/ 121 w 143"/>
              <a:gd name="T65" fmla="*/ 106 h 139"/>
              <a:gd name="T66" fmla="*/ 103 w 143"/>
              <a:gd name="T67" fmla="*/ 106 h 139"/>
              <a:gd name="T68" fmla="*/ 99 w 143"/>
              <a:gd name="T69" fmla="*/ 90 h 139"/>
              <a:gd name="T70" fmla="*/ 112 w 143"/>
              <a:gd name="T71" fmla="*/ 99 h 139"/>
              <a:gd name="T72" fmla="*/ 119 w 143"/>
              <a:gd name="T73" fmla="*/ 92 h 139"/>
              <a:gd name="T74" fmla="*/ 108 w 143"/>
              <a:gd name="T75" fmla="*/ 82 h 139"/>
              <a:gd name="T76" fmla="*/ 74 w 143"/>
              <a:gd name="T77" fmla="*/ 77 h 139"/>
              <a:gd name="T78" fmla="*/ 74 w 143"/>
              <a:gd name="T79" fmla="*/ 97 h 139"/>
              <a:gd name="T80" fmla="*/ 96 w 143"/>
              <a:gd name="T81" fmla="*/ 99 h 139"/>
              <a:gd name="T82" fmla="*/ 94 w 143"/>
              <a:gd name="T83" fmla="*/ 81 h 139"/>
              <a:gd name="T84" fmla="*/ 74 w 143"/>
              <a:gd name="T85" fmla="*/ 77 h 139"/>
              <a:gd name="T86" fmla="*/ 75 w 143"/>
              <a:gd name="T87" fmla="*/ 115 h 139"/>
              <a:gd name="T88" fmla="*/ 88 w 143"/>
              <a:gd name="T89" fmla="*/ 126 h 139"/>
              <a:gd name="T90" fmla="*/ 97 w 143"/>
              <a:gd name="T91" fmla="*/ 115 h 139"/>
              <a:gd name="T92" fmla="*/ 86 w 143"/>
              <a:gd name="T93" fmla="*/ 104 h 139"/>
              <a:gd name="T94" fmla="*/ 42 w 143"/>
              <a:gd name="T95" fmla="*/ 103 h 139"/>
              <a:gd name="T96" fmla="*/ 42 w 143"/>
              <a:gd name="T97" fmla="*/ 126 h 139"/>
              <a:gd name="T98" fmla="*/ 70 w 143"/>
              <a:gd name="T99" fmla="*/ 126 h 139"/>
              <a:gd name="T100" fmla="*/ 68 w 143"/>
              <a:gd name="T101" fmla="*/ 103 h 139"/>
              <a:gd name="T102" fmla="*/ 42 w 143"/>
              <a:gd name="T103" fmla="*/ 103 h 139"/>
              <a:gd name="T104" fmla="*/ 37 w 143"/>
              <a:gd name="T105" fmla="*/ 13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139">
                <a:moveTo>
                  <a:pt x="33" y="59"/>
                </a:moveTo>
                <a:lnTo>
                  <a:pt x="125" y="71"/>
                </a:lnTo>
                <a:lnTo>
                  <a:pt x="127" y="71"/>
                </a:lnTo>
                <a:lnTo>
                  <a:pt x="129" y="73"/>
                </a:lnTo>
                <a:lnTo>
                  <a:pt x="141" y="136"/>
                </a:lnTo>
                <a:lnTo>
                  <a:pt x="143" y="139"/>
                </a:lnTo>
                <a:lnTo>
                  <a:pt x="140" y="139"/>
                </a:lnTo>
                <a:lnTo>
                  <a:pt x="33" y="139"/>
                </a:lnTo>
                <a:lnTo>
                  <a:pt x="31" y="139"/>
                </a:lnTo>
                <a:lnTo>
                  <a:pt x="30" y="139"/>
                </a:lnTo>
                <a:lnTo>
                  <a:pt x="22" y="139"/>
                </a:lnTo>
                <a:lnTo>
                  <a:pt x="22" y="112"/>
                </a:lnTo>
                <a:lnTo>
                  <a:pt x="13" y="139"/>
                </a:lnTo>
                <a:lnTo>
                  <a:pt x="0" y="139"/>
                </a:lnTo>
                <a:lnTo>
                  <a:pt x="24" y="73"/>
                </a:lnTo>
                <a:lnTo>
                  <a:pt x="24" y="62"/>
                </a:lnTo>
                <a:lnTo>
                  <a:pt x="30" y="59"/>
                </a:lnTo>
                <a:lnTo>
                  <a:pt x="33" y="59"/>
                </a:lnTo>
                <a:lnTo>
                  <a:pt x="33" y="59"/>
                </a:lnTo>
                <a:close/>
                <a:moveTo>
                  <a:pt x="108" y="13"/>
                </a:moveTo>
                <a:lnTo>
                  <a:pt x="108" y="13"/>
                </a:lnTo>
                <a:lnTo>
                  <a:pt x="116" y="13"/>
                </a:lnTo>
                <a:lnTo>
                  <a:pt x="123" y="18"/>
                </a:lnTo>
                <a:lnTo>
                  <a:pt x="127" y="24"/>
                </a:lnTo>
                <a:lnTo>
                  <a:pt x="129" y="31"/>
                </a:lnTo>
                <a:lnTo>
                  <a:pt x="129" y="31"/>
                </a:lnTo>
                <a:lnTo>
                  <a:pt x="127" y="38"/>
                </a:lnTo>
                <a:lnTo>
                  <a:pt x="123" y="46"/>
                </a:lnTo>
                <a:lnTo>
                  <a:pt x="116" y="49"/>
                </a:lnTo>
                <a:lnTo>
                  <a:pt x="108" y="51"/>
                </a:lnTo>
                <a:lnTo>
                  <a:pt x="108" y="51"/>
                </a:lnTo>
                <a:lnTo>
                  <a:pt x="101" y="49"/>
                </a:lnTo>
                <a:lnTo>
                  <a:pt x="96" y="46"/>
                </a:lnTo>
                <a:lnTo>
                  <a:pt x="90" y="38"/>
                </a:lnTo>
                <a:lnTo>
                  <a:pt x="90" y="31"/>
                </a:lnTo>
                <a:lnTo>
                  <a:pt x="90" y="31"/>
                </a:lnTo>
                <a:lnTo>
                  <a:pt x="90" y="24"/>
                </a:lnTo>
                <a:lnTo>
                  <a:pt x="96" y="18"/>
                </a:lnTo>
                <a:lnTo>
                  <a:pt x="101" y="13"/>
                </a:lnTo>
                <a:lnTo>
                  <a:pt x="108" y="13"/>
                </a:lnTo>
                <a:lnTo>
                  <a:pt x="108" y="13"/>
                </a:lnTo>
                <a:close/>
                <a:moveTo>
                  <a:pt x="116" y="11"/>
                </a:moveTo>
                <a:lnTo>
                  <a:pt x="123" y="15"/>
                </a:lnTo>
                <a:lnTo>
                  <a:pt x="125" y="3"/>
                </a:lnTo>
                <a:lnTo>
                  <a:pt x="116" y="11"/>
                </a:lnTo>
                <a:lnTo>
                  <a:pt x="116" y="11"/>
                </a:lnTo>
                <a:close/>
                <a:moveTo>
                  <a:pt x="125" y="16"/>
                </a:moveTo>
                <a:lnTo>
                  <a:pt x="130" y="24"/>
                </a:lnTo>
                <a:lnTo>
                  <a:pt x="136" y="16"/>
                </a:lnTo>
                <a:lnTo>
                  <a:pt x="125" y="16"/>
                </a:lnTo>
                <a:lnTo>
                  <a:pt x="125" y="16"/>
                </a:lnTo>
                <a:close/>
                <a:moveTo>
                  <a:pt x="130" y="27"/>
                </a:moveTo>
                <a:lnTo>
                  <a:pt x="130" y="35"/>
                </a:lnTo>
                <a:lnTo>
                  <a:pt x="140" y="31"/>
                </a:lnTo>
                <a:lnTo>
                  <a:pt x="130" y="27"/>
                </a:lnTo>
                <a:lnTo>
                  <a:pt x="130" y="27"/>
                </a:lnTo>
                <a:close/>
                <a:moveTo>
                  <a:pt x="130" y="38"/>
                </a:moveTo>
                <a:lnTo>
                  <a:pt x="127" y="46"/>
                </a:lnTo>
                <a:lnTo>
                  <a:pt x="136" y="46"/>
                </a:lnTo>
                <a:lnTo>
                  <a:pt x="130" y="38"/>
                </a:lnTo>
                <a:lnTo>
                  <a:pt x="130" y="38"/>
                </a:lnTo>
                <a:close/>
                <a:moveTo>
                  <a:pt x="123" y="48"/>
                </a:moveTo>
                <a:lnTo>
                  <a:pt x="116" y="53"/>
                </a:lnTo>
                <a:lnTo>
                  <a:pt x="125" y="59"/>
                </a:lnTo>
                <a:lnTo>
                  <a:pt x="123" y="48"/>
                </a:lnTo>
                <a:lnTo>
                  <a:pt x="123" y="48"/>
                </a:lnTo>
                <a:close/>
                <a:moveTo>
                  <a:pt x="114" y="53"/>
                </a:moveTo>
                <a:lnTo>
                  <a:pt x="105" y="53"/>
                </a:lnTo>
                <a:lnTo>
                  <a:pt x="108" y="62"/>
                </a:lnTo>
                <a:lnTo>
                  <a:pt x="114" y="53"/>
                </a:lnTo>
                <a:lnTo>
                  <a:pt x="114" y="53"/>
                </a:lnTo>
                <a:close/>
                <a:moveTo>
                  <a:pt x="101" y="53"/>
                </a:moveTo>
                <a:lnTo>
                  <a:pt x="94" y="48"/>
                </a:lnTo>
                <a:lnTo>
                  <a:pt x="94" y="59"/>
                </a:lnTo>
                <a:lnTo>
                  <a:pt x="101" y="53"/>
                </a:lnTo>
                <a:lnTo>
                  <a:pt x="101" y="53"/>
                </a:lnTo>
                <a:close/>
                <a:moveTo>
                  <a:pt x="92" y="46"/>
                </a:moveTo>
                <a:lnTo>
                  <a:pt x="88" y="38"/>
                </a:lnTo>
                <a:lnTo>
                  <a:pt x="83" y="48"/>
                </a:lnTo>
                <a:lnTo>
                  <a:pt x="92" y="46"/>
                </a:lnTo>
                <a:lnTo>
                  <a:pt x="92" y="46"/>
                </a:lnTo>
                <a:close/>
                <a:moveTo>
                  <a:pt x="86" y="35"/>
                </a:moveTo>
                <a:lnTo>
                  <a:pt x="86" y="27"/>
                </a:lnTo>
                <a:lnTo>
                  <a:pt x="77" y="31"/>
                </a:lnTo>
                <a:lnTo>
                  <a:pt x="86" y="35"/>
                </a:lnTo>
                <a:lnTo>
                  <a:pt x="86" y="35"/>
                </a:lnTo>
                <a:close/>
                <a:moveTo>
                  <a:pt x="88" y="24"/>
                </a:moveTo>
                <a:lnTo>
                  <a:pt x="92" y="16"/>
                </a:lnTo>
                <a:lnTo>
                  <a:pt x="81" y="16"/>
                </a:lnTo>
                <a:lnTo>
                  <a:pt x="88" y="24"/>
                </a:lnTo>
                <a:lnTo>
                  <a:pt x="88" y="24"/>
                </a:lnTo>
                <a:close/>
                <a:moveTo>
                  <a:pt x="94" y="15"/>
                </a:moveTo>
                <a:lnTo>
                  <a:pt x="101" y="11"/>
                </a:lnTo>
                <a:lnTo>
                  <a:pt x="94" y="5"/>
                </a:lnTo>
                <a:lnTo>
                  <a:pt x="94" y="15"/>
                </a:lnTo>
                <a:lnTo>
                  <a:pt x="94" y="15"/>
                </a:lnTo>
                <a:close/>
                <a:moveTo>
                  <a:pt x="105" y="9"/>
                </a:moveTo>
                <a:lnTo>
                  <a:pt x="112" y="9"/>
                </a:lnTo>
                <a:lnTo>
                  <a:pt x="108" y="0"/>
                </a:lnTo>
                <a:lnTo>
                  <a:pt x="105" y="9"/>
                </a:lnTo>
                <a:lnTo>
                  <a:pt x="105" y="9"/>
                </a:lnTo>
                <a:close/>
                <a:moveTo>
                  <a:pt x="42" y="73"/>
                </a:moveTo>
                <a:lnTo>
                  <a:pt x="42" y="73"/>
                </a:lnTo>
                <a:lnTo>
                  <a:pt x="42" y="84"/>
                </a:lnTo>
                <a:lnTo>
                  <a:pt x="42" y="84"/>
                </a:lnTo>
                <a:lnTo>
                  <a:pt x="42" y="95"/>
                </a:lnTo>
                <a:lnTo>
                  <a:pt x="42" y="95"/>
                </a:lnTo>
                <a:lnTo>
                  <a:pt x="55" y="95"/>
                </a:lnTo>
                <a:lnTo>
                  <a:pt x="55" y="95"/>
                </a:lnTo>
                <a:lnTo>
                  <a:pt x="68" y="97"/>
                </a:lnTo>
                <a:lnTo>
                  <a:pt x="68" y="97"/>
                </a:lnTo>
                <a:lnTo>
                  <a:pt x="66" y="86"/>
                </a:lnTo>
                <a:lnTo>
                  <a:pt x="66" y="86"/>
                </a:lnTo>
                <a:lnTo>
                  <a:pt x="66" y="77"/>
                </a:lnTo>
                <a:lnTo>
                  <a:pt x="66" y="77"/>
                </a:lnTo>
                <a:lnTo>
                  <a:pt x="55" y="75"/>
                </a:lnTo>
                <a:lnTo>
                  <a:pt x="55" y="75"/>
                </a:lnTo>
                <a:lnTo>
                  <a:pt x="42" y="73"/>
                </a:lnTo>
                <a:lnTo>
                  <a:pt x="42" y="73"/>
                </a:lnTo>
                <a:close/>
                <a:moveTo>
                  <a:pt x="103" y="106"/>
                </a:moveTo>
                <a:lnTo>
                  <a:pt x="103" y="106"/>
                </a:lnTo>
                <a:lnTo>
                  <a:pt x="105" y="115"/>
                </a:lnTo>
                <a:lnTo>
                  <a:pt x="105" y="115"/>
                </a:lnTo>
                <a:lnTo>
                  <a:pt x="107" y="126"/>
                </a:lnTo>
                <a:lnTo>
                  <a:pt x="107" y="126"/>
                </a:lnTo>
                <a:lnTo>
                  <a:pt x="116" y="126"/>
                </a:lnTo>
                <a:lnTo>
                  <a:pt x="116" y="126"/>
                </a:lnTo>
                <a:lnTo>
                  <a:pt x="125" y="126"/>
                </a:lnTo>
                <a:lnTo>
                  <a:pt x="125" y="126"/>
                </a:lnTo>
                <a:lnTo>
                  <a:pt x="123" y="115"/>
                </a:lnTo>
                <a:lnTo>
                  <a:pt x="123" y="115"/>
                </a:lnTo>
                <a:lnTo>
                  <a:pt x="121" y="106"/>
                </a:lnTo>
                <a:lnTo>
                  <a:pt x="121" y="106"/>
                </a:lnTo>
                <a:lnTo>
                  <a:pt x="112" y="106"/>
                </a:lnTo>
                <a:lnTo>
                  <a:pt x="112" y="106"/>
                </a:lnTo>
                <a:lnTo>
                  <a:pt x="103" y="106"/>
                </a:lnTo>
                <a:lnTo>
                  <a:pt x="103" y="106"/>
                </a:lnTo>
                <a:close/>
                <a:moveTo>
                  <a:pt x="99" y="81"/>
                </a:moveTo>
                <a:lnTo>
                  <a:pt x="99" y="81"/>
                </a:lnTo>
                <a:lnTo>
                  <a:pt x="99" y="90"/>
                </a:lnTo>
                <a:lnTo>
                  <a:pt x="99" y="90"/>
                </a:lnTo>
                <a:lnTo>
                  <a:pt x="101" y="99"/>
                </a:lnTo>
                <a:lnTo>
                  <a:pt x="101" y="99"/>
                </a:lnTo>
                <a:lnTo>
                  <a:pt x="112" y="99"/>
                </a:lnTo>
                <a:lnTo>
                  <a:pt x="112" y="99"/>
                </a:lnTo>
                <a:lnTo>
                  <a:pt x="119" y="101"/>
                </a:lnTo>
                <a:lnTo>
                  <a:pt x="119" y="101"/>
                </a:lnTo>
                <a:lnTo>
                  <a:pt x="119" y="92"/>
                </a:lnTo>
                <a:lnTo>
                  <a:pt x="119" y="92"/>
                </a:lnTo>
                <a:lnTo>
                  <a:pt x="118" y="82"/>
                </a:lnTo>
                <a:lnTo>
                  <a:pt x="118" y="82"/>
                </a:lnTo>
                <a:lnTo>
                  <a:pt x="108" y="82"/>
                </a:lnTo>
                <a:lnTo>
                  <a:pt x="108" y="82"/>
                </a:lnTo>
                <a:lnTo>
                  <a:pt x="99" y="81"/>
                </a:lnTo>
                <a:lnTo>
                  <a:pt x="99" y="81"/>
                </a:lnTo>
                <a:close/>
                <a:moveTo>
                  <a:pt x="74" y="77"/>
                </a:moveTo>
                <a:lnTo>
                  <a:pt x="74" y="77"/>
                </a:lnTo>
                <a:lnTo>
                  <a:pt x="74" y="88"/>
                </a:lnTo>
                <a:lnTo>
                  <a:pt x="74" y="88"/>
                </a:lnTo>
                <a:lnTo>
                  <a:pt x="74" y="97"/>
                </a:lnTo>
                <a:lnTo>
                  <a:pt x="74" y="97"/>
                </a:lnTo>
                <a:lnTo>
                  <a:pt x="85" y="97"/>
                </a:lnTo>
                <a:lnTo>
                  <a:pt x="85" y="97"/>
                </a:lnTo>
                <a:lnTo>
                  <a:pt x="96" y="99"/>
                </a:lnTo>
                <a:lnTo>
                  <a:pt x="96" y="99"/>
                </a:lnTo>
                <a:lnTo>
                  <a:pt x="94" y="90"/>
                </a:lnTo>
                <a:lnTo>
                  <a:pt x="94" y="90"/>
                </a:lnTo>
                <a:lnTo>
                  <a:pt x="94" y="81"/>
                </a:lnTo>
                <a:lnTo>
                  <a:pt x="94" y="81"/>
                </a:lnTo>
                <a:lnTo>
                  <a:pt x="83" y="79"/>
                </a:lnTo>
                <a:lnTo>
                  <a:pt x="83" y="79"/>
                </a:lnTo>
                <a:lnTo>
                  <a:pt x="74" y="77"/>
                </a:lnTo>
                <a:lnTo>
                  <a:pt x="74" y="77"/>
                </a:lnTo>
                <a:close/>
                <a:moveTo>
                  <a:pt x="75" y="104"/>
                </a:moveTo>
                <a:lnTo>
                  <a:pt x="75" y="104"/>
                </a:lnTo>
                <a:lnTo>
                  <a:pt x="75" y="115"/>
                </a:lnTo>
                <a:lnTo>
                  <a:pt x="75" y="115"/>
                </a:lnTo>
                <a:lnTo>
                  <a:pt x="77" y="126"/>
                </a:lnTo>
                <a:lnTo>
                  <a:pt x="77" y="126"/>
                </a:lnTo>
                <a:lnTo>
                  <a:pt x="88" y="126"/>
                </a:lnTo>
                <a:lnTo>
                  <a:pt x="88" y="126"/>
                </a:lnTo>
                <a:lnTo>
                  <a:pt x="99" y="126"/>
                </a:lnTo>
                <a:lnTo>
                  <a:pt x="99" y="126"/>
                </a:lnTo>
                <a:lnTo>
                  <a:pt x="97" y="115"/>
                </a:lnTo>
                <a:lnTo>
                  <a:pt x="97" y="115"/>
                </a:lnTo>
                <a:lnTo>
                  <a:pt x="97" y="104"/>
                </a:lnTo>
                <a:lnTo>
                  <a:pt x="97" y="104"/>
                </a:lnTo>
                <a:lnTo>
                  <a:pt x="86" y="104"/>
                </a:lnTo>
                <a:lnTo>
                  <a:pt x="86" y="104"/>
                </a:lnTo>
                <a:lnTo>
                  <a:pt x="75" y="104"/>
                </a:lnTo>
                <a:lnTo>
                  <a:pt x="75" y="104"/>
                </a:lnTo>
                <a:close/>
                <a:moveTo>
                  <a:pt x="42" y="103"/>
                </a:moveTo>
                <a:lnTo>
                  <a:pt x="42" y="103"/>
                </a:lnTo>
                <a:lnTo>
                  <a:pt x="42" y="114"/>
                </a:lnTo>
                <a:lnTo>
                  <a:pt x="42" y="114"/>
                </a:lnTo>
                <a:lnTo>
                  <a:pt x="42" y="126"/>
                </a:lnTo>
                <a:lnTo>
                  <a:pt x="42" y="126"/>
                </a:lnTo>
                <a:lnTo>
                  <a:pt x="55" y="126"/>
                </a:lnTo>
                <a:lnTo>
                  <a:pt x="55" y="126"/>
                </a:lnTo>
                <a:lnTo>
                  <a:pt x="70" y="126"/>
                </a:lnTo>
                <a:lnTo>
                  <a:pt x="70" y="126"/>
                </a:lnTo>
                <a:lnTo>
                  <a:pt x="68" y="114"/>
                </a:lnTo>
                <a:lnTo>
                  <a:pt x="68" y="114"/>
                </a:lnTo>
                <a:lnTo>
                  <a:pt x="68" y="103"/>
                </a:lnTo>
                <a:lnTo>
                  <a:pt x="68" y="103"/>
                </a:lnTo>
                <a:lnTo>
                  <a:pt x="55" y="103"/>
                </a:lnTo>
                <a:lnTo>
                  <a:pt x="55" y="103"/>
                </a:lnTo>
                <a:lnTo>
                  <a:pt x="42" y="103"/>
                </a:lnTo>
                <a:lnTo>
                  <a:pt x="42" y="103"/>
                </a:lnTo>
                <a:close/>
                <a:moveTo>
                  <a:pt x="121" y="77"/>
                </a:moveTo>
                <a:lnTo>
                  <a:pt x="37" y="66"/>
                </a:lnTo>
                <a:lnTo>
                  <a:pt x="37" y="132"/>
                </a:lnTo>
                <a:lnTo>
                  <a:pt x="134" y="132"/>
                </a:lnTo>
                <a:lnTo>
                  <a:pt x="121" y="77"/>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98"/>
          <p:cNvSpPr>
            <a:spLocks noEditPoints="1"/>
          </p:cNvSpPr>
          <p:nvPr/>
        </p:nvSpPr>
        <p:spPr bwMode="auto">
          <a:xfrm>
            <a:off x="3240723" y="1868170"/>
            <a:ext cx="313055" cy="311785"/>
          </a:xfrm>
          <a:custGeom>
            <a:avLst/>
            <a:gdLst>
              <a:gd name="T0" fmla="*/ 53 w 142"/>
              <a:gd name="T1" fmla="*/ 0 h 141"/>
              <a:gd name="T2" fmla="*/ 138 w 142"/>
              <a:gd name="T3" fmla="*/ 15 h 141"/>
              <a:gd name="T4" fmla="*/ 142 w 142"/>
              <a:gd name="T5" fmla="*/ 33 h 141"/>
              <a:gd name="T6" fmla="*/ 131 w 142"/>
              <a:gd name="T7" fmla="*/ 39 h 141"/>
              <a:gd name="T8" fmla="*/ 118 w 142"/>
              <a:gd name="T9" fmla="*/ 83 h 141"/>
              <a:gd name="T10" fmla="*/ 120 w 142"/>
              <a:gd name="T11" fmla="*/ 103 h 141"/>
              <a:gd name="T12" fmla="*/ 112 w 142"/>
              <a:gd name="T13" fmla="*/ 118 h 141"/>
              <a:gd name="T14" fmla="*/ 125 w 142"/>
              <a:gd name="T15" fmla="*/ 118 h 141"/>
              <a:gd name="T16" fmla="*/ 121 w 142"/>
              <a:gd name="T17" fmla="*/ 123 h 141"/>
              <a:gd name="T18" fmla="*/ 110 w 142"/>
              <a:gd name="T19" fmla="*/ 125 h 141"/>
              <a:gd name="T20" fmla="*/ 107 w 142"/>
              <a:gd name="T21" fmla="*/ 119 h 141"/>
              <a:gd name="T22" fmla="*/ 105 w 142"/>
              <a:gd name="T23" fmla="*/ 103 h 141"/>
              <a:gd name="T24" fmla="*/ 110 w 142"/>
              <a:gd name="T25" fmla="*/ 44 h 141"/>
              <a:gd name="T26" fmla="*/ 53 w 142"/>
              <a:gd name="T27" fmla="*/ 39 h 141"/>
              <a:gd name="T28" fmla="*/ 53 w 142"/>
              <a:gd name="T29" fmla="*/ 64 h 141"/>
              <a:gd name="T30" fmla="*/ 53 w 142"/>
              <a:gd name="T31" fmla="*/ 99 h 141"/>
              <a:gd name="T32" fmla="*/ 85 w 142"/>
              <a:gd name="T33" fmla="*/ 123 h 141"/>
              <a:gd name="T34" fmla="*/ 0 w 142"/>
              <a:gd name="T35" fmla="*/ 123 h 141"/>
              <a:gd name="T36" fmla="*/ 6 w 142"/>
              <a:gd name="T37" fmla="*/ 39 h 141"/>
              <a:gd name="T38" fmla="*/ 0 w 142"/>
              <a:gd name="T39" fmla="*/ 20 h 141"/>
              <a:gd name="T40" fmla="*/ 15 w 142"/>
              <a:gd name="T41" fmla="*/ 15 h 141"/>
              <a:gd name="T42" fmla="*/ 19 w 142"/>
              <a:gd name="T43" fmla="*/ 0 h 141"/>
              <a:gd name="T44" fmla="*/ 39 w 142"/>
              <a:gd name="T45" fmla="*/ 53 h 141"/>
              <a:gd name="T46" fmla="*/ 39 w 142"/>
              <a:gd name="T47" fmla="*/ 53 h 141"/>
              <a:gd name="T48" fmla="*/ 35 w 142"/>
              <a:gd name="T49" fmla="*/ 42 h 141"/>
              <a:gd name="T50" fmla="*/ 42 w 142"/>
              <a:gd name="T51" fmla="*/ 42 h 141"/>
              <a:gd name="T52" fmla="*/ 41 w 142"/>
              <a:gd name="T53" fmla="*/ 77 h 141"/>
              <a:gd name="T54" fmla="*/ 41 w 142"/>
              <a:gd name="T55" fmla="*/ 77 h 141"/>
              <a:gd name="T56" fmla="*/ 35 w 142"/>
              <a:gd name="T57" fmla="*/ 64 h 141"/>
              <a:gd name="T58" fmla="*/ 42 w 142"/>
              <a:gd name="T59" fmla="*/ 64 h 141"/>
              <a:gd name="T60" fmla="*/ 39 w 142"/>
              <a:gd name="T61" fmla="*/ 99 h 141"/>
              <a:gd name="T62" fmla="*/ 39 w 142"/>
              <a:gd name="T63" fmla="*/ 99 h 141"/>
              <a:gd name="T64" fmla="*/ 35 w 142"/>
              <a:gd name="T65" fmla="*/ 86 h 141"/>
              <a:gd name="T66" fmla="*/ 42 w 142"/>
              <a:gd name="T67" fmla="*/ 86 h 141"/>
              <a:gd name="T68" fmla="*/ 41 w 142"/>
              <a:gd name="T69" fmla="*/ 123 h 141"/>
              <a:gd name="T70" fmla="*/ 41 w 142"/>
              <a:gd name="T71" fmla="*/ 123 h 141"/>
              <a:gd name="T72" fmla="*/ 35 w 142"/>
              <a:gd name="T73" fmla="*/ 110 h 141"/>
              <a:gd name="T74" fmla="*/ 42 w 142"/>
              <a:gd name="T75" fmla="*/ 110 h 141"/>
              <a:gd name="T76" fmla="*/ 53 w 142"/>
              <a:gd name="T77" fmla="*/ 28 h 141"/>
              <a:gd name="T78" fmla="*/ 53 w 142"/>
              <a:gd name="T79" fmla="*/ 26 h 141"/>
              <a:gd name="T80" fmla="*/ 15 w 142"/>
              <a:gd name="T81" fmla="*/ 26 h 141"/>
              <a:gd name="T82" fmla="*/ 15 w 142"/>
              <a:gd name="T83" fmla="*/ 28 h 141"/>
              <a:gd name="T84" fmla="*/ 42 w 142"/>
              <a:gd name="T85" fmla="*/ 15 h 141"/>
              <a:gd name="T86" fmla="*/ 24 w 142"/>
              <a:gd name="T87" fmla="*/ 15 h 141"/>
              <a:gd name="T88" fmla="*/ 24 w 142"/>
              <a:gd name="T89" fmla="*/ 26 h 141"/>
              <a:gd name="T90" fmla="*/ 42 w 142"/>
              <a:gd name="T91" fmla="*/ 2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141">
                <a:moveTo>
                  <a:pt x="19" y="0"/>
                </a:moveTo>
                <a:lnTo>
                  <a:pt x="48" y="0"/>
                </a:lnTo>
                <a:lnTo>
                  <a:pt x="53" y="0"/>
                </a:lnTo>
                <a:lnTo>
                  <a:pt x="53" y="6"/>
                </a:lnTo>
                <a:lnTo>
                  <a:pt x="53" y="15"/>
                </a:lnTo>
                <a:lnTo>
                  <a:pt x="138" y="15"/>
                </a:lnTo>
                <a:lnTo>
                  <a:pt x="142" y="15"/>
                </a:lnTo>
                <a:lnTo>
                  <a:pt x="142" y="20"/>
                </a:lnTo>
                <a:lnTo>
                  <a:pt x="142" y="33"/>
                </a:lnTo>
                <a:lnTo>
                  <a:pt x="142" y="39"/>
                </a:lnTo>
                <a:lnTo>
                  <a:pt x="138" y="39"/>
                </a:lnTo>
                <a:lnTo>
                  <a:pt x="131" y="39"/>
                </a:lnTo>
                <a:lnTo>
                  <a:pt x="131" y="44"/>
                </a:lnTo>
                <a:lnTo>
                  <a:pt x="118" y="44"/>
                </a:lnTo>
                <a:lnTo>
                  <a:pt x="118" y="83"/>
                </a:lnTo>
                <a:lnTo>
                  <a:pt x="123" y="83"/>
                </a:lnTo>
                <a:lnTo>
                  <a:pt x="123" y="103"/>
                </a:lnTo>
                <a:lnTo>
                  <a:pt x="120" y="103"/>
                </a:lnTo>
                <a:lnTo>
                  <a:pt x="120" y="110"/>
                </a:lnTo>
                <a:lnTo>
                  <a:pt x="120" y="110"/>
                </a:lnTo>
                <a:lnTo>
                  <a:pt x="112" y="118"/>
                </a:lnTo>
                <a:lnTo>
                  <a:pt x="112" y="118"/>
                </a:lnTo>
                <a:lnTo>
                  <a:pt x="116" y="121"/>
                </a:lnTo>
                <a:lnTo>
                  <a:pt x="125" y="118"/>
                </a:lnTo>
                <a:lnTo>
                  <a:pt x="125" y="118"/>
                </a:lnTo>
                <a:lnTo>
                  <a:pt x="123" y="121"/>
                </a:lnTo>
                <a:lnTo>
                  <a:pt x="121" y="123"/>
                </a:lnTo>
                <a:lnTo>
                  <a:pt x="120" y="125"/>
                </a:lnTo>
                <a:lnTo>
                  <a:pt x="116" y="127"/>
                </a:lnTo>
                <a:lnTo>
                  <a:pt x="110" y="125"/>
                </a:lnTo>
                <a:lnTo>
                  <a:pt x="107" y="123"/>
                </a:lnTo>
                <a:lnTo>
                  <a:pt x="107" y="119"/>
                </a:lnTo>
                <a:lnTo>
                  <a:pt x="107" y="119"/>
                </a:lnTo>
                <a:lnTo>
                  <a:pt x="110" y="108"/>
                </a:lnTo>
                <a:lnTo>
                  <a:pt x="108" y="103"/>
                </a:lnTo>
                <a:lnTo>
                  <a:pt x="105" y="103"/>
                </a:lnTo>
                <a:lnTo>
                  <a:pt x="105" y="83"/>
                </a:lnTo>
                <a:lnTo>
                  <a:pt x="110" y="83"/>
                </a:lnTo>
                <a:lnTo>
                  <a:pt x="110" y="44"/>
                </a:lnTo>
                <a:lnTo>
                  <a:pt x="99" y="44"/>
                </a:lnTo>
                <a:lnTo>
                  <a:pt x="99" y="39"/>
                </a:lnTo>
                <a:lnTo>
                  <a:pt x="53" y="39"/>
                </a:lnTo>
                <a:lnTo>
                  <a:pt x="53" y="42"/>
                </a:lnTo>
                <a:lnTo>
                  <a:pt x="53" y="53"/>
                </a:lnTo>
                <a:lnTo>
                  <a:pt x="53" y="64"/>
                </a:lnTo>
                <a:lnTo>
                  <a:pt x="53" y="77"/>
                </a:lnTo>
                <a:lnTo>
                  <a:pt x="53" y="86"/>
                </a:lnTo>
                <a:lnTo>
                  <a:pt x="53" y="99"/>
                </a:lnTo>
                <a:lnTo>
                  <a:pt x="53" y="110"/>
                </a:lnTo>
                <a:lnTo>
                  <a:pt x="53" y="123"/>
                </a:lnTo>
                <a:lnTo>
                  <a:pt x="85" y="123"/>
                </a:lnTo>
                <a:lnTo>
                  <a:pt x="85" y="141"/>
                </a:lnTo>
                <a:lnTo>
                  <a:pt x="0" y="141"/>
                </a:lnTo>
                <a:lnTo>
                  <a:pt x="0" y="123"/>
                </a:lnTo>
                <a:lnTo>
                  <a:pt x="15" y="123"/>
                </a:lnTo>
                <a:lnTo>
                  <a:pt x="15" y="39"/>
                </a:lnTo>
                <a:lnTo>
                  <a:pt x="6" y="39"/>
                </a:lnTo>
                <a:lnTo>
                  <a:pt x="0" y="39"/>
                </a:lnTo>
                <a:lnTo>
                  <a:pt x="0" y="33"/>
                </a:lnTo>
                <a:lnTo>
                  <a:pt x="0" y="20"/>
                </a:lnTo>
                <a:lnTo>
                  <a:pt x="0" y="15"/>
                </a:lnTo>
                <a:lnTo>
                  <a:pt x="6" y="15"/>
                </a:lnTo>
                <a:lnTo>
                  <a:pt x="15" y="15"/>
                </a:lnTo>
                <a:lnTo>
                  <a:pt x="15" y="6"/>
                </a:lnTo>
                <a:lnTo>
                  <a:pt x="15" y="0"/>
                </a:lnTo>
                <a:lnTo>
                  <a:pt x="19" y="0"/>
                </a:lnTo>
                <a:lnTo>
                  <a:pt x="19" y="0"/>
                </a:lnTo>
                <a:close/>
                <a:moveTo>
                  <a:pt x="39" y="53"/>
                </a:moveTo>
                <a:lnTo>
                  <a:pt x="39" y="53"/>
                </a:lnTo>
                <a:lnTo>
                  <a:pt x="24" y="44"/>
                </a:lnTo>
                <a:lnTo>
                  <a:pt x="24" y="53"/>
                </a:lnTo>
                <a:lnTo>
                  <a:pt x="39" y="53"/>
                </a:lnTo>
                <a:lnTo>
                  <a:pt x="39" y="53"/>
                </a:lnTo>
                <a:close/>
                <a:moveTo>
                  <a:pt x="42" y="42"/>
                </a:moveTo>
                <a:lnTo>
                  <a:pt x="35" y="42"/>
                </a:lnTo>
                <a:lnTo>
                  <a:pt x="35" y="42"/>
                </a:lnTo>
                <a:lnTo>
                  <a:pt x="42" y="48"/>
                </a:lnTo>
                <a:lnTo>
                  <a:pt x="42" y="42"/>
                </a:lnTo>
                <a:lnTo>
                  <a:pt x="42" y="42"/>
                </a:lnTo>
                <a:close/>
                <a:moveTo>
                  <a:pt x="41" y="77"/>
                </a:moveTo>
                <a:lnTo>
                  <a:pt x="41" y="77"/>
                </a:lnTo>
                <a:lnTo>
                  <a:pt x="24" y="68"/>
                </a:lnTo>
                <a:lnTo>
                  <a:pt x="24" y="77"/>
                </a:lnTo>
                <a:lnTo>
                  <a:pt x="41" y="77"/>
                </a:lnTo>
                <a:lnTo>
                  <a:pt x="41" y="77"/>
                </a:lnTo>
                <a:close/>
                <a:moveTo>
                  <a:pt x="42" y="64"/>
                </a:moveTo>
                <a:lnTo>
                  <a:pt x="35" y="64"/>
                </a:lnTo>
                <a:lnTo>
                  <a:pt x="35" y="64"/>
                </a:lnTo>
                <a:lnTo>
                  <a:pt x="42" y="70"/>
                </a:lnTo>
                <a:lnTo>
                  <a:pt x="42" y="64"/>
                </a:lnTo>
                <a:lnTo>
                  <a:pt x="42" y="64"/>
                </a:lnTo>
                <a:close/>
                <a:moveTo>
                  <a:pt x="39" y="99"/>
                </a:moveTo>
                <a:lnTo>
                  <a:pt x="39" y="99"/>
                </a:lnTo>
                <a:lnTo>
                  <a:pt x="24" y="90"/>
                </a:lnTo>
                <a:lnTo>
                  <a:pt x="24" y="99"/>
                </a:lnTo>
                <a:lnTo>
                  <a:pt x="39" y="99"/>
                </a:lnTo>
                <a:lnTo>
                  <a:pt x="39" y="99"/>
                </a:lnTo>
                <a:close/>
                <a:moveTo>
                  <a:pt x="42" y="86"/>
                </a:moveTo>
                <a:lnTo>
                  <a:pt x="35" y="86"/>
                </a:lnTo>
                <a:lnTo>
                  <a:pt x="35" y="86"/>
                </a:lnTo>
                <a:lnTo>
                  <a:pt x="42" y="94"/>
                </a:lnTo>
                <a:lnTo>
                  <a:pt x="42" y="86"/>
                </a:lnTo>
                <a:lnTo>
                  <a:pt x="42" y="86"/>
                </a:lnTo>
                <a:close/>
                <a:moveTo>
                  <a:pt x="41" y="123"/>
                </a:moveTo>
                <a:lnTo>
                  <a:pt x="41" y="123"/>
                </a:lnTo>
                <a:lnTo>
                  <a:pt x="24" y="114"/>
                </a:lnTo>
                <a:lnTo>
                  <a:pt x="24" y="123"/>
                </a:lnTo>
                <a:lnTo>
                  <a:pt x="41" y="123"/>
                </a:lnTo>
                <a:lnTo>
                  <a:pt x="41" y="123"/>
                </a:lnTo>
                <a:close/>
                <a:moveTo>
                  <a:pt x="42" y="110"/>
                </a:moveTo>
                <a:lnTo>
                  <a:pt x="35" y="110"/>
                </a:lnTo>
                <a:lnTo>
                  <a:pt x="35" y="110"/>
                </a:lnTo>
                <a:lnTo>
                  <a:pt x="42" y="116"/>
                </a:lnTo>
                <a:lnTo>
                  <a:pt x="42" y="110"/>
                </a:lnTo>
                <a:lnTo>
                  <a:pt x="42" y="110"/>
                </a:lnTo>
                <a:close/>
                <a:moveTo>
                  <a:pt x="53" y="26"/>
                </a:moveTo>
                <a:lnTo>
                  <a:pt x="53" y="28"/>
                </a:lnTo>
                <a:lnTo>
                  <a:pt x="132" y="28"/>
                </a:lnTo>
                <a:lnTo>
                  <a:pt x="132" y="26"/>
                </a:lnTo>
                <a:lnTo>
                  <a:pt x="53" y="26"/>
                </a:lnTo>
                <a:lnTo>
                  <a:pt x="53" y="26"/>
                </a:lnTo>
                <a:close/>
                <a:moveTo>
                  <a:pt x="15" y="28"/>
                </a:moveTo>
                <a:lnTo>
                  <a:pt x="15" y="26"/>
                </a:lnTo>
                <a:lnTo>
                  <a:pt x="9" y="26"/>
                </a:lnTo>
                <a:lnTo>
                  <a:pt x="9" y="28"/>
                </a:lnTo>
                <a:lnTo>
                  <a:pt x="15" y="28"/>
                </a:lnTo>
                <a:lnTo>
                  <a:pt x="15" y="28"/>
                </a:lnTo>
                <a:close/>
                <a:moveTo>
                  <a:pt x="24" y="15"/>
                </a:moveTo>
                <a:lnTo>
                  <a:pt x="42" y="15"/>
                </a:lnTo>
                <a:lnTo>
                  <a:pt x="42" y="9"/>
                </a:lnTo>
                <a:lnTo>
                  <a:pt x="24" y="9"/>
                </a:lnTo>
                <a:lnTo>
                  <a:pt x="24" y="15"/>
                </a:lnTo>
                <a:lnTo>
                  <a:pt x="24" y="15"/>
                </a:lnTo>
                <a:close/>
                <a:moveTo>
                  <a:pt x="42" y="26"/>
                </a:moveTo>
                <a:lnTo>
                  <a:pt x="24" y="26"/>
                </a:lnTo>
                <a:lnTo>
                  <a:pt x="24" y="28"/>
                </a:lnTo>
                <a:lnTo>
                  <a:pt x="42" y="28"/>
                </a:lnTo>
                <a:lnTo>
                  <a:pt x="42" y="26"/>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99"/>
          <p:cNvSpPr/>
          <p:nvPr/>
        </p:nvSpPr>
        <p:spPr bwMode="auto">
          <a:xfrm>
            <a:off x="1106488" y="2440305"/>
            <a:ext cx="231775" cy="309245"/>
          </a:xfrm>
          <a:custGeom>
            <a:avLst/>
            <a:gdLst>
              <a:gd name="T0" fmla="*/ 92 w 105"/>
              <a:gd name="T1" fmla="*/ 83 h 140"/>
              <a:gd name="T2" fmla="*/ 105 w 105"/>
              <a:gd name="T3" fmla="*/ 63 h 140"/>
              <a:gd name="T4" fmla="*/ 101 w 105"/>
              <a:gd name="T5" fmla="*/ 52 h 140"/>
              <a:gd name="T6" fmla="*/ 77 w 105"/>
              <a:gd name="T7" fmla="*/ 48 h 140"/>
              <a:gd name="T8" fmla="*/ 76 w 105"/>
              <a:gd name="T9" fmla="*/ 59 h 140"/>
              <a:gd name="T10" fmla="*/ 76 w 105"/>
              <a:gd name="T11" fmla="*/ 35 h 140"/>
              <a:gd name="T12" fmla="*/ 76 w 105"/>
              <a:gd name="T13" fmla="*/ 9 h 140"/>
              <a:gd name="T14" fmla="*/ 72 w 105"/>
              <a:gd name="T15" fmla="*/ 2 h 140"/>
              <a:gd name="T16" fmla="*/ 65 w 105"/>
              <a:gd name="T17" fmla="*/ 0 h 140"/>
              <a:gd name="T18" fmla="*/ 65 w 105"/>
              <a:gd name="T19" fmla="*/ 0 h 140"/>
              <a:gd name="T20" fmla="*/ 57 w 105"/>
              <a:gd name="T21" fmla="*/ 2 h 140"/>
              <a:gd name="T22" fmla="*/ 55 w 105"/>
              <a:gd name="T23" fmla="*/ 9 h 140"/>
              <a:gd name="T24" fmla="*/ 55 w 105"/>
              <a:gd name="T25" fmla="*/ 30 h 140"/>
              <a:gd name="T26" fmla="*/ 46 w 105"/>
              <a:gd name="T27" fmla="*/ 24 h 140"/>
              <a:gd name="T28" fmla="*/ 46 w 105"/>
              <a:gd name="T29" fmla="*/ 24 h 140"/>
              <a:gd name="T30" fmla="*/ 39 w 105"/>
              <a:gd name="T31" fmla="*/ 28 h 140"/>
              <a:gd name="T32" fmla="*/ 35 w 105"/>
              <a:gd name="T33" fmla="*/ 33 h 140"/>
              <a:gd name="T34" fmla="*/ 33 w 105"/>
              <a:gd name="T35" fmla="*/ 31 h 140"/>
              <a:gd name="T36" fmla="*/ 30 w 105"/>
              <a:gd name="T37" fmla="*/ 30 h 140"/>
              <a:gd name="T38" fmla="*/ 24 w 105"/>
              <a:gd name="T39" fmla="*/ 31 h 140"/>
              <a:gd name="T40" fmla="*/ 19 w 105"/>
              <a:gd name="T41" fmla="*/ 37 h 140"/>
              <a:gd name="T42" fmla="*/ 19 w 105"/>
              <a:gd name="T43" fmla="*/ 41 h 140"/>
              <a:gd name="T44" fmla="*/ 19 w 105"/>
              <a:gd name="T45" fmla="*/ 41 h 140"/>
              <a:gd name="T46" fmla="*/ 19 w 105"/>
              <a:gd name="T47" fmla="*/ 15 h 140"/>
              <a:gd name="T48" fmla="*/ 15 w 105"/>
              <a:gd name="T49" fmla="*/ 9 h 140"/>
              <a:gd name="T50" fmla="*/ 10 w 105"/>
              <a:gd name="T51" fmla="*/ 7 h 140"/>
              <a:gd name="T52" fmla="*/ 10 w 105"/>
              <a:gd name="T53" fmla="*/ 7 h 140"/>
              <a:gd name="T54" fmla="*/ 4 w 105"/>
              <a:gd name="T55" fmla="*/ 9 h 140"/>
              <a:gd name="T56" fmla="*/ 0 w 105"/>
              <a:gd name="T57" fmla="*/ 15 h 140"/>
              <a:gd name="T58" fmla="*/ 0 w 105"/>
              <a:gd name="T59" fmla="*/ 55 h 140"/>
              <a:gd name="T60" fmla="*/ 10 w 105"/>
              <a:gd name="T61" fmla="*/ 92 h 140"/>
              <a:gd name="T62" fmla="*/ 0 w 105"/>
              <a:gd name="T63" fmla="*/ 116 h 140"/>
              <a:gd name="T64" fmla="*/ 79 w 105"/>
              <a:gd name="T65" fmla="*/ 140 h 140"/>
              <a:gd name="T66" fmla="*/ 74 w 105"/>
              <a:gd name="T67" fmla="*/ 116 h 140"/>
              <a:gd name="T68" fmla="*/ 41 w 105"/>
              <a:gd name="T69" fmla="*/ 110 h 140"/>
              <a:gd name="T70" fmla="*/ 72 w 105"/>
              <a:gd name="T71" fmla="*/ 9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140">
                <a:moveTo>
                  <a:pt x="72" y="99"/>
                </a:moveTo>
                <a:lnTo>
                  <a:pt x="92" y="83"/>
                </a:lnTo>
                <a:lnTo>
                  <a:pt x="105" y="63"/>
                </a:lnTo>
                <a:lnTo>
                  <a:pt x="105" y="63"/>
                </a:lnTo>
                <a:lnTo>
                  <a:pt x="105" y="57"/>
                </a:lnTo>
                <a:lnTo>
                  <a:pt x="101" y="52"/>
                </a:lnTo>
                <a:lnTo>
                  <a:pt x="79" y="35"/>
                </a:lnTo>
                <a:lnTo>
                  <a:pt x="77" y="48"/>
                </a:lnTo>
                <a:lnTo>
                  <a:pt x="83" y="53"/>
                </a:lnTo>
                <a:lnTo>
                  <a:pt x="76" y="59"/>
                </a:lnTo>
                <a:lnTo>
                  <a:pt x="76" y="55"/>
                </a:lnTo>
                <a:lnTo>
                  <a:pt x="76" y="35"/>
                </a:lnTo>
                <a:lnTo>
                  <a:pt x="76" y="9"/>
                </a:lnTo>
                <a:lnTo>
                  <a:pt x="76" y="9"/>
                </a:lnTo>
                <a:lnTo>
                  <a:pt x="74" y="6"/>
                </a:lnTo>
                <a:lnTo>
                  <a:pt x="72" y="2"/>
                </a:lnTo>
                <a:lnTo>
                  <a:pt x="70" y="0"/>
                </a:lnTo>
                <a:lnTo>
                  <a:pt x="65" y="0"/>
                </a:lnTo>
                <a:lnTo>
                  <a:pt x="65" y="0"/>
                </a:lnTo>
                <a:lnTo>
                  <a:pt x="65" y="0"/>
                </a:lnTo>
                <a:lnTo>
                  <a:pt x="61" y="0"/>
                </a:lnTo>
                <a:lnTo>
                  <a:pt x="57" y="2"/>
                </a:lnTo>
                <a:lnTo>
                  <a:pt x="55" y="6"/>
                </a:lnTo>
                <a:lnTo>
                  <a:pt x="55" y="9"/>
                </a:lnTo>
                <a:lnTo>
                  <a:pt x="55" y="30"/>
                </a:lnTo>
                <a:lnTo>
                  <a:pt x="55" y="30"/>
                </a:lnTo>
                <a:lnTo>
                  <a:pt x="52" y="26"/>
                </a:lnTo>
                <a:lnTo>
                  <a:pt x="46" y="24"/>
                </a:lnTo>
                <a:lnTo>
                  <a:pt x="46" y="24"/>
                </a:lnTo>
                <a:lnTo>
                  <a:pt x="46" y="24"/>
                </a:lnTo>
                <a:lnTo>
                  <a:pt x="43" y="26"/>
                </a:lnTo>
                <a:lnTo>
                  <a:pt x="39" y="28"/>
                </a:lnTo>
                <a:lnTo>
                  <a:pt x="37" y="30"/>
                </a:lnTo>
                <a:lnTo>
                  <a:pt x="35" y="33"/>
                </a:lnTo>
                <a:lnTo>
                  <a:pt x="35" y="33"/>
                </a:lnTo>
                <a:lnTo>
                  <a:pt x="33" y="31"/>
                </a:lnTo>
                <a:lnTo>
                  <a:pt x="30" y="30"/>
                </a:lnTo>
                <a:lnTo>
                  <a:pt x="30" y="30"/>
                </a:lnTo>
                <a:lnTo>
                  <a:pt x="30" y="30"/>
                </a:lnTo>
                <a:lnTo>
                  <a:pt x="24" y="31"/>
                </a:lnTo>
                <a:lnTo>
                  <a:pt x="22" y="33"/>
                </a:lnTo>
                <a:lnTo>
                  <a:pt x="19" y="37"/>
                </a:lnTo>
                <a:lnTo>
                  <a:pt x="19" y="41"/>
                </a:lnTo>
                <a:lnTo>
                  <a:pt x="19" y="41"/>
                </a:lnTo>
                <a:lnTo>
                  <a:pt x="19" y="41"/>
                </a:lnTo>
                <a:lnTo>
                  <a:pt x="19" y="41"/>
                </a:lnTo>
                <a:lnTo>
                  <a:pt x="19" y="15"/>
                </a:lnTo>
                <a:lnTo>
                  <a:pt x="19" y="15"/>
                </a:lnTo>
                <a:lnTo>
                  <a:pt x="17" y="13"/>
                </a:lnTo>
                <a:lnTo>
                  <a:pt x="15" y="9"/>
                </a:lnTo>
                <a:lnTo>
                  <a:pt x="13" y="7"/>
                </a:lnTo>
                <a:lnTo>
                  <a:pt x="10" y="7"/>
                </a:lnTo>
                <a:lnTo>
                  <a:pt x="10" y="7"/>
                </a:lnTo>
                <a:lnTo>
                  <a:pt x="10" y="7"/>
                </a:lnTo>
                <a:lnTo>
                  <a:pt x="6" y="7"/>
                </a:lnTo>
                <a:lnTo>
                  <a:pt x="4" y="9"/>
                </a:lnTo>
                <a:lnTo>
                  <a:pt x="2" y="13"/>
                </a:lnTo>
                <a:lnTo>
                  <a:pt x="0" y="15"/>
                </a:lnTo>
                <a:lnTo>
                  <a:pt x="0" y="48"/>
                </a:lnTo>
                <a:lnTo>
                  <a:pt x="0" y="55"/>
                </a:lnTo>
                <a:lnTo>
                  <a:pt x="0" y="83"/>
                </a:lnTo>
                <a:lnTo>
                  <a:pt x="10" y="92"/>
                </a:lnTo>
                <a:lnTo>
                  <a:pt x="13" y="116"/>
                </a:lnTo>
                <a:lnTo>
                  <a:pt x="0" y="116"/>
                </a:lnTo>
                <a:lnTo>
                  <a:pt x="0" y="140"/>
                </a:lnTo>
                <a:lnTo>
                  <a:pt x="79" y="140"/>
                </a:lnTo>
                <a:lnTo>
                  <a:pt x="79" y="116"/>
                </a:lnTo>
                <a:lnTo>
                  <a:pt x="74" y="116"/>
                </a:lnTo>
                <a:lnTo>
                  <a:pt x="43" y="116"/>
                </a:lnTo>
                <a:lnTo>
                  <a:pt x="41" y="110"/>
                </a:lnTo>
                <a:lnTo>
                  <a:pt x="70" y="107"/>
                </a:lnTo>
                <a:lnTo>
                  <a:pt x="72" y="99"/>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500"/>
          <p:cNvSpPr>
            <a:spLocks noEditPoints="1"/>
          </p:cNvSpPr>
          <p:nvPr/>
        </p:nvSpPr>
        <p:spPr bwMode="auto">
          <a:xfrm>
            <a:off x="1809115" y="2430463"/>
            <a:ext cx="288290" cy="328930"/>
          </a:xfrm>
          <a:custGeom>
            <a:avLst/>
            <a:gdLst>
              <a:gd name="T0" fmla="*/ 26 w 131"/>
              <a:gd name="T1" fmla="*/ 7 h 149"/>
              <a:gd name="T2" fmla="*/ 26 w 131"/>
              <a:gd name="T3" fmla="*/ 7 h 149"/>
              <a:gd name="T4" fmla="*/ 21 w 131"/>
              <a:gd name="T5" fmla="*/ 9 h 149"/>
              <a:gd name="T6" fmla="*/ 15 w 131"/>
              <a:gd name="T7" fmla="*/ 13 h 149"/>
              <a:gd name="T8" fmla="*/ 11 w 131"/>
              <a:gd name="T9" fmla="*/ 18 h 149"/>
              <a:gd name="T10" fmla="*/ 11 w 131"/>
              <a:gd name="T11" fmla="*/ 24 h 149"/>
              <a:gd name="T12" fmla="*/ 11 w 131"/>
              <a:gd name="T13" fmla="*/ 24 h 149"/>
              <a:gd name="T14" fmla="*/ 11 w 131"/>
              <a:gd name="T15" fmla="*/ 29 h 149"/>
              <a:gd name="T16" fmla="*/ 15 w 131"/>
              <a:gd name="T17" fmla="*/ 35 h 149"/>
              <a:gd name="T18" fmla="*/ 21 w 131"/>
              <a:gd name="T19" fmla="*/ 39 h 149"/>
              <a:gd name="T20" fmla="*/ 26 w 131"/>
              <a:gd name="T21" fmla="*/ 40 h 149"/>
              <a:gd name="T22" fmla="*/ 26 w 131"/>
              <a:gd name="T23" fmla="*/ 40 h 149"/>
              <a:gd name="T24" fmla="*/ 33 w 131"/>
              <a:gd name="T25" fmla="*/ 39 h 149"/>
              <a:gd name="T26" fmla="*/ 37 w 131"/>
              <a:gd name="T27" fmla="*/ 35 h 149"/>
              <a:gd name="T28" fmla="*/ 41 w 131"/>
              <a:gd name="T29" fmla="*/ 29 h 149"/>
              <a:gd name="T30" fmla="*/ 43 w 131"/>
              <a:gd name="T31" fmla="*/ 24 h 149"/>
              <a:gd name="T32" fmla="*/ 43 w 131"/>
              <a:gd name="T33" fmla="*/ 24 h 149"/>
              <a:gd name="T34" fmla="*/ 41 w 131"/>
              <a:gd name="T35" fmla="*/ 18 h 149"/>
              <a:gd name="T36" fmla="*/ 37 w 131"/>
              <a:gd name="T37" fmla="*/ 13 h 149"/>
              <a:gd name="T38" fmla="*/ 33 w 131"/>
              <a:gd name="T39" fmla="*/ 9 h 149"/>
              <a:gd name="T40" fmla="*/ 26 w 131"/>
              <a:gd name="T41" fmla="*/ 7 h 149"/>
              <a:gd name="T42" fmla="*/ 26 w 131"/>
              <a:gd name="T43" fmla="*/ 7 h 149"/>
              <a:gd name="T44" fmla="*/ 74 w 131"/>
              <a:gd name="T45" fmla="*/ 42 h 149"/>
              <a:gd name="T46" fmla="*/ 76 w 131"/>
              <a:gd name="T47" fmla="*/ 55 h 149"/>
              <a:gd name="T48" fmla="*/ 83 w 131"/>
              <a:gd name="T49" fmla="*/ 57 h 149"/>
              <a:gd name="T50" fmla="*/ 89 w 131"/>
              <a:gd name="T51" fmla="*/ 46 h 149"/>
              <a:gd name="T52" fmla="*/ 74 w 131"/>
              <a:gd name="T53" fmla="*/ 42 h 149"/>
              <a:gd name="T54" fmla="*/ 74 w 131"/>
              <a:gd name="T55" fmla="*/ 42 h 149"/>
              <a:gd name="T56" fmla="*/ 98 w 131"/>
              <a:gd name="T57" fmla="*/ 48 h 149"/>
              <a:gd name="T58" fmla="*/ 89 w 131"/>
              <a:gd name="T59" fmla="*/ 64 h 149"/>
              <a:gd name="T60" fmla="*/ 89 w 131"/>
              <a:gd name="T61" fmla="*/ 68 h 149"/>
              <a:gd name="T62" fmla="*/ 85 w 131"/>
              <a:gd name="T63" fmla="*/ 66 h 149"/>
              <a:gd name="T64" fmla="*/ 78 w 131"/>
              <a:gd name="T65" fmla="*/ 64 h 149"/>
              <a:gd name="T66" fmla="*/ 57 w 131"/>
              <a:gd name="T67" fmla="*/ 79 h 149"/>
              <a:gd name="T68" fmla="*/ 45 w 131"/>
              <a:gd name="T69" fmla="*/ 66 h 149"/>
              <a:gd name="T70" fmla="*/ 45 w 131"/>
              <a:gd name="T71" fmla="*/ 94 h 149"/>
              <a:gd name="T72" fmla="*/ 46 w 131"/>
              <a:gd name="T73" fmla="*/ 149 h 149"/>
              <a:gd name="T74" fmla="*/ 33 w 131"/>
              <a:gd name="T75" fmla="*/ 149 h 149"/>
              <a:gd name="T76" fmla="*/ 30 w 131"/>
              <a:gd name="T77" fmla="*/ 101 h 149"/>
              <a:gd name="T78" fmla="*/ 24 w 131"/>
              <a:gd name="T79" fmla="*/ 101 h 149"/>
              <a:gd name="T80" fmla="*/ 22 w 131"/>
              <a:gd name="T81" fmla="*/ 149 h 149"/>
              <a:gd name="T82" fmla="*/ 8 w 131"/>
              <a:gd name="T83" fmla="*/ 149 h 149"/>
              <a:gd name="T84" fmla="*/ 10 w 131"/>
              <a:gd name="T85" fmla="*/ 94 h 149"/>
              <a:gd name="T86" fmla="*/ 10 w 131"/>
              <a:gd name="T87" fmla="*/ 94 h 149"/>
              <a:gd name="T88" fmla="*/ 0 w 131"/>
              <a:gd name="T89" fmla="*/ 84 h 149"/>
              <a:gd name="T90" fmla="*/ 8 w 131"/>
              <a:gd name="T91" fmla="*/ 44 h 149"/>
              <a:gd name="T92" fmla="*/ 8 w 131"/>
              <a:gd name="T93" fmla="*/ 44 h 149"/>
              <a:gd name="T94" fmla="*/ 46 w 131"/>
              <a:gd name="T95" fmla="*/ 44 h 149"/>
              <a:gd name="T96" fmla="*/ 59 w 131"/>
              <a:gd name="T97" fmla="*/ 62 h 149"/>
              <a:gd name="T98" fmla="*/ 68 w 131"/>
              <a:gd name="T99" fmla="*/ 61 h 149"/>
              <a:gd name="T100" fmla="*/ 68 w 131"/>
              <a:gd name="T101" fmla="*/ 61 h 149"/>
              <a:gd name="T102" fmla="*/ 65 w 131"/>
              <a:gd name="T103" fmla="*/ 40 h 149"/>
              <a:gd name="T104" fmla="*/ 52 w 131"/>
              <a:gd name="T105" fmla="*/ 37 h 149"/>
              <a:gd name="T106" fmla="*/ 52 w 131"/>
              <a:gd name="T107" fmla="*/ 18 h 149"/>
              <a:gd name="T108" fmla="*/ 131 w 131"/>
              <a:gd name="T109" fmla="*/ 0 h 149"/>
              <a:gd name="T110" fmla="*/ 131 w 131"/>
              <a:gd name="T111" fmla="*/ 55 h 149"/>
              <a:gd name="T112" fmla="*/ 98 w 131"/>
              <a:gd name="T113" fmla="*/ 48 h 149"/>
              <a:gd name="T114" fmla="*/ 98 w 131"/>
              <a:gd name="T115" fmla="*/ 48 h 149"/>
              <a:gd name="T116" fmla="*/ 57 w 131"/>
              <a:gd name="T117" fmla="*/ 22 h 149"/>
              <a:gd name="T118" fmla="*/ 57 w 131"/>
              <a:gd name="T119" fmla="*/ 26 h 149"/>
              <a:gd name="T120" fmla="*/ 123 w 131"/>
              <a:gd name="T121" fmla="*/ 22 h 149"/>
              <a:gd name="T122" fmla="*/ 123 w 131"/>
              <a:gd name="T123" fmla="*/ 9 h 149"/>
              <a:gd name="T124" fmla="*/ 57 w 131"/>
              <a:gd name="T125" fmla="*/ 2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1" h="149">
                <a:moveTo>
                  <a:pt x="26" y="7"/>
                </a:moveTo>
                <a:lnTo>
                  <a:pt x="26" y="7"/>
                </a:lnTo>
                <a:lnTo>
                  <a:pt x="21" y="9"/>
                </a:lnTo>
                <a:lnTo>
                  <a:pt x="15" y="13"/>
                </a:lnTo>
                <a:lnTo>
                  <a:pt x="11" y="18"/>
                </a:lnTo>
                <a:lnTo>
                  <a:pt x="11" y="24"/>
                </a:lnTo>
                <a:lnTo>
                  <a:pt x="11" y="24"/>
                </a:lnTo>
                <a:lnTo>
                  <a:pt x="11" y="29"/>
                </a:lnTo>
                <a:lnTo>
                  <a:pt x="15" y="35"/>
                </a:lnTo>
                <a:lnTo>
                  <a:pt x="21" y="39"/>
                </a:lnTo>
                <a:lnTo>
                  <a:pt x="26" y="40"/>
                </a:lnTo>
                <a:lnTo>
                  <a:pt x="26" y="40"/>
                </a:lnTo>
                <a:lnTo>
                  <a:pt x="33" y="39"/>
                </a:lnTo>
                <a:lnTo>
                  <a:pt x="37" y="35"/>
                </a:lnTo>
                <a:lnTo>
                  <a:pt x="41" y="29"/>
                </a:lnTo>
                <a:lnTo>
                  <a:pt x="43" y="24"/>
                </a:lnTo>
                <a:lnTo>
                  <a:pt x="43" y="24"/>
                </a:lnTo>
                <a:lnTo>
                  <a:pt x="41" y="18"/>
                </a:lnTo>
                <a:lnTo>
                  <a:pt x="37" y="13"/>
                </a:lnTo>
                <a:lnTo>
                  <a:pt x="33" y="9"/>
                </a:lnTo>
                <a:lnTo>
                  <a:pt x="26" y="7"/>
                </a:lnTo>
                <a:lnTo>
                  <a:pt x="26" y="7"/>
                </a:lnTo>
                <a:close/>
                <a:moveTo>
                  <a:pt x="74" y="42"/>
                </a:moveTo>
                <a:lnTo>
                  <a:pt x="76" y="55"/>
                </a:lnTo>
                <a:lnTo>
                  <a:pt x="83" y="57"/>
                </a:lnTo>
                <a:lnTo>
                  <a:pt x="89" y="46"/>
                </a:lnTo>
                <a:lnTo>
                  <a:pt x="74" y="42"/>
                </a:lnTo>
                <a:lnTo>
                  <a:pt x="74" y="42"/>
                </a:lnTo>
                <a:close/>
                <a:moveTo>
                  <a:pt x="98" y="48"/>
                </a:moveTo>
                <a:lnTo>
                  <a:pt x="89" y="64"/>
                </a:lnTo>
                <a:lnTo>
                  <a:pt x="89" y="68"/>
                </a:lnTo>
                <a:lnTo>
                  <a:pt x="85" y="66"/>
                </a:lnTo>
                <a:lnTo>
                  <a:pt x="78" y="64"/>
                </a:lnTo>
                <a:lnTo>
                  <a:pt x="57" y="79"/>
                </a:lnTo>
                <a:lnTo>
                  <a:pt x="45" y="66"/>
                </a:lnTo>
                <a:lnTo>
                  <a:pt x="45" y="94"/>
                </a:lnTo>
                <a:lnTo>
                  <a:pt x="46" y="149"/>
                </a:lnTo>
                <a:lnTo>
                  <a:pt x="33" y="149"/>
                </a:lnTo>
                <a:lnTo>
                  <a:pt x="30" y="101"/>
                </a:lnTo>
                <a:lnTo>
                  <a:pt x="24" y="101"/>
                </a:lnTo>
                <a:lnTo>
                  <a:pt x="22" y="149"/>
                </a:lnTo>
                <a:lnTo>
                  <a:pt x="8" y="149"/>
                </a:lnTo>
                <a:lnTo>
                  <a:pt x="10" y="94"/>
                </a:lnTo>
                <a:lnTo>
                  <a:pt x="10" y="94"/>
                </a:lnTo>
                <a:lnTo>
                  <a:pt x="0" y="84"/>
                </a:lnTo>
                <a:lnTo>
                  <a:pt x="8" y="44"/>
                </a:lnTo>
                <a:lnTo>
                  <a:pt x="8" y="44"/>
                </a:lnTo>
                <a:lnTo>
                  <a:pt x="46" y="44"/>
                </a:lnTo>
                <a:lnTo>
                  <a:pt x="59" y="62"/>
                </a:lnTo>
                <a:lnTo>
                  <a:pt x="68" y="61"/>
                </a:lnTo>
                <a:lnTo>
                  <a:pt x="68" y="61"/>
                </a:lnTo>
                <a:lnTo>
                  <a:pt x="65" y="40"/>
                </a:lnTo>
                <a:lnTo>
                  <a:pt x="52" y="37"/>
                </a:lnTo>
                <a:lnTo>
                  <a:pt x="52" y="18"/>
                </a:lnTo>
                <a:lnTo>
                  <a:pt x="131" y="0"/>
                </a:lnTo>
                <a:lnTo>
                  <a:pt x="131" y="55"/>
                </a:lnTo>
                <a:lnTo>
                  <a:pt x="98" y="48"/>
                </a:lnTo>
                <a:lnTo>
                  <a:pt x="98" y="48"/>
                </a:lnTo>
                <a:close/>
                <a:moveTo>
                  <a:pt x="57" y="22"/>
                </a:moveTo>
                <a:lnTo>
                  <a:pt x="57" y="26"/>
                </a:lnTo>
                <a:lnTo>
                  <a:pt x="123" y="22"/>
                </a:lnTo>
                <a:lnTo>
                  <a:pt x="123" y="9"/>
                </a:lnTo>
                <a:lnTo>
                  <a:pt x="57" y="22"/>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501"/>
          <p:cNvSpPr>
            <a:spLocks noEditPoints="1"/>
          </p:cNvSpPr>
          <p:nvPr/>
        </p:nvSpPr>
        <p:spPr bwMode="auto">
          <a:xfrm>
            <a:off x="3249295" y="2446973"/>
            <a:ext cx="295910" cy="295910"/>
          </a:xfrm>
          <a:custGeom>
            <a:avLst/>
            <a:gdLst>
              <a:gd name="T0" fmla="*/ 68 w 134"/>
              <a:gd name="T1" fmla="*/ 82 h 134"/>
              <a:gd name="T2" fmla="*/ 53 w 134"/>
              <a:gd name="T3" fmla="*/ 103 h 134"/>
              <a:gd name="T4" fmla="*/ 77 w 134"/>
              <a:gd name="T5" fmla="*/ 104 h 134"/>
              <a:gd name="T6" fmla="*/ 66 w 134"/>
              <a:gd name="T7" fmla="*/ 0 h 134"/>
              <a:gd name="T8" fmla="*/ 113 w 134"/>
              <a:gd name="T9" fmla="*/ 20 h 134"/>
              <a:gd name="T10" fmla="*/ 132 w 134"/>
              <a:gd name="T11" fmla="*/ 53 h 134"/>
              <a:gd name="T12" fmla="*/ 128 w 134"/>
              <a:gd name="T13" fmla="*/ 93 h 134"/>
              <a:gd name="T14" fmla="*/ 104 w 134"/>
              <a:gd name="T15" fmla="*/ 123 h 134"/>
              <a:gd name="T16" fmla="*/ 66 w 134"/>
              <a:gd name="T17" fmla="*/ 134 h 134"/>
              <a:gd name="T18" fmla="*/ 18 w 134"/>
              <a:gd name="T19" fmla="*/ 115 h 134"/>
              <a:gd name="T20" fmla="*/ 0 w 134"/>
              <a:gd name="T21" fmla="*/ 80 h 134"/>
              <a:gd name="T22" fmla="*/ 5 w 134"/>
              <a:gd name="T23" fmla="*/ 40 h 134"/>
              <a:gd name="T24" fmla="*/ 29 w 134"/>
              <a:gd name="T25" fmla="*/ 11 h 134"/>
              <a:gd name="T26" fmla="*/ 66 w 134"/>
              <a:gd name="T27" fmla="*/ 0 h 134"/>
              <a:gd name="T28" fmla="*/ 115 w 134"/>
              <a:gd name="T29" fmla="*/ 46 h 134"/>
              <a:gd name="T30" fmla="*/ 119 w 134"/>
              <a:gd name="T31" fmla="*/ 79 h 134"/>
              <a:gd name="T32" fmla="*/ 104 w 134"/>
              <a:gd name="T33" fmla="*/ 104 h 134"/>
              <a:gd name="T34" fmla="*/ 66 w 134"/>
              <a:gd name="T35" fmla="*/ 121 h 134"/>
              <a:gd name="T36" fmla="*/ 36 w 134"/>
              <a:gd name="T37" fmla="*/ 112 h 134"/>
              <a:gd name="T38" fmla="*/ 18 w 134"/>
              <a:gd name="T39" fmla="*/ 88 h 134"/>
              <a:gd name="T40" fmla="*/ 14 w 134"/>
              <a:gd name="T41" fmla="*/ 57 h 134"/>
              <a:gd name="T42" fmla="*/ 29 w 134"/>
              <a:gd name="T43" fmla="*/ 29 h 134"/>
              <a:gd name="T44" fmla="*/ 66 w 134"/>
              <a:gd name="T45" fmla="*/ 14 h 134"/>
              <a:gd name="T46" fmla="*/ 97 w 134"/>
              <a:gd name="T47" fmla="*/ 24 h 134"/>
              <a:gd name="T48" fmla="*/ 104 w 134"/>
              <a:gd name="T49" fmla="*/ 73 h 134"/>
              <a:gd name="T50" fmla="*/ 93 w 134"/>
              <a:gd name="T51" fmla="*/ 95 h 134"/>
              <a:gd name="T52" fmla="*/ 104 w 134"/>
              <a:gd name="T53" fmla="*/ 73 h 134"/>
              <a:gd name="T54" fmla="*/ 79 w 134"/>
              <a:gd name="T55" fmla="*/ 57 h 134"/>
              <a:gd name="T56" fmla="*/ 101 w 134"/>
              <a:gd name="T57" fmla="*/ 49 h 134"/>
              <a:gd name="T58" fmla="*/ 90 w 134"/>
              <a:gd name="T59" fmla="*/ 36 h 134"/>
              <a:gd name="T60" fmla="*/ 68 w 134"/>
              <a:gd name="T61" fmla="*/ 51 h 134"/>
              <a:gd name="T62" fmla="*/ 80 w 134"/>
              <a:gd name="T63" fmla="*/ 31 h 134"/>
              <a:gd name="T64" fmla="*/ 58 w 134"/>
              <a:gd name="T65" fmla="*/ 29 h 134"/>
              <a:gd name="T66" fmla="*/ 53 w 134"/>
              <a:gd name="T67" fmla="*/ 62 h 134"/>
              <a:gd name="T68" fmla="*/ 40 w 134"/>
              <a:gd name="T69" fmla="*/ 38 h 134"/>
              <a:gd name="T70" fmla="*/ 29 w 134"/>
              <a:gd name="T71" fmla="*/ 62 h 134"/>
              <a:gd name="T72" fmla="*/ 40 w 134"/>
              <a:gd name="T73" fmla="*/ 93 h 134"/>
              <a:gd name="T74" fmla="*/ 53 w 134"/>
              <a:gd name="T75" fmla="*/ 73 h 134"/>
              <a:gd name="T76" fmla="*/ 44 w 134"/>
              <a:gd name="T77" fmla="*/ 97 h 134"/>
              <a:gd name="T78" fmla="*/ 108 w 134"/>
              <a:gd name="T79" fmla="*/ 49 h 134"/>
              <a:gd name="T80" fmla="*/ 112 w 134"/>
              <a:gd name="T81" fmla="*/ 77 h 134"/>
              <a:gd name="T82" fmla="*/ 99 w 134"/>
              <a:gd name="T83" fmla="*/ 99 h 134"/>
              <a:gd name="T84" fmla="*/ 68 w 134"/>
              <a:gd name="T85" fmla="*/ 112 h 134"/>
              <a:gd name="T86" fmla="*/ 42 w 134"/>
              <a:gd name="T87" fmla="*/ 104 h 134"/>
              <a:gd name="T88" fmla="*/ 25 w 134"/>
              <a:gd name="T89" fmla="*/ 84 h 134"/>
              <a:gd name="T90" fmla="*/ 22 w 134"/>
              <a:gd name="T91" fmla="*/ 58 h 134"/>
              <a:gd name="T92" fmla="*/ 35 w 134"/>
              <a:gd name="T93" fmla="*/ 35 h 134"/>
              <a:gd name="T94" fmla="*/ 68 w 134"/>
              <a:gd name="T95" fmla="*/ 22 h 134"/>
              <a:gd name="T96" fmla="*/ 91 w 134"/>
              <a:gd name="T97" fmla="*/ 29 h 134"/>
              <a:gd name="T98" fmla="*/ 68 w 134"/>
              <a:gd name="T99" fmla="*/ 18 h 134"/>
              <a:gd name="T100" fmla="*/ 101 w 134"/>
              <a:gd name="T101" fmla="*/ 33 h 134"/>
              <a:gd name="T102" fmla="*/ 115 w 134"/>
              <a:gd name="T103" fmla="*/ 57 h 134"/>
              <a:gd name="T104" fmla="*/ 112 w 134"/>
              <a:gd name="T105" fmla="*/ 86 h 134"/>
              <a:gd name="T106" fmla="*/ 95 w 134"/>
              <a:gd name="T107" fmla="*/ 108 h 134"/>
              <a:gd name="T108" fmla="*/ 68 w 134"/>
              <a:gd name="T109" fmla="*/ 115 h 134"/>
              <a:gd name="T110" fmla="*/ 33 w 134"/>
              <a:gd name="T111" fmla="*/ 103 h 134"/>
              <a:gd name="T112" fmla="*/ 20 w 134"/>
              <a:gd name="T113" fmla="*/ 77 h 134"/>
              <a:gd name="T114" fmla="*/ 22 w 134"/>
              <a:gd name="T115" fmla="*/ 47 h 134"/>
              <a:gd name="T116" fmla="*/ 40 w 134"/>
              <a:gd name="T117" fmla="*/ 27 h 134"/>
              <a:gd name="T118" fmla="*/ 68 w 134"/>
              <a:gd name="T119"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4" h="134">
                <a:moveTo>
                  <a:pt x="84" y="101"/>
                </a:moveTo>
                <a:lnTo>
                  <a:pt x="71" y="82"/>
                </a:lnTo>
                <a:lnTo>
                  <a:pt x="71" y="82"/>
                </a:lnTo>
                <a:lnTo>
                  <a:pt x="68" y="82"/>
                </a:lnTo>
                <a:lnTo>
                  <a:pt x="68" y="82"/>
                </a:lnTo>
                <a:lnTo>
                  <a:pt x="64" y="82"/>
                </a:lnTo>
                <a:lnTo>
                  <a:pt x="53" y="103"/>
                </a:lnTo>
                <a:lnTo>
                  <a:pt x="53" y="103"/>
                </a:lnTo>
                <a:lnTo>
                  <a:pt x="60" y="104"/>
                </a:lnTo>
                <a:lnTo>
                  <a:pt x="68" y="106"/>
                </a:lnTo>
                <a:lnTo>
                  <a:pt x="68" y="106"/>
                </a:lnTo>
                <a:lnTo>
                  <a:pt x="77" y="104"/>
                </a:lnTo>
                <a:lnTo>
                  <a:pt x="84" y="101"/>
                </a:lnTo>
                <a:lnTo>
                  <a:pt x="84" y="101"/>
                </a:lnTo>
                <a:close/>
                <a:moveTo>
                  <a:pt x="66" y="0"/>
                </a:moveTo>
                <a:lnTo>
                  <a:pt x="66" y="0"/>
                </a:lnTo>
                <a:lnTo>
                  <a:pt x="80" y="2"/>
                </a:lnTo>
                <a:lnTo>
                  <a:pt x="93" y="5"/>
                </a:lnTo>
                <a:lnTo>
                  <a:pt x="104" y="11"/>
                </a:lnTo>
                <a:lnTo>
                  <a:pt x="113" y="20"/>
                </a:lnTo>
                <a:lnTo>
                  <a:pt x="113" y="20"/>
                </a:lnTo>
                <a:lnTo>
                  <a:pt x="123" y="29"/>
                </a:lnTo>
                <a:lnTo>
                  <a:pt x="128" y="40"/>
                </a:lnTo>
                <a:lnTo>
                  <a:pt x="132" y="53"/>
                </a:lnTo>
                <a:lnTo>
                  <a:pt x="134" y="68"/>
                </a:lnTo>
                <a:lnTo>
                  <a:pt x="134" y="68"/>
                </a:lnTo>
                <a:lnTo>
                  <a:pt x="132" y="80"/>
                </a:lnTo>
                <a:lnTo>
                  <a:pt x="128" y="93"/>
                </a:lnTo>
                <a:lnTo>
                  <a:pt x="123" y="104"/>
                </a:lnTo>
                <a:lnTo>
                  <a:pt x="113" y="115"/>
                </a:lnTo>
                <a:lnTo>
                  <a:pt x="113" y="115"/>
                </a:lnTo>
                <a:lnTo>
                  <a:pt x="104" y="123"/>
                </a:lnTo>
                <a:lnTo>
                  <a:pt x="93" y="130"/>
                </a:lnTo>
                <a:lnTo>
                  <a:pt x="80" y="134"/>
                </a:lnTo>
                <a:lnTo>
                  <a:pt x="66" y="134"/>
                </a:lnTo>
                <a:lnTo>
                  <a:pt x="66" y="134"/>
                </a:lnTo>
                <a:lnTo>
                  <a:pt x="53" y="134"/>
                </a:lnTo>
                <a:lnTo>
                  <a:pt x="40" y="130"/>
                </a:lnTo>
                <a:lnTo>
                  <a:pt x="29" y="123"/>
                </a:lnTo>
                <a:lnTo>
                  <a:pt x="18" y="115"/>
                </a:lnTo>
                <a:lnTo>
                  <a:pt x="18" y="115"/>
                </a:lnTo>
                <a:lnTo>
                  <a:pt x="11" y="104"/>
                </a:lnTo>
                <a:lnTo>
                  <a:pt x="5" y="93"/>
                </a:lnTo>
                <a:lnTo>
                  <a:pt x="0" y="80"/>
                </a:lnTo>
                <a:lnTo>
                  <a:pt x="0" y="68"/>
                </a:lnTo>
                <a:lnTo>
                  <a:pt x="0" y="68"/>
                </a:lnTo>
                <a:lnTo>
                  <a:pt x="0" y="53"/>
                </a:lnTo>
                <a:lnTo>
                  <a:pt x="5" y="40"/>
                </a:lnTo>
                <a:lnTo>
                  <a:pt x="11" y="29"/>
                </a:lnTo>
                <a:lnTo>
                  <a:pt x="18" y="20"/>
                </a:lnTo>
                <a:lnTo>
                  <a:pt x="18" y="20"/>
                </a:lnTo>
                <a:lnTo>
                  <a:pt x="29" y="11"/>
                </a:lnTo>
                <a:lnTo>
                  <a:pt x="40" y="5"/>
                </a:lnTo>
                <a:lnTo>
                  <a:pt x="53" y="2"/>
                </a:lnTo>
                <a:lnTo>
                  <a:pt x="66" y="0"/>
                </a:lnTo>
                <a:lnTo>
                  <a:pt x="66" y="0"/>
                </a:lnTo>
                <a:close/>
                <a:moveTo>
                  <a:pt x="104" y="29"/>
                </a:moveTo>
                <a:lnTo>
                  <a:pt x="104" y="29"/>
                </a:lnTo>
                <a:lnTo>
                  <a:pt x="112" y="36"/>
                </a:lnTo>
                <a:lnTo>
                  <a:pt x="115" y="46"/>
                </a:lnTo>
                <a:lnTo>
                  <a:pt x="119" y="57"/>
                </a:lnTo>
                <a:lnTo>
                  <a:pt x="119" y="68"/>
                </a:lnTo>
                <a:lnTo>
                  <a:pt x="119" y="68"/>
                </a:lnTo>
                <a:lnTo>
                  <a:pt x="119" y="79"/>
                </a:lnTo>
                <a:lnTo>
                  <a:pt x="115" y="88"/>
                </a:lnTo>
                <a:lnTo>
                  <a:pt x="112" y="97"/>
                </a:lnTo>
                <a:lnTo>
                  <a:pt x="104" y="104"/>
                </a:lnTo>
                <a:lnTo>
                  <a:pt x="104" y="104"/>
                </a:lnTo>
                <a:lnTo>
                  <a:pt x="97" y="112"/>
                </a:lnTo>
                <a:lnTo>
                  <a:pt x="88" y="115"/>
                </a:lnTo>
                <a:lnTo>
                  <a:pt x="77" y="119"/>
                </a:lnTo>
                <a:lnTo>
                  <a:pt x="66" y="121"/>
                </a:lnTo>
                <a:lnTo>
                  <a:pt x="66" y="121"/>
                </a:lnTo>
                <a:lnTo>
                  <a:pt x="57" y="119"/>
                </a:lnTo>
                <a:lnTo>
                  <a:pt x="46" y="115"/>
                </a:lnTo>
                <a:lnTo>
                  <a:pt x="36" y="112"/>
                </a:lnTo>
                <a:lnTo>
                  <a:pt x="29" y="104"/>
                </a:lnTo>
                <a:lnTo>
                  <a:pt x="29" y="104"/>
                </a:lnTo>
                <a:lnTo>
                  <a:pt x="22" y="97"/>
                </a:lnTo>
                <a:lnTo>
                  <a:pt x="18" y="88"/>
                </a:lnTo>
                <a:lnTo>
                  <a:pt x="14" y="79"/>
                </a:lnTo>
                <a:lnTo>
                  <a:pt x="13" y="68"/>
                </a:lnTo>
                <a:lnTo>
                  <a:pt x="13" y="68"/>
                </a:lnTo>
                <a:lnTo>
                  <a:pt x="14" y="57"/>
                </a:lnTo>
                <a:lnTo>
                  <a:pt x="18" y="46"/>
                </a:lnTo>
                <a:lnTo>
                  <a:pt x="22" y="36"/>
                </a:lnTo>
                <a:lnTo>
                  <a:pt x="29" y="29"/>
                </a:lnTo>
                <a:lnTo>
                  <a:pt x="29" y="29"/>
                </a:lnTo>
                <a:lnTo>
                  <a:pt x="36" y="24"/>
                </a:lnTo>
                <a:lnTo>
                  <a:pt x="46" y="18"/>
                </a:lnTo>
                <a:lnTo>
                  <a:pt x="57" y="14"/>
                </a:lnTo>
                <a:lnTo>
                  <a:pt x="66" y="14"/>
                </a:lnTo>
                <a:lnTo>
                  <a:pt x="66" y="14"/>
                </a:lnTo>
                <a:lnTo>
                  <a:pt x="77" y="14"/>
                </a:lnTo>
                <a:lnTo>
                  <a:pt x="88" y="18"/>
                </a:lnTo>
                <a:lnTo>
                  <a:pt x="97" y="24"/>
                </a:lnTo>
                <a:lnTo>
                  <a:pt x="104" y="29"/>
                </a:lnTo>
                <a:lnTo>
                  <a:pt x="104" y="29"/>
                </a:lnTo>
                <a:close/>
                <a:moveTo>
                  <a:pt x="104" y="73"/>
                </a:moveTo>
                <a:lnTo>
                  <a:pt x="104" y="73"/>
                </a:lnTo>
                <a:lnTo>
                  <a:pt x="101" y="84"/>
                </a:lnTo>
                <a:lnTo>
                  <a:pt x="93" y="93"/>
                </a:lnTo>
                <a:lnTo>
                  <a:pt x="93" y="93"/>
                </a:lnTo>
                <a:lnTo>
                  <a:pt x="93" y="95"/>
                </a:lnTo>
                <a:lnTo>
                  <a:pt x="79" y="75"/>
                </a:lnTo>
                <a:lnTo>
                  <a:pt x="79" y="75"/>
                </a:lnTo>
                <a:lnTo>
                  <a:pt x="80" y="73"/>
                </a:lnTo>
                <a:lnTo>
                  <a:pt x="104" y="73"/>
                </a:lnTo>
                <a:lnTo>
                  <a:pt x="104" y="73"/>
                </a:lnTo>
                <a:close/>
                <a:moveTo>
                  <a:pt x="90" y="36"/>
                </a:moveTo>
                <a:lnTo>
                  <a:pt x="79" y="57"/>
                </a:lnTo>
                <a:lnTo>
                  <a:pt x="79" y="57"/>
                </a:lnTo>
                <a:lnTo>
                  <a:pt x="80" y="62"/>
                </a:lnTo>
                <a:lnTo>
                  <a:pt x="104" y="62"/>
                </a:lnTo>
                <a:lnTo>
                  <a:pt x="104" y="62"/>
                </a:lnTo>
                <a:lnTo>
                  <a:pt x="101" y="49"/>
                </a:lnTo>
                <a:lnTo>
                  <a:pt x="93" y="40"/>
                </a:lnTo>
                <a:lnTo>
                  <a:pt x="93" y="40"/>
                </a:lnTo>
                <a:lnTo>
                  <a:pt x="90" y="36"/>
                </a:lnTo>
                <a:lnTo>
                  <a:pt x="90" y="36"/>
                </a:lnTo>
                <a:close/>
                <a:moveTo>
                  <a:pt x="49" y="33"/>
                </a:moveTo>
                <a:lnTo>
                  <a:pt x="64" y="53"/>
                </a:lnTo>
                <a:lnTo>
                  <a:pt x="64" y="53"/>
                </a:lnTo>
                <a:lnTo>
                  <a:pt x="68" y="51"/>
                </a:lnTo>
                <a:lnTo>
                  <a:pt x="68" y="51"/>
                </a:lnTo>
                <a:lnTo>
                  <a:pt x="69" y="51"/>
                </a:lnTo>
                <a:lnTo>
                  <a:pt x="80" y="31"/>
                </a:lnTo>
                <a:lnTo>
                  <a:pt x="80" y="31"/>
                </a:lnTo>
                <a:lnTo>
                  <a:pt x="75" y="29"/>
                </a:lnTo>
                <a:lnTo>
                  <a:pt x="68" y="29"/>
                </a:lnTo>
                <a:lnTo>
                  <a:pt x="68" y="29"/>
                </a:lnTo>
                <a:lnTo>
                  <a:pt x="58" y="29"/>
                </a:lnTo>
                <a:lnTo>
                  <a:pt x="49" y="33"/>
                </a:lnTo>
                <a:lnTo>
                  <a:pt x="49" y="33"/>
                </a:lnTo>
                <a:close/>
                <a:moveTo>
                  <a:pt x="29" y="62"/>
                </a:moveTo>
                <a:lnTo>
                  <a:pt x="53" y="62"/>
                </a:lnTo>
                <a:lnTo>
                  <a:pt x="53" y="62"/>
                </a:lnTo>
                <a:lnTo>
                  <a:pt x="55" y="58"/>
                </a:lnTo>
                <a:lnTo>
                  <a:pt x="40" y="38"/>
                </a:lnTo>
                <a:lnTo>
                  <a:pt x="40" y="38"/>
                </a:lnTo>
                <a:lnTo>
                  <a:pt x="40" y="40"/>
                </a:lnTo>
                <a:lnTo>
                  <a:pt x="40" y="40"/>
                </a:lnTo>
                <a:lnTo>
                  <a:pt x="33" y="49"/>
                </a:lnTo>
                <a:lnTo>
                  <a:pt x="29" y="62"/>
                </a:lnTo>
                <a:lnTo>
                  <a:pt x="29" y="62"/>
                </a:lnTo>
                <a:close/>
                <a:moveTo>
                  <a:pt x="44" y="97"/>
                </a:moveTo>
                <a:lnTo>
                  <a:pt x="44" y="97"/>
                </a:lnTo>
                <a:lnTo>
                  <a:pt x="40" y="93"/>
                </a:lnTo>
                <a:lnTo>
                  <a:pt x="40" y="93"/>
                </a:lnTo>
                <a:lnTo>
                  <a:pt x="33" y="84"/>
                </a:lnTo>
                <a:lnTo>
                  <a:pt x="29" y="73"/>
                </a:lnTo>
                <a:lnTo>
                  <a:pt x="53" y="73"/>
                </a:lnTo>
                <a:lnTo>
                  <a:pt x="53" y="73"/>
                </a:lnTo>
                <a:lnTo>
                  <a:pt x="55" y="77"/>
                </a:lnTo>
                <a:lnTo>
                  <a:pt x="44" y="97"/>
                </a:lnTo>
                <a:lnTo>
                  <a:pt x="44" y="97"/>
                </a:lnTo>
                <a:close/>
                <a:moveTo>
                  <a:pt x="99" y="35"/>
                </a:moveTo>
                <a:lnTo>
                  <a:pt x="99" y="35"/>
                </a:lnTo>
                <a:lnTo>
                  <a:pt x="104" y="42"/>
                </a:lnTo>
                <a:lnTo>
                  <a:pt x="108" y="49"/>
                </a:lnTo>
                <a:lnTo>
                  <a:pt x="112" y="58"/>
                </a:lnTo>
                <a:lnTo>
                  <a:pt x="112" y="68"/>
                </a:lnTo>
                <a:lnTo>
                  <a:pt x="112" y="68"/>
                </a:lnTo>
                <a:lnTo>
                  <a:pt x="112" y="77"/>
                </a:lnTo>
                <a:lnTo>
                  <a:pt x="108" y="84"/>
                </a:lnTo>
                <a:lnTo>
                  <a:pt x="104" y="92"/>
                </a:lnTo>
                <a:lnTo>
                  <a:pt x="99" y="99"/>
                </a:lnTo>
                <a:lnTo>
                  <a:pt x="99" y="99"/>
                </a:lnTo>
                <a:lnTo>
                  <a:pt x="91" y="104"/>
                </a:lnTo>
                <a:lnTo>
                  <a:pt x="84" y="108"/>
                </a:lnTo>
                <a:lnTo>
                  <a:pt x="77" y="112"/>
                </a:lnTo>
                <a:lnTo>
                  <a:pt x="68" y="112"/>
                </a:lnTo>
                <a:lnTo>
                  <a:pt x="68" y="112"/>
                </a:lnTo>
                <a:lnTo>
                  <a:pt x="58" y="112"/>
                </a:lnTo>
                <a:lnTo>
                  <a:pt x="49" y="108"/>
                </a:lnTo>
                <a:lnTo>
                  <a:pt x="42" y="104"/>
                </a:lnTo>
                <a:lnTo>
                  <a:pt x="35" y="99"/>
                </a:lnTo>
                <a:lnTo>
                  <a:pt x="35" y="99"/>
                </a:lnTo>
                <a:lnTo>
                  <a:pt x="29" y="92"/>
                </a:lnTo>
                <a:lnTo>
                  <a:pt x="25" y="84"/>
                </a:lnTo>
                <a:lnTo>
                  <a:pt x="22" y="77"/>
                </a:lnTo>
                <a:lnTo>
                  <a:pt x="22" y="68"/>
                </a:lnTo>
                <a:lnTo>
                  <a:pt x="22" y="68"/>
                </a:lnTo>
                <a:lnTo>
                  <a:pt x="22" y="58"/>
                </a:lnTo>
                <a:lnTo>
                  <a:pt x="25" y="49"/>
                </a:lnTo>
                <a:lnTo>
                  <a:pt x="29" y="42"/>
                </a:lnTo>
                <a:lnTo>
                  <a:pt x="35" y="35"/>
                </a:lnTo>
                <a:lnTo>
                  <a:pt x="35" y="35"/>
                </a:lnTo>
                <a:lnTo>
                  <a:pt x="42" y="29"/>
                </a:lnTo>
                <a:lnTo>
                  <a:pt x="49" y="25"/>
                </a:lnTo>
                <a:lnTo>
                  <a:pt x="58" y="24"/>
                </a:lnTo>
                <a:lnTo>
                  <a:pt x="68" y="22"/>
                </a:lnTo>
                <a:lnTo>
                  <a:pt x="68" y="22"/>
                </a:lnTo>
                <a:lnTo>
                  <a:pt x="77" y="24"/>
                </a:lnTo>
                <a:lnTo>
                  <a:pt x="84" y="25"/>
                </a:lnTo>
                <a:lnTo>
                  <a:pt x="91" y="29"/>
                </a:lnTo>
                <a:lnTo>
                  <a:pt x="99" y="35"/>
                </a:lnTo>
                <a:lnTo>
                  <a:pt x="99" y="35"/>
                </a:lnTo>
                <a:close/>
                <a:moveTo>
                  <a:pt x="68" y="18"/>
                </a:moveTo>
                <a:lnTo>
                  <a:pt x="68" y="18"/>
                </a:lnTo>
                <a:lnTo>
                  <a:pt x="77" y="20"/>
                </a:lnTo>
                <a:lnTo>
                  <a:pt x="86" y="22"/>
                </a:lnTo>
                <a:lnTo>
                  <a:pt x="95" y="27"/>
                </a:lnTo>
                <a:lnTo>
                  <a:pt x="101" y="33"/>
                </a:lnTo>
                <a:lnTo>
                  <a:pt x="101" y="33"/>
                </a:lnTo>
                <a:lnTo>
                  <a:pt x="108" y="40"/>
                </a:lnTo>
                <a:lnTo>
                  <a:pt x="112" y="47"/>
                </a:lnTo>
                <a:lnTo>
                  <a:pt x="115" y="57"/>
                </a:lnTo>
                <a:lnTo>
                  <a:pt x="115" y="68"/>
                </a:lnTo>
                <a:lnTo>
                  <a:pt x="115" y="68"/>
                </a:lnTo>
                <a:lnTo>
                  <a:pt x="115" y="77"/>
                </a:lnTo>
                <a:lnTo>
                  <a:pt x="112" y="86"/>
                </a:lnTo>
                <a:lnTo>
                  <a:pt x="108" y="95"/>
                </a:lnTo>
                <a:lnTo>
                  <a:pt x="101" y="103"/>
                </a:lnTo>
                <a:lnTo>
                  <a:pt x="101" y="103"/>
                </a:lnTo>
                <a:lnTo>
                  <a:pt x="95" y="108"/>
                </a:lnTo>
                <a:lnTo>
                  <a:pt x="86" y="112"/>
                </a:lnTo>
                <a:lnTo>
                  <a:pt x="77" y="115"/>
                </a:lnTo>
                <a:lnTo>
                  <a:pt x="68" y="115"/>
                </a:lnTo>
                <a:lnTo>
                  <a:pt x="68" y="115"/>
                </a:lnTo>
                <a:lnTo>
                  <a:pt x="57" y="115"/>
                </a:lnTo>
                <a:lnTo>
                  <a:pt x="47" y="112"/>
                </a:lnTo>
                <a:lnTo>
                  <a:pt x="40" y="108"/>
                </a:lnTo>
                <a:lnTo>
                  <a:pt x="33" y="103"/>
                </a:lnTo>
                <a:lnTo>
                  <a:pt x="33" y="103"/>
                </a:lnTo>
                <a:lnTo>
                  <a:pt x="27" y="95"/>
                </a:lnTo>
                <a:lnTo>
                  <a:pt x="22" y="86"/>
                </a:lnTo>
                <a:lnTo>
                  <a:pt x="20" y="77"/>
                </a:lnTo>
                <a:lnTo>
                  <a:pt x="18" y="68"/>
                </a:lnTo>
                <a:lnTo>
                  <a:pt x="18" y="68"/>
                </a:lnTo>
                <a:lnTo>
                  <a:pt x="20" y="57"/>
                </a:lnTo>
                <a:lnTo>
                  <a:pt x="22" y="47"/>
                </a:lnTo>
                <a:lnTo>
                  <a:pt x="27" y="40"/>
                </a:lnTo>
                <a:lnTo>
                  <a:pt x="33" y="33"/>
                </a:lnTo>
                <a:lnTo>
                  <a:pt x="33" y="33"/>
                </a:lnTo>
                <a:lnTo>
                  <a:pt x="40" y="27"/>
                </a:lnTo>
                <a:lnTo>
                  <a:pt x="47" y="22"/>
                </a:lnTo>
                <a:lnTo>
                  <a:pt x="57" y="20"/>
                </a:lnTo>
                <a:lnTo>
                  <a:pt x="68" y="18"/>
                </a:lnTo>
                <a:lnTo>
                  <a:pt x="68" y="18"/>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502"/>
          <p:cNvSpPr>
            <a:spLocks noEditPoints="1"/>
          </p:cNvSpPr>
          <p:nvPr/>
        </p:nvSpPr>
        <p:spPr bwMode="auto">
          <a:xfrm>
            <a:off x="2619375" y="1867218"/>
            <a:ext cx="198755" cy="313690"/>
          </a:xfrm>
          <a:custGeom>
            <a:avLst/>
            <a:gdLst>
              <a:gd name="T0" fmla="*/ 35 w 90"/>
              <a:gd name="T1" fmla="*/ 21 h 142"/>
              <a:gd name="T2" fmla="*/ 35 w 90"/>
              <a:gd name="T3" fmla="*/ 21 h 142"/>
              <a:gd name="T4" fmla="*/ 42 w 90"/>
              <a:gd name="T5" fmla="*/ 22 h 142"/>
              <a:gd name="T6" fmla="*/ 50 w 90"/>
              <a:gd name="T7" fmla="*/ 24 h 142"/>
              <a:gd name="T8" fmla="*/ 63 w 90"/>
              <a:gd name="T9" fmla="*/ 33 h 142"/>
              <a:gd name="T10" fmla="*/ 75 w 90"/>
              <a:gd name="T11" fmla="*/ 41 h 142"/>
              <a:gd name="T12" fmla="*/ 90 w 90"/>
              <a:gd name="T13" fmla="*/ 50 h 142"/>
              <a:gd name="T14" fmla="*/ 90 w 90"/>
              <a:gd name="T15" fmla="*/ 50 h 142"/>
              <a:gd name="T16" fmla="*/ 86 w 90"/>
              <a:gd name="T17" fmla="*/ 55 h 142"/>
              <a:gd name="T18" fmla="*/ 85 w 90"/>
              <a:gd name="T19" fmla="*/ 61 h 142"/>
              <a:gd name="T20" fmla="*/ 85 w 90"/>
              <a:gd name="T21" fmla="*/ 66 h 142"/>
              <a:gd name="T22" fmla="*/ 81 w 90"/>
              <a:gd name="T23" fmla="*/ 70 h 142"/>
              <a:gd name="T24" fmla="*/ 81 w 90"/>
              <a:gd name="T25" fmla="*/ 70 h 142"/>
              <a:gd name="T26" fmla="*/ 44 w 90"/>
              <a:gd name="T27" fmla="*/ 68 h 142"/>
              <a:gd name="T28" fmla="*/ 44 w 90"/>
              <a:gd name="T29" fmla="*/ 68 h 142"/>
              <a:gd name="T30" fmla="*/ 48 w 90"/>
              <a:gd name="T31" fmla="*/ 76 h 142"/>
              <a:gd name="T32" fmla="*/ 52 w 90"/>
              <a:gd name="T33" fmla="*/ 81 h 142"/>
              <a:gd name="T34" fmla="*/ 63 w 90"/>
              <a:gd name="T35" fmla="*/ 88 h 142"/>
              <a:gd name="T36" fmla="*/ 68 w 90"/>
              <a:gd name="T37" fmla="*/ 90 h 142"/>
              <a:gd name="T38" fmla="*/ 74 w 90"/>
              <a:gd name="T39" fmla="*/ 96 h 142"/>
              <a:gd name="T40" fmla="*/ 77 w 90"/>
              <a:gd name="T41" fmla="*/ 99 h 142"/>
              <a:gd name="T42" fmla="*/ 79 w 90"/>
              <a:gd name="T43" fmla="*/ 107 h 142"/>
              <a:gd name="T44" fmla="*/ 85 w 90"/>
              <a:gd name="T45" fmla="*/ 107 h 142"/>
              <a:gd name="T46" fmla="*/ 85 w 90"/>
              <a:gd name="T47" fmla="*/ 114 h 142"/>
              <a:gd name="T48" fmla="*/ 79 w 90"/>
              <a:gd name="T49" fmla="*/ 114 h 142"/>
              <a:gd name="T50" fmla="*/ 79 w 90"/>
              <a:gd name="T51" fmla="*/ 132 h 142"/>
              <a:gd name="T52" fmla="*/ 85 w 90"/>
              <a:gd name="T53" fmla="*/ 132 h 142"/>
              <a:gd name="T54" fmla="*/ 85 w 90"/>
              <a:gd name="T55" fmla="*/ 142 h 142"/>
              <a:gd name="T56" fmla="*/ 0 w 90"/>
              <a:gd name="T57" fmla="*/ 142 h 142"/>
              <a:gd name="T58" fmla="*/ 0 w 90"/>
              <a:gd name="T59" fmla="*/ 132 h 142"/>
              <a:gd name="T60" fmla="*/ 6 w 90"/>
              <a:gd name="T61" fmla="*/ 132 h 142"/>
              <a:gd name="T62" fmla="*/ 6 w 90"/>
              <a:gd name="T63" fmla="*/ 114 h 142"/>
              <a:gd name="T64" fmla="*/ 0 w 90"/>
              <a:gd name="T65" fmla="*/ 114 h 142"/>
              <a:gd name="T66" fmla="*/ 0 w 90"/>
              <a:gd name="T67" fmla="*/ 107 h 142"/>
              <a:gd name="T68" fmla="*/ 2 w 90"/>
              <a:gd name="T69" fmla="*/ 107 h 142"/>
              <a:gd name="T70" fmla="*/ 6 w 90"/>
              <a:gd name="T71" fmla="*/ 107 h 142"/>
              <a:gd name="T72" fmla="*/ 41 w 90"/>
              <a:gd name="T73" fmla="*/ 107 h 142"/>
              <a:gd name="T74" fmla="*/ 41 w 90"/>
              <a:gd name="T75" fmla="*/ 103 h 142"/>
              <a:gd name="T76" fmla="*/ 6 w 90"/>
              <a:gd name="T77" fmla="*/ 101 h 142"/>
              <a:gd name="T78" fmla="*/ 6 w 90"/>
              <a:gd name="T79" fmla="*/ 101 h 142"/>
              <a:gd name="T80" fmla="*/ 2 w 90"/>
              <a:gd name="T81" fmla="*/ 77 h 142"/>
              <a:gd name="T82" fmla="*/ 2 w 90"/>
              <a:gd name="T83" fmla="*/ 54 h 142"/>
              <a:gd name="T84" fmla="*/ 2 w 90"/>
              <a:gd name="T85" fmla="*/ 44 h 142"/>
              <a:gd name="T86" fmla="*/ 4 w 90"/>
              <a:gd name="T87" fmla="*/ 35 h 142"/>
              <a:gd name="T88" fmla="*/ 8 w 90"/>
              <a:gd name="T89" fmla="*/ 26 h 142"/>
              <a:gd name="T90" fmla="*/ 15 w 90"/>
              <a:gd name="T91" fmla="*/ 22 h 142"/>
              <a:gd name="T92" fmla="*/ 19 w 90"/>
              <a:gd name="T93" fmla="*/ 0 h 142"/>
              <a:gd name="T94" fmla="*/ 35 w 90"/>
              <a:gd name="T95" fmla="*/ 21 h 142"/>
              <a:gd name="T96" fmla="*/ 35 w 90"/>
              <a:gd name="T97" fmla="*/ 21 h 142"/>
              <a:gd name="T98" fmla="*/ 33 w 90"/>
              <a:gd name="T99" fmla="*/ 13 h 142"/>
              <a:gd name="T100" fmla="*/ 42 w 90"/>
              <a:gd name="T101" fmla="*/ 21 h 142"/>
              <a:gd name="T102" fmla="*/ 41 w 90"/>
              <a:gd name="T103" fmla="*/ 4 h 142"/>
              <a:gd name="T104" fmla="*/ 33 w 90"/>
              <a:gd name="T105" fmla="*/ 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0" h="142">
                <a:moveTo>
                  <a:pt x="35" y="21"/>
                </a:moveTo>
                <a:lnTo>
                  <a:pt x="35" y="21"/>
                </a:lnTo>
                <a:lnTo>
                  <a:pt x="42" y="22"/>
                </a:lnTo>
                <a:lnTo>
                  <a:pt x="50" y="24"/>
                </a:lnTo>
                <a:lnTo>
                  <a:pt x="63" y="33"/>
                </a:lnTo>
                <a:lnTo>
                  <a:pt x="75" y="41"/>
                </a:lnTo>
                <a:lnTo>
                  <a:pt x="90" y="50"/>
                </a:lnTo>
                <a:lnTo>
                  <a:pt x="90" y="50"/>
                </a:lnTo>
                <a:lnTo>
                  <a:pt x="86" y="55"/>
                </a:lnTo>
                <a:lnTo>
                  <a:pt x="85" y="61"/>
                </a:lnTo>
                <a:lnTo>
                  <a:pt x="85" y="66"/>
                </a:lnTo>
                <a:lnTo>
                  <a:pt x="81" y="70"/>
                </a:lnTo>
                <a:lnTo>
                  <a:pt x="81" y="70"/>
                </a:lnTo>
                <a:lnTo>
                  <a:pt x="44" y="68"/>
                </a:lnTo>
                <a:lnTo>
                  <a:pt x="44" y="68"/>
                </a:lnTo>
                <a:lnTo>
                  <a:pt x="48" y="76"/>
                </a:lnTo>
                <a:lnTo>
                  <a:pt x="52" y="81"/>
                </a:lnTo>
                <a:lnTo>
                  <a:pt x="63" y="88"/>
                </a:lnTo>
                <a:lnTo>
                  <a:pt x="68" y="90"/>
                </a:lnTo>
                <a:lnTo>
                  <a:pt x="74" y="96"/>
                </a:lnTo>
                <a:lnTo>
                  <a:pt x="77" y="99"/>
                </a:lnTo>
                <a:lnTo>
                  <a:pt x="79" y="107"/>
                </a:lnTo>
                <a:lnTo>
                  <a:pt x="85" y="107"/>
                </a:lnTo>
                <a:lnTo>
                  <a:pt x="85" y="114"/>
                </a:lnTo>
                <a:lnTo>
                  <a:pt x="79" y="114"/>
                </a:lnTo>
                <a:lnTo>
                  <a:pt x="79" y="132"/>
                </a:lnTo>
                <a:lnTo>
                  <a:pt x="85" y="132"/>
                </a:lnTo>
                <a:lnTo>
                  <a:pt x="85" y="142"/>
                </a:lnTo>
                <a:lnTo>
                  <a:pt x="0" y="142"/>
                </a:lnTo>
                <a:lnTo>
                  <a:pt x="0" y="132"/>
                </a:lnTo>
                <a:lnTo>
                  <a:pt x="6" y="132"/>
                </a:lnTo>
                <a:lnTo>
                  <a:pt x="6" y="114"/>
                </a:lnTo>
                <a:lnTo>
                  <a:pt x="0" y="114"/>
                </a:lnTo>
                <a:lnTo>
                  <a:pt x="0" y="107"/>
                </a:lnTo>
                <a:lnTo>
                  <a:pt x="2" y="107"/>
                </a:lnTo>
                <a:lnTo>
                  <a:pt x="6" y="107"/>
                </a:lnTo>
                <a:lnTo>
                  <a:pt x="41" y="107"/>
                </a:lnTo>
                <a:lnTo>
                  <a:pt x="41" y="103"/>
                </a:lnTo>
                <a:lnTo>
                  <a:pt x="6" y="101"/>
                </a:lnTo>
                <a:lnTo>
                  <a:pt x="6" y="101"/>
                </a:lnTo>
                <a:lnTo>
                  <a:pt x="2" y="77"/>
                </a:lnTo>
                <a:lnTo>
                  <a:pt x="2" y="54"/>
                </a:lnTo>
                <a:lnTo>
                  <a:pt x="2" y="44"/>
                </a:lnTo>
                <a:lnTo>
                  <a:pt x="4" y="35"/>
                </a:lnTo>
                <a:lnTo>
                  <a:pt x="8" y="26"/>
                </a:lnTo>
                <a:lnTo>
                  <a:pt x="15" y="22"/>
                </a:lnTo>
                <a:lnTo>
                  <a:pt x="19" y="0"/>
                </a:lnTo>
                <a:lnTo>
                  <a:pt x="35" y="21"/>
                </a:lnTo>
                <a:lnTo>
                  <a:pt x="35" y="21"/>
                </a:lnTo>
                <a:close/>
                <a:moveTo>
                  <a:pt x="33" y="13"/>
                </a:moveTo>
                <a:lnTo>
                  <a:pt x="42" y="21"/>
                </a:lnTo>
                <a:lnTo>
                  <a:pt x="41" y="4"/>
                </a:lnTo>
                <a:lnTo>
                  <a:pt x="33" y="13"/>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87"/>
          <p:cNvSpPr>
            <a:spLocks noEditPoints="1"/>
          </p:cNvSpPr>
          <p:nvPr/>
        </p:nvSpPr>
        <p:spPr bwMode="auto">
          <a:xfrm>
            <a:off x="7538403" y="4271328"/>
            <a:ext cx="278765" cy="258445"/>
          </a:xfrm>
          <a:custGeom>
            <a:avLst/>
            <a:gdLst>
              <a:gd name="T0" fmla="*/ 125 w 137"/>
              <a:gd name="T1" fmla="*/ 54 h 127"/>
              <a:gd name="T2" fmla="*/ 136 w 137"/>
              <a:gd name="T3" fmla="*/ 61 h 127"/>
              <a:gd name="T4" fmla="*/ 137 w 137"/>
              <a:gd name="T5" fmla="*/ 114 h 127"/>
              <a:gd name="T6" fmla="*/ 130 w 137"/>
              <a:gd name="T7" fmla="*/ 125 h 127"/>
              <a:gd name="T8" fmla="*/ 33 w 137"/>
              <a:gd name="T9" fmla="*/ 127 h 127"/>
              <a:gd name="T10" fmla="*/ 20 w 137"/>
              <a:gd name="T11" fmla="*/ 120 h 127"/>
              <a:gd name="T12" fmla="*/ 20 w 137"/>
              <a:gd name="T13" fmla="*/ 66 h 127"/>
              <a:gd name="T14" fmla="*/ 27 w 137"/>
              <a:gd name="T15" fmla="*/ 55 h 127"/>
              <a:gd name="T16" fmla="*/ 27 w 137"/>
              <a:gd name="T17" fmla="*/ 0 h 127"/>
              <a:gd name="T18" fmla="*/ 14 w 137"/>
              <a:gd name="T19" fmla="*/ 4 h 127"/>
              <a:gd name="T20" fmla="*/ 9 w 137"/>
              <a:gd name="T21" fmla="*/ 15 h 127"/>
              <a:gd name="T22" fmla="*/ 0 w 137"/>
              <a:gd name="T23" fmla="*/ 66 h 127"/>
              <a:gd name="T24" fmla="*/ 9 w 137"/>
              <a:gd name="T25" fmla="*/ 77 h 127"/>
              <a:gd name="T26" fmla="*/ 9 w 137"/>
              <a:gd name="T27" fmla="*/ 63 h 127"/>
              <a:gd name="T28" fmla="*/ 16 w 137"/>
              <a:gd name="T29" fmla="*/ 15 h 127"/>
              <a:gd name="T30" fmla="*/ 20 w 137"/>
              <a:gd name="T31" fmla="*/ 11 h 127"/>
              <a:gd name="T32" fmla="*/ 26 w 137"/>
              <a:gd name="T33" fmla="*/ 10 h 127"/>
              <a:gd name="T34" fmla="*/ 112 w 137"/>
              <a:gd name="T35" fmla="*/ 26 h 127"/>
              <a:gd name="T36" fmla="*/ 114 w 137"/>
              <a:gd name="T37" fmla="*/ 30 h 127"/>
              <a:gd name="T38" fmla="*/ 29 w 137"/>
              <a:gd name="T39" fmla="*/ 22 h 127"/>
              <a:gd name="T40" fmla="*/ 33 w 137"/>
              <a:gd name="T41" fmla="*/ 43 h 127"/>
              <a:gd name="T42" fmla="*/ 123 w 137"/>
              <a:gd name="T43" fmla="*/ 35 h 127"/>
              <a:gd name="T44" fmla="*/ 121 w 137"/>
              <a:gd name="T45" fmla="*/ 22 h 127"/>
              <a:gd name="T46" fmla="*/ 27 w 137"/>
              <a:gd name="T47" fmla="*/ 0 h 127"/>
              <a:gd name="T48" fmla="*/ 99 w 137"/>
              <a:gd name="T49" fmla="*/ 63 h 127"/>
              <a:gd name="T50" fmla="*/ 88 w 137"/>
              <a:gd name="T51" fmla="*/ 70 h 127"/>
              <a:gd name="T52" fmla="*/ 88 w 137"/>
              <a:gd name="T53" fmla="*/ 79 h 127"/>
              <a:gd name="T54" fmla="*/ 99 w 137"/>
              <a:gd name="T55" fmla="*/ 87 h 127"/>
              <a:gd name="T56" fmla="*/ 106 w 137"/>
              <a:gd name="T57" fmla="*/ 85 h 127"/>
              <a:gd name="T58" fmla="*/ 115 w 137"/>
              <a:gd name="T59" fmla="*/ 87 h 127"/>
              <a:gd name="T60" fmla="*/ 123 w 137"/>
              <a:gd name="T61" fmla="*/ 83 h 127"/>
              <a:gd name="T62" fmla="*/ 126 w 137"/>
              <a:gd name="T63" fmla="*/ 76 h 127"/>
              <a:gd name="T64" fmla="*/ 119 w 137"/>
              <a:gd name="T65" fmla="*/ 65 h 127"/>
              <a:gd name="T66" fmla="*/ 110 w 137"/>
              <a:gd name="T67" fmla="*/ 65 h 127"/>
              <a:gd name="T68" fmla="*/ 103 w 137"/>
              <a:gd name="T69" fmla="*/ 65 h 127"/>
              <a:gd name="T70" fmla="*/ 108 w 137"/>
              <a:gd name="T71" fmla="*/ 103 h 127"/>
              <a:gd name="T72" fmla="*/ 128 w 137"/>
              <a:gd name="T73" fmla="*/ 103 h 127"/>
              <a:gd name="T74" fmla="*/ 82 w 137"/>
              <a:gd name="T75" fmla="*/ 103 h 127"/>
              <a:gd name="T76" fmla="*/ 103 w 137"/>
              <a:gd name="T77" fmla="*/ 103 h 127"/>
              <a:gd name="T78" fmla="*/ 57 w 137"/>
              <a:gd name="T79" fmla="*/ 103 h 127"/>
              <a:gd name="T80" fmla="*/ 77 w 137"/>
              <a:gd name="T81" fmla="*/ 103 h 127"/>
              <a:gd name="T82" fmla="*/ 31 w 137"/>
              <a:gd name="T83" fmla="*/ 103 h 127"/>
              <a:gd name="T84" fmla="*/ 51 w 137"/>
              <a:gd name="T85" fmla="*/ 10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27">
                <a:moveTo>
                  <a:pt x="33" y="54"/>
                </a:moveTo>
                <a:lnTo>
                  <a:pt x="125" y="54"/>
                </a:lnTo>
                <a:lnTo>
                  <a:pt x="125" y="54"/>
                </a:lnTo>
                <a:lnTo>
                  <a:pt x="130" y="55"/>
                </a:lnTo>
                <a:lnTo>
                  <a:pt x="134" y="57"/>
                </a:lnTo>
                <a:lnTo>
                  <a:pt x="136" y="61"/>
                </a:lnTo>
                <a:lnTo>
                  <a:pt x="137" y="66"/>
                </a:lnTo>
                <a:lnTo>
                  <a:pt x="137" y="114"/>
                </a:lnTo>
                <a:lnTo>
                  <a:pt x="137" y="114"/>
                </a:lnTo>
                <a:lnTo>
                  <a:pt x="136" y="120"/>
                </a:lnTo>
                <a:lnTo>
                  <a:pt x="134" y="123"/>
                </a:lnTo>
                <a:lnTo>
                  <a:pt x="130" y="125"/>
                </a:lnTo>
                <a:lnTo>
                  <a:pt x="125" y="127"/>
                </a:lnTo>
                <a:lnTo>
                  <a:pt x="33" y="127"/>
                </a:lnTo>
                <a:lnTo>
                  <a:pt x="33" y="127"/>
                </a:lnTo>
                <a:lnTo>
                  <a:pt x="27" y="125"/>
                </a:lnTo>
                <a:lnTo>
                  <a:pt x="24" y="123"/>
                </a:lnTo>
                <a:lnTo>
                  <a:pt x="20" y="120"/>
                </a:lnTo>
                <a:lnTo>
                  <a:pt x="20" y="114"/>
                </a:lnTo>
                <a:lnTo>
                  <a:pt x="20" y="66"/>
                </a:lnTo>
                <a:lnTo>
                  <a:pt x="20" y="66"/>
                </a:lnTo>
                <a:lnTo>
                  <a:pt x="20" y="61"/>
                </a:lnTo>
                <a:lnTo>
                  <a:pt x="24" y="57"/>
                </a:lnTo>
                <a:lnTo>
                  <a:pt x="27" y="55"/>
                </a:lnTo>
                <a:lnTo>
                  <a:pt x="33" y="54"/>
                </a:lnTo>
                <a:lnTo>
                  <a:pt x="33" y="54"/>
                </a:lnTo>
                <a:close/>
                <a:moveTo>
                  <a:pt x="27" y="0"/>
                </a:moveTo>
                <a:lnTo>
                  <a:pt x="27" y="0"/>
                </a:lnTo>
                <a:lnTo>
                  <a:pt x="20" y="0"/>
                </a:lnTo>
                <a:lnTo>
                  <a:pt x="14" y="4"/>
                </a:lnTo>
                <a:lnTo>
                  <a:pt x="14" y="4"/>
                </a:lnTo>
                <a:lnTo>
                  <a:pt x="11" y="8"/>
                </a:lnTo>
                <a:lnTo>
                  <a:pt x="9" y="15"/>
                </a:lnTo>
                <a:lnTo>
                  <a:pt x="0" y="59"/>
                </a:lnTo>
                <a:lnTo>
                  <a:pt x="0" y="59"/>
                </a:lnTo>
                <a:lnTo>
                  <a:pt x="0" y="66"/>
                </a:lnTo>
                <a:lnTo>
                  <a:pt x="3" y="72"/>
                </a:lnTo>
                <a:lnTo>
                  <a:pt x="3" y="72"/>
                </a:lnTo>
                <a:lnTo>
                  <a:pt x="9" y="77"/>
                </a:lnTo>
                <a:lnTo>
                  <a:pt x="9" y="66"/>
                </a:lnTo>
                <a:lnTo>
                  <a:pt x="9" y="66"/>
                </a:lnTo>
                <a:lnTo>
                  <a:pt x="9" y="63"/>
                </a:lnTo>
                <a:lnTo>
                  <a:pt x="9" y="63"/>
                </a:lnTo>
                <a:lnTo>
                  <a:pt x="9" y="61"/>
                </a:lnTo>
                <a:lnTo>
                  <a:pt x="16" y="15"/>
                </a:lnTo>
                <a:lnTo>
                  <a:pt x="16" y="15"/>
                </a:lnTo>
                <a:lnTo>
                  <a:pt x="18" y="13"/>
                </a:lnTo>
                <a:lnTo>
                  <a:pt x="20" y="11"/>
                </a:lnTo>
                <a:lnTo>
                  <a:pt x="20" y="11"/>
                </a:lnTo>
                <a:lnTo>
                  <a:pt x="24" y="10"/>
                </a:lnTo>
                <a:lnTo>
                  <a:pt x="26" y="10"/>
                </a:lnTo>
                <a:lnTo>
                  <a:pt x="108" y="24"/>
                </a:lnTo>
                <a:lnTo>
                  <a:pt x="108" y="24"/>
                </a:lnTo>
                <a:lnTo>
                  <a:pt x="112" y="26"/>
                </a:lnTo>
                <a:lnTo>
                  <a:pt x="114" y="28"/>
                </a:lnTo>
                <a:lnTo>
                  <a:pt x="114" y="28"/>
                </a:lnTo>
                <a:lnTo>
                  <a:pt x="114" y="30"/>
                </a:lnTo>
                <a:lnTo>
                  <a:pt x="114" y="33"/>
                </a:lnTo>
                <a:lnTo>
                  <a:pt x="114" y="39"/>
                </a:lnTo>
                <a:lnTo>
                  <a:pt x="29" y="22"/>
                </a:lnTo>
                <a:lnTo>
                  <a:pt x="26" y="44"/>
                </a:lnTo>
                <a:lnTo>
                  <a:pt x="26" y="44"/>
                </a:lnTo>
                <a:lnTo>
                  <a:pt x="33" y="43"/>
                </a:lnTo>
                <a:lnTo>
                  <a:pt x="121" y="43"/>
                </a:lnTo>
                <a:lnTo>
                  <a:pt x="123" y="35"/>
                </a:lnTo>
                <a:lnTo>
                  <a:pt x="123" y="35"/>
                </a:lnTo>
                <a:lnTo>
                  <a:pt x="123" y="28"/>
                </a:lnTo>
                <a:lnTo>
                  <a:pt x="121" y="22"/>
                </a:lnTo>
                <a:lnTo>
                  <a:pt x="121" y="22"/>
                </a:lnTo>
                <a:lnTo>
                  <a:pt x="115" y="19"/>
                </a:lnTo>
                <a:lnTo>
                  <a:pt x="110" y="15"/>
                </a:lnTo>
                <a:lnTo>
                  <a:pt x="27" y="0"/>
                </a:lnTo>
                <a:lnTo>
                  <a:pt x="27" y="0"/>
                </a:lnTo>
                <a:close/>
                <a:moveTo>
                  <a:pt x="99" y="63"/>
                </a:moveTo>
                <a:lnTo>
                  <a:pt x="99" y="63"/>
                </a:lnTo>
                <a:lnTo>
                  <a:pt x="93" y="65"/>
                </a:lnTo>
                <a:lnTo>
                  <a:pt x="90" y="66"/>
                </a:lnTo>
                <a:lnTo>
                  <a:pt x="88" y="70"/>
                </a:lnTo>
                <a:lnTo>
                  <a:pt x="86" y="76"/>
                </a:lnTo>
                <a:lnTo>
                  <a:pt x="86" y="76"/>
                </a:lnTo>
                <a:lnTo>
                  <a:pt x="88" y="79"/>
                </a:lnTo>
                <a:lnTo>
                  <a:pt x="90" y="83"/>
                </a:lnTo>
                <a:lnTo>
                  <a:pt x="93" y="87"/>
                </a:lnTo>
                <a:lnTo>
                  <a:pt x="99" y="87"/>
                </a:lnTo>
                <a:lnTo>
                  <a:pt x="99" y="87"/>
                </a:lnTo>
                <a:lnTo>
                  <a:pt x="103" y="87"/>
                </a:lnTo>
                <a:lnTo>
                  <a:pt x="106" y="85"/>
                </a:lnTo>
                <a:lnTo>
                  <a:pt x="106" y="85"/>
                </a:lnTo>
                <a:lnTo>
                  <a:pt x="110" y="87"/>
                </a:lnTo>
                <a:lnTo>
                  <a:pt x="115" y="87"/>
                </a:lnTo>
                <a:lnTo>
                  <a:pt x="115" y="87"/>
                </a:lnTo>
                <a:lnTo>
                  <a:pt x="119" y="87"/>
                </a:lnTo>
                <a:lnTo>
                  <a:pt x="123" y="83"/>
                </a:lnTo>
                <a:lnTo>
                  <a:pt x="126" y="79"/>
                </a:lnTo>
                <a:lnTo>
                  <a:pt x="126" y="76"/>
                </a:lnTo>
                <a:lnTo>
                  <a:pt x="126" y="76"/>
                </a:lnTo>
                <a:lnTo>
                  <a:pt x="126" y="70"/>
                </a:lnTo>
                <a:lnTo>
                  <a:pt x="123" y="66"/>
                </a:lnTo>
                <a:lnTo>
                  <a:pt x="119" y="65"/>
                </a:lnTo>
                <a:lnTo>
                  <a:pt x="115" y="63"/>
                </a:lnTo>
                <a:lnTo>
                  <a:pt x="115" y="63"/>
                </a:lnTo>
                <a:lnTo>
                  <a:pt x="110" y="65"/>
                </a:lnTo>
                <a:lnTo>
                  <a:pt x="106" y="66"/>
                </a:lnTo>
                <a:lnTo>
                  <a:pt x="106" y="66"/>
                </a:lnTo>
                <a:lnTo>
                  <a:pt x="103" y="65"/>
                </a:lnTo>
                <a:lnTo>
                  <a:pt x="99" y="63"/>
                </a:lnTo>
                <a:lnTo>
                  <a:pt x="99" y="63"/>
                </a:lnTo>
                <a:close/>
                <a:moveTo>
                  <a:pt x="108" y="103"/>
                </a:moveTo>
                <a:lnTo>
                  <a:pt x="108" y="112"/>
                </a:lnTo>
                <a:lnTo>
                  <a:pt x="128" y="112"/>
                </a:lnTo>
                <a:lnTo>
                  <a:pt x="128" y="103"/>
                </a:lnTo>
                <a:lnTo>
                  <a:pt x="108" y="103"/>
                </a:lnTo>
                <a:lnTo>
                  <a:pt x="108" y="103"/>
                </a:lnTo>
                <a:close/>
                <a:moveTo>
                  <a:pt x="82" y="103"/>
                </a:moveTo>
                <a:lnTo>
                  <a:pt x="82" y="112"/>
                </a:lnTo>
                <a:lnTo>
                  <a:pt x="103" y="112"/>
                </a:lnTo>
                <a:lnTo>
                  <a:pt x="103" y="103"/>
                </a:lnTo>
                <a:lnTo>
                  <a:pt x="82" y="103"/>
                </a:lnTo>
                <a:lnTo>
                  <a:pt x="82" y="103"/>
                </a:lnTo>
                <a:close/>
                <a:moveTo>
                  <a:pt x="57" y="103"/>
                </a:moveTo>
                <a:lnTo>
                  <a:pt x="57" y="112"/>
                </a:lnTo>
                <a:lnTo>
                  <a:pt x="77" y="112"/>
                </a:lnTo>
                <a:lnTo>
                  <a:pt x="77" y="103"/>
                </a:lnTo>
                <a:lnTo>
                  <a:pt x="57" y="103"/>
                </a:lnTo>
                <a:lnTo>
                  <a:pt x="57" y="103"/>
                </a:lnTo>
                <a:close/>
                <a:moveTo>
                  <a:pt x="31" y="103"/>
                </a:moveTo>
                <a:lnTo>
                  <a:pt x="31" y="112"/>
                </a:lnTo>
                <a:lnTo>
                  <a:pt x="51" y="112"/>
                </a:lnTo>
                <a:lnTo>
                  <a:pt x="51" y="103"/>
                </a:lnTo>
                <a:lnTo>
                  <a:pt x="31" y="103"/>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89"/>
          <p:cNvSpPr>
            <a:spLocks noEditPoints="1"/>
          </p:cNvSpPr>
          <p:nvPr/>
        </p:nvSpPr>
        <p:spPr bwMode="auto">
          <a:xfrm>
            <a:off x="8885555" y="4259898"/>
            <a:ext cx="295275" cy="281305"/>
          </a:xfrm>
          <a:custGeom>
            <a:avLst/>
            <a:gdLst>
              <a:gd name="T0" fmla="*/ 83 w 145"/>
              <a:gd name="T1" fmla="*/ 2 h 138"/>
              <a:gd name="T2" fmla="*/ 118 w 145"/>
              <a:gd name="T3" fmla="*/ 21 h 138"/>
              <a:gd name="T4" fmla="*/ 133 w 145"/>
              <a:gd name="T5" fmla="*/ 43 h 138"/>
              <a:gd name="T6" fmla="*/ 105 w 145"/>
              <a:gd name="T7" fmla="*/ 32 h 138"/>
              <a:gd name="T8" fmla="*/ 89 w 145"/>
              <a:gd name="T9" fmla="*/ 21 h 138"/>
              <a:gd name="T10" fmla="*/ 70 w 145"/>
              <a:gd name="T11" fmla="*/ 17 h 138"/>
              <a:gd name="T12" fmla="*/ 41 w 145"/>
              <a:gd name="T13" fmla="*/ 26 h 138"/>
              <a:gd name="T14" fmla="*/ 26 w 145"/>
              <a:gd name="T15" fmla="*/ 41 h 138"/>
              <a:gd name="T16" fmla="*/ 17 w 145"/>
              <a:gd name="T17" fmla="*/ 68 h 138"/>
              <a:gd name="T18" fmla="*/ 22 w 145"/>
              <a:gd name="T19" fmla="*/ 88 h 138"/>
              <a:gd name="T20" fmla="*/ 33 w 145"/>
              <a:gd name="T21" fmla="*/ 105 h 138"/>
              <a:gd name="T22" fmla="*/ 59 w 145"/>
              <a:gd name="T23" fmla="*/ 120 h 138"/>
              <a:gd name="T24" fmla="*/ 79 w 145"/>
              <a:gd name="T25" fmla="*/ 120 h 138"/>
              <a:gd name="T26" fmla="*/ 105 w 145"/>
              <a:gd name="T27" fmla="*/ 105 h 138"/>
              <a:gd name="T28" fmla="*/ 129 w 145"/>
              <a:gd name="T29" fmla="*/ 103 h 138"/>
              <a:gd name="T30" fmla="*/ 118 w 145"/>
              <a:gd name="T31" fmla="*/ 118 h 138"/>
              <a:gd name="T32" fmla="*/ 83 w 145"/>
              <a:gd name="T33" fmla="*/ 136 h 138"/>
              <a:gd name="T34" fmla="*/ 55 w 145"/>
              <a:gd name="T35" fmla="*/ 136 h 138"/>
              <a:gd name="T36" fmla="*/ 21 w 145"/>
              <a:gd name="T37" fmla="*/ 118 h 138"/>
              <a:gd name="T38" fmla="*/ 6 w 145"/>
              <a:gd name="T39" fmla="*/ 96 h 138"/>
              <a:gd name="T40" fmla="*/ 0 w 145"/>
              <a:gd name="T41" fmla="*/ 68 h 138"/>
              <a:gd name="T42" fmla="*/ 13 w 145"/>
              <a:gd name="T43" fmla="*/ 30 h 138"/>
              <a:gd name="T44" fmla="*/ 32 w 145"/>
              <a:gd name="T45" fmla="*/ 11 h 138"/>
              <a:gd name="T46" fmla="*/ 70 w 145"/>
              <a:gd name="T47" fmla="*/ 0 h 138"/>
              <a:gd name="T48" fmla="*/ 48 w 145"/>
              <a:gd name="T49" fmla="*/ 54 h 138"/>
              <a:gd name="T50" fmla="*/ 63 w 145"/>
              <a:gd name="T51" fmla="*/ 70 h 138"/>
              <a:gd name="T52" fmla="*/ 59 w 145"/>
              <a:gd name="T53" fmla="*/ 77 h 138"/>
              <a:gd name="T54" fmla="*/ 66 w 145"/>
              <a:gd name="T55" fmla="*/ 76 h 138"/>
              <a:gd name="T56" fmla="*/ 72 w 145"/>
              <a:gd name="T57" fmla="*/ 76 h 138"/>
              <a:gd name="T58" fmla="*/ 77 w 145"/>
              <a:gd name="T59" fmla="*/ 70 h 138"/>
              <a:gd name="T60" fmla="*/ 77 w 145"/>
              <a:gd name="T61" fmla="*/ 68 h 138"/>
              <a:gd name="T62" fmla="*/ 89 w 145"/>
              <a:gd name="T63" fmla="*/ 44 h 138"/>
              <a:gd name="T64" fmla="*/ 70 w 145"/>
              <a:gd name="T65" fmla="*/ 63 h 138"/>
              <a:gd name="T66" fmla="*/ 54 w 145"/>
              <a:gd name="T67" fmla="*/ 48 h 138"/>
              <a:gd name="T68" fmla="*/ 131 w 145"/>
              <a:gd name="T69" fmla="*/ 50 h 138"/>
              <a:gd name="T70" fmla="*/ 129 w 145"/>
              <a:gd name="T71" fmla="*/ 88 h 138"/>
              <a:gd name="T72" fmla="*/ 142 w 145"/>
              <a:gd name="T73" fmla="*/ 88 h 138"/>
              <a:gd name="T74" fmla="*/ 144 w 145"/>
              <a:gd name="T75" fmla="*/ 81 h 138"/>
              <a:gd name="T76" fmla="*/ 131 w 145"/>
              <a:gd name="T77" fmla="*/ 81 h 138"/>
              <a:gd name="T78" fmla="*/ 131 w 145"/>
              <a:gd name="T79" fmla="*/ 81 h 138"/>
              <a:gd name="T80" fmla="*/ 101 w 145"/>
              <a:gd name="T81" fmla="*/ 88 h 138"/>
              <a:gd name="T82" fmla="*/ 114 w 145"/>
              <a:gd name="T83" fmla="*/ 70 h 138"/>
              <a:gd name="T84" fmla="*/ 118 w 145"/>
              <a:gd name="T85" fmla="*/ 55 h 138"/>
              <a:gd name="T86" fmla="*/ 111 w 145"/>
              <a:gd name="T87" fmla="*/ 50 h 138"/>
              <a:gd name="T88" fmla="*/ 98 w 145"/>
              <a:gd name="T89" fmla="*/ 50 h 138"/>
              <a:gd name="T90" fmla="*/ 94 w 145"/>
              <a:gd name="T91" fmla="*/ 54 h 138"/>
              <a:gd name="T92" fmla="*/ 90 w 145"/>
              <a:gd name="T93" fmla="*/ 65 h 138"/>
              <a:gd name="T94" fmla="*/ 101 w 145"/>
              <a:gd name="T95" fmla="*/ 61 h 138"/>
              <a:gd name="T96" fmla="*/ 101 w 145"/>
              <a:gd name="T97" fmla="*/ 57 h 138"/>
              <a:gd name="T98" fmla="*/ 107 w 145"/>
              <a:gd name="T99" fmla="*/ 57 h 138"/>
              <a:gd name="T100" fmla="*/ 107 w 145"/>
              <a:gd name="T101" fmla="*/ 59 h 138"/>
              <a:gd name="T102" fmla="*/ 87 w 145"/>
              <a:gd name="T103" fmla="*/ 90 h 138"/>
              <a:gd name="T104" fmla="*/ 114 w 145"/>
              <a:gd name="T105" fmla="*/ 8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138">
                <a:moveTo>
                  <a:pt x="70" y="0"/>
                </a:moveTo>
                <a:lnTo>
                  <a:pt x="70" y="0"/>
                </a:lnTo>
                <a:lnTo>
                  <a:pt x="83" y="2"/>
                </a:lnTo>
                <a:lnTo>
                  <a:pt x="96" y="6"/>
                </a:lnTo>
                <a:lnTo>
                  <a:pt x="107" y="11"/>
                </a:lnTo>
                <a:lnTo>
                  <a:pt x="118" y="21"/>
                </a:lnTo>
                <a:lnTo>
                  <a:pt x="118" y="21"/>
                </a:lnTo>
                <a:lnTo>
                  <a:pt x="125" y="30"/>
                </a:lnTo>
                <a:lnTo>
                  <a:pt x="133" y="43"/>
                </a:lnTo>
                <a:lnTo>
                  <a:pt x="114" y="43"/>
                </a:lnTo>
                <a:lnTo>
                  <a:pt x="114" y="43"/>
                </a:lnTo>
                <a:lnTo>
                  <a:pt x="105" y="32"/>
                </a:lnTo>
                <a:lnTo>
                  <a:pt x="105" y="32"/>
                </a:lnTo>
                <a:lnTo>
                  <a:pt x="98" y="26"/>
                </a:lnTo>
                <a:lnTo>
                  <a:pt x="89" y="21"/>
                </a:lnTo>
                <a:lnTo>
                  <a:pt x="79" y="19"/>
                </a:lnTo>
                <a:lnTo>
                  <a:pt x="70" y="17"/>
                </a:lnTo>
                <a:lnTo>
                  <a:pt x="70" y="17"/>
                </a:lnTo>
                <a:lnTo>
                  <a:pt x="59" y="19"/>
                </a:lnTo>
                <a:lnTo>
                  <a:pt x="50" y="21"/>
                </a:lnTo>
                <a:lnTo>
                  <a:pt x="41" y="26"/>
                </a:lnTo>
                <a:lnTo>
                  <a:pt x="33" y="32"/>
                </a:lnTo>
                <a:lnTo>
                  <a:pt x="33" y="32"/>
                </a:lnTo>
                <a:lnTo>
                  <a:pt x="26" y="41"/>
                </a:lnTo>
                <a:lnTo>
                  <a:pt x="22" y="48"/>
                </a:lnTo>
                <a:lnTo>
                  <a:pt x="19" y="59"/>
                </a:lnTo>
                <a:lnTo>
                  <a:pt x="17" y="68"/>
                </a:lnTo>
                <a:lnTo>
                  <a:pt x="17" y="68"/>
                </a:lnTo>
                <a:lnTo>
                  <a:pt x="19" y="79"/>
                </a:lnTo>
                <a:lnTo>
                  <a:pt x="22" y="88"/>
                </a:lnTo>
                <a:lnTo>
                  <a:pt x="26" y="98"/>
                </a:lnTo>
                <a:lnTo>
                  <a:pt x="33" y="105"/>
                </a:lnTo>
                <a:lnTo>
                  <a:pt x="33" y="105"/>
                </a:lnTo>
                <a:lnTo>
                  <a:pt x="41" y="112"/>
                </a:lnTo>
                <a:lnTo>
                  <a:pt x="50" y="116"/>
                </a:lnTo>
                <a:lnTo>
                  <a:pt x="59" y="120"/>
                </a:lnTo>
                <a:lnTo>
                  <a:pt x="70" y="122"/>
                </a:lnTo>
                <a:lnTo>
                  <a:pt x="70" y="122"/>
                </a:lnTo>
                <a:lnTo>
                  <a:pt x="79" y="120"/>
                </a:lnTo>
                <a:lnTo>
                  <a:pt x="89" y="116"/>
                </a:lnTo>
                <a:lnTo>
                  <a:pt x="98" y="112"/>
                </a:lnTo>
                <a:lnTo>
                  <a:pt x="105" y="105"/>
                </a:lnTo>
                <a:lnTo>
                  <a:pt x="105" y="105"/>
                </a:lnTo>
                <a:lnTo>
                  <a:pt x="107" y="103"/>
                </a:lnTo>
                <a:lnTo>
                  <a:pt x="129" y="103"/>
                </a:lnTo>
                <a:lnTo>
                  <a:pt x="129" y="103"/>
                </a:lnTo>
                <a:lnTo>
                  <a:pt x="118" y="118"/>
                </a:lnTo>
                <a:lnTo>
                  <a:pt x="118" y="118"/>
                </a:lnTo>
                <a:lnTo>
                  <a:pt x="107" y="125"/>
                </a:lnTo>
                <a:lnTo>
                  <a:pt x="96" y="133"/>
                </a:lnTo>
                <a:lnTo>
                  <a:pt x="83" y="136"/>
                </a:lnTo>
                <a:lnTo>
                  <a:pt x="70" y="138"/>
                </a:lnTo>
                <a:lnTo>
                  <a:pt x="70" y="138"/>
                </a:lnTo>
                <a:lnTo>
                  <a:pt x="55" y="136"/>
                </a:lnTo>
                <a:lnTo>
                  <a:pt x="43" y="133"/>
                </a:lnTo>
                <a:lnTo>
                  <a:pt x="32" y="125"/>
                </a:lnTo>
                <a:lnTo>
                  <a:pt x="21" y="118"/>
                </a:lnTo>
                <a:lnTo>
                  <a:pt x="21" y="118"/>
                </a:lnTo>
                <a:lnTo>
                  <a:pt x="13" y="107"/>
                </a:lnTo>
                <a:lnTo>
                  <a:pt x="6" y="96"/>
                </a:lnTo>
                <a:lnTo>
                  <a:pt x="2" y="83"/>
                </a:lnTo>
                <a:lnTo>
                  <a:pt x="0" y="68"/>
                </a:lnTo>
                <a:lnTo>
                  <a:pt x="0" y="68"/>
                </a:lnTo>
                <a:lnTo>
                  <a:pt x="2" y="55"/>
                </a:lnTo>
                <a:lnTo>
                  <a:pt x="6" y="43"/>
                </a:lnTo>
                <a:lnTo>
                  <a:pt x="13" y="30"/>
                </a:lnTo>
                <a:lnTo>
                  <a:pt x="21" y="21"/>
                </a:lnTo>
                <a:lnTo>
                  <a:pt x="21" y="21"/>
                </a:lnTo>
                <a:lnTo>
                  <a:pt x="32" y="11"/>
                </a:lnTo>
                <a:lnTo>
                  <a:pt x="43" y="6"/>
                </a:lnTo>
                <a:lnTo>
                  <a:pt x="55" y="2"/>
                </a:lnTo>
                <a:lnTo>
                  <a:pt x="70" y="0"/>
                </a:lnTo>
                <a:lnTo>
                  <a:pt x="70" y="0"/>
                </a:lnTo>
                <a:close/>
                <a:moveTo>
                  <a:pt x="54" y="48"/>
                </a:moveTo>
                <a:lnTo>
                  <a:pt x="48" y="54"/>
                </a:lnTo>
                <a:lnTo>
                  <a:pt x="63" y="68"/>
                </a:lnTo>
                <a:lnTo>
                  <a:pt x="63" y="68"/>
                </a:lnTo>
                <a:lnTo>
                  <a:pt x="63" y="70"/>
                </a:lnTo>
                <a:lnTo>
                  <a:pt x="63" y="70"/>
                </a:lnTo>
                <a:lnTo>
                  <a:pt x="65" y="74"/>
                </a:lnTo>
                <a:lnTo>
                  <a:pt x="59" y="77"/>
                </a:lnTo>
                <a:lnTo>
                  <a:pt x="63" y="79"/>
                </a:lnTo>
                <a:lnTo>
                  <a:pt x="66" y="76"/>
                </a:lnTo>
                <a:lnTo>
                  <a:pt x="66" y="76"/>
                </a:lnTo>
                <a:lnTo>
                  <a:pt x="70" y="76"/>
                </a:lnTo>
                <a:lnTo>
                  <a:pt x="70" y="76"/>
                </a:lnTo>
                <a:lnTo>
                  <a:pt x="72" y="76"/>
                </a:lnTo>
                <a:lnTo>
                  <a:pt x="74" y="77"/>
                </a:lnTo>
                <a:lnTo>
                  <a:pt x="79" y="72"/>
                </a:lnTo>
                <a:lnTo>
                  <a:pt x="77" y="70"/>
                </a:lnTo>
                <a:lnTo>
                  <a:pt x="77" y="70"/>
                </a:lnTo>
                <a:lnTo>
                  <a:pt x="77" y="68"/>
                </a:lnTo>
                <a:lnTo>
                  <a:pt x="77" y="68"/>
                </a:lnTo>
                <a:lnTo>
                  <a:pt x="76" y="65"/>
                </a:lnTo>
                <a:lnTo>
                  <a:pt x="90" y="46"/>
                </a:lnTo>
                <a:lnTo>
                  <a:pt x="89" y="44"/>
                </a:lnTo>
                <a:lnTo>
                  <a:pt x="72" y="63"/>
                </a:lnTo>
                <a:lnTo>
                  <a:pt x="72" y="63"/>
                </a:lnTo>
                <a:lnTo>
                  <a:pt x="70" y="63"/>
                </a:lnTo>
                <a:lnTo>
                  <a:pt x="70" y="63"/>
                </a:lnTo>
                <a:lnTo>
                  <a:pt x="68" y="63"/>
                </a:lnTo>
                <a:lnTo>
                  <a:pt x="54" y="48"/>
                </a:lnTo>
                <a:lnTo>
                  <a:pt x="54" y="48"/>
                </a:lnTo>
                <a:close/>
                <a:moveTo>
                  <a:pt x="145" y="50"/>
                </a:moveTo>
                <a:lnTo>
                  <a:pt x="131" y="50"/>
                </a:lnTo>
                <a:lnTo>
                  <a:pt x="116" y="81"/>
                </a:lnTo>
                <a:lnTo>
                  <a:pt x="116" y="88"/>
                </a:lnTo>
                <a:lnTo>
                  <a:pt x="129" y="88"/>
                </a:lnTo>
                <a:lnTo>
                  <a:pt x="129" y="98"/>
                </a:lnTo>
                <a:lnTo>
                  <a:pt x="142" y="98"/>
                </a:lnTo>
                <a:lnTo>
                  <a:pt x="142" y="88"/>
                </a:lnTo>
                <a:lnTo>
                  <a:pt x="145" y="88"/>
                </a:lnTo>
                <a:lnTo>
                  <a:pt x="145" y="81"/>
                </a:lnTo>
                <a:lnTo>
                  <a:pt x="144" y="81"/>
                </a:lnTo>
                <a:lnTo>
                  <a:pt x="145" y="50"/>
                </a:lnTo>
                <a:lnTo>
                  <a:pt x="145" y="50"/>
                </a:lnTo>
                <a:close/>
                <a:moveTo>
                  <a:pt x="131" y="81"/>
                </a:moveTo>
                <a:lnTo>
                  <a:pt x="133" y="61"/>
                </a:lnTo>
                <a:lnTo>
                  <a:pt x="125" y="81"/>
                </a:lnTo>
                <a:lnTo>
                  <a:pt x="131" y="81"/>
                </a:lnTo>
                <a:lnTo>
                  <a:pt x="131" y="81"/>
                </a:lnTo>
                <a:close/>
                <a:moveTo>
                  <a:pt x="114" y="88"/>
                </a:moveTo>
                <a:lnTo>
                  <a:pt x="101" y="88"/>
                </a:lnTo>
                <a:lnTo>
                  <a:pt x="101" y="88"/>
                </a:lnTo>
                <a:lnTo>
                  <a:pt x="114" y="70"/>
                </a:lnTo>
                <a:lnTo>
                  <a:pt x="114" y="70"/>
                </a:lnTo>
                <a:lnTo>
                  <a:pt x="118" y="61"/>
                </a:lnTo>
                <a:lnTo>
                  <a:pt x="118" y="61"/>
                </a:lnTo>
                <a:lnTo>
                  <a:pt x="118" y="55"/>
                </a:lnTo>
                <a:lnTo>
                  <a:pt x="116" y="52"/>
                </a:lnTo>
                <a:lnTo>
                  <a:pt x="116" y="52"/>
                </a:lnTo>
                <a:lnTo>
                  <a:pt x="111" y="50"/>
                </a:lnTo>
                <a:lnTo>
                  <a:pt x="105" y="48"/>
                </a:lnTo>
                <a:lnTo>
                  <a:pt x="105" y="48"/>
                </a:lnTo>
                <a:lnTo>
                  <a:pt x="98" y="50"/>
                </a:lnTo>
                <a:lnTo>
                  <a:pt x="98" y="50"/>
                </a:lnTo>
                <a:lnTo>
                  <a:pt x="94" y="54"/>
                </a:lnTo>
                <a:lnTo>
                  <a:pt x="94" y="54"/>
                </a:lnTo>
                <a:lnTo>
                  <a:pt x="90" y="57"/>
                </a:lnTo>
                <a:lnTo>
                  <a:pt x="90" y="57"/>
                </a:lnTo>
                <a:lnTo>
                  <a:pt x="90" y="65"/>
                </a:lnTo>
                <a:lnTo>
                  <a:pt x="90" y="66"/>
                </a:lnTo>
                <a:lnTo>
                  <a:pt x="101" y="66"/>
                </a:lnTo>
                <a:lnTo>
                  <a:pt x="101" y="61"/>
                </a:lnTo>
                <a:lnTo>
                  <a:pt x="101" y="61"/>
                </a:lnTo>
                <a:lnTo>
                  <a:pt x="101" y="57"/>
                </a:lnTo>
                <a:lnTo>
                  <a:pt x="101" y="57"/>
                </a:lnTo>
                <a:lnTo>
                  <a:pt x="105" y="55"/>
                </a:lnTo>
                <a:lnTo>
                  <a:pt x="105" y="55"/>
                </a:lnTo>
                <a:lnTo>
                  <a:pt x="107" y="57"/>
                </a:lnTo>
                <a:lnTo>
                  <a:pt x="107" y="57"/>
                </a:lnTo>
                <a:lnTo>
                  <a:pt x="107" y="59"/>
                </a:lnTo>
                <a:lnTo>
                  <a:pt x="107" y="59"/>
                </a:lnTo>
                <a:lnTo>
                  <a:pt x="103" y="66"/>
                </a:lnTo>
                <a:lnTo>
                  <a:pt x="103" y="66"/>
                </a:lnTo>
                <a:lnTo>
                  <a:pt x="87" y="90"/>
                </a:lnTo>
                <a:lnTo>
                  <a:pt x="87" y="98"/>
                </a:lnTo>
                <a:lnTo>
                  <a:pt x="112" y="98"/>
                </a:lnTo>
                <a:lnTo>
                  <a:pt x="114" y="88"/>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90"/>
          <p:cNvSpPr>
            <a:spLocks noEditPoints="1"/>
          </p:cNvSpPr>
          <p:nvPr/>
        </p:nvSpPr>
        <p:spPr bwMode="auto">
          <a:xfrm>
            <a:off x="3930650" y="1229995"/>
            <a:ext cx="317500" cy="268605"/>
          </a:xfrm>
          <a:custGeom>
            <a:avLst/>
            <a:gdLst>
              <a:gd name="T0" fmla="*/ 74 w 156"/>
              <a:gd name="T1" fmla="*/ 93 h 132"/>
              <a:gd name="T2" fmla="*/ 134 w 156"/>
              <a:gd name="T3" fmla="*/ 46 h 132"/>
              <a:gd name="T4" fmla="*/ 147 w 156"/>
              <a:gd name="T5" fmla="*/ 62 h 132"/>
              <a:gd name="T6" fmla="*/ 134 w 156"/>
              <a:gd name="T7" fmla="*/ 86 h 132"/>
              <a:gd name="T8" fmla="*/ 154 w 156"/>
              <a:gd name="T9" fmla="*/ 110 h 132"/>
              <a:gd name="T10" fmla="*/ 154 w 156"/>
              <a:gd name="T11" fmla="*/ 110 h 132"/>
              <a:gd name="T12" fmla="*/ 156 w 156"/>
              <a:gd name="T13" fmla="*/ 115 h 132"/>
              <a:gd name="T14" fmla="*/ 156 w 156"/>
              <a:gd name="T15" fmla="*/ 121 h 132"/>
              <a:gd name="T16" fmla="*/ 154 w 156"/>
              <a:gd name="T17" fmla="*/ 125 h 132"/>
              <a:gd name="T18" fmla="*/ 153 w 156"/>
              <a:gd name="T19" fmla="*/ 128 h 132"/>
              <a:gd name="T20" fmla="*/ 153 w 156"/>
              <a:gd name="T21" fmla="*/ 128 h 132"/>
              <a:gd name="T22" fmla="*/ 153 w 156"/>
              <a:gd name="T23" fmla="*/ 128 h 132"/>
              <a:gd name="T24" fmla="*/ 147 w 156"/>
              <a:gd name="T25" fmla="*/ 132 h 132"/>
              <a:gd name="T26" fmla="*/ 142 w 156"/>
              <a:gd name="T27" fmla="*/ 132 h 132"/>
              <a:gd name="T28" fmla="*/ 138 w 156"/>
              <a:gd name="T29" fmla="*/ 130 h 132"/>
              <a:gd name="T30" fmla="*/ 134 w 156"/>
              <a:gd name="T31" fmla="*/ 126 h 132"/>
              <a:gd name="T32" fmla="*/ 114 w 156"/>
              <a:gd name="T33" fmla="*/ 101 h 132"/>
              <a:gd name="T34" fmla="*/ 87 w 156"/>
              <a:gd name="T35" fmla="*/ 108 h 132"/>
              <a:gd name="T36" fmla="*/ 74 w 156"/>
              <a:gd name="T37" fmla="*/ 93 h 132"/>
              <a:gd name="T38" fmla="*/ 74 w 156"/>
              <a:gd name="T39" fmla="*/ 93 h 132"/>
              <a:gd name="T40" fmla="*/ 83 w 156"/>
              <a:gd name="T41" fmla="*/ 11 h 132"/>
              <a:gd name="T42" fmla="*/ 70 w 156"/>
              <a:gd name="T43" fmla="*/ 0 h 132"/>
              <a:gd name="T44" fmla="*/ 44 w 156"/>
              <a:gd name="T45" fmla="*/ 27 h 132"/>
              <a:gd name="T46" fmla="*/ 37 w 156"/>
              <a:gd name="T47" fmla="*/ 16 h 132"/>
              <a:gd name="T48" fmla="*/ 0 w 156"/>
              <a:gd name="T49" fmla="*/ 60 h 132"/>
              <a:gd name="T50" fmla="*/ 19 w 156"/>
              <a:gd name="T51" fmla="*/ 84 h 132"/>
              <a:gd name="T52" fmla="*/ 30 w 156"/>
              <a:gd name="T53" fmla="*/ 73 h 132"/>
              <a:gd name="T54" fmla="*/ 15 w 156"/>
              <a:gd name="T55" fmla="*/ 99 h 132"/>
              <a:gd name="T56" fmla="*/ 33 w 156"/>
              <a:gd name="T57" fmla="*/ 110 h 132"/>
              <a:gd name="T58" fmla="*/ 63 w 156"/>
              <a:gd name="T59" fmla="*/ 79 h 132"/>
              <a:gd name="T60" fmla="*/ 68 w 156"/>
              <a:gd name="T61" fmla="*/ 84 h 132"/>
              <a:gd name="T62" fmla="*/ 72 w 156"/>
              <a:gd name="T63" fmla="*/ 88 h 132"/>
              <a:gd name="T64" fmla="*/ 75 w 156"/>
              <a:gd name="T65" fmla="*/ 86 h 132"/>
              <a:gd name="T66" fmla="*/ 129 w 156"/>
              <a:gd name="T67" fmla="*/ 44 h 132"/>
              <a:gd name="T68" fmla="*/ 132 w 156"/>
              <a:gd name="T69" fmla="*/ 42 h 132"/>
              <a:gd name="T70" fmla="*/ 129 w 156"/>
              <a:gd name="T71" fmla="*/ 37 h 132"/>
              <a:gd name="T72" fmla="*/ 103 w 156"/>
              <a:gd name="T73" fmla="*/ 3 h 132"/>
              <a:gd name="T74" fmla="*/ 99 w 156"/>
              <a:gd name="T75" fmla="*/ 0 h 132"/>
              <a:gd name="T76" fmla="*/ 96 w 156"/>
              <a:gd name="T77" fmla="*/ 2 h 132"/>
              <a:gd name="T78" fmla="*/ 83 w 156"/>
              <a:gd name="T79" fmla="*/ 11 h 132"/>
              <a:gd name="T80" fmla="*/ 83 w 156"/>
              <a:gd name="T81" fmla="*/ 11 h 132"/>
              <a:gd name="T82" fmla="*/ 92 w 156"/>
              <a:gd name="T83" fmla="*/ 16 h 132"/>
              <a:gd name="T84" fmla="*/ 107 w 156"/>
              <a:gd name="T85" fmla="*/ 35 h 132"/>
              <a:gd name="T86" fmla="*/ 101 w 156"/>
              <a:gd name="T87" fmla="*/ 38 h 132"/>
              <a:gd name="T88" fmla="*/ 88 w 156"/>
              <a:gd name="T89" fmla="*/ 20 h 132"/>
              <a:gd name="T90" fmla="*/ 85 w 156"/>
              <a:gd name="T91" fmla="*/ 22 h 132"/>
              <a:gd name="T92" fmla="*/ 99 w 156"/>
              <a:gd name="T93" fmla="*/ 40 h 132"/>
              <a:gd name="T94" fmla="*/ 96 w 156"/>
              <a:gd name="T95" fmla="*/ 44 h 132"/>
              <a:gd name="T96" fmla="*/ 81 w 156"/>
              <a:gd name="T97" fmla="*/ 26 h 132"/>
              <a:gd name="T98" fmla="*/ 63 w 156"/>
              <a:gd name="T99" fmla="*/ 40 h 132"/>
              <a:gd name="T100" fmla="*/ 75 w 156"/>
              <a:gd name="T101" fmla="*/ 59 h 132"/>
              <a:gd name="T102" fmla="*/ 70 w 156"/>
              <a:gd name="T103" fmla="*/ 60 h 132"/>
              <a:gd name="T104" fmla="*/ 57 w 156"/>
              <a:gd name="T105" fmla="*/ 44 h 132"/>
              <a:gd name="T106" fmla="*/ 52 w 156"/>
              <a:gd name="T107" fmla="*/ 48 h 132"/>
              <a:gd name="T108" fmla="*/ 74 w 156"/>
              <a:gd name="T109" fmla="*/ 75 h 132"/>
              <a:gd name="T110" fmla="*/ 118 w 156"/>
              <a:gd name="T111" fmla="*/ 40 h 132"/>
              <a:gd name="T112" fmla="*/ 98 w 156"/>
              <a:gd name="T113" fmla="*/ 13 h 132"/>
              <a:gd name="T114" fmla="*/ 92 w 156"/>
              <a:gd name="T115" fmla="*/ 1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132">
                <a:moveTo>
                  <a:pt x="74" y="93"/>
                </a:moveTo>
                <a:lnTo>
                  <a:pt x="134" y="46"/>
                </a:lnTo>
                <a:lnTo>
                  <a:pt x="147" y="62"/>
                </a:lnTo>
                <a:lnTo>
                  <a:pt x="134" y="86"/>
                </a:lnTo>
                <a:lnTo>
                  <a:pt x="154" y="110"/>
                </a:lnTo>
                <a:lnTo>
                  <a:pt x="154" y="110"/>
                </a:lnTo>
                <a:lnTo>
                  <a:pt x="156" y="115"/>
                </a:lnTo>
                <a:lnTo>
                  <a:pt x="156" y="121"/>
                </a:lnTo>
                <a:lnTo>
                  <a:pt x="154" y="125"/>
                </a:lnTo>
                <a:lnTo>
                  <a:pt x="153" y="128"/>
                </a:lnTo>
                <a:lnTo>
                  <a:pt x="153" y="128"/>
                </a:lnTo>
                <a:lnTo>
                  <a:pt x="153" y="128"/>
                </a:lnTo>
                <a:lnTo>
                  <a:pt x="147" y="132"/>
                </a:lnTo>
                <a:lnTo>
                  <a:pt x="142" y="132"/>
                </a:lnTo>
                <a:lnTo>
                  <a:pt x="138" y="130"/>
                </a:lnTo>
                <a:lnTo>
                  <a:pt x="134" y="126"/>
                </a:lnTo>
                <a:lnTo>
                  <a:pt x="114" y="101"/>
                </a:lnTo>
                <a:lnTo>
                  <a:pt x="87" y="108"/>
                </a:lnTo>
                <a:lnTo>
                  <a:pt x="74" y="93"/>
                </a:lnTo>
                <a:lnTo>
                  <a:pt x="74" y="93"/>
                </a:lnTo>
                <a:close/>
                <a:moveTo>
                  <a:pt x="83" y="11"/>
                </a:moveTo>
                <a:lnTo>
                  <a:pt x="70" y="0"/>
                </a:lnTo>
                <a:lnTo>
                  <a:pt x="44" y="27"/>
                </a:lnTo>
                <a:lnTo>
                  <a:pt x="37" y="16"/>
                </a:lnTo>
                <a:lnTo>
                  <a:pt x="0" y="60"/>
                </a:lnTo>
                <a:lnTo>
                  <a:pt x="19" y="84"/>
                </a:lnTo>
                <a:lnTo>
                  <a:pt x="30" y="73"/>
                </a:lnTo>
                <a:lnTo>
                  <a:pt x="15" y="99"/>
                </a:lnTo>
                <a:lnTo>
                  <a:pt x="33" y="110"/>
                </a:lnTo>
                <a:lnTo>
                  <a:pt x="63" y="79"/>
                </a:lnTo>
                <a:lnTo>
                  <a:pt x="68" y="84"/>
                </a:lnTo>
                <a:lnTo>
                  <a:pt x="72" y="88"/>
                </a:lnTo>
                <a:lnTo>
                  <a:pt x="75" y="86"/>
                </a:lnTo>
                <a:lnTo>
                  <a:pt x="129" y="44"/>
                </a:lnTo>
                <a:lnTo>
                  <a:pt x="132" y="42"/>
                </a:lnTo>
                <a:lnTo>
                  <a:pt x="129" y="37"/>
                </a:lnTo>
                <a:lnTo>
                  <a:pt x="103" y="3"/>
                </a:lnTo>
                <a:lnTo>
                  <a:pt x="99" y="0"/>
                </a:lnTo>
                <a:lnTo>
                  <a:pt x="96" y="2"/>
                </a:lnTo>
                <a:lnTo>
                  <a:pt x="83" y="11"/>
                </a:lnTo>
                <a:lnTo>
                  <a:pt x="83" y="11"/>
                </a:lnTo>
                <a:close/>
                <a:moveTo>
                  <a:pt x="92" y="16"/>
                </a:moveTo>
                <a:lnTo>
                  <a:pt x="107" y="35"/>
                </a:lnTo>
                <a:lnTo>
                  <a:pt x="101" y="38"/>
                </a:lnTo>
                <a:lnTo>
                  <a:pt x="88" y="20"/>
                </a:lnTo>
                <a:lnTo>
                  <a:pt x="85" y="22"/>
                </a:lnTo>
                <a:lnTo>
                  <a:pt x="99" y="40"/>
                </a:lnTo>
                <a:lnTo>
                  <a:pt x="96" y="44"/>
                </a:lnTo>
                <a:lnTo>
                  <a:pt x="81" y="26"/>
                </a:lnTo>
                <a:lnTo>
                  <a:pt x="63" y="40"/>
                </a:lnTo>
                <a:lnTo>
                  <a:pt x="75" y="59"/>
                </a:lnTo>
                <a:lnTo>
                  <a:pt x="70" y="60"/>
                </a:lnTo>
                <a:lnTo>
                  <a:pt x="57" y="44"/>
                </a:lnTo>
                <a:lnTo>
                  <a:pt x="52" y="48"/>
                </a:lnTo>
                <a:lnTo>
                  <a:pt x="74" y="75"/>
                </a:lnTo>
                <a:lnTo>
                  <a:pt x="118" y="40"/>
                </a:lnTo>
                <a:lnTo>
                  <a:pt x="98" y="13"/>
                </a:lnTo>
                <a:lnTo>
                  <a:pt x="92" y="16"/>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91"/>
          <p:cNvSpPr>
            <a:spLocks noEditPoints="1"/>
          </p:cNvSpPr>
          <p:nvPr/>
        </p:nvSpPr>
        <p:spPr bwMode="auto">
          <a:xfrm>
            <a:off x="7506653" y="1892618"/>
            <a:ext cx="342265" cy="262890"/>
          </a:xfrm>
          <a:custGeom>
            <a:avLst/>
            <a:gdLst>
              <a:gd name="T0" fmla="*/ 27 w 168"/>
              <a:gd name="T1" fmla="*/ 35 h 129"/>
              <a:gd name="T2" fmla="*/ 12 w 168"/>
              <a:gd name="T3" fmla="*/ 50 h 129"/>
              <a:gd name="T4" fmla="*/ 66 w 168"/>
              <a:gd name="T5" fmla="*/ 70 h 129"/>
              <a:gd name="T6" fmla="*/ 78 w 168"/>
              <a:gd name="T7" fmla="*/ 53 h 129"/>
              <a:gd name="T8" fmla="*/ 27 w 168"/>
              <a:gd name="T9" fmla="*/ 35 h 129"/>
              <a:gd name="T10" fmla="*/ 27 w 168"/>
              <a:gd name="T11" fmla="*/ 35 h 129"/>
              <a:gd name="T12" fmla="*/ 91 w 168"/>
              <a:gd name="T13" fmla="*/ 11 h 129"/>
              <a:gd name="T14" fmla="*/ 91 w 168"/>
              <a:gd name="T15" fmla="*/ 48 h 129"/>
              <a:gd name="T16" fmla="*/ 139 w 168"/>
              <a:gd name="T17" fmla="*/ 30 h 129"/>
              <a:gd name="T18" fmla="*/ 91 w 168"/>
              <a:gd name="T19" fmla="*/ 11 h 129"/>
              <a:gd name="T20" fmla="*/ 91 w 168"/>
              <a:gd name="T21" fmla="*/ 11 h 129"/>
              <a:gd name="T22" fmla="*/ 88 w 168"/>
              <a:gd name="T23" fmla="*/ 48 h 129"/>
              <a:gd name="T24" fmla="*/ 64 w 168"/>
              <a:gd name="T25" fmla="*/ 39 h 129"/>
              <a:gd name="T26" fmla="*/ 38 w 168"/>
              <a:gd name="T27" fmla="*/ 30 h 129"/>
              <a:gd name="T28" fmla="*/ 88 w 168"/>
              <a:gd name="T29" fmla="*/ 11 h 129"/>
              <a:gd name="T30" fmla="*/ 88 w 168"/>
              <a:gd name="T31" fmla="*/ 48 h 129"/>
              <a:gd name="T32" fmla="*/ 88 w 168"/>
              <a:gd name="T33" fmla="*/ 48 h 129"/>
              <a:gd name="T34" fmla="*/ 156 w 168"/>
              <a:gd name="T35" fmla="*/ 26 h 129"/>
              <a:gd name="T36" fmla="*/ 168 w 168"/>
              <a:gd name="T37" fmla="*/ 39 h 129"/>
              <a:gd name="T38" fmla="*/ 167 w 168"/>
              <a:gd name="T39" fmla="*/ 46 h 129"/>
              <a:gd name="T40" fmla="*/ 161 w 168"/>
              <a:gd name="T41" fmla="*/ 48 h 129"/>
              <a:gd name="T42" fmla="*/ 159 w 168"/>
              <a:gd name="T43" fmla="*/ 41 h 129"/>
              <a:gd name="T44" fmla="*/ 157 w 168"/>
              <a:gd name="T45" fmla="*/ 41 h 129"/>
              <a:gd name="T46" fmla="*/ 157 w 168"/>
              <a:gd name="T47" fmla="*/ 50 h 129"/>
              <a:gd name="T48" fmla="*/ 157 w 168"/>
              <a:gd name="T49" fmla="*/ 98 h 129"/>
              <a:gd name="T50" fmla="*/ 95 w 168"/>
              <a:gd name="T51" fmla="*/ 129 h 129"/>
              <a:gd name="T52" fmla="*/ 90 w 168"/>
              <a:gd name="T53" fmla="*/ 125 h 129"/>
              <a:gd name="T54" fmla="*/ 23 w 168"/>
              <a:gd name="T55" fmla="*/ 98 h 129"/>
              <a:gd name="T56" fmla="*/ 20 w 168"/>
              <a:gd name="T57" fmla="*/ 96 h 129"/>
              <a:gd name="T58" fmla="*/ 20 w 168"/>
              <a:gd name="T59" fmla="*/ 92 h 129"/>
              <a:gd name="T60" fmla="*/ 20 w 168"/>
              <a:gd name="T61" fmla="*/ 63 h 129"/>
              <a:gd name="T62" fmla="*/ 1 w 168"/>
              <a:gd name="T63" fmla="*/ 55 h 129"/>
              <a:gd name="T64" fmla="*/ 0 w 168"/>
              <a:gd name="T65" fmla="*/ 48 h 129"/>
              <a:gd name="T66" fmla="*/ 22 w 168"/>
              <a:gd name="T67" fmla="*/ 26 h 129"/>
              <a:gd name="T68" fmla="*/ 23 w 168"/>
              <a:gd name="T69" fmla="*/ 24 h 129"/>
              <a:gd name="T70" fmla="*/ 88 w 168"/>
              <a:gd name="T71" fmla="*/ 2 h 129"/>
              <a:gd name="T72" fmla="*/ 90 w 168"/>
              <a:gd name="T73" fmla="*/ 0 h 129"/>
              <a:gd name="T74" fmla="*/ 91 w 168"/>
              <a:gd name="T75" fmla="*/ 2 h 129"/>
              <a:gd name="T76" fmla="*/ 156 w 168"/>
              <a:gd name="T77" fmla="*/ 26 h 129"/>
              <a:gd name="T78" fmla="*/ 156 w 168"/>
              <a:gd name="T79" fmla="*/ 26 h 129"/>
              <a:gd name="T80" fmla="*/ 31 w 168"/>
              <a:gd name="T81" fmla="*/ 66 h 129"/>
              <a:gd name="T82" fmla="*/ 66 w 168"/>
              <a:gd name="T83" fmla="*/ 81 h 129"/>
              <a:gd name="T84" fmla="*/ 69 w 168"/>
              <a:gd name="T85" fmla="*/ 81 h 129"/>
              <a:gd name="T86" fmla="*/ 71 w 168"/>
              <a:gd name="T87" fmla="*/ 79 h 129"/>
              <a:gd name="T88" fmla="*/ 86 w 168"/>
              <a:gd name="T89" fmla="*/ 63 h 129"/>
              <a:gd name="T90" fmla="*/ 86 w 168"/>
              <a:gd name="T91" fmla="*/ 114 h 129"/>
              <a:gd name="T92" fmla="*/ 31 w 168"/>
              <a:gd name="T93" fmla="*/ 90 h 129"/>
              <a:gd name="T94" fmla="*/ 31 w 168"/>
              <a:gd name="T95" fmla="*/ 6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29">
                <a:moveTo>
                  <a:pt x="27" y="35"/>
                </a:moveTo>
                <a:lnTo>
                  <a:pt x="12" y="50"/>
                </a:lnTo>
                <a:lnTo>
                  <a:pt x="66" y="70"/>
                </a:lnTo>
                <a:lnTo>
                  <a:pt x="78" y="53"/>
                </a:lnTo>
                <a:lnTo>
                  <a:pt x="27" y="35"/>
                </a:lnTo>
                <a:lnTo>
                  <a:pt x="27" y="35"/>
                </a:lnTo>
                <a:close/>
                <a:moveTo>
                  <a:pt x="91" y="11"/>
                </a:moveTo>
                <a:lnTo>
                  <a:pt x="91" y="48"/>
                </a:lnTo>
                <a:lnTo>
                  <a:pt x="139" y="30"/>
                </a:lnTo>
                <a:lnTo>
                  <a:pt x="91" y="11"/>
                </a:lnTo>
                <a:lnTo>
                  <a:pt x="91" y="11"/>
                </a:lnTo>
                <a:close/>
                <a:moveTo>
                  <a:pt x="88" y="48"/>
                </a:moveTo>
                <a:lnTo>
                  <a:pt x="64" y="39"/>
                </a:lnTo>
                <a:lnTo>
                  <a:pt x="38" y="30"/>
                </a:lnTo>
                <a:lnTo>
                  <a:pt x="88" y="11"/>
                </a:lnTo>
                <a:lnTo>
                  <a:pt x="88" y="48"/>
                </a:lnTo>
                <a:lnTo>
                  <a:pt x="88" y="48"/>
                </a:lnTo>
                <a:close/>
                <a:moveTo>
                  <a:pt x="156" y="26"/>
                </a:moveTo>
                <a:lnTo>
                  <a:pt x="168" y="39"/>
                </a:lnTo>
                <a:lnTo>
                  <a:pt x="167" y="46"/>
                </a:lnTo>
                <a:lnTo>
                  <a:pt x="161" y="48"/>
                </a:lnTo>
                <a:lnTo>
                  <a:pt x="159" y="41"/>
                </a:lnTo>
                <a:lnTo>
                  <a:pt x="157" y="41"/>
                </a:lnTo>
                <a:lnTo>
                  <a:pt x="157" y="50"/>
                </a:lnTo>
                <a:lnTo>
                  <a:pt x="157" y="98"/>
                </a:lnTo>
                <a:lnTo>
                  <a:pt x="95" y="129"/>
                </a:lnTo>
                <a:lnTo>
                  <a:pt x="90" y="125"/>
                </a:lnTo>
                <a:lnTo>
                  <a:pt x="23" y="98"/>
                </a:lnTo>
                <a:lnTo>
                  <a:pt x="20" y="96"/>
                </a:lnTo>
                <a:lnTo>
                  <a:pt x="20" y="92"/>
                </a:lnTo>
                <a:lnTo>
                  <a:pt x="20" y="63"/>
                </a:lnTo>
                <a:lnTo>
                  <a:pt x="1" y="55"/>
                </a:lnTo>
                <a:lnTo>
                  <a:pt x="0" y="48"/>
                </a:lnTo>
                <a:lnTo>
                  <a:pt x="22" y="26"/>
                </a:lnTo>
                <a:lnTo>
                  <a:pt x="23" y="24"/>
                </a:lnTo>
                <a:lnTo>
                  <a:pt x="88" y="2"/>
                </a:lnTo>
                <a:lnTo>
                  <a:pt x="90" y="0"/>
                </a:lnTo>
                <a:lnTo>
                  <a:pt x="91" y="2"/>
                </a:lnTo>
                <a:lnTo>
                  <a:pt x="156" y="26"/>
                </a:lnTo>
                <a:lnTo>
                  <a:pt x="156" y="26"/>
                </a:lnTo>
                <a:close/>
                <a:moveTo>
                  <a:pt x="31" y="66"/>
                </a:moveTo>
                <a:lnTo>
                  <a:pt x="66" y="81"/>
                </a:lnTo>
                <a:lnTo>
                  <a:pt x="69" y="81"/>
                </a:lnTo>
                <a:lnTo>
                  <a:pt x="71" y="79"/>
                </a:lnTo>
                <a:lnTo>
                  <a:pt x="86" y="63"/>
                </a:lnTo>
                <a:lnTo>
                  <a:pt x="86" y="114"/>
                </a:lnTo>
                <a:lnTo>
                  <a:pt x="31" y="90"/>
                </a:lnTo>
                <a:lnTo>
                  <a:pt x="31" y="66"/>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92"/>
          <p:cNvSpPr>
            <a:spLocks noEditPoints="1"/>
          </p:cNvSpPr>
          <p:nvPr/>
        </p:nvSpPr>
        <p:spPr bwMode="auto">
          <a:xfrm>
            <a:off x="10976293" y="6179820"/>
            <a:ext cx="354330" cy="209550"/>
          </a:xfrm>
          <a:custGeom>
            <a:avLst/>
            <a:gdLst>
              <a:gd name="T0" fmla="*/ 42 w 174"/>
              <a:gd name="T1" fmla="*/ 0 h 103"/>
              <a:gd name="T2" fmla="*/ 134 w 174"/>
              <a:gd name="T3" fmla="*/ 0 h 103"/>
              <a:gd name="T4" fmla="*/ 174 w 174"/>
              <a:gd name="T5" fmla="*/ 57 h 103"/>
              <a:gd name="T6" fmla="*/ 163 w 174"/>
              <a:gd name="T7" fmla="*/ 57 h 103"/>
              <a:gd name="T8" fmla="*/ 163 w 174"/>
              <a:gd name="T9" fmla="*/ 94 h 103"/>
              <a:gd name="T10" fmla="*/ 174 w 174"/>
              <a:gd name="T11" fmla="*/ 94 h 103"/>
              <a:gd name="T12" fmla="*/ 174 w 174"/>
              <a:gd name="T13" fmla="*/ 103 h 103"/>
              <a:gd name="T14" fmla="*/ 0 w 174"/>
              <a:gd name="T15" fmla="*/ 103 h 103"/>
              <a:gd name="T16" fmla="*/ 0 w 174"/>
              <a:gd name="T17" fmla="*/ 94 h 103"/>
              <a:gd name="T18" fmla="*/ 12 w 174"/>
              <a:gd name="T19" fmla="*/ 94 h 103"/>
              <a:gd name="T20" fmla="*/ 12 w 174"/>
              <a:gd name="T21" fmla="*/ 62 h 103"/>
              <a:gd name="T22" fmla="*/ 5 w 174"/>
              <a:gd name="T23" fmla="*/ 62 h 103"/>
              <a:gd name="T24" fmla="*/ 0 w 174"/>
              <a:gd name="T25" fmla="*/ 53 h 103"/>
              <a:gd name="T26" fmla="*/ 42 w 174"/>
              <a:gd name="T27" fmla="*/ 0 h 103"/>
              <a:gd name="T28" fmla="*/ 42 w 174"/>
              <a:gd name="T29" fmla="*/ 0 h 103"/>
              <a:gd name="T30" fmla="*/ 150 w 174"/>
              <a:gd name="T31" fmla="*/ 94 h 103"/>
              <a:gd name="T32" fmla="*/ 150 w 174"/>
              <a:gd name="T33" fmla="*/ 57 h 103"/>
              <a:gd name="T34" fmla="*/ 101 w 174"/>
              <a:gd name="T35" fmla="*/ 57 h 103"/>
              <a:gd name="T36" fmla="*/ 101 w 174"/>
              <a:gd name="T37" fmla="*/ 94 h 103"/>
              <a:gd name="T38" fmla="*/ 108 w 174"/>
              <a:gd name="T39" fmla="*/ 94 h 103"/>
              <a:gd name="T40" fmla="*/ 108 w 174"/>
              <a:gd name="T41" fmla="*/ 61 h 103"/>
              <a:gd name="T42" fmla="*/ 128 w 174"/>
              <a:gd name="T43" fmla="*/ 61 h 103"/>
              <a:gd name="T44" fmla="*/ 128 w 174"/>
              <a:gd name="T45" fmla="*/ 94 h 103"/>
              <a:gd name="T46" fmla="*/ 150 w 174"/>
              <a:gd name="T47" fmla="*/ 94 h 103"/>
              <a:gd name="T48" fmla="*/ 150 w 174"/>
              <a:gd name="T49" fmla="*/ 94 h 103"/>
              <a:gd name="T50" fmla="*/ 88 w 174"/>
              <a:gd name="T51" fmla="*/ 94 h 103"/>
              <a:gd name="T52" fmla="*/ 88 w 174"/>
              <a:gd name="T53" fmla="*/ 57 h 103"/>
              <a:gd name="T54" fmla="*/ 84 w 174"/>
              <a:gd name="T55" fmla="*/ 57 h 103"/>
              <a:gd name="T56" fmla="*/ 49 w 174"/>
              <a:gd name="T57" fmla="*/ 11 h 103"/>
              <a:gd name="T58" fmla="*/ 18 w 174"/>
              <a:gd name="T59" fmla="*/ 50 h 103"/>
              <a:gd name="T60" fmla="*/ 20 w 174"/>
              <a:gd name="T61" fmla="*/ 50 h 103"/>
              <a:gd name="T62" fmla="*/ 25 w 174"/>
              <a:gd name="T63" fmla="*/ 50 h 103"/>
              <a:gd name="T64" fmla="*/ 25 w 174"/>
              <a:gd name="T65" fmla="*/ 94 h 103"/>
              <a:gd name="T66" fmla="*/ 88 w 174"/>
              <a:gd name="T67" fmla="*/ 94 h 103"/>
              <a:gd name="T68" fmla="*/ 88 w 174"/>
              <a:gd name="T69" fmla="*/ 94 h 103"/>
              <a:gd name="T70" fmla="*/ 44 w 174"/>
              <a:gd name="T71" fmla="*/ 57 h 103"/>
              <a:gd name="T72" fmla="*/ 44 w 174"/>
              <a:gd name="T73" fmla="*/ 83 h 103"/>
              <a:gd name="T74" fmla="*/ 60 w 174"/>
              <a:gd name="T75" fmla="*/ 83 h 103"/>
              <a:gd name="T76" fmla="*/ 60 w 174"/>
              <a:gd name="T77" fmla="*/ 57 h 103"/>
              <a:gd name="T78" fmla="*/ 44 w 174"/>
              <a:gd name="T79"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 h="103">
                <a:moveTo>
                  <a:pt x="42" y="0"/>
                </a:moveTo>
                <a:lnTo>
                  <a:pt x="134" y="0"/>
                </a:lnTo>
                <a:lnTo>
                  <a:pt x="174" y="57"/>
                </a:lnTo>
                <a:lnTo>
                  <a:pt x="163" y="57"/>
                </a:lnTo>
                <a:lnTo>
                  <a:pt x="163" y="94"/>
                </a:lnTo>
                <a:lnTo>
                  <a:pt x="174" y="94"/>
                </a:lnTo>
                <a:lnTo>
                  <a:pt x="174" y="103"/>
                </a:lnTo>
                <a:lnTo>
                  <a:pt x="0" y="103"/>
                </a:lnTo>
                <a:lnTo>
                  <a:pt x="0" y="94"/>
                </a:lnTo>
                <a:lnTo>
                  <a:pt x="12" y="94"/>
                </a:lnTo>
                <a:lnTo>
                  <a:pt x="12" y="62"/>
                </a:lnTo>
                <a:lnTo>
                  <a:pt x="5" y="62"/>
                </a:lnTo>
                <a:lnTo>
                  <a:pt x="0" y="53"/>
                </a:lnTo>
                <a:lnTo>
                  <a:pt x="42" y="0"/>
                </a:lnTo>
                <a:lnTo>
                  <a:pt x="42" y="0"/>
                </a:lnTo>
                <a:close/>
                <a:moveTo>
                  <a:pt x="150" y="94"/>
                </a:moveTo>
                <a:lnTo>
                  <a:pt x="150" y="57"/>
                </a:lnTo>
                <a:lnTo>
                  <a:pt x="101" y="57"/>
                </a:lnTo>
                <a:lnTo>
                  <a:pt x="101" y="94"/>
                </a:lnTo>
                <a:lnTo>
                  <a:pt x="108" y="94"/>
                </a:lnTo>
                <a:lnTo>
                  <a:pt x="108" y="61"/>
                </a:lnTo>
                <a:lnTo>
                  <a:pt x="128" y="61"/>
                </a:lnTo>
                <a:lnTo>
                  <a:pt x="128" y="94"/>
                </a:lnTo>
                <a:lnTo>
                  <a:pt x="150" y="94"/>
                </a:lnTo>
                <a:lnTo>
                  <a:pt x="150" y="94"/>
                </a:lnTo>
                <a:close/>
                <a:moveTo>
                  <a:pt x="88" y="94"/>
                </a:moveTo>
                <a:lnTo>
                  <a:pt x="88" y="57"/>
                </a:lnTo>
                <a:lnTo>
                  <a:pt x="84" y="57"/>
                </a:lnTo>
                <a:lnTo>
                  <a:pt x="49" y="11"/>
                </a:lnTo>
                <a:lnTo>
                  <a:pt x="18" y="50"/>
                </a:lnTo>
                <a:lnTo>
                  <a:pt x="20" y="50"/>
                </a:lnTo>
                <a:lnTo>
                  <a:pt x="25" y="50"/>
                </a:lnTo>
                <a:lnTo>
                  <a:pt x="25" y="94"/>
                </a:lnTo>
                <a:lnTo>
                  <a:pt x="88" y="94"/>
                </a:lnTo>
                <a:lnTo>
                  <a:pt x="88" y="94"/>
                </a:lnTo>
                <a:close/>
                <a:moveTo>
                  <a:pt x="44" y="57"/>
                </a:moveTo>
                <a:lnTo>
                  <a:pt x="44" y="83"/>
                </a:lnTo>
                <a:lnTo>
                  <a:pt x="60" y="83"/>
                </a:lnTo>
                <a:lnTo>
                  <a:pt x="60" y="57"/>
                </a:lnTo>
                <a:lnTo>
                  <a:pt x="44" y="57"/>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97"/>
          <p:cNvSpPr>
            <a:spLocks noEditPoints="1"/>
          </p:cNvSpPr>
          <p:nvPr/>
        </p:nvSpPr>
        <p:spPr bwMode="auto">
          <a:xfrm>
            <a:off x="8212773" y="4257993"/>
            <a:ext cx="258445" cy="285115"/>
          </a:xfrm>
          <a:custGeom>
            <a:avLst/>
            <a:gdLst>
              <a:gd name="T0" fmla="*/ 22 w 127"/>
              <a:gd name="T1" fmla="*/ 79 h 140"/>
              <a:gd name="T2" fmla="*/ 37 w 127"/>
              <a:gd name="T3" fmla="*/ 61 h 140"/>
              <a:gd name="T4" fmla="*/ 39 w 127"/>
              <a:gd name="T5" fmla="*/ 72 h 140"/>
              <a:gd name="T6" fmla="*/ 35 w 127"/>
              <a:gd name="T7" fmla="*/ 89 h 140"/>
              <a:gd name="T8" fmla="*/ 42 w 127"/>
              <a:gd name="T9" fmla="*/ 85 h 140"/>
              <a:gd name="T10" fmla="*/ 53 w 127"/>
              <a:gd name="T11" fmla="*/ 81 h 140"/>
              <a:gd name="T12" fmla="*/ 57 w 127"/>
              <a:gd name="T13" fmla="*/ 87 h 140"/>
              <a:gd name="T14" fmla="*/ 50 w 127"/>
              <a:gd name="T15" fmla="*/ 96 h 140"/>
              <a:gd name="T16" fmla="*/ 48 w 127"/>
              <a:gd name="T17" fmla="*/ 100 h 140"/>
              <a:gd name="T18" fmla="*/ 53 w 127"/>
              <a:gd name="T19" fmla="*/ 98 h 140"/>
              <a:gd name="T20" fmla="*/ 59 w 127"/>
              <a:gd name="T21" fmla="*/ 101 h 140"/>
              <a:gd name="T22" fmla="*/ 72 w 127"/>
              <a:gd name="T23" fmla="*/ 101 h 140"/>
              <a:gd name="T24" fmla="*/ 64 w 127"/>
              <a:gd name="T25" fmla="*/ 109 h 140"/>
              <a:gd name="T26" fmla="*/ 53 w 127"/>
              <a:gd name="T27" fmla="*/ 105 h 140"/>
              <a:gd name="T28" fmla="*/ 46 w 127"/>
              <a:gd name="T29" fmla="*/ 111 h 140"/>
              <a:gd name="T30" fmla="*/ 39 w 127"/>
              <a:gd name="T31" fmla="*/ 111 h 140"/>
              <a:gd name="T32" fmla="*/ 35 w 127"/>
              <a:gd name="T33" fmla="*/ 103 h 140"/>
              <a:gd name="T34" fmla="*/ 40 w 127"/>
              <a:gd name="T35" fmla="*/ 96 h 140"/>
              <a:gd name="T36" fmla="*/ 31 w 127"/>
              <a:gd name="T37" fmla="*/ 98 h 140"/>
              <a:gd name="T38" fmla="*/ 29 w 127"/>
              <a:gd name="T39" fmla="*/ 90 h 140"/>
              <a:gd name="T40" fmla="*/ 31 w 127"/>
              <a:gd name="T41" fmla="*/ 78 h 140"/>
              <a:gd name="T42" fmla="*/ 29 w 127"/>
              <a:gd name="T43" fmla="*/ 81 h 140"/>
              <a:gd name="T44" fmla="*/ 18 w 127"/>
              <a:gd name="T45" fmla="*/ 87 h 140"/>
              <a:gd name="T46" fmla="*/ 24 w 127"/>
              <a:gd name="T47" fmla="*/ 15 h 140"/>
              <a:gd name="T48" fmla="*/ 103 w 127"/>
              <a:gd name="T49" fmla="*/ 140 h 140"/>
              <a:gd name="T50" fmla="*/ 108 w 127"/>
              <a:gd name="T51" fmla="*/ 89 h 140"/>
              <a:gd name="T52" fmla="*/ 9 w 127"/>
              <a:gd name="T53" fmla="*/ 129 h 140"/>
              <a:gd name="T54" fmla="*/ 44 w 127"/>
              <a:gd name="T55" fmla="*/ 24 h 140"/>
              <a:gd name="T56" fmla="*/ 86 w 127"/>
              <a:gd name="T57" fmla="*/ 10 h 140"/>
              <a:gd name="T58" fmla="*/ 18 w 127"/>
              <a:gd name="T59" fmla="*/ 0 h 140"/>
              <a:gd name="T60" fmla="*/ 0 w 127"/>
              <a:gd name="T61" fmla="*/ 57 h 140"/>
              <a:gd name="T62" fmla="*/ 0 w 127"/>
              <a:gd name="T63" fmla="*/ 140 h 140"/>
              <a:gd name="T64" fmla="*/ 103 w 127"/>
              <a:gd name="T65" fmla="*/ 140 h 140"/>
              <a:gd name="T66" fmla="*/ 114 w 127"/>
              <a:gd name="T67" fmla="*/ 28 h 140"/>
              <a:gd name="T68" fmla="*/ 97 w 127"/>
              <a:gd name="T69" fmla="*/ 78 h 140"/>
              <a:gd name="T70" fmla="*/ 75 w 127"/>
              <a:gd name="T71" fmla="*/ 70 h 140"/>
              <a:gd name="T72" fmla="*/ 86 w 127"/>
              <a:gd name="T73" fmla="*/ 32 h 140"/>
              <a:gd name="T74" fmla="*/ 73 w 127"/>
              <a:gd name="T75" fmla="*/ 76 h 140"/>
              <a:gd name="T76" fmla="*/ 81 w 127"/>
              <a:gd name="T77" fmla="*/ 98 h 140"/>
              <a:gd name="T78" fmla="*/ 75 w 127"/>
              <a:gd name="T79" fmla="*/ 96 h 140"/>
              <a:gd name="T80" fmla="*/ 73 w 127"/>
              <a:gd name="T81" fmla="*/ 76 h 140"/>
              <a:gd name="T82" fmla="*/ 127 w 127"/>
              <a:gd name="T83" fmla="*/ 19 h 140"/>
              <a:gd name="T84" fmla="*/ 127 w 127"/>
              <a:gd name="T85" fmla="*/ 32 h 140"/>
              <a:gd name="T86" fmla="*/ 116 w 127"/>
              <a:gd name="T87" fmla="*/ 61 h 140"/>
              <a:gd name="T88" fmla="*/ 117 w 127"/>
              <a:gd name="T89" fmla="*/ 41 h 140"/>
              <a:gd name="T90" fmla="*/ 105 w 127"/>
              <a:gd name="T91" fmla="*/ 19 h 140"/>
              <a:gd name="T92" fmla="*/ 112 w 127"/>
              <a:gd name="T93" fmla="*/ 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 h="140">
                <a:moveTo>
                  <a:pt x="18" y="87"/>
                </a:moveTo>
                <a:lnTo>
                  <a:pt x="18" y="87"/>
                </a:lnTo>
                <a:lnTo>
                  <a:pt x="22" y="79"/>
                </a:lnTo>
                <a:lnTo>
                  <a:pt x="31" y="68"/>
                </a:lnTo>
                <a:lnTo>
                  <a:pt x="35" y="63"/>
                </a:lnTo>
                <a:lnTo>
                  <a:pt x="37" y="61"/>
                </a:lnTo>
                <a:lnTo>
                  <a:pt x="39" y="63"/>
                </a:lnTo>
                <a:lnTo>
                  <a:pt x="39" y="72"/>
                </a:lnTo>
                <a:lnTo>
                  <a:pt x="39" y="72"/>
                </a:lnTo>
                <a:lnTo>
                  <a:pt x="39" y="78"/>
                </a:lnTo>
                <a:lnTo>
                  <a:pt x="39" y="78"/>
                </a:lnTo>
                <a:lnTo>
                  <a:pt x="35" y="89"/>
                </a:lnTo>
                <a:lnTo>
                  <a:pt x="35" y="89"/>
                </a:lnTo>
                <a:lnTo>
                  <a:pt x="42" y="85"/>
                </a:lnTo>
                <a:lnTo>
                  <a:pt x="42" y="85"/>
                </a:lnTo>
                <a:lnTo>
                  <a:pt x="48" y="81"/>
                </a:lnTo>
                <a:lnTo>
                  <a:pt x="53" y="81"/>
                </a:lnTo>
                <a:lnTo>
                  <a:pt x="53" y="81"/>
                </a:lnTo>
                <a:lnTo>
                  <a:pt x="57" y="83"/>
                </a:lnTo>
                <a:lnTo>
                  <a:pt x="57" y="87"/>
                </a:lnTo>
                <a:lnTo>
                  <a:pt x="57" y="87"/>
                </a:lnTo>
                <a:lnTo>
                  <a:pt x="53" y="90"/>
                </a:lnTo>
                <a:lnTo>
                  <a:pt x="50" y="96"/>
                </a:lnTo>
                <a:lnTo>
                  <a:pt x="50" y="96"/>
                </a:lnTo>
                <a:lnTo>
                  <a:pt x="42" y="103"/>
                </a:lnTo>
                <a:lnTo>
                  <a:pt x="42" y="103"/>
                </a:lnTo>
                <a:lnTo>
                  <a:pt x="48" y="100"/>
                </a:lnTo>
                <a:lnTo>
                  <a:pt x="48" y="100"/>
                </a:lnTo>
                <a:lnTo>
                  <a:pt x="53" y="98"/>
                </a:lnTo>
                <a:lnTo>
                  <a:pt x="53" y="98"/>
                </a:lnTo>
                <a:lnTo>
                  <a:pt x="57" y="98"/>
                </a:lnTo>
                <a:lnTo>
                  <a:pt x="59" y="101"/>
                </a:lnTo>
                <a:lnTo>
                  <a:pt x="59" y="101"/>
                </a:lnTo>
                <a:lnTo>
                  <a:pt x="61" y="101"/>
                </a:lnTo>
                <a:lnTo>
                  <a:pt x="64" y="101"/>
                </a:lnTo>
                <a:lnTo>
                  <a:pt x="72" y="101"/>
                </a:lnTo>
                <a:lnTo>
                  <a:pt x="72" y="109"/>
                </a:lnTo>
                <a:lnTo>
                  <a:pt x="72" y="109"/>
                </a:lnTo>
                <a:lnTo>
                  <a:pt x="64" y="109"/>
                </a:lnTo>
                <a:lnTo>
                  <a:pt x="59" y="109"/>
                </a:lnTo>
                <a:lnTo>
                  <a:pt x="53" y="105"/>
                </a:lnTo>
                <a:lnTo>
                  <a:pt x="53" y="105"/>
                </a:lnTo>
                <a:lnTo>
                  <a:pt x="51" y="105"/>
                </a:lnTo>
                <a:lnTo>
                  <a:pt x="51" y="105"/>
                </a:lnTo>
                <a:lnTo>
                  <a:pt x="46" y="111"/>
                </a:lnTo>
                <a:lnTo>
                  <a:pt x="42" y="111"/>
                </a:lnTo>
                <a:lnTo>
                  <a:pt x="39" y="111"/>
                </a:lnTo>
                <a:lnTo>
                  <a:pt x="39" y="111"/>
                </a:lnTo>
                <a:lnTo>
                  <a:pt x="35" y="109"/>
                </a:lnTo>
                <a:lnTo>
                  <a:pt x="35" y="103"/>
                </a:lnTo>
                <a:lnTo>
                  <a:pt x="35" y="103"/>
                </a:lnTo>
                <a:lnTo>
                  <a:pt x="37" y="100"/>
                </a:lnTo>
                <a:lnTo>
                  <a:pt x="40" y="96"/>
                </a:lnTo>
                <a:lnTo>
                  <a:pt x="40" y="96"/>
                </a:lnTo>
                <a:lnTo>
                  <a:pt x="35" y="98"/>
                </a:lnTo>
                <a:lnTo>
                  <a:pt x="35" y="98"/>
                </a:lnTo>
                <a:lnTo>
                  <a:pt x="31" y="98"/>
                </a:lnTo>
                <a:lnTo>
                  <a:pt x="29" y="94"/>
                </a:lnTo>
                <a:lnTo>
                  <a:pt x="29" y="94"/>
                </a:lnTo>
                <a:lnTo>
                  <a:pt x="29" y="90"/>
                </a:lnTo>
                <a:lnTo>
                  <a:pt x="29" y="87"/>
                </a:lnTo>
                <a:lnTo>
                  <a:pt x="31" y="78"/>
                </a:lnTo>
                <a:lnTo>
                  <a:pt x="31" y="78"/>
                </a:lnTo>
                <a:lnTo>
                  <a:pt x="31" y="78"/>
                </a:lnTo>
                <a:lnTo>
                  <a:pt x="31" y="78"/>
                </a:lnTo>
                <a:lnTo>
                  <a:pt x="29" y="81"/>
                </a:lnTo>
                <a:lnTo>
                  <a:pt x="26" y="89"/>
                </a:lnTo>
                <a:lnTo>
                  <a:pt x="18" y="87"/>
                </a:lnTo>
                <a:lnTo>
                  <a:pt x="18" y="87"/>
                </a:lnTo>
                <a:close/>
                <a:moveTo>
                  <a:pt x="15" y="41"/>
                </a:moveTo>
                <a:lnTo>
                  <a:pt x="31" y="24"/>
                </a:lnTo>
                <a:lnTo>
                  <a:pt x="24" y="15"/>
                </a:lnTo>
                <a:lnTo>
                  <a:pt x="15" y="41"/>
                </a:lnTo>
                <a:lnTo>
                  <a:pt x="15" y="41"/>
                </a:lnTo>
                <a:close/>
                <a:moveTo>
                  <a:pt x="103" y="140"/>
                </a:moveTo>
                <a:lnTo>
                  <a:pt x="108" y="140"/>
                </a:lnTo>
                <a:lnTo>
                  <a:pt x="108" y="134"/>
                </a:lnTo>
                <a:lnTo>
                  <a:pt x="108" y="89"/>
                </a:lnTo>
                <a:lnTo>
                  <a:pt x="97" y="96"/>
                </a:lnTo>
                <a:lnTo>
                  <a:pt x="97" y="129"/>
                </a:lnTo>
                <a:lnTo>
                  <a:pt x="9" y="129"/>
                </a:lnTo>
                <a:lnTo>
                  <a:pt x="9" y="63"/>
                </a:lnTo>
                <a:lnTo>
                  <a:pt x="40" y="26"/>
                </a:lnTo>
                <a:lnTo>
                  <a:pt x="44" y="24"/>
                </a:lnTo>
                <a:lnTo>
                  <a:pt x="40" y="21"/>
                </a:lnTo>
                <a:lnTo>
                  <a:pt x="33" y="10"/>
                </a:lnTo>
                <a:lnTo>
                  <a:pt x="86" y="10"/>
                </a:lnTo>
                <a:lnTo>
                  <a:pt x="94" y="0"/>
                </a:lnTo>
                <a:lnTo>
                  <a:pt x="22" y="0"/>
                </a:lnTo>
                <a:lnTo>
                  <a:pt x="18" y="0"/>
                </a:lnTo>
                <a:lnTo>
                  <a:pt x="17" y="4"/>
                </a:lnTo>
                <a:lnTo>
                  <a:pt x="0" y="57"/>
                </a:lnTo>
                <a:lnTo>
                  <a:pt x="0" y="57"/>
                </a:lnTo>
                <a:lnTo>
                  <a:pt x="0" y="59"/>
                </a:lnTo>
                <a:lnTo>
                  <a:pt x="0" y="134"/>
                </a:lnTo>
                <a:lnTo>
                  <a:pt x="0" y="140"/>
                </a:lnTo>
                <a:lnTo>
                  <a:pt x="4" y="140"/>
                </a:lnTo>
                <a:lnTo>
                  <a:pt x="103" y="140"/>
                </a:lnTo>
                <a:lnTo>
                  <a:pt x="103" y="140"/>
                </a:lnTo>
                <a:close/>
                <a:moveTo>
                  <a:pt x="94" y="19"/>
                </a:moveTo>
                <a:lnTo>
                  <a:pt x="94" y="19"/>
                </a:lnTo>
                <a:lnTo>
                  <a:pt x="114" y="28"/>
                </a:lnTo>
                <a:lnTo>
                  <a:pt x="114" y="28"/>
                </a:lnTo>
                <a:lnTo>
                  <a:pt x="108" y="54"/>
                </a:lnTo>
                <a:lnTo>
                  <a:pt x="97" y="78"/>
                </a:lnTo>
                <a:lnTo>
                  <a:pt x="97" y="78"/>
                </a:lnTo>
                <a:lnTo>
                  <a:pt x="75" y="70"/>
                </a:lnTo>
                <a:lnTo>
                  <a:pt x="75" y="70"/>
                </a:lnTo>
                <a:lnTo>
                  <a:pt x="77" y="57"/>
                </a:lnTo>
                <a:lnTo>
                  <a:pt x="81" y="44"/>
                </a:lnTo>
                <a:lnTo>
                  <a:pt x="86" y="32"/>
                </a:lnTo>
                <a:lnTo>
                  <a:pt x="94" y="19"/>
                </a:lnTo>
                <a:lnTo>
                  <a:pt x="94" y="19"/>
                </a:lnTo>
                <a:close/>
                <a:moveTo>
                  <a:pt x="73" y="76"/>
                </a:moveTo>
                <a:lnTo>
                  <a:pt x="95" y="83"/>
                </a:lnTo>
                <a:lnTo>
                  <a:pt x="83" y="100"/>
                </a:lnTo>
                <a:lnTo>
                  <a:pt x="81" y="98"/>
                </a:lnTo>
                <a:lnTo>
                  <a:pt x="77" y="103"/>
                </a:lnTo>
                <a:lnTo>
                  <a:pt x="75" y="103"/>
                </a:lnTo>
                <a:lnTo>
                  <a:pt x="75" y="96"/>
                </a:lnTo>
                <a:lnTo>
                  <a:pt x="73" y="96"/>
                </a:lnTo>
                <a:lnTo>
                  <a:pt x="73" y="76"/>
                </a:lnTo>
                <a:lnTo>
                  <a:pt x="73" y="76"/>
                </a:lnTo>
                <a:close/>
                <a:moveTo>
                  <a:pt x="114" y="15"/>
                </a:moveTo>
                <a:lnTo>
                  <a:pt x="125" y="19"/>
                </a:lnTo>
                <a:lnTo>
                  <a:pt x="127" y="19"/>
                </a:lnTo>
                <a:lnTo>
                  <a:pt x="127" y="22"/>
                </a:lnTo>
                <a:lnTo>
                  <a:pt x="127" y="22"/>
                </a:lnTo>
                <a:lnTo>
                  <a:pt x="127" y="32"/>
                </a:lnTo>
                <a:lnTo>
                  <a:pt x="125" y="43"/>
                </a:lnTo>
                <a:lnTo>
                  <a:pt x="121" y="52"/>
                </a:lnTo>
                <a:lnTo>
                  <a:pt x="116" y="61"/>
                </a:lnTo>
                <a:lnTo>
                  <a:pt x="110" y="57"/>
                </a:lnTo>
                <a:lnTo>
                  <a:pt x="110" y="57"/>
                </a:lnTo>
                <a:lnTo>
                  <a:pt x="117" y="41"/>
                </a:lnTo>
                <a:lnTo>
                  <a:pt x="119" y="24"/>
                </a:lnTo>
                <a:lnTo>
                  <a:pt x="116" y="22"/>
                </a:lnTo>
                <a:lnTo>
                  <a:pt x="105" y="19"/>
                </a:lnTo>
                <a:lnTo>
                  <a:pt x="94" y="15"/>
                </a:lnTo>
                <a:lnTo>
                  <a:pt x="105" y="8"/>
                </a:lnTo>
                <a:lnTo>
                  <a:pt x="112" y="11"/>
                </a:lnTo>
                <a:lnTo>
                  <a:pt x="114" y="15"/>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98"/>
          <p:cNvSpPr>
            <a:spLocks noEditPoints="1"/>
          </p:cNvSpPr>
          <p:nvPr/>
        </p:nvSpPr>
        <p:spPr bwMode="auto">
          <a:xfrm>
            <a:off x="8860155" y="5559108"/>
            <a:ext cx="346075" cy="244475"/>
          </a:xfrm>
          <a:custGeom>
            <a:avLst/>
            <a:gdLst>
              <a:gd name="T0" fmla="*/ 62 w 170"/>
              <a:gd name="T1" fmla="*/ 61 h 120"/>
              <a:gd name="T2" fmla="*/ 62 w 170"/>
              <a:gd name="T3" fmla="*/ 61 h 120"/>
              <a:gd name="T4" fmla="*/ 51 w 170"/>
              <a:gd name="T5" fmla="*/ 59 h 120"/>
              <a:gd name="T6" fmla="*/ 3 w 170"/>
              <a:gd name="T7" fmla="*/ 52 h 120"/>
              <a:gd name="T8" fmla="*/ 99 w 170"/>
              <a:gd name="T9" fmla="*/ 15 h 120"/>
              <a:gd name="T10" fmla="*/ 170 w 170"/>
              <a:gd name="T11" fmla="*/ 0 h 120"/>
              <a:gd name="T12" fmla="*/ 121 w 170"/>
              <a:gd name="T13" fmla="*/ 26 h 120"/>
              <a:gd name="T14" fmla="*/ 119 w 170"/>
              <a:gd name="T15" fmla="*/ 20 h 120"/>
              <a:gd name="T16" fmla="*/ 170 w 170"/>
              <a:gd name="T17" fmla="*/ 50 h 120"/>
              <a:gd name="T18" fmla="*/ 137 w 170"/>
              <a:gd name="T19" fmla="*/ 68 h 120"/>
              <a:gd name="T20" fmla="*/ 135 w 170"/>
              <a:gd name="T21" fmla="*/ 63 h 120"/>
              <a:gd name="T22" fmla="*/ 132 w 170"/>
              <a:gd name="T23" fmla="*/ 55 h 120"/>
              <a:gd name="T24" fmla="*/ 170 w 170"/>
              <a:gd name="T25" fmla="*/ 33 h 120"/>
              <a:gd name="T26" fmla="*/ 130 w 170"/>
              <a:gd name="T27" fmla="*/ 48 h 120"/>
              <a:gd name="T28" fmla="*/ 126 w 170"/>
              <a:gd name="T29" fmla="*/ 41 h 120"/>
              <a:gd name="T30" fmla="*/ 170 w 170"/>
              <a:gd name="T31" fmla="*/ 17 h 120"/>
              <a:gd name="T32" fmla="*/ 124 w 170"/>
              <a:gd name="T33" fmla="*/ 33 h 120"/>
              <a:gd name="T34" fmla="*/ 106 w 170"/>
              <a:gd name="T35" fmla="*/ 19 h 120"/>
              <a:gd name="T36" fmla="*/ 68 w 170"/>
              <a:gd name="T37" fmla="*/ 66 h 120"/>
              <a:gd name="T38" fmla="*/ 62 w 170"/>
              <a:gd name="T39" fmla="*/ 68 h 120"/>
              <a:gd name="T40" fmla="*/ 0 w 170"/>
              <a:gd name="T41" fmla="*/ 57 h 120"/>
              <a:gd name="T42" fmla="*/ 20 w 170"/>
              <a:gd name="T43" fmla="*/ 112 h 120"/>
              <a:gd name="T44" fmla="*/ 22 w 170"/>
              <a:gd name="T45" fmla="*/ 116 h 120"/>
              <a:gd name="T46" fmla="*/ 36 w 170"/>
              <a:gd name="T47" fmla="*/ 87 h 120"/>
              <a:gd name="T48" fmla="*/ 40 w 170"/>
              <a:gd name="T49" fmla="*/ 85 h 120"/>
              <a:gd name="T50" fmla="*/ 40 w 170"/>
              <a:gd name="T51" fmla="*/ 85 h 120"/>
              <a:gd name="T52" fmla="*/ 42 w 170"/>
              <a:gd name="T53" fmla="*/ 90 h 120"/>
              <a:gd name="T54" fmla="*/ 29 w 170"/>
              <a:gd name="T55" fmla="*/ 120 h 120"/>
              <a:gd name="T56" fmla="*/ 121 w 170"/>
              <a:gd name="T57" fmla="*/ 87 h 120"/>
              <a:gd name="T58" fmla="*/ 123 w 170"/>
              <a:gd name="T59" fmla="*/ 85 h 120"/>
              <a:gd name="T60" fmla="*/ 93 w 170"/>
              <a:gd name="T61" fmla="*/ 70 h 120"/>
              <a:gd name="T62" fmla="*/ 91 w 170"/>
              <a:gd name="T63" fmla="*/ 66 h 120"/>
              <a:gd name="T64" fmla="*/ 91 w 170"/>
              <a:gd name="T65" fmla="*/ 66 h 120"/>
              <a:gd name="T66" fmla="*/ 95 w 170"/>
              <a:gd name="T67" fmla="*/ 65 h 120"/>
              <a:gd name="T68" fmla="*/ 128 w 170"/>
              <a:gd name="T69" fmla="*/ 79 h 120"/>
              <a:gd name="T70" fmla="*/ 108 w 170"/>
              <a:gd name="T71" fmla="*/ 22 h 120"/>
              <a:gd name="T72" fmla="*/ 106 w 170"/>
              <a:gd name="T73" fmla="*/ 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20">
                <a:moveTo>
                  <a:pt x="99" y="15"/>
                </a:moveTo>
                <a:lnTo>
                  <a:pt x="62" y="61"/>
                </a:lnTo>
                <a:lnTo>
                  <a:pt x="62" y="61"/>
                </a:lnTo>
                <a:lnTo>
                  <a:pt x="62" y="61"/>
                </a:lnTo>
                <a:lnTo>
                  <a:pt x="51" y="59"/>
                </a:lnTo>
                <a:lnTo>
                  <a:pt x="51" y="59"/>
                </a:lnTo>
                <a:lnTo>
                  <a:pt x="51" y="59"/>
                </a:lnTo>
                <a:lnTo>
                  <a:pt x="3" y="52"/>
                </a:lnTo>
                <a:lnTo>
                  <a:pt x="99" y="15"/>
                </a:lnTo>
                <a:lnTo>
                  <a:pt x="99" y="15"/>
                </a:lnTo>
                <a:close/>
                <a:moveTo>
                  <a:pt x="119" y="20"/>
                </a:moveTo>
                <a:lnTo>
                  <a:pt x="170" y="0"/>
                </a:lnTo>
                <a:lnTo>
                  <a:pt x="170" y="6"/>
                </a:lnTo>
                <a:lnTo>
                  <a:pt x="121" y="26"/>
                </a:lnTo>
                <a:lnTo>
                  <a:pt x="119" y="20"/>
                </a:lnTo>
                <a:lnTo>
                  <a:pt x="119" y="20"/>
                </a:lnTo>
                <a:close/>
                <a:moveTo>
                  <a:pt x="135" y="63"/>
                </a:moveTo>
                <a:lnTo>
                  <a:pt x="170" y="50"/>
                </a:lnTo>
                <a:lnTo>
                  <a:pt x="170" y="57"/>
                </a:lnTo>
                <a:lnTo>
                  <a:pt x="137" y="68"/>
                </a:lnTo>
                <a:lnTo>
                  <a:pt x="135" y="63"/>
                </a:lnTo>
                <a:lnTo>
                  <a:pt x="135" y="63"/>
                </a:lnTo>
                <a:close/>
                <a:moveTo>
                  <a:pt x="130" y="48"/>
                </a:moveTo>
                <a:lnTo>
                  <a:pt x="132" y="55"/>
                </a:lnTo>
                <a:lnTo>
                  <a:pt x="170" y="41"/>
                </a:lnTo>
                <a:lnTo>
                  <a:pt x="170" y="33"/>
                </a:lnTo>
                <a:lnTo>
                  <a:pt x="130" y="48"/>
                </a:lnTo>
                <a:lnTo>
                  <a:pt x="130" y="48"/>
                </a:lnTo>
                <a:close/>
                <a:moveTo>
                  <a:pt x="124" y="33"/>
                </a:moveTo>
                <a:lnTo>
                  <a:pt x="126" y="41"/>
                </a:lnTo>
                <a:lnTo>
                  <a:pt x="170" y="22"/>
                </a:lnTo>
                <a:lnTo>
                  <a:pt x="170" y="17"/>
                </a:lnTo>
                <a:lnTo>
                  <a:pt x="124" y="33"/>
                </a:lnTo>
                <a:lnTo>
                  <a:pt x="124" y="33"/>
                </a:lnTo>
                <a:close/>
                <a:moveTo>
                  <a:pt x="106" y="19"/>
                </a:moveTo>
                <a:lnTo>
                  <a:pt x="106" y="19"/>
                </a:lnTo>
                <a:lnTo>
                  <a:pt x="68" y="66"/>
                </a:lnTo>
                <a:lnTo>
                  <a:pt x="68" y="66"/>
                </a:lnTo>
                <a:lnTo>
                  <a:pt x="64" y="68"/>
                </a:lnTo>
                <a:lnTo>
                  <a:pt x="62" y="68"/>
                </a:lnTo>
                <a:lnTo>
                  <a:pt x="0" y="57"/>
                </a:lnTo>
                <a:lnTo>
                  <a:pt x="0" y="57"/>
                </a:lnTo>
                <a:lnTo>
                  <a:pt x="1" y="63"/>
                </a:lnTo>
                <a:lnTo>
                  <a:pt x="20" y="112"/>
                </a:lnTo>
                <a:lnTo>
                  <a:pt x="20" y="112"/>
                </a:lnTo>
                <a:lnTo>
                  <a:pt x="22" y="116"/>
                </a:lnTo>
                <a:lnTo>
                  <a:pt x="36" y="87"/>
                </a:lnTo>
                <a:lnTo>
                  <a:pt x="36" y="87"/>
                </a:lnTo>
                <a:lnTo>
                  <a:pt x="38" y="85"/>
                </a:lnTo>
                <a:lnTo>
                  <a:pt x="40" y="85"/>
                </a:lnTo>
                <a:lnTo>
                  <a:pt x="40" y="85"/>
                </a:lnTo>
                <a:lnTo>
                  <a:pt x="40" y="85"/>
                </a:lnTo>
                <a:lnTo>
                  <a:pt x="42" y="87"/>
                </a:lnTo>
                <a:lnTo>
                  <a:pt x="42" y="90"/>
                </a:lnTo>
                <a:lnTo>
                  <a:pt x="29" y="120"/>
                </a:lnTo>
                <a:lnTo>
                  <a:pt x="29" y="120"/>
                </a:lnTo>
                <a:lnTo>
                  <a:pt x="35" y="120"/>
                </a:lnTo>
                <a:lnTo>
                  <a:pt x="121" y="87"/>
                </a:lnTo>
                <a:lnTo>
                  <a:pt x="121" y="87"/>
                </a:lnTo>
                <a:lnTo>
                  <a:pt x="123" y="85"/>
                </a:lnTo>
                <a:lnTo>
                  <a:pt x="93" y="70"/>
                </a:lnTo>
                <a:lnTo>
                  <a:pt x="93" y="70"/>
                </a:lnTo>
                <a:lnTo>
                  <a:pt x="90" y="68"/>
                </a:lnTo>
                <a:lnTo>
                  <a:pt x="91" y="66"/>
                </a:lnTo>
                <a:lnTo>
                  <a:pt x="91" y="66"/>
                </a:lnTo>
                <a:lnTo>
                  <a:pt x="91" y="66"/>
                </a:lnTo>
                <a:lnTo>
                  <a:pt x="93" y="65"/>
                </a:lnTo>
                <a:lnTo>
                  <a:pt x="95" y="65"/>
                </a:lnTo>
                <a:lnTo>
                  <a:pt x="128" y="79"/>
                </a:lnTo>
                <a:lnTo>
                  <a:pt x="128" y="79"/>
                </a:lnTo>
                <a:lnTo>
                  <a:pt x="126" y="72"/>
                </a:lnTo>
                <a:lnTo>
                  <a:pt x="108" y="22"/>
                </a:lnTo>
                <a:lnTo>
                  <a:pt x="108" y="22"/>
                </a:lnTo>
                <a:lnTo>
                  <a:pt x="106" y="19"/>
                </a:lnTo>
                <a:lnTo>
                  <a:pt x="106" y="19"/>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99"/>
          <p:cNvSpPr>
            <a:spLocks noEditPoints="1"/>
          </p:cNvSpPr>
          <p:nvPr/>
        </p:nvSpPr>
        <p:spPr bwMode="auto">
          <a:xfrm>
            <a:off x="7526338" y="5552123"/>
            <a:ext cx="302895" cy="258445"/>
          </a:xfrm>
          <a:custGeom>
            <a:avLst/>
            <a:gdLst>
              <a:gd name="T0" fmla="*/ 63 w 149"/>
              <a:gd name="T1" fmla="*/ 16 h 127"/>
              <a:gd name="T2" fmla="*/ 15 w 149"/>
              <a:gd name="T3" fmla="*/ 31 h 127"/>
              <a:gd name="T4" fmla="*/ 103 w 149"/>
              <a:gd name="T5" fmla="*/ 94 h 127"/>
              <a:gd name="T6" fmla="*/ 120 w 149"/>
              <a:gd name="T7" fmla="*/ 70 h 127"/>
              <a:gd name="T8" fmla="*/ 120 w 149"/>
              <a:gd name="T9" fmla="*/ 95 h 127"/>
              <a:gd name="T10" fmla="*/ 116 w 149"/>
              <a:gd name="T11" fmla="*/ 105 h 127"/>
              <a:gd name="T12" fmla="*/ 107 w 149"/>
              <a:gd name="T13" fmla="*/ 110 h 127"/>
              <a:gd name="T14" fmla="*/ 78 w 149"/>
              <a:gd name="T15" fmla="*/ 119 h 127"/>
              <a:gd name="T16" fmla="*/ 103 w 149"/>
              <a:gd name="T17" fmla="*/ 127 h 127"/>
              <a:gd name="T18" fmla="*/ 19 w 149"/>
              <a:gd name="T19" fmla="*/ 119 h 127"/>
              <a:gd name="T20" fmla="*/ 44 w 149"/>
              <a:gd name="T21" fmla="*/ 110 h 127"/>
              <a:gd name="T22" fmla="*/ 13 w 149"/>
              <a:gd name="T23" fmla="*/ 110 h 127"/>
              <a:gd name="T24" fmla="*/ 4 w 149"/>
              <a:gd name="T25" fmla="*/ 105 h 127"/>
              <a:gd name="T26" fmla="*/ 0 w 149"/>
              <a:gd name="T27" fmla="*/ 95 h 127"/>
              <a:gd name="T28" fmla="*/ 0 w 149"/>
              <a:gd name="T29" fmla="*/ 31 h 127"/>
              <a:gd name="T30" fmla="*/ 4 w 149"/>
              <a:gd name="T31" fmla="*/ 20 h 127"/>
              <a:gd name="T32" fmla="*/ 13 w 149"/>
              <a:gd name="T33" fmla="*/ 16 h 127"/>
              <a:gd name="T34" fmla="*/ 127 w 149"/>
              <a:gd name="T35" fmla="*/ 0 h 127"/>
              <a:gd name="T36" fmla="*/ 90 w 149"/>
              <a:gd name="T37" fmla="*/ 33 h 127"/>
              <a:gd name="T38" fmla="*/ 90 w 149"/>
              <a:gd name="T39" fmla="*/ 33 h 127"/>
              <a:gd name="T40" fmla="*/ 100 w 149"/>
              <a:gd name="T41" fmla="*/ 35 h 127"/>
              <a:gd name="T42" fmla="*/ 127 w 149"/>
              <a:gd name="T43" fmla="*/ 0 h 127"/>
              <a:gd name="T44" fmla="*/ 133 w 149"/>
              <a:gd name="T45" fmla="*/ 2 h 127"/>
              <a:gd name="T46" fmla="*/ 103 w 149"/>
              <a:gd name="T47" fmla="*/ 38 h 127"/>
              <a:gd name="T48" fmla="*/ 101 w 149"/>
              <a:gd name="T49" fmla="*/ 40 h 127"/>
              <a:gd name="T50" fmla="*/ 52 w 149"/>
              <a:gd name="T51" fmla="*/ 31 h 127"/>
              <a:gd name="T52" fmla="*/ 52 w 149"/>
              <a:gd name="T53" fmla="*/ 35 h 127"/>
              <a:gd name="T54" fmla="*/ 67 w 149"/>
              <a:gd name="T55" fmla="*/ 73 h 127"/>
              <a:gd name="T56" fmla="*/ 79 w 149"/>
              <a:gd name="T57" fmla="*/ 53 h 127"/>
              <a:gd name="T58" fmla="*/ 81 w 149"/>
              <a:gd name="T59" fmla="*/ 53 h 127"/>
              <a:gd name="T60" fmla="*/ 83 w 149"/>
              <a:gd name="T61" fmla="*/ 53 h 127"/>
              <a:gd name="T62" fmla="*/ 85 w 149"/>
              <a:gd name="T63" fmla="*/ 55 h 127"/>
              <a:gd name="T64" fmla="*/ 74 w 149"/>
              <a:gd name="T65" fmla="*/ 79 h 127"/>
              <a:gd name="T66" fmla="*/ 78 w 149"/>
              <a:gd name="T67" fmla="*/ 79 h 127"/>
              <a:gd name="T68" fmla="*/ 144 w 149"/>
              <a:gd name="T69" fmla="*/ 53 h 127"/>
              <a:gd name="T70" fmla="*/ 122 w 149"/>
              <a:gd name="T71" fmla="*/ 42 h 127"/>
              <a:gd name="T72" fmla="*/ 122 w 149"/>
              <a:gd name="T73" fmla="*/ 40 h 127"/>
              <a:gd name="T74" fmla="*/ 122 w 149"/>
              <a:gd name="T75" fmla="*/ 38 h 127"/>
              <a:gd name="T76" fmla="*/ 123 w 149"/>
              <a:gd name="T77" fmla="*/ 37 h 127"/>
              <a:gd name="T78" fmla="*/ 149 w 149"/>
              <a:gd name="T79" fmla="*/ 48 h 127"/>
              <a:gd name="T80" fmla="*/ 149 w 149"/>
              <a:gd name="T81" fmla="*/ 42 h 127"/>
              <a:gd name="T82" fmla="*/ 134 w 149"/>
              <a:gd name="T83" fmla="*/ 5 h 127"/>
              <a:gd name="T84" fmla="*/ 133 w 149"/>
              <a:gd name="T85" fmla="*/ 2 h 127"/>
              <a:gd name="T86" fmla="*/ 103 w 149"/>
              <a:gd name="T87" fmla="*/ 101 h 127"/>
              <a:gd name="T88" fmla="*/ 100 w 149"/>
              <a:gd name="T89" fmla="*/ 105 h 127"/>
              <a:gd name="T90" fmla="*/ 101 w 149"/>
              <a:gd name="T91" fmla="*/ 106 h 127"/>
              <a:gd name="T92" fmla="*/ 103 w 149"/>
              <a:gd name="T93" fmla="*/ 108 h 127"/>
              <a:gd name="T94" fmla="*/ 107 w 149"/>
              <a:gd name="T95" fmla="*/ 105 h 127"/>
              <a:gd name="T96" fmla="*/ 105 w 149"/>
              <a:gd name="T97" fmla="*/ 103 h 127"/>
              <a:gd name="T98" fmla="*/ 103 w 149"/>
              <a:gd name="T99" fmla="*/ 10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9" h="127">
                <a:moveTo>
                  <a:pt x="13" y="16"/>
                </a:moveTo>
                <a:lnTo>
                  <a:pt x="63" y="16"/>
                </a:lnTo>
                <a:lnTo>
                  <a:pt x="28" y="31"/>
                </a:lnTo>
                <a:lnTo>
                  <a:pt x="15" y="31"/>
                </a:lnTo>
                <a:lnTo>
                  <a:pt x="15" y="94"/>
                </a:lnTo>
                <a:lnTo>
                  <a:pt x="103" y="94"/>
                </a:lnTo>
                <a:lnTo>
                  <a:pt x="103" y="75"/>
                </a:lnTo>
                <a:lnTo>
                  <a:pt x="120" y="70"/>
                </a:lnTo>
                <a:lnTo>
                  <a:pt x="120" y="95"/>
                </a:lnTo>
                <a:lnTo>
                  <a:pt x="120" y="95"/>
                </a:lnTo>
                <a:lnTo>
                  <a:pt x="118" y="101"/>
                </a:lnTo>
                <a:lnTo>
                  <a:pt x="116" y="105"/>
                </a:lnTo>
                <a:lnTo>
                  <a:pt x="111" y="108"/>
                </a:lnTo>
                <a:lnTo>
                  <a:pt x="107" y="110"/>
                </a:lnTo>
                <a:lnTo>
                  <a:pt x="78" y="110"/>
                </a:lnTo>
                <a:lnTo>
                  <a:pt x="78" y="119"/>
                </a:lnTo>
                <a:lnTo>
                  <a:pt x="103" y="119"/>
                </a:lnTo>
                <a:lnTo>
                  <a:pt x="103" y="127"/>
                </a:lnTo>
                <a:lnTo>
                  <a:pt x="19" y="127"/>
                </a:lnTo>
                <a:lnTo>
                  <a:pt x="19" y="119"/>
                </a:lnTo>
                <a:lnTo>
                  <a:pt x="44" y="119"/>
                </a:lnTo>
                <a:lnTo>
                  <a:pt x="44" y="110"/>
                </a:lnTo>
                <a:lnTo>
                  <a:pt x="13" y="110"/>
                </a:lnTo>
                <a:lnTo>
                  <a:pt x="13" y="110"/>
                </a:lnTo>
                <a:lnTo>
                  <a:pt x="10" y="108"/>
                </a:lnTo>
                <a:lnTo>
                  <a:pt x="4" y="105"/>
                </a:lnTo>
                <a:lnTo>
                  <a:pt x="2" y="101"/>
                </a:lnTo>
                <a:lnTo>
                  <a:pt x="0" y="95"/>
                </a:lnTo>
                <a:lnTo>
                  <a:pt x="0" y="31"/>
                </a:lnTo>
                <a:lnTo>
                  <a:pt x="0" y="31"/>
                </a:lnTo>
                <a:lnTo>
                  <a:pt x="2" y="26"/>
                </a:lnTo>
                <a:lnTo>
                  <a:pt x="4" y="20"/>
                </a:lnTo>
                <a:lnTo>
                  <a:pt x="10" y="18"/>
                </a:lnTo>
                <a:lnTo>
                  <a:pt x="13" y="16"/>
                </a:lnTo>
                <a:lnTo>
                  <a:pt x="13" y="16"/>
                </a:lnTo>
                <a:close/>
                <a:moveTo>
                  <a:pt x="127" y="0"/>
                </a:moveTo>
                <a:lnTo>
                  <a:pt x="54" y="26"/>
                </a:lnTo>
                <a:lnTo>
                  <a:pt x="90" y="33"/>
                </a:lnTo>
                <a:lnTo>
                  <a:pt x="90" y="33"/>
                </a:lnTo>
                <a:lnTo>
                  <a:pt x="90" y="33"/>
                </a:lnTo>
                <a:lnTo>
                  <a:pt x="100" y="35"/>
                </a:lnTo>
                <a:lnTo>
                  <a:pt x="100" y="35"/>
                </a:lnTo>
                <a:lnTo>
                  <a:pt x="100" y="35"/>
                </a:lnTo>
                <a:lnTo>
                  <a:pt x="127" y="0"/>
                </a:lnTo>
                <a:lnTo>
                  <a:pt x="127" y="0"/>
                </a:lnTo>
                <a:close/>
                <a:moveTo>
                  <a:pt x="133" y="2"/>
                </a:moveTo>
                <a:lnTo>
                  <a:pt x="133" y="2"/>
                </a:lnTo>
                <a:lnTo>
                  <a:pt x="103" y="38"/>
                </a:lnTo>
                <a:lnTo>
                  <a:pt x="103" y="38"/>
                </a:lnTo>
                <a:lnTo>
                  <a:pt x="101" y="40"/>
                </a:lnTo>
                <a:lnTo>
                  <a:pt x="100" y="40"/>
                </a:lnTo>
                <a:lnTo>
                  <a:pt x="52" y="31"/>
                </a:lnTo>
                <a:lnTo>
                  <a:pt x="52" y="31"/>
                </a:lnTo>
                <a:lnTo>
                  <a:pt x="52" y="35"/>
                </a:lnTo>
                <a:lnTo>
                  <a:pt x="67" y="73"/>
                </a:lnTo>
                <a:lnTo>
                  <a:pt x="67" y="73"/>
                </a:lnTo>
                <a:lnTo>
                  <a:pt x="68" y="77"/>
                </a:lnTo>
                <a:lnTo>
                  <a:pt x="79" y="53"/>
                </a:lnTo>
                <a:lnTo>
                  <a:pt x="79" y="53"/>
                </a:lnTo>
                <a:lnTo>
                  <a:pt x="81" y="53"/>
                </a:lnTo>
                <a:lnTo>
                  <a:pt x="83" y="53"/>
                </a:lnTo>
                <a:lnTo>
                  <a:pt x="83" y="53"/>
                </a:lnTo>
                <a:lnTo>
                  <a:pt x="83" y="53"/>
                </a:lnTo>
                <a:lnTo>
                  <a:pt x="85" y="55"/>
                </a:lnTo>
                <a:lnTo>
                  <a:pt x="85" y="57"/>
                </a:lnTo>
                <a:lnTo>
                  <a:pt x="74" y="79"/>
                </a:lnTo>
                <a:lnTo>
                  <a:pt x="74" y="79"/>
                </a:lnTo>
                <a:lnTo>
                  <a:pt x="78" y="79"/>
                </a:lnTo>
                <a:lnTo>
                  <a:pt x="144" y="53"/>
                </a:lnTo>
                <a:lnTo>
                  <a:pt x="144" y="53"/>
                </a:lnTo>
                <a:lnTo>
                  <a:pt x="145" y="53"/>
                </a:lnTo>
                <a:lnTo>
                  <a:pt x="122" y="42"/>
                </a:lnTo>
                <a:lnTo>
                  <a:pt x="122" y="42"/>
                </a:lnTo>
                <a:lnTo>
                  <a:pt x="122" y="40"/>
                </a:lnTo>
                <a:lnTo>
                  <a:pt x="122" y="38"/>
                </a:lnTo>
                <a:lnTo>
                  <a:pt x="122" y="38"/>
                </a:lnTo>
                <a:lnTo>
                  <a:pt x="122" y="38"/>
                </a:lnTo>
                <a:lnTo>
                  <a:pt x="123" y="37"/>
                </a:lnTo>
                <a:lnTo>
                  <a:pt x="125" y="37"/>
                </a:lnTo>
                <a:lnTo>
                  <a:pt x="149" y="48"/>
                </a:lnTo>
                <a:lnTo>
                  <a:pt x="149" y="48"/>
                </a:lnTo>
                <a:lnTo>
                  <a:pt x="149" y="42"/>
                </a:lnTo>
                <a:lnTo>
                  <a:pt x="134" y="5"/>
                </a:lnTo>
                <a:lnTo>
                  <a:pt x="134" y="5"/>
                </a:lnTo>
                <a:lnTo>
                  <a:pt x="133" y="2"/>
                </a:lnTo>
                <a:lnTo>
                  <a:pt x="133" y="2"/>
                </a:lnTo>
                <a:close/>
                <a:moveTo>
                  <a:pt x="103" y="101"/>
                </a:moveTo>
                <a:lnTo>
                  <a:pt x="103" y="101"/>
                </a:lnTo>
                <a:lnTo>
                  <a:pt x="101" y="103"/>
                </a:lnTo>
                <a:lnTo>
                  <a:pt x="100" y="105"/>
                </a:lnTo>
                <a:lnTo>
                  <a:pt x="100" y="105"/>
                </a:lnTo>
                <a:lnTo>
                  <a:pt x="101" y="106"/>
                </a:lnTo>
                <a:lnTo>
                  <a:pt x="103" y="108"/>
                </a:lnTo>
                <a:lnTo>
                  <a:pt x="103" y="108"/>
                </a:lnTo>
                <a:lnTo>
                  <a:pt x="105" y="106"/>
                </a:lnTo>
                <a:lnTo>
                  <a:pt x="107" y="105"/>
                </a:lnTo>
                <a:lnTo>
                  <a:pt x="107" y="105"/>
                </a:lnTo>
                <a:lnTo>
                  <a:pt x="105" y="103"/>
                </a:lnTo>
                <a:lnTo>
                  <a:pt x="103" y="101"/>
                </a:lnTo>
                <a:lnTo>
                  <a:pt x="103" y="101"/>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00"/>
          <p:cNvSpPr>
            <a:spLocks noEditPoints="1"/>
          </p:cNvSpPr>
          <p:nvPr/>
        </p:nvSpPr>
        <p:spPr bwMode="auto">
          <a:xfrm>
            <a:off x="8183245" y="4926013"/>
            <a:ext cx="317500" cy="258445"/>
          </a:xfrm>
          <a:custGeom>
            <a:avLst/>
            <a:gdLst>
              <a:gd name="T0" fmla="*/ 123 w 156"/>
              <a:gd name="T1" fmla="*/ 6 h 127"/>
              <a:gd name="T2" fmla="*/ 110 w 156"/>
              <a:gd name="T3" fmla="*/ 37 h 127"/>
              <a:gd name="T4" fmla="*/ 64 w 156"/>
              <a:gd name="T5" fmla="*/ 64 h 127"/>
              <a:gd name="T6" fmla="*/ 37 w 156"/>
              <a:gd name="T7" fmla="*/ 63 h 127"/>
              <a:gd name="T8" fmla="*/ 68 w 156"/>
              <a:gd name="T9" fmla="*/ 77 h 127"/>
              <a:gd name="T10" fmla="*/ 5 w 156"/>
              <a:gd name="T11" fmla="*/ 90 h 127"/>
              <a:gd name="T12" fmla="*/ 5 w 156"/>
              <a:gd name="T13" fmla="*/ 0 h 127"/>
              <a:gd name="T14" fmla="*/ 88 w 156"/>
              <a:gd name="T15" fmla="*/ 55 h 127"/>
              <a:gd name="T16" fmla="*/ 79 w 156"/>
              <a:gd name="T17" fmla="*/ 72 h 127"/>
              <a:gd name="T18" fmla="*/ 79 w 156"/>
              <a:gd name="T19" fmla="*/ 83 h 127"/>
              <a:gd name="T20" fmla="*/ 86 w 156"/>
              <a:gd name="T21" fmla="*/ 99 h 127"/>
              <a:gd name="T22" fmla="*/ 97 w 156"/>
              <a:gd name="T23" fmla="*/ 107 h 127"/>
              <a:gd name="T24" fmla="*/ 108 w 156"/>
              <a:gd name="T25" fmla="*/ 108 h 127"/>
              <a:gd name="T26" fmla="*/ 128 w 156"/>
              <a:gd name="T27" fmla="*/ 105 h 127"/>
              <a:gd name="T28" fmla="*/ 156 w 156"/>
              <a:gd name="T29" fmla="*/ 116 h 127"/>
              <a:gd name="T30" fmla="*/ 132 w 156"/>
              <a:gd name="T31" fmla="*/ 97 h 127"/>
              <a:gd name="T32" fmla="*/ 139 w 156"/>
              <a:gd name="T33" fmla="*/ 79 h 127"/>
              <a:gd name="T34" fmla="*/ 138 w 156"/>
              <a:gd name="T35" fmla="*/ 66 h 127"/>
              <a:gd name="T36" fmla="*/ 132 w 156"/>
              <a:gd name="T37" fmla="*/ 57 h 127"/>
              <a:gd name="T38" fmla="*/ 132 w 156"/>
              <a:gd name="T39" fmla="*/ 57 h 127"/>
              <a:gd name="T40" fmla="*/ 115 w 156"/>
              <a:gd name="T41" fmla="*/ 48 h 127"/>
              <a:gd name="T42" fmla="*/ 103 w 156"/>
              <a:gd name="T43" fmla="*/ 48 h 127"/>
              <a:gd name="T44" fmla="*/ 88 w 156"/>
              <a:gd name="T45" fmla="*/ 55 h 127"/>
              <a:gd name="T46" fmla="*/ 97 w 156"/>
              <a:gd name="T47" fmla="*/ 74 h 127"/>
              <a:gd name="T48" fmla="*/ 97 w 156"/>
              <a:gd name="T49" fmla="*/ 70 h 127"/>
              <a:gd name="T50" fmla="*/ 95 w 156"/>
              <a:gd name="T51" fmla="*/ 81 h 127"/>
              <a:gd name="T52" fmla="*/ 95 w 156"/>
              <a:gd name="T53" fmla="*/ 77 h 127"/>
              <a:gd name="T54" fmla="*/ 97 w 156"/>
              <a:gd name="T55" fmla="*/ 86 h 127"/>
              <a:gd name="T56" fmla="*/ 97 w 156"/>
              <a:gd name="T57" fmla="*/ 85 h 127"/>
              <a:gd name="T58" fmla="*/ 104 w 156"/>
              <a:gd name="T59" fmla="*/ 68 h 127"/>
              <a:gd name="T60" fmla="*/ 104 w 156"/>
              <a:gd name="T61" fmla="*/ 64 h 127"/>
              <a:gd name="T62" fmla="*/ 110 w 156"/>
              <a:gd name="T63" fmla="*/ 59 h 127"/>
              <a:gd name="T64" fmla="*/ 95 w 156"/>
              <a:gd name="T65" fmla="*/ 64 h 127"/>
              <a:gd name="T66" fmla="*/ 90 w 156"/>
              <a:gd name="T67" fmla="*/ 77 h 127"/>
              <a:gd name="T68" fmla="*/ 95 w 156"/>
              <a:gd name="T69" fmla="*/ 92 h 127"/>
              <a:gd name="T70" fmla="*/ 108 w 156"/>
              <a:gd name="T71" fmla="*/ 97 h 127"/>
              <a:gd name="T72" fmla="*/ 123 w 156"/>
              <a:gd name="T73" fmla="*/ 92 h 127"/>
              <a:gd name="T74" fmla="*/ 123 w 156"/>
              <a:gd name="T75" fmla="*/ 92 h 127"/>
              <a:gd name="T76" fmla="*/ 128 w 156"/>
              <a:gd name="T77" fmla="*/ 79 h 127"/>
              <a:gd name="T78" fmla="*/ 123 w 156"/>
              <a:gd name="T79" fmla="*/ 64 h 127"/>
              <a:gd name="T80" fmla="*/ 123 w 156"/>
              <a:gd name="T81" fmla="*/ 64 h 127"/>
              <a:gd name="T82" fmla="*/ 110 w 156"/>
              <a:gd name="T83" fmla="*/ 59 h 127"/>
              <a:gd name="T84" fmla="*/ 11 w 156"/>
              <a:gd name="T85" fmla="*/ 20 h 127"/>
              <a:gd name="T86" fmla="*/ 37 w 156"/>
              <a:gd name="T87" fmla="*/ 46 h 127"/>
              <a:gd name="T88" fmla="*/ 60 w 156"/>
              <a:gd name="T89" fmla="*/ 52 h 127"/>
              <a:gd name="T90" fmla="*/ 20 w 156"/>
              <a:gd name="T91" fmla="*/ 1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 h="127">
                <a:moveTo>
                  <a:pt x="5" y="0"/>
                </a:moveTo>
                <a:lnTo>
                  <a:pt x="115" y="0"/>
                </a:lnTo>
                <a:lnTo>
                  <a:pt x="123" y="6"/>
                </a:lnTo>
                <a:lnTo>
                  <a:pt x="123" y="40"/>
                </a:lnTo>
                <a:lnTo>
                  <a:pt x="123" y="40"/>
                </a:lnTo>
                <a:lnTo>
                  <a:pt x="110" y="37"/>
                </a:lnTo>
                <a:lnTo>
                  <a:pt x="110" y="20"/>
                </a:lnTo>
                <a:lnTo>
                  <a:pt x="110" y="20"/>
                </a:lnTo>
                <a:lnTo>
                  <a:pt x="64" y="64"/>
                </a:lnTo>
                <a:lnTo>
                  <a:pt x="57" y="64"/>
                </a:lnTo>
                <a:lnTo>
                  <a:pt x="46" y="55"/>
                </a:lnTo>
                <a:lnTo>
                  <a:pt x="37" y="63"/>
                </a:lnTo>
                <a:lnTo>
                  <a:pt x="22" y="77"/>
                </a:lnTo>
                <a:lnTo>
                  <a:pt x="60" y="77"/>
                </a:lnTo>
                <a:lnTo>
                  <a:pt x="68" y="77"/>
                </a:lnTo>
                <a:lnTo>
                  <a:pt x="68" y="77"/>
                </a:lnTo>
                <a:lnTo>
                  <a:pt x="70" y="90"/>
                </a:lnTo>
                <a:lnTo>
                  <a:pt x="5" y="90"/>
                </a:lnTo>
                <a:lnTo>
                  <a:pt x="0" y="85"/>
                </a:lnTo>
                <a:lnTo>
                  <a:pt x="0" y="6"/>
                </a:lnTo>
                <a:lnTo>
                  <a:pt x="5" y="0"/>
                </a:lnTo>
                <a:lnTo>
                  <a:pt x="5" y="0"/>
                </a:lnTo>
                <a:close/>
                <a:moveTo>
                  <a:pt x="88" y="55"/>
                </a:moveTo>
                <a:lnTo>
                  <a:pt x="88" y="55"/>
                </a:lnTo>
                <a:lnTo>
                  <a:pt x="82" y="61"/>
                </a:lnTo>
                <a:lnTo>
                  <a:pt x="81" y="66"/>
                </a:lnTo>
                <a:lnTo>
                  <a:pt x="79" y="72"/>
                </a:lnTo>
                <a:lnTo>
                  <a:pt x="77" y="77"/>
                </a:lnTo>
                <a:lnTo>
                  <a:pt x="77" y="77"/>
                </a:lnTo>
                <a:lnTo>
                  <a:pt x="79" y="83"/>
                </a:lnTo>
                <a:lnTo>
                  <a:pt x="81" y="88"/>
                </a:lnTo>
                <a:lnTo>
                  <a:pt x="82" y="94"/>
                </a:lnTo>
                <a:lnTo>
                  <a:pt x="86" y="99"/>
                </a:lnTo>
                <a:lnTo>
                  <a:pt x="86" y="99"/>
                </a:lnTo>
                <a:lnTo>
                  <a:pt x="92" y="103"/>
                </a:lnTo>
                <a:lnTo>
                  <a:pt x="97" y="107"/>
                </a:lnTo>
                <a:lnTo>
                  <a:pt x="103" y="108"/>
                </a:lnTo>
                <a:lnTo>
                  <a:pt x="108" y="108"/>
                </a:lnTo>
                <a:lnTo>
                  <a:pt x="108" y="108"/>
                </a:lnTo>
                <a:lnTo>
                  <a:pt x="117" y="108"/>
                </a:lnTo>
                <a:lnTo>
                  <a:pt x="126" y="103"/>
                </a:lnTo>
                <a:lnTo>
                  <a:pt x="128" y="105"/>
                </a:lnTo>
                <a:lnTo>
                  <a:pt x="125" y="108"/>
                </a:lnTo>
                <a:lnTo>
                  <a:pt x="143" y="127"/>
                </a:lnTo>
                <a:lnTo>
                  <a:pt x="156" y="116"/>
                </a:lnTo>
                <a:lnTo>
                  <a:pt x="138" y="96"/>
                </a:lnTo>
                <a:lnTo>
                  <a:pt x="134" y="99"/>
                </a:lnTo>
                <a:lnTo>
                  <a:pt x="132" y="97"/>
                </a:lnTo>
                <a:lnTo>
                  <a:pt x="132" y="97"/>
                </a:lnTo>
                <a:lnTo>
                  <a:pt x="138" y="88"/>
                </a:lnTo>
                <a:lnTo>
                  <a:pt x="139" y="79"/>
                </a:lnTo>
                <a:lnTo>
                  <a:pt x="139" y="79"/>
                </a:lnTo>
                <a:lnTo>
                  <a:pt x="139" y="74"/>
                </a:lnTo>
                <a:lnTo>
                  <a:pt x="138" y="66"/>
                </a:lnTo>
                <a:lnTo>
                  <a:pt x="136" y="61"/>
                </a:lnTo>
                <a:lnTo>
                  <a:pt x="132" y="57"/>
                </a:lnTo>
                <a:lnTo>
                  <a:pt x="132" y="57"/>
                </a:lnTo>
                <a:lnTo>
                  <a:pt x="132" y="57"/>
                </a:lnTo>
                <a:lnTo>
                  <a:pt x="132" y="57"/>
                </a:lnTo>
                <a:lnTo>
                  <a:pt x="132" y="57"/>
                </a:lnTo>
                <a:lnTo>
                  <a:pt x="126" y="52"/>
                </a:lnTo>
                <a:lnTo>
                  <a:pt x="121" y="50"/>
                </a:lnTo>
                <a:lnTo>
                  <a:pt x="115" y="48"/>
                </a:lnTo>
                <a:lnTo>
                  <a:pt x="110" y="46"/>
                </a:lnTo>
                <a:lnTo>
                  <a:pt x="110" y="46"/>
                </a:lnTo>
                <a:lnTo>
                  <a:pt x="103" y="48"/>
                </a:lnTo>
                <a:lnTo>
                  <a:pt x="97" y="50"/>
                </a:lnTo>
                <a:lnTo>
                  <a:pt x="92" y="52"/>
                </a:lnTo>
                <a:lnTo>
                  <a:pt x="88" y="55"/>
                </a:lnTo>
                <a:lnTo>
                  <a:pt x="88" y="55"/>
                </a:lnTo>
                <a:close/>
                <a:moveTo>
                  <a:pt x="97" y="70"/>
                </a:moveTo>
                <a:lnTo>
                  <a:pt x="97" y="74"/>
                </a:lnTo>
                <a:lnTo>
                  <a:pt x="121" y="74"/>
                </a:lnTo>
                <a:lnTo>
                  <a:pt x="121" y="70"/>
                </a:lnTo>
                <a:lnTo>
                  <a:pt x="97" y="70"/>
                </a:lnTo>
                <a:lnTo>
                  <a:pt x="97" y="70"/>
                </a:lnTo>
                <a:close/>
                <a:moveTo>
                  <a:pt x="95" y="77"/>
                </a:moveTo>
                <a:lnTo>
                  <a:pt x="95" y="81"/>
                </a:lnTo>
                <a:lnTo>
                  <a:pt x="123" y="81"/>
                </a:lnTo>
                <a:lnTo>
                  <a:pt x="123" y="77"/>
                </a:lnTo>
                <a:lnTo>
                  <a:pt x="95" y="77"/>
                </a:lnTo>
                <a:lnTo>
                  <a:pt x="95" y="77"/>
                </a:lnTo>
                <a:close/>
                <a:moveTo>
                  <a:pt x="97" y="85"/>
                </a:moveTo>
                <a:lnTo>
                  <a:pt x="97" y="86"/>
                </a:lnTo>
                <a:lnTo>
                  <a:pt x="106" y="86"/>
                </a:lnTo>
                <a:lnTo>
                  <a:pt x="106" y="85"/>
                </a:lnTo>
                <a:lnTo>
                  <a:pt x="97" y="85"/>
                </a:lnTo>
                <a:lnTo>
                  <a:pt x="97" y="85"/>
                </a:lnTo>
                <a:close/>
                <a:moveTo>
                  <a:pt x="104" y="64"/>
                </a:moveTo>
                <a:lnTo>
                  <a:pt x="104" y="68"/>
                </a:lnTo>
                <a:lnTo>
                  <a:pt x="114" y="68"/>
                </a:lnTo>
                <a:lnTo>
                  <a:pt x="114" y="64"/>
                </a:lnTo>
                <a:lnTo>
                  <a:pt x="104" y="64"/>
                </a:lnTo>
                <a:lnTo>
                  <a:pt x="104" y="64"/>
                </a:lnTo>
                <a:close/>
                <a:moveTo>
                  <a:pt x="110" y="59"/>
                </a:moveTo>
                <a:lnTo>
                  <a:pt x="110" y="59"/>
                </a:lnTo>
                <a:lnTo>
                  <a:pt x="103" y="59"/>
                </a:lnTo>
                <a:lnTo>
                  <a:pt x="95" y="64"/>
                </a:lnTo>
                <a:lnTo>
                  <a:pt x="95" y="64"/>
                </a:lnTo>
                <a:lnTo>
                  <a:pt x="92" y="70"/>
                </a:lnTo>
                <a:lnTo>
                  <a:pt x="90" y="77"/>
                </a:lnTo>
                <a:lnTo>
                  <a:pt x="90" y="77"/>
                </a:lnTo>
                <a:lnTo>
                  <a:pt x="90" y="85"/>
                </a:lnTo>
                <a:lnTo>
                  <a:pt x="95" y="92"/>
                </a:lnTo>
                <a:lnTo>
                  <a:pt x="95" y="92"/>
                </a:lnTo>
                <a:lnTo>
                  <a:pt x="101" y="96"/>
                </a:lnTo>
                <a:lnTo>
                  <a:pt x="108" y="97"/>
                </a:lnTo>
                <a:lnTo>
                  <a:pt x="108" y="97"/>
                </a:lnTo>
                <a:lnTo>
                  <a:pt x="115" y="96"/>
                </a:lnTo>
                <a:lnTo>
                  <a:pt x="123" y="92"/>
                </a:lnTo>
                <a:lnTo>
                  <a:pt x="123" y="92"/>
                </a:lnTo>
                <a:lnTo>
                  <a:pt x="123" y="92"/>
                </a:lnTo>
                <a:lnTo>
                  <a:pt x="123" y="92"/>
                </a:lnTo>
                <a:lnTo>
                  <a:pt x="123" y="92"/>
                </a:lnTo>
                <a:lnTo>
                  <a:pt x="126" y="86"/>
                </a:lnTo>
                <a:lnTo>
                  <a:pt x="128" y="79"/>
                </a:lnTo>
                <a:lnTo>
                  <a:pt x="128" y="79"/>
                </a:lnTo>
                <a:lnTo>
                  <a:pt x="126" y="72"/>
                </a:lnTo>
                <a:lnTo>
                  <a:pt x="123" y="64"/>
                </a:lnTo>
                <a:lnTo>
                  <a:pt x="123" y="64"/>
                </a:lnTo>
                <a:lnTo>
                  <a:pt x="123" y="64"/>
                </a:lnTo>
                <a:lnTo>
                  <a:pt x="123" y="64"/>
                </a:lnTo>
                <a:lnTo>
                  <a:pt x="123" y="64"/>
                </a:lnTo>
                <a:lnTo>
                  <a:pt x="117" y="61"/>
                </a:lnTo>
                <a:lnTo>
                  <a:pt x="110" y="59"/>
                </a:lnTo>
                <a:lnTo>
                  <a:pt x="110" y="59"/>
                </a:lnTo>
                <a:close/>
                <a:moveTo>
                  <a:pt x="37" y="46"/>
                </a:moveTo>
                <a:lnTo>
                  <a:pt x="29" y="37"/>
                </a:lnTo>
                <a:lnTo>
                  <a:pt x="11" y="20"/>
                </a:lnTo>
                <a:lnTo>
                  <a:pt x="11" y="70"/>
                </a:lnTo>
                <a:lnTo>
                  <a:pt x="29" y="53"/>
                </a:lnTo>
                <a:lnTo>
                  <a:pt x="37" y="46"/>
                </a:lnTo>
                <a:lnTo>
                  <a:pt x="37" y="46"/>
                </a:lnTo>
                <a:close/>
                <a:moveTo>
                  <a:pt x="37" y="29"/>
                </a:moveTo>
                <a:lnTo>
                  <a:pt x="60" y="52"/>
                </a:lnTo>
                <a:lnTo>
                  <a:pt x="84" y="29"/>
                </a:lnTo>
                <a:lnTo>
                  <a:pt x="101" y="11"/>
                </a:lnTo>
                <a:lnTo>
                  <a:pt x="20" y="11"/>
                </a:lnTo>
                <a:lnTo>
                  <a:pt x="37" y="29"/>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07"/>
          <p:cNvSpPr>
            <a:spLocks noEditPoints="1"/>
          </p:cNvSpPr>
          <p:nvPr/>
        </p:nvSpPr>
        <p:spPr bwMode="auto">
          <a:xfrm>
            <a:off x="8885555" y="4927918"/>
            <a:ext cx="295275" cy="254635"/>
          </a:xfrm>
          <a:custGeom>
            <a:avLst/>
            <a:gdLst>
              <a:gd name="T0" fmla="*/ 127 w 145"/>
              <a:gd name="T1" fmla="*/ 0 h 125"/>
              <a:gd name="T2" fmla="*/ 140 w 145"/>
              <a:gd name="T3" fmla="*/ 103 h 125"/>
              <a:gd name="T4" fmla="*/ 103 w 145"/>
              <a:gd name="T5" fmla="*/ 115 h 125"/>
              <a:gd name="T6" fmla="*/ 43 w 145"/>
              <a:gd name="T7" fmla="*/ 115 h 125"/>
              <a:gd name="T8" fmla="*/ 6 w 145"/>
              <a:gd name="T9" fmla="*/ 103 h 125"/>
              <a:gd name="T10" fmla="*/ 17 w 145"/>
              <a:gd name="T11" fmla="*/ 0 h 125"/>
              <a:gd name="T12" fmla="*/ 89 w 145"/>
              <a:gd name="T13" fmla="*/ 20 h 125"/>
              <a:gd name="T14" fmla="*/ 89 w 145"/>
              <a:gd name="T15" fmla="*/ 29 h 125"/>
              <a:gd name="T16" fmla="*/ 101 w 145"/>
              <a:gd name="T17" fmla="*/ 40 h 125"/>
              <a:gd name="T18" fmla="*/ 114 w 145"/>
              <a:gd name="T19" fmla="*/ 40 h 125"/>
              <a:gd name="T20" fmla="*/ 111 w 145"/>
              <a:gd name="T21" fmla="*/ 20 h 125"/>
              <a:gd name="T22" fmla="*/ 100 w 145"/>
              <a:gd name="T23" fmla="*/ 20 h 125"/>
              <a:gd name="T24" fmla="*/ 90 w 145"/>
              <a:gd name="T25" fmla="*/ 46 h 125"/>
              <a:gd name="T26" fmla="*/ 90 w 145"/>
              <a:gd name="T27" fmla="*/ 59 h 125"/>
              <a:gd name="T28" fmla="*/ 105 w 145"/>
              <a:gd name="T29" fmla="*/ 71 h 125"/>
              <a:gd name="T30" fmla="*/ 120 w 145"/>
              <a:gd name="T31" fmla="*/ 71 h 125"/>
              <a:gd name="T32" fmla="*/ 114 w 145"/>
              <a:gd name="T33" fmla="*/ 46 h 125"/>
              <a:gd name="T34" fmla="*/ 103 w 145"/>
              <a:gd name="T35" fmla="*/ 46 h 125"/>
              <a:gd name="T36" fmla="*/ 61 w 145"/>
              <a:gd name="T37" fmla="*/ 46 h 125"/>
              <a:gd name="T38" fmla="*/ 59 w 145"/>
              <a:gd name="T39" fmla="*/ 59 h 125"/>
              <a:gd name="T40" fmla="*/ 74 w 145"/>
              <a:gd name="T41" fmla="*/ 71 h 125"/>
              <a:gd name="T42" fmla="*/ 87 w 145"/>
              <a:gd name="T43" fmla="*/ 71 h 125"/>
              <a:gd name="T44" fmla="*/ 85 w 145"/>
              <a:gd name="T45" fmla="*/ 46 h 125"/>
              <a:gd name="T46" fmla="*/ 74 w 145"/>
              <a:gd name="T47" fmla="*/ 46 h 125"/>
              <a:gd name="T48" fmla="*/ 32 w 145"/>
              <a:gd name="T49" fmla="*/ 46 h 125"/>
              <a:gd name="T50" fmla="*/ 30 w 145"/>
              <a:gd name="T51" fmla="*/ 59 h 125"/>
              <a:gd name="T52" fmla="*/ 41 w 145"/>
              <a:gd name="T53" fmla="*/ 71 h 125"/>
              <a:gd name="T54" fmla="*/ 54 w 145"/>
              <a:gd name="T55" fmla="*/ 71 h 125"/>
              <a:gd name="T56" fmla="*/ 55 w 145"/>
              <a:gd name="T57" fmla="*/ 46 h 125"/>
              <a:gd name="T58" fmla="*/ 43 w 145"/>
              <a:gd name="T59" fmla="*/ 46 h 125"/>
              <a:gd name="T60" fmla="*/ 61 w 145"/>
              <a:gd name="T61" fmla="*/ 20 h 125"/>
              <a:gd name="T62" fmla="*/ 61 w 145"/>
              <a:gd name="T63" fmla="*/ 29 h 125"/>
              <a:gd name="T64" fmla="*/ 72 w 145"/>
              <a:gd name="T65" fmla="*/ 40 h 125"/>
              <a:gd name="T66" fmla="*/ 85 w 145"/>
              <a:gd name="T67" fmla="*/ 40 h 125"/>
              <a:gd name="T68" fmla="*/ 83 w 145"/>
              <a:gd name="T69" fmla="*/ 20 h 125"/>
              <a:gd name="T70" fmla="*/ 72 w 145"/>
              <a:gd name="T71" fmla="*/ 20 h 125"/>
              <a:gd name="T72" fmla="*/ 35 w 145"/>
              <a:gd name="T73" fmla="*/ 20 h 125"/>
              <a:gd name="T74" fmla="*/ 33 w 145"/>
              <a:gd name="T75" fmla="*/ 29 h 125"/>
              <a:gd name="T76" fmla="*/ 44 w 145"/>
              <a:gd name="T77" fmla="*/ 40 h 125"/>
              <a:gd name="T78" fmla="*/ 55 w 145"/>
              <a:gd name="T79" fmla="*/ 40 h 125"/>
              <a:gd name="T80" fmla="*/ 57 w 145"/>
              <a:gd name="T81" fmla="*/ 20 h 125"/>
              <a:gd name="T82" fmla="*/ 46 w 145"/>
              <a:gd name="T83" fmla="*/ 20 h 125"/>
              <a:gd name="T84" fmla="*/ 118 w 145"/>
              <a:gd name="T85" fmla="*/ 13 h 125"/>
              <a:gd name="T86" fmla="*/ 133 w 145"/>
              <a:gd name="T87"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5" h="125">
                <a:moveTo>
                  <a:pt x="21" y="0"/>
                </a:moveTo>
                <a:lnTo>
                  <a:pt x="123" y="0"/>
                </a:lnTo>
                <a:lnTo>
                  <a:pt x="127" y="0"/>
                </a:lnTo>
                <a:lnTo>
                  <a:pt x="129" y="5"/>
                </a:lnTo>
                <a:lnTo>
                  <a:pt x="145" y="86"/>
                </a:lnTo>
                <a:lnTo>
                  <a:pt x="140" y="103"/>
                </a:lnTo>
                <a:lnTo>
                  <a:pt x="87" y="103"/>
                </a:lnTo>
                <a:lnTo>
                  <a:pt x="87" y="115"/>
                </a:lnTo>
                <a:lnTo>
                  <a:pt x="103" y="115"/>
                </a:lnTo>
                <a:lnTo>
                  <a:pt x="103" y="125"/>
                </a:lnTo>
                <a:lnTo>
                  <a:pt x="43" y="125"/>
                </a:lnTo>
                <a:lnTo>
                  <a:pt x="43" y="115"/>
                </a:lnTo>
                <a:lnTo>
                  <a:pt x="61" y="115"/>
                </a:lnTo>
                <a:lnTo>
                  <a:pt x="61" y="103"/>
                </a:lnTo>
                <a:lnTo>
                  <a:pt x="6" y="103"/>
                </a:lnTo>
                <a:lnTo>
                  <a:pt x="0" y="86"/>
                </a:lnTo>
                <a:lnTo>
                  <a:pt x="15" y="5"/>
                </a:lnTo>
                <a:lnTo>
                  <a:pt x="17" y="0"/>
                </a:lnTo>
                <a:lnTo>
                  <a:pt x="21" y="0"/>
                </a:lnTo>
                <a:lnTo>
                  <a:pt x="21" y="0"/>
                </a:lnTo>
                <a:close/>
                <a:moveTo>
                  <a:pt x="89" y="20"/>
                </a:moveTo>
                <a:lnTo>
                  <a:pt x="89" y="20"/>
                </a:lnTo>
                <a:lnTo>
                  <a:pt x="89" y="29"/>
                </a:lnTo>
                <a:lnTo>
                  <a:pt x="89" y="29"/>
                </a:lnTo>
                <a:lnTo>
                  <a:pt x="90" y="40"/>
                </a:lnTo>
                <a:lnTo>
                  <a:pt x="90" y="40"/>
                </a:lnTo>
                <a:lnTo>
                  <a:pt x="101" y="40"/>
                </a:lnTo>
                <a:lnTo>
                  <a:pt x="101" y="40"/>
                </a:lnTo>
                <a:lnTo>
                  <a:pt x="114" y="40"/>
                </a:lnTo>
                <a:lnTo>
                  <a:pt x="114" y="40"/>
                </a:lnTo>
                <a:lnTo>
                  <a:pt x="112" y="29"/>
                </a:lnTo>
                <a:lnTo>
                  <a:pt x="112" y="29"/>
                </a:lnTo>
                <a:lnTo>
                  <a:pt x="111" y="20"/>
                </a:lnTo>
                <a:lnTo>
                  <a:pt x="111" y="20"/>
                </a:lnTo>
                <a:lnTo>
                  <a:pt x="100" y="20"/>
                </a:lnTo>
                <a:lnTo>
                  <a:pt x="100" y="20"/>
                </a:lnTo>
                <a:lnTo>
                  <a:pt x="89" y="20"/>
                </a:lnTo>
                <a:lnTo>
                  <a:pt x="89" y="20"/>
                </a:lnTo>
                <a:close/>
                <a:moveTo>
                  <a:pt x="90" y="46"/>
                </a:moveTo>
                <a:lnTo>
                  <a:pt x="90" y="46"/>
                </a:lnTo>
                <a:lnTo>
                  <a:pt x="90" y="59"/>
                </a:lnTo>
                <a:lnTo>
                  <a:pt x="90" y="59"/>
                </a:lnTo>
                <a:lnTo>
                  <a:pt x="92" y="71"/>
                </a:lnTo>
                <a:lnTo>
                  <a:pt x="92" y="71"/>
                </a:lnTo>
                <a:lnTo>
                  <a:pt x="105" y="71"/>
                </a:lnTo>
                <a:lnTo>
                  <a:pt x="105" y="71"/>
                </a:lnTo>
                <a:lnTo>
                  <a:pt x="120" y="71"/>
                </a:lnTo>
                <a:lnTo>
                  <a:pt x="120" y="71"/>
                </a:lnTo>
                <a:lnTo>
                  <a:pt x="118" y="59"/>
                </a:lnTo>
                <a:lnTo>
                  <a:pt x="118" y="59"/>
                </a:lnTo>
                <a:lnTo>
                  <a:pt x="114" y="46"/>
                </a:lnTo>
                <a:lnTo>
                  <a:pt x="114" y="46"/>
                </a:lnTo>
                <a:lnTo>
                  <a:pt x="103" y="46"/>
                </a:lnTo>
                <a:lnTo>
                  <a:pt x="103" y="46"/>
                </a:lnTo>
                <a:lnTo>
                  <a:pt x="90" y="46"/>
                </a:lnTo>
                <a:lnTo>
                  <a:pt x="90" y="46"/>
                </a:lnTo>
                <a:close/>
                <a:moveTo>
                  <a:pt x="61" y="46"/>
                </a:moveTo>
                <a:lnTo>
                  <a:pt x="61" y="46"/>
                </a:lnTo>
                <a:lnTo>
                  <a:pt x="59" y="59"/>
                </a:lnTo>
                <a:lnTo>
                  <a:pt x="59" y="59"/>
                </a:lnTo>
                <a:lnTo>
                  <a:pt x="59" y="71"/>
                </a:lnTo>
                <a:lnTo>
                  <a:pt x="59" y="71"/>
                </a:lnTo>
                <a:lnTo>
                  <a:pt x="74" y="71"/>
                </a:lnTo>
                <a:lnTo>
                  <a:pt x="74" y="71"/>
                </a:lnTo>
                <a:lnTo>
                  <a:pt x="87" y="71"/>
                </a:lnTo>
                <a:lnTo>
                  <a:pt x="87" y="71"/>
                </a:lnTo>
                <a:lnTo>
                  <a:pt x="87" y="59"/>
                </a:lnTo>
                <a:lnTo>
                  <a:pt x="87" y="59"/>
                </a:lnTo>
                <a:lnTo>
                  <a:pt x="85" y="46"/>
                </a:lnTo>
                <a:lnTo>
                  <a:pt x="85" y="46"/>
                </a:lnTo>
                <a:lnTo>
                  <a:pt x="74" y="46"/>
                </a:lnTo>
                <a:lnTo>
                  <a:pt x="74" y="46"/>
                </a:lnTo>
                <a:lnTo>
                  <a:pt x="61" y="46"/>
                </a:lnTo>
                <a:lnTo>
                  <a:pt x="61" y="46"/>
                </a:lnTo>
                <a:close/>
                <a:moveTo>
                  <a:pt x="32" y="46"/>
                </a:moveTo>
                <a:lnTo>
                  <a:pt x="32" y="46"/>
                </a:lnTo>
                <a:lnTo>
                  <a:pt x="30" y="59"/>
                </a:lnTo>
                <a:lnTo>
                  <a:pt x="30" y="59"/>
                </a:lnTo>
                <a:lnTo>
                  <a:pt x="26" y="71"/>
                </a:lnTo>
                <a:lnTo>
                  <a:pt x="26" y="71"/>
                </a:lnTo>
                <a:lnTo>
                  <a:pt x="41" y="71"/>
                </a:lnTo>
                <a:lnTo>
                  <a:pt x="41" y="71"/>
                </a:lnTo>
                <a:lnTo>
                  <a:pt x="54" y="71"/>
                </a:lnTo>
                <a:lnTo>
                  <a:pt x="54" y="71"/>
                </a:lnTo>
                <a:lnTo>
                  <a:pt x="55" y="59"/>
                </a:lnTo>
                <a:lnTo>
                  <a:pt x="55" y="59"/>
                </a:lnTo>
                <a:lnTo>
                  <a:pt x="55" y="46"/>
                </a:lnTo>
                <a:lnTo>
                  <a:pt x="55" y="46"/>
                </a:lnTo>
                <a:lnTo>
                  <a:pt x="43" y="46"/>
                </a:lnTo>
                <a:lnTo>
                  <a:pt x="43" y="46"/>
                </a:lnTo>
                <a:lnTo>
                  <a:pt x="32" y="46"/>
                </a:lnTo>
                <a:lnTo>
                  <a:pt x="32" y="46"/>
                </a:lnTo>
                <a:close/>
                <a:moveTo>
                  <a:pt x="61" y="20"/>
                </a:moveTo>
                <a:lnTo>
                  <a:pt x="61" y="20"/>
                </a:lnTo>
                <a:lnTo>
                  <a:pt x="61" y="29"/>
                </a:lnTo>
                <a:lnTo>
                  <a:pt x="61" y="29"/>
                </a:lnTo>
                <a:lnTo>
                  <a:pt x="61" y="40"/>
                </a:lnTo>
                <a:lnTo>
                  <a:pt x="61" y="40"/>
                </a:lnTo>
                <a:lnTo>
                  <a:pt x="72" y="40"/>
                </a:lnTo>
                <a:lnTo>
                  <a:pt x="72" y="40"/>
                </a:lnTo>
                <a:lnTo>
                  <a:pt x="85" y="40"/>
                </a:lnTo>
                <a:lnTo>
                  <a:pt x="85" y="40"/>
                </a:lnTo>
                <a:lnTo>
                  <a:pt x="85" y="29"/>
                </a:lnTo>
                <a:lnTo>
                  <a:pt x="85" y="29"/>
                </a:lnTo>
                <a:lnTo>
                  <a:pt x="83" y="20"/>
                </a:lnTo>
                <a:lnTo>
                  <a:pt x="83" y="20"/>
                </a:lnTo>
                <a:lnTo>
                  <a:pt x="72" y="20"/>
                </a:lnTo>
                <a:lnTo>
                  <a:pt x="72" y="20"/>
                </a:lnTo>
                <a:lnTo>
                  <a:pt x="61" y="20"/>
                </a:lnTo>
                <a:lnTo>
                  <a:pt x="61" y="20"/>
                </a:lnTo>
                <a:close/>
                <a:moveTo>
                  <a:pt x="35" y="20"/>
                </a:moveTo>
                <a:lnTo>
                  <a:pt x="35" y="20"/>
                </a:lnTo>
                <a:lnTo>
                  <a:pt x="33" y="29"/>
                </a:lnTo>
                <a:lnTo>
                  <a:pt x="33" y="29"/>
                </a:lnTo>
                <a:lnTo>
                  <a:pt x="32" y="40"/>
                </a:lnTo>
                <a:lnTo>
                  <a:pt x="32" y="40"/>
                </a:lnTo>
                <a:lnTo>
                  <a:pt x="44" y="40"/>
                </a:lnTo>
                <a:lnTo>
                  <a:pt x="44" y="40"/>
                </a:lnTo>
                <a:lnTo>
                  <a:pt x="55" y="40"/>
                </a:lnTo>
                <a:lnTo>
                  <a:pt x="55" y="40"/>
                </a:lnTo>
                <a:lnTo>
                  <a:pt x="57" y="29"/>
                </a:lnTo>
                <a:lnTo>
                  <a:pt x="57" y="29"/>
                </a:lnTo>
                <a:lnTo>
                  <a:pt x="57" y="20"/>
                </a:lnTo>
                <a:lnTo>
                  <a:pt x="57" y="20"/>
                </a:lnTo>
                <a:lnTo>
                  <a:pt x="46" y="20"/>
                </a:lnTo>
                <a:lnTo>
                  <a:pt x="46" y="20"/>
                </a:lnTo>
                <a:lnTo>
                  <a:pt x="35" y="20"/>
                </a:lnTo>
                <a:lnTo>
                  <a:pt x="35" y="20"/>
                </a:lnTo>
                <a:close/>
                <a:moveTo>
                  <a:pt x="118" y="13"/>
                </a:moveTo>
                <a:lnTo>
                  <a:pt x="26" y="13"/>
                </a:lnTo>
                <a:lnTo>
                  <a:pt x="15" y="81"/>
                </a:lnTo>
                <a:lnTo>
                  <a:pt x="133" y="81"/>
                </a:lnTo>
                <a:lnTo>
                  <a:pt x="118" y="13"/>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08"/>
          <p:cNvSpPr>
            <a:spLocks noEditPoints="1"/>
          </p:cNvSpPr>
          <p:nvPr/>
        </p:nvSpPr>
        <p:spPr bwMode="auto">
          <a:xfrm>
            <a:off x="8218805" y="3606165"/>
            <a:ext cx="246380" cy="311785"/>
          </a:xfrm>
          <a:custGeom>
            <a:avLst/>
            <a:gdLst>
              <a:gd name="T0" fmla="*/ 77 w 121"/>
              <a:gd name="T1" fmla="*/ 45 h 153"/>
              <a:gd name="T2" fmla="*/ 64 w 121"/>
              <a:gd name="T3" fmla="*/ 56 h 153"/>
              <a:gd name="T4" fmla="*/ 68 w 121"/>
              <a:gd name="T5" fmla="*/ 59 h 153"/>
              <a:gd name="T6" fmla="*/ 69 w 121"/>
              <a:gd name="T7" fmla="*/ 65 h 153"/>
              <a:gd name="T8" fmla="*/ 112 w 121"/>
              <a:gd name="T9" fmla="*/ 103 h 153"/>
              <a:gd name="T10" fmla="*/ 68 w 121"/>
              <a:gd name="T11" fmla="*/ 81 h 153"/>
              <a:gd name="T12" fmla="*/ 64 w 121"/>
              <a:gd name="T13" fmla="*/ 78 h 153"/>
              <a:gd name="T14" fmla="*/ 73 w 121"/>
              <a:gd name="T15" fmla="*/ 153 h 153"/>
              <a:gd name="T16" fmla="*/ 55 w 121"/>
              <a:gd name="T17" fmla="*/ 79 h 153"/>
              <a:gd name="T18" fmla="*/ 0 w 121"/>
              <a:gd name="T19" fmla="*/ 94 h 153"/>
              <a:gd name="T20" fmla="*/ 42 w 121"/>
              <a:gd name="T21" fmla="*/ 68 h 153"/>
              <a:gd name="T22" fmla="*/ 46 w 121"/>
              <a:gd name="T23" fmla="*/ 67 h 153"/>
              <a:gd name="T24" fmla="*/ 46 w 121"/>
              <a:gd name="T25" fmla="*/ 65 h 153"/>
              <a:gd name="T26" fmla="*/ 51 w 121"/>
              <a:gd name="T27" fmla="*/ 57 h 153"/>
              <a:gd name="T28" fmla="*/ 64 w 121"/>
              <a:gd name="T29" fmla="*/ 2 h 153"/>
              <a:gd name="T30" fmla="*/ 9 w 121"/>
              <a:gd name="T31" fmla="*/ 70 h 153"/>
              <a:gd name="T32" fmla="*/ 20 w 121"/>
              <a:gd name="T33" fmla="*/ 57 h 153"/>
              <a:gd name="T34" fmla="*/ 18 w 121"/>
              <a:gd name="T35" fmla="*/ 48 h 153"/>
              <a:gd name="T36" fmla="*/ 20 w 121"/>
              <a:gd name="T37" fmla="*/ 37 h 153"/>
              <a:gd name="T38" fmla="*/ 38 w 121"/>
              <a:gd name="T39" fmla="*/ 22 h 153"/>
              <a:gd name="T40" fmla="*/ 38 w 121"/>
              <a:gd name="T41" fmla="*/ 21 h 153"/>
              <a:gd name="T42" fmla="*/ 27 w 121"/>
              <a:gd name="T43" fmla="*/ 24 h 153"/>
              <a:gd name="T44" fmla="*/ 14 w 121"/>
              <a:gd name="T45" fmla="*/ 35 h 153"/>
              <a:gd name="T46" fmla="*/ 5 w 121"/>
              <a:gd name="T47" fmla="*/ 50 h 153"/>
              <a:gd name="T48" fmla="*/ 5 w 121"/>
              <a:gd name="T49" fmla="*/ 65 h 153"/>
              <a:gd name="T50" fmla="*/ 9 w 121"/>
              <a:gd name="T51" fmla="*/ 70 h 153"/>
              <a:gd name="T52" fmla="*/ 86 w 121"/>
              <a:gd name="T53" fmla="*/ 39 h 153"/>
              <a:gd name="T54" fmla="*/ 91 w 121"/>
              <a:gd name="T55" fmla="*/ 41 h 153"/>
              <a:gd name="T56" fmla="*/ 99 w 121"/>
              <a:gd name="T57" fmla="*/ 45 h 153"/>
              <a:gd name="T58" fmla="*/ 106 w 121"/>
              <a:gd name="T59" fmla="*/ 59 h 153"/>
              <a:gd name="T60" fmla="*/ 106 w 121"/>
              <a:gd name="T61" fmla="*/ 72 h 153"/>
              <a:gd name="T62" fmla="*/ 108 w 121"/>
              <a:gd name="T63" fmla="*/ 74 h 153"/>
              <a:gd name="T64" fmla="*/ 110 w 121"/>
              <a:gd name="T65" fmla="*/ 54 h 153"/>
              <a:gd name="T66" fmla="*/ 104 w 121"/>
              <a:gd name="T67" fmla="*/ 37 h 153"/>
              <a:gd name="T68" fmla="*/ 93 w 121"/>
              <a:gd name="T69" fmla="*/ 26 h 153"/>
              <a:gd name="T70" fmla="*/ 79 w 121"/>
              <a:gd name="T71" fmla="*/ 22 h 153"/>
              <a:gd name="T72" fmla="*/ 58 w 121"/>
              <a:gd name="T73" fmla="*/ 61 h 153"/>
              <a:gd name="T74" fmla="*/ 55 w 121"/>
              <a:gd name="T75" fmla="*/ 63 h 153"/>
              <a:gd name="T76" fmla="*/ 51 w 121"/>
              <a:gd name="T77" fmla="*/ 67 h 153"/>
              <a:gd name="T78" fmla="*/ 53 w 121"/>
              <a:gd name="T79" fmla="*/ 70 h 153"/>
              <a:gd name="T80" fmla="*/ 57 w 121"/>
              <a:gd name="T81" fmla="*/ 74 h 153"/>
              <a:gd name="T82" fmla="*/ 62 w 121"/>
              <a:gd name="T83" fmla="*/ 72 h 153"/>
              <a:gd name="T84" fmla="*/ 64 w 121"/>
              <a:gd name="T85" fmla="*/ 68 h 153"/>
              <a:gd name="T86" fmla="*/ 62 w 121"/>
              <a:gd name="T87" fmla="*/ 63 h 153"/>
              <a:gd name="T88" fmla="*/ 58 w 121"/>
              <a:gd name="T89" fmla="*/ 6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 h="153">
                <a:moveTo>
                  <a:pt x="64" y="2"/>
                </a:moveTo>
                <a:lnTo>
                  <a:pt x="77" y="45"/>
                </a:lnTo>
                <a:lnTo>
                  <a:pt x="64" y="52"/>
                </a:lnTo>
                <a:lnTo>
                  <a:pt x="64" y="56"/>
                </a:lnTo>
                <a:lnTo>
                  <a:pt x="64" y="56"/>
                </a:lnTo>
                <a:lnTo>
                  <a:pt x="68" y="59"/>
                </a:lnTo>
                <a:lnTo>
                  <a:pt x="68" y="59"/>
                </a:lnTo>
                <a:lnTo>
                  <a:pt x="69" y="65"/>
                </a:lnTo>
                <a:lnTo>
                  <a:pt x="121" y="92"/>
                </a:lnTo>
                <a:lnTo>
                  <a:pt x="112" y="103"/>
                </a:lnTo>
                <a:lnTo>
                  <a:pt x="68" y="94"/>
                </a:lnTo>
                <a:lnTo>
                  <a:pt x="68" y="81"/>
                </a:lnTo>
                <a:lnTo>
                  <a:pt x="64" y="78"/>
                </a:lnTo>
                <a:lnTo>
                  <a:pt x="64" y="78"/>
                </a:lnTo>
                <a:lnTo>
                  <a:pt x="62" y="78"/>
                </a:lnTo>
                <a:lnTo>
                  <a:pt x="73" y="153"/>
                </a:lnTo>
                <a:lnTo>
                  <a:pt x="42" y="153"/>
                </a:lnTo>
                <a:lnTo>
                  <a:pt x="55" y="79"/>
                </a:lnTo>
                <a:lnTo>
                  <a:pt x="5" y="109"/>
                </a:lnTo>
                <a:lnTo>
                  <a:pt x="0" y="94"/>
                </a:lnTo>
                <a:lnTo>
                  <a:pt x="29" y="63"/>
                </a:lnTo>
                <a:lnTo>
                  <a:pt x="42" y="68"/>
                </a:lnTo>
                <a:lnTo>
                  <a:pt x="46" y="67"/>
                </a:lnTo>
                <a:lnTo>
                  <a:pt x="46" y="67"/>
                </a:lnTo>
                <a:lnTo>
                  <a:pt x="46" y="65"/>
                </a:lnTo>
                <a:lnTo>
                  <a:pt x="46" y="65"/>
                </a:lnTo>
                <a:lnTo>
                  <a:pt x="47" y="61"/>
                </a:lnTo>
                <a:lnTo>
                  <a:pt x="51" y="57"/>
                </a:lnTo>
                <a:lnTo>
                  <a:pt x="49" y="0"/>
                </a:lnTo>
                <a:lnTo>
                  <a:pt x="64" y="2"/>
                </a:lnTo>
                <a:lnTo>
                  <a:pt x="64" y="2"/>
                </a:lnTo>
                <a:close/>
                <a:moveTo>
                  <a:pt x="9" y="70"/>
                </a:moveTo>
                <a:lnTo>
                  <a:pt x="20" y="57"/>
                </a:lnTo>
                <a:lnTo>
                  <a:pt x="20" y="57"/>
                </a:lnTo>
                <a:lnTo>
                  <a:pt x="18" y="52"/>
                </a:lnTo>
                <a:lnTo>
                  <a:pt x="18" y="48"/>
                </a:lnTo>
                <a:lnTo>
                  <a:pt x="18" y="43"/>
                </a:lnTo>
                <a:lnTo>
                  <a:pt x="20" y="37"/>
                </a:lnTo>
                <a:lnTo>
                  <a:pt x="27" y="30"/>
                </a:lnTo>
                <a:lnTo>
                  <a:pt x="38" y="22"/>
                </a:lnTo>
                <a:lnTo>
                  <a:pt x="38" y="22"/>
                </a:lnTo>
                <a:lnTo>
                  <a:pt x="38" y="21"/>
                </a:lnTo>
                <a:lnTo>
                  <a:pt x="38" y="21"/>
                </a:lnTo>
                <a:lnTo>
                  <a:pt x="27" y="24"/>
                </a:lnTo>
                <a:lnTo>
                  <a:pt x="20" y="28"/>
                </a:lnTo>
                <a:lnTo>
                  <a:pt x="14" y="35"/>
                </a:lnTo>
                <a:lnTo>
                  <a:pt x="9" y="43"/>
                </a:lnTo>
                <a:lnTo>
                  <a:pt x="5" y="50"/>
                </a:lnTo>
                <a:lnTo>
                  <a:pt x="5" y="57"/>
                </a:lnTo>
                <a:lnTo>
                  <a:pt x="5" y="65"/>
                </a:lnTo>
                <a:lnTo>
                  <a:pt x="9" y="70"/>
                </a:lnTo>
                <a:lnTo>
                  <a:pt x="9" y="70"/>
                </a:lnTo>
                <a:close/>
                <a:moveTo>
                  <a:pt x="79" y="22"/>
                </a:moveTo>
                <a:lnTo>
                  <a:pt x="86" y="39"/>
                </a:lnTo>
                <a:lnTo>
                  <a:pt x="86" y="39"/>
                </a:lnTo>
                <a:lnTo>
                  <a:pt x="91" y="41"/>
                </a:lnTo>
                <a:lnTo>
                  <a:pt x="95" y="43"/>
                </a:lnTo>
                <a:lnTo>
                  <a:pt x="99" y="45"/>
                </a:lnTo>
                <a:lnTo>
                  <a:pt x="102" y="50"/>
                </a:lnTo>
                <a:lnTo>
                  <a:pt x="106" y="59"/>
                </a:lnTo>
                <a:lnTo>
                  <a:pt x="106" y="72"/>
                </a:lnTo>
                <a:lnTo>
                  <a:pt x="106" y="72"/>
                </a:lnTo>
                <a:lnTo>
                  <a:pt x="108" y="74"/>
                </a:lnTo>
                <a:lnTo>
                  <a:pt x="108" y="74"/>
                </a:lnTo>
                <a:lnTo>
                  <a:pt x="110" y="63"/>
                </a:lnTo>
                <a:lnTo>
                  <a:pt x="110" y="54"/>
                </a:lnTo>
                <a:lnTo>
                  <a:pt x="108" y="45"/>
                </a:lnTo>
                <a:lnTo>
                  <a:pt x="104" y="37"/>
                </a:lnTo>
                <a:lnTo>
                  <a:pt x="99" y="32"/>
                </a:lnTo>
                <a:lnTo>
                  <a:pt x="93" y="26"/>
                </a:lnTo>
                <a:lnTo>
                  <a:pt x="86" y="24"/>
                </a:lnTo>
                <a:lnTo>
                  <a:pt x="79" y="22"/>
                </a:lnTo>
                <a:lnTo>
                  <a:pt x="79" y="22"/>
                </a:lnTo>
                <a:close/>
                <a:moveTo>
                  <a:pt x="58" y="61"/>
                </a:moveTo>
                <a:lnTo>
                  <a:pt x="58" y="61"/>
                </a:lnTo>
                <a:lnTo>
                  <a:pt x="55" y="63"/>
                </a:lnTo>
                <a:lnTo>
                  <a:pt x="55" y="63"/>
                </a:lnTo>
                <a:lnTo>
                  <a:pt x="51" y="67"/>
                </a:lnTo>
                <a:lnTo>
                  <a:pt x="51" y="67"/>
                </a:lnTo>
                <a:lnTo>
                  <a:pt x="53" y="70"/>
                </a:lnTo>
                <a:lnTo>
                  <a:pt x="53" y="70"/>
                </a:lnTo>
                <a:lnTo>
                  <a:pt x="57" y="74"/>
                </a:lnTo>
                <a:lnTo>
                  <a:pt x="57" y="74"/>
                </a:lnTo>
                <a:lnTo>
                  <a:pt x="62" y="72"/>
                </a:lnTo>
                <a:lnTo>
                  <a:pt x="62" y="72"/>
                </a:lnTo>
                <a:lnTo>
                  <a:pt x="64" y="68"/>
                </a:lnTo>
                <a:lnTo>
                  <a:pt x="64" y="68"/>
                </a:lnTo>
                <a:lnTo>
                  <a:pt x="62" y="63"/>
                </a:lnTo>
                <a:lnTo>
                  <a:pt x="62" y="63"/>
                </a:lnTo>
                <a:lnTo>
                  <a:pt x="58" y="61"/>
                </a:lnTo>
                <a:lnTo>
                  <a:pt x="58" y="61"/>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09"/>
          <p:cNvSpPr>
            <a:spLocks noEditPoints="1"/>
          </p:cNvSpPr>
          <p:nvPr/>
        </p:nvSpPr>
        <p:spPr bwMode="auto">
          <a:xfrm>
            <a:off x="6804025" y="5551170"/>
            <a:ext cx="317500" cy="260350"/>
          </a:xfrm>
          <a:custGeom>
            <a:avLst/>
            <a:gdLst>
              <a:gd name="T0" fmla="*/ 110 w 156"/>
              <a:gd name="T1" fmla="*/ 55 h 128"/>
              <a:gd name="T2" fmla="*/ 127 w 156"/>
              <a:gd name="T3" fmla="*/ 62 h 128"/>
              <a:gd name="T4" fmla="*/ 140 w 156"/>
              <a:gd name="T5" fmla="*/ 72 h 128"/>
              <a:gd name="T6" fmla="*/ 153 w 156"/>
              <a:gd name="T7" fmla="*/ 90 h 128"/>
              <a:gd name="T8" fmla="*/ 156 w 156"/>
              <a:gd name="T9" fmla="*/ 114 h 128"/>
              <a:gd name="T10" fmla="*/ 125 w 156"/>
              <a:gd name="T11" fmla="*/ 128 h 128"/>
              <a:gd name="T12" fmla="*/ 125 w 156"/>
              <a:gd name="T13" fmla="*/ 114 h 128"/>
              <a:gd name="T14" fmla="*/ 123 w 156"/>
              <a:gd name="T15" fmla="*/ 103 h 128"/>
              <a:gd name="T16" fmla="*/ 116 w 156"/>
              <a:gd name="T17" fmla="*/ 94 h 128"/>
              <a:gd name="T18" fmla="*/ 110 w 156"/>
              <a:gd name="T19" fmla="*/ 99 h 128"/>
              <a:gd name="T20" fmla="*/ 48 w 156"/>
              <a:gd name="T21" fmla="*/ 42 h 128"/>
              <a:gd name="T22" fmla="*/ 59 w 156"/>
              <a:gd name="T23" fmla="*/ 33 h 128"/>
              <a:gd name="T24" fmla="*/ 70 w 156"/>
              <a:gd name="T25" fmla="*/ 20 h 128"/>
              <a:gd name="T26" fmla="*/ 37 w 156"/>
              <a:gd name="T27" fmla="*/ 20 h 128"/>
              <a:gd name="T28" fmla="*/ 31 w 156"/>
              <a:gd name="T29" fmla="*/ 18 h 128"/>
              <a:gd name="T30" fmla="*/ 30 w 156"/>
              <a:gd name="T31" fmla="*/ 13 h 128"/>
              <a:gd name="T32" fmla="*/ 30 w 156"/>
              <a:gd name="T33" fmla="*/ 13 h 128"/>
              <a:gd name="T34" fmla="*/ 31 w 156"/>
              <a:gd name="T35" fmla="*/ 7 h 128"/>
              <a:gd name="T36" fmla="*/ 37 w 156"/>
              <a:gd name="T37" fmla="*/ 6 h 128"/>
              <a:gd name="T38" fmla="*/ 70 w 156"/>
              <a:gd name="T39" fmla="*/ 0 h 128"/>
              <a:gd name="T40" fmla="*/ 86 w 156"/>
              <a:gd name="T41" fmla="*/ 6 h 128"/>
              <a:gd name="T42" fmla="*/ 121 w 156"/>
              <a:gd name="T43" fmla="*/ 6 h 128"/>
              <a:gd name="T44" fmla="*/ 125 w 156"/>
              <a:gd name="T45" fmla="*/ 7 h 128"/>
              <a:gd name="T46" fmla="*/ 129 w 156"/>
              <a:gd name="T47" fmla="*/ 13 h 128"/>
              <a:gd name="T48" fmla="*/ 129 w 156"/>
              <a:gd name="T49" fmla="*/ 13 h 128"/>
              <a:gd name="T50" fmla="*/ 125 w 156"/>
              <a:gd name="T51" fmla="*/ 18 h 128"/>
              <a:gd name="T52" fmla="*/ 121 w 156"/>
              <a:gd name="T53" fmla="*/ 20 h 128"/>
              <a:gd name="T54" fmla="*/ 86 w 156"/>
              <a:gd name="T55" fmla="*/ 33 h 128"/>
              <a:gd name="T56" fmla="*/ 99 w 156"/>
              <a:gd name="T57" fmla="*/ 42 h 128"/>
              <a:gd name="T58" fmla="*/ 110 w 156"/>
              <a:gd name="T59" fmla="*/ 55 h 128"/>
              <a:gd name="T60" fmla="*/ 42 w 156"/>
              <a:gd name="T61" fmla="*/ 92 h 128"/>
              <a:gd name="T62" fmla="*/ 42 w 156"/>
              <a:gd name="T63" fmla="*/ 57 h 128"/>
              <a:gd name="T64" fmla="*/ 17 w 156"/>
              <a:gd name="T65" fmla="*/ 72 h 128"/>
              <a:gd name="T66" fmla="*/ 9 w 156"/>
              <a:gd name="T67" fmla="*/ 81 h 128"/>
              <a:gd name="T68" fmla="*/ 0 w 156"/>
              <a:gd name="T69" fmla="*/ 103 h 128"/>
              <a:gd name="T70" fmla="*/ 0 w 156"/>
              <a:gd name="T71" fmla="*/ 128 h 128"/>
              <a:gd name="T72" fmla="*/ 31 w 156"/>
              <a:gd name="T73" fmla="*/ 114 h 128"/>
              <a:gd name="T74" fmla="*/ 31 w 156"/>
              <a:gd name="T75" fmla="*/ 108 h 128"/>
              <a:gd name="T76" fmla="*/ 41 w 156"/>
              <a:gd name="T77" fmla="*/ 94 h 128"/>
              <a:gd name="T78" fmla="*/ 42 w 156"/>
              <a:gd name="T79" fmla="*/ 9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6" h="128">
                <a:moveTo>
                  <a:pt x="110" y="55"/>
                </a:moveTo>
                <a:lnTo>
                  <a:pt x="110" y="55"/>
                </a:lnTo>
                <a:lnTo>
                  <a:pt x="119" y="59"/>
                </a:lnTo>
                <a:lnTo>
                  <a:pt x="127" y="62"/>
                </a:lnTo>
                <a:lnTo>
                  <a:pt x="140" y="72"/>
                </a:lnTo>
                <a:lnTo>
                  <a:pt x="140" y="72"/>
                </a:lnTo>
                <a:lnTo>
                  <a:pt x="147" y="81"/>
                </a:lnTo>
                <a:lnTo>
                  <a:pt x="153" y="90"/>
                </a:lnTo>
                <a:lnTo>
                  <a:pt x="156" y="103"/>
                </a:lnTo>
                <a:lnTo>
                  <a:pt x="156" y="114"/>
                </a:lnTo>
                <a:lnTo>
                  <a:pt x="156" y="128"/>
                </a:lnTo>
                <a:lnTo>
                  <a:pt x="125" y="128"/>
                </a:lnTo>
                <a:lnTo>
                  <a:pt x="125" y="114"/>
                </a:lnTo>
                <a:lnTo>
                  <a:pt x="125" y="114"/>
                </a:lnTo>
                <a:lnTo>
                  <a:pt x="125" y="108"/>
                </a:lnTo>
                <a:lnTo>
                  <a:pt x="123" y="103"/>
                </a:lnTo>
                <a:lnTo>
                  <a:pt x="116" y="94"/>
                </a:lnTo>
                <a:lnTo>
                  <a:pt x="116" y="94"/>
                </a:lnTo>
                <a:lnTo>
                  <a:pt x="110" y="90"/>
                </a:lnTo>
                <a:lnTo>
                  <a:pt x="110" y="99"/>
                </a:lnTo>
                <a:lnTo>
                  <a:pt x="48" y="99"/>
                </a:lnTo>
                <a:lnTo>
                  <a:pt x="48" y="42"/>
                </a:lnTo>
                <a:lnTo>
                  <a:pt x="59" y="42"/>
                </a:lnTo>
                <a:lnTo>
                  <a:pt x="59" y="33"/>
                </a:lnTo>
                <a:lnTo>
                  <a:pt x="70" y="33"/>
                </a:lnTo>
                <a:lnTo>
                  <a:pt x="70" y="20"/>
                </a:lnTo>
                <a:lnTo>
                  <a:pt x="37" y="20"/>
                </a:lnTo>
                <a:lnTo>
                  <a:pt x="37" y="20"/>
                </a:lnTo>
                <a:lnTo>
                  <a:pt x="35" y="20"/>
                </a:lnTo>
                <a:lnTo>
                  <a:pt x="31" y="18"/>
                </a:lnTo>
                <a:lnTo>
                  <a:pt x="30" y="17"/>
                </a:lnTo>
                <a:lnTo>
                  <a:pt x="30" y="13"/>
                </a:lnTo>
                <a:lnTo>
                  <a:pt x="30" y="13"/>
                </a:lnTo>
                <a:lnTo>
                  <a:pt x="30" y="13"/>
                </a:lnTo>
                <a:lnTo>
                  <a:pt x="30" y="11"/>
                </a:lnTo>
                <a:lnTo>
                  <a:pt x="31" y="7"/>
                </a:lnTo>
                <a:lnTo>
                  <a:pt x="35" y="6"/>
                </a:lnTo>
                <a:lnTo>
                  <a:pt x="37" y="6"/>
                </a:lnTo>
                <a:lnTo>
                  <a:pt x="70" y="6"/>
                </a:lnTo>
                <a:lnTo>
                  <a:pt x="70" y="0"/>
                </a:lnTo>
                <a:lnTo>
                  <a:pt x="86" y="0"/>
                </a:lnTo>
                <a:lnTo>
                  <a:pt x="86" y="6"/>
                </a:lnTo>
                <a:lnTo>
                  <a:pt x="121" y="6"/>
                </a:lnTo>
                <a:lnTo>
                  <a:pt x="121" y="6"/>
                </a:lnTo>
                <a:lnTo>
                  <a:pt x="123" y="6"/>
                </a:lnTo>
                <a:lnTo>
                  <a:pt x="125" y="7"/>
                </a:lnTo>
                <a:lnTo>
                  <a:pt x="127" y="11"/>
                </a:lnTo>
                <a:lnTo>
                  <a:pt x="129" y="13"/>
                </a:lnTo>
                <a:lnTo>
                  <a:pt x="129" y="13"/>
                </a:lnTo>
                <a:lnTo>
                  <a:pt x="129" y="13"/>
                </a:lnTo>
                <a:lnTo>
                  <a:pt x="127" y="17"/>
                </a:lnTo>
                <a:lnTo>
                  <a:pt x="125" y="18"/>
                </a:lnTo>
                <a:lnTo>
                  <a:pt x="123" y="20"/>
                </a:lnTo>
                <a:lnTo>
                  <a:pt x="121" y="20"/>
                </a:lnTo>
                <a:lnTo>
                  <a:pt x="86" y="20"/>
                </a:lnTo>
                <a:lnTo>
                  <a:pt x="86" y="33"/>
                </a:lnTo>
                <a:lnTo>
                  <a:pt x="99" y="33"/>
                </a:lnTo>
                <a:lnTo>
                  <a:pt x="99" y="42"/>
                </a:lnTo>
                <a:lnTo>
                  <a:pt x="110" y="42"/>
                </a:lnTo>
                <a:lnTo>
                  <a:pt x="110" y="55"/>
                </a:lnTo>
                <a:lnTo>
                  <a:pt x="110" y="55"/>
                </a:lnTo>
                <a:close/>
                <a:moveTo>
                  <a:pt x="42" y="92"/>
                </a:moveTo>
                <a:lnTo>
                  <a:pt x="42" y="57"/>
                </a:lnTo>
                <a:lnTo>
                  <a:pt x="42" y="57"/>
                </a:lnTo>
                <a:lnTo>
                  <a:pt x="30" y="62"/>
                </a:lnTo>
                <a:lnTo>
                  <a:pt x="17" y="72"/>
                </a:lnTo>
                <a:lnTo>
                  <a:pt x="17" y="72"/>
                </a:lnTo>
                <a:lnTo>
                  <a:pt x="9" y="81"/>
                </a:lnTo>
                <a:lnTo>
                  <a:pt x="4" y="90"/>
                </a:lnTo>
                <a:lnTo>
                  <a:pt x="0" y="103"/>
                </a:lnTo>
                <a:lnTo>
                  <a:pt x="0" y="114"/>
                </a:lnTo>
                <a:lnTo>
                  <a:pt x="0" y="128"/>
                </a:lnTo>
                <a:lnTo>
                  <a:pt x="31" y="128"/>
                </a:lnTo>
                <a:lnTo>
                  <a:pt x="31" y="114"/>
                </a:lnTo>
                <a:lnTo>
                  <a:pt x="31" y="114"/>
                </a:lnTo>
                <a:lnTo>
                  <a:pt x="31" y="108"/>
                </a:lnTo>
                <a:lnTo>
                  <a:pt x="33" y="103"/>
                </a:lnTo>
                <a:lnTo>
                  <a:pt x="41" y="94"/>
                </a:lnTo>
                <a:lnTo>
                  <a:pt x="41" y="94"/>
                </a:lnTo>
                <a:lnTo>
                  <a:pt x="42" y="92"/>
                </a:lnTo>
                <a:lnTo>
                  <a:pt x="42" y="92"/>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10"/>
          <p:cNvSpPr>
            <a:spLocks noEditPoints="1"/>
          </p:cNvSpPr>
          <p:nvPr/>
        </p:nvSpPr>
        <p:spPr bwMode="auto">
          <a:xfrm>
            <a:off x="8202613" y="5541010"/>
            <a:ext cx="278765" cy="280670"/>
          </a:xfrm>
          <a:custGeom>
            <a:avLst/>
            <a:gdLst>
              <a:gd name="T0" fmla="*/ 90 w 137"/>
              <a:gd name="T1" fmla="*/ 11 h 138"/>
              <a:gd name="T2" fmla="*/ 99 w 137"/>
              <a:gd name="T3" fmla="*/ 8 h 138"/>
              <a:gd name="T4" fmla="*/ 102 w 137"/>
              <a:gd name="T5" fmla="*/ 11 h 138"/>
              <a:gd name="T6" fmla="*/ 101 w 137"/>
              <a:gd name="T7" fmla="*/ 30 h 138"/>
              <a:gd name="T8" fmla="*/ 104 w 137"/>
              <a:gd name="T9" fmla="*/ 33 h 138"/>
              <a:gd name="T10" fmla="*/ 124 w 137"/>
              <a:gd name="T11" fmla="*/ 30 h 138"/>
              <a:gd name="T12" fmla="*/ 128 w 137"/>
              <a:gd name="T13" fmla="*/ 33 h 138"/>
              <a:gd name="T14" fmla="*/ 115 w 137"/>
              <a:gd name="T15" fmla="*/ 50 h 138"/>
              <a:gd name="T16" fmla="*/ 130 w 137"/>
              <a:gd name="T17" fmla="*/ 57 h 138"/>
              <a:gd name="T18" fmla="*/ 137 w 137"/>
              <a:gd name="T19" fmla="*/ 65 h 138"/>
              <a:gd name="T20" fmla="*/ 135 w 137"/>
              <a:gd name="T21" fmla="*/ 70 h 138"/>
              <a:gd name="T22" fmla="*/ 119 w 137"/>
              <a:gd name="T23" fmla="*/ 77 h 138"/>
              <a:gd name="T24" fmla="*/ 128 w 137"/>
              <a:gd name="T25" fmla="*/ 88 h 138"/>
              <a:gd name="T26" fmla="*/ 132 w 137"/>
              <a:gd name="T27" fmla="*/ 99 h 138"/>
              <a:gd name="T28" fmla="*/ 121 w 137"/>
              <a:gd name="T29" fmla="*/ 103 h 138"/>
              <a:gd name="T30" fmla="*/ 108 w 137"/>
              <a:gd name="T31" fmla="*/ 101 h 138"/>
              <a:gd name="T32" fmla="*/ 110 w 137"/>
              <a:gd name="T33" fmla="*/ 116 h 138"/>
              <a:gd name="T34" fmla="*/ 108 w 137"/>
              <a:gd name="T35" fmla="*/ 127 h 138"/>
              <a:gd name="T36" fmla="*/ 102 w 137"/>
              <a:gd name="T37" fmla="*/ 127 h 138"/>
              <a:gd name="T38" fmla="*/ 88 w 137"/>
              <a:gd name="T39" fmla="*/ 116 h 138"/>
              <a:gd name="T40" fmla="*/ 80 w 137"/>
              <a:gd name="T41" fmla="*/ 131 h 138"/>
              <a:gd name="T42" fmla="*/ 73 w 137"/>
              <a:gd name="T43" fmla="*/ 138 h 138"/>
              <a:gd name="T44" fmla="*/ 66 w 137"/>
              <a:gd name="T45" fmla="*/ 131 h 138"/>
              <a:gd name="T46" fmla="*/ 62 w 137"/>
              <a:gd name="T47" fmla="*/ 120 h 138"/>
              <a:gd name="T48" fmla="*/ 45 w 137"/>
              <a:gd name="T49" fmla="*/ 132 h 138"/>
              <a:gd name="T50" fmla="*/ 38 w 137"/>
              <a:gd name="T51" fmla="*/ 131 h 138"/>
              <a:gd name="T52" fmla="*/ 38 w 137"/>
              <a:gd name="T53" fmla="*/ 109 h 138"/>
              <a:gd name="T54" fmla="*/ 36 w 137"/>
              <a:gd name="T55" fmla="*/ 107 h 138"/>
              <a:gd name="T56" fmla="*/ 23 w 137"/>
              <a:gd name="T57" fmla="*/ 110 h 138"/>
              <a:gd name="T58" fmla="*/ 12 w 137"/>
              <a:gd name="T59" fmla="*/ 109 h 138"/>
              <a:gd name="T60" fmla="*/ 14 w 137"/>
              <a:gd name="T61" fmla="*/ 98 h 138"/>
              <a:gd name="T62" fmla="*/ 23 w 137"/>
              <a:gd name="T63" fmla="*/ 88 h 138"/>
              <a:gd name="T64" fmla="*/ 3 w 137"/>
              <a:gd name="T65" fmla="*/ 79 h 138"/>
              <a:gd name="T66" fmla="*/ 0 w 137"/>
              <a:gd name="T67" fmla="*/ 74 h 138"/>
              <a:gd name="T68" fmla="*/ 20 w 137"/>
              <a:gd name="T69" fmla="*/ 63 h 138"/>
              <a:gd name="T70" fmla="*/ 20 w 137"/>
              <a:gd name="T71" fmla="*/ 57 h 138"/>
              <a:gd name="T72" fmla="*/ 7 w 137"/>
              <a:gd name="T73" fmla="*/ 43 h 138"/>
              <a:gd name="T74" fmla="*/ 9 w 137"/>
              <a:gd name="T75" fmla="*/ 37 h 138"/>
              <a:gd name="T76" fmla="*/ 29 w 137"/>
              <a:gd name="T77" fmla="*/ 39 h 138"/>
              <a:gd name="T78" fmla="*/ 31 w 137"/>
              <a:gd name="T79" fmla="*/ 37 h 138"/>
              <a:gd name="T80" fmla="*/ 27 w 137"/>
              <a:gd name="T81" fmla="*/ 17 h 138"/>
              <a:gd name="T82" fmla="*/ 31 w 137"/>
              <a:gd name="T83" fmla="*/ 13 h 138"/>
              <a:gd name="T84" fmla="*/ 51 w 137"/>
              <a:gd name="T85" fmla="*/ 22 h 138"/>
              <a:gd name="T86" fmla="*/ 56 w 137"/>
              <a:gd name="T87" fmla="*/ 21 h 138"/>
              <a:gd name="T88" fmla="*/ 62 w 137"/>
              <a:gd name="T89" fmla="*/ 2 h 138"/>
              <a:gd name="T90" fmla="*/ 68 w 137"/>
              <a:gd name="T91" fmla="*/ 2 h 138"/>
              <a:gd name="T92" fmla="*/ 77 w 137"/>
              <a:gd name="T93" fmla="*/ 19 h 138"/>
              <a:gd name="T94" fmla="*/ 90 w 137"/>
              <a:gd name="T95" fmla="*/ 46 h 138"/>
              <a:gd name="T96" fmla="*/ 68 w 137"/>
              <a:gd name="T97" fmla="*/ 39 h 138"/>
              <a:gd name="T98" fmla="*/ 49 w 137"/>
              <a:gd name="T99" fmla="*/ 44 h 138"/>
              <a:gd name="T100" fmla="*/ 40 w 137"/>
              <a:gd name="T101" fmla="*/ 59 h 138"/>
              <a:gd name="T102" fmla="*/ 38 w 137"/>
              <a:gd name="T103" fmla="*/ 77 h 138"/>
              <a:gd name="T104" fmla="*/ 49 w 137"/>
              <a:gd name="T105" fmla="*/ 94 h 138"/>
              <a:gd name="T106" fmla="*/ 71 w 137"/>
              <a:gd name="T107" fmla="*/ 101 h 138"/>
              <a:gd name="T108" fmla="*/ 88 w 137"/>
              <a:gd name="T109" fmla="*/ 94 h 138"/>
              <a:gd name="T110" fmla="*/ 99 w 137"/>
              <a:gd name="T111" fmla="*/ 79 h 138"/>
              <a:gd name="T112" fmla="*/ 101 w 137"/>
              <a:gd name="T113" fmla="*/ 61 h 138"/>
              <a:gd name="T114" fmla="*/ 90 w 137"/>
              <a:gd name="T115" fmla="*/ 4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38">
                <a:moveTo>
                  <a:pt x="77" y="21"/>
                </a:moveTo>
                <a:lnTo>
                  <a:pt x="77" y="21"/>
                </a:lnTo>
                <a:lnTo>
                  <a:pt x="82" y="21"/>
                </a:lnTo>
                <a:lnTo>
                  <a:pt x="90" y="11"/>
                </a:lnTo>
                <a:lnTo>
                  <a:pt x="90" y="11"/>
                </a:lnTo>
                <a:lnTo>
                  <a:pt x="93" y="8"/>
                </a:lnTo>
                <a:lnTo>
                  <a:pt x="97" y="8"/>
                </a:lnTo>
                <a:lnTo>
                  <a:pt x="99" y="8"/>
                </a:lnTo>
                <a:lnTo>
                  <a:pt x="99" y="8"/>
                </a:lnTo>
                <a:lnTo>
                  <a:pt x="99" y="8"/>
                </a:lnTo>
                <a:lnTo>
                  <a:pt x="102" y="10"/>
                </a:lnTo>
                <a:lnTo>
                  <a:pt x="102" y="11"/>
                </a:lnTo>
                <a:lnTo>
                  <a:pt x="102" y="19"/>
                </a:lnTo>
                <a:lnTo>
                  <a:pt x="101" y="30"/>
                </a:lnTo>
                <a:lnTo>
                  <a:pt x="101" y="30"/>
                </a:lnTo>
                <a:lnTo>
                  <a:pt x="101" y="30"/>
                </a:lnTo>
                <a:lnTo>
                  <a:pt x="101" y="30"/>
                </a:lnTo>
                <a:lnTo>
                  <a:pt x="102" y="32"/>
                </a:lnTo>
                <a:lnTo>
                  <a:pt x="102" y="32"/>
                </a:lnTo>
                <a:lnTo>
                  <a:pt x="104" y="33"/>
                </a:lnTo>
                <a:lnTo>
                  <a:pt x="115" y="30"/>
                </a:lnTo>
                <a:lnTo>
                  <a:pt x="115" y="30"/>
                </a:lnTo>
                <a:lnTo>
                  <a:pt x="121" y="28"/>
                </a:lnTo>
                <a:lnTo>
                  <a:pt x="124" y="30"/>
                </a:lnTo>
                <a:lnTo>
                  <a:pt x="126" y="32"/>
                </a:lnTo>
                <a:lnTo>
                  <a:pt x="126" y="32"/>
                </a:lnTo>
                <a:lnTo>
                  <a:pt x="126" y="32"/>
                </a:lnTo>
                <a:lnTo>
                  <a:pt x="128" y="33"/>
                </a:lnTo>
                <a:lnTo>
                  <a:pt x="128" y="37"/>
                </a:lnTo>
                <a:lnTo>
                  <a:pt x="124" y="43"/>
                </a:lnTo>
                <a:lnTo>
                  <a:pt x="115" y="50"/>
                </a:lnTo>
                <a:lnTo>
                  <a:pt x="115" y="50"/>
                </a:lnTo>
                <a:lnTo>
                  <a:pt x="115" y="50"/>
                </a:lnTo>
                <a:lnTo>
                  <a:pt x="115" y="50"/>
                </a:lnTo>
                <a:lnTo>
                  <a:pt x="117" y="55"/>
                </a:lnTo>
                <a:lnTo>
                  <a:pt x="130" y="57"/>
                </a:lnTo>
                <a:lnTo>
                  <a:pt x="130" y="57"/>
                </a:lnTo>
                <a:lnTo>
                  <a:pt x="135" y="59"/>
                </a:lnTo>
                <a:lnTo>
                  <a:pt x="137" y="63"/>
                </a:lnTo>
                <a:lnTo>
                  <a:pt x="137" y="65"/>
                </a:lnTo>
                <a:lnTo>
                  <a:pt x="137" y="65"/>
                </a:lnTo>
                <a:lnTo>
                  <a:pt x="137" y="65"/>
                </a:lnTo>
                <a:lnTo>
                  <a:pt x="137" y="68"/>
                </a:lnTo>
                <a:lnTo>
                  <a:pt x="135" y="70"/>
                </a:lnTo>
                <a:lnTo>
                  <a:pt x="130" y="74"/>
                </a:lnTo>
                <a:lnTo>
                  <a:pt x="119" y="77"/>
                </a:lnTo>
                <a:lnTo>
                  <a:pt x="119" y="77"/>
                </a:lnTo>
                <a:lnTo>
                  <a:pt x="119" y="77"/>
                </a:lnTo>
                <a:lnTo>
                  <a:pt x="119" y="77"/>
                </a:lnTo>
                <a:lnTo>
                  <a:pt x="117" y="83"/>
                </a:lnTo>
                <a:lnTo>
                  <a:pt x="128" y="88"/>
                </a:lnTo>
                <a:lnTo>
                  <a:pt x="128" y="88"/>
                </a:lnTo>
                <a:lnTo>
                  <a:pt x="132" y="94"/>
                </a:lnTo>
                <a:lnTo>
                  <a:pt x="132" y="98"/>
                </a:lnTo>
                <a:lnTo>
                  <a:pt x="132" y="99"/>
                </a:lnTo>
                <a:lnTo>
                  <a:pt x="132" y="99"/>
                </a:lnTo>
                <a:lnTo>
                  <a:pt x="132" y="99"/>
                </a:lnTo>
                <a:lnTo>
                  <a:pt x="130" y="101"/>
                </a:lnTo>
                <a:lnTo>
                  <a:pt x="126" y="103"/>
                </a:lnTo>
                <a:lnTo>
                  <a:pt x="121" y="103"/>
                </a:lnTo>
                <a:lnTo>
                  <a:pt x="110" y="101"/>
                </a:lnTo>
                <a:lnTo>
                  <a:pt x="110" y="101"/>
                </a:lnTo>
                <a:lnTo>
                  <a:pt x="108" y="101"/>
                </a:lnTo>
                <a:lnTo>
                  <a:pt x="108" y="101"/>
                </a:lnTo>
                <a:lnTo>
                  <a:pt x="108" y="103"/>
                </a:lnTo>
                <a:lnTo>
                  <a:pt x="108" y="103"/>
                </a:lnTo>
                <a:lnTo>
                  <a:pt x="104" y="105"/>
                </a:lnTo>
                <a:lnTo>
                  <a:pt x="110" y="116"/>
                </a:lnTo>
                <a:lnTo>
                  <a:pt x="110" y="116"/>
                </a:lnTo>
                <a:lnTo>
                  <a:pt x="112" y="121"/>
                </a:lnTo>
                <a:lnTo>
                  <a:pt x="110" y="125"/>
                </a:lnTo>
                <a:lnTo>
                  <a:pt x="108" y="127"/>
                </a:lnTo>
                <a:lnTo>
                  <a:pt x="108" y="127"/>
                </a:lnTo>
                <a:lnTo>
                  <a:pt x="108" y="127"/>
                </a:lnTo>
                <a:lnTo>
                  <a:pt x="104" y="127"/>
                </a:lnTo>
                <a:lnTo>
                  <a:pt x="102" y="127"/>
                </a:lnTo>
                <a:lnTo>
                  <a:pt x="97" y="125"/>
                </a:lnTo>
                <a:lnTo>
                  <a:pt x="88" y="116"/>
                </a:lnTo>
                <a:lnTo>
                  <a:pt x="88" y="116"/>
                </a:lnTo>
                <a:lnTo>
                  <a:pt x="88" y="116"/>
                </a:lnTo>
                <a:lnTo>
                  <a:pt x="88" y="116"/>
                </a:lnTo>
                <a:lnTo>
                  <a:pt x="82" y="118"/>
                </a:lnTo>
                <a:lnTo>
                  <a:pt x="80" y="131"/>
                </a:lnTo>
                <a:lnTo>
                  <a:pt x="80" y="131"/>
                </a:lnTo>
                <a:lnTo>
                  <a:pt x="79" y="136"/>
                </a:lnTo>
                <a:lnTo>
                  <a:pt x="77" y="138"/>
                </a:lnTo>
                <a:lnTo>
                  <a:pt x="73" y="138"/>
                </a:lnTo>
                <a:lnTo>
                  <a:pt x="73" y="138"/>
                </a:lnTo>
                <a:lnTo>
                  <a:pt x="73" y="138"/>
                </a:lnTo>
                <a:lnTo>
                  <a:pt x="71" y="138"/>
                </a:lnTo>
                <a:lnTo>
                  <a:pt x="69" y="136"/>
                </a:lnTo>
                <a:lnTo>
                  <a:pt x="66" y="131"/>
                </a:lnTo>
                <a:lnTo>
                  <a:pt x="62" y="120"/>
                </a:lnTo>
                <a:lnTo>
                  <a:pt x="62" y="120"/>
                </a:lnTo>
                <a:lnTo>
                  <a:pt x="62" y="120"/>
                </a:lnTo>
                <a:lnTo>
                  <a:pt x="62" y="120"/>
                </a:lnTo>
                <a:lnTo>
                  <a:pt x="56" y="118"/>
                </a:lnTo>
                <a:lnTo>
                  <a:pt x="49" y="127"/>
                </a:lnTo>
                <a:lnTo>
                  <a:pt x="49" y="127"/>
                </a:lnTo>
                <a:lnTo>
                  <a:pt x="45" y="132"/>
                </a:lnTo>
                <a:lnTo>
                  <a:pt x="42" y="132"/>
                </a:lnTo>
                <a:lnTo>
                  <a:pt x="38" y="131"/>
                </a:lnTo>
                <a:lnTo>
                  <a:pt x="38" y="131"/>
                </a:lnTo>
                <a:lnTo>
                  <a:pt x="38" y="131"/>
                </a:lnTo>
                <a:lnTo>
                  <a:pt x="36" y="129"/>
                </a:lnTo>
                <a:lnTo>
                  <a:pt x="34" y="127"/>
                </a:lnTo>
                <a:lnTo>
                  <a:pt x="34" y="121"/>
                </a:lnTo>
                <a:lnTo>
                  <a:pt x="38" y="109"/>
                </a:lnTo>
                <a:lnTo>
                  <a:pt x="38" y="109"/>
                </a:lnTo>
                <a:lnTo>
                  <a:pt x="38" y="109"/>
                </a:lnTo>
                <a:lnTo>
                  <a:pt x="38" y="109"/>
                </a:lnTo>
                <a:lnTo>
                  <a:pt x="36" y="107"/>
                </a:lnTo>
                <a:lnTo>
                  <a:pt x="36" y="107"/>
                </a:lnTo>
                <a:lnTo>
                  <a:pt x="34" y="105"/>
                </a:lnTo>
                <a:lnTo>
                  <a:pt x="23" y="110"/>
                </a:lnTo>
                <a:lnTo>
                  <a:pt x="23" y="110"/>
                </a:lnTo>
                <a:lnTo>
                  <a:pt x="16" y="110"/>
                </a:lnTo>
                <a:lnTo>
                  <a:pt x="14" y="110"/>
                </a:lnTo>
                <a:lnTo>
                  <a:pt x="12" y="109"/>
                </a:lnTo>
                <a:lnTo>
                  <a:pt x="12" y="109"/>
                </a:lnTo>
                <a:lnTo>
                  <a:pt x="12" y="109"/>
                </a:lnTo>
                <a:lnTo>
                  <a:pt x="11" y="105"/>
                </a:lnTo>
                <a:lnTo>
                  <a:pt x="11" y="103"/>
                </a:lnTo>
                <a:lnTo>
                  <a:pt x="14" y="98"/>
                </a:lnTo>
                <a:lnTo>
                  <a:pt x="22" y="88"/>
                </a:lnTo>
                <a:lnTo>
                  <a:pt x="22" y="88"/>
                </a:lnTo>
                <a:lnTo>
                  <a:pt x="23" y="88"/>
                </a:lnTo>
                <a:lnTo>
                  <a:pt x="23" y="88"/>
                </a:lnTo>
                <a:lnTo>
                  <a:pt x="22" y="83"/>
                </a:lnTo>
                <a:lnTo>
                  <a:pt x="9" y="81"/>
                </a:lnTo>
                <a:lnTo>
                  <a:pt x="9" y="81"/>
                </a:lnTo>
                <a:lnTo>
                  <a:pt x="3" y="79"/>
                </a:lnTo>
                <a:lnTo>
                  <a:pt x="1" y="77"/>
                </a:lnTo>
                <a:lnTo>
                  <a:pt x="0" y="74"/>
                </a:lnTo>
                <a:lnTo>
                  <a:pt x="0" y="74"/>
                </a:lnTo>
                <a:lnTo>
                  <a:pt x="0" y="74"/>
                </a:lnTo>
                <a:lnTo>
                  <a:pt x="1" y="72"/>
                </a:lnTo>
                <a:lnTo>
                  <a:pt x="3" y="68"/>
                </a:lnTo>
                <a:lnTo>
                  <a:pt x="7" y="66"/>
                </a:lnTo>
                <a:lnTo>
                  <a:pt x="20" y="63"/>
                </a:lnTo>
                <a:lnTo>
                  <a:pt x="20" y="63"/>
                </a:lnTo>
                <a:lnTo>
                  <a:pt x="20" y="63"/>
                </a:lnTo>
                <a:lnTo>
                  <a:pt x="20" y="63"/>
                </a:lnTo>
                <a:lnTo>
                  <a:pt x="20" y="57"/>
                </a:lnTo>
                <a:lnTo>
                  <a:pt x="11" y="50"/>
                </a:lnTo>
                <a:lnTo>
                  <a:pt x="11" y="50"/>
                </a:lnTo>
                <a:lnTo>
                  <a:pt x="7" y="44"/>
                </a:lnTo>
                <a:lnTo>
                  <a:pt x="7" y="43"/>
                </a:lnTo>
                <a:lnTo>
                  <a:pt x="7" y="39"/>
                </a:lnTo>
                <a:lnTo>
                  <a:pt x="7" y="39"/>
                </a:lnTo>
                <a:lnTo>
                  <a:pt x="7" y="39"/>
                </a:lnTo>
                <a:lnTo>
                  <a:pt x="9" y="37"/>
                </a:lnTo>
                <a:lnTo>
                  <a:pt x="12" y="35"/>
                </a:lnTo>
                <a:lnTo>
                  <a:pt x="18" y="35"/>
                </a:lnTo>
                <a:lnTo>
                  <a:pt x="29" y="39"/>
                </a:lnTo>
                <a:lnTo>
                  <a:pt x="29" y="39"/>
                </a:lnTo>
                <a:lnTo>
                  <a:pt x="29" y="39"/>
                </a:lnTo>
                <a:lnTo>
                  <a:pt x="29" y="39"/>
                </a:lnTo>
                <a:lnTo>
                  <a:pt x="31" y="37"/>
                </a:lnTo>
                <a:lnTo>
                  <a:pt x="31" y="37"/>
                </a:lnTo>
                <a:lnTo>
                  <a:pt x="33" y="35"/>
                </a:lnTo>
                <a:lnTo>
                  <a:pt x="29" y="24"/>
                </a:lnTo>
                <a:lnTo>
                  <a:pt x="29" y="24"/>
                </a:lnTo>
                <a:lnTo>
                  <a:pt x="27" y="17"/>
                </a:lnTo>
                <a:lnTo>
                  <a:pt x="29" y="15"/>
                </a:lnTo>
                <a:lnTo>
                  <a:pt x="31" y="13"/>
                </a:lnTo>
                <a:lnTo>
                  <a:pt x="31" y="13"/>
                </a:lnTo>
                <a:lnTo>
                  <a:pt x="31" y="13"/>
                </a:lnTo>
                <a:lnTo>
                  <a:pt x="33" y="11"/>
                </a:lnTo>
                <a:lnTo>
                  <a:pt x="36" y="11"/>
                </a:lnTo>
                <a:lnTo>
                  <a:pt x="42" y="15"/>
                </a:lnTo>
                <a:lnTo>
                  <a:pt x="51" y="22"/>
                </a:lnTo>
                <a:lnTo>
                  <a:pt x="51" y="22"/>
                </a:lnTo>
                <a:lnTo>
                  <a:pt x="51" y="22"/>
                </a:lnTo>
                <a:lnTo>
                  <a:pt x="51" y="22"/>
                </a:lnTo>
                <a:lnTo>
                  <a:pt x="56" y="21"/>
                </a:lnTo>
                <a:lnTo>
                  <a:pt x="56" y="10"/>
                </a:lnTo>
                <a:lnTo>
                  <a:pt x="56" y="10"/>
                </a:lnTo>
                <a:lnTo>
                  <a:pt x="60" y="4"/>
                </a:lnTo>
                <a:lnTo>
                  <a:pt x="62" y="2"/>
                </a:lnTo>
                <a:lnTo>
                  <a:pt x="64" y="0"/>
                </a:lnTo>
                <a:lnTo>
                  <a:pt x="64" y="0"/>
                </a:lnTo>
                <a:lnTo>
                  <a:pt x="64" y="0"/>
                </a:lnTo>
                <a:lnTo>
                  <a:pt x="68" y="2"/>
                </a:lnTo>
                <a:lnTo>
                  <a:pt x="69" y="2"/>
                </a:lnTo>
                <a:lnTo>
                  <a:pt x="73" y="8"/>
                </a:lnTo>
                <a:lnTo>
                  <a:pt x="77" y="19"/>
                </a:lnTo>
                <a:lnTo>
                  <a:pt x="77" y="19"/>
                </a:lnTo>
                <a:lnTo>
                  <a:pt x="77" y="21"/>
                </a:lnTo>
                <a:lnTo>
                  <a:pt x="77" y="21"/>
                </a:lnTo>
                <a:close/>
                <a:moveTo>
                  <a:pt x="90" y="46"/>
                </a:moveTo>
                <a:lnTo>
                  <a:pt x="90" y="46"/>
                </a:lnTo>
                <a:lnTo>
                  <a:pt x="86" y="43"/>
                </a:lnTo>
                <a:lnTo>
                  <a:pt x="80" y="39"/>
                </a:lnTo>
                <a:lnTo>
                  <a:pt x="73" y="39"/>
                </a:lnTo>
                <a:lnTo>
                  <a:pt x="68" y="39"/>
                </a:lnTo>
                <a:lnTo>
                  <a:pt x="68" y="39"/>
                </a:lnTo>
                <a:lnTo>
                  <a:pt x="60" y="39"/>
                </a:lnTo>
                <a:lnTo>
                  <a:pt x="55" y="41"/>
                </a:lnTo>
                <a:lnTo>
                  <a:pt x="49" y="44"/>
                </a:lnTo>
                <a:lnTo>
                  <a:pt x="45" y="48"/>
                </a:lnTo>
                <a:lnTo>
                  <a:pt x="45" y="48"/>
                </a:lnTo>
                <a:lnTo>
                  <a:pt x="42" y="54"/>
                </a:lnTo>
                <a:lnTo>
                  <a:pt x="40" y="59"/>
                </a:lnTo>
                <a:lnTo>
                  <a:pt x="38" y="65"/>
                </a:lnTo>
                <a:lnTo>
                  <a:pt x="38" y="72"/>
                </a:lnTo>
                <a:lnTo>
                  <a:pt x="38" y="72"/>
                </a:lnTo>
                <a:lnTo>
                  <a:pt x="38" y="77"/>
                </a:lnTo>
                <a:lnTo>
                  <a:pt x="42" y="83"/>
                </a:lnTo>
                <a:lnTo>
                  <a:pt x="44" y="88"/>
                </a:lnTo>
                <a:lnTo>
                  <a:pt x="49" y="94"/>
                </a:lnTo>
                <a:lnTo>
                  <a:pt x="49" y="94"/>
                </a:lnTo>
                <a:lnTo>
                  <a:pt x="53" y="98"/>
                </a:lnTo>
                <a:lnTo>
                  <a:pt x="58" y="99"/>
                </a:lnTo>
                <a:lnTo>
                  <a:pt x="66" y="101"/>
                </a:lnTo>
                <a:lnTo>
                  <a:pt x="71" y="101"/>
                </a:lnTo>
                <a:lnTo>
                  <a:pt x="71" y="101"/>
                </a:lnTo>
                <a:lnTo>
                  <a:pt x="77" y="99"/>
                </a:lnTo>
                <a:lnTo>
                  <a:pt x="84" y="98"/>
                </a:lnTo>
                <a:lnTo>
                  <a:pt x="88" y="94"/>
                </a:lnTo>
                <a:lnTo>
                  <a:pt x="93" y="90"/>
                </a:lnTo>
                <a:lnTo>
                  <a:pt x="93" y="90"/>
                </a:lnTo>
                <a:lnTo>
                  <a:pt x="97" y="85"/>
                </a:lnTo>
                <a:lnTo>
                  <a:pt x="99" y="79"/>
                </a:lnTo>
                <a:lnTo>
                  <a:pt x="101" y="74"/>
                </a:lnTo>
                <a:lnTo>
                  <a:pt x="101" y="68"/>
                </a:lnTo>
                <a:lnTo>
                  <a:pt x="101" y="68"/>
                </a:lnTo>
                <a:lnTo>
                  <a:pt x="101" y="61"/>
                </a:lnTo>
                <a:lnTo>
                  <a:pt x="97" y="55"/>
                </a:lnTo>
                <a:lnTo>
                  <a:pt x="95" y="50"/>
                </a:lnTo>
                <a:lnTo>
                  <a:pt x="90" y="46"/>
                </a:lnTo>
                <a:lnTo>
                  <a:pt x="90" y="46"/>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11"/>
          <p:cNvSpPr>
            <a:spLocks noEditPoints="1"/>
          </p:cNvSpPr>
          <p:nvPr/>
        </p:nvSpPr>
        <p:spPr bwMode="auto">
          <a:xfrm>
            <a:off x="9603740" y="5529580"/>
            <a:ext cx="295275" cy="303530"/>
          </a:xfrm>
          <a:custGeom>
            <a:avLst/>
            <a:gdLst>
              <a:gd name="T0" fmla="*/ 68 w 145"/>
              <a:gd name="T1" fmla="*/ 75 h 149"/>
              <a:gd name="T2" fmla="*/ 86 w 145"/>
              <a:gd name="T3" fmla="*/ 86 h 149"/>
              <a:gd name="T4" fmla="*/ 81 w 145"/>
              <a:gd name="T5" fmla="*/ 110 h 149"/>
              <a:gd name="T6" fmla="*/ 73 w 145"/>
              <a:gd name="T7" fmla="*/ 129 h 149"/>
              <a:gd name="T8" fmla="*/ 57 w 145"/>
              <a:gd name="T9" fmla="*/ 140 h 149"/>
              <a:gd name="T10" fmla="*/ 38 w 145"/>
              <a:gd name="T11" fmla="*/ 141 h 149"/>
              <a:gd name="T12" fmla="*/ 18 w 145"/>
              <a:gd name="T13" fmla="*/ 130 h 149"/>
              <a:gd name="T14" fmla="*/ 9 w 145"/>
              <a:gd name="T15" fmla="*/ 118 h 149"/>
              <a:gd name="T16" fmla="*/ 9 w 145"/>
              <a:gd name="T17" fmla="*/ 90 h 149"/>
              <a:gd name="T18" fmla="*/ 18 w 145"/>
              <a:gd name="T19" fmla="*/ 77 h 149"/>
              <a:gd name="T20" fmla="*/ 38 w 145"/>
              <a:gd name="T21" fmla="*/ 68 h 149"/>
              <a:gd name="T22" fmla="*/ 121 w 145"/>
              <a:gd name="T23" fmla="*/ 30 h 149"/>
              <a:gd name="T24" fmla="*/ 99 w 145"/>
              <a:gd name="T25" fmla="*/ 33 h 149"/>
              <a:gd name="T26" fmla="*/ 88 w 145"/>
              <a:gd name="T27" fmla="*/ 44 h 149"/>
              <a:gd name="T28" fmla="*/ 88 w 145"/>
              <a:gd name="T29" fmla="*/ 63 h 149"/>
              <a:gd name="T30" fmla="*/ 93 w 145"/>
              <a:gd name="T31" fmla="*/ 77 h 149"/>
              <a:gd name="T32" fmla="*/ 106 w 145"/>
              <a:gd name="T33" fmla="*/ 90 h 149"/>
              <a:gd name="T34" fmla="*/ 130 w 145"/>
              <a:gd name="T35" fmla="*/ 86 h 149"/>
              <a:gd name="T36" fmla="*/ 141 w 145"/>
              <a:gd name="T37" fmla="*/ 75 h 149"/>
              <a:gd name="T38" fmla="*/ 139 w 145"/>
              <a:gd name="T39" fmla="*/ 59 h 149"/>
              <a:gd name="T40" fmla="*/ 134 w 145"/>
              <a:gd name="T41" fmla="*/ 44 h 149"/>
              <a:gd name="T42" fmla="*/ 121 w 145"/>
              <a:gd name="T43" fmla="*/ 35 h 149"/>
              <a:gd name="T44" fmla="*/ 125 w 145"/>
              <a:gd name="T45" fmla="*/ 61 h 149"/>
              <a:gd name="T46" fmla="*/ 104 w 145"/>
              <a:gd name="T47" fmla="*/ 68 h 149"/>
              <a:gd name="T48" fmla="*/ 110 w 145"/>
              <a:gd name="T49" fmla="*/ 50 h 149"/>
              <a:gd name="T50" fmla="*/ 117 w 145"/>
              <a:gd name="T51" fmla="*/ 64 h 149"/>
              <a:gd name="T52" fmla="*/ 110 w 145"/>
              <a:gd name="T53" fmla="*/ 57 h 149"/>
              <a:gd name="T54" fmla="*/ 132 w 145"/>
              <a:gd name="T55" fmla="*/ 63 h 149"/>
              <a:gd name="T56" fmla="*/ 106 w 145"/>
              <a:gd name="T57" fmla="*/ 75 h 149"/>
              <a:gd name="T58" fmla="*/ 103 w 145"/>
              <a:gd name="T59" fmla="*/ 46 h 149"/>
              <a:gd name="T60" fmla="*/ 66 w 145"/>
              <a:gd name="T61" fmla="*/ 0 h 149"/>
              <a:gd name="T62" fmla="*/ 44 w 145"/>
              <a:gd name="T63" fmla="*/ 4 h 149"/>
              <a:gd name="T64" fmla="*/ 33 w 145"/>
              <a:gd name="T65" fmla="*/ 17 h 149"/>
              <a:gd name="T66" fmla="*/ 33 w 145"/>
              <a:gd name="T67" fmla="*/ 33 h 149"/>
              <a:gd name="T68" fmla="*/ 40 w 145"/>
              <a:gd name="T69" fmla="*/ 48 h 149"/>
              <a:gd name="T70" fmla="*/ 53 w 145"/>
              <a:gd name="T71" fmla="*/ 61 h 149"/>
              <a:gd name="T72" fmla="*/ 75 w 145"/>
              <a:gd name="T73" fmla="*/ 57 h 149"/>
              <a:gd name="T74" fmla="*/ 86 w 145"/>
              <a:gd name="T75" fmla="*/ 46 h 149"/>
              <a:gd name="T76" fmla="*/ 86 w 145"/>
              <a:gd name="T77" fmla="*/ 30 h 149"/>
              <a:gd name="T78" fmla="*/ 81 w 145"/>
              <a:gd name="T79" fmla="*/ 15 h 149"/>
              <a:gd name="T80" fmla="*/ 66 w 145"/>
              <a:gd name="T81" fmla="*/ 6 h 149"/>
              <a:gd name="T82" fmla="*/ 71 w 145"/>
              <a:gd name="T83" fmla="*/ 33 h 149"/>
              <a:gd name="T84" fmla="*/ 51 w 145"/>
              <a:gd name="T85" fmla="*/ 39 h 149"/>
              <a:gd name="T86" fmla="*/ 57 w 145"/>
              <a:gd name="T87" fmla="*/ 20 h 149"/>
              <a:gd name="T88" fmla="*/ 62 w 145"/>
              <a:gd name="T89" fmla="*/ 35 h 149"/>
              <a:gd name="T90" fmla="*/ 57 w 145"/>
              <a:gd name="T91" fmla="*/ 28 h 149"/>
              <a:gd name="T92" fmla="*/ 77 w 145"/>
              <a:gd name="T93" fmla="*/ 33 h 149"/>
              <a:gd name="T94" fmla="*/ 51 w 145"/>
              <a:gd name="T95" fmla="*/ 46 h 149"/>
              <a:gd name="T96" fmla="*/ 49 w 145"/>
              <a:gd name="T97" fmla="*/ 19 h 149"/>
              <a:gd name="T98" fmla="*/ 44 w 145"/>
              <a:gd name="T99" fmla="*/ 88 h 149"/>
              <a:gd name="T100" fmla="*/ 33 w 145"/>
              <a:gd name="T101" fmla="*/ 116 h 149"/>
              <a:gd name="T102" fmla="*/ 59 w 145"/>
              <a:gd name="T103" fmla="*/ 110 h 149"/>
              <a:gd name="T104" fmla="*/ 44 w 145"/>
              <a:gd name="T105" fmla="*/ 88 h 149"/>
              <a:gd name="T106" fmla="*/ 38 w 145"/>
              <a:gd name="T107" fmla="*/ 99 h 149"/>
              <a:gd name="T108" fmla="*/ 44 w 145"/>
              <a:gd name="T109" fmla="*/ 112 h 149"/>
              <a:gd name="T110" fmla="*/ 51 w 145"/>
              <a:gd name="T111" fmla="*/ 101 h 149"/>
              <a:gd name="T112" fmla="*/ 35 w 145"/>
              <a:gd name="T113" fmla="*/ 81 h 149"/>
              <a:gd name="T114" fmla="*/ 27 w 145"/>
              <a:gd name="T115" fmla="*/ 121 h 149"/>
              <a:gd name="T116" fmla="*/ 70 w 145"/>
              <a:gd name="T117" fmla="*/ 10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5" h="149">
                <a:moveTo>
                  <a:pt x="51" y="68"/>
                </a:moveTo>
                <a:lnTo>
                  <a:pt x="51" y="68"/>
                </a:lnTo>
                <a:lnTo>
                  <a:pt x="59" y="70"/>
                </a:lnTo>
                <a:lnTo>
                  <a:pt x="62" y="63"/>
                </a:lnTo>
                <a:lnTo>
                  <a:pt x="62" y="63"/>
                </a:lnTo>
                <a:lnTo>
                  <a:pt x="68" y="64"/>
                </a:lnTo>
                <a:lnTo>
                  <a:pt x="71" y="68"/>
                </a:lnTo>
                <a:lnTo>
                  <a:pt x="68" y="75"/>
                </a:lnTo>
                <a:lnTo>
                  <a:pt x="68" y="75"/>
                </a:lnTo>
                <a:lnTo>
                  <a:pt x="71" y="77"/>
                </a:lnTo>
                <a:lnTo>
                  <a:pt x="71" y="77"/>
                </a:lnTo>
                <a:lnTo>
                  <a:pt x="73" y="81"/>
                </a:lnTo>
                <a:lnTo>
                  <a:pt x="81" y="77"/>
                </a:lnTo>
                <a:lnTo>
                  <a:pt x="81" y="77"/>
                </a:lnTo>
                <a:lnTo>
                  <a:pt x="84" y="83"/>
                </a:lnTo>
                <a:lnTo>
                  <a:pt x="86" y="86"/>
                </a:lnTo>
                <a:lnTo>
                  <a:pt x="79" y="92"/>
                </a:lnTo>
                <a:lnTo>
                  <a:pt x="79" y="92"/>
                </a:lnTo>
                <a:lnTo>
                  <a:pt x="81" y="97"/>
                </a:lnTo>
                <a:lnTo>
                  <a:pt x="88" y="99"/>
                </a:lnTo>
                <a:lnTo>
                  <a:pt x="88" y="99"/>
                </a:lnTo>
                <a:lnTo>
                  <a:pt x="90" y="105"/>
                </a:lnTo>
                <a:lnTo>
                  <a:pt x="88" y="110"/>
                </a:lnTo>
                <a:lnTo>
                  <a:pt x="81" y="110"/>
                </a:lnTo>
                <a:lnTo>
                  <a:pt x="81" y="110"/>
                </a:lnTo>
                <a:lnTo>
                  <a:pt x="79" y="118"/>
                </a:lnTo>
                <a:lnTo>
                  <a:pt x="86" y="121"/>
                </a:lnTo>
                <a:lnTo>
                  <a:pt x="86" y="121"/>
                </a:lnTo>
                <a:lnTo>
                  <a:pt x="82" y="127"/>
                </a:lnTo>
                <a:lnTo>
                  <a:pt x="81" y="130"/>
                </a:lnTo>
                <a:lnTo>
                  <a:pt x="73" y="129"/>
                </a:lnTo>
                <a:lnTo>
                  <a:pt x="73" y="129"/>
                </a:lnTo>
                <a:lnTo>
                  <a:pt x="71" y="130"/>
                </a:lnTo>
                <a:lnTo>
                  <a:pt x="71" y="130"/>
                </a:lnTo>
                <a:lnTo>
                  <a:pt x="68" y="134"/>
                </a:lnTo>
                <a:lnTo>
                  <a:pt x="71" y="140"/>
                </a:lnTo>
                <a:lnTo>
                  <a:pt x="71" y="140"/>
                </a:lnTo>
                <a:lnTo>
                  <a:pt x="66" y="143"/>
                </a:lnTo>
                <a:lnTo>
                  <a:pt x="62" y="145"/>
                </a:lnTo>
                <a:lnTo>
                  <a:pt x="57" y="140"/>
                </a:lnTo>
                <a:lnTo>
                  <a:pt x="57" y="140"/>
                </a:lnTo>
                <a:lnTo>
                  <a:pt x="51" y="141"/>
                </a:lnTo>
                <a:lnTo>
                  <a:pt x="49" y="149"/>
                </a:lnTo>
                <a:lnTo>
                  <a:pt x="49" y="149"/>
                </a:lnTo>
                <a:lnTo>
                  <a:pt x="44" y="149"/>
                </a:lnTo>
                <a:lnTo>
                  <a:pt x="38" y="149"/>
                </a:lnTo>
                <a:lnTo>
                  <a:pt x="38" y="141"/>
                </a:lnTo>
                <a:lnTo>
                  <a:pt x="38" y="141"/>
                </a:lnTo>
                <a:lnTo>
                  <a:pt x="31" y="140"/>
                </a:lnTo>
                <a:lnTo>
                  <a:pt x="27" y="145"/>
                </a:lnTo>
                <a:lnTo>
                  <a:pt x="27" y="145"/>
                </a:lnTo>
                <a:lnTo>
                  <a:pt x="22" y="143"/>
                </a:lnTo>
                <a:lnTo>
                  <a:pt x="18" y="140"/>
                </a:lnTo>
                <a:lnTo>
                  <a:pt x="20" y="132"/>
                </a:lnTo>
                <a:lnTo>
                  <a:pt x="20" y="132"/>
                </a:lnTo>
                <a:lnTo>
                  <a:pt x="18" y="130"/>
                </a:lnTo>
                <a:lnTo>
                  <a:pt x="18" y="130"/>
                </a:lnTo>
                <a:lnTo>
                  <a:pt x="15" y="129"/>
                </a:lnTo>
                <a:lnTo>
                  <a:pt x="9" y="130"/>
                </a:lnTo>
                <a:lnTo>
                  <a:pt x="9" y="130"/>
                </a:lnTo>
                <a:lnTo>
                  <a:pt x="5" y="127"/>
                </a:lnTo>
                <a:lnTo>
                  <a:pt x="3" y="121"/>
                </a:lnTo>
                <a:lnTo>
                  <a:pt x="9" y="118"/>
                </a:lnTo>
                <a:lnTo>
                  <a:pt x="9" y="118"/>
                </a:lnTo>
                <a:lnTo>
                  <a:pt x="7" y="110"/>
                </a:lnTo>
                <a:lnTo>
                  <a:pt x="0" y="110"/>
                </a:lnTo>
                <a:lnTo>
                  <a:pt x="0" y="110"/>
                </a:lnTo>
                <a:lnTo>
                  <a:pt x="0" y="103"/>
                </a:lnTo>
                <a:lnTo>
                  <a:pt x="0" y="99"/>
                </a:lnTo>
                <a:lnTo>
                  <a:pt x="7" y="97"/>
                </a:lnTo>
                <a:lnTo>
                  <a:pt x="7" y="97"/>
                </a:lnTo>
                <a:lnTo>
                  <a:pt x="9" y="90"/>
                </a:lnTo>
                <a:lnTo>
                  <a:pt x="3" y="86"/>
                </a:lnTo>
                <a:lnTo>
                  <a:pt x="3" y="86"/>
                </a:lnTo>
                <a:lnTo>
                  <a:pt x="5" y="81"/>
                </a:lnTo>
                <a:lnTo>
                  <a:pt x="9" y="77"/>
                </a:lnTo>
                <a:lnTo>
                  <a:pt x="16" y="81"/>
                </a:lnTo>
                <a:lnTo>
                  <a:pt x="16" y="81"/>
                </a:lnTo>
                <a:lnTo>
                  <a:pt x="18" y="77"/>
                </a:lnTo>
                <a:lnTo>
                  <a:pt x="18" y="77"/>
                </a:lnTo>
                <a:lnTo>
                  <a:pt x="20" y="75"/>
                </a:lnTo>
                <a:lnTo>
                  <a:pt x="18" y="68"/>
                </a:lnTo>
                <a:lnTo>
                  <a:pt x="18" y="68"/>
                </a:lnTo>
                <a:lnTo>
                  <a:pt x="22" y="64"/>
                </a:lnTo>
                <a:lnTo>
                  <a:pt x="27" y="63"/>
                </a:lnTo>
                <a:lnTo>
                  <a:pt x="31" y="70"/>
                </a:lnTo>
                <a:lnTo>
                  <a:pt x="31" y="70"/>
                </a:lnTo>
                <a:lnTo>
                  <a:pt x="38" y="68"/>
                </a:lnTo>
                <a:lnTo>
                  <a:pt x="38" y="61"/>
                </a:lnTo>
                <a:lnTo>
                  <a:pt x="38" y="61"/>
                </a:lnTo>
                <a:lnTo>
                  <a:pt x="44" y="59"/>
                </a:lnTo>
                <a:lnTo>
                  <a:pt x="49" y="61"/>
                </a:lnTo>
                <a:lnTo>
                  <a:pt x="51" y="68"/>
                </a:lnTo>
                <a:lnTo>
                  <a:pt x="51" y="68"/>
                </a:lnTo>
                <a:close/>
                <a:moveTo>
                  <a:pt x="121" y="35"/>
                </a:moveTo>
                <a:lnTo>
                  <a:pt x="121" y="30"/>
                </a:lnTo>
                <a:lnTo>
                  <a:pt x="121" y="30"/>
                </a:lnTo>
                <a:lnTo>
                  <a:pt x="114" y="30"/>
                </a:lnTo>
                <a:lnTo>
                  <a:pt x="112" y="35"/>
                </a:lnTo>
                <a:lnTo>
                  <a:pt x="112" y="35"/>
                </a:lnTo>
                <a:lnTo>
                  <a:pt x="108" y="35"/>
                </a:lnTo>
                <a:lnTo>
                  <a:pt x="104" y="31"/>
                </a:lnTo>
                <a:lnTo>
                  <a:pt x="104" y="31"/>
                </a:lnTo>
                <a:lnTo>
                  <a:pt x="99" y="33"/>
                </a:lnTo>
                <a:lnTo>
                  <a:pt x="101" y="39"/>
                </a:lnTo>
                <a:lnTo>
                  <a:pt x="101" y="39"/>
                </a:lnTo>
                <a:lnTo>
                  <a:pt x="97" y="41"/>
                </a:lnTo>
                <a:lnTo>
                  <a:pt x="97" y="41"/>
                </a:lnTo>
                <a:lnTo>
                  <a:pt x="95" y="42"/>
                </a:lnTo>
                <a:lnTo>
                  <a:pt x="92" y="39"/>
                </a:lnTo>
                <a:lnTo>
                  <a:pt x="92" y="39"/>
                </a:lnTo>
                <a:lnTo>
                  <a:pt x="88" y="44"/>
                </a:lnTo>
                <a:lnTo>
                  <a:pt x="92" y="48"/>
                </a:lnTo>
                <a:lnTo>
                  <a:pt x="92" y="48"/>
                </a:lnTo>
                <a:lnTo>
                  <a:pt x="90" y="53"/>
                </a:lnTo>
                <a:lnTo>
                  <a:pt x="84" y="53"/>
                </a:lnTo>
                <a:lnTo>
                  <a:pt x="84" y="53"/>
                </a:lnTo>
                <a:lnTo>
                  <a:pt x="82" y="61"/>
                </a:lnTo>
                <a:lnTo>
                  <a:pt x="88" y="63"/>
                </a:lnTo>
                <a:lnTo>
                  <a:pt x="88" y="63"/>
                </a:lnTo>
                <a:lnTo>
                  <a:pt x="90" y="66"/>
                </a:lnTo>
                <a:lnTo>
                  <a:pt x="84" y="70"/>
                </a:lnTo>
                <a:lnTo>
                  <a:pt x="84" y="70"/>
                </a:lnTo>
                <a:lnTo>
                  <a:pt x="88" y="75"/>
                </a:lnTo>
                <a:lnTo>
                  <a:pt x="92" y="75"/>
                </a:lnTo>
                <a:lnTo>
                  <a:pt x="92" y="75"/>
                </a:lnTo>
                <a:lnTo>
                  <a:pt x="93" y="77"/>
                </a:lnTo>
                <a:lnTo>
                  <a:pt x="93" y="77"/>
                </a:lnTo>
                <a:lnTo>
                  <a:pt x="95" y="79"/>
                </a:lnTo>
                <a:lnTo>
                  <a:pt x="93" y="83"/>
                </a:lnTo>
                <a:lnTo>
                  <a:pt x="93" y="83"/>
                </a:lnTo>
                <a:lnTo>
                  <a:pt x="99" y="86"/>
                </a:lnTo>
                <a:lnTo>
                  <a:pt x="103" y="83"/>
                </a:lnTo>
                <a:lnTo>
                  <a:pt x="103" y="83"/>
                </a:lnTo>
                <a:lnTo>
                  <a:pt x="106" y="85"/>
                </a:lnTo>
                <a:lnTo>
                  <a:pt x="106" y="90"/>
                </a:lnTo>
                <a:lnTo>
                  <a:pt x="106" y="90"/>
                </a:lnTo>
                <a:lnTo>
                  <a:pt x="114" y="92"/>
                </a:lnTo>
                <a:lnTo>
                  <a:pt x="115" y="86"/>
                </a:lnTo>
                <a:lnTo>
                  <a:pt x="115" y="86"/>
                </a:lnTo>
                <a:lnTo>
                  <a:pt x="121" y="86"/>
                </a:lnTo>
                <a:lnTo>
                  <a:pt x="123" y="90"/>
                </a:lnTo>
                <a:lnTo>
                  <a:pt x="123" y="90"/>
                </a:lnTo>
                <a:lnTo>
                  <a:pt x="130" y="86"/>
                </a:lnTo>
                <a:lnTo>
                  <a:pt x="128" y="83"/>
                </a:lnTo>
                <a:lnTo>
                  <a:pt x="128" y="83"/>
                </a:lnTo>
                <a:lnTo>
                  <a:pt x="130" y="81"/>
                </a:lnTo>
                <a:lnTo>
                  <a:pt x="130" y="81"/>
                </a:lnTo>
                <a:lnTo>
                  <a:pt x="132" y="79"/>
                </a:lnTo>
                <a:lnTo>
                  <a:pt x="137" y="81"/>
                </a:lnTo>
                <a:lnTo>
                  <a:pt x="137" y="81"/>
                </a:lnTo>
                <a:lnTo>
                  <a:pt x="141" y="75"/>
                </a:lnTo>
                <a:lnTo>
                  <a:pt x="137" y="72"/>
                </a:lnTo>
                <a:lnTo>
                  <a:pt x="137" y="72"/>
                </a:lnTo>
                <a:lnTo>
                  <a:pt x="139" y="68"/>
                </a:lnTo>
                <a:lnTo>
                  <a:pt x="145" y="68"/>
                </a:lnTo>
                <a:lnTo>
                  <a:pt x="145" y="68"/>
                </a:lnTo>
                <a:lnTo>
                  <a:pt x="145" y="61"/>
                </a:lnTo>
                <a:lnTo>
                  <a:pt x="139" y="59"/>
                </a:lnTo>
                <a:lnTo>
                  <a:pt x="139" y="59"/>
                </a:lnTo>
                <a:lnTo>
                  <a:pt x="139" y="53"/>
                </a:lnTo>
                <a:lnTo>
                  <a:pt x="143" y="52"/>
                </a:lnTo>
                <a:lnTo>
                  <a:pt x="143" y="52"/>
                </a:lnTo>
                <a:lnTo>
                  <a:pt x="141" y="44"/>
                </a:lnTo>
                <a:lnTo>
                  <a:pt x="136" y="46"/>
                </a:lnTo>
                <a:lnTo>
                  <a:pt x="136" y="46"/>
                </a:lnTo>
                <a:lnTo>
                  <a:pt x="134" y="44"/>
                </a:lnTo>
                <a:lnTo>
                  <a:pt x="134" y="44"/>
                </a:lnTo>
                <a:lnTo>
                  <a:pt x="132" y="42"/>
                </a:lnTo>
                <a:lnTo>
                  <a:pt x="136" y="37"/>
                </a:lnTo>
                <a:lnTo>
                  <a:pt x="136" y="37"/>
                </a:lnTo>
                <a:lnTo>
                  <a:pt x="130" y="33"/>
                </a:lnTo>
                <a:lnTo>
                  <a:pt x="126" y="37"/>
                </a:lnTo>
                <a:lnTo>
                  <a:pt x="126" y="37"/>
                </a:lnTo>
                <a:lnTo>
                  <a:pt x="121" y="35"/>
                </a:lnTo>
                <a:lnTo>
                  <a:pt x="121" y="35"/>
                </a:lnTo>
                <a:close/>
                <a:moveTo>
                  <a:pt x="115" y="50"/>
                </a:moveTo>
                <a:lnTo>
                  <a:pt x="115" y="50"/>
                </a:lnTo>
                <a:lnTo>
                  <a:pt x="119" y="50"/>
                </a:lnTo>
                <a:lnTo>
                  <a:pt x="123" y="53"/>
                </a:lnTo>
                <a:lnTo>
                  <a:pt x="123" y="53"/>
                </a:lnTo>
                <a:lnTo>
                  <a:pt x="125" y="57"/>
                </a:lnTo>
                <a:lnTo>
                  <a:pt x="125" y="61"/>
                </a:lnTo>
                <a:lnTo>
                  <a:pt x="125" y="61"/>
                </a:lnTo>
                <a:lnTo>
                  <a:pt x="125" y="66"/>
                </a:lnTo>
                <a:lnTo>
                  <a:pt x="121" y="70"/>
                </a:lnTo>
                <a:lnTo>
                  <a:pt x="121" y="70"/>
                </a:lnTo>
                <a:lnTo>
                  <a:pt x="117" y="72"/>
                </a:lnTo>
                <a:lnTo>
                  <a:pt x="114" y="72"/>
                </a:lnTo>
                <a:lnTo>
                  <a:pt x="114" y="72"/>
                </a:lnTo>
                <a:lnTo>
                  <a:pt x="108" y="70"/>
                </a:lnTo>
                <a:lnTo>
                  <a:pt x="104" y="68"/>
                </a:lnTo>
                <a:lnTo>
                  <a:pt x="104" y="68"/>
                </a:lnTo>
                <a:lnTo>
                  <a:pt x="103" y="64"/>
                </a:lnTo>
                <a:lnTo>
                  <a:pt x="103" y="59"/>
                </a:lnTo>
                <a:lnTo>
                  <a:pt x="103" y="59"/>
                </a:lnTo>
                <a:lnTo>
                  <a:pt x="104" y="55"/>
                </a:lnTo>
                <a:lnTo>
                  <a:pt x="106" y="52"/>
                </a:lnTo>
                <a:lnTo>
                  <a:pt x="106" y="52"/>
                </a:lnTo>
                <a:lnTo>
                  <a:pt x="110" y="50"/>
                </a:lnTo>
                <a:lnTo>
                  <a:pt x="115" y="50"/>
                </a:lnTo>
                <a:lnTo>
                  <a:pt x="115" y="50"/>
                </a:lnTo>
                <a:close/>
                <a:moveTo>
                  <a:pt x="117" y="57"/>
                </a:moveTo>
                <a:lnTo>
                  <a:pt x="117" y="57"/>
                </a:lnTo>
                <a:lnTo>
                  <a:pt x="119" y="61"/>
                </a:lnTo>
                <a:lnTo>
                  <a:pt x="119" y="61"/>
                </a:lnTo>
                <a:lnTo>
                  <a:pt x="117" y="64"/>
                </a:lnTo>
                <a:lnTo>
                  <a:pt x="117" y="64"/>
                </a:lnTo>
                <a:lnTo>
                  <a:pt x="114" y="66"/>
                </a:lnTo>
                <a:lnTo>
                  <a:pt x="114" y="66"/>
                </a:lnTo>
                <a:lnTo>
                  <a:pt x="110" y="64"/>
                </a:lnTo>
                <a:lnTo>
                  <a:pt x="110" y="64"/>
                </a:lnTo>
                <a:lnTo>
                  <a:pt x="108" y="59"/>
                </a:lnTo>
                <a:lnTo>
                  <a:pt x="108" y="59"/>
                </a:lnTo>
                <a:lnTo>
                  <a:pt x="110" y="57"/>
                </a:lnTo>
                <a:lnTo>
                  <a:pt x="110" y="57"/>
                </a:lnTo>
                <a:lnTo>
                  <a:pt x="115" y="55"/>
                </a:lnTo>
                <a:lnTo>
                  <a:pt x="115" y="55"/>
                </a:lnTo>
                <a:lnTo>
                  <a:pt x="117" y="57"/>
                </a:lnTo>
                <a:lnTo>
                  <a:pt x="117" y="57"/>
                </a:lnTo>
                <a:close/>
                <a:moveTo>
                  <a:pt x="128" y="50"/>
                </a:moveTo>
                <a:lnTo>
                  <a:pt x="128" y="50"/>
                </a:lnTo>
                <a:lnTo>
                  <a:pt x="130" y="55"/>
                </a:lnTo>
                <a:lnTo>
                  <a:pt x="132" y="63"/>
                </a:lnTo>
                <a:lnTo>
                  <a:pt x="132" y="63"/>
                </a:lnTo>
                <a:lnTo>
                  <a:pt x="128" y="68"/>
                </a:lnTo>
                <a:lnTo>
                  <a:pt x="125" y="74"/>
                </a:lnTo>
                <a:lnTo>
                  <a:pt x="125" y="74"/>
                </a:lnTo>
                <a:lnTo>
                  <a:pt x="119" y="77"/>
                </a:lnTo>
                <a:lnTo>
                  <a:pt x="112" y="77"/>
                </a:lnTo>
                <a:lnTo>
                  <a:pt x="112" y="77"/>
                </a:lnTo>
                <a:lnTo>
                  <a:pt x="106" y="75"/>
                </a:lnTo>
                <a:lnTo>
                  <a:pt x="101" y="72"/>
                </a:lnTo>
                <a:lnTo>
                  <a:pt x="101" y="72"/>
                </a:lnTo>
                <a:lnTo>
                  <a:pt x="97" y="64"/>
                </a:lnTo>
                <a:lnTo>
                  <a:pt x="97" y="59"/>
                </a:lnTo>
                <a:lnTo>
                  <a:pt x="97" y="59"/>
                </a:lnTo>
                <a:lnTo>
                  <a:pt x="99" y="52"/>
                </a:lnTo>
                <a:lnTo>
                  <a:pt x="103" y="46"/>
                </a:lnTo>
                <a:lnTo>
                  <a:pt x="103" y="46"/>
                </a:lnTo>
                <a:lnTo>
                  <a:pt x="110" y="44"/>
                </a:lnTo>
                <a:lnTo>
                  <a:pt x="115" y="42"/>
                </a:lnTo>
                <a:lnTo>
                  <a:pt x="115" y="42"/>
                </a:lnTo>
                <a:lnTo>
                  <a:pt x="123" y="46"/>
                </a:lnTo>
                <a:lnTo>
                  <a:pt x="128" y="50"/>
                </a:lnTo>
                <a:lnTo>
                  <a:pt x="128" y="50"/>
                </a:lnTo>
                <a:close/>
                <a:moveTo>
                  <a:pt x="66" y="6"/>
                </a:moveTo>
                <a:lnTo>
                  <a:pt x="66" y="0"/>
                </a:lnTo>
                <a:lnTo>
                  <a:pt x="66" y="0"/>
                </a:lnTo>
                <a:lnTo>
                  <a:pt x="59" y="0"/>
                </a:lnTo>
                <a:lnTo>
                  <a:pt x="59" y="6"/>
                </a:lnTo>
                <a:lnTo>
                  <a:pt x="59" y="6"/>
                </a:lnTo>
                <a:lnTo>
                  <a:pt x="53" y="6"/>
                </a:lnTo>
                <a:lnTo>
                  <a:pt x="51" y="2"/>
                </a:lnTo>
                <a:lnTo>
                  <a:pt x="51" y="2"/>
                </a:lnTo>
                <a:lnTo>
                  <a:pt x="44" y="4"/>
                </a:lnTo>
                <a:lnTo>
                  <a:pt x="46" y="9"/>
                </a:lnTo>
                <a:lnTo>
                  <a:pt x="46" y="9"/>
                </a:lnTo>
                <a:lnTo>
                  <a:pt x="44" y="11"/>
                </a:lnTo>
                <a:lnTo>
                  <a:pt x="44" y="11"/>
                </a:lnTo>
                <a:lnTo>
                  <a:pt x="42" y="13"/>
                </a:lnTo>
                <a:lnTo>
                  <a:pt x="37" y="9"/>
                </a:lnTo>
                <a:lnTo>
                  <a:pt x="37" y="9"/>
                </a:lnTo>
                <a:lnTo>
                  <a:pt x="33" y="17"/>
                </a:lnTo>
                <a:lnTo>
                  <a:pt x="37" y="19"/>
                </a:lnTo>
                <a:lnTo>
                  <a:pt x="37" y="19"/>
                </a:lnTo>
                <a:lnTo>
                  <a:pt x="35" y="24"/>
                </a:lnTo>
                <a:lnTo>
                  <a:pt x="29" y="24"/>
                </a:lnTo>
                <a:lnTo>
                  <a:pt x="29" y="24"/>
                </a:lnTo>
                <a:lnTo>
                  <a:pt x="29" y="31"/>
                </a:lnTo>
                <a:lnTo>
                  <a:pt x="33" y="33"/>
                </a:lnTo>
                <a:lnTo>
                  <a:pt x="33" y="33"/>
                </a:lnTo>
                <a:lnTo>
                  <a:pt x="35" y="37"/>
                </a:lnTo>
                <a:lnTo>
                  <a:pt x="29" y="41"/>
                </a:lnTo>
                <a:lnTo>
                  <a:pt x="29" y="41"/>
                </a:lnTo>
                <a:lnTo>
                  <a:pt x="33" y="46"/>
                </a:lnTo>
                <a:lnTo>
                  <a:pt x="38" y="46"/>
                </a:lnTo>
                <a:lnTo>
                  <a:pt x="38" y="46"/>
                </a:lnTo>
                <a:lnTo>
                  <a:pt x="40" y="48"/>
                </a:lnTo>
                <a:lnTo>
                  <a:pt x="40" y="48"/>
                </a:lnTo>
                <a:lnTo>
                  <a:pt x="40" y="50"/>
                </a:lnTo>
                <a:lnTo>
                  <a:pt x="38" y="53"/>
                </a:lnTo>
                <a:lnTo>
                  <a:pt x="38" y="53"/>
                </a:lnTo>
                <a:lnTo>
                  <a:pt x="44" y="59"/>
                </a:lnTo>
                <a:lnTo>
                  <a:pt x="48" y="55"/>
                </a:lnTo>
                <a:lnTo>
                  <a:pt x="48" y="55"/>
                </a:lnTo>
                <a:lnTo>
                  <a:pt x="53" y="57"/>
                </a:lnTo>
                <a:lnTo>
                  <a:pt x="53" y="61"/>
                </a:lnTo>
                <a:lnTo>
                  <a:pt x="53" y="61"/>
                </a:lnTo>
                <a:lnTo>
                  <a:pt x="60" y="63"/>
                </a:lnTo>
                <a:lnTo>
                  <a:pt x="60" y="57"/>
                </a:lnTo>
                <a:lnTo>
                  <a:pt x="60" y="57"/>
                </a:lnTo>
                <a:lnTo>
                  <a:pt x="66" y="57"/>
                </a:lnTo>
                <a:lnTo>
                  <a:pt x="68" y="61"/>
                </a:lnTo>
                <a:lnTo>
                  <a:pt x="68" y="61"/>
                </a:lnTo>
                <a:lnTo>
                  <a:pt x="75" y="57"/>
                </a:lnTo>
                <a:lnTo>
                  <a:pt x="73" y="53"/>
                </a:lnTo>
                <a:lnTo>
                  <a:pt x="73" y="53"/>
                </a:lnTo>
                <a:lnTo>
                  <a:pt x="75" y="52"/>
                </a:lnTo>
                <a:lnTo>
                  <a:pt x="75" y="52"/>
                </a:lnTo>
                <a:lnTo>
                  <a:pt x="79" y="50"/>
                </a:lnTo>
                <a:lnTo>
                  <a:pt x="82" y="53"/>
                </a:lnTo>
                <a:lnTo>
                  <a:pt x="82" y="53"/>
                </a:lnTo>
                <a:lnTo>
                  <a:pt x="86" y="46"/>
                </a:lnTo>
                <a:lnTo>
                  <a:pt x="82" y="42"/>
                </a:lnTo>
                <a:lnTo>
                  <a:pt x="82" y="42"/>
                </a:lnTo>
                <a:lnTo>
                  <a:pt x="84" y="39"/>
                </a:lnTo>
                <a:lnTo>
                  <a:pt x="90" y="39"/>
                </a:lnTo>
                <a:lnTo>
                  <a:pt x="90" y="39"/>
                </a:lnTo>
                <a:lnTo>
                  <a:pt x="90" y="31"/>
                </a:lnTo>
                <a:lnTo>
                  <a:pt x="86" y="30"/>
                </a:lnTo>
                <a:lnTo>
                  <a:pt x="86" y="30"/>
                </a:lnTo>
                <a:lnTo>
                  <a:pt x="84" y="24"/>
                </a:lnTo>
                <a:lnTo>
                  <a:pt x="90" y="22"/>
                </a:lnTo>
                <a:lnTo>
                  <a:pt x="90" y="22"/>
                </a:lnTo>
                <a:lnTo>
                  <a:pt x="86" y="15"/>
                </a:lnTo>
                <a:lnTo>
                  <a:pt x="81" y="17"/>
                </a:lnTo>
                <a:lnTo>
                  <a:pt x="81" y="17"/>
                </a:lnTo>
                <a:lnTo>
                  <a:pt x="81" y="15"/>
                </a:lnTo>
                <a:lnTo>
                  <a:pt x="81" y="15"/>
                </a:lnTo>
                <a:lnTo>
                  <a:pt x="79" y="13"/>
                </a:lnTo>
                <a:lnTo>
                  <a:pt x="81" y="9"/>
                </a:lnTo>
                <a:lnTo>
                  <a:pt x="81" y="9"/>
                </a:lnTo>
                <a:lnTo>
                  <a:pt x="75" y="4"/>
                </a:lnTo>
                <a:lnTo>
                  <a:pt x="71" y="8"/>
                </a:lnTo>
                <a:lnTo>
                  <a:pt x="71" y="8"/>
                </a:lnTo>
                <a:lnTo>
                  <a:pt x="66" y="6"/>
                </a:lnTo>
                <a:lnTo>
                  <a:pt x="66" y="6"/>
                </a:lnTo>
                <a:close/>
                <a:moveTo>
                  <a:pt x="60" y="20"/>
                </a:moveTo>
                <a:lnTo>
                  <a:pt x="60" y="20"/>
                </a:lnTo>
                <a:lnTo>
                  <a:pt x="66" y="22"/>
                </a:lnTo>
                <a:lnTo>
                  <a:pt x="68" y="24"/>
                </a:lnTo>
                <a:lnTo>
                  <a:pt x="68" y="24"/>
                </a:lnTo>
                <a:lnTo>
                  <a:pt x="70" y="28"/>
                </a:lnTo>
                <a:lnTo>
                  <a:pt x="71" y="33"/>
                </a:lnTo>
                <a:lnTo>
                  <a:pt x="71" y="33"/>
                </a:lnTo>
                <a:lnTo>
                  <a:pt x="70" y="37"/>
                </a:lnTo>
                <a:lnTo>
                  <a:pt x="66" y="41"/>
                </a:lnTo>
                <a:lnTo>
                  <a:pt x="66" y="41"/>
                </a:lnTo>
                <a:lnTo>
                  <a:pt x="62" y="42"/>
                </a:lnTo>
                <a:lnTo>
                  <a:pt x="59" y="42"/>
                </a:lnTo>
                <a:lnTo>
                  <a:pt x="59" y="42"/>
                </a:lnTo>
                <a:lnTo>
                  <a:pt x="55" y="41"/>
                </a:lnTo>
                <a:lnTo>
                  <a:pt x="51" y="39"/>
                </a:lnTo>
                <a:lnTo>
                  <a:pt x="51" y="39"/>
                </a:lnTo>
                <a:lnTo>
                  <a:pt x="49" y="35"/>
                </a:lnTo>
                <a:lnTo>
                  <a:pt x="49" y="30"/>
                </a:lnTo>
                <a:lnTo>
                  <a:pt x="49" y="30"/>
                </a:lnTo>
                <a:lnTo>
                  <a:pt x="49" y="26"/>
                </a:lnTo>
                <a:lnTo>
                  <a:pt x="53" y="22"/>
                </a:lnTo>
                <a:lnTo>
                  <a:pt x="53" y="22"/>
                </a:lnTo>
                <a:lnTo>
                  <a:pt x="57" y="20"/>
                </a:lnTo>
                <a:lnTo>
                  <a:pt x="60" y="20"/>
                </a:lnTo>
                <a:lnTo>
                  <a:pt x="60" y="20"/>
                </a:lnTo>
                <a:close/>
                <a:moveTo>
                  <a:pt x="64" y="28"/>
                </a:moveTo>
                <a:lnTo>
                  <a:pt x="64" y="28"/>
                </a:lnTo>
                <a:lnTo>
                  <a:pt x="64" y="31"/>
                </a:lnTo>
                <a:lnTo>
                  <a:pt x="64" y="31"/>
                </a:lnTo>
                <a:lnTo>
                  <a:pt x="62" y="35"/>
                </a:lnTo>
                <a:lnTo>
                  <a:pt x="62" y="35"/>
                </a:lnTo>
                <a:lnTo>
                  <a:pt x="59" y="37"/>
                </a:lnTo>
                <a:lnTo>
                  <a:pt x="59" y="37"/>
                </a:lnTo>
                <a:lnTo>
                  <a:pt x="55" y="35"/>
                </a:lnTo>
                <a:lnTo>
                  <a:pt x="55" y="35"/>
                </a:lnTo>
                <a:lnTo>
                  <a:pt x="55" y="31"/>
                </a:lnTo>
                <a:lnTo>
                  <a:pt x="55" y="31"/>
                </a:lnTo>
                <a:lnTo>
                  <a:pt x="57" y="28"/>
                </a:lnTo>
                <a:lnTo>
                  <a:pt x="57" y="28"/>
                </a:lnTo>
                <a:lnTo>
                  <a:pt x="60" y="26"/>
                </a:lnTo>
                <a:lnTo>
                  <a:pt x="60" y="26"/>
                </a:lnTo>
                <a:lnTo>
                  <a:pt x="64" y="28"/>
                </a:lnTo>
                <a:lnTo>
                  <a:pt x="64" y="28"/>
                </a:lnTo>
                <a:close/>
                <a:moveTo>
                  <a:pt x="73" y="20"/>
                </a:moveTo>
                <a:lnTo>
                  <a:pt x="73" y="20"/>
                </a:lnTo>
                <a:lnTo>
                  <a:pt x="77" y="26"/>
                </a:lnTo>
                <a:lnTo>
                  <a:pt x="77" y="33"/>
                </a:lnTo>
                <a:lnTo>
                  <a:pt x="77" y="33"/>
                </a:lnTo>
                <a:lnTo>
                  <a:pt x="75" y="39"/>
                </a:lnTo>
                <a:lnTo>
                  <a:pt x="70" y="44"/>
                </a:lnTo>
                <a:lnTo>
                  <a:pt x="70" y="44"/>
                </a:lnTo>
                <a:lnTo>
                  <a:pt x="64" y="48"/>
                </a:lnTo>
                <a:lnTo>
                  <a:pt x="59" y="48"/>
                </a:lnTo>
                <a:lnTo>
                  <a:pt x="59" y="48"/>
                </a:lnTo>
                <a:lnTo>
                  <a:pt x="51" y="46"/>
                </a:lnTo>
                <a:lnTo>
                  <a:pt x="46" y="42"/>
                </a:lnTo>
                <a:lnTo>
                  <a:pt x="46" y="42"/>
                </a:lnTo>
                <a:lnTo>
                  <a:pt x="44" y="37"/>
                </a:lnTo>
                <a:lnTo>
                  <a:pt x="42" y="30"/>
                </a:lnTo>
                <a:lnTo>
                  <a:pt x="42" y="30"/>
                </a:lnTo>
                <a:lnTo>
                  <a:pt x="44" y="22"/>
                </a:lnTo>
                <a:lnTo>
                  <a:pt x="49" y="19"/>
                </a:lnTo>
                <a:lnTo>
                  <a:pt x="49" y="19"/>
                </a:lnTo>
                <a:lnTo>
                  <a:pt x="55" y="15"/>
                </a:lnTo>
                <a:lnTo>
                  <a:pt x="62" y="15"/>
                </a:lnTo>
                <a:lnTo>
                  <a:pt x="62" y="15"/>
                </a:lnTo>
                <a:lnTo>
                  <a:pt x="68" y="17"/>
                </a:lnTo>
                <a:lnTo>
                  <a:pt x="73" y="20"/>
                </a:lnTo>
                <a:lnTo>
                  <a:pt x="73" y="20"/>
                </a:lnTo>
                <a:close/>
                <a:moveTo>
                  <a:pt x="44" y="88"/>
                </a:moveTo>
                <a:lnTo>
                  <a:pt x="44" y="88"/>
                </a:lnTo>
                <a:lnTo>
                  <a:pt x="38" y="90"/>
                </a:lnTo>
                <a:lnTo>
                  <a:pt x="33" y="92"/>
                </a:lnTo>
                <a:lnTo>
                  <a:pt x="33" y="92"/>
                </a:lnTo>
                <a:lnTo>
                  <a:pt x="29" y="97"/>
                </a:lnTo>
                <a:lnTo>
                  <a:pt x="27" y="105"/>
                </a:lnTo>
                <a:lnTo>
                  <a:pt x="27" y="105"/>
                </a:lnTo>
                <a:lnTo>
                  <a:pt x="29" y="110"/>
                </a:lnTo>
                <a:lnTo>
                  <a:pt x="33" y="116"/>
                </a:lnTo>
                <a:lnTo>
                  <a:pt x="33" y="116"/>
                </a:lnTo>
                <a:lnTo>
                  <a:pt x="38" y="119"/>
                </a:lnTo>
                <a:lnTo>
                  <a:pt x="44" y="119"/>
                </a:lnTo>
                <a:lnTo>
                  <a:pt x="44" y="119"/>
                </a:lnTo>
                <a:lnTo>
                  <a:pt x="51" y="119"/>
                </a:lnTo>
                <a:lnTo>
                  <a:pt x="55" y="116"/>
                </a:lnTo>
                <a:lnTo>
                  <a:pt x="55" y="116"/>
                </a:lnTo>
                <a:lnTo>
                  <a:pt x="59" y="110"/>
                </a:lnTo>
                <a:lnTo>
                  <a:pt x="60" y="105"/>
                </a:lnTo>
                <a:lnTo>
                  <a:pt x="60" y="105"/>
                </a:lnTo>
                <a:lnTo>
                  <a:pt x="59" y="97"/>
                </a:lnTo>
                <a:lnTo>
                  <a:pt x="55" y="92"/>
                </a:lnTo>
                <a:lnTo>
                  <a:pt x="55" y="92"/>
                </a:lnTo>
                <a:lnTo>
                  <a:pt x="51" y="90"/>
                </a:lnTo>
                <a:lnTo>
                  <a:pt x="44" y="88"/>
                </a:lnTo>
                <a:lnTo>
                  <a:pt x="44" y="88"/>
                </a:lnTo>
                <a:close/>
                <a:moveTo>
                  <a:pt x="49" y="99"/>
                </a:moveTo>
                <a:lnTo>
                  <a:pt x="49" y="99"/>
                </a:lnTo>
                <a:lnTo>
                  <a:pt x="48" y="97"/>
                </a:lnTo>
                <a:lnTo>
                  <a:pt x="44" y="97"/>
                </a:lnTo>
                <a:lnTo>
                  <a:pt x="44" y="97"/>
                </a:lnTo>
                <a:lnTo>
                  <a:pt x="42" y="97"/>
                </a:lnTo>
                <a:lnTo>
                  <a:pt x="38" y="99"/>
                </a:lnTo>
                <a:lnTo>
                  <a:pt x="38" y="99"/>
                </a:lnTo>
                <a:lnTo>
                  <a:pt x="38" y="101"/>
                </a:lnTo>
                <a:lnTo>
                  <a:pt x="37" y="105"/>
                </a:lnTo>
                <a:lnTo>
                  <a:pt x="37" y="105"/>
                </a:lnTo>
                <a:lnTo>
                  <a:pt x="38" y="107"/>
                </a:lnTo>
                <a:lnTo>
                  <a:pt x="38" y="110"/>
                </a:lnTo>
                <a:lnTo>
                  <a:pt x="38" y="110"/>
                </a:lnTo>
                <a:lnTo>
                  <a:pt x="42" y="110"/>
                </a:lnTo>
                <a:lnTo>
                  <a:pt x="44" y="112"/>
                </a:lnTo>
                <a:lnTo>
                  <a:pt x="44" y="112"/>
                </a:lnTo>
                <a:lnTo>
                  <a:pt x="48" y="110"/>
                </a:lnTo>
                <a:lnTo>
                  <a:pt x="49" y="110"/>
                </a:lnTo>
                <a:lnTo>
                  <a:pt x="49" y="110"/>
                </a:lnTo>
                <a:lnTo>
                  <a:pt x="51" y="107"/>
                </a:lnTo>
                <a:lnTo>
                  <a:pt x="51" y="105"/>
                </a:lnTo>
                <a:lnTo>
                  <a:pt x="51" y="105"/>
                </a:lnTo>
                <a:lnTo>
                  <a:pt x="51" y="101"/>
                </a:lnTo>
                <a:lnTo>
                  <a:pt x="49" y="99"/>
                </a:lnTo>
                <a:lnTo>
                  <a:pt x="49" y="99"/>
                </a:lnTo>
                <a:close/>
                <a:moveTo>
                  <a:pt x="62" y="86"/>
                </a:moveTo>
                <a:lnTo>
                  <a:pt x="62" y="86"/>
                </a:lnTo>
                <a:lnTo>
                  <a:pt x="55" y="81"/>
                </a:lnTo>
                <a:lnTo>
                  <a:pt x="44" y="79"/>
                </a:lnTo>
                <a:lnTo>
                  <a:pt x="44" y="79"/>
                </a:lnTo>
                <a:lnTo>
                  <a:pt x="35" y="81"/>
                </a:lnTo>
                <a:lnTo>
                  <a:pt x="27" y="86"/>
                </a:lnTo>
                <a:lnTo>
                  <a:pt x="27" y="86"/>
                </a:lnTo>
                <a:lnTo>
                  <a:pt x="22" y="94"/>
                </a:lnTo>
                <a:lnTo>
                  <a:pt x="20" y="105"/>
                </a:lnTo>
                <a:lnTo>
                  <a:pt x="20" y="105"/>
                </a:lnTo>
                <a:lnTo>
                  <a:pt x="22" y="114"/>
                </a:lnTo>
                <a:lnTo>
                  <a:pt x="27" y="121"/>
                </a:lnTo>
                <a:lnTo>
                  <a:pt x="27" y="121"/>
                </a:lnTo>
                <a:lnTo>
                  <a:pt x="35" y="127"/>
                </a:lnTo>
                <a:lnTo>
                  <a:pt x="44" y="129"/>
                </a:lnTo>
                <a:lnTo>
                  <a:pt x="44" y="129"/>
                </a:lnTo>
                <a:lnTo>
                  <a:pt x="55" y="127"/>
                </a:lnTo>
                <a:lnTo>
                  <a:pt x="62" y="121"/>
                </a:lnTo>
                <a:lnTo>
                  <a:pt x="62" y="121"/>
                </a:lnTo>
                <a:lnTo>
                  <a:pt x="68" y="114"/>
                </a:lnTo>
                <a:lnTo>
                  <a:pt x="70" y="105"/>
                </a:lnTo>
                <a:lnTo>
                  <a:pt x="70" y="105"/>
                </a:lnTo>
                <a:lnTo>
                  <a:pt x="68" y="94"/>
                </a:lnTo>
                <a:lnTo>
                  <a:pt x="62" y="86"/>
                </a:lnTo>
                <a:lnTo>
                  <a:pt x="62" y="86"/>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12"/>
          <p:cNvSpPr>
            <a:spLocks noEditPoints="1"/>
          </p:cNvSpPr>
          <p:nvPr/>
        </p:nvSpPr>
        <p:spPr bwMode="auto">
          <a:xfrm>
            <a:off x="10357168" y="5573395"/>
            <a:ext cx="313690" cy="215900"/>
          </a:xfrm>
          <a:custGeom>
            <a:avLst/>
            <a:gdLst>
              <a:gd name="T0" fmla="*/ 57 w 154"/>
              <a:gd name="T1" fmla="*/ 26 h 106"/>
              <a:gd name="T2" fmla="*/ 75 w 154"/>
              <a:gd name="T3" fmla="*/ 29 h 106"/>
              <a:gd name="T4" fmla="*/ 79 w 154"/>
              <a:gd name="T5" fmla="*/ 46 h 106"/>
              <a:gd name="T6" fmla="*/ 84 w 154"/>
              <a:gd name="T7" fmla="*/ 59 h 106"/>
              <a:gd name="T8" fmla="*/ 88 w 154"/>
              <a:gd name="T9" fmla="*/ 75 h 106"/>
              <a:gd name="T10" fmla="*/ 77 w 154"/>
              <a:gd name="T11" fmla="*/ 84 h 106"/>
              <a:gd name="T12" fmla="*/ 70 w 154"/>
              <a:gd name="T13" fmla="*/ 99 h 106"/>
              <a:gd name="T14" fmla="*/ 51 w 154"/>
              <a:gd name="T15" fmla="*/ 101 h 106"/>
              <a:gd name="T16" fmla="*/ 37 w 154"/>
              <a:gd name="T17" fmla="*/ 101 h 106"/>
              <a:gd name="T18" fmla="*/ 20 w 154"/>
              <a:gd name="T19" fmla="*/ 99 h 106"/>
              <a:gd name="T20" fmla="*/ 15 w 154"/>
              <a:gd name="T21" fmla="*/ 88 h 106"/>
              <a:gd name="T22" fmla="*/ 2 w 154"/>
              <a:gd name="T23" fmla="*/ 75 h 106"/>
              <a:gd name="T24" fmla="*/ 5 w 154"/>
              <a:gd name="T25" fmla="*/ 59 h 106"/>
              <a:gd name="T26" fmla="*/ 9 w 154"/>
              <a:gd name="T27" fmla="*/ 46 h 106"/>
              <a:gd name="T28" fmla="*/ 15 w 154"/>
              <a:gd name="T29" fmla="*/ 29 h 106"/>
              <a:gd name="T30" fmla="*/ 27 w 154"/>
              <a:gd name="T31" fmla="*/ 27 h 106"/>
              <a:gd name="T32" fmla="*/ 42 w 154"/>
              <a:gd name="T33" fmla="*/ 18 h 106"/>
              <a:gd name="T34" fmla="*/ 115 w 154"/>
              <a:gd name="T35" fmla="*/ 5 h 106"/>
              <a:gd name="T36" fmla="*/ 103 w 154"/>
              <a:gd name="T37" fmla="*/ 9 h 106"/>
              <a:gd name="T38" fmla="*/ 92 w 154"/>
              <a:gd name="T39" fmla="*/ 13 h 106"/>
              <a:gd name="T40" fmla="*/ 90 w 154"/>
              <a:gd name="T41" fmla="*/ 24 h 106"/>
              <a:gd name="T42" fmla="*/ 82 w 154"/>
              <a:gd name="T43" fmla="*/ 35 h 106"/>
              <a:gd name="T44" fmla="*/ 90 w 154"/>
              <a:gd name="T45" fmla="*/ 48 h 106"/>
              <a:gd name="T46" fmla="*/ 95 w 154"/>
              <a:gd name="T47" fmla="*/ 57 h 106"/>
              <a:gd name="T48" fmla="*/ 103 w 154"/>
              <a:gd name="T49" fmla="*/ 68 h 106"/>
              <a:gd name="T50" fmla="*/ 114 w 154"/>
              <a:gd name="T51" fmla="*/ 66 h 106"/>
              <a:gd name="T52" fmla="*/ 126 w 154"/>
              <a:gd name="T53" fmla="*/ 70 h 106"/>
              <a:gd name="T54" fmla="*/ 136 w 154"/>
              <a:gd name="T55" fmla="*/ 60 h 106"/>
              <a:gd name="T56" fmla="*/ 145 w 154"/>
              <a:gd name="T57" fmla="*/ 51 h 106"/>
              <a:gd name="T58" fmla="*/ 152 w 154"/>
              <a:gd name="T59" fmla="*/ 42 h 106"/>
              <a:gd name="T60" fmla="*/ 148 w 154"/>
              <a:gd name="T61" fmla="*/ 33 h 106"/>
              <a:gd name="T62" fmla="*/ 148 w 154"/>
              <a:gd name="T63" fmla="*/ 18 h 106"/>
              <a:gd name="T64" fmla="*/ 137 w 154"/>
              <a:gd name="T65" fmla="*/ 11 h 106"/>
              <a:gd name="T66" fmla="*/ 126 w 154"/>
              <a:gd name="T67" fmla="*/ 5 h 106"/>
              <a:gd name="T68" fmla="*/ 117 w 154"/>
              <a:gd name="T69" fmla="*/ 26 h 106"/>
              <a:gd name="T70" fmla="*/ 128 w 154"/>
              <a:gd name="T71" fmla="*/ 37 h 106"/>
              <a:gd name="T72" fmla="*/ 114 w 154"/>
              <a:gd name="T73" fmla="*/ 46 h 106"/>
              <a:gd name="T74" fmla="*/ 110 w 154"/>
              <a:gd name="T75" fmla="*/ 27 h 106"/>
              <a:gd name="T76" fmla="*/ 125 w 154"/>
              <a:gd name="T77" fmla="*/ 33 h 106"/>
              <a:gd name="T78" fmla="*/ 117 w 154"/>
              <a:gd name="T79" fmla="*/ 44 h 106"/>
              <a:gd name="T80" fmla="*/ 110 w 154"/>
              <a:gd name="T81" fmla="*/ 37 h 106"/>
              <a:gd name="T82" fmla="*/ 121 w 154"/>
              <a:gd name="T83" fmla="*/ 29 h 106"/>
              <a:gd name="T84" fmla="*/ 139 w 154"/>
              <a:gd name="T85" fmla="*/ 35 h 106"/>
              <a:gd name="T86" fmla="*/ 110 w 154"/>
              <a:gd name="T87" fmla="*/ 55 h 106"/>
              <a:gd name="T88" fmla="*/ 103 w 154"/>
              <a:gd name="T89" fmla="*/ 22 h 106"/>
              <a:gd name="T90" fmla="*/ 132 w 154"/>
              <a:gd name="T91" fmla="*/ 20 h 106"/>
              <a:gd name="T92" fmla="*/ 35 w 154"/>
              <a:gd name="T93" fmla="*/ 62 h 106"/>
              <a:gd name="T94" fmla="*/ 44 w 154"/>
              <a:gd name="T95" fmla="*/ 73 h 106"/>
              <a:gd name="T96" fmla="*/ 55 w 154"/>
              <a:gd name="T97" fmla="*/ 59 h 106"/>
              <a:gd name="T98" fmla="*/ 49 w 154"/>
              <a:gd name="T99" fmla="*/ 57 h 106"/>
              <a:gd name="T100" fmla="*/ 38 w 154"/>
              <a:gd name="T101" fmla="*/ 59 h 106"/>
              <a:gd name="T102" fmla="*/ 44 w 154"/>
              <a:gd name="T103" fmla="*/ 70 h 106"/>
              <a:gd name="T104" fmla="*/ 51 w 154"/>
              <a:gd name="T105" fmla="*/ 62 h 106"/>
              <a:gd name="T106" fmla="*/ 49 w 154"/>
              <a:gd name="T107" fmla="*/ 35 h 106"/>
              <a:gd name="T108" fmla="*/ 20 w 154"/>
              <a:gd name="T109" fmla="*/ 51 h 106"/>
              <a:gd name="T110" fmla="*/ 26 w 154"/>
              <a:gd name="T111" fmla="*/ 81 h 106"/>
              <a:gd name="T112" fmla="*/ 64 w 154"/>
              <a:gd name="T113" fmla="*/ 81 h 106"/>
              <a:gd name="T114" fmla="*/ 70 w 154"/>
              <a:gd name="T115" fmla="*/ 5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 h="106">
                <a:moveTo>
                  <a:pt x="48" y="24"/>
                </a:moveTo>
                <a:lnTo>
                  <a:pt x="48" y="24"/>
                </a:lnTo>
                <a:lnTo>
                  <a:pt x="51" y="24"/>
                </a:lnTo>
                <a:lnTo>
                  <a:pt x="55" y="18"/>
                </a:lnTo>
                <a:lnTo>
                  <a:pt x="59" y="20"/>
                </a:lnTo>
                <a:lnTo>
                  <a:pt x="57" y="26"/>
                </a:lnTo>
                <a:lnTo>
                  <a:pt x="57" y="26"/>
                </a:lnTo>
                <a:lnTo>
                  <a:pt x="62" y="27"/>
                </a:lnTo>
                <a:lnTo>
                  <a:pt x="66" y="22"/>
                </a:lnTo>
                <a:lnTo>
                  <a:pt x="68" y="24"/>
                </a:lnTo>
                <a:lnTo>
                  <a:pt x="66" y="29"/>
                </a:lnTo>
                <a:lnTo>
                  <a:pt x="66" y="29"/>
                </a:lnTo>
                <a:lnTo>
                  <a:pt x="70" y="33"/>
                </a:lnTo>
                <a:lnTo>
                  <a:pt x="75" y="29"/>
                </a:lnTo>
                <a:lnTo>
                  <a:pt x="77" y="31"/>
                </a:lnTo>
                <a:lnTo>
                  <a:pt x="73" y="37"/>
                </a:lnTo>
                <a:lnTo>
                  <a:pt x="73" y="37"/>
                </a:lnTo>
                <a:lnTo>
                  <a:pt x="77" y="40"/>
                </a:lnTo>
                <a:lnTo>
                  <a:pt x="82" y="38"/>
                </a:lnTo>
                <a:lnTo>
                  <a:pt x="84" y="42"/>
                </a:lnTo>
                <a:lnTo>
                  <a:pt x="79" y="46"/>
                </a:lnTo>
                <a:lnTo>
                  <a:pt x="79" y="46"/>
                </a:lnTo>
                <a:lnTo>
                  <a:pt x="81" y="49"/>
                </a:lnTo>
                <a:lnTo>
                  <a:pt x="88" y="48"/>
                </a:lnTo>
                <a:lnTo>
                  <a:pt x="88" y="53"/>
                </a:lnTo>
                <a:lnTo>
                  <a:pt x="82" y="55"/>
                </a:lnTo>
                <a:lnTo>
                  <a:pt x="82" y="55"/>
                </a:lnTo>
                <a:lnTo>
                  <a:pt x="84" y="59"/>
                </a:lnTo>
                <a:lnTo>
                  <a:pt x="90" y="60"/>
                </a:lnTo>
                <a:lnTo>
                  <a:pt x="90" y="64"/>
                </a:lnTo>
                <a:lnTo>
                  <a:pt x="84" y="64"/>
                </a:lnTo>
                <a:lnTo>
                  <a:pt x="84" y="64"/>
                </a:lnTo>
                <a:lnTo>
                  <a:pt x="82" y="70"/>
                </a:lnTo>
                <a:lnTo>
                  <a:pt x="88" y="71"/>
                </a:lnTo>
                <a:lnTo>
                  <a:pt x="88" y="75"/>
                </a:lnTo>
                <a:lnTo>
                  <a:pt x="81" y="75"/>
                </a:lnTo>
                <a:lnTo>
                  <a:pt x="81" y="75"/>
                </a:lnTo>
                <a:lnTo>
                  <a:pt x="81" y="79"/>
                </a:lnTo>
                <a:lnTo>
                  <a:pt x="84" y="82"/>
                </a:lnTo>
                <a:lnTo>
                  <a:pt x="82" y="86"/>
                </a:lnTo>
                <a:lnTo>
                  <a:pt x="77" y="84"/>
                </a:lnTo>
                <a:lnTo>
                  <a:pt x="77" y="84"/>
                </a:lnTo>
                <a:lnTo>
                  <a:pt x="73" y="88"/>
                </a:lnTo>
                <a:lnTo>
                  <a:pt x="77" y="92"/>
                </a:lnTo>
                <a:lnTo>
                  <a:pt x="75" y="95"/>
                </a:lnTo>
                <a:lnTo>
                  <a:pt x="70" y="92"/>
                </a:lnTo>
                <a:lnTo>
                  <a:pt x="70" y="92"/>
                </a:lnTo>
                <a:lnTo>
                  <a:pt x="66" y="93"/>
                </a:lnTo>
                <a:lnTo>
                  <a:pt x="70" y="99"/>
                </a:lnTo>
                <a:lnTo>
                  <a:pt x="66" y="101"/>
                </a:lnTo>
                <a:lnTo>
                  <a:pt x="62" y="97"/>
                </a:lnTo>
                <a:lnTo>
                  <a:pt x="62" y="97"/>
                </a:lnTo>
                <a:lnTo>
                  <a:pt x="57" y="99"/>
                </a:lnTo>
                <a:lnTo>
                  <a:pt x="59" y="104"/>
                </a:lnTo>
                <a:lnTo>
                  <a:pt x="55" y="106"/>
                </a:lnTo>
                <a:lnTo>
                  <a:pt x="51" y="101"/>
                </a:lnTo>
                <a:lnTo>
                  <a:pt x="51" y="101"/>
                </a:lnTo>
                <a:lnTo>
                  <a:pt x="48" y="101"/>
                </a:lnTo>
                <a:lnTo>
                  <a:pt x="48" y="106"/>
                </a:lnTo>
                <a:lnTo>
                  <a:pt x="42" y="106"/>
                </a:lnTo>
                <a:lnTo>
                  <a:pt x="42" y="101"/>
                </a:lnTo>
                <a:lnTo>
                  <a:pt x="42" y="101"/>
                </a:lnTo>
                <a:lnTo>
                  <a:pt x="37" y="101"/>
                </a:lnTo>
                <a:lnTo>
                  <a:pt x="35" y="106"/>
                </a:lnTo>
                <a:lnTo>
                  <a:pt x="31" y="104"/>
                </a:lnTo>
                <a:lnTo>
                  <a:pt x="31" y="99"/>
                </a:lnTo>
                <a:lnTo>
                  <a:pt x="31" y="99"/>
                </a:lnTo>
                <a:lnTo>
                  <a:pt x="27" y="97"/>
                </a:lnTo>
                <a:lnTo>
                  <a:pt x="24" y="103"/>
                </a:lnTo>
                <a:lnTo>
                  <a:pt x="20" y="99"/>
                </a:lnTo>
                <a:lnTo>
                  <a:pt x="22" y="95"/>
                </a:lnTo>
                <a:lnTo>
                  <a:pt x="22" y="95"/>
                </a:lnTo>
                <a:lnTo>
                  <a:pt x="18" y="92"/>
                </a:lnTo>
                <a:lnTo>
                  <a:pt x="15" y="95"/>
                </a:lnTo>
                <a:lnTo>
                  <a:pt x="11" y="92"/>
                </a:lnTo>
                <a:lnTo>
                  <a:pt x="15" y="88"/>
                </a:lnTo>
                <a:lnTo>
                  <a:pt x="15" y="88"/>
                </a:lnTo>
                <a:lnTo>
                  <a:pt x="13" y="84"/>
                </a:lnTo>
                <a:lnTo>
                  <a:pt x="7" y="86"/>
                </a:lnTo>
                <a:lnTo>
                  <a:pt x="5" y="82"/>
                </a:lnTo>
                <a:lnTo>
                  <a:pt x="9" y="79"/>
                </a:lnTo>
                <a:lnTo>
                  <a:pt x="9" y="79"/>
                </a:lnTo>
                <a:lnTo>
                  <a:pt x="7" y="75"/>
                </a:lnTo>
                <a:lnTo>
                  <a:pt x="2" y="75"/>
                </a:lnTo>
                <a:lnTo>
                  <a:pt x="2" y="71"/>
                </a:lnTo>
                <a:lnTo>
                  <a:pt x="5" y="70"/>
                </a:lnTo>
                <a:lnTo>
                  <a:pt x="5" y="70"/>
                </a:lnTo>
                <a:lnTo>
                  <a:pt x="5" y="64"/>
                </a:lnTo>
                <a:lnTo>
                  <a:pt x="0" y="64"/>
                </a:lnTo>
                <a:lnTo>
                  <a:pt x="0" y="60"/>
                </a:lnTo>
                <a:lnTo>
                  <a:pt x="5" y="59"/>
                </a:lnTo>
                <a:lnTo>
                  <a:pt x="5" y="59"/>
                </a:lnTo>
                <a:lnTo>
                  <a:pt x="5" y="55"/>
                </a:lnTo>
                <a:lnTo>
                  <a:pt x="2" y="53"/>
                </a:lnTo>
                <a:lnTo>
                  <a:pt x="2" y="49"/>
                </a:lnTo>
                <a:lnTo>
                  <a:pt x="7" y="49"/>
                </a:lnTo>
                <a:lnTo>
                  <a:pt x="7" y="49"/>
                </a:lnTo>
                <a:lnTo>
                  <a:pt x="9" y="46"/>
                </a:lnTo>
                <a:lnTo>
                  <a:pt x="5" y="42"/>
                </a:lnTo>
                <a:lnTo>
                  <a:pt x="7" y="38"/>
                </a:lnTo>
                <a:lnTo>
                  <a:pt x="13" y="40"/>
                </a:lnTo>
                <a:lnTo>
                  <a:pt x="13" y="40"/>
                </a:lnTo>
                <a:lnTo>
                  <a:pt x="15" y="37"/>
                </a:lnTo>
                <a:lnTo>
                  <a:pt x="11" y="33"/>
                </a:lnTo>
                <a:lnTo>
                  <a:pt x="15" y="29"/>
                </a:lnTo>
                <a:lnTo>
                  <a:pt x="18" y="33"/>
                </a:lnTo>
                <a:lnTo>
                  <a:pt x="18" y="33"/>
                </a:lnTo>
                <a:lnTo>
                  <a:pt x="22" y="29"/>
                </a:lnTo>
                <a:lnTo>
                  <a:pt x="20" y="24"/>
                </a:lnTo>
                <a:lnTo>
                  <a:pt x="24" y="22"/>
                </a:lnTo>
                <a:lnTo>
                  <a:pt x="27" y="27"/>
                </a:lnTo>
                <a:lnTo>
                  <a:pt x="27" y="27"/>
                </a:lnTo>
                <a:lnTo>
                  <a:pt x="31" y="26"/>
                </a:lnTo>
                <a:lnTo>
                  <a:pt x="31" y="20"/>
                </a:lnTo>
                <a:lnTo>
                  <a:pt x="35" y="18"/>
                </a:lnTo>
                <a:lnTo>
                  <a:pt x="37" y="24"/>
                </a:lnTo>
                <a:lnTo>
                  <a:pt x="37" y="24"/>
                </a:lnTo>
                <a:lnTo>
                  <a:pt x="42" y="24"/>
                </a:lnTo>
                <a:lnTo>
                  <a:pt x="42" y="18"/>
                </a:lnTo>
                <a:lnTo>
                  <a:pt x="46" y="18"/>
                </a:lnTo>
                <a:lnTo>
                  <a:pt x="48" y="24"/>
                </a:lnTo>
                <a:lnTo>
                  <a:pt x="48" y="24"/>
                </a:lnTo>
                <a:close/>
                <a:moveTo>
                  <a:pt x="119" y="5"/>
                </a:moveTo>
                <a:lnTo>
                  <a:pt x="117" y="0"/>
                </a:lnTo>
                <a:lnTo>
                  <a:pt x="115" y="0"/>
                </a:lnTo>
                <a:lnTo>
                  <a:pt x="115" y="5"/>
                </a:lnTo>
                <a:lnTo>
                  <a:pt x="115" y="5"/>
                </a:lnTo>
                <a:lnTo>
                  <a:pt x="112" y="5"/>
                </a:lnTo>
                <a:lnTo>
                  <a:pt x="110" y="2"/>
                </a:lnTo>
                <a:lnTo>
                  <a:pt x="106" y="4"/>
                </a:lnTo>
                <a:lnTo>
                  <a:pt x="106" y="7"/>
                </a:lnTo>
                <a:lnTo>
                  <a:pt x="106" y="7"/>
                </a:lnTo>
                <a:lnTo>
                  <a:pt x="103" y="9"/>
                </a:lnTo>
                <a:lnTo>
                  <a:pt x="101" y="5"/>
                </a:lnTo>
                <a:lnTo>
                  <a:pt x="97" y="7"/>
                </a:lnTo>
                <a:lnTo>
                  <a:pt x="101" y="11"/>
                </a:lnTo>
                <a:lnTo>
                  <a:pt x="101" y="11"/>
                </a:lnTo>
                <a:lnTo>
                  <a:pt x="97" y="13"/>
                </a:lnTo>
                <a:lnTo>
                  <a:pt x="93" y="11"/>
                </a:lnTo>
                <a:lnTo>
                  <a:pt x="92" y="13"/>
                </a:lnTo>
                <a:lnTo>
                  <a:pt x="93" y="16"/>
                </a:lnTo>
                <a:lnTo>
                  <a:pt x="93" y="16"/>
                </a:lnTo>
                <a:lnTo>
                  <a:pt x="92" y="20"/>
                </a:lnTo>
                <a:lnTo>
                  <a:pt x="88" y="18"/>
                </a:lnTo>
                <a:lnTo>
                  <a:pt x="86" y="20"/>
                </a:lnTo>
                <a:lnTo>
                  <a:pt x="90" y="24"/>
                </a:lnTo>
                <a:lnTo>
                  <a:pt x="90" y="24"/>
                </a:lnTo>
                <a:lnTo>
                  <a:pt x="88" y="27"/>
                </a:lnTo>
                <a:lnTo>
                  <a:pt x="84" y="27"/>
                </a:lnTo>
                <a:lnTo>
                  <a:pt x="84" y="29"/>
                </a:lnTo>
                <a:lnTo>
                  <a:pt x="88" y="31"/>
                </a:lnTo>
                <a:lnTo>
                  <a:pt x="88" y="31"/>
                </a:lnTo>
                <a:lnTo>
                  <a:pt x="88" y="35"/>
                </a:lnTo>
                <a:lnTo>
                  <a:pt x="82" y="35"/>
                </a:lnTo>
                <a:lnTo>
                  <a:pt x="82" y="38"/>
                </a:lnTo>
                <a:lnTo>
                  <a:pt x="88" y="38"/>
                </a:lnTo>
                <a:lnTo>
                  <a:pt x="88" y="38"/>
                </a:lnTo>
                <a:lnTo>
                  <a:pt x="88" y="42"/>
                </a:lnTo>
                <a:lnTo>
                  <a:pt x="84" y="44"/>
                </a:lnTo>
                <a:lnTo>
                  <a:pt x="84" y="48"/>
                </a:lnTo>
                <a:lnTo>
                  <a:pt x="90" y="48"/>
                </a:lnTo>
                <a:lnTo>
                  <a:pt x="90" y="48"/>
                </a:lnTo>
                <a:lnTo>
                  <a:pt x="92" y="49"/>
                </a:lnTo>
                <a:lnTo>
                  <a:pt x="88" y="53"/>
                </a:lnTo>
                <a:lnTo>
                  <a:pt x="90" y="55"/>
                </a:lnTo>
                <a:lnTo>
                  <a:pt x="93" y="53"/>
                </a:lnTo>
                <a:lnTo>
                  <a:pt x="93" y="53"/>
                </a:lnTo>
                <a:lnTo>
                  <a:pt x="95" y="57"/>
                </a:lnTo>
                <a:lnTo>
                  <a:pt x="93" y="60"/>
                </a:lnTo>
                <a:lnTo>
                  <a:pt x="95" y="62"/>
                </a:lnTo>
                <a:lnTo>
                  <a:pt x="99" y="60"/>
                </a:lnTo>
                <a:lnTo>
                  <a:pt x="99" y="60"/>
                </a:lnTo>
                <a:lnTo>
                  <a:pt x="103" y="62"/>
                </a:lnTo>
                <a:lnTo>
                  <a:pt x="101" y="66"/>
                </a:lnTo>
                <a:lnTo>
                  <a:pt x="103" y="68"/>
                </a:lnTo>
                <a:lnTo>
                  <a:pt x="106" y="64"/>
                </a:lnTo>
                <a:lnTo>
                  <a:pt x="106" y="64"/>
                </a:lnTo>
                <a:lnTo>
                  <a:pt x="110" y="66"/>
                </a:lnTo>
                <a:lnTo>
                  <a:pt x="108" y="70"/>
                </a:lnTo>
                <a:lnTo>
                  <a:pt x="112" y="70"/>
                </a:lnTo>
                <a:lnTo>
                  <a:pt x="114" y="66"/>
                </a:lnTo>
                <a:lnTo>
                  <a:pt x="114" y="66"/>
                </a:lnTo>
                <a:lnTo>
                  <a:pt x="117" y="66"/>
                </a:lnTo>
                <a:lnTo>
                  <a:pt x="117" y="71"/>
                </a:lnTo>
                <a:lnTo>
                  <a:pt x="121" y="71"/>
                </a:lnTo>
                <a:lnTo>
                  <a:pt x="121" y="66"/>
                </a:lnTo>
                <a:lnTo>
                  <a:pt x="121" y="66"/>
                </a:lnTo>
                <a:lnTo>
                  <a:pt x="125" y="66"/>
                </a:lnTo>
                <a:lnTo>
                  <a:pt x="126" y="70"/>
                </a:lnTo>
                <a:lnTo>
                  <a:pt x="130" y="70"/>
                </a:lnTo>
                <a:lnTo>
                  <a:pt x="128" y="64"/>
                </a:lnTo>
                <a:lnTo>
                  <a:pt x="128" y="64"/>
                </a:lnTo>
                <a:lnTo>
                  <a:pt x="132" y="62"/>
                </a:lnTo>
                <a:lnTo>
                  <a:pt x="136" y="66"/>
                </a:lnTo>
                <a:lnTo>
                  <a:pt x="137" y="64"/>
                </a:lnTo>
                <a:lnTo>
                  <a:pt x="136" y="60"/>
                </a:lnTo>
                <a:lnTo>
                  <a:pt x="136" y="60"/>
                </a:lnTo>
                <a:lnTo>
                  <a:pt x="139" y="59"/>
                </a:lnTo>
                <a:lnTo>
                  <a:pt x="143" y="60"/>
                </a:lnTo>
                <a:lnTo>
                  <a:pt x="145" y="59"/>
                </a:lnTo>
                <a:lnTo>
                  <a:pt x="141" y="55"/>
                </a:lnTo>
                <a:lnTo>
                  <a:pt x="141" y="55"/>
                </a:lnTo>
                <a:lnTo>
                  <a:pt x="145" y="51"/>
                </a:lnTo>
                <a:lnTo>
                  <a:pt x="148" y="53"/>
                </a:lnTo>
                <a:lnTo>
                  <a:pt x="150" y="51"/>
                </a:lnTo>
                <a:lnTo>
                  <a:pt x="147" y="48"/>
                </a:lnTo>
                <a:lnTo>
                  <a:pt x="147" y="48"/>
                </a:lnTo>
                <a:lnTo>
                  <a:pt x="147" y="44"/>
                </a:lnTo>
                <a:lnTo>
                  <a:pt x="152" y="46"/>
                </a:lnTo>
                <a:lnTo>
                  <a:pt x="152" y="42"/>
                </a:lnTo>
                <a:lnTo>
                  <a:pt x="148" y="40"/>
                </a:lnTo>
                <a:lnTo>
                  <a:pt x="148" y="40"/>
                </a:lnTo>
                <a:lnTo>
                  <a:pt x="148" y="37"/>
                </a:lnTo>
                <a:lnTo>
                  <a:pt x="154" y="37"/>
                </a:lnTo>
                <a:lnTo>
                  <a:pt x="154" y="33"/>
                </a:lnTo>
                <a:lnTo>
                  <a:pt x="148" y="33"/>
                </a:lnTo>
                <a:lnTo>
                  <a:pt x="148" y="33"/>
                </a:lnTo>
                <a:lnTo>
                  <a:pt x="148" y="29"/>
                </a:lnTo>
                <a:lnTo>
                  <a:pt x="152" y="27"/>
                </a:lnTo>
                <a:lnTo>
                  <a:pt x="150" y="24"/>
                </a:lnTo>
                <a:lnTo>
                  <a:pt x="147" y="24"/>
                </a:lnTo>
                <a:lnTo>
                  <a:pt x="147" y="24"/>
                </a:lnTo>
                <a:lnTo>
                  <a:pt x="145" y="22"/>
                </a:lnTo>
                <a:lnTo>
                  <a:pt x="148" y="18"/>
                </a:lnTo>
                <a:lnTo>
                  <a:pt x="147" y="16"/>
                </a:lnTo>
                <a:lnTo>
                  <a:pt x="143" y="18"/>
                </a:lnTo>
                <a:lnTo>
                  <a:pt x="143" y="18"/>
                </a:lnTo>
                <a:lnTo>
                  <a:pt x="141" y="15"/>
                </a:lnTo>
                <a:lnTo>
                  <a:pt x="143" y="11"/>
                </a:lnTo>
                <a:lnTo>
                  <a:pt x="141" y="9"/>
                </a:lnTo>
                <a:lnTo>
                  <a:pt x="137" y="11"/>
                </a:lnTo>
                <a:lnTo>
                  <a:pt x="137" y="11"/>
                </a:lnTo>
                <a:lnTo>
                  <a:pt x="134" y="9"/>
                </a:lnTo>
                <a:lnTo>
                  <a:pt x="136" y="5"/>
                </a:lnTo>
                <a:lnTo>
                  <a:pt x="134" y="4"/>
                </a:lnTo>
                <a:lnTo>
                  <a:pt x="130" y="7"/>
                </a:lnTo>
                <a:lnTo>
                  <a:pt x="130" y="7"/>
                </a:lnTo>
                <a:lnTo>
                  <a:pt x="126" y="5"/>
                </a:lnTo>
                <a:lnTo>
                  <a:pt x="126" y="2"/>
                </a:lnTo>
                <a:lnTo>
                  <a:pt x="125" y="2"/>
                </a:lnTo>
                <a:lnTo>
                  <a:pt x="123" y="5"/>
                </a:lnTo>
                <a:lnTo>
                  <a:pt x="123" y="5"/>
                </a:lnTo>
                <a:lnTo>
                  <a:pt x="119" y="5"/>
                </a:lnTo>
                <a:lnTo>
                  <a:pt x="119" y="5"/>
                </a:lnTo>
                <a:close/>
                <a:moveTo>
                  <a:pt x="117" y="26"/>
                </a:moveTo>
                <a:lnTo>
                  <a:pt x="117" y="26"/>
                </a:lnTo>
                <a:lnTo>
                  <a:pt x="123" y="26"/>
                </a:lnTo>
                <a:lnTo>
                  <a:pt x="126" y="27"/>
                </a:lnTo>
                <a:lnTo>
                  <a:pt x="126" y="27"/>
                </a:lnTo>
                <a:lnTo>
                  <a:pt x="128" y="31"/>
                </a:lnTo>
                <a:lnTo>
                  <a:pt x="128" y="37"/>
                </a:lnTo>
                <a:lnTo>
                  <a:pt x="128" y="37"/>
                </a:lnTo>
                <a:lnTo>
                  <a:pt x="128" y="40"/>
                </a:lnTo>
                <a:lnTo>
                  <a:pt x="126" y="44"/>
                </a:lnTo>
                <a:lnTo>
                  <a:pt x="126" y="44"/>
                </a:lnTo>
                <a:lnTo>
                  <a:pt x="123" y="46"/>
                </a:lnTo>
                <a:lnTo>
                  <a:pt x="117" y="46"/>
                </a:lnTo>
                <a:lnTo>
                  <a:pt x="117" y="46"/>
                </a:lnTo>
                <a:lnTo>
                  <a:pt x="114" y="46"/>
                </a:lnTo>
                <a:lnTo>
                  <a:pt x="110" y="44"/>
                </a:lnTo>
                <a:lnTo>
                  <a:pt x="110" y="44"/>
                </a:lnTo>
                <a:lnTo>
                  <a:pt x="108" y="40"/>
                </a:lnTo>
                <a:lnTo>
                  <a:pt x="108" y="37"/>
                </a:lnTo>
                <a:lnTo>
                  <a:pt x="108" y="37"/>
                </a:lnTo>
                <a:lnTo>
                  <a:pt x="108" y="31"/>
                </a:lnTo>
                <a:lnTo>
                  <a:pt x="110" y="27"/>
                </a:lnTo>
                <a:lnTo>
                  <a:pt x="110" y="27"/>
                </a:lnTo>
                <a:lnTo>
                  <a:pt x="114" y="26"/>
                </a:lnTo>
                <a:lnTo>
                  <a:pt x="117" y="26"/>
                </a:lnTo>
                <a:lnTo>
                  <a:pt x="117" y="26"/>
                </a:lnTo>
                <a:close/>
                <a:moveTo>
                  <a:pt x="123" y="31"/>
                </a:moveTo>
                <a:lnTo>
                  <a:pt x="123" y="31"/>
                </a:lnTo>
                <a:lnTo>
                  <a:pt x="125" y="33"/>
                </a:lnTo>
                <a:lnTo>
                  <a:pt x="126" y="37"/>
                </a:lnTo>
                <a:lnTo>
                  <a:pt x="126" y="37"/>
                </a:lnTo>
                <a:lnTo>
                  <a:pt x="125" y="38"/>
                </a:lnTo>
                <a:lnTo>
                  <a:pt x="123" y="40"/>
                </a:lnTo>
                <a:lnTo>
                  <a:pt x="123" y="40"/>
                </a:lnTo>
                <a:lnTo>
                  <a:pt x="121" y="42"/>
                </a:lnTo>
                <a:lnTo>
                  <a:pt x="117" y="44"/>
                </a:lnTo>
                <a:lnTo>
                  <a:pt x="117" y="44"/>
                </a:lnTo>
                <a:lnTo>
                  <a:pt x="115" y="42"/>
                </a:lnTo>
                <a:lnTo>
                  <a:pt x="114" y="40"/>
                </a:lnTo>
                <a:lnTo>
                  <a:pt x="114" y="40"/>
                </a:lnTo>
                <a:lnTo>
                  <a:pt x="112" y="38"/>
                </a:lnTo>
                <a:lnTo>
                  <a:pt x="110" y="37"/>
                </a:lnTo>
                <a:lnTo>
                  <a:pt x="110" y="37"/>
                </a:lnTo>
                <a:lnTo>
                  <a:pt x="112" y="33"/>
                </a:lnTo>
                <a:lnTo>
                  <a:pt x="114" y="31"/>
                </a:lnTo>
                <a:lnTo>
                  <a:pt x="114" y="31"/>
                </a:lnTo>
                <a:lnTo>
                  <a:pt x="115" y="29"/>
                </a:lnTo>
                <a:lnTo>
                  <a:pt x="117" y="27"/>
                </a:lnTo>
                <a:lnTo>
                  <a:pt x="117" y="27"/>
                </a:lnTo>
                <a:lnTo>
                  <a:pt x="121" y="29"/>
                </a:lnTo>
                <a:lnTo>
                  <a:pt x="123" y="31"/>
                </a:lnTo>
                <a:lnTo>
                  <a:pt x="123" y="31"/>
                </a:lnTo>
                <a:close/>
                <a:moveTo>
                  <a:pt x="132" y="20"/>
                </a:moveTo>
                <a:lnTo>
                  <a:pt x="132" y="20"/>
                </a:lnTo>
                <a:lnTo>
                  <a:pt x="137" y="27"/>
                </a:lnTo>
                <a:lnTo>
                  <a:pt x="139" y="35"/>
                </a:lnTo>
                <a:lnTo>
                  <a:pt x="139" y="35"/>
                </a:lnTo>
                <a:lnTo>
                  <a:pt x="137" y="44"/>
                </a:lnTo>
                <a:lnTo>
                  <a:pt x="134" y="51"/>
                </a:lnTo>
                <a:lnTo>
                  <a:pt x="134" y="51"/>
                </a:lnTo>
                <a:lnTo>
                  <a:pt x="126" y="55"/>
                </a:lnTo>
                <a:lnTo>
                  <a:pt x="119" y="57"/>
                </a:lnTo>
                <a:lnTo>
                  <a:pt x="119" y="57"/>
                </a:lnTo>
                <a:lnTo>
                  <a:pt x="110" y="55"/>
                </a:lnTo>
                <a:lnTo>
                  <a:pt x="103" y="51"/>
                </a:lnTo>
                <a:lnTo>
                  <a:pt x="103" y="51"/>
                </a:lnTo>
                <a:lnTo>
                  <a:pt x="99" y="44"/>
                </a:lnTo>
                <a:lnTo>
                  <a:pt x="97" y="37"/>
                </a:lnTo>
                <a:lnTo>
                  <a:pt x="97" y="37"/>
                </a:lnTo>
                <a:lnTo>
                  <a:pt x="97" y="27"/>
                </a:lnTo>
                <a:lnTo>
                  <a:pt x="103" y="22"/>
                </a:lnTo>
                <a:lnTo>
                  <a:pt x="103" y="22"/>
                </a:lnTo>
                <a:lnTo>
                  <a:pt x="108" y="16"/>
                </a:lnTo>
                <a:lnTo>
                  <a:pt x="117" y="15"/>
                </a:lnTo>
                <a:lnTo>
                  <a:pt x="117" y="15"/>
                </a:lnTo>
                <a:lnTo>
                  <a:pt x="126" y="16"/>
                </a:lnTo>
                <a:lnTo>
                  <a:pt x="132" y="20"/>
                </a:lnTo>
                <a:lnTo>
                  <a:pt x="132" y="20"/>
                </a:lnTo>
                <a:close/>
                <a:moveTo>
                  <a:pt x="44" y="51"/>
                </a:moveTo>
                <a:lnTo>
                  <a:pt x="44" y="51"/>
                </a:lnTo>
                <a:lnTo>
                  <a:pt x="40" y="51"/>
                </a:lnTo>
                <a:lnTo>
                  <a:pt x="37" y="55"/>
                </a:lnTo>
                <a:lnTo>
                  <a:pt x="37" y="55"/>
                </a:lnTo>
                <a:lnTo>
                  <a:pt x="35" y="59"/>
                </a:lnTo>
                <a:lnTo>
                  <a:pt x="35" y="62"/>
                </a:lnTo>
                <a:lnTo>
                  <a:pt x="35" y="62"/>
                </a:lnTo>
                <a:lnTo>
                  <a:pt x="35" y="66"/>
                </a:lnTo>
                <a:lnTo>
                  <a:pt x="37" y="70"/>
                </a:lnTo>
                <a:lnTo>
                  <a:pt x="37" y="70"/>
                </a:lnTo>
                <a:lnTo>
                  <a:pt x="40" y="71"/>
                </a:lnTo>
                <a:lnTo>
                  <a:pt x="44" y="73"/>
                </a:lnTo>
                <a:lnTo>
                  <a:pt x="44" y="73"/>
                </a:lnTo>
                <a:lnTo>
                  <a:pt x="49" y="71"/>
                </a:lnTo>
                <a:lnTo>
                  <a:pt x="51" y="70"/>
                </a:lnTo>
                <a:lnTo>
                  <a:pt x="51" y="70"/>
                </a:lnTo>
                <a:lnTo>
                  <a:pt x="55" y="66"/>
                </a:lnTo>
                <a:lnTo>
                  <a:pt x="55" y="62"/>
                </a:lnTo>
                <a:lnTo>
                  <a:pt x="55" y="62"/>
                </a:lnTo>
                <a:lnTo>
                  <a:pt x="55" y="59"/>
                </a:lnTo>
                <a:lnTo>
                  <a:pt x="51" y="55"/>
                </a:lnTo>
                <a:lnTo>
                  <a:pt x="51" y="55"/>
                </a:lnTo>
                <a:lnTo>
                  <a:pt x="49" y="51"/>
                </a:lnTo>
                <a:lnTo>
                  <a:pt x="44" y="51"/>
                </a:lnTo>
                <a:lnTo>
                  <a:pt x="44" y="51"/>
                </a:lnTo>
                <a:close/>
                <a:moveTo>
                  <a:pt x="49" y="57"/>
                </a:moveTo>
                <a:lnTo>
                  <a:pt x="49" y="57"/>
                </a:lnTo>
                <a:lnTo>
                  <a:pt x="48" y="55"/>
                </a:lnTo>
                <a:lnTo>
                  <a:pt x="44" y="55"/>
                </a:lnTo>
                <a:lnTo>
                  <a:pt x="44" y="55"/>
                </a:lnTo>
                <a:lnTo>
                  <a:pt x="42" y="55"/>
                </a:lnTo>
                <a:lnTo>
                  <a:pt x="38" y="57"/>
                </a:lnTo>
                <a:lnTo>
                  <a:pt x="38" y="57"/>
                </a:lnTo>
                <a:lnTo>
                  <a:pt x="38" y="59"/>
                </a:lnTo>
                <a:lnTo>
                  <a:pt x="37" y="62"/>
                </a:lnTo>
                <a:lnTo>
                  <a:pt x="37" y="62"/>
                </a:lnTo>
                <a:lnTo>
                  <a:pt x="38" y="64"/>
                </a:lnTo>
                <a:lnTo>
                  <a:pt x="38" y="68"/>
                </a:lnTo>
                <a:lnTo>
                  <a:pt x="38" y="68"/>
                </a:lnTo>
                <a:lnTo>
                  <a:pt x="42" y="70"/>
                </a:lnTo>
                <a:lnTo>
                  <a:pt x="44" y="70"/>
                </a:lnTo>
                <a:lnTo>
                  <a:pt x="44" y="70"/>
                </a:lnTo>
                <a:lnTo>
                  <a:pt x="48" y="70"/>
                </a:lnTo>
                <a:lnTo>
                  <a:pt x="49" y="68"/>
                </a:lnTo>
                <a:lnTo>
                  <a:pt x="49" y="68"/>
                </a:lnTo>
                <a:lnTo>
                  <a:pt x="51" y="64"/>
                </a:lnTo>
                <a:lnTo>
                  <a:pt x="51" y="62"/>
                </a:lnTo>
                <a:lnTo>
                  <a:pt x="51" y="62"/>
                </a:lnTo>
                <a:lnTo>
                  <a:pt x="51" y="59"/>
                </a:lnTo>
                <a:lnTo>
                  <a:pt x="49" y="57"/>
                </a:lnTo>
                <a:lnTo>
                  <a:pt x="49" y="57"/>
                </a:lnTo>
                <a:close/>
                <a:moveTo>
                  <a:pt x="64" y="42"/>
                </a:moveTo>
                <a:lnTo>
                  <a:pt x="64" y="42"/>
                </a:lnTo>
                <a:lnTo>
                  <a:pt x="55" y="37"/>
                </a:lnTo>
                <a:lnTo>
                  <a:pt x="49" y="35"/>
                </a:lnTo>
                <a:lnTo>
                  <a:pt x="44" y="35"/>
                </a:lnTo>
                <a:lnTo>
                  <a:pt x="44" y="35"/>
                </a:lnTo>
                <a:lnTo>
                  <a:pt x="38" y="35"/>
                </a:lnTo>
                <a:lnTo>
                  <a:pt x="35" y="37"/>
                </a:lnTo>
                <a:lnTo>
                  <a:pt x="26" y="42"/>
                </a:lnTo>
                <a:lnTo>
                  <a:pt x="26" y="42"/>
                </a:lnTo>
                <a:lnTo>
                  <a:pt x="20" y="51"/>
                </a:lnTo>
                <a:lnTo>
                  <a:pt x="18" y="57"/>
                </a:lnTo>
                <a:lnTo>
                  <a:pt x="16" y="62"/>
                </a:lnTo>
                <a:lnTo>
                  <a:pt x="16" y="62"/>
                </a:lnTo>
                <a:lnTo>
                  <a:pt x="18" y="68"/>
                </a:lnTo>
                <a:lnTo>
                  <a:pt x="20" y="73"/>
                </a:lnTo>
                <a:lnTo>
                  <a:pt x="26" y="81"/>
                </a:lnTo>
                <a:lnTo>
                  <a:pt x="26" y="81"/>
                </a:lnTo>
                <a:lnTo>
                  <a:pt x="35" y="88"/>
                </a:lnTo>
                <a:lnTo>
                  <a:pt x="38" y="88"/>
                </a:lnTo>
                <a:lnTo>
                  <a:pt x="44" y="90"/>
                </a:lnTo>
                <a:lnTo>
                  <a:pt x="44" y="90"/>
                </a:lnTo>
                <a:lnTo>
                  <a:pt x="49" y="88"/>
                </a:lnTo>
                <a:lnTo>
                  <a:pt x="55" y="88"/>
                </a:lnTo>
                <a:lnTo>
                  <a:pt x="64" y="81"/>
                </a:lnTo>
                <a:lnTo>
                  <a:pt x="64" y="81"/>
                </a:lnTo>
                <a:lnTo>
                  <a:pt x="70" y="73"/>
                </a:lnTo>
                <a:lnTo>
                  <a:pt x="71" y="68"/>
                </a:lnTo>
                <a:lnTo>
                  <a:pt x="71" y="62"/>
                </a:lnTo>
                <a:lnTo>
                  <a:pt x="71" y="62"/>
                </a:lnTo>
                <a:lnTo>
                  <a:pt x="71" y="57"/>
                </a:lnTo>
                <a:lnTo>
                  <a:pt x="70" y="51"/>
                </a:lnTo>
                <a:lnTo>
                  <a:pt x="64" y="42"/>
                </a:lnTo>
                <a:lnTo>
                  <a:pt x="64" y="42"/>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13"/>
          <p:cNvSpPr>
            <a:spLocks noEditPoints="1"/>
          </p:cNvSpPr>
          <p:nvPr/>
        </p:nvSpPr>
        <p:spPr bwMode="auto">
          <a:xfrm>
            <a:off x="2614930" y="1192213"/>
            <a:ext cx="207645" cy="344170"/>
          </a:xfrm>
          <a:custGeom>
            <a:avLst/>
            <a:gdLst>
              <a:gd name="T0" fmla="*/ 51 w 102"/>
              <a:gd name="T1" fmla="*/ 0 h 169"/>
              <a:gd name="T2" fmla="*/ 46 w 102"/>
              <a:gd name="T3" fmla="*/ 33 h 169"/>
              <a:gd name="T4" fmla="*/ 46 w 102"/>
              <a:gd name="T5" fmla="*/ 57 h 169"/>
              <a:gd name="T6" fmla="*/ 47 w 102"/>
              <a:gd name="T7" fmla="*/ 86 h 169"/>
              <a:gd name="T8" fmla="*/ 66 w 102"/>
              <a:gd name="T9" fmla="*/ 53 h 169"/>
              <a:gd name="T10" fmla="*/ 73 w 102"/>
              <a:gd name="T11" fmla="*/ 27 h 169"/>
              <a:gd name="T12" fmla="*/ 82 w 102"/>
              <a:gd name="T13" fmla="*/ 11 h 169"/>
              <a:gd name="T14" fmla="*/ 88 w 102"/>
              <a:gd name="T15" fmla="*/ 16 h 169"/>
              <a:gd name="T16" fmla="*/ 99 w 102"/>
              <a:gd name="T17" fmla="*/ 33 h 169"/>
              <a:gd name="T18" fmla="*/ 102 w 102"/>
              <a:gd name="T19" fmla="*/ 53 h 169"/>
              <a:gd name="T20" fmla="*/ 101 w 102"/>
              <a:gd name="T21" fmla="*/ 66 h 169"/>
              <a:gd name="T22" fmla="*/ 95 w 102"/>
              <a:gd name="T23" fmla="*/ 79 h 169"/>
              <a:gd name="T24" fmla="*/ 79 w 102"/>
              <a:gd name="T25" fmla="*/ 95 h 169"/>
              <a:gd name="T26" fmla="*/ 80 w 102"/>
              <a:gd name="T27" fmla="*/ 101 h 169"/>
              <a:gd name="T28" fmla="*/ 86 w 102"/>
              <a:gd name="T29" fmla="*/ 104 h 169"/>
              <a:gd name="T30" fmla="*/ 88 w 102"/>
              <a:gd name="T31" fmla="*/ 114 h 169"/>
              <a:gd name="T32" fmla="*/ 86 w 102"/>
              <a:gd name="T33" fmla="*/ 121 h 169"/>
              <a:gd name="T34" fmla="*/ 86 w 102"/>
              <a:gd name="T35" fmla="*/ 123 h 169"/>
              <a:gd name="T36" fmla="*/ 88 w 102"/>
              <a:gd name="T37" fmla="*/ 132 h 169"/>
              <a:gd name="T38" fmla="*/ 86 w 102"/>
              <a:gd name="T39" fmla="*/ 141 h 169"/>
              <a:gd name="T40" fmla="*/ 82 w 102"/>
              <a:gd name="T41" fmla="*/ 143 h 169"/>
              <a:gd name="T42" fmla="*/ 20 w 102"/>
              <a:gd name="T43" fmla="*/ 149 h 169"/>
              <a:gd name="T44" fmla="*/ 18 w 102"/>
              <a:gd name="T45" fmla="*/ 145 h 169"/>
              <a:gd name="T46" fmla="*/ 16 w 102"/>
              <a:gd name="T47" fmla="*/ 138 h 169"/>
              <a:gd name="T48" fmla="*/ 18 w 102"/>
              <a:gd name="T49" fmla="*/ 128 h 169"/>
              <a:gd name="T50" fmla="*/ 18 w 102"/>
              <a:gd name="T51" fmla="*/ 127 h 169"/>
              <a:gd name="T52" fmla="*/ 16 w 102"/>
              <a:gd name="T53" fmla="*/ 119 h 169"/>
              <a:gd name="T54" fmla="*/ 16 w 102"/>
              <a:gd name="T55" fmla="*/ 114 h 169"/>
              <a:gd name="T56" fmla="*/ 20 w 102"/>
              <a:gd name="T57" fmla="*/ 106 h 169"/>
              <a:gd name="T58" fmla="*/ 25 w 102"/>
              <a:gd name="T59" fmla="*/ 106 h 169"/>
              <a:gd name="T60" fmla="*/ 25 w 102"/>
              <a:gd name="T61" fmla="*/ 97 h 169"/>
              <a:gd name="T62" fmla="*/ 7 w 102"/>
              <a:gd name="T63" fmla="*/ 79 h 169"/>
              <a:gd name="T64" fmla="*/ 2 w 102"/>
              <a:gd name="T65" fmla="*/ 66 h 169"/>
              <a:gd name="T66" fmla="*/ 0 w 102"/>
              <a:gd name="T67" fmla="*/ 53 h 169"/>
              <a:gd name="T68" fmla="*/ 3 w 102"/>
              <a:gd name="T69" fmla="*/ 33 h 169"/>
              <a:gd name="T70" fmla="*/ 14 w 102"/>
              <a:gd name="T71" fmla="*/ 16 h 169"/>
              <a:gd name="T72" fmla="*/ 22 w 102"/>
              <a:gd name="T73" fmla="*/ 9 h 169"/>
              <a:gd name="T74" fmla="*/ 40 w 102"/>
              <a:gd name="T75" fmla="*/ 2 h 169"/>
              <a:gd name="T76" fmla="*/ 51 w 102"/>
              <a:gd name="T77" fmla="*/ 0 h 169"/>
              <a:gd name="T78" fmla="*/ 66 w 102"/>
              <a:gd name="T79" fmla="*/ 152 h 169"/>
              <a:gd name="T80" fmla="*/ 66 w 102"/>
              <a:gd name="T81" fmla="*/ 154 h 169"/>
              <a:gd name="T82" fmla="*/ 62 w 102"/>
              <a:gd name="T83" fmla="*/ 163 h 169"/>
              <a:gd name="T84" fmla="*/ 51 w 102"/>
              <a:gd name="T85" fmla="*/ 169 h 169"/>
              <a:gd name="T86" fmla="*/ 46 w 102"/>
              <a:gd name="T87" fmla="*/ 167 h 169"/>
              <a:gd name="T88" fmla="*/ 38 w 102"/>
              <a:gd name="T89" fmla="*/ 160 h 169"/>
              <a:gd name="T90" fmla="*/ 66 w 102"/>
              <a:gd name="T91" fmla="*/ 152 h 169"/>
              <a:gd name="T92" fmla="*/ 77 w 102"/>
              <a:gd name="T93" fmla="*/ 132 h 169"/>
              <a:gd name="T94" fmla="*/ 27 w 102"/>
              <a:gd name="T95" fmla="*/ 136 h 169"/>
              <a:gd name="T96" fmla="*/ 27 w 102"/>
              <a:gd name="T97" fmla="*/ 138 h 169"/>
              <a:gd name="T98" fmla="*/ 77 w 102"/>
              <a:gd name="T99" fmla="*/ 134 h 169"/>
              <a:gd name="T100" fmla="*/ 77 w 102"/>
              <a:gd name="T101" fmla="*/ 132 h 169"/>
              <a:gd name="T102" fmla="*/ 77 w 102"/>
              <a:gd name="T103" fmla="*/ 132 h 169"/>
              <a:gd name="T104" fmla="*/ 77 w 102"/>
              <a:gd name="T105" fmla="*/ 112 h 169"/>
              <a:gd name="T106" fmla="*/ 27 w 102"/>
              <a:gd name="T107" fmla="*/ 116 h 169"/>
              <a:gd name="T108" fmla="*/ 27 w 102"/>
              <a:gd name="T109" fmla="*/ 117 h 169"/>
              <a:gd name="T110" fmla="*/ 77 w 102"/>
              <a:gd name="T111" fmla="*/ 114 h 169"/>
              <a:gd name="T112" fmla="*/ 77 w 102"/>
              <a:gd name="T113" fmla="*/ 114 h 169"/>
              <a:gd name="T114" fmla="*/ 77 w 102"/>
              <a:gd name="T115" fmla="*/ 11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69">
                <a:moveTo>
                  <a:pt x="51" y="0"/>
                </a:moveTo>
                <a:lnTo>
                  <a:pt x="51" y="0"/>
                </a:lnTo>
                <a:lnTo>
                  <a:pt x="57" y="2"/>
                </a:lnTo>
                <a:lnTo>
                  <a:pt x="46" y="33"/>
                </a:lnTo>
                <a:lnTo>
                  <a:pt x="62" y="40"/>
                </a:lnTo>
                <a:lnTo>
                  <a:pt x="46" y="57"/>
                </a:lnTo>
                <a:lnTo>
                  <a:pt x="55" y="64"/>
                </a:lnTo>
                <a:lnTo>
                  <a:pt x="47" y="86"/>
                </a:lnTo>
                <a:lnTo>
                  <a:pt x="69" y="62"/>
                </a:lnTo>
                <a:lnTo>
                  <a:pt x="66" y="53"/>
                </a:lnTo>
                <a:lnTo>
                  <a:pt x="80" y="44"/>
                </a:lnTo>
                <a:lnTo>
                  <a:pt x="73" y="27"/>
                </a:lnTo>
                <a:lnTo>
                  <a:pt x="82" y="11"/>
                </a:lnTo>
                <a:lnTo>
                  <a:pt x="82" y="11"/>
                </a:lnTo>
                <a:lnTo>
                  <a:pt x="88" y="16"/>
                </a:lnTo>
                <a:lnTo>
                  <a:pt x="88" y="16"/>
                </a:lnTo>
                <a:lnTo>
                  <a:pt x="93" y="24"/>
                </a:lnTo>
                <a:lnTo>
                  <a:pt x="99" y="33"/>
                </a:lnTo>
                <a:lnTo>
                  <a:pt x="102" y="42"/>
                </a:lnTo>
                <a:lnTo>
                  <a:pt x="102" y="53"/>
                </a:lnTo>
                <a:lnTo>
                  <a:pt x="102" y="53"/>
                </a:lnTo>
                <a:lnTo>
                  <a:pt x="101" y="66"/>
                </a:lnTo>
                <a:lnTo>
                  <a:pt x="95" y="79"/>
                </a:lnTo>
                <a:lnTo>
                  <a:pt x="95" y="79"/>
                </a:lnTo>
                <a:lnTo>
                  <a:pt x="88" y="88"/>
                </a:lnTo>
                <a:lnTo>
                  <a:pt x="79" y="95"/>
                </a:lnTo>
                <a:lnTo>
                  <a:pt x="79" y="101"/>
                </a:lnTo>
                <a:lnTo>
                  <a:pt x="80" y="101"/>
                </a:lnTo>
                <a:lnTo>
                  <a:pt x="84" y="101"/>
                </a:lnTo>
                <a:lnTo>
                  <a:pt x="86" y="104"/>
                </a:lnTo>
                <a:lnTo>
                  <a:pt x="86" y="104"/>
                </a:lnTo>
                <a:lnTo>
                  <a:pt x="88" y="114"/>
                </a:lnTo>
                <a:lnTo>
                  <a:pt x="88" y="114"/>
                </a:lnTo>
                <a:lnTo>
                  <a:pt x="86" y="121"/>
                </a:lnTo>
                <a:lnTo>
                  <a:pt x="86" y="123"/>
                </a:lnTo>
                <a:lnTo>
                  <a:pt x="86" y="123"/>
                </a:lnTo>
                <a:lnTo>
                  <a:pt x="86" y="123"/>
                </a:lnTo>
                <a:lnTo>
                  <a:pt x="88" y="132"/>
                </a:lnTo>
                <a:lnTo>
                  <a:pt x="88" y="132"/>
                </a:lnTo>
                <a:lnTo>
                  <a:pt x="86" y="141"/>
                </a:lnTo>
                <a:lnTo>
                  <a:pt x="84" y="143"/>
                </a:lnTo>
                <a:lnTo>
                  <a:pt x="82" y="143"/>
                </a:lnTo>
                <a:lnTo>
                  <a:pt x="24" y="149"/>
                </a:lnTo>
                <a:lnTo>
                  <a:pt x="20" y="149"/>
                </a:lnTo>
                <a:lnTo>
                  <a:pt x="18" y="145"/>
                </a:lnTo>
                <a:lnTo>
                  <a:pt x="18" y="145"/>
                </a:lnTo>
                <a:lnTo>
                  <a:pt x="16" y="138"/>
                </a:lnTo>
                <a:lnTo>
                  <a:pt x="16" y="138"/>
                </a:lnTo>
                <a:lnTo>
                  <a:pt x="16" y="134"/>
                </a:lnTo>
                <a:lnTo>
                  <a:pt x="18" y="128"/>
                </a:lnTo>
                <a:lnTo>
                  <a:pt x="18" y="128"/>
                </a:lnTo>
                <a:lnTo>
                  <a:pt x="18" y="127"/>
                </a:lnTo>
                <a:lnTo>
                  <a:pt x="18" y="127"/>
                </a:lnTo>
                <a:lnTo>
                  <a:pt x="16" y="119"/>
                </a:lnTo>
                <a:lnTo>
                  <a:pt x="16" y="119"/>
                </a:lnTo>
                <a:lnTo>
                  <a:pt x="16" y="114"/>
                </a:lnTo>
                <a:lnTo>
                  <a:pt x="18" y="110"/>
                </a:lnTo>
                <a:lnTo>
                  <a:pt x="20" y="106"/>
                </a:lnTo>
                <a:lnTo>
                  <a:pt x="22" y="106"/>
                </a:lnTo>
                <a:lnTo>
                  <a:pt x="25" y="106"/>
                </a:lnTo>
                <a:lnTo>
                  <a:pt x="25" y="97"/>
                </a:lnTo>
                <a:lnTo>
                  <a:pt x="25" y="97"/>
                </a:lnTo>
                <a:lnTo>
                  <a:pt x="14" y="88"/>
                </a:lnTo>
                <a:lnTo>
                  <a:pt x="7" y="79"/>
                </a:lnTo>
                <a:lnTo>
                  <a:pt x="7" y="79"/>
                </a:lnTo>
                <a:lnTo>
                  <a:pt x="2" y="66"/>
                </a:lnTo>
                <a:lnTo>
                  <a:pt x="0" y="53"/>
                </a:lnTo>
                <a:lnTo>
                  <a:pt x="0" y="53"/>
                </a:lnTo>
                <a:lnTo>
                  <a:pt x="2" y="42"/>
                </a:lnTo>
                <a:lnTo>
                  <a:pt x="3" y="33"/>
                </a:lnTo>
                <a:lnTo>
                  <a:pt x="9" y="24"/>
                </a:lnTo>
                <a:lnTo>
                  <a:pt x="14" y="16"/>
                </a:lnTo>
                <a:lnTo>
                  <a:pt x="14" y="16"/>
                </a:lnTo>
                <a:lnTo>
                  <a:pt x="22" y="9"/>
                </a:lnTo>
                <a:lnTo>
                  <a:pt x="31" y="5"/>
                </a:lnTo>
                <a:lnTo>
                  <a:pt x="40" y="2"/>
                </a:lnTo>
                <a:lnTo>
                  <a:pt x="51" y="0"/>
                </a:lnTo>
                <a:lnTo>
                  <a:pt x="51" y="0"/>
                </a:lnTo>
                <a:close/>
                <a:moveTo>
                  <a:pt x="66" y="152"/>
                </a:moveTo>
                <a:lnTo>
                  <a:pt x="66" y="152"/>
                </a:lnTo>
                <a:lnTo>
                  <a:pt x="66" y="154"/>
                </a:lnTo>
                <a:lnTo>
                  <a:pt x="66" y="154"/>
                </a:lnTo>
                <a:lnTo>
                  <a:pt x="66" y="160"/>
                </a:lnTo>
                <a:lnTo>
                  <a:pt x="62" y="163"/>
                </a:lnTo>
                <a:lnTo>
                  <a:pt x="57" y="167"/>
                </a:lnTo>
                <a:lnTo>
                  <a:pt x="51" y="169"/>
                </a:lnTo>
                <a:lnTo>
                  <a:pt x="51" y="169"/>
                </a:lnTo>
                <a:lnTo>
                  <a:pt x="46" y="167"/>
                </a:lnTo>
                <a:lnTo>
                  <a:pt x="42" y="165"/>
                </a:lnTo>
                <a:lnTo>
                  <a:pt x="38" y="160"/>
                </a:lnTo>
                <a:lnTo>
                  <a:pt x="36" y="156"/>
                </a:lnTo>
                <a:lnTo>
                  <a:pt x="66" y="152"/>
                </a:lnTo>
                <a:lnTo>
                  <a:pt x="66" y="152"/>
                </a:lnTo>
                <a:close/>
                <a:moveTo>
                  <a:pt x="77" y="132"/>
                </a:moveTo>
                <a:lnTo>
                  <a:pt x="27" y="136"/>
                </a:lnTo>
                <a:lnTo>
                  <a:pt x="27" y="136"/>
                </a:lnTo>
                <a:lnTo>
                  <a:pt x="27" y="138"/>
                </a:lnTo>
                <a:lnTo>
                  <a:pt x="27" y="138"/>
                </a:lnTo>
                <a:lnTo>
                  <a:pt x="27" y="138"/>
                </a:lnTo>
                <a:lnTo>
                  <a:pt x="77" y="134"/>
                </a:lnTo>
                <a:lnTo>
                  <a:pt x="77" y="134"/>
                </a:lnTo>
                <a:lnTo>
                  <a:pt x="77" y="132"/>
                </a:lnTo>
                <a:lnTo>
                  <a:pt x="77" y="132"/>
                </a:lnTo>
                <a:lnTo>
                  <a:pt x="77" y="132"/>
                </a:lnTo>
                <a:lnTo>
                  <a:pt x="77" y="132"/>
                </a:lnTo>
                <a:close/>
                <a:moveTo>
                  <a:pt x="77" y="112"/>
                </a:moveTo>
                <a:lnTo>
                  <a:pt x="27" y="116"/>
                </a:lnTo>
                <a:lnTo>
                  <a:pt x="27" y="116"/>
                </a:lnTo>
                <a:lnTo>
                  <a:pt x="27" y="117"/>
                </a:lnTo>
                <a:lnTo>
                  <a:pt x="27" y="117"/>
                </a:lnTo>
                <a:lnTo>
                  <a:pt x="27" y="119"/>
                </a:lnTo>
                <a:lnTo>
                  <a:pt x="77" y="114"/>
                </a:lnTo>
                <a:lnTo>
                  <a:pt x="77" y="114"/>
                </a:lnTo>
                <a:lnTo>
                  <a:pt x="77" y="114"/>
                </a:lnTo>
                <a:lnTo>
                  <a:pt x="77" y="114"/>
                </a:lnTo>
                <a:lnTo>
                  <a:pt x="77" y="112"/>
                </a:lnTo>
                <a:lnTo>
                  <a:pt x="77" y="112"/>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14"/>
          <p:cNvSpPr>
            <a:spLocks noEditPoints="1"/>
          </p:cNvSpPr>
          <p:nvPr/>
        </p:nvSpPr>
        <p:spPr bwMode="auto">
          <a:xfrm>
            <a:off x="3316605" y="1196023"/>
            <a:ext cx="161290" cy="336550"/>
          </a:xfrm>
          <a:custGeom>
            <a:avLst/>
            <a:gdLst>
              <a:gd name="T0" fmla="*/ 4 w 79"/>
              <a:gd name="T1" fmla="*/ 93 h 165"/>
              <a:gd name="T2" fmla="*/ 4 w 79"/>
              <a:gd name="T3" fmla="*/ 22 h 165"/>
              <a:gd name="T4" fmla="*/ 9 w 79"/>
              <a:gd name="T5" fmla="*/ 13 h 165"/>
              <a:gd name="T6" fmla="*/ 9 w 79"/>
              <a:gd name="T7" fmla="*/ 13 h 165"/>
              <a:gd name="T8" fmla="*/ 19 w 79"/>
              <a:gd name="T9" fmla="*/ 7 h 165"/>
              <a:gd name="T10" fmla="*/ 22 w 79"/>
              <a:gd name="T11" fmla="*/ 7 h 165"/>
              <a:gd name="T12" fmla="*/ 26 w 79"/>
              <a:gd name="T13" fmla="*/ 3 h 165"/>
              <a:gd name="T14" fmla="*/ 31 w 79"/>
              <a:gd name="T15" fmla="*/ 0 h 165"/>
              <a:gd name="T16" fmla="*/ 42 w 79"/>
              <a:gd name="T17" fmla="*/ 0 h 165"/>
              <a:gd name="T18" fmla="*/ 50 w 79"/>
              <a:gd name="T19" fmla="*/ 0 h 165"/>
              <a:gd name="T20" fmla="*/ 57 w 79"/>
              <a:gd name="T21" fmla="*/ 5 h 165"/>
              <a:gd name="T22" fmla="*/ 57 w 79"/>
              <a:gd name="T23" fmla="*/ 7 h 165"/>
              <a:gd name="T24" fmla="*/ 61 w 79"/>
              <a:gd name="T25" fmla="*/ 7 h 165"/>
              <a:gd name="T26" fmla="*/ 66 w 79"/>
              <a:gd name="T27" fmla="*/ 9 h 165"/>
              <a:gd name="T28" fmla="*/ 70 w 79"/>
              <a:gd name="T29" fmla="*/ 13 h 165"/>
              <a:gd name="T30" fmla="*/ 74 w 79"/>
              <a:gd name="T31" fmla="*/ 16 h 165"/>
              <a:gd name="T32" fmla="*/ 75 w 79"/>
              <a:gd name="T33" fmla="*/ 93 h 165"/>
              <a:gd name="T34" fmla="*/ 79 w 79"/>
              <a:gd name="T35" fmla="*/ 110 h 165"/>
              <a:gd name="T36" fmla="*/ 66 w 79"/>
              <a:gd name="T37" fmla="*/ 126 h 165"/>
              <a:gd name="T38" fmla="*/ 66 w 79"/>
              <a:gd name="T39" fmla="*/ 159 h 165"/>
              <a:gd name="T40" fmla="*/ 50 w 79"/>
              <a:gd name="T41" fmla="*/ 159 h 165"/>
              <a:gd name="T42" fmla="*/ 46 w 79"/>
              <a:gd name="T43" fmla="*/ 163 h 165"/>
              <a:gd name="T44" fmla="*/ 39 w 79"/>
              <a:gd name="T45" fmla="*/ 165 h 165"/>
              <a:gd name="T46" fmla="*/ 30 w 79"/>
              <a:gd name="T47" fmla="*/ 159 h 165"/>
              <a:gd name="T48" fmla="*/ 15 w 79"/>
              <a:gd name="T49" fmla="*/ 159 h 165"/>
              <a:gd name="T50" fmla="*/ 15 w 79"/>
              <a:gd name="T51" fmla="*/ 126 h 165"/>
              <a:gd name="T52" fmla="*/ 0 w 79"/>
              <a:gd name="T53" fmla="*/ 93 h 165"/>
              <a:gd name="T54" fmla="*/ 59 w 79"/>
              <a:gd name="T55" fmla="*/ 16 h 165"/>
              <a:gd name="T56" fmla="*/ 66 w 79"/>
              <a:gd name="T57" fmla="*/ 93 h 165"/>
              <a:gd name="T58" fmla="*/ 66 w 79"/>
              <a:gd name="T59" fmla="*/ 22 h 165"/>
              <a:gd name="T60" fmla="*/ 64 w 79"/>
              <a:gd name="T61" fmla="*/ 18 h 165"/>
              <a:gd name="T62" fmla="*/ 61 w 79"/>
              <a:gd name="T63" fmla="*/ 16 h 165"/>
              <a:gd name="T64" fmla="*/ 59 w 79"/>
              <a:gd name="T65" fmla="*/ 16 h 165"/>
              <a:gd name="T66" fmla="*/ 20 w 79"/>
              <a:gd name="T67" fmla="*/ 93 h 165"/>
              <a:gd name="T68" fmla="*/ 19 w 79"/>
              <a:gd name="T69" fmla="*/ 16 h 165"/>
              <a:gd name="T70" fmla="*/ 15 w 79"/>
              <a:gd name="T71" fmla="*/ 18 h 165"/>
              <a:gd name="T72" fmla="*/ 15 w 79"/>
              <a:gd name="T73" fmla="*/ 18 h 165"/>
              <a:gd name="T74" fmla="*/ 13 w 79"/>
              <a:gd name="T75" fmla="*/ 93 h 165"/>
              <a:gd name="T76" fmla="*/ 35 w 79"/>
              <a:gd name="T77" fmla="*/ 93 h 165"/>
              <a:gd name="T78" fmla="*/ 44 w 79"/>
              <a:gd name="T79" fmla="*/ 16 h 165"/>
              <a:gd name="T80" fmla="*/ 44 w 79"/>
              <a:gd name="T81" fmla="*/ 14 h 165"/>
              <a:gd name="T82" fmla="*/ 44 w 79"/>
              <a:gd name="T83" fmla="*/ 14 h 165"/>
              <a:gd name="T84" fmla="*/ 37 w 79"/>
              <a:gd name="T85" fmla="*/ 14 h 165"/>
              <a:gd name="T86" fmla="*/ 35 w 79"/>
              <a:gd name="T87" fmla="*/ 14 h 165"/>
              <a:gd name="T88" fmla="*/ 35 w 79"/>
              <a:gd name="T89" fmla="*/ 14 h 165"/>
              <a:gd name="T90" fmla="*/ 35 w 79"/>
              <a:gd name="T91" fmla="*/ 93 h 165"/>
              <a:gd name="T92" fmla="*/ 42 w 79"/>
              <a:gd name="T93" fmla="*/ 148 h 165"/>
              <a:gd name="T94" fmla="*/ 55 w 79"/>
              <a:gd name="T95" fmla="*/ 137 h 165"/>
              <a:gd name="T96" fmla="*/ 42 w 79"/>
              <a:gd name="T97" fmla="*/ 148 h 165"/>
              <a:gd name="T98" fmla="*/ 55 w 79"/>
              <a:gd name="T99" fmla="*/ 147 h 165"/>
              <a:gd name="T100" fmla="*/ 55 w 79"/>
              <a:gd name="T101" fmla="*/ 148 h 165"/>
              <a:gd name="T102" fmla="*/ 55 w 79"/>
              <a:gd name="T103" fmla="*/ 147 h 165"/>
              <a:gd name="T104" fmla="*/ 55 w 79"/>
              <a:gd name="T105" fmla="*/ 136 h 165"/>
              <a:gd name="T106" fmla="*/ 46 w 79"/>
              <a:gd name="T107" fmla="*/ 132 h 165"/>
              <a:gd name="T108" fmla="*/ 24 w 79"/>
              <a:gd name="T109" fmla="*/ 147 h 165"/>
              <a:gd name="T110" fmla="*/ 24 w 79"/>
              <a:gd name="T111" fmla="*/ 137 h 165"/>
              <a:gd name="T112" fmla="*/ 24 w 79"/>
              <a:gd name="T113" fmla="*/ 13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165">
                <a:moveTo>
                  <a:pt x="0" y="93"/>
                </a:moveTo>
                <a:lnTo>
                  <a:pt x="4" y="93"/>
                </a:lnTo>
                <a:lnTo>
                  <a:pt x="4" y="22"/>
                </a:lnTo>
                <a:lnTo>
                  <a:pt x="4" y="22"/>
                </a:lnTo>
                <a:lnTo>
                  <a:pt x="6" y="16"/>
                </a:lnTo>
                <a:lnTo>
                  <a:pt x="9" y="13"/>
                </a:lnTo>
                <a:lnTo>
                  <a:pt x="9" y="13"/>
                </a:lnTo>
                <a:lnTo>
                  <a:pt x="9" y="13"/>
                </a:lnTo>
                <a:lnTo>
                  <a:pt x="13" y="9"/>
                </a:lnTo>
                <a:lnTo>
                  <a:pt x="19" y="7"/>
                </a:lnTo>
                <a:lnTo>
                  <a:pt x="22" y="7"/>
                </a:lnTo>
                <a:lnTo>
                  <a:pt x="22" y="7"/>
                </a:lnTo>
                <a:lnTo>
                  <a:pt x="26" y="3"/>
                </a:lnTo>
                <a:lnTo>
                  <a:pt x="26" y="3"/>
                </a:lnTo>
                <a:lnTo>
                  <a:pt x="26" y="3"/>
                </a:lnTo>
                <a:lnTo>
                  <a:pt x="31" y="0"/>
                </a:lnTo>
                <a:lnTo>
                  <a:pt x="37" y="0"/>
                </a:lnTo>
                <a:lnTo>
                  <a:pt x="42" y="0"/>
                </a:lnTo>
                <a:lnTo>
                  <a:pt x="42" y="0"/>
                </a:lnTo>
                <a:lnTo>
                  <a:pt x="50" y="0"/>
                </a:lnTo>
                <a:lnTo>
                  <a:pt x="55" y="3"/>
                </a:lnTo>
                <a:lnTo>
                  <a:pt x="57" y="5"/>
                </a:lnTo>
                <a:lnTo>
                  <a:pt x="57" y="7"/>
                </a:lnTo>
                <a:lnTo>
                  <a:pt x="57" y="7"/>
                </a:lnTo>
                <a:lnTo>
                  <a:pt x="57" y="7"/>
                </a:lnTo>
                <a:lnTo>
                  <a:pt x="61" y="7"/>
                </a:lnTo>
                <a:lnTo>
                  <a:pt x="61" y="7"/>
                </a:lnTo>
                <a:lnTo>
                  <a:pt x="66" y="9"/>
                </a:lnTo>
                <a:lnTo>
                  <a:pt x="70" y="13"/>
                </a:lnTo>
                <a:lnTo>
                  <a:pt x="70" y="13"/>
                </a:lnTo>
                <a:lnTo>
                  <a:pt x="70" y="13"/>
                </a:lnTo>
                <a:lnTo>
                  <a:pt x="74" y="16"/>
                </a:lnTo>
                <a:lnTo>
                  <a:pt x="75" y="22"/>
                </a:lnTo>
                <a:lnTo>
                  <a:pt x="75" y="93"/>
                </a:lnTo>
                <a:lnTo>
                  <a:pt x="79" y="93"/>
                </a:lnTo>
                <a:lnTo>
                  <a:pt x="79" y="110"/>
                </a:lnTo>
                <a:lnTo>
                  <a:pt x="66" y="126"/>
                </a:lnTo>
                <a:lnTo>
                  <a:pt x="66" y="126"/>
                </a:lnTo>
                <a:lnTo>
                  <a:pt x="66" y="154"/>
                </a:lnTo>
                <a:lnTo>
                  <a:pt x="66" y="159"/>
                </a:lnTo>
                <a:lnTo>
                  <a:pt x="61" y="159"/>
                </a:lnTo>
                <a:lnTo>
                  <a:pt x="50" y="159"/>
                </a:lnTo>
                <a:lnTo>
                  <a:pt x="50" y="159"/>
                </a:lnTo>
                <a:lnTo>
                  <a:pt x="46" y="163"/>
                </a:lnTo>
                <a:lnTo>
                  <a:pt x="39" y="165"/>
                </a:lnTo>
                <a:lnTo>
                  <a:pt x="39" y="165"/>
                </a:lnTo>
                <a:lnTo>
                  <a:pt x="33" y="163"/>
                </a:lnTo>
                <a:lnTo>
                  <a:pt x="30" y="159"/>
                </a:lnTo>
                <a:lnTo>
                  <a:pt x="20" y="159"/>
                </a:lnTo>
                <a:lnTo>
                  <a:pt x="15" y="159"/>
                </a:lnTo>
                <a:lnTo>
                  <a:pt x="15" y="154"/>
                </a:lnTo>
                <a:lnTo>
                  <a:pt x="15" y="126"/>
                </a:lnTo>
                <a:lnTo>
                  <a:pt x="0" y="110"/>
                </a:lnTo>
                <a:lnTo>
                  <a:pt x="0" y="93"/>
                </a:lnTo>
                <a:lnTo>
                  <a:pt x="0" y="93"/>
                </a:lnTo>
                <a:close/>
                <a:moveTo>
                  <a:pt x="59" y="16"/>
                </a:moveTo>
                <a:lnTo>
                  <a:pt x="59" y="93"/>
                </a:lnTo>
                <a:lnTo>
                  <a:pt x="66" y="93"/>
                </a:lnTo>
                <a:lnTo>
                  <a:pt x="66" y="22"/>
                </a:lnTo>
                <a:lnTo>
                  <a:pt x="66" y="22"/>
                </a:lnTo>
                <a:lnTo>
                  <a:pt x="64" y="18"/>
                </a:lnTo>
                <a:lnTo>
                  <a:pt x="64" y="18"/>
                </a:lnTo>
                <a:lnTo>
                  <a:pt x="64" y="18"/>
                </a:lnTo>
                <a:lnTo>
                  <a:pt x="61" y="16"/>
                </a:lnTo>
                <a:lnTo>
                  <a:pt x="59" y="16"/>
                </a:lnTo>
                <a:lnTo>
                  <a:pt x="59" y="16"/>
                </a:lnTo>
                <a:close/>
                <a:moveTo>
                  <a:pt x="13" y="93"/>
                </a:moveTo>
                <a:lnTo>
                  <a:pt x="20" y="93"/>
                </a:lnTo>
                <a:lnTo>
                  <a:pt x="20" y="16"/>
                </a:lnTo>
                <a:lnTo>
                  <a:pt x="19" y="16"/>
                </a:lnTo>
                <a:lnTo>
                  <a:pt x="19" y="16"/>
                </a:lnTo>
                <a:lnTo>
                  <a:pt x="15" y="18"/>
                </a:lnTo>
                <a:lnTo>
                  <a:pt x="15" y="18"/>
                </a:lnTo>
                <a:lnTo>
                  <a:pt x="15" y="18"/>
                </a:lnTo>
                <a:lnTo>
                  <a:pt x="13" y="22"/>
                </a:lnTo>
                <a:lnTo>
                  <a:pt x="13" y="93"/>
                </a:lnTo>
                <a:lnTo>
                  <a:pt x="13" y="93"/>
                </a:lnTo>
                <a:close/>
                <a:moveTo>
                  <a:pt x="35" y="93"/>
                </a:moveTo>
                <a:lnTo>
                  <a:pt x="44" y="93"/>
                </a:lnTo>
                <a:lnTo>
                  <a:pt x="44" y="16"/>
                </a:lnTo>
                <a:lnTo>
                  <a:pt x="44" y="16"/>
                </a:lnTo>
                <a:lnTo>
                  <a:pt x="44" y="14"/>
                </a:lnTo>
                <a:lnTo>
                  <a:pt x="44" y="14"/>
                </a:lnTo>
                <a:lnTo>
                  <a:pt x="44" y="14"/>
                </a:lnTo>
                <a:lnTo>
                  <a:pt x="42" y="14"/>
                </a:lnTo>
                <a:lnTo>
                  <a:pt x="37" y="14"/>
                </a:lnTo>
                <a:lnTo>
                  <a:pt x="37" y="14"/>
                </a:lnTo>
                <a:lnTo>
                  <a:pt x="35" y="14"/>
                </a:lnTo>
                <a:lnTo>
                  <a:pt x="35" y="14"/>
                </a:lnTo>
                <a:lnTo>
                  <a:pt x="35" y="14"/>
                </a:lnTo>
                <a:lnTo>
                  <a:pt x="35" y="16"/>
                </a:lnTo>
                <a:lnTo>
                  <a:pt x="35" y="93"/>
                </a:lnTo>
                <a:lnTo>
                  <a:pt x="35" y="93"/>
                </a:lnTo>
                <a:close/>
                <a:moveTo>
                  <a:pt x="42" y="148"/>
                </a:moveTo>
                <a:lnTo>
                  <a:pt x="55" y="143"/>
                </a:lnTo>
                <a:lnTo>
                  <a:pt x="55" y="137"/>
                </a:lnTo>
                <a:lnTo>
                  <a:pt x="28" y="148"/>
                </a:lnTo>
                <a:lnTo>
                  <a:pt x="42" y="148"/>
                </a:lnTo>
                <a:lnTo>
                  <a:pt x="42" y="148"/>
                </a:lnTo>
                <a:close/>
                <a:moveTo>
                  <a:pt x="55" y="147"/>
                </a:moveTo>
                <a:lnTo>
                  <a:pt x="50" y="148"/>
                </a:lnTo>
                <a:lnTo>
                  <a:pt x="55" y="148"/>
                </a:lnTo>
                <a:lnTo>
                  <a:pt x="55" y="147"/>
                </a:lnTo>
                <a:lnTo>
                  <a:pt x="55" y="147"/>
                </a:lnTo>
                <a:close/>
                <a:moveTo>
                  <a:pt x="24" y="147"/>
                </a:moveTo>
                <a:lnTo>
                  <a:pt x="55" y="136"/>
                </a:lnTo>
                <a:lnTo>
                  <a:pt x="55" y="132"/>
                </a:lnTo>
                <a:lnTo>
                  <a:pt x="46" y="132"/>
                </a:lnTo>
                <a:lnTo>
                  <a:pt x="24" y="141"/>
                </a:lnTo>
                <a:lnTo>
                  <a:pt x="24" y="147"/>
                </a:lnTo>
                <a:lnTo>
                  <a:pt x="24" y="147"/>
                </a:lnTo>
                <a:close/>
                <a:moveTo>
                  <a:pt x="24" y="137"/>
                </a:moveTo>
                <a:lnTo>
                  <a:pt x="39" y="132"/>
                </a:lnTo>
                <a:lnTo>
                  <a:pt x="24" y="132"/>
                </a:lnTo>
                <a:lnTo>
                  <a:pt x="24" y="137"/>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15"/>
          <p:cNvSpPr>
            <a:spLocks noEditPoints="1"/>
          </p:cNvSpPr>
          <p:nvPr/>
        </p:nvSpPr>
        <p:spPr bwMode="auto">
          <a:xfrm>
            <a:off x="7579043" y="4902518"/>
            <a:ext cx="197485" cy="305435"/>
          </a:xfrm>
          <a:custGeom>
            <a:avLst/>
            <a:gdLst>
              <a:gd name="T0" fmla="*/ 7 w 97"/>
              <a:gd name="T1" fmla="*/ 66 h 150"/>
              <a:gd name="T2" fmla="*/ 7 w 97"/>
              <a:gd name="T3" fmla="*/ 64 h 150"/>
              <a:gd name="T4" fmla="*/ 0 w 97"/>
              <a:gd name="T5" fmla="*/ 40 h 150"/>
              <a:gd name="T6" fmla="*/ 0 w 97"/>
              <a:gd name="T7" fmla="*/ 13 h 150"/>
              <a:gd name="T8" fmla="*/ 5 w 97"/>
              <a:gd name="T9" fmla="*/ 7 h 150"/>
              <a:gd name="T10" fmla="*/ 9 w 97"/>
              <a:gd name="T11" fmla="*/ 1 h 150"/>
              <a:gd name="T12" fmla="*/ 16 w 97"/>
              <a:gd name="T13" fmla="*/ 0 h 150"/>
              <a:gd name="T14" fmla="*/ 22 w 97"/>
              <a:gd name="T15" fmla="*/ 7 h 150"/>
              <a:gd name="T16" fmla="*/ 31 w 97"/>
              <a:gd name="T17" fmla="*/ 1 h 150"/>
              <a:gd name="T18" fmla="*/ 38 w 97"/>
              <a:gd name="T19" fmla="*/ 0 h 150"/>
              <a:gd name="T20" fmla="*/ 44 w 97"/>
              <a:gd name="T21" fmla="*/ 7 h 150"/>
              <a:gd name="T22" fmla="*/ 53 w 97"/>
              <a:gd name="T23" fmla="*/ 1 h 150"/>
              <a:gd name="T24" fmla="*/ 60 w 97"/>
              <a:gd name="T25" fmla="*/ 0 h 150"/>
              <a:gd name="T26" fmla="*/ 66 w 97"/>
              <a:gd name="T27" fmla="*/ 7 h 150"/>
              <a:gd name="T28" fmla="*/ 75 w 97"/>
              <a:gd name="T29" fmla="*/ 1 h 150"/>
              <a:gd name="T30" fmla="*/ 81 w 97"/>
              <a:gd name="T31" fmla="*/ 0 h 150"/>
              <a:gd name="T32" fmla="*/ 88 w 97"/>
              <a:gd name="T33" fmla="*/ 7 h 150"/>
              <a:gd name="T34" fmla="*/ 97 w 97"/>
              <a:gd name="T35" fmla="*/ 7 h 150"/>
              <a:gd name="T36" fmla="*/ 97 w 97"/>
              <a:gd name="T37" fmla="*/ 40 h 150"/>
              <a:gd name="T38" fmla="*/ 97 w 97"/>
              <a:gd name="T39" fmla="*/ 40 h 150"/>
              <a:gd name="T40" fmla="*/ 93 w 97"/>
              <a:gd name="T41" fmla="*/ 53 h 150"/>
              <a:gd name="T42" fmla="*/ 90 w 97"/>
              <a:gd name="T43" fmla="*/ 66 h 150"/>
              <a:gd name="T44" fmla="*/ 93 w 97"/>
              <a:gd name="T45" fmla="*/ 86 h 150"/>
              <a:gd name="T46" fmla="*/ 79 w 97"/>
              <a:gd name="T47" fmla="*/ 106 h 150"/>
              <a:gd name="T48" fmla="*/ 79 w 97"/>
              <a:gd name="T49" fmla="*/ 143 h 150"/>
              <a:gd name="T50" fmla="*/ 59 w 97"/>
              <a:gd name="T51" fmla="*/ 143 h 150"/>
              <a:gd name="T52" fmla="*/ 57 w 97"/>
              <a:gd name="T53" fmla="*/ 146 h 150"/>
              <a:gd name="T54" fmla="*/ 51 w 97"/>
              <a:gd name="T55" fmla="*/ 150 h 150"/>
              <a:gd name="T56" fmla="*/ 48 w 97"/>
              <a:gd name="T57" fmla="*/ 150 h 150"/>
              <a:gd name="T58" fmla="*/ 40 w 97"/>
              <a:gd name="T59" fmla="*/ 148 h 150"/>
              <a:gd name="T60" fmla="*/ 37 w 97"/>
              <a:gd name="T61" fmla="*/ 143 h 150"/>
              <a:gd name="T62" fmla="*/ 18 w 97"/>
              <a:gd name="T63" fmla="*/ 143 h 150"/>
              <a:gd name="T64" fmla="*/ 18 w 97"/>
              <a:gd name="T65" fmla="*/ 106 h 150"/>
              <a:gd name="T66" fmla="*/ 2 w 97"/>
              <a:gd name="T67" fmla="*/ 66 h 150"/>
              <a:gd name="T68" fmla="*/ 20 w 97"/>
              <a:gd name="T69" fmla="*/ 66 h 150"/>
              <a:gd name="T70" fmla="*/ 77 w 97"/>
              <a:gd name="T71" fmla="*/ 66 h 150"/>
              <a:gd name="T72" fmla="*/ 81 w 97"/>
              <a:gd name="T73" fmla="*/ 60 h 150"/>
              <a:gd name="T74" fmla="*/ 84 w 97"/>
              <a:gd name="T75" fmla="*/ 40 h 150"/>
              <a:gd name="T76" fmla="*/ 13 w 97"/>
              <a:gd name="T77" fmla="*/ 18 h 150"/>
              <a:gd name="T78" fmla="*/ 13 w 97"/>
              <a:gd name="T79" fmla="*/ 40 h 150"/>
              <a:gd name="T80" fmla="*/ 16 w 97"/>
              <a:gd name="T81" fmla="*/ 58 h 150"/>
              <a:gd name="T82" fmla="*/ 20 w 97"/>
              <a:gd name="T83" fmla="*/ 66 h 150"/>
              <a:gd name="T84" fmla="*/ 48 w 97"/>
              <a:gd name="T85" fmla="*/ 132 h 150"/>
              <a:gd name="T86" fmla="*/ 66 w 97"/>
              <a:gd name="T87" fmla="*/ 117 h 150"/>
              <a:gd name="T88" fmla="*/ 48 w 97"/>
              <a:gd name="T89" fmla="*/ 132 h 150"/>
              <a:gd name="T90" fmla="*/ 66 w 97"/>
              <a:gd name="T91" fmla="*/ 126 h 150"/>
              <a:gd name="T92" fmla="*/ 66 w 97"/>
              <a:gd name="T93" fmla="*/ 132 h 150"/>
              <a:gd name="T94" fmla="*/ 66 w 97"/>
              <a:gd name="T95" fmla="*/ 126 h 150"/>
              <a:gd name="T96" fmla="*/ 66 w 97"/>
              <a:gd name="T97" fmla="*/ 113 h 150"/>
              <a:gd name="T98" fmla="*/ 55 w 97"/>
              <a:gd name="T99" fmla="*/ 112 h 150"/>
              <a:gd name="T100" fmla="*/ 29 w 97"/>
              <a:gd name="T101" fmla="*/ 128 h 150"/>
              <a:gd name="T102" fmla="*/ 29 w 97"/>
              <a:gd name="T103" fmla="*/ 119 h 150"/>
              <a:gd name="T104" fmla="*/ 29 w 97"/>
              <a:gd name="T105" fmla="*/ 112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150">
                <a:moveTo>
                  <a:pt x="2" y="66"/>
                </a:moveTo>
                <a:lnTo>
                  <a:pt x="7" y="66"/>
                </a:lnTo>
                <a:lnTo>
                  <a:pt x="7" y="64"/>
                </a:lnTo>
                <a:lnTo>
                  <a:pt x="7" y="64"/>
                </a:lnTo>
                <a:lnTo>
                  <a:pt x="4" y="55"/>
                </a:lnTo>
                <a:lnTo>
                  <a:pt x="0" y="40"/>
                </a:lnTo>
                <a:lnTo>
                  <a:pt x="0" y="40"/>
                </a:lnTo>
                <a:lnTo>
                  <a:pt x="0" y="13"/>
                </a:lnTo>
                <a:lnTo>
                  <a:pt x="0" y="7"/>
                </a:lnTo>
                <a:lnTo>
                  <a:pt x="5" y="7"/>
                </a:lnTo>
                <a:lnTo>
                  <a:pt x="9" y="7"/>
                </a:lnTo>
                <a:lnTo>
                  <a:pt x="9" y="1"/>
                </a:lnTo>
                <a:lnTo>
                  <a:pt x="9" y="1"/>
                </a:lnTo>
                <a:lnTo>
                  <a:pt x="16" y="0"/>
                </a:lnTo>
                <a:lnTo>
                  <a:pt x="22" y="1"/>
                </a:lnTo>
                <a:lnTo>
                  <a:pt x="22" y="7"/>
                </a:lnTo>
                <a:lnTo>
                  <a:pt x="31" y="7"/>
                </a:lnTo>
                <a:lnTo>
                  <a:pt x="31" y="1"/>
                </a:lnTo>
                <a:lnTo>
                  <a:pt x="31" y="1"/>
                </a:lnTo>
                <a:lnTo>
                  <a:pt x="38" y="0"/>
                </a:lnTo>
                <a:lnTo>
                  <a:pt x="44" y="1"/>
                </a:lnTo>
                <a:lnTo>
                  <a:pt x="44" y="7"/>
                </a:lnTo>
                <a:lnTo>
                  <a:pt x="53" y="7"/>
                </a:lnTo>
                <a:lnTo>
                  <a:pt x="53" y="1"/>
                </a:lnTo>
                <a:lnTo>
                  <a:pt x="53" y="1"/>
                </a:lnTo>
                <a:lnTo>
                  <a:pt x="60" y="0"/>
                </a:lnTo>
                <a:lnTo>
                  <a:pt x="66" y="1"/>
                </a:lnTo>
                <a:lnTo>
                  <a:pt x="66" y="7"/>
                </a:lnTo>
                <a:lnTo>
                  <a:pt x="75" y="7"/>
                </a:lnTo>
                <a:lnTo>
                  <a:pt x="75" y="1"/>
                </a:lnTo>
                <a:lnTo>
                  <a:pt x="75" y="1"/>
                </a:lnTo>
                <a:lnTo>
                  <a:pt x="81" y="0"/>
                </a:lnTo>
                <a:lnTo>
                  <a:pt x="88" y="1"/>
                </a:lnTo>
                <a:lnTo>
                  <a:pt x="88" y="7"/>
                </a:lnTo>
                <a:lnTo>
                  <a:pt x="92" y="7"/>
                </a:lnTo>
                <a:lnTo>
                  <a:pt x="97" y="7"/>
                </a:lnTo>
                <a:lnTo>
                  <a:pt x="97" y="13"/>
                </a:lnTo>
                <a:lnTo>
                  <a:pt x="97" y="40"/>
                </a:lnTo>
                <a:lnTo>
                  <a:pt x="97" y="40"/>
                </a:lnTo>
                <a:lnTo>
                  <a:pt x="97" y="40"/>
                </a:lnTo>
                <a:lnTo>
                  <a:pt x="97" y="40"/>
                </a:lnTo>
                <a:lnTo>
                  <a:pt x="93" y="53"/>
                </a:lnTo>
                <a:lnTo>
                  <a:pt x="90" y="64"/>
                </a:lnTo>
                <a:lnTo>
                  <a:pt x="90" y="66"/>
                </a:lnTo>
                <a:lnTo>
                  <a:pt x="93" y="66"/>
                </a:lnTo>
                <a:lnTo>
                  <a:pt x="93" y="86"/>
                </a:lnTo>
                <a:lnTo>
                  <a:pt x="79" y="104"/>
                </a:lnTo>
                <a:lnTo>
                  <a:pt x="79" y="106"/>
                </a:lnTo>
                <a:lnTo>
                  <a:pt x="79" y="137"/>
                </a:lnTo>
                <a:lnTo>
                  <a:pt x="79" y="143"/>
                </a:lnTo>
                <a:lnTo>
                  <a:pt x="73" y="143"/>
                </a:lnTo>
                <a:lnTo>
                  <a:pt x="59" y="143"/>
                </a:lnTo>
                <a:lnTo>
                  <a:pt x="59" y="143"/>
                </a:lnTo>
                <a:lnTo>
                  <a:pt x="57" y="146"/>
                </a:lnTo>
                <a:lnTo>
                  <a:pt x="55" y="148"/>
                </a:lnTo>
                <a:lnTo>
                  <a:pt x="51" y="150"/>
                </a:lnTo>
                <a:lnTo>
                  <a:pt x="48" y="150"/>
                </a:lnTo>
                <a:lnTo>
                  <a:pt x="48" y="150"/>
                </a:lnTo>
                <a:lnTo>
                  <a:pt x="44" y="150"/>
                </a:lnTo>
                <a:lnTo>
                  <a:pt x="40" y="148"/>
                </a:lnTo>
                <a:lnTo>
                  <a:pt x="37" y="146"/>
                </a:lnTo>
                <a:lnTo>
                  <a:pt x="37" y="143"/>
                </a:lnTo>
                <a:lnTo>
                  <a:pt x="24" y="143"/>
                </a:lnTo>
                <a:lnTo>
                  <a:pt x="18" y="143"/>
                </a:lnTo>
                <a:lnTo>
                  <a:pt x="18" y="137"/>
                </a:lnTo>
                <a:lnTo>
                  <a:pt x="18" y="106"/>
                </a:lnTo>
                <a:lnTo>
                  <a:pt x="2" y="86"/>
                </a:lnTo>
                <a:lnTo>
                  <a:pt x="2" y="66"/>
                </a:lnTo>
                <a:lnTo>
                  <a:pt x="2" y="66"/>
                </a:lnTo>
                <a:close/>
                <a:moveTo>
                  <a:pt x="20" y="66"/>
                </a:moveTo>
                <a:lnTo>
                  <a:pt x="77" y="66"/>
                </a:lnTo>
                <a:lnTo>
                  <a:pt x="77" y="66"/>
                </a:lnTo>
                <a:lnTo>
                  <a:pt x="81" y="60"/>
                </a:lnTo>
                <a:lnTo>
                  <a:pt x="81" y="60"/>
                </a:lnTo>
                <a:lnTo>
                  <a:pt x="82" y="51"/>
                </a:lnTo>
                <a:lnTo>
                  <a:pt x="84" y="40"/>
                </a:lnTo>
                <a:lnTo>
                  <a:pt x="84" y="18"/>
                </a:lnTo>
                <a:lnTo>
                  <a:pt x="13" y="18"/>
                </a:lnTo>
                <a:lnTo>
                  <a:pt x="13" y="40"/>
                </a:lnTo>
                <a:lnTo>
                  <a:pt x="13" y="40"/>
                </a:lnTo>
                <a:lnTo>
                  <a:pt x="15" y="51"/>
                </a:lnTo>
                <a:lnTo>
                  <a:pt x="16" y="58"/>
                </a:lnTo>
                <a:lnTo>
                  <a:pt x="16" y="58"/>
                </a:lnTo>
                <a:lnTo>
                  <a:pt x="20" y="66"/>
                </a:lnTo>
                <a:lnTo>
                  <a:pt x="20" y="66"/>
                </a:lnTo>
                <a:close/>
                <a:moveTo>
                  <a:pt x="48" y="132"/>
                </a:moveTo>
                <a:lnTo>
                  <a:pt x="66" y="124"/>
                </a:lnTo>
                <a:lnTo>
                  <a:pt x="66" y="117"/>
                </a:lnTo>
                <a:lnTo>
                  <a:pt x="31" y="132"/>
                </a:lnTo>
                <a:lnTo>
                  <a:pt x="48" y="132"/>
                </a:lnTo>
                <a:lnTo>
                  <a:pt x="48" y="132"/>
                </a:lnTo>
                <a:close/>
                <a:moveTo>
                  <a:pt x="66" y="126"/>
                </a:moveTo>
                <a:lnTo>
                  <a:pt x="55" y="132"/>
                </a:lnTo>
                <a:lnTo>
                  <a:pt x="66" y="132"/>
                </a:lnTo>
                <a:lnTo>
                  <a:pt x="66" y="126"/>
                </a:lnTo>
                <a:lnTo>
                  <a:pt x="66" y="126"/>
                </a:lnTo>
                <a:close/>
                <a:moveTo>
                  <a:pt x="29" y="128"/>
                </a:moveTo>
                <a:lnTo>
                  <a:pt x="66" y="113"/>
                </a:lnTo>
                <a:lnTo>
                  <a:pt x="66" y="112"/>
                </a:lnTo>
                <a:lnTo>
                  <a:pt x="55" y="112"/>
                </a:lnTo>
                <a:lnTo>
                  <a:pt x="29" y="121"/>
                </a:lnTo>
                <a:lnTo>
                  <a:pt x="29" y="128"/>
                </a:lnTo>
                <a:lnTo>
                  <a:pt x="29" y="128"/>
                </a:lnTo>
                <a:close/>
                <a:moveTo>
                  <a:pt x="29" y="119"/>
                </a:moveTo>
                <a:lnTo>
                  <a:pt x="48" y="112"/>
                </a:lnTo>
                <a:lnTo>
                  <a:pt x="29" y="112"/>
                </a:lnTo>
                <a:lnTo>
                  <a:pt x="29" y="119"/>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20"/>
          <p:cNvSpPr>
            <a:spLocks noEditPoints="1"/>
          </p:cNvSpPr>
          <p:nvPr/>
        </p:nvSpPr>
        <p:spPr bwMode="auto">
          <a:xfrm>
            <a:off x="6817043" y="3620453"/>
            <a:ext cx="291465" cy="283210"/>
          </a:xfrm>
          <a:custGeom>
            <a:avLst/>
            <a:gdLst>
              <a:gd name="T0" fmla="*/ 92 w 143"/>
              <a:gd name="T1" fmla="*/ 139 h 139"/>
              <a:gd name="T2" fmla="*/ 92 w 143"/>
              <a:gd name="T3" fmla="*/ 86 h 139"/>
              <a:gd name="T4" fmla="*/ 92 w 143"/>
              <a:gd name="T5" fmla="*/ 86 h 139"/>
              <a:gd name="T6" fmla="*/ 103 w 143"/>
              <a:gd name="T7" fmla="*/ 80 h 139"/>
              <a:gd name="T8" fmla="*/ 114 w 143"/>
              <a:gd name="T9" fmla="*/ 77 h 139"/>
              <a:gd name="T10" fmla="*/ 129 w 143"/>
              <a:gd name="T11" fmla="*/ 75 h 139"/>
              <a:gd name="T12" fmla="*/ 143 w 143"/>
              <a:gd name="T13" fmla="*/ 75 h 139"/>
              <a:gd name="T14" fmla="*/ 143 w 143"/>
              <a:gd name="T15" fmla="*/ 75 h 139"/>
              <a:gd name="T16" fmla="*/ 143 w 143"/>
              <a:gd name="T17" fmla="*/ 86 h 139"/>
              <a:gd name="T18" fmla="*/ 142 w 143"/>
              <a:gd name="T19" fmla="*/ 95 h 139"/>
              <a:gd name="T20" fmla="*/ 138 w 143"/>
              <a:gd name="T21" fmla="*/ 104 h 139"/>
              <a:gd name="T22" fmla="*/ 132 w 143"/>
              <a:gd name="T23" fmla="*/ 113 h 139"/>
              <a:gd name="T24" fmla="*/ 125 w 143"/>
              <a:gd name="T25" fmla="*/ 121 h 139"/>
              <a:gd name="T26" fmla="*/ 118 w 143"/>
              <a:gd name="T27" fmla="*/ 128 h 139"/>
              <a:gd name="T28" fmla="*/ 110 w 143"/>
              <a:gd name="T29" fmla="*/ 133 h 139"/>
              <a:gd name="T30" fmla="*/ 99 w 143"/>
              <a:gd name="T31" fmla="*/ 139 h 139"/>
              <a:gd name="T32" fmla="*/ 92 w 143"/>
              <a:gd name="T33" fmla="*/ 139 h 139"/>
              <a:gd name="T34" fmla="*/ 92 w 143"/>
              <a:gd name="T35" fmla="*/ 139 h 139"/>
              <a:gd name="T36" fmla="*/ 55 w 143"/>
              <a:gd name="T37" fmla="*/ 139 h 139"/>
              <a:gd name="T38" fmla="*/ 81 w 143"/>
              <a:gd name="T39" fmla="*/ 139 h 139"/>
              <a:gd name="T40" fmla="*/ 81 w 143"/>
              <a:gd name="T41" fmla="*/ 73 h 139"/>
              <a:gd name="T42" fmla="*/ 81 w 143"/>
              <a:gd name="T43" fmla="*/ 73 h 139"/>
              <a:gd name="T44" fmla="*/ 94 w 143"/>
              <a:gd name="T45" fmla="*/ 67 h 139"/>
              <a:gd name="T46" fmla="*/ 101 w 143"/>
              <a:gd name="T47" fmla="*/ 58 h 139"/>
              <a:gd name="T48" fmla="*/ 108 w 143"/>
              <a:gd name="T49" fmla="*/ 49 h 139"/>
              <a:gd name="T50" fmla="*/ 110 w 143"/>
              <a:gd name="T51" fmla="*/ 38 h 139"/>
              <a:gd name="T52" fmla="*/ 112 w 143"/>
              <a:gd name="T53" fmla="*/ 27 h 139"/>
              <a:gd name="T54" fmla="*/ 108 w 143"/>
              <a:gd name="T55" fmla="*/ 16 h 139"/>
              <a:gd name="T56" fmla="*/ 103 w 143"/>
              <a:gd name="T57" fmla="*/ 7 h 139"/>
              <a:gd name="T58" fmla="*/ 94 w 143"/>
              <a:gd name="T59" fmla="*/ 0 h 139"/>
              <a:gd name="T60" fmla="*/ 86 w 143"/>
              <a:gd name="T61" fmla="*/ 20 h 139"/>
              <a:gd name="T62" fmla="*/ 74 w 143"/>
              <a:gd name="T63" fmla="*/ 1 h 139"/>
              <a:gd name="T64" fmla="*/ 61 w 143"/>
              <a:gd name="T65" fmla="*/ 20 h 139"/>
              <a:gd name="T66" fmla="*/ 53 w 143"/>
              <a:gd name="T67" fmla="*/ 0 h 139"/>
              <a:gd name="T68" fmla="*/ 53 w 143"/>
              <a:gd name="T69" fmla="*/ 0 h 139"/>
              <a:gd name="T70" fmla="*/ 44 w 143"/>
              <a:gd name="T71" fmla="*/ 7 h 139"/>
              <a:gd name="T72" fmla="*/ 39 w 143"/>
              <a:gd name="T73" fmla="*/ 16 h 139"/>
              <a:gd name="T74" fmla="*/ 35 w 143"/>
              <a:gd name="T75" fmla="*/ 27 h 139"/>
              <a:gd name="T76" fmla="*/ 37 w 143"/>
              <a:gd name="T77" fmla="*/ 38 h 139"/>
              <a:gd name="T78" fmla="*/ 41 w 143"/>
              <a:gd name="T79" fmla="*/ 49 h 139"/>
              <a:gd name="T80" fmla="*/ 46 w 143"/>
              <a:gd name="T81" fmla="*/ 58 h 139"/>
              <a:gd name="T82" fmla="*/ 55 w 143"/>
              <a:gd name="T83" fmla="*/ 67 h 139"/>
              <a:gd name="T84" fmla="*/ 66 w 143"/>
              <a:gd name="T85" fmla="*/ 73 h 139"/>
              <a:gd name="T86" fmla="*/ 66 w 143"/>
              <a:gd name="T87" fmla="*/ 100 h 139"/>
              <a:gd name="T88" fmla="*/ 66 w 143"/>
              <a:gd name="T89" fmla="*/ 100 h 139"/>
              <a:gd name="T90" fmla="*/ 63 w 143"/>
              <a:gd name="T91" fmla="*/ 93 h 139"/>
              <a:gd name="T92" fmla="*/ 55 w 143"/>
              <a:gd name="T93" fmla="*/ 88 h 139"/>
              <a:gd name="T94" fmla="*/ 50 w 143"/>
              <a:gd name="T95" fmla="*/ 82 h 139"/>
              <a:gd name="T96" fmla="*/ 41 w 143"/>
              <a:gd name="T97" fmla="*/ 78 h 139"/>
              <a:gd name="T98" fmla="*/ 31 w 143"/>
              <a:gd name="T99" fmla="*/ 75 h 139"/>
              <a:gd name="T100" fmla="*/ 22 w 143"/>
              <a:gd name="T101" fmla="*/ 73 h 139"/>
              <a:gd name="T102" fmla="*/ 13 w 143"/>
              <a:gd name="T103" fmla="*/ 73 h 139"/>
              <a:gd name="T104" fmla="*/ 2 w 143"/>
              <a:gd name="T105" fmla="*/ 73 h 139"/>
              <a:gd name="T106" fmla="*/ 2 w 143"/>
              <a:gd name="T107" fmla="*/ 73 h 139"/>
              <a:gd name="T108" fmla="*/ 0 w 143"/>
              <a:gd name="T109" fmla="*/ 86 h 139"/>
              <a:gd name="T110" fmla="*/ 4 w 143"/>
              <a:gd name="T111" fmla="*/ 99 h 139"/>
              <a:gd name="T112" fmla="*/ 8 w 143"/>
              <a:gd name="T113" fmla="*/ 108 h 139"/>
              <a:gd name="T114" fmla="*/ 15 w 143"/>
              <a:gd name="T115" fmla="*/ 117 h 139"/>
              <a:gd name="T116" fmla="*/ 24 w 143"/>
              <a:gd name="T117" fmla="*/ 124 h 139"/>
              <a:gd name="T118" fmla="*/ 33 w 143"/>
              <a:gd name="T119" fmla="*/ 130 h 139"/>
              <a:gd name="T120" fmla="*/ 44 w 143"/>
              <a:gd name="T121" fmla="*/ 135 h 139"/>
              <a:gd name="T122" fmla="*/ 55 w 143"/>
              <a:gd name="T123" fmla="*/ 139 h 139"/>
              <a:gd name="T124" fmla="*/ 55 w 143"/>
              <a:gd name="T125"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 h="139">
                <a:moveTo>
                  <a:pt x="92" y="139"/>
                </a:moveTo>
                <a:lnTo>
                  <a:pt x="92" y="86"/>
                </a:lnTo>
                <a:lnTo>
                  <a:pt x="92" y="86"/>
                </a:lnTo>
                <a:lnTo>
                  <a:pt x="103" y="80"/>
                </a:lnTo>
                <a:lnTo>
                  <a:pt x="114" y="77"/>
                </a:lnTo>
                <a:lnTo>
                  <a:pt x="129" y="75"/>
                </a:lnTo>
                <a:lnTo>
                  <a:pt x="143" y="75"/>
                </a:lnTo>
                <a:lnTo>
                  <a:pt x="143" y="75"/>
                </a:lnTo>
                <a:lnTo>
                  <a:pt x="143" y="86"/>
                </a:lnTo>
                <a:lnTo>
                  <a:pt x="142" y="95"/>
                </a:lnTo>
                <a:lnTo>
                  <a:pt x="138" y="104"/>
                </a:lnTo>
                <a:lnTo>
                  <a:pt x="132" y="113"/>
                </a:lnTo>
                <a:lnTo>
                  <a:pt x="125" y="121"/>
                </a:lnTo>
                <a:lnTo>
                  <a:pt x="118" y="128"/>
                </a:lnTo>
                <a:lnTo>
                  <a:pt x="110" y="133"/>
                </a:lnTo>
                <a:lnTo>
                  <a:pt x="99" y="139"/>
                </a:lnTo>
                <a:lnTo>
                  <a:pt x="92" y="139"/>
                </a:lnTo>
                <a:lnTo>
                  <a:pt x="92" y="139"/>
                </a:lnTo>
                <a:close/>
                <a:moveTo>
                  <a:pt x="55" y="139"/>
                </a:moveTo>
                <a:lnTo>
                  <a:pt x="81" y="139"/>
                </a:lnTo>
                <a:lnTo>
                  <a:pt x="81" y="73"/>
                </a:lnTo>
                <a:lnTo>
                  <a:pt x="81" y="73"/>
                </a:lnTo>
                <a:lnTo>
                  <a:pt x="94" y="67"/>
                </a:lnTo>
                <a:lnTo>
                  <a:pt x="101" y="58"/>
                </a:lnTo>
                <a:lnTo>
                  <a:pt x="108" y="49"/>
                </a:lnTo>
                <a:lnTo>
                  <a:pt x="110" y="38"/>
                </a:lnTo>
                <a:lnTo>
                  <a:pt x="112" y="27"/>
                </a:lnTo>
                <a:lnTo>
                  <a:pt x="108" y="16"/>
                </a:lnTo>
                <a:lnTo>
                  <a:pt x="103" y="7"/>
                </a:lnTo>
                <a:lnTo>
                  <a:pt x="94" y="0"/>
                </a:lnTo>
                <a:lnTo>
                  <a:pt x="86" y="20"/>
                </a:lnTo>
                <a:lnTo>
                  <a:pt x="74" y="1"/>
                </a:lnTo>
                <a:lnTo>
                  <a:pt x="61" y="20"/>
                </a:lnTo>
                <a:lnTo>
                  <a:pt x="53" y="0"/>
                </a:lnTo>
                <a:lnTo>
                  <a:pt x="53" y="0"/>
                </a:lnTo>
                <a:lnTo>
                  <a:pt x="44" y="7"/>
                </a:lnTo>
                <a:lnTo>
                  <a:pt x="39" y="16"/>
                </a:lnTo>
                <a:lnTo>
                  <a:pt x="35" y="27"/>
                </a:lnTo>
                <a:lnTo>
                  <a:pt x="37" y="38"/>
                </a:lnTo>
                <a:lnTo>
                  <a:pt x="41" y="49"/>
                </a:lnTo>
                <a:lnTo>
                  <a:pt x="46" y="58"/>
                </a:lnTo>
                <a:lnTo>
                  <a:pt x="55" y="67"/>
                </a:lnTo>
                <a:lnTo>
                  <a:pt x="66" y="73"/>
                </a:lnTo>
                <a:lnTo>
                  <a:pt x="66" y="100"/>
                </a:lnTo>
                <a:lnTo>
                  <a:pt x="66" y="100"/>
                </a:lnTo>
                <a:lnTo>
                  <a:pt x="63" y="93"/>
                </a:lnTo>
                <a:lnTo>
                  <a:pt x="55" y="88"/>
                </a:lnTo>
                <a:lnTo>
                  <a:pt x="50" y="82"/>
                </a:lnTo>
                <a:lnTo>
                  <a:pt x="41" y="78"/>
                </a:lnTo>
                <a:lnTo>
                  <a:pt x="31" y="75"/>
                </a:lnTo>
                <a:lnTo>
                  <a:pt x="22" y="73"/>
                </a:lnTo>
                <a:lnTo>
                  <a:pt x="13" y="73"/>
                </a:lnTo>
                <a:lnTo>
                  <a:pt x="2" y="73"/>
                </a:lnTo>
                <a:lnTo>
                  <a:pt x="2" y="73"/>
                </a:lnTo>
                <a:lnTo>
                  <a:pt x="0" y="86"/>
                </a:lnTo>
                <a:lnTo>
                  <a:pt x="4" y="99"/>
                </a:lnTo>
                <a:lnTo>
                  <a:pt x="8" y="108"/>
                </a:lnTo>
                <a:lnTo>
                  <a:pt x="15" y="117"/>
                </a:lnTo>
                <a:lnTo>
                  <a:pt x="24" y="124"/>
                </a:lnTo>
                <a:lnTo>
                  <a:pt x="33" y="130"/>
                </a:lnTo>
                <a:lnTo>
                  <a:pt x="44" y="135"/>
                </a:lnTo>
                <a:lnTo>
                  <a:pt x="55" y="139"/>
                </a:lnTo>
                <a:lnTo>
                  <a:pt x="55" y="139"/>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21"/>
          <p:cNvSpPr>
            <a:spLocks noEditPoints="1"/>
          </p:cNvSpPr>
          <p:nvPr/>
        </p:nvSpPr>
        <p:spPr bwMode="auto">
          <a:xfrm>
            <a:off x="5429250" y="1216660"/>
            <a:ext cx="295275" cy="295275"/>
          </a:xfrm>
          <a:custGeom>
            <a:avLst/>
            <a:gdLst>
              <a:gd name="T0" fmla="*/ 61 w 145"/>
              <a:gd name="T1" fmla="*/ 21 h 145"/>
              <a:gd name="T2" fmla="*/ 83 w 145"/>
              <a:gd name="T3" fmla="*/ 19 h 145"/>
              <a:gd name="T4" fmla="*/ 105 w 145"/>
              <a:gd name="T5" fmla="*/ 30 h 145"/>
              <a:gd name="T6" fmla="*/ 57 w 145"/>
              <a:gd name="T7" fmla="*/ 0 h 145"/>
              <a:gd name="T8" fmla="*/ 21 w 145"/>
              <a:gd name="T9" fmla="*/ 21 h 145"/>
              <a:gd name="T10" fmla="*/ 6 w 145"/>
              <a:gd name="T11" fmla="*/ 45 h 145"/>
              <a:gd name="T12" fmla="*/ 0 w 145"/>
              <a:gd name="T13" fmla="*/ 72 h 145"/>
              <a:gd name="T14" fmla="*/ 13 w 145"/>
              <a:gd name="T15" fmla="*/ 112 h 145"/>
              <a:gd name="T16" fmla="*/ 32 w 145"/>
              <a:gd name="T17" fmla="*/ 133 h 145"/>
              <a:gd name="T18" fmla="*/ 72 w 145"/>
              <a:gd name="T19" fmla="*/ 145 h 145"/>
              <a:gd name="T20" fmla="*/ 101 w 145"/>
              <a:gd name="T21" fmla="*/ 140 h 145"/>
              <a:gd name="T22" fmla="*/ 123 w 145"/>
              <a:gd name="T23" fmla="*/ 123 h 145"/>
              <a:gd name="T24" fmla="*/ 144 w 145"/>
              <a:gd name="T25" fmla="*/ 87 h 145"/>
              <a:gd name="T26" fmla="*/ 144 w 145"/>
              <a:gd name="T27" fmla="*/ 57 h 145"/>
              <a:gd name="T28" fmla="*/ 123 w 145"/>
              <a:gd name="T29" fmla="*/ 21 h 145"/>
              <a:gd name="T30" fmla="*/ 101 w 145"/>
              <a:gd name="T31" fmla="*/ 6 h 145"/>
              <a:gd name="T32" fmla="*/ 72 w 145"/>
              <a:gd name="T33" fmla="*/ 0 h 145"/>
              <a:gd name="T34" fmla="*/ 107 w 145"/>
              <a:gd name="T35" fmla="*/ 23 h 145"/>
              <a:gd name="T36" fmla="*/ 72 w 145"/>
              <a:gd name="T37" fmla="*/ 11 h 145"/>
              <a:gd name="T38" fmla="*/ 48 w 145"/>
              <a:gd name="T39" fmla="*/ 17 h 145"/>
              <a:gd name="T40" fmla="*/ 30 w 145"/>
              <a:gd name="T41" fmla="*/ 30 h 145"/>
              <a:gd name="T42" fmla="*/ 13 w 145"/>
              <a:gd name="T43" fmla="*/ 61 h 145"/>
              <a:gd name="T44" fmla="*/ 13 w 145"/>
              <a:gd name="T45" fmla="*/ 85 h 145"/>
              <a:gd name="T46" fmla="*/ 30 w 145"/>
              <a:gd name="T47" fmla="*/ 116 h 145"/>
              <a:gd name="T48" fmla="*/ 48 w 145"/>
              <a:gd name="T49" fmla="*/ 129 h 145"/>
              <a:gd name="T50" fmla="*/ 72 w 145"/>
              <a:gd name="T51" fmla="*/ 134 h 145"/>
              <a:gd name="T52" fmla="*/ 107 w 145"/>
              <a:gd name="T53" fmla="*/ 123 h 145"/>
              <a:gd name="T54" fmla="*/ 123 w 145"/>
              <a:gd name="T55" fmla="*/ 107 h 145"/>
              <a:gd name="T56" fmla="*/ 134 w 145"/>
              <a:gd name="T57" fmla="*/ 72 h 145"/>
              <a:gd name="T58" fmla="*/ 129 w 145"/>
              <a:gd name="T59" fmla="*/ 48 h 145"/>
              <a:gd name="T60" fmla="*/ 116 w 145"/>
              <a:gd name="T61" fmla="*/ 30 h 145"/>
              <a:gd name="T62" fmla="*/ 39 w 145"/>
              <a:gd name="T63" fmla="*/ 32 h 145"/>
              <a:gd name="T64" fmla="*/ 22 w 145"/>
              <a:gd name="T65" fmla="*/ 57 h 145"/>
              <a:gd name="T66" fmla="*/ 52 w 145"/>
              <a:gd name="T67" fmla="*/ 24 h 145"/>
              <a:gd name="T68" fmla="*/ 33 w 145"/>
              <a:gd name="T69" fmla="*/ 109 h 145"/>
              <a:gd name="T70" fmla="*/ 22 w 145"/>
              <a:gd name="T71" fmla="*/ 92 h 145"/>
              <a:gd name="T72" fmla="*/ 21 w 145"/>
              <a:gd name="T73" fmla="*/ 67 h 145"/>
              <a:gd name="T74" fmla="*/ 87 w 145"/>
              <a:gd name="T75" fmla="*/ 125 h 145"/>
              <a:gd name="T76" fmla="*/ 65 w 145"/>
              <a:gd name="T77" fmla="*/ 125 h 145"/>
              <a:gd name="T78" fmla="*/ 43 w 145"/>
              <a:gd name="T79" fmla="*/ 116 h 145"/>
              <a:gd name="T80" fmla="*/ 123 w 145"/>
              <a:gd name="T81" fmla="*/ 87 h 145"/>
              <a:gd name="T82" fmla="*/ 114 w 145"/>
              <a:gd name="T83" fmla="*/ 105 h 145"/>
              <a:gd name="T84" fmla="*/ 94 w 145"/>
              <a:gd name="T85" fmla="*/ 120 h 145"/>
              <a:gd name="T86" fmla="*/ 125 w 145"/>
              <a:gd name="T87" fmla="*/ 65 h 145"/>
              <a:gd name="T88" fmla="*/ 112 w 145"/>
              <a:gd name="T89" fmla="*/ 3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45">
                <a:moveTo>
                  <a:pt x="105" y="30"/>
                </a:moveTo>
                <a:lnTo>
                  <a:pt x="98" y="56"/>
                </a:lnTo>
                <a:lnTo>
                  <a:pt x="61" y="21"/>
                </a:lnTo>
                <a:lnTo>
                  <a:pt x="61" y="21"/>
                </a:lnTo>
                <a:lnTo>
                  <a:pt x="72" y="19"/>
                </a:lnTo>
                <a:lnTo>
                  <a:pt x="83" y="19"/>
                </a:lnTo>
                <a:lnTo>
                  <a:pt x="94" y="23"/>
                </a:lnTo>
                <a:lnTo>
                  <a:pt x="105" y="30"/>
                </a:lnTo>
                <a:lnTo>
                  <a:pt x="105" y="30"/>
                </a:lnTo>
                <a:close/>
                <a:moveTo>
                  <a:pt x="72" y="0"/>
                </a:moveTo>
                <a:lnTo>
                  <a:pt x="72" y="0"/>
                </a:lnTo>
                <a:lnTo>
                  <a:pt x="57" y="0"/>
                </a:lnTo>
                <a:lnTo>
                  <a:pt x="44" y="6"/>
                </a:lnTo>
                <a:lnTo>
                  <a:pt x="32" y="11"/>
                </a:lnTo>
                <a:lnTo>
                  <a:pt x="21" y="21"/>
                </a:lnTo>
                <a:lnTo>
                  <a:pt x="21" y="21"/>
                </a:lnTo>
                <a:lnTo>
                  <a:pt x="13" y="32"/>
                </a:lnTo>
                <a:lnTo>
                  <a:pt x="6" y="45"/>
                </a:lnTo>
                <a:lnTo>
                  <a:pt x="2" y="57"/>
                </a:lnTo>
                <a:lnTo>
                  <a:pt x="0" y="72"/>
                </a:lnTo>
                <a:lnTo>
                  <a:pt x="0" y="72"/>
                </a:lnTo>
                <a:lnTo>
                  <a:pt x="2" y="87"/>
                </a:lnTo>
                <a:lnTo>
                  <a:pt x="6" y="101"/>
                </a:lnTo>
                <a:lnTo>
                  <a:pt x="13" y="112"/>
                </a:lnTo>
                <a:lnTo>
                  <a:pt x="21" y="123"/>
                </a:lnTo>
                <a:lnTo>
                  <a:pt x="21" y="123"/>
                </a:lnTo>
                <a:lnTo>
                  <a:pt x="32" y="133"/>
                </a:lnTo>
                <a:lnTo>
                  <a:pt x="44" y="140"/>
                </a:lnTo>
                <a:lnTo>
                  <a:pt x="57" y="144"/>
                </a:lnTo>
                <a:lnTo>
                  <a:pt x="72" y="145"/>
                </a:lnTo>
                <a:lnTo>
                  <a:pt x="72" y="145"/>
                </a:lnTo>
                <a:lnTo>
                  <a:pt x="87" y="144"/>
                </a:lnTo>
                <a:lnTo>
                  <a:pt x="101" y="140"/>
                </a:lnTo>
                <a:lnTo>
                  <a:pt x="114" y="133"/>
                </a:lnTo>
                <a:lnTo>
                  <a:pt x="123" y="123"/>
                </a:lnTo>
                <a:lnTo>
                  <a:pt x="123" y="123"/>
                </a:lnTo>
                <a:lnTo>
                  <a:pt x="132" y="112"/>
                </a:lnTo>
                <a:lnTo>
                  <a:pt x="140" y="101"/>
                </a:lnTo>
                <a:lnTo>
                  <a:pt x="144" y="87"/>
                </a:lnTo>
                <a:lnTo>
                  <a:pt x="145" y="72"/>
                </a:lnTo>
                <a:lnTo>
                  <a:pt x="145" y="72"/>
                </a:lnTo>
                <a:lnTo>
                  <a:pt x="144" y="57"/>
                </a:lnTo>
                <a:lnTo>
                  <a:pt x="140" y="45"/>
                </a:lnTo>
                <a:lnTo>
                  <a:pt x="132" y="32"/>
                </a:lnTo>
                <a:lnTo>
                  <a:pt x="123" y="21"/>
                </a:lnTo>
                <a:lnTo>
                  <a:pt x="123" y="21"/>
                </a:lnTo>
                <a:lnTo>
                  <a:pt x="114" y="11"/>
                </a:lnTo>
                <a:lnTo>
                  <a:pt x="101" y="6"/>
                </a:lnTo>
                <a:lnTo>
                  <a:pt x="87" y="0"/>
                </a:lnTo>
                <a:lnTo>
                  <a:pt x="72" y="0"/>
                </a:lnTo>
                <a:lnTo>
                  <a:pt x="72" y="0"/>
                </a:lnTo>
                <a:close/>
                <a:moveTo>
                  <a:pt x="116" y="30"/>
                </a:moveTo>
                <a:lnTo>
                  <a:pt x="116" y="30"/>
                </a:lnTo>
                <a:lnTo>
                  <a:pt x="107" y="23"/>
                </a:lnTo>
                <a:lnTo>
                  <a:pt x="96" y="17"/>
                </a:lnTo>
                <a:lnTo>
                  <a:pt x="85" y="13"/>
                </a:lnTo>
                <a:lnTo>
                  <a:pt x="72" y="11"/>
                </a:lnTo>
                <a:lnTo>
                  <a:pt x="72" y="11"/>
                </a:lnTo>
                <a:lnTo>
                  <a:pt x="61" y="13"/>
                </a:lnTo>
                <a:lnTo>
                  <a:pt x="48" y="17"/>
                </a:lnTo>
                <a:lnTo>
                  <a:pt x="39" y="23"/>
                </a:lnTo>
                <a:lnTo>
                  <a:pt x="30" y="30"/>
                </a:lnTo>
                <a:lnTo>
                  <a:pt x="30" y="30"/>
                </a:lnTo>
                <a:lnTo>
                  <a:pt x="22" y="39"/>
                </a:lnTo>
                <a:lnTo>
                  <a:pt x="17" y="48"/>
                </a:lnTo>
                <a:lnTo>
                  <a:pt x="13" y="61"/>
                </a:lnTo>
                <a:lnTo>
                  <a:pt x="11" y="72"/>
                </a:lnTo>
                <a:lnTo>
                  <a:pt x="11" y="72"/>
                </a:lnTo>
                <a:lnTo>
                  <a:pt x="13" y="85"/>
                </a:lnTo>
                <a:lnTo>
                  <a:pt x="17" y="96"/>
                </a:lnTo>
                <a:lnTo>
                  <a:pt x="22" y="107"/>
                </a:lnTo>
                <a:lnTo>
                  <a:pt x="30" y="116"/>
                </a:lnTo>
                <a:lnTo>
                  <a:pt x="30" y="116"/>
                </a:lnTo>
                <a:lnTo>
                  <a:pt x="39" y="123"/>
                </a:lnTo>
                <a:lnTo>
                  <a:pt x="48" y="129"/>
                </a:lnTo>
                <a:lnTo>
                  <a:pt x="61" y="133"/>
                </a:lnTo>
                <a:lnTo>
                  <a:pt x="72" y="134"/>
                </a:lnTo>
                <a:lnTo>
                  <a:pt x="72" y="134"/>
                </a:lnTo>
                <a:lnTo>
                  <a:pt x="85" y="133"/>
                </a:lnTo>
                <a:lnTo>
                  <a:pt x="96" y="129"/>
                </a:lnTo>
                <a:lnTo>
                  <a:pt x="107" y="123"/>
                </a:lnTo>
                <a:lnTo>
                  <a:pt x="116" y="116"/>
                </a:lnTo>
                <a:lnTo>
                  <a:pt x="116" y="116"/>
                </a:lnTo>
                <a:lnTo>
                  <a:pt x="123" y="107"/>
                </a:lnTo>
                <a:lnTo>
                  <a:pt x="129" y="96"/>
                </a:lnTo>
                <a:lnTo>
                  <a:pt x="132" y="85"/>
                </a:lnTo>
                <a:lnTo>
                  <a:pt x="134" y="72"/>
                </a:lnTo>
                <a:lnTo>
                  <a:pt x="134" y="72"/>
                </a:lnTo>
                <a:lnTo>
                  <a:pt x="132" y="61"/>
                </a:lnTo>
                <a:lnTo>
                  <a:pt x="129" y="48"/>
                </a:lnTo>
                <a:lnTo>
                  <a:pt x="123" y="39"/>
                </a:lnTo>
                <a:lnTo>
                  <a:pt x="116" y="30"/>
                </a:lnTo>
                <a:lnTo>
                  <a:pt x="116" y="30"/>
                </a:lnTo>
                <a:close/>
                <a:moveTo>
                  <a:pt x="52" y="24"/>
                </a:moveTo>
                <a:lnTo>
                  <a:pt x="52" y="24"/>
                </a:lnTo>
                <a:lnTo>
                  <a:pt x="39" y="32"/>
                </a:lnTo>
                <a:lnTo>
                  <a:pt x="32" y="39"/>
                </a:lnTo>
                <a:lnTo>
                  <a:pt x="26" y="48"/>
                </a:lnTo>
                <a:lnTo>
                  <a:pt x="22" y="57"/>
                </a:lnTo>
                <a:lnTo>
                  <a:pt x="74" y="46"/>
                </a:lnTo>
                <a:lnTo>
                  <a:pt x="52" y="24"/>
                </a:lnTo>
                <a:lnTo>
                  <a:pt x="52" y="24"/>
                </a:lnTo>
                <a:close/>
                <a:moveTo>
                  <a:pt x="21" y="67"/>
                </a:moveTo>
                <a:lnTo>
                  <a:pt x="52" y="59"/>
                </a:lnTo>
                <a:lnTo>
                  <a:pt x="33" y="109"/>
                </a:lnTo>
                <a:lnTo>
                  <a:pt x="33" y="109"/>
                </a:lnTo>
                <a:lnTo>
                  <a:pt x="28" y="101"/>
                </a:lnTo>
                <a:lnTo>
                  <a:pt x="22" y="92"/>
                </a:lnTo>
                <a:lnTo>
                  <a:pt x="21" y="81"/>
                </a:lnTo>
                <a:lnTo>
                  <a:pt x="21" y="67"/>
                </a:lnTo>
                <a:lnTo>
                  <a:pt x="21" y="67"/>
                </a:lnTo>
                <a:close/>
                <a:moveTo>
                  <a:pt x="43" y="116"/>
                </a:moveTo>
                <a:lnTo>
                  <a:pt x="52" y="87"/>
                </a:lnTo>
                <a:lnTo>
                  <a:pt x="87" y="125"/>
                </a:lnTo>
                <a:lnTo>
                  <a:pt x="87" y="125"/>
                </a:lnTo>
                <a:lnTo>
                  <a:pt x="76" y="127"/>
                </a:lnTo>
                <a:lnTo>
                  <a:pt x="65" y="125"/>
                </a:lnTo>
                <a:lnTo>
                  <a:pt x="54" y="122"/>
                </a:lnTo>
                <a:lnTo>
                  <a:pt x="43" y="116"/>
                </a:lnTo>
                <a:lnTo>
                  <a:pt x="43" y="116"/>
                </a:lnTo>
                <a:close/>
                <a:moveTo>
                  <a:pt x="94" y="120"/>
                </a:moveTo>
                <a:lnTo>
                  <a:pt x="74" y="100"/>
                </a:lnTo>
                <a:lnTo>
                  <a:pt x="123" y="87"/>
                </a:lnTo>
                <a:lnTo>
                  <a:pt x="123" y="87"/>
                </a:lnTo>
                <a:lnTo>
                  <a:pt x="120" y="98"/>
                </a:lnTo>
                <a:lnTo>
                  <a:pt x="114" y="105"/>
                </a:lnTo>
                <a:lnTo>
                  <a:pt x="107" y="114"/>
                </a:lnTo>
                <a:lnTo>
                  <a:pt x="94" y="120"/>
                </a:lnTo>
                <a:lnTo>
                  <a:pt x="94" y="120"/>
                </a:lnTo>
                <a:close/>
                <a:moveTo>
                  <a:pt x="125" y="78"/>
                </a:moveTo>
                <a:lnTo>
                  <a:pt x="125" y="78"/>
                </a:lnTo>
                <a:lnTo>
                  <a:pt x="125" y="65"/>
                </a:lnTo>
                <a:lnTo>
                  <a:pt x="123" y="54"/>
                </a:lnTo>
                <a:lnTo>
                  <a:pt x="118" y="45"/>
                </a:lnTo>
                <a:lnTo>
                  <a:pt x="112" y="35"/>
                </a:lnTo>
                <a:lnTo>
                  <a:pt x="98" y="85"/>
                </a:lnTo>
                <a:lnTo>
                  <a:pt x="125" y="78"/>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22"/>
          <p:cNvSpPr>
            <a:spLocks noEditPoints="1"/>
          </p:cNvSpPr>
          <p:nvPr/>
        </p:nvSpPr>
        <p:spPr bwMode="auto">
          <a:xfrm>
            <a:off x="6876098" y="1861820"/>
            <a:ext cx="173355" cy="324485"/>
          </a:xfrm>
          <a:custGeom>
            <a:avLst/>
            <a:gdLst>
              <a:gd name="T0" fmla="*/ 15 w 85"/>
              <a:gd name="T1" fmla="*/ 97 h 159"/>
              <a:gd name="T2" fmla="*/ 22 w 85"/>
              <a:gd name="T3" fmla="*/ 126 h 159"/>
              <a:gd name="T4" fmla="*/ 31 w 85"/>
              <a:gd name="T5" fmla="*/ 159 h 159"/>
              <a:gd name="T6" fmla="*/ 57 w 85"/>
              <a:gd name="T7" fmla="*/ 136 h 159"/>
              <a:gd name="T8" fmla="*/ 77 w 85"/>
              <a:gd name="T9" fmla="*/ 115 h 159"/>
              <a:gd name="T10" fmla="*/ 15 w 85"/>
              <a:gd name="T11" fmla="*/ 97 h 159"/>
              <a:gd name="T12" fmla="*/ 15 w 85"/>
              <a:gd name="T13" fmla="*/ 97 h 159"/>
              <a:gd name="T14" fmla="*/ 13 w 85"/>
              <a:gd name="T15" fmla="*/ 0 h 159"/>
              <a:gd name="T16" fmla="*/ 64 w 85"/>
              <a:gd name="T17" fmla="*/ 0 h 159"/>
              <a:gd name="T18" fmla="*/ 44 w 85"/>
              <a:gd name="T19" fmla="*/ 46 h 159"/>
              <a:gd name="T20" fmla="*/ 85 w 85"/>
              <a:gd name="T21" fmla="*/ 58 h 159"/>
              <a:gd name="T22" fmla="*/ 61 w 85"/>
              <a:gd name="T23" fmla="*/ 101 h 159"/>
              <a:gd name="T24" fmla="*/ 39 w 85"/>
              <a:gd name="T25" fmla="*/ 95 h 159"/>
              <a:gd name="T26" fmla="*/ 42 w 85"/>
              <a:gd name="T27" fmla="*/ 82 h 159"/>
              <a:gd name="T28" fmla="*/ 0 w 85"/>
              <a:gd name="T29" fmla="*/ 69 h 159"/>
              <a:gd name="T30" fmla="*/ 13 w 85"/>
              <a:gd name="T3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159">
                <a:moveTo>
                  <a:pt x="15" y="97"/>
                </a:moveTo>
                <a:lnTo>
                  <a:pt x="22" y="126"/>
                </a:lnTo>
                <a:lnTo>
                  <a:pt x="31" y="159"/>
                </a:lnTo>
                <a:lnTo>
                  <a:pt x="57" y="136"/>
                </a:lnTo>
                <a:lnTo>
                  <a:pt x="77" y="115"/>
                </a:lnTo>
                <a:lnTo>
                  <a:pt x="15" y="97"/>
                </a:lnTo>
                <a:lnTo>
                  <a:pt x="15" y="97"/>
                </a:lnTo>
                <a:close/>
                <a:moveTo>
                  <a:pt x="13" y="0"/>
                </a:moveTo>
                <a:lnTo>
                  <a:pt x="64" y="0"/>
                </a:lnTo>
                <a:lnTo>
                  <a:pt x="44" y="46"/>
                </a:lnTo>
                <a:lnTo>
                  <a:pt x="85" y="58"/>
                </a:lnTo>
                <a:lnTo>
                  <a:pt x="61" y="101"/>
                </a:lnTo>
                <a:lnTo>
                  <a:pt x="39" y="95"/>
                </a:lnTo>
                <a:lnTo>
                  <a:pt x="42" y="82"/>
                </a:lnTo>
                <a:lnTo>
                  <a:pt x="0" y="69"/>
                </a:lnTo>
                <a:lnTo>
                  <a:pt x="13" y="0"/>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24"/>
          <p:cNvSpPr>
            <a:spLocks noEditPoints="1"/>
          </p:cNvSpPr>
          <p:nvPr/>
        </p:nvSpPr>
        <p:spPr bwMode="auto">
          <a:xfrm>
            <a:off x="10972483" y="5535930"/>
            <a:ext cx="361950" cy="290830"/>
          </a:xfrm>
          <a:custGeom>
            <a:avLst/>
            <a:gdLst>
              <a:gd name="T0" fmla="*/ 127 w 178"/>
              <a:gd name="T1" fmla="*/ 51 h 143"/>
              <a:gd name="T2" fmla="*/ 42 w 178"/>
              <a:gd name="T3" fmla="*/ 13 h 143"/>
              <a:gd name="T4" fmla="*/ 33 w 178"/>
              <a:gd name="T5" fmla="*/ 0 h 143"/>
              <a:gd name="T6" fmla="*/ 162 w 178"/>
              <a:gd name="T7" fmla="*/ 112 h 143"/>
              <a:gd name="T8" fmla="*/ 151 w 178"/>
              <a:gd name="T9" fmla="*/ 121 h 143"/>
              <a:gd name="T10" fmla="*/ 145 w 178"/>
              <a:gd name="T11" fmla="*/ 117 h 143"/>
              <a:gd name="T12" fmla="*/ 156 w 178"/>
              <a:gd name="T13" fmla="*/ 108 h 143"/>
              <a:gd name="T14" fmla="*/ 152 w 178"/>
              <a:gd name="T15" fmla="*/ 59 h 143"/>
              <a:gd name="T16" fmla="*/ 140 w 178"/>
              <a:gd name="T17" fmla="*/ 53 h 143"/>
              <a:gd name="T18" fmla="*/ 121 w 178"/>
              <a:gd name="T19" fmla="*/ 64 h 143"/>
              <a:gd name="T20" fmla="*/ 105 w 178"/>
              <a:gd name="T21" fmla="*/ 99 h 143"/>
              <a:gd name="T22" fmla="*/ 116 w 178"/>
              <a:gd name="T23" fmla="*/ 132 h 143"/>
              <a:gd name="T24" fmla="*/ 132 w 178"/>
              <a:gd name="T25" fmla="*/ 139 h 143"/>
              <a:gd name="T26" fmla="*/ 169 w 178"/>
              <a:gd name="T27" fmla="*/ 125 h 143"/>
              <a:gd name="T28" fmla="*/ 178 w 178"/>
              <a:gd name="T29" fmla="*/ 106 h 143"/>
              <a:gd name="T30" fmla="*/ 163 w 178"/>
              <a:gd name="T31" fmla="*/ 97 h 143"/>
              <a:gd name="T32" fmla="*/ 158 w 178"/>
              <a:gd name="T33" fmla="*/ 81 h 143"/>
              <a:gd name="T34" fmla="*/ 152 w 178"/>
              <a:gd name="T35" fmla="*/ 59 h 143"/>
              <a:gd name="T36" fmla="*/ 20 w 178"/>
              <a:gd name="T37" fmla="*/ 99 h 143"/>
              <a:gd name="T38" fmla="*/ 22 w 178"/>
              <a:gd name="T39" fmla="*/ 77 h 143"/>
              <a:gd name="T40" fmla="*/ 9 w 178"/>
              <a:gd name="T41" fmla="*/ 72 h 143"/>
              <a:gd name="T42" fmla="*/ 13 w 178"/>
              <a:gd name="T43" fmla="*/ 95 h 143"/>
              <a:gd name="T44" fmla="*/ 26 w 178"/>
              <a:gd name="T45" fmla="*/ 112 h 143"/>
              <a:gd name="T46" fmla="*/ 26 w 178"/>
              <a:gd name="T47" fmla="*/ 112 h 143"/>
              <a:gd name="T48" fmla="*/ 59 w 178"/>
              <a:gd name="T49" fmla="*/ 128 h 143"/>
              <a:gd name="T50" fmla="*/ 46 w 178"/>
              <a:gd name="T51" fmla="*/ 94 h 143"/>
              <a:gd name="T52" fmla="*/ 35 w 178"/>
              <a:gd name="T53" fmla="*/ 73 h 143"/>
              <a:gd name="T54" fmla="*/ 11 w 178"/>
              <a:gd name="T55" fmla="*/ 53 h 143"/>
              <a:gd name="T56" fmla="*/ 2 w 178"/>
              <a:gd name="T57" fmla="*/ 92 h 143"/>
              <a:gd name="T58" fmla="*/ 22 w 178"/>
              <a:gd name="T59" fmla="*/ 114 h 143"/>
              <a:gd name="T60" fmla="*/ 103 w 178"/>
              <a:gd name="T61" fmla="*/ 83 h 143"/>
              <a:gd name="T62" fmla="*/ 51 w 178"/>
              <a:gd name="T63" fmla="*/ 108 h 143"/>
              <a:gd name="T64" fmla="*/ 53 w 178"/>
              <a:gd name="T65" fmla="*/ 88 h 143"/>
              <a:gd name="T66" fmla="*/ 64 w 178"/>
              <a:gd name="T67" fmla="*/ 39 h 143"/>
              <a:gd name="T68" fmla="*/ 55 w 178"/>
              <a:gd name="T69" fmla="*/ 61 h 143"/>
              <a:gd name="T70" fmla="*/ 105 w 178"/>
              <a:gd name="T71" fmla="*/ 79 h 143"/>
              <a:gd name="T72" fmla="*/ 103 w 178"/>
              <a:gd name="T73" fmla="*/ 59 h 143"/>
              <a:gd name="T74" fmla="*/ 95 w 178"/>
              <a:gd name="T75" fmla="*/ 39 h 143"/>
              <a:gd name="T76" fmla="*/ 90 w 178"/>
              <a:gd name="T77" fmla="*/ 20 h 143"/>
              <a:gd name="T78" fmla="*/ 73 w 178"/>
              <a:gd name="T79" fmla="*/ 18 h 143"/>
              <a:gd name="T80" fmla="*/ 64 w 178"/>
              <a:gd name="T81" fmla="*/ 39 h 143"/>
              <a:gd name="T82" fmla="*/ 86 w 178"/>
              <a:gd name="T83" fmla="*/ 66 h 143"/>
              <a:gd name="T84" fmla="*/ 84 w 178"/>
              <a:gd name="T85" fmla="*/ 53 h 143"/>
              <a:gd name="T86" fmla="*/ 88 w 178"/>
              <a:gd name="T87" fmla="*/ 44 h 143"/>
              <a:gd name="T88" fmla="*/ 86 w 178"/>
              <a:gd name="T89" fmla="*/ 35 h 143"/>
              <a:gd name="T90" fmla="*/ 68 w 178"/>
              <a:gd name="T91" fmla="*/ 33 h 143"/>
              <a:gd name="T92" fmla="*/ 70 w 178"/>
              <a:gd name="T93" fmla="*/ 44 h 143"/>
              <a:gd name="T94" fmla="*/ 73 w 178"/>
              <a:gd name="T95"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8" h="143">
                <a:moveTo>
                  <a:pt x="33" y="0"/>
                </a:moveTo>
                <a:lnTo>
                  <a:pt x="127" y="0"/>
                </a:lnTo>
                <a:lnTo>
                  <a:pt x="127" y="51"/>
                </a:lnTo>
                <a:lnTo>
                  <a:pt x="127" y="51"/>
                </a:lnTo>
                <a:lnTo>
                  <a:pt x="118" y="61"/>
                </a:lnTo>
                <a:lnTo>
                  <a:pt x="116" y="61"/>
                </a:lnTo>
                <a:lnTo>
                  <a:pt x="116" y="13"/>
                </a:lnTo>
                <a:lnTo>
                  <a:pt x="42" y="13"/>
                </a:lnTo>
                <a:lnTo>
                  <a:pt x="42" y="70"/>
                </a:lnTo>
                <a:lnTo>
                  <a:pt x="42" y="70"/>
                </a:lnTo>
                <a:lnTo>
                  <a:pt x="33" y="62"/>
                </a:lnTo>
                <a:lnTo>
                  <a:pt x="33" y="0"/>
                </a:lnTo>
                <a:lnTo>
                  <a:pt x="33" y="0"/>
                </a:lnTo>
                <a:close/>
                <a:moveTo>
                  <a:pt x="162" y="108"/>
                </a:moveTo>
                <a:lnTo>
                  <a:pt x="162" y="108"/>
                </a:lnTo>
                <a:lnTo>
                  <a:pt x="162" y="112"/>
                </a:lnTo>
                <a:lnTo>
                  <a:pt x="162" y="114"/>
                </a:lnTo>
                <a:lnTo>
                  <a:pt x="156" y="119"/>
                </a:lnTo>
                <a:lnTo>
                  <a:pt x="156" y="119"/>
                </a:lnTo>
                <a:lnTo>
                  <a:pt x="151" y="121"/>
                </a:lnTo>
                <a:lnTo>
                  <a:pt x="149" y="121"/>
                </a:lnTo>
                <a:lnTo>
                  <a:pt x="145" y="121"/>
                </a:lnTo>
                <a:lnTo>
                  <a:pt x="145" y="121"/>
                </a:lnTo>
                <a:lnTo>
                  <a:pt x="145" y="117"/>
                </a:lnTo>
                <a:lnTo>
                  <a:pt x="145" y="116"/>
                </a:lnTo>
                <a:lnTo>
                  <a:pt x="151" y="110"/>
                </a:lnTo>
                <a:lnTo>
                  <a:pt x="151" y="110"/>
                </a:lnTo>
                <a:lnTo>
                  <a:pt x="156" y="108"/>
                </a:lnTo>
                <a:lnTo>
                  <a:pt x="158" y="108"/>
                </a:lnTo>
                <a:lnTo>
                  <a:pt x="162" y="108"/>
                </a:lnTo>
                <a:lnTo>
                  <a:pt x="162" y="108"/>
                </a:lnTo>
                <a:close/>
                <a:moveTo>
                  <a:pt x="152" y="59"/>
                </a:moveTo>
                <a:lnTo>
                  <a:pt x="152" y="59"/>
                </a:lnTo>
                <a:lnTo>
                  <a:pt x="147" y="55"/>
                </a:lnTo>
                <a:lnTo>
                  <a:pt x="143" y="53"/>
                </a:lnTo>
                <a:lnTo>
                  <a:pt x="140" y="53"/>
                </a:lnTo>
                <a:lnTo>
                  <a:pt x="136" y="53"/>
                </a:lnTo>
                <a:lnTo>
                  <a:pt x="129" y="59"/>
                </a:lnTo>
                <a:lnTo>
                  <a:pt x="121" y="64"/>
                </a:lnTo>
                <a:lnTo>
                  <a:pt x="121" y="64"/>
                </a:lnTo>
                <a:lnTo>
                  <a:pt x="116" y="72"/>
                </a:lnTo>
                <a:lnTo>
                  <a:pt x="110" y="81"/>
                </a:lnTo>
                <a:lnTo>
                  <a:pt x="107" y="90"/>
                </a:lnTo>
                <a:lnTo>
                  <a:pt x="105" y="99"/>
                </a:lnTo>
                <a:lnTo>
                  <a:pt x="103" y="108"/>
                </a:lnTo>
                <a:lnTo>
                  <a:pt x="105" y="116"/>
                </a:lnTo>
                <a:lnTo>
                  <a:pt x="108" y="125"/>
                </a:lnTo>
                <a:lnTo>
                  <a:pt x="116" y="132"/>
                </a:lnTo>
                <a:lnTo>
                  <a:pt x="116" y="132"/>
                </a:lnTo>
                <a:lnTo>
                  <a:pt x="121" y="136"/>
                </a:lnTo>
                <a:lnTo>
                  <a:pt x="127" y="138"/>
                </a:lnTo>
                <a:lnTo>
                  <a:pt x="132" y="139"/>
                </a:lnTo>
                <a:lnTo>
                  <a:pt x="138" y="139"/>
                </a:lnTo>
                <a:lnTo>
                  <a:pt x="149" y="138"/>
                </a:lnTo>
                <a:lnTo>
                  <a:pt x="160" y="132"/>
                </a:lnTo>
                <a:lnTo>
                  <a:pt x="169" y="125"/>
                </a:lnTo>
                <a:lnTo>
                  <a:pt x="174" y="117"/>
                </a:lnTo>
                <a:lnTo>
                  <a:pt x="178" y="112"/>
                </a:lnTo>
                <a:lnTo>
                  <a:pt x="178" y="106"/>
                </a:lnTo>
                <a:lnTo>
                  <a:pt x="178" y="106"/>
                </a:lnTo>
                <a:lnTo>
                  <a:pt x="176" y="103"/>
                </a:lnTo>
                <a:lnTo>
                  <a:pt x="173" y="101"/>
                </a:lnTo>
                <a:lnTo>
                  <a:pt x="163" y="97"/>
                </a:lnTo>
                <a:lnTo>
                  <a:pt x="163" y="97"/>
                </a:lnTo>
                <a:lnTo>
                  <a:pt x="158" y="94"/>
                </a:lnTo>
                <a:lnTo>
                  <a:pt x="156" y="90"/>
                </a:lnTo>
                <a:lnTo>
                  <a:pt x="156" y="86"/>
                </a:lnTo>
                <a:lnTo>
                  <a:pt x="158" y="81"/>
                </a:lnTo>
                <a:lnTo>
                  <a:pt x="158" y="75"/>
                </a:lnTo>
                <a:lnTo>
                  <a:pt x="158" y="70"/>
                </a:lnTo>
                <a:lnTo>
                  <a:pt x="156" y="64"/>
                </a:lnTo>
                <a:lnTo>
                  <a:pt x="152" y="59"/>
                </a:lnTo>
                <a:lnTo>
                  <a:pt x="152" y="59"/>
                </a:lnTo>
                <a:close/>
                <a:moveTo>
                  <a:pt x="22" y="106"/>
                </a:moveTo>
                <a:lnTo>
                  <a:pt x="22" y="106"/>
                </a:lnTo>
                <a:lnTo>
                  <a:pt x="20" y="99"/>
                </a:lnTo>
                <a:lnTo>
                  <a:pt x="20" y="94"/>
                </a:lnTo>
                <a:lnTo>
                  <a:pt x="22" y="84"/>
                </a:lnTo>
                <a:lnTo>
                  <a:pt x="24" y="81"/>
                </a:lnTo>
                <a:lnTo>
                  <a:pt x="22" y="77"/>
                </a:lnTo>
                <a:lnTo>
                  <a:pt x="18" y="72"/>
                </a:lnTo>
                <a:lnTo>
                  <a:pt x="11" y="66"/>
                </a:lnTo>
                <a:lnTo>
                  <a:pt x="11" y="66"/>
                </a:lnTo>
                <a:lnTo>
                  <a:pt x="9" y="72"/>
                </a:lnTo>
                <a:lnTo>
                  <a:pt x="7" y="79"/>
                </a:lnTo>
                <a:lnTo>
                  <a:pt x="9" y="88"/>
                </a:lnTo>
                <a:lnTo>
                  <a:pt x="9" y="88"/>
                </a:lnTo>
                <a:lnTo>
                  <a:pt x="13" y="95"/>
                </a:lnTo>
                <a:lnTo>
                  <a:pt x="17" y="101"/>
                </a:lnTo>
                <a:lnTo>
                  <a:pt x="22" y="106"/>
                </a:lnTo>
                <a:lnTo>
                  <a:pt x="22" y="106"/>
                </a:lnTo>
                <a:close/>
                <a:moveTo>
                  <a:pt x="26" y="112"/>
                </a:moveTo>
                <a:lnTo>
                  <a:pt x="29" y="110"/>
                </a:lnTo>
                <a:lnTo>
                  <a:pt x="39" y="130"/>
                </a:lnTo>
                <a:lnTo>
                  <a:pt x="31" y="134"/>
                </a:lnTo>
                <a:lnTo>
                  <a:pt x="26" y="112"/>
                </a:lnTo>
                <a:lnTo>
                  <a:pt x="26" y="112"/>
                </a:lnTo>
                <a:close/>
                <a:moveTo>
                  <a:pt x="20" y="114"/>
                </a:moveTo>
                <a:lnTo>
                  <a:pt x="24" y="143"/>
                </a:lnTo>
                <a:lnTo>
                  <a:pt x="59" y="128"/>
                </a:lnTo>
                <a:lnTo>
                  <a:pt x="40" y="106"/>
                </a:lnTo>
                <a:lnTo>
                  <a:pt x="40" y="106"/>
                </a:lnTo>
                <a:lnTo>
                  <a:pt x="40" y="106"/>
                </a:lnTo>
                <a:lnTo>
                  <a:pt x="46" y="94"/>
                </a:lnTo>
                <a:lnTo>
                  <a:pt x="46" y="88"/>
                </a:lnTo>
                <a:lnTo>
                  <a:pt x="46" y="84"/>
                </a:lnTo>
                <a:lnTo>
                  <a:pt x="42" y="77"/>
                </a:lnTo>
                <a:lnTo>
                  <a:pt x="35" y="73"/>
                </a:lnTo>
                <a:lnTo>
                  <a:pt x="20" y="64"/>
                </a:lnTo>
                <a:lnTo>
                  <a:pt x="15" y="61"/>
                </a:lnTo>
                <a:lnTo>
                  <a:pt x="11" y="53"/>
                </a:lnTo>
                <a:lnTo>
                  <a:pt x="11" y="53"/>
                </a:lnTo>
                <a:lnTo>
                  <a:pt x="6" y="62"/>
                </a:lnTo>
                <a:lnTo>
                  <a:pt x="2" y="73"/>
                </a:lnTo>
                <a:lnTo>
                  <a:pt x="0" y="83"/>
                </a:lnTo>
                <a:lnTo>
                  <a:pt x="2" y="92"/>
                </a:lnTo>
                <a:lnTo>
                  <a:pt x="6" y="99"/>
                </a:lnTo>
                <a:lnTo>
                  <a:pt x="9" y="105"/>
                </a:lnTo>
                <a:lnTo>
                  <a:pt x="15" y="110"/>
                </a:lnTo>
                <a:lnTo>
                  <a:pt x="22" y="114"/>
                </a:lnTo>
                <a:lnTo>
                  <a:pt x="20" y="114"/>
                </a:lnTo>
                <a:lnTo>
                  <a:pt x="20" y="114"/>
                </a:lnTo>
                <a:close/>
                <a:moveTo>
                  <a:pt x="51" y="83"/>
                </a:moveTo>
                <a:lnTo>
                  <a:pt x="103" y="83"/>
                </a:lnTo>
                <a:lnTo>
                  <a:pt x="103" y="83"/>
                </a:lnTo>
                <a:lnTo>
                  <a:pt x="97" y="95"/>
                </a:lnTo>
                <a:lnTo>
                  <a:pt x="97" y="108"/>
                </a:lnTo>
                <a:lnTo>
                  <a:pt x="51" y="108"/>
                </a:lnTo>
                <a:lnTo>
                  <a:pt x="48" y="105"/>
                </a:lnTo>
                <a:lnTo>
                  <a:pt x="48" y="105"/>
                </a:lnTo>
                <a:lnTo>
                  <a:pt x="51" y="94"/>
                </a:lnTo>
                <a:lnTo>
                  <a:pt x="53" y="88"/>
                </a:lnTo>
                <a:lnTo>
                  <a:pt x="51" y="83"/>
                </a:lnTo>
                <a:lnTo>
                  <a:pt x="51" y="83"/>
                </a:lnTo>
                <a:close/>
                <a:moveTo>
                  <a:pt x="64" y="39"/>
                </a:moveTo>
                <a:lnTo>
                  <a:pt x="64" y="39"/>
                </a:lnTo>
                <a:lnTo>
                  <a:pt x="62" y="57"/>
                </a:lnTo>
                <a:lnTo>
                  <a:pt x="62" y="57"/>
                </a:lnTo>
                <a:lnTo>
                  <a:pt x="55" y="61"/>
                </a:lnTo>
                <a:lnTo>
                  <a:pt x="55" y="61"/>
                </a:lnTo>
                <a:lnTo>
                  <a:pt x="53" y="66"/>
                </a:lnTo>
                <a:lnTo>
                  <a:pt x="51" y="79"/>
                </a:lnTo>
                <a:lnTo>
                  <a:pt x="105" y="79"/>
                </a:lnTo>
                <a:lnTo>
                  <a:pt x="105" y="79"/>
                </a:lnTo>
                <a:lnTo>
                  <a:pt x="107" y="75"/>
                </a:lnTo>
                <a:lnTo>
                  <a:pt x="107" y="75"/>
                </a:lnTo>
                <a:lnTo>
                  <a:pt x="107" y="66"/>
                </a:lnTo>
                <a:lnTo>
                  <a:pt x="103" y="59"/>
                </a:lnTo>
                <a:lnTo>
                  <a:pt x="103" y="59"/>
                </a:lnTo>
                <a:lnTo>
                  <a:pt x="95" y="57"/>
                </a:lnTo>
                <a:lnTo>
                  <a:pt x="95" y="57"/>
                </a:lnTo>
                <a:lnTo>
                  <a:pt x="95" y="39"/>
                </a:lnTo>
                <a:lnTo>
                  <a:pt x="95" y="39"/>
                </a:lnTo>
                <a:lnTo>
                  <a:pt x="95" y="28"/>
                </a:lnTo>
                <a:lnTo>
                  <a:pt x="92" y="24"/>
                </a:lnTo>
                <a:lnTo>
                  <a:pt x="90" y="20"/>
                </a:lnTo>
                <a:lnTo>
                  <a:pt x="90" y="20"/>
                </a:lnTo>
                <a:lnTo>
                  <a:pt x="83" y="18"/>
                </a:lnTo>
                <a:lnTo>
                  <a:pt x="73" y="18"/>
                </a:lnTo>
                <a:lnTo>
                  <a:pt x="73" y="18"/>
                </a:lnTo>
                <a:lnTo>
                  <a:pt x="68" y="22"/>
                </a:lnTo>
                <a:lnTo>
                  <a:pt x="64" y="26"/>
                </a:lnTo>
                <a:lnTo>
                  <a:pt x="64" y="31"/>
                </a:lnTo>
                <a:lnTo>
                  <a:pt x="64" y="39"/>
                </a:lnTo>
                <a:lnTo>
                  <a:pt x="64" y="39"/>
                </a:lnTo>
                <a:close/>
                <a:moveTo>
                  <a:pt x="70" y="55"/>
                </a:moveTo>
                <a:lnTo>
                  <a:pt x="73" y="66"/>
                </a:lnTo>
                <a:lnTo>
                  <a:pt x="86" y="66"/>
                </a:lnTo>
                <a:lnTo>
                  <a:pt x="88" y="55"/>
                </a:lnTo>
                <a:lnTo>
                  <a:pt x="88" y="55"/>
                </a:lnTo>
                <a:lnTo>
                  <a:pt x="84" y="53"/>
                </a:lnTo>
                <a:lnTo>
                  <a:pt x="84" y="53"/>
                </a:lnTo>
                <a:lnTo>
                  <a:pt x="84" y="51"/>
                </a:lnTo>
                <a:lnTo>
                  <a:pt x="84" y="51"/>
                </a:lnTo>
                <a:lnTo>
                  <a:pt x="86" y="48"/>
                </a:lnTo>
                <a:lnTo>
                  <a:pt x="88" y="44"/>
                </a:lnTo>
                <a:lnTo>
                  <a:pt x="88" y="44"/>
                </a:lnTo>
                <a:lnTo>
                  <a:pt x="90" y="35"/>
                </a:lnTo>
                <a:lnTo>
                  <a:pt x="90" y="35"/>
                </a:lnTo>
                <a:lnTo>
                  <a:pt x="86" y="35"/>
                </a:lnTo>
                <a:lnTo>
                  <a:pt x="81" y="31"/>
                </a:lnTo>
                <a:lnTo>
                  <a:pt x="81" y="31"/>
                </a:lnTo>
                <a:lnTo>
                  <a:pt x="75" y="33"/>
                </a:lnTo>
                <a:lnTo>
                  <a:pt x="68" y="33"/>
                </a:lnTo>
                <a:lnTo>
                  <a:pt x="68" y="33"/>
                </a:lnTo>
                <a:lnTo>
                  <a:pt x="68" y="39"/>
                </a:lnTo>
                <a:lnTo>
                  <a:pt x="70" y="44"/>
                </a:lnTo>
                <a:lnTo>
                  <a:pt x="70" y="44"/>
                </a:lnTo>
                <a:lnTo>
                  <a:pt x="73" y="50"/>
                </a:lnTo>
                <a:lnTo>
                  <a:pt x="73" y="50"/>
                </a:lnTo>
                <a:lnTo>
                  <a:pt x="73" y="53"/>
                </a:lnTo>
                <a:lnTo>
                  <a:pt x="73" y="53"/>
                </a:lnTo>
                <a:lnTo>
                  <a:pt x="70" y="55"/>
                </a:lnTo>
                <a:lnTo>
                  <a:pt x="70" y="55"/>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25"/>
          <p:cNvSpPr>
            <a:spLocks noEditPoints="1"/>
          </p:cNvSpPr>
          <p:nvPr/>
        </p:nvSpPr>
        <p:spPr bwMode="auto">
          <a:xfrm>
            <a:off x="1843405" y="1197610"/>
            <a:ext cx="219710" cy="333375"/>
          </a:xfrm>
          <a:custGeom>
            <a:avLst/>
            <a:gdLst>
              <a:gd name="T0" fmla="*/ 62 w 108"/>
              <a:gd name="T1" fmla="*/ 0 h 164"/>
              <a:gd name="T2" fmla="*/ 77 w 108"/>
              <a:gd name="T3" fmla="*/ 8 h 164"/>
              <a:gd name="T4" fmla="*/ 88 w 108"/>
              <a:gd name="T5" fmla="*/ 24 h 164"/>
              <a:gd name="T6" fmla="*/ 92 w 108"/>
              <a:gd name="T7" fmla="*/ 39 h 164"/>
              <a:gd name="T8" fmla="*/ 95 w 108"/>
              <a:gd name="T9" fmla="*/ 57 h 164"/>
              <a:gd name="T10" fmla="*/ 108 w 108"/>
              <a:gd name="T11" fmla="*/ 43 h 164"/>
              <a:gd name="T12" fmla="*/ 105 w 108"/>
              <a:gd name="T13" fmla="*/ 72 h 164"/>
              <a:gd name="T14" fmla="*/ 99 w 108"/>
              <a:gd name="T15" fmla="*/ 118 h 164"/>
              <a:gd name="T16" fmla="*/ 90 w 108"/>
              <a:gd name="T17" fmla="*/ 136 h 164"/>
              <a:gd name="T18" fmla="*/ 81 w 108"/>
              <a:gd name="T19" fmla="*/ 143 h 164"/>
              <a:gd name="T20" fmla="*/ 73 w 108"/>
              <a:gd name="T21" fmla="*/ 164 h 164"/>
              <a:gd name="T22" fmla="*/ 48 w 108"/>
              <a:gd name="T23" fmla="*/ 151 h 164"/>
              <a:gd name="T24" fmla="*/ 40 w 108"/>
              <a:gd name="T25" fmla="*/ 149 h 164"/>
              <a:gd name="T26" fmla="*/ 31 w 108"/>
              <a:gd name="T27" fmla="*/ 142 h 164"/>
              <a:gd name="T28" fmla="*/ 22 w 108"/>
              <a:gd name="T29" fmla="*/ 123 h 164"/>
              <a:gd name="T30" fmla="*/ 17 w 108"/>
              <a:gd name="T31" fmla="*/ 90 h 164"/>
              <a:gd name="T32" fmla="*/ 9 w 108"/>
              <a:gd name="T33" fmla="*/ 54 h 164"/>
              <a:gd name="T34" fmla="*/ 0 w 108"/>
              <a:gd name="T35" fmla="*/ 37 h 164"/>
              <a:gd name="T36" fmla="*/ 17 w 108"/>
              <a:gd name="T37" fmla="*/ 44 h 164"/>
              <a:gd name="T38" fmla="*/ 29 w 108"/>
              <a:gd name="T39" fmla="*/ 54 h 164"/>
              <a:gd name="T40" fmla="*/ 37 w 108"/>
              <a:gd name="T41" fmla="*/ 24 h 164"/>
              <a:gd name="T42" fmla="*/ 40 w 108"/>
              <a:gd name="T43" fmla="*/ 15 h 164"/>
              <a:gd name="T44" fmla="*/ 53 w 108"/>
              <a:gd name="T45" fmla="*/ 2 h 164"/>
              <a:gd name="T46" fmla="*/ 62 w 108"/>
              <a:gd name="T47" fmla="*/ 0 h 164"/>
              <a:gd name="T48" fmla="*/ 72 w 108"/>
              <a:gd name="T49" fmla="*/ 114 h 164"/>
              <a:gd name="T50" fmla="*/ 73 w 108"/>
              <a:gd name="T51" fmla="*/ 109 h 164"/>
              <a:gd name="T52" fmla="*/ 68 w 108"/>
              <a:gd name="T53" fmla="*/ 109 h 164"/>
              <a:gd name="T54" fmla="*/ 77 w 108"/>
              <a:gd name="T55" fmla="*/ 99 h 164"/>
              <a:gd name="T56" fmla="*/ 77 w 108"/>
              <a:gd name="T57" fmla="*/ 94 h 164"/>
              <a:gd name="T58" fmla="*/ 72 w 108"/>
              <a:gd name="T59" fmla="*/ 94 h 164"/>
              <a:gd name="T60" fmla="*/ 79 w 108"/>
              <a:gd name="T61" fmla="*/ 85 h 164"/>
              <a:gd name="T62" fmla="*/ 79 w 108"/>
              <a:gd name="T63" fmla="*/ 79 h 164"/>
              <a:gd name="T64" fmla="*/ 72 w 108"/>
              <a:gd name="T65" fmla="*/ 79 h 164"/>
              <a:gd name="T66" fmla="*/ 79 w 108"/>
              <a:gd name="T67" fmla="*/ 72 h 164"/>
              <a:gd name="T68" fmla="*/ 79 w 108"/>
              <a:gd name="T69" fmla="*/ 66 h 164"/>
              <a:gd name="T70" fmla="*/ 72 w 108"/>
              <a:gd name="T71" fmla="*/ 66 h 164"/>
              <a:gd name="T72" fmla="*/ 79 w 108"/>
              <a:gd name="T73" fmla="*/ 57 h 164"/>
              <a:gd name="T74" fmla="*/ 77 w 108"/>
              <a:gd name="T75" fmla="*/ 52 h 164"/>
              <a:gd name="T76" fmla="*/ 68 w 108"/>
              <a:gd name="T77" fmla="*/ 52 h 164"/>
              <a:gd name="T78" fmla="*/ 75 w 108"/>
              <a:gd name="T79" fmla="*/ 43 h 164"/>
              <a:gd name="T80" fmla="*/ 73 w 108"/>
              <a:gd name="T81" fmla="*/ 37 h 164"/>
              <a:gd name="T82" fmla="*/ 66 w 108"/>
              <a:gd name="T83" fmla="*/ 30 h 164"/>
              <a:gd name="T84" fmla="*/ 72 w 108"/>
              <a:gd name="T85" fmla="*/ 30 h 164"/>
              <a:gd name="T86" fmla="*/ 64 w 108"/>
              <a:gd name="T87" fmla="*/ 19 h 164"/>
              <a:gd name="T88" fmla="*/ 62 w 108"/>
              <a:gd name="T89" fmla="*/ 17 h 164"/>
              <a:gd name="T90" fmla="*/ 57 w 108"/>
              <a:gd name="T91" fmla="*/ 20 h 164"/>
              <a:gd name="T92" fmla="*/ 51 w 108"/>
              <a:gd name="T93" fmla="*/ 32 h 164"/>
              <a:gd name="T94" fmla="*/ 44 w 108"/>
              <a:gd name="T95" fmla="*/ 72 h 164"/>
              <a:gd name="T96" fmla="*/ 44 w 108"/>
              <a:gd name="T97" fmla="*/ 74 h 164"/>
              <a:gd name="T98" fmla="*/ 55 w 108"/>
              <a:gd name="T99" fmla="*/ 98 h 164"/>
              <a:gd name="T100" fmla="*/ 64 w 108"/>
              <a:gd name="T101" fmla="*/ 127 h 164"/>
              <a:gd name="T102" fmla="*/ 66 w 108"/>
              <a:gd name="T103" fmla="*/ 1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8" h="164">
                <a:moveTo>
                  <a:pt x="62" y="0"/>
                </a:moveTo>
                <a:lnTo>
                  <a:pt x="62" y="0"/>
                </a:lnTo>
                <a:lnTo>
                  <a:pt x="70" y="2"/>
                </a:lnTo>
                <a:lnTo>
                  <a:pt x="77" y="8"/>
                </a:lnTo>
                <a:lnTo>
                  <a:pt x="83" y="15"/>
                </a:lnTo>
                <a:lnTo>
                  <a:pt x="88" y="24"/>
                </a:lnTo>
                <a:lnTo>
                  <a:pt x="88" y="24"/>
                </a:lnTo>
                <a:lnTo>
                  <a:pt x="92" y="39"/>
                </a:lnTo>
                <a:lnTo>
                  <a:pt x="95" y="57"/>
                </a:lnTo>
                <a:lnTo>
                  <a:pt x="95" y="57"/>
                </a:lnTo>
                <a:lnTo>
                  <a:pt x="108" y="43"/>
                </a:lnTo>
                <a:lnTo>
                  <a:pt x="108" y="43"/>
                </a:lnTo>
                <a:lnTo>
                  <a:pt x="105" y="57"/>
                </a:lnTo>
                <a:lnTo>
                  <a:pt x="105" y="72"/>
                </a:lnTo>
                <a:lnTo>
                  <a:pt x="101" y="103"/>
                </a:lnTo>
                <a:lnTo>
                  <a:pt x="99" y="118"/>
                </a:lnTo>
                <a:lnTo>
                  <a:pt x="94" y="131"/>
                </a:lnTo>
                <a:lnTo>
                  <a:pt x="90" y="136"/>
                </a:lnTo>
                <a:lnTo>
                  <a:pt x="86" y="140"/>
                </a:lnTo>
                <a:lnTo>
                  <a:pt x="81" y="143"/>
                </a:lnTo>
                <a:lnTo>
                  <a:pt x="73" y="147"/>
                </a:lnTo>
                <a:lnTo>
                  <a:pt x="73" y="164"/>
                </a:lnTo>
                <a:lnTo>
                  <a:pt x="48" y="164"/>
                </a:lnTo>
                <a:lnTo>
                  <a:pt x="48" y="151"/>
                </a:lnTo>
                <a:lnTo>
                  <a:pt x="48" y="151"/>
                </a:lnTo>
                <a:lnTo>
                  <a:pt x="40" y="149"/>
                </a:lnTo>
                <a:lnTo>
                  <a:pt x="35" y="145"/>
                </a:lnTo>
                <a:lnTo>
                  <a:pt x="31" y="142"/>
                </a:lnTo>
                <a:lnTo>
                  <a:pt x="28" y="136"/>
                </a:lnTo>
                <a:lnTo>
                  <a:pt x="22" y="123"/>
                </a:lnTo>
                <a:lnTo>
                  <a:pt x="18" y="107"/>
                </a:lnTo>
                <a:lnTo>
                  <a:pt x="17" y="90"/>
                </a:lnTo>
                <a:lnTo>
                  <a:pt x="13" y="72"/>
                </a:lnTo>
                <a:lnTo>
                  <a:pt x="9" y="54"/>
                </a:lnTo>
                <a:lnTo>
                  <a:pt x="4" y="46"/>
                </a:lnTo>
                <a:lnTo>
                  <a:pt x="0" y="37"/>
                </a:lnTo>
                <a:lnTo>
                  <a:pt x="0" y="37"/>
                </a:lnTo>
                <a:lnTo>
                  <a:pt x="17" y="44"/>
                </a:lnTo>
                <a:lnTo>
                  <a:pt x="29" y="54"/>
                </a:lnTo>
                <a:lnTo>
                  <a:pt x="29" y="54"/>
                </a:lnTo>
                <a:lnTo>
                  <a:pt x="31" y="39"/>
                </a:lnTo>
                <a:lnTo>
                  <a:pt x="37" y="24"/>
                </a:lnTo>
                <a:lnTo>
                  <a:pt x="37" y="24"/>
                </a:lnTo>
                <a:lnTo>
                  <a:pt x="40" y="15"/>
                </a:lnTo>
                <a:lnTo>
                  <a:pt x="48" y="8"/>
                </a:lnTo>
                <a:lnTo>
                  <a:pt x="53" y="2"/>
                </a:lnTo>
                <a:lnTo>
                  <a:pt x="62" y="0"/>
                </a:lnTo>
                <a:lnTo>
                  <a:pt x="62" y="0"/>
                </a:lnTo>
                <a:close/>
                <a:moveTo>
                  <a:pt x="66" y="114"/>
                </a:moveTo>
                <a:lnTo>
                  <a:pt x="72" y="114"/>
                </a:lnTo>
                <a:lnTo>
                  <a:pt x="72" y="114"/>
                </a:lnTo>
                <a:lnTo>
                  <a:pt x="73" y="109"/>
                </a:lnTo>
                <a:lnTo>
                  <a:pt x="68" y="109"/>
                </a:lnTo>
                <a:lnTo>
                  <a:pt x="68" y="109"/>
                </a:lnTo>
                <a:lnTo>
                  <a:pt x="68" y="99"/>
                </a:lnTo>
                <a:lnTo>
                  <a:pt x="77" y="99"/>
                </a:lnTo>
                <a:lnTo>
                  <a:pt x="77" y="99"/>
                </a:lnTo>
                <a:lnTo>
                  <a:pt x="77" y="94"/>
                </a:lnTo>
                <a:lnTo>
                  <a:pt x="72" y="94"/>
                </a:lnTo>
                <a:lnTo>
                  <a:pt x="72" y="94"/>
                </a:lnTo>
                <a:lnTo>
                  <a:pt x="72" y="85"/>
                </a:lnTo>
                <a:lnTo>
                  <a:pt x="79" y="85"/>
                </a:lnTo>
                <a:lnTo>
                  <a:pt x="79" y="85"/>
                </a:lnTo>
                <a:lnTo>
                  <a:pt x="79" y="79"/>
                </a:lnTo>
                <a:lnTo>
                  <a:pt x="72" y="79"/>
                </a:lnTo>
                <a:lnTo>
                  <a:pt x="72" y="79"/>
                </a:lnTo>
                <a:lnTo>
                  <a:pt x="72" y="72"/>
                </a:lnTo>
                <a:lnTo>
                  <a:pt x="79" y="72"/>
                </a:lnTo>
                <a:lnTo>
                  <a:pt x="79" y="72"/>
                </a:lnTo>
                <a:lnTo>
                  <a:pt x="79" y="66"/>
                </a:lnTo>
                <a:lnTo>
                  <a:pt x="72" y="66"/>
                </a:lnTo>
                <a:lnTo>
                  <a:pt x="72" y="66"/>
                </a:lnTo>
                <a:lnTo>
                  <a:pt x="72" y="57"/>
                </a:lnTo>
                <a:lnTo>
                  <a:pt x="79" y="57"/>
                </a:lnTo>
                <a:lnTo>
                  <a:pt x="79" y="57"/>
                </a:lnTo>
                <a:lnTo>
                  <a:pt x="77" y="52"/>
                </a:lnTo>
                <a:lnTo>
                  <a:pt x="68" y="52"/>
                </a:lnTo>
                <a:lnTo>
                  <a:pt x="68" y="52"/>
                </a:lnTo>
                <a:lnTo>
                  <a:pt x="68" y="43"/>
                </a:lnTo>
                <a:lnTo>
                  <a:pt x="75" y="43"/>
                </a:lnTo>
                <a:lnTo>
                  <a:pt x="75" y="43"/>
                </a:lnTo>
                <a:lnTo>
                  <a:pt x="73" y="37"/>
                </a:lnTo>
                <a:lnTo>
                  <a:pt x="66" y="37"/>
                </a:lnTo>
                <a:lnTo>
                  <a:pt x="66" y="30"/>
                </a:lnTo>
                <a:lnTo>
                  <a:pt x="72" y="30"/>
                </a:lnTo>
                <a:lnTo>
                  <a:pt x="72" y="30"/>
                </a:lnTo>
                <a:lnTo>
                  <a:pt x="66" y="20"/>
                </a:lnTo>
                <a:lnTo>
                  <a:pt x="64" y="19"/>
                </a:lnTo>
                <a:lnTo>
                  <a:pt x="62" y="17"/>
                </a:lnTo>
                <a:lnTo>
                  <a:pt x="62" y="17"/>
                </a:lnTo>
                <a:lnTo>
                  <a:pt x="59" y="19"/>
                </a:lnTo>
                <a:lnTo>
                  <a:pt x="57" y="20"/>
                </a:lnTo>
                <a:lnTo>
                  <a:pt x="51" y="32"/>
                </a:lnTo>
                <a:lnTo>
                  <a:pt x="51" y="32"/>
                </a:lnTo>
                <a:lnTo>
                  <a:pt x="46" y="50"/>
                </a:lnTo>
                <a:lnTo>
                  <a:pt x="44" y="72"/>
                </a:lnTo>
                <a:lnTo>
                  <a:pt x="44" y="74"/>
                </a:lnTo>
                <a:lnTo>
                  <a:pt x="44" y="74"/>
                </a:lnTo>
                <a:lnTo>
                  <a:pt x="50" y="85"/>
                </a:lnTo>
                <a:lnTo>
                  <a:pt x="55" y="98"/>
                </a:lnTo>
                <a:lnTo>
                  <a:pt x="64" y="127"/>
                </a:lnTo>
                <a:lnTo>
                  <a:pt x="64" y="127"/>
                </a:lnTo>
                <a:lnTo>
                  <a:pt x="68" y="121"/>
                </a:lnTo>
                <a:lnTo>
                  <a:pt x="66" y="121"/>
                </a:lnTo>
                <a:lnTo>
                  <a:pt x="66" y="114"/>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26"/>
          <p:cNvSpPr>
            <a:spLocks noEditPoints="1"/>
          </p:cNvSpPr>
          <p:nvPr/>
        </p:nvSpPr>
        <p:spPr bwMode="auto">
          <a:xfrm>
            <a:off x="7505700" y="3643948"/>
            <a:ext cx="344170" cy="236220"/>
          </a:xfrm>
          <a:custGeom>
            <a:avLst/>
            <a:gdLst>
              <a:gd name="T0" fmla="*/ 13 w 169"/>
              <a:gd name="T1" fmla="*/ 94 h 116"/>
              <a:gd name="T2" fmla="*/ 55 w 169"/>
              <a:gd name="T3" fmla="*/ 88 h 116"/>
              <a:gd name="T4" fmla="*/ 84 w 169"/>
              <a:gd name="T5" fmla="*/ 95 h 116"/>
              <a:gd name="T6" fmla="*/ 112 w 169"/>
              <a:gd name="T7" fmla="*/ 88 h 116"/>
              <a:gd name="T8" fmla="*/ 154 w 169"/>
              <a:gd name="T9" fmla="*/ 94 h 116"/>
              <a:gd name="T10" fmla="*/ 169 w 169"/>
              <a:gd name="T11" fmla="*/ 94 h 116"/>
              <a:gd name="T12" fmla="*/ 160 w 169"/>
              <a:gd name="T13" fmla="*/ 108 h 116"/>
              <a:gd name="T14" fmla="*/ 130 w 169"/>
              <a:gd name="T15" fmla="*/ 114 h 116"/>
              <a:gd name="T16" fmla="*/ 114 w 169"/>
              <a:gd name="T17" fmla="*/ 99 h 116"/>
              <a:gd name="T18" fmla="*/ 112 w 169"/>
              <a:gd name="T19" fmla="*/ 88 h 116"/>
              <a:gd name="T20" fmla="*/ 106 w 169"/>
              <a:gd name="T21" fmla="*/ 105 h 116"/>
              <a:gd name="T22" fmla="*/ 84 w 169"/>
              <a:gd name="T23" fmla="*/ 116 h 116"/>
              <a:gd name="T24" fmla="*/ 60 w 169"/>
              <a:gd name="T25" fmla="*/ 105 h 116"/>
              <a:gd name="T26" fmla="*/ 55 w 169"/>
              <a:gd name="T27" fmla="*/ 88 h 116"/>
              <a:gd name="T28" fmla="*/ 53 w 169"/>
              <a:gd name="T29" fmla="*/ 99 h 116"/>
              <a:gd name="T30" fmla="*/ 38 w 169"/>
              <a:gd name="T31" fmla="*/ 114 h 116"/>
              <a:gd name="T32" fmla="*/ 9 w 169"/>
              <a:gd name="T33" fmla="*/ 108 h 116"/>
              <a:gd name="T34" fmla="*/ 0 w 169"/>
              <a:gd name="T35" fmla="*/ 94 h 116"/>
              <a:gd name="T36" fmla="*/ 0 w 169"/>
              <a:gd name="T37" fmla="*/ 0 h 116"/>
              <a:gd name="T38" fmla="*/ 27 w 169"/>
              <a:gd name="T39" fmla="*/ 9 h 116"/>
              <a:gd name="T40" fmla="*/ 55 w 169"/>
              <a:gd name="T41" fmla="*/ 0 h 116"/>
              <a:gd name="T42" fmla="*/ 97 w 169"/>
              <a:gd name="T43" fmla="*/ 7 h 116"/>
              <a:gd name="T44" fmla="*/ 126 w 169"/>
              <a:gd name="T45" fmla="*/ 7 h 116"/>
              <a:gd name="T46" fmla="*/ 169 w 169"/>
              <a:gd name="T47" fmla="*/ 0 h 116"/>
              <a:gd name="T48" fmla="*/ 167 w 169"/>
              <a:gd name="T49" fmla="*/ 13 h 116"/>
              <a:gd name="T50" fmla="*/ 150 w 169"/>
              <a:gd name="T51" fmla="*/ 26 h 116"/>
              <a:gd name="T52" fmla="*/ 121 w 169"/>
              <a:gd name="T53" fmla="*/ 22 h 116"/>
              <a:gd name="T54" fmla="*/ 112 w 169"/>
              <a:gd name="T55" fmla="*/ 7 h 116"/>
              <a:gd name="T56" fmla="*/ 112 w 169"/>
              <a:gd name="T57" fmla="*/ 7 h 116"/>
              <a:gd name="T58" fmla="*/ 103 w 169"/>
              <a:gd name="T59" fmla="*/ 20 h 116"/>
              <a:gd name="T60" fmla="*/ 73 w 169"/>
              <a:gd name="T61" fmla="*/ 26 h 116"/>
              <a:gd name="T62" fmla="*/ 59 w 169"/>
              <a:gd name="T63" fmla="*/ 13 h 116"/>
              <a:gd name="T64" fmla="*/ 55 w 169"/>
              <a:gd name="T65" fmla="*/ 0 h 116"/>
              <a:gd name="T66" fmla="*/ 51 w 169"/>
              <a:gd name="T67" fmla="*/ 16 h 116"/>
              <a:gd name="T68" fmla="*/ 27 w 169"/>
              <a:gd name="T69" fmla="*/ 27 h 116"/>
              <a:gd name="T70" fmla="*/ 5 w 169"/>
              <a:gd name="T71" fmla="*/ 18 h 116"/>
              <a:gd name="T72" fmla="*/ 0 w 169"/>
              <a:gd name="T73" fmla="*/ 0 h 116"/>
              <a:gd name="T74" fmla="*/ 27 w 169"/>
              <a:gd name="T75" fmla="*/ 46 h 116"/>
              <a:gd name="T76" fmla="*/ 70 w 169"/>
              <a:gd name="T77" fmla="*/ 51 h 116"/>
              <a:gd name="T78" fmla="*/ 97 w 169"/>
              <a:gd name="T79" fmla="*/ 51 h 116"/>
              <a:gd name="T80" fmla="*/ 139 w 169"/>
              <a:gd name="T81" fmla="*/ 46 h 116"/>
              <a:gd name="T82" fmla="*/ 139 w 169"/>
              <a:gd name="T83" fmla="*/ 51 h 116"/>
              <a:gd name="T84" fmla="*/ 130 w 169"/>
              <a:gd name="T85" fmla="*/ 66 h 116"/>
              <a:gd name="T86" fmla="*/ 101 w 169"/>
              <a:gd name="T87" fmla="*/ 71 h 116"/>
              <a:gd name="T88" fmla="*/ 86 w 169"/>
              <a:gd name="T89" fmla="*/ 57 h 116"/>
              <a:gd name="T90" fmla="*/ 84 w 169"/>
              <a:gd name="T91" fmla="*/ 46 h 116"/>
              <a:gd name="T92" fmla="*/ 79 w 169"/>
              <a:gd name="T93" fmla="*/ 62 h 116"/>
              <a:gd name="T94" fmla="*/ 55 w 169"/>
              <a:gd name="T95" fmla="*/ 73 h 116"/>
              <a:gd name="T96" fmla="*/ 33 w 169"/>
              <a:gd name="T97" fmla="*/ 62 h 116"/>
              <a:gd name="T98" fmla="*/ 27 w 169"/>
              <a:gd name="T99" fmla="*/ 4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9" h="116">
                <a:moveTo>
                  <a:pt x="0" y="88"/>
                </a:moveTo>
                <a:lnTo>
                  <a:pt x="0" y="88"/>
                </a:lnTo>
                <a:lnTo>
                  <a:pt x="13" y="94"/>
                </a:lnTo>
                <a:lnTo>
                  <a:pt x="27" y="95"/>
                </a:lnTo>
                <a:lnTo>
                  <a:pt x="42" y="94"/>
                </a:lnTo>
                <a:lnTo>
                  <a:pt x="55" y="88"/>
                </a:lnTo>
                <a:lnTo>
                  <a:pt x="55" y="88"/>
                </a:lnTo>
                <a:lnTo>
                  <a:pt x="70" y="94"/>
                </a:lnTo>
                <a:lnTo>
                  <a:pt x="84" y="95"/>
                </a:lnTo>
                <a:lnTo>
                  <a:pt x="97" y="94"/>
                </a:lnTo>
                <a:lnTo>
                  <a:pt x="112" y="88"/>
                </a:lnTo>
                <a:lnTo>
                  <a:pt x="112" y="88"/>
                </a:lnTo>
                <a:lnTo>
                  <a:pt x="126" y="94"/>
                </a:lnTo>
                <a:lnTo>
                  <a:pt x="139" y="95"/>
                </a:lnTo>
                <a:lnTo>
                  <a:pt x="154" y="94"/>
                </a:lnTo>
                <a:lnTo>
                  <a:pt x="169" y="88"/>
                </a:lnTo>
                <a:lnTo>
                  <a:pt x="169" y="88"/>
                </a:lnTo>
                <a:lnTo>
                  <a:pt x="169" y="94"/>
                </a:lnTo>
                <a:lnTo>
                  <a:pt x="167" y="99"/>
                </a:lnTo>
                <a:lnTo>
                  <a:pt x="163" y="105"/>
                </a:lnTo>
                <a:lnTo>
                  <a:pt x="160" y="108"/>
                </a:lnTo>
                <a:lnTo>
                  <a:pt x="150" y="114"/>
                </a:lnTo>
                <a:lnTo>
                  <a:pt x="141" y="116"/>
                </a:lnTo>
                <a:lnTo>
                  <a:pt x="130" y="114"/>
                </a:lnTo>
                <a:lnTo>
                  <a:pt x="121" y="108"/>
                </a:lnTo>
                <a:lnTo>
                  <a:pt x="117" y="105"/>
                </a:lnTo>
                <a:lnTo>
                  <a:pt x="114" y="99"/>
                </a:lnTo>
                <a:lnTo>
                  <a:pt x="112" y="94"/>
                </a:lnTo>
                <a:lnTo>
                  <a:pt x="112" y="88"/>
                </a:lnTo>
                <a:lnTo>
                  <a:pt x="112" y="88"/>
                </a:lnTo>
                <a:lnTo>
                  <a:pt x="112" y="94"/>
                </a:lnTo>
                <a:lnTo>
                  <a:pt x="110" y="99"/>
                </a:lnTo>
                <a:lnTo>
                  <a:pt x="106" y="105"/>
                </a:lnTo>
                <a:lnTo>
                  <a:pt x="103" y="108"/>
                </a:lnTo>
                <a:lnTo>
                  <a:pt x="93" y="114"/>
                </a:lnTo>
                <a:lnTo>
                  <a:pt x="84" y="116"/>
                </a:lnTo>
                <a:lnTo>
                  <a:pt x="73" y="114"/>
                </a:lnTo>
                <a:lnTo>
                  <a:pt x="64" y="108"/>
                </a:lnTo>
                <a:lnTo>
                  <a:pt x="60" y="105"/>
                </a:lnTo>
                <a:lnTo>
                  <a:pt x="59" y="99"/>
                </a:lnTo>
                <a:lnTo>
                  <a:pt x="57" y="94"/>
                </a:lnTo>
                <a:lnTo>
                  <a:pt x="55" y="88"/>
                </a:lnTo>
                <a:lnTo>
                  <a:pt x="55" y="88"/>
                </a:lnTo>
                <a:lnTo>
                  <a:pt x="55" y="94"/>
                </a:lnTo>
                <a:lnTo>
                  <a:pt x="53" y="99"/>
                </a:lnTo>
                <a:lnTo>
                  <a:pt x="51" y="105"/>
                </a:lnTo>
                <a:lnTo>
                  <a:pt x="48" y="108"/>
                </a:lnTo>
                <a:lnTo>
                  <a:pt x="38" y="114"/>
                </a:lnTo>
                <a:lnTo>
                  <a:pt x="27" y="116"/>
                </a:lnTo>
                <a:lnTo>
                  <a:pt x="16" y="114"/>
                </a:lnTo>
                <a:lnTo>
                  <a:pt x="9" y="108"/>
                </a:lnTo>
                <a:lnTo>
                  <a:pt x="5" y="105"/>
                </a:lnTo>
                <a:lnTo>
                  <a:pt x="2" y="99"/>
                </a:lnTo>
                <a:lnTo>
                  <a:pt x="0" y="94"/>
                </a:lnTo>
                <a:lnTo>
                  <a:pt x="0" y="88"/>
                </a:lnTo>
                <a:lnTo>
                  <a:pt x="0" y="88"/>
                </a:lnTo>
                <a:close/>
                <a:moveTo>
                  <a:pt x="0" y="0"/>
                </a:moveTo>
                <a:lnTo>
                  <a:pt x="0" y="0"/>
                </a:lnTo>
                <a:lnTo>
                  <a:pt x="13" y="7"/>
                </a:lnTo>
                <a:lnTo>
                  <a:pt x="27" y="9"/>
                </a:lnTo>
                <a:lnTo>
                  <a:pt x="42" y="7"/>
                </a:lnTo>
                <a:lnTo>
                  <a:pt x="55" y="0"/>
                </a:lnTo>
                <a:lnTo>
                  <a:pt x="55" y="0"/>
                </a:lnTo>
                <a:lnTo>
                  <a:pt x="70" y="7"/>
                </a:lnTo>
                <a:lnTo>
                  <a:pt x="84" y="9"/>
                </a:lnTo>
                <a:lnTo>
                  <a:pt x="97" y="7"/>
                </a:lnTo>
                <a:lnTo>
                  <a:pt x="112" y="0"/>
                </a:lnTo>
                <a:lnTo>
                  <a:pt x="112" y="0"/>
                </a:lnTo>
                <a:lnTo>
                  <a:pt x="126" y="7"/>
                </a:lnTo>
                <a:lnTo>
                  <a:pt x="139" y="9"/>
                </a:lnTo>
                <a:lnTo>
                  <a:pt x="154" y="7"/>
                </a:lnTo>
                <a:lnTo>
                  <a:pt x="169" y="0"/>
                </a:lnTo>
                <a:lnTo>
                  <a:pt x="169" y="0"/>
                </a:lnTo>
                <a:lnTo>
                  <a:pt x="169" y="7"/>
                </a:lnTo>
                <a:lnTo>
                  <a:pt x="167" y="13"/>
                </a:lnTo>
                <a:lnTo>
                  <a:pt x="163" y="16"/>
                </a:lnTo>
                <a:lnTo>
                  <a:pt x="160" y="20"/>
                </a:lnTo>
                <a:lnTo>
                  <a:pt x="150" y="26"/>
                </a:lnTo>
                <a:lnTo>
                  <a:pt x="141" y="27"/>
                </a:lnTo>
                <a:lnTo>
                  <a:pt x="130" y="26"/>
                </a:lnTo>
                <a:lnTo>
                  <a:pt x="121" y="22"/>
                </a:lnTo>
                <a:lnTo>
                  <a:pt x="117" y="18"/>
                </a:lnTo>
                <a:lnTo>
                  <a:pt x="114" y="13"/>
                </a:lnTo>
                <a:lnTo>
                  <a:pt x="112" y="7"/>
                </a:lnTo>
                <a:lnTo>
                  <a:pt x="112" y="0"/>
                </a:lnTo>
                <a:lnTo>
                  <a:pt x="112" y="0"/>
                </a:lnTo>
                <a:lnTo>
                  <a:pt x="112" y="7"/>
                </a:lnTo>
                <a:lnTo>
                  <a:pt x="110" y="13"/>
                </a:lnTo>
                <a:lnTo>
                  <a:pt x="106" y="16"/>
                </a:lnTo>
                <a:lnTo>
                  <a:pt x="103" y="20"/>
                </a:lnTo>
                <a:lnTo>
                  <a:pt x="93" y="26"/>
                </a:lnTo>
                <a:lnTo>
                  <a:pt x="84" y="27"/>
                </a:lnTo>
                <a:lnTo>
                  <a:pt x="73" y="26"/>
                </a:lnTo>
                <a:lnTo>
                  <a:pt x="64" y="22"/>
                </a:lnTo>
                <a:lnTo>
                  <a:pt x="60" y="18"/>
                </a:lnTo>
                <a:lnTo>
                  <a:pt x="59" y="13"/>
                </a:lnTo>
                <a:lnTo>
                  <a:pt x="57" y="7"/>
                </a:lnTo>
                <a:lnTo>
                  <a:pt x="55" y="0"/>
                </a:lnTo>
                <a:lnTo>
                  <a:pt x="55" y="0"/>
                </a:lnTo>
                <a:lnTo>
                  <a:pt x="55" y="7"/>
                </a:lnTo>
                <a:lnTo>
                  <a:pt x="53" y="13"/>
                </a:lnTo>
                <a:lnTo>
                  <a:pt x="51" y="16"/>
                </a:lnTo>
                <a:lnTo>
                  <a:pt x="48" y="20"/>
                </a:lnTo>
                <a:lnTo>
                  <a:pt x="38" y="26"/>
                </a:lnTo>
                <a:lnTo>
                  <a:pt x="27" y="27"/>
                </a:lnTo>
                <a:lnTo>
                  <a:pt x="16" y="26"/>
                </a:lnTo>
                <a:lnTo>
                  <a:pt x="9" y="22"/>
                </a:lnTo>
                <a:lnTo>
                  <a:pt x="5" y="18"/>
                </a:lnTo>
                <a:lnTo>
                  <a:pt x="2" y="13"/>
                </a:lnTo>
                <a:lnTo>
                  <a:pt x="0" y="7"/>
                </a:lnTo>
                <a:lnTo>
                  <a:pt x="0" y="0"/>
                </a:lnTo>
                <a:lnTo>
                  <a:pt x="0" y="0"/>
                </a:lnTo>
                <a:close/>
                <a:moveTo>
                  <a:pt x="27" y="46"/>
                </a:moveTo>
                <a:lnTo>
                  <a:pt x="27" y="46"/>
                </a:lnTo>
                <a:lnTo>
                  <a:pt x="42" y="51"/>
                </a:lnTo>
                <a:lnTo>
                  <a:pt x="55" y="53"/>
                </a:lnTo>
                <a:lnTo>
                  <a:pt x="70" y="51"/>
                </a:lnTo>
                <a:lnTo>
                  <a:pt x="84" y="46"/>
                </a:lnTo>
                <a:lnTo>
                  <a:pt x="84" y="46"/>
                </a:lnTo>
                <a:lnTo>
                  <a:pt x="97" y="51"/>
                </a:lnTo>
                <a:lnTo>
                  <a:pt x="112" y="53"/>
                </a:lnTo>
                <a:lnTo>
                  <a:pt x="126" y="51"/>
                </a:lnTo>
                <a:lnTo>
                  <a:pt x="139" y="46"/>
                </a:lnTo>
                <a:lnTo>
                  <a:pt x="139" y="46"/>
                </a:lnTo>
                <a:lnTo>
                  <a:pt x="139" y="46"/>
                </a:lnTo>
                <a:lnTo>
                  <a:pt x="139" y="51"/>
                </a:lnTo>
                <a:lnTo>
                  <a:pt x="137" y="57"/>
                </a:lnTo>
                <a:lnTo>
                  <a:pt x="134" y="62"/>
                </a:lnTo>
                <a:lnTo>
                  <a:pt x="130" y="66"/>
                </a:lnTo>
                <a:lnTo>
                  <a:pt x="123" y="71"/>
                </a:lnTo>
                <a:lnTo>
                  <a:pt x="112" y="73"/>
                </a:lnTo>
                <a:lnTo>
                  <a:pt x="101" y="71"/>
                </a:lnTo>
                <a:lnTo>
                  <a:pt x="92" y="66"/>
                </a:lnTo>
                <a:lnTo>
                  <a:pt x="88" y="62"/>
                </a:lnTo>
                <a:lnTo>
                  <a:pt x="86" y="57"/>
                </a:lnTo>
                <a:lnTo>
                  <a:pt x="84" y="51"/>
                </a:lnTo>
                <a:lnTo>
                  <a:pt x="84" y="46"/>
                </a:lnTo>
                <a:lnTo>
                  <a:pt x="84" y="46"/>
                </a:lnTo>
                <a:lnTo>
                  <a:pt x="82" y="51"/>
                </a:lnTo>
                <a:lnTo>
                  <a:pt x="81" y="57"/>
                </a:lnTo>
                <a:lnTo>
                  <a:pt x="79" y="62"/>
                </a:lnTo>
                <a:lnTo>
                  <a:pt x="75" y="66"/>
                </a:lnTo>
                <a:lnTo>
                  <a:pt x="66" y="71"/>
                </a:lnTo>
                <a:lnTo>
                  <a:pt x="55" y="73"/>
                </a:lnTo>
                <a:lnTo>
                  <a:pt x="46" y="71"/>
                </a:lnTo>
                <a:lnTo>
                  <a:pt x="37" y="66"/>
                </a:lnTo>
                <a:lnTo>
                  <a:pt x="33" y="62"/>
                </a:lnTo>
                <a:lnTo>
                  <a:pt x="29" y="57"/>
                </a:lnTo>
                <a:lnTo>
                  <a:pt x="27" y="51"/>
                </a:lnTo>
                <a:lnTo>
                  <a:pt x="27" y="46"/>
                </a:lnTo>
                <a:lnTo>
                  <a:pt x="27" y="46"/>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27"/>
          <p:cNvSpPr>
            <a:spLocks noEditPoints="1"/>
          </p:cNvSpPr>
          <p:nvPr/>
        </p:nvSpPr>
        <p:spPr bwMode="auto">
          <a:xfrm>
            <a:off x="412115" y="1203325"/>
            <a:ext cx="295275" cy="321945"/>
          </a:xfrm>
          <a:custGeom>
            <a:avLst/>
            <a:gdLst>
              <a:gd name="T0" fmla="*/ 51 w 145"/>
              <a:gd name="T1" fmla="*/ 0 h 158"/>
              <a:gd name="T2" fmla="*/ 66 w 145"/>
              <a:gd name="T3" fmla="*/ 7 h 158"/>
              <a:gd name="T4" fmla="*/ 70 w 145"/>
              <a:gd name="T5" fmla="*/ 5 h 158"/>
              <a:gd name="T6" fmla="*/ 75 w 145"/>
              <a:gd name="T7" fmla="*/ 4 h 158"/>
              <a:gd name="T8" fmla="*/ 88 w 145"/>
              <a:gd name="T9" fmla="*/ 11 h 158"/>
              <a:gd name="T10" fmla="*/ 94 w 145"/>
              <a:gd name="T11" fmla="*/ 7 h 158"/>
              <a:gd name="T12" fmla="*/ 99 w 145"/>
              <a:gd name="T13" fmla="*/ 5 h 158"/>
              <a:gd name="T14" fmla="*/ 106 w 145"/>
              <a:gd name="T15" fmla="*/ 7 h 158"/>
              <a:gd name="T16" fmla="*/ 112 w 145"/>
              <a:gd name="T17" fmla="*/ 13 h 158"/>
              <a:gd name="T18" fmla="*/ 117 w 145"/>
              <a:gd name="T19" fmla="*/ 11 h 158"/>
              <a:gd name="T20" fmla="*/ 127 w 145"/>
              <a:gd name="T21" fmla="*/ 15 h 158"/>
              <a:gd name="T22" fmla="*/ 130 w 145"/>
              <a:gd name="T23" fmla="*/ 24 h 158"/>
              <a:gd name="T24" fmla="*/ 128 w 145"/>
              <a:gd name="T25" fmla="*/ 29 h 158"/>
              <a:gd name="T26" fmla="*/ 125 w 145"/>
              <a:gd name="T27" fmla="*/ 33 h 158"/>
              <a:gd name="T28" fmla="*/ 127 w 145"/>
              <a:gd name="T29" fmla="*/ 37 h 158"/>
              <a:gd name="T30" fmla="*/ 101 w 145"/>
              <a:gd name="T31" fmla="*/ 39 h 158"/>
              <a:gd name="T32" fmla="*/ 101 w 145"/>
              <a:gd name="T33" fmla="*/ 37 h 158"/>
              <a:gd name="T34" fmla="*/ 101 w 145"/>
              <a:gd name="T35" fmla="*/ 33 h 158"/>
              <a:gd name="T36" fmla="*/ 99 w 145"/>
              <a:gd name="T37" fmla="*/ 33 h 158"/>
              <a:gd name="T38" fmla="*/ 95 w 145"/>
              <a:gd name="T39" fmla="*/ 31 h 158"/>
              <a:gd name="T40" fmla="*/ 90 w 145"/>
              <a:gd name="T41" fmla="*/ 28 h 158"/>
              <a:gd name="T42" fmla="*/ 84 w 145"/>
              <a:gd name="T43" fmla="*/ 35 h 158"/>
              <a:gd name="T44" fmla="*/ 75 w 145"/>
              <a:gd name="T45" fmla="*/ 39 h 158"/>
              <a:gd name="T46" fmla="*/ 68 w 145"/>
              <a:gd name="T47" fmla="*/ 37 h 158"/>
              <a:gd name="T48" fmla="*/ 64 w 145"/>
              <a:gd name="T49" fmla="*/ 33 h 158"/>
              <a:gd name="T50" fmla="*/ 51 w 145"/>
              <a:gd name="T51" fmla="*/ 39 h 158"/>
              <a:gd name="T52" fmla="*/ 44 w 145"/>
              <a:gd name="T53" fmla="*/ 37 h 158"/>
              <a:gd name="T54" fmla="*/ 35 w 145"/>
              <a:gd name="T55" fmla="*/ 28 h 158"/>
              <a:gd name="T56" fmla="*/ 33 w 145"/>
              <a:gd name="T57" fmla="*/ 20 h 158"/>
              <a:gd name="T58" fmla="*/ 39 w 145"/>
              <a:gd name="T59" fmla="*/ 5 h 158"/>
              <a:gd name="T60" fmla="*/ 51 w 145"/>
              <a:gd name="T61" fmla="*/ 0 h 158"/>
              <a:gd name="T62" fmla="*/ 53 w 145"/>
              <a:gd name="T63" fmla="*/ 81 h 158"/>
              <a:gd name="T64" fmla="*/ 68 w 145"/>
              <a:gd name="T65" fmla="*/ 101 h 158"/>
              <a:gd name="T66" fmla="*/ 53 w 145"/>
              <a:gd name="T67" fmla="*/ 81 h 158"/>
              <a:gd name="T68" fmla="*/ 77 w 145"/>
              <a:gd name="T69" fmla="*/ 81 h 158"/>
              <a:gd name="T70" fmla="*/ 92 w 145"/>
              <a:gd name="T71" fmla="*/ 101 h 158"/>
              <a:gd name="T72" fmla="*/ 77 w 145"/>
              <a:gd name="T73" fmla="*/ 81 h 158"/>
              <a:gd name="T74" fmla="*/ 20 w 145"/>
              <a:gd name="T75" fmla="*/ 92 h 158"/>
              <a:gd name="T76" fmla="*/ 37 w 145"/>
              <a:gd name="T77" fmla="*/ 114 h 158"/>
              <a:gd name="T78" fmla="*/ 20 w 145"/>
              <a:gd name="T79" fmla="*/ 92 h 158"/>
              <a:gd name="T80" fmla="*/ 101 w 145"/>
              <a:gd name="T81" fmla="*/ 44 h 158"/>
              <a:gd name="T82" fmla="*/ 40 w 145"/>
              <a:gd name="T83" fmla="*/ 66 h 158"/>
              <a:gd name="T84" fmla="*/ 13 w 145"/>
              <a:gd name="T85" fmla="*/ 81 h 158"/>
              <a:gd name="T86" fmla="*/ 0 w 145"/>
              <a:gd name="T87" fmla="*/ 147 h 158"/>
              <a:gd name="T88" fmla="*/ 145 w 145"/>
              <a:gd name="T89" fmla="*/ 158 h 158"/>
              <a:gd name="T90" fmla="*/ 134 w 145"/>
              <a:gd name="T91" fmla="*/ 147 h 158"/>
              <a:gd name="T92" fmla="*/ 101 w 145"/>
              <a:gd name="T93" fmla="*/ 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 h="158">
                <a:moveTo>
                  <a:pt x="51" y="0"/>
                </a:moveTo>
                <a:lnTo>
                  <a:pt x="51" y="0"/>
                </a:lnTo>
                <a:lnTo>
                  <a:pt x="59" y="2"/>
                </a:lnTo>
                <a:lnTo>
                  <a:pt x="66" y="7"/>
                </a:lnTo>
                <a:lnTo>
                  <a:pt x="66" y="7"/>
                </a:lnTo>
                <a:lnTo>
                  <a:pt x="70" y="5"/>
                </a:lnTo>
                <a:lnTo>
                  <a:pt x="75" y="4"/>
                </a:lnTo>
                <a:lnTo>
                  <a:pt x="75" y="4"/>
                </a:lnTo>
                <a:lnTo>
                  <a:pt x="83" y="5"/>
                </a:lnTo>
                <a:lnTo>
                  <a:pt x="88" y="11"/>
                </a:lnTo>
                <a:lnTo>
                  <a:pt x="88" y="11"/>
                </a:lnTo>
                <a:lnTo>
                  <a:pt x="94" y="7"/>
                </a:lnTo>
                <a:lnTo>
                  <a:pt x="99" y="5"/>
                </a:lnTo>
                <a:lnTo>
                  <a:pt x="99" y="5"/>
                </a:lnTo>
                <a:lnTo>
                  <a:pt x="105" y="5"/>
                </a:lnTo>
                <a:lnTo>
                  <a:pt x="106" y="7"/>
                </a:lnTo>
                <a:lnTo>
                  <a:pt x="112" y="13"/>
                </a:lnTo>
                <a:lnTo>
                  <a:pt x="112" y="13"/>
                </a:lnTo>
                <a:lnTo>
                  <a:pt x="117" y="11"/>
                </a:lnTo>
                <a:lnTo>
                  <a:pt x="117" y="11"/>
                </a:lnTo>
                <a:lnTo>
                  <a:pt x="123" y="13"/>
                </a:lnTo>
                <a:lnTo>
                  <a:pt x="127" y="15"/>
                </a:lnTo>
                <a:lnTo>
                  <a:pt x="128" y="18"/>
                </a:lnTo>
                <a:lnTo>
                  <a:pt x="130" y="24"/>
                </a:lnTo>
                <a:lnTo>
                  <a:pt x="130" y="24"/>
                </a:lnTo>
                <a:lnTo>
                  <a:pt x="128" y="29"/>
                </a:lnTo>
                <a:lnTo>
                  <a:pt x="125" y="33"/>
                </a:lnTo>
                <a:lnTo>
                  <a:pt x="125" y="33"/>
                </a:lnTo>
                <a:lnTo>
                  <a:pt x="127" y="37"/>
                </a:lnTo>
                <a:lnTo>
                  <a:pt x="127" y="37"/>
                </a:lnTo>
                <a:lnTo>
                  <a:pt x="127" y="39"/>
                </a:lnTo>
                <a:lnTo>
                  <a:pt x="101" y="39"/>
                </a:lnTo>
                <a:lnTo>
                  <a:pt x="101" y="39"/>
                </a:lnTo>
                <a:lnTo>
                  <a:pt x="101" y="37"/>
                </a:lnTo>
                <a:lnTo>
                  <a:pt x="101" y="37"/>
                </a:lnTo>
                <a:lnTo>
                  <a:pt x="101" y="33"/>
                </a:lnTo>
                <a:lnTo>
                  <a:pt x="101" y="33"/>
                </a:lnTo>
                <a:lnTo>
                  <a:pt x="99" y="33"/>
                </a:lnTo>
                <a:lnTo>
                  <a:pt x="99" y="33"/>
                </a:lnTo>
                <a:lnTo>
                  <a:pt x="95" y="31"/>
                </a:lnTo>
                <a:lnTo>
                  <a:pt x="90" y="28"/>
                </a:lnTo>
                <a:lnTo>
                  <a:pt x="90" y="28"/>
                </a:lnTo>
                <a:lnTo>
                  <a:pt x="88" y="33"/>
                </a:lnTo>
                <a:lnTo>
                  <a:pt x="84" y="35"/>
                </a:lnTo>
                <a:lnTo>
                  <a:pt x="79" y="37"/>
                </a:lnTo>
                <a:lnTo>
                  <a:pt x="75" y="39"/>
                </a:lnTo>
                <a:lnTo>
                  <a:pt x="75" y="39"/>
                </a:lnTo>
                <a:lnTo>
                  <a:pt x="68" y="37"/>
                </a:lnTo>
                <a:lnTo>
                  <a:pt x="64" y="33"/>
                </a:lnTo>
                <a:lnTo>
                  <a:pt x="64" y="33"/>
                </a:lnTo>
                <a:lnTo>
                  <a:pt x="59" y="37"/>
                </a:lnTo>
                <a:lnTo>
                  <a:pt x="51" y="39"/>
                </a:lnTo>
                <a:lnTo>
                  <a:pt x="51" y="39"/>
                </a:lnTo>
                <a:lnTo>
                  <a:pt x="44" y="37"/>
                </a:lnTo>
                <a:lnTo>
                  <a:pt x="39" y="33"/>
                </a:lnTo>
                <a:lnTo>
                  <a:pt x="35" y="28"/>
                </a:lnTo>
                <a:lnTo>
                  <a:pt x="33" y="20"/>
                </a:lnTo>
                <a:lnTo>
                  <a:pt x="33" y="20"/>
                </a:lnTo>
                <a:lnTo>
                  <a:pt x="35" y="13"/>
                </a:lnTo>
                <a:lnTo>
                  <a:pt x="39" y="5"/>
                </a:lnTo>
                <a:lnTo>
                  <a:pt x="44" y="2"/>
                </a:lnTo>
                <a:lnTo>
                  <a:pt x="51" y="0"/>
                </a:lnTo>
                <a:lnTo>
                  <a:pt x="51" y="0"/>
                </a:lnTo>
                <a:close/>
                <a:moveTo>
                  <a:pt x="53" y="81"/>
                </a:moveTo>
                <a:lnTo>
                  <a:pt x="68" y="81"/>
                </a:lnTo>
                <a:lnTo>
                  <a:pt x="68" y="101"/>
                </a:lnTo>
                <a:lnTo>
                  <a:pt x="53" y="101"/>
                </a:lnTo>
                <a:lnTo>
                  <a:pt x="53" y="81"/>
                </a:lnTo>
                <a:lnTo>
                  <a:pt x="53" y="81"/>
                </a:lnTo>
                <a:close/>
                <a:moveTo>
                  <a:pt x="77" y="81"/>
                </a:moveTo>
                <a:lnTo>
                  <a:pt x="92" y="81"/>
                </a:lnTo>
                <a:lnTo>
                  <a:pt x="92" y="101"/>
                </a:lnTo>
                <a:lnTo>
                  <a:pt x="77" y="101"/>
                </a:lnTo>
                <a:lnTo>
                  <a:pt x="77" y="81"/>
                </a:lnTo>
                <a:lnTo>
                  <a:pt x="77" y="81"/>
                </a:lnTo>
                <a:close/>
                <a:moveTo>
                  <a:pt x="20" y="92"/>
                </a:moveTo>
                <a:lnTo>
                  <a:pt x="37" y="92"/>
                </a:lnTo>
                <a:lnTo>
                  <a:pt x="37" y="114"/>
                </a:lnTo>
                <a:lnTo>
                  <a:pt x="20" y="114"/>
                </a:lnTo>
                <a:lnTo>
                  <a:pt x="20" y="92"/>
                </a:lnTo>
                <a:lnTo>
                  <a:pt x="20" y="92"/>
                </a:lnTo>
                <a:close/>
                <a:moveTo>
                  <a:pt x="101" y="44"/>
                </a:moveTo>
                <a:lnTo>
                  <a:pt x="101" y="66"/>
                </a:lnTo>
                <a:lnTo>
                  <a:pt x="40" y="66"/>
                </a:lnTo>
                <a:lnTo>
                  <a:pt x="40" y="81"/>
                </a:lnTo>
                <a:lnTo>
                  <a:pt x="13" y="81"/>
                </a:lnTo>
                <a:lnTo>
                  <a:pt x="13" y="147"/>
                </a:lnTo>
                <a:lnTo>
                  <a:pt x="0" y="147"/>
                </a:lnTo>
                <a:lnTo>
                  <a:pt x="0" y="158"/>
                </a:lnTo>
                <a:lnTo>
                  <a:pt x="145" y="158"/>
                </a:lnTo>
                <a:lnTo>
                  <a:pt x="145" y="147"/>
                </a:lnTo>
                <a:lnTo>
                  <a:pt x="134" y="147"/>
                </a:lnTo>
                <a:lnTo>
                  <a:pt x="127" y="44"/>
                </a:lnTo>
                <a:lnTo>
                  <a:pt x="101" y="44"/>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44"/>
          <p:cNvSpPr>
            <a:spLocks noEditPoints="1"/>
          </p:cNvSpPr>
          <p:nvPr/>
        </p:nvSpPr>
        <p:spPr bwMode="auto">
          <a:xfrm>
            <a:off x="1065530" y="1243013"/>
            <a:ext cx="313690" cy="242570"/>
          </a:xfrm>
          <a:custGeom>
            <a:avLst/>
            <a:gdLst>
              <a:gd name="T0" fmla="*/ 31 w 154"/>
              <a:gd name="T1" fmla="*/ 66 h 119"/>
              <a:gd name="T2" fmla="*/ 20 w 154"/>
              <a:gd name="T3" fmla="*/ 108 h 119"/>
              <a:gd name="T4" fmla="*/ 49 w 154"/>
              <a:gd name="T5" fmla="*/ 108 h 119"/>
              <a:gd name="T6" fmla="*/ 49 w 154"/>
              <a:gd name="T7" fmla="*/ 108 h 119"/>
              <a:gd name="T8" fmla="*/ 55 w 154"/>
              <a:gd name="T9" fmla="*/ 112 h 119"/>
              <a:gd name="T10" fmla="*/ 60 w 154"/>
              <a:gd name="T11" fmla="*/ 116 h 119"/>
              <a:gd name="T12" fmla="*/ 67 w 154"/>
              <a:gd name="T13" fmla="*/ 118 h 119"/>
              <a:gd name="T14" fmla="*/ 75 w 154"/>
              <a:gd name="T15" fmla="*/ 119 h 119"/>
              <a:gd name="T16" fmla="*/ 75 w 154"/>
              <a:gd name="T17" fmla="*/ 119 h 119"/>
              <a:gd name="T18" fmla="*/ 82 w 154"/>
              <a:gd name="T19" fmla="*/ 118 h 119"/>
              <a:gd name="T20" fmla="*/ 90 w 154"/>
              <a:gd name="T21" fmla="*/ 116 h 119"/>
              <a:gd name="T22" fmla="*/ 95 w 154"/>
              <a:gd name="T23" fmla="*/ 112 h 119"/>
              <a:gd name="T24" fmla="*/ 101 w 154"/>
              <a:gd name="T25" fmla="*/ 108 h 119"/>
              <a:gd name="T26" fmla="*/ 128 w 154"/>
              <a:gd name="T27" fmla="*/ 108 h 119"/>
              <a:gd name="T28" fmla="*/ 119 w 154"/>
              <a:gd name="T29" fmla="*/ 66 h 119"/>
              <a:gd name="T30" fmla="*/ 126 w 154"/>
              <a:gd name="T31" fmla="*/ 66 h 119"/>
              <a:gd name="T32" fmla="*/ 126 w 154"/>
              <a:gd name="T33" fmla="*/ 41 h 119"/>
              <a:gd name="T34" fmla="*/ 143 w 154"/>
              <a:gd name="T35" fmla="*/ 37 h 119"/>
              <a:gd name="T36" fmla="*/ 143 w 154"/>
              <a:gd name="T37" fmla="*/ 50 h 119"/>
              <a:gd name="T38" fmla="*/ 139 w 154"/>
              <a:gd name="T39" fmla="*/ 75 h 119"/>
              <a:gd name="T40" fmla="*/ 152 w 154"/>
              <a:gd name="T41" fmla="*/ 75 h 119"/>
              <a:gd name="T42" fmla="*/ 148 w 154"/>
              <a:gd name="T43" fmla="*/ 50 h 119"/>
              <a:gd name="T44" fmla="*/ 148 w 154"/>
              <a:gd name="T45" fmla="*/ 35 h 119"/>
              <a:gd name="T46" fmla="*/ 154 w 154"/>
              <a:gd name="T47" fmla="*/ 33 h 119"/>
              <a:gd name="T48" fmla="*/ 154 w 154"/>
              <a:gd name="T49" fmla="*/ 22 h 119"/>
              <a:gd name="T50" fmla="*/ 77 w 154"/>
              <a:gd name="T51" fmla="*/ 0 h 119"/>
              <a:gd name="T52" fmla="*/ 0 w 154"/>
              <a:gd name="T53" fmla="*/ 22 h 119"/>
              <a:gd name="T54" fmla="*/ 0 w 154"/>
              <a:gd name="T55" fmla="*/ 33 h 119"/>
              <a:gd name="T56" fmla="*/ 27 w 154"/>
              <a:gd name="T57" fmla="*/ 42 h 119"/>
              <a:gd name="T58" fmla="*/ 27 w 154"/>
              <a:gd name="T59" fmla="*/ 66 h 119"/>
              <a:gd name="T60" fmla="*/ 31 w 154"/>
              <a:gd name="T61" fmla="*/ 66 h 119"/>
              <a:gd name="T62" fmla="*/ 31 w 154"/>
              <a:gd name="T63" fmla="*/ 66 h 119"/>
              <a:gd name="T64" fmla="*/ 104 w 154"/>
              <a:gd name="T65" fmla="*/ 66 h 119"/>
              <a:gd name="T66" fmla="*/ 104 w 154"/>
              <a:gd name="T67" fmla="*/ 66 h 119"/>
              <a:gd name="T68" fmla="*/ 106 w 154"/>
              <a:gd name="T69" fmla="*/ 72 h 119"/>
              <a:gd name="T70" fmla="*/ 106 w 154"/>
              <a:gd name="T71" fmla="*/ 72 h 119"/>
              <a:gd name="T72" fmla="*/ 104 w 154"/>
              <a:gd name="T73" fmla="*/ 79 h 119"/>
              <a:gd name="T74" fmla="*/ 102 w 154"/>
              <a:gd name="T75" fmla="*/ 86 h 119"/>
              <a:gd name="T76" fmla="*/ 101 w 154"/>
              <a:gd name="T77" fmla="*/ 92 h 119"/>
              <a:gd name="T78" fmla="*/ 97 w 154"/>
              <a:gd name="T79" fmla="*/ 97 h 119"/>
              <a:gd name="T80" fmla="*/ 97 w 154"/>
              <a:gd name="T81" fmla="*/ 97 h 119"/>
              <a:gd name="T82" fmla="*/ 91 w 154"/>
              <a:gd name="T83" fmla="*/ 101 h 119"/>
              <a:gd name="T84" fmla="*/ 86 w 154"/>
              <a:gd name="T85" fmla="*/ 105 h 119"/>
              <a:gd name="T86" fmla="*/ 80 w 154"/>
              <a:gd name="T87" fmla="*/ 107 h 119"/>
              <a:gd name="T88" fmla="*/ 75 w 154"/>
              <a:gd name="T89" fmla="*/ 108 h 119"/>
              <a:gd name="T90" fmla="*/ 75 w 154"/>
              <a:gd name="T91" fmla="*/ 108 h 119"/>
              <a:gd name="T92" fmla="*/ 69 w 154"/>
              <a:gd name="T93" fmla="*/ 107 h 119"/>
              <a:gd name="T94" fmla="*/ 64 w 154"/>
              <a:gd name="T95" fmla="*/ 105 h 119"/>
              <a:gd name="T96" fmla="*/ 58 w 154"/>
              <a:gd name="T97" fmla="*/ 101 h 119"/>
              <a:gd name="T98" fmla="*/ 55 w 154"/>
              <a:gd name="T99" fmla="*/ 97 h 119"/>
              <a:gd name="T100" fmla="*/ 55 w 154"/>
              <a:gd name="T101" fmla="*/ 97 h 119"/>
              <a:gd name="T102" fmla="*/ 49 w 154"/>
              <a:gd name="T103" fmla="*/ 92 h 119"/>
              <a:gd name="T104" fmla="*/ 47 w 154"/>
              <a:gd name="T105" fmla="*/ 86 h 119"/>
              <a:gd name="T106" fmla="*/ 45 w 154"/>
              <a:gd name="T107" fmla="*/ 79 h 119"/>
              <a:gd name="T108" fmla="*/ 45 w 154"/>
              <a:gd name="T109" fmla="*/ 72 h 119"/>
              <a:gd name="T110" fmla="*/ 45 w 154"/>
              <a:gd name="T111" fmla="*/ 72 h 119"/>
              <a:gd name="T112" fmla="*/ 45 w 154"/>
              <a:gd name="T113" fmla="*/ 66 h 119"/>
              <a:gd name="T114" fmla="*/ 104 w 154"/>
              <a:gd name="T115" fmla="*/ 6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 h="119">
                <a:moveTo>
                  <a:pt x="31" y="66"/>
                </a:moveTo>
                <a:lnTo>
                  <a:pt x="20" y="108"/>
                </a:lnTo>
                <a:lnTo>
                  <a:pt x="49" y="108"/>
                </a:lnTo>
                <a:lnTo>
                  <a:pt x="49" y="108"/>
                </a:lnTo>
                <a:lnTo>
                  <a:pt x="55" y="112"/>
                </a:lnTo>
                <a:lnTo>
                  <a:pt x="60" y="116"/>
                </a:lnTo>
                <a:lnTo>
                  <a:pt x="67" y="118"/>
                </a:lnTo>
                <a:lnTo>
                  <a:pt x="75" y="119"/>
                </a:lnTo>
                <a:lnTo>
                  <a:pt x="75" y="119"/>
                </a:lnTo>
                <a:lnTo>
                  <a:pt x="82" y="118"/>
                </a:lnTo>
                <a:lnTo>
                  <a:pt x="90" y="116"/>
                </a:lnTo>
                <a:lnTo>
                  <a:pt x="95" y="112"/>
                </a:lnTo>
                <a:lnTo>
                  <a:pt x="101" y="108"/>
                </a:lnTo>
                <a:lnTo>
                  <a:pt x="128" y="108"/>
                </a:lnTo>
                <a:lnTo>
                  <a:pt x="119" y="66"/>
                </a:lnTo>
                <a:lnTo>
                  <a:pt x="126" y="66"/>
                </a:lnTo>
                <a:lnTo>
                  <a:pt x="126" y="41"/>
                </a:lnTo>
                <a:lnTo>
                  <a:pt x="143" y="37"/>
                </a:lnTo>
                <a:lnTo>
                  <a:pt x="143" y="50"/>
                </a:lnTo>
                <a:lnTo>
                  <a:pt x="139" y="75"/>
                </a:lnTo>
                <a:lnTo>
                  <a:pt x="152" y="75"/>
                </a:lnTo>
                <a:lnTo>
                  <a:pt x="148" y="50"/>
                </a:lnTo>
                <a:lnTo>
                  <a:pt x="148" y="35"/>
                </a:lnTo>
                <a:lnTo>
                  <a:pt x="154" y="33"/>
                </a:lnTo>
                <a:lnTo>
                  <a:pt x="154" y="22"/>
                </a:lnTo>
                <a:lnTo>
                  <a:pt x="77" y="0"/>
                </a:lnTo>
                <a:lnTo>
                  <a:pt x="0" y="22"/>
                </a:lnTo>
                <a:lnTo>
                  <a:pt x="0" y="33"/>
                </a:lnTo>
                <a:lnTo>
                  <a:pt x="27" y="42"/>
                </a:lnTo>
                <a:lnTo>
                  <a:pt x="27" y="66"/>
                </a:lnTo>
                <a:lnTo>
                  <a:pt x="31" y="66"/>
                </a:lnTo>
                <a:lnTo>
                  <a:pt x="31" y="66"/>
                </a:lnTo>
                <a:close/>
                <a:moveTo>
                  <a:pt x="104" y="66"/>
                </a:moveTo>
                <a:lnTo>
                  <a:pt x="104" y="66"/>
                </a:lnTo>
                <a:lnTo>
                  <a:pt x="106" y="72"/>
                </a:lnTo>
                <a:lnTo>
                  <a:pt x="106" y="72"/>
                </a:lnTo>
                <a:lnTo>
                  <a:pt x="104" y="79"/>
                </a:lnTo>
                <a:lnTo>
                  <a:pt x="102" y="86"/>
                </a:lnTo>
                <a:lnTo>
                  <a:pt x="101" y="92"/>
                </a:lnTo>
                <a:lnTo>
                  <a:pt x="97" y="97"/>
                </a:lnTo>
                <a:lnTo>
                  <a:pt x="97" y="97"/>
                </a:lnTo>
                <a:lnTo>
                  <a:pt x="91" y="101"/>
                </a:lnTo>
                <a:lnTo>
                  <a:pt x="86" y="105"/>
                </a:lnTo>
                <a:lnTo>
                  <a:pt x="80" y="107"/>
                </a:lnTo>
                <a:lnTo>
                  <a:pt x="75" y="108"/>
                </a:lnTo>
                <a:lnTo>
                  <a:pt x="75" y="108"/>
                </a:lnTo>
                <a:lnTo>
                  <a:pt x="69" y="107"/>
                </a:lnTo>
                <a:lnTo>
                  <a:pt x="64" y="105"/>
                </a:lnTo>
                <a:lnTo>
                  <a:pt x="58" y="101"/>
                </a:lnTo>
                <a:lnTo>
                  <a:pt x="55" y="97"/>
                </a:lnTo>
                <a:lnTo>
                  <a:pt x="55" y="97"/>
                </a:lnTo>
                <a:lnTo>
                  <a:pt x="49" y="92"/>
                </a:lnTo>
                <a:lnTo>
                  <a:pt x="47" y="86"/>
                </a:lnTo>
                <a:lnTo>
                  <a:pt x="45" y="79"/>
                </a:lnTo>
                <a:lnTo>
                  <a:pt x="45" y="72"/>
                </a:lnTo>
                <a:lnTo>
                  <a:pt x="45" y="72"/>
                </a:lnTo>
                <a:lnTo>
                  <a:pt x="45" y="66"/>
                </a:lnTo>
                <a:lnTo>
                  <a:pt x="104" y="66"/>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54"/>
          <p:cNvSpPr>
            <a:spLocks noEditPoints="1"/>
          </p:cNvSpPr>
          <p:nvPr/>
        </p:nvSpPr>
        <p:spPr bwMode="auto">
          <a:xfrm>
            <a:off x="7546340" y="3076575"/>
            <a:ext cx="262890" cy="276860"/>
          </a:xfrm>
          <a:custGeom>
            <a:avLst/>
            <a:gdLst>
              <a:gd name="T0" fmla="*/ 70 w 129"/>
              <a:gd name="T1" fmla="*/ 22 h 136"/>
              <a:gd name="T2" fmla="*/ 100 w 129"/>
              <a:gd name="T3" fmla="*/ 33 h 136"/>
              <a:gd name="T4" fmla="*/ 112 w 129"/>
              <a:gd name="T5" fmla="*/ 50 h 136"/>
              <a:gd name="T6" fmla="*/ 120 w 129"/>
              <a:gd name="T7" fmla="*/ 70 h 136"/>
              <a:gd name="T8" fmla="*/ 114 w 129"/>
              <a:gd name="T9" fmla="*/ 101 h 136"/>
              <a:gd name="T10" fmla="*/ 105 w 129"/>
              <a:gd name="T11" fmla="*/ 136 h 136"/>
              <a:gd name="T12" fmla="*/ 83 w 129"/>
              <a:gd name="T13" fmla="*/ 129 h 136"/>
              <a:gd name="T14" fmla="*/ 70 w 129"/>
              <a:gd name="T15" fmla="*/ 132 h 136"/>
              <a:gd name="T16" fmla="*/ 52 w 129"/>
              <a:gd name="T17" fmla="*/ 130 h 136"/>
              <a:gd name="T18" fmla="*/ 26 w 129"/>
              <a:gd name="T19" fmla="*/ 136 h 136"/>
              <a:gd name="T20" fmla="*/ 22 w 129"/>
              <a:gd name="T21" fmla="*/ 110 h 136"/>
              <a:gd name="T22" fmla="*/ 10 w 129"/>
              <a:gd name="T23" fmla="*/ 83 h 136"/>
              <a:gd name="T24" fmla="*/ 10 w 129"/>
              <a:gd name="T25" fmla="*/ 83 h 136"/>
              <a:gd name="T26" fmla="*/ 17 w 129"/>
              <a:gd name="T27" fmla="*/ 51 h 136"/>
              <a:gd name="T28" fmla="*/ 37 w 129"/>
              <a:gd name="T29" fmla="*/ 29 h 136"/>
              <a:gd name="T30" fmla="*/ 59 w 129"/>
              <a:gd name="T31" fmla="*/ 22 h 136"/>
              <a:gd name="T32" fmla="*/ 61 w 129"/>
              <a:gd name="T33" fmla="*/ 68 h 136"/>
              <a:gd name="T34" fmla="*/ 46 w 129"/>
              <a:gd name="T35" fmla="*/ 44 h 136"/>
              <a:gd name="T36" fmla="*/ 59 w 129"/>
              <a:gd name="T37" fmla="*/ 70 h 136"/>
              <a:gd name="T38" fmla="*/ 57 w 129"/>
              <a:gd name="T39" fmla="*/ 77 h 136"/>
              <a:gd name="T40" fmla="*/ 59 w 129"/>
              <a:gd name="T41" fmla="*/ 84 h 136"/>
              <a:gd name="T42" fmla="*/ 66 w 129"/>
              <a:gd name="T43" fmla="*/ 86 h 136"/>
              <a:gd name="T44" fmla="*/ 76 w 129"/>
              <a:gd name="T45" fmla="*/ 81 h 136"/>
              <a:gd name="T46" fmla="*/ 76 w 129"/>
              <a:gd name="T47" fmla="*/ 75 h 136"/>
              <a:gd name="T48" fmla="*/ 92 w 129"/>
              <a:gd name="T49" fmla="*/ 57 h 136"/>
              <a:gd name="T50" fmla="*/ 87 w 129"/>
              <a:gd name="T51" fmla="*/ 51 h 136"/>
              <a:gd name="T52" fmla="*/ 70 w 129"/>
              <a:gd name="T53" fmla="*/ 68 h 136"/>
              <a:gd name="T54" fmla="*/ 122 w 129"/>
              <a:gd name="T55" fmla="*/ 0 h 136"/>
              <a:gd name="T56" fmla="*/ 107 w 129"/>
              <a:gd name="T57" fmla="*/ 4 h 136"/>
              <a:gd name="T58" fmla="*/ 81 w 129"/>
              <a:gd name="T59" fmla="*/ 13 h 136"/>
              <a:gd name="T60" fmla="*/ 123 w 129"/>
              <a:gd name="T61" fmla="*/ 50 h 136"/>
              <a:gd name="T62" fmla="*/ 123 w 129"/>
              <a:gd name="T63" fmla="*/ 48 h 136"/>
              <a:gd name="T64" fmla="*/ 129 w 129"/>
              <a:gd name="T65" fmla="*/ 20 h 136"/>
              <a:gd name="T66" fmla="*/ 122 w 129"/>
              <a:gd name="T67" fmla="*/ 0 h 136"/>
              <a:gd name="T68" fmla="*/ 10 w 129"/>
              <a:gd name="T69" fmla="*/ 11 h 136"/>
              <a:gd name="T70" fmla="*/ 0 w 129"/>
              <a:gd name="T71" fmla="*/ 28 h 136"/>
              <a:gd name="T72" fmla="*/ 6 w 129"/>
              <a:gd name="T73" fmla="*/ 46 h 136"/>
              <a:gd name="T74" fmla="*/ 52 w 129"/>
              <a:gd name="T75" fmla="*/ 15 h 136"/>
              <a:gd name="T76" fmla="*/ 44 w 129"/>
              <a:gd name="T77" fmla="*/ 9 h 136"/>
              <a:gd name="T78" fmla="*/ 19 w 129"/>
              <a:gd name="T79" fmla="*/ 6 h 136"/>
              <a:gd name="T80" fmla="*/ 8 w 129"/>
              <a:gd name="T81" fmla="*/ 4 h 136"/>
              <a:gd name="T82" fmla="*/ 85 w 129"/>
              <a:gd name="T83" fmla="*/ 39 h 136"/>
              <a:gd name="T84" fmla="*/ 59 w 129"/>
              <a:gd name="T85" fmla="*/ 33 h 136"/>
              <a:gd name="T86" fmla="*/ 43 w 129"/>
              <a:gd name="T87" fmla="*/ 39 h 136"/>
              <a:gd name="T88" fmla="*/ 30 w 129"/>
              <a:gd name="T89" fmla="*/ 50 h 136"/>
              <a:gd name="T90" fmla="*/ 21 w 129"/>
              <a:gd name="T91" fmla="*/ 73 h 136"/>
              <a:gd name="T92" fmla="*/ 21 w 129"/>
              <a:gd name="T93" fmla="*/ 81 h 136"/>
              <a:gd name="T94" fmla="*/ 32 w 129"/>
              <a:gd name="T95" fmla="*/ 105 h 136"/>
              <a:gd name="T96" fmla="*/ 44 w 129"/>
              <a:gd name="T97" fmla="*/ 116 h 136"/>
              <a:gd name="T98" fmla="*/ 70 w 129"/>
              <a:gd name="T99" fmla="*/ 119 h 136"/>
              <a:gd name="T100" fmla="*/ 78 w 129"/>
              <a:gd name="T101" fmla="*/ 118 h 136"/>
              <a:gd name="T102" fmla="*/ 100 w 129"/>
              <a:gd name="T103" fmla="*/ 105 h 136"/>
              <a:gd name="T104" fmla="*/ 107 w 129"/>
              <a:gd name="T105" fmla="*/ 88 h 136"/>
              <a:gd name="T106" fmla="*/ 109 w 129"/>
              <a:gd name="T107" fmla="*/ 72 h 136"/>
              <a:gd name="T108" fmla="*/ 98 w 129"/>
              <a:gd name="T10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9" h="136">
                <a:moveTo>
                  <a:pt x="59" y="22"/>
                </a:moveTo>
                <a:lnTo>
                  <a:pt x="59" y="22"/>
                </a:lnTo>
                <a:lnTo>
                  <a:pt x="70" y="22"/>
                </a:lnTo>
                <a:lnTo>
                  <a:pt x="81" y="24"/>
                </a:lnTo>
                <a:lnTo>
                  <a:pt x="90" y="28"/>
                </a:lnTo>
                <a:lnTo>
                  <a:pt x="100" y="33"/>
                </a:lnTo>
                <a:lnTo>
                  <a:pt x="100" y="33"/>
                </a:lnTo>
                <a:lnTo>
                  <a:pt x="107" y="40"/>
                </a:lnTo>
                <a:lnTo>
                  <a:pt x="112" y="50"/>
                </a:lnTo>
                <a:lnTo>
                  <a:pt x="118" y="59"/>
                </a:lnTo>
                <a:lnTo>
                  <a:pt x="120" y="70"/>
                </a:lnTo>
                <a:lnTo>
                  <a:pt x="120" y="70"/>
                </a:lnTo>
                <a:lnTo>
                  <a:pt x="120" y="81"/>
                </a:lnTo>
                <a:lnTo>
                  <a:pt x="118" y="90"/>
                </a:lnTo>
                <a:lnTo>
                  <a:pt x="114" y="101"/>
                </a:lnTo>
                <a:lnTo>
                  <a:pt x="109" y="108"/>
                </a:lnTo>
                <a:lnTo>
                  <a:pt x="112" y="136"/>
                </a:lnTo>
                <a:lnTo>
                  <a:pt x="105" y="136"/>
                </a:lnTo>
                <a:lnTo>
                  <a:pt x="96" y="123"/>
                </a:lnTo>
                <a:lnTo>
                  <a:pt x="96" y="123"/>
                </a:lnTo>
                <a:lnTo>
                  <a:pt x="83" y="129"/>
                </a:lnTo>
                <a:lnTo>
                  <a:pt x="70" y="132"/>
                </a:lnTo>
                <a:lnTo>
                  <a:pt x="70" y="132"/>
                </a:lnTo>
                <a:lnTo>
                  <a:pt x="70" y="132"/>
                </a:lnTo>
                <a:lnTo>
                  <a:pt x="70" y="132"/>
                </a:lnTo>
                <a:lnTo>
                  <a:pt x="61" y="132"/>
                </a:lnTo>
                <a:lnTo>
                  <a:pt x="52" y="130"/>
                </a:lnTo>
                <a:lnTo>
                  <a:pt x="43" y="127"/>
                </a:lnTo>
                <a:lnTo>
                  <a:pt x="35" y="123"/>
                </a:lnTo>
                <a:lnTo>
                  <a:pt x="26" y="136"/>
                </a:lnTo>
                <a:lnTo>
                  <a:pt x="19" y="136"/>
                </a:lnTo>
                <a:lnTo>
                  <a:pt x="22" y="110"/>
                </a:lnTo>
                <a:lnTo>
                  <a:pt x="22" y="110"/>
                </a:lnTo>
                <a:lnTo>
                  <a:pt x="13" y="97"/>
                </a:lnTo>
                <a:lnTo>
                  <a:pt x="11" y="90"/>
                </a:lnTo>
                <a:lnTo>
                  <a:pt x="10" y="83"/>
                </a:lnTo>
                <a:lnTo>
                  <a:pt x="10" y="83"/>
                </a:lnTo>
                <a:lnTo>
                  <a:pt x="10" y="83"/>
                </a:lnTo>
                <a:lnTo>
                  <a:pt x="10" y="83"/>
                </a:lnTo>
                <a:lnTo>
                  <a:pt x="10" y="72"/>
                </a:lnTo>
                <a:lnTo>
                  <a:pt x="11" y="61"/>
                </a:lnTo>
                <a:lnTo>
                  <a:pt x="17" y="51"/>
                </a:lnTo>
                <a:lnTo>
                  <a:pt x="22" y="42"/>
                </a:lnTo>
                <a:lnTo>
                  <a:pt x="30" y="35"/>
                </a:lnTo>
                <a:lnTo>
                  <a:pt x="37" y="29"/>
                </a:lnTo>
                <a:lnTo>
                  <a:pt x="48" y="24"/>
                </a:lnTo>
                <a:lnTo>
                  <a:pt x="59" y="22"/>
                </a:lnTo>
                <a:lnTo>
                  <a:pt x="59" y="22"/>
                </a:lnTo>
                <a:close/>
                <a:moveTo>
                  <a:pt x="66" y="68"/>
                </a:moveTo>
                <a:lnTo>
                  <a:pt x="66" y="68"/>
                </a:lnTo>
                <a:lnTo>
                  <a:pt x="61" y="68"/>
                </a:lnTo>
                <a:lnTo>
                  <a:pt x="61" y="68"/>
                </a:lnTo>
                <a:lnTo>
                  <a:pt x="46" y="44"/>
                </a:lnTo>
                <a:lnTo>
                  <a:pt x="46" y="44"/>
                </a:lnTo>
                <a:lnTo>
                  <a:pt x="44" y="44"/>
                </a:lnTo>
                <a:lnTo>
                  <a:pt x="44" y="44"/>
                </a:lnTo>
                <a:lnTo>
                  <a:pt x="59" y="70"/>
                </a:lnTo>
                <a:lnTo>
                  <a:pt x="59" y="70"/>
                </a:lnTo>
                <a:lnTo>
                  <a:pt x="57" y="73"/>
                </a:lnTo>
                <a:lnTo>
                  <a:pt x="57" y="77"/>
                </a:lnTo>
                <a:lnTo>
                  <a:pt x="57" y="77"/>
                </a:lnTo>
                <a:lnTo>
                  <a:pt x="57" y="81"/>
                </a:lnTo>
                <a:lnTo>
                  <a:pt x="59" y="84"/>
                </a:lnTo>
                <a:lnTo>
                  <a:pt x="63" y="86"/>
                </a:lnTo>
                <a:lnTo>
                  <a:pt x="66" y="86"/>
                </a:lnTo>
                <a:lnTo>
                  <a:pt x="66" y="86"/>
                </a:lnTo>
                <a:lnTo>
                  <a:pt x="70" y="86"/>
                </a:lnTo>
                <a:lnTo>
                  <a:pt x="74" y="84"/>
                </a:lnTo>
                <a:lnTo>
                  <a:pt x="76" y="81"/>
                </a:lnTo>
                <a:lnTo>
                  <a:pt x="76" y="77"/>
                </a:lnTo>
                <a:lnTo>
                  <a:pt x="76" y="77"/>
                </a:lnTo>
                <a:lnTo>
                  <a:pt x="76" y="75"/>
                </a:lnTo>
                <a:lnTo>
                  <a:pt x="76" y="75"/>
                </a:lnTo>
                <a:lnTo>
                  <a:pt x="85" y="66"/>
                </a:lnTo>
                <a:lnTo>
                  <a:pt x="92" y="57"/>
                </a:lnTo>
                <a:lnTo>
                  <a:pt x="92" y="57"/>
                </a:lnTo>
                <a:lnTo>
                  <a:pt x="87" y="51"/>
                </a:lnTo>
                <a:lnTo>
                  <a:pt x="87" y="51"/>
                </a:lnTo>
                <a:lnTo>
                  <a:pt x="78" y="61"/>
                </a:lnTo>
                <a:lnTo>
                  <a:pt x="70" y="68"/>
                </a:lnTo>
                <a:lnTo>
                  <a:pt x="70" y="68"/>
                </a:lnTo>
                <a:lnTo>
                  <a:pt x="66" y="68"/>
                </a:lnTo>
                <a:lnTo>
                  <a:pt x="66" y="68"/>
                </a:lnTo>
                <a:close/>
                <a:moveTo>
                  <a:pt x="122" y="0"/>
                </a:moveTo>
                <a:lnTo>
                  <a:pt x="114" y="6"/>
                </a:lnTo>
                <a:lnTo>
                  <a:pt x="114" y="6"/>
                </a:lnTo>
                <a:lnTo>
                  <a:pt x="107" y="4"/>
                </a:lnTo>
                <a:lnTo>
                  <a:pt x="98" y="4"/>
                </a:lnTo>
                <a:lnTo>
                  <a:pt x="89" y="6"/>
                </a:lnTo>
                <a:lnTo>
                  <a:pt x="81" y="13"/>
                </a:lnTo>
                <a:lnTo>
                  <a:pt x="81" y="13"/>
                </a:lnTo>
                <a:lnTo>
                  <a:pt x="81" y="13"/>
                </a:lnTo>
                <a:lnTo>
                  <a:pt x="123" y="50"/>
                </a:lnTo>
                <a:lnTo>
                  <a:pt x="123" y="50"/>
                </a:lnTo>
                <a:lnTo>
                  <a:pt x="123" y="48"/>
                </a:lnTo>
                <a:lnTo>
                  <a:pt x="123" y="48"/>
                </a:lnTo>
                <a:lnTo>
                  <a:pt x="129" y="40"/>
                </a:lnTo>
                <a:lnTo>
                  <a:pt x="129" y="31"/>
                </a:lnTo>
                <a:lnTo>
                  <a:pt x="129" y="20"/>
                </a:lnTo>
                <a:lnTo>
                  <a:pt x="123" y="13"/>
                </a:lnTo>
                <a:lnTo>
                  <a:pt x="127" y="4"/>
                </a:lnTo>
                <a:lnTo>
                  <a:pt x="122" y="0"/>
                </a:lnTo>
                <a:lnTo>
                  <a:pt x="122" y="0"/>
                </a:lnTo>
                <a:close/>
                <a:moveTo>
                  <a:pt x="8" y="4"/>
                </a:moveTo>
                <a:lnTo>
                  <a:pt x="10" y="11"/>
                </a:lnTo>
                <a:lnTo>
                  <a:pt x="10" y="11"/>
                </a:lnTo>
                <a:lnTo>
                  <a:pt x="4" y="18"/>
                </a:lnTo>
                <a:lnTo>
                  <a:pt x="0" y="28"/>
                </a:lnTo>
                <a:lnTo>
                  <a:pt x="2" y="37"/>
                </a:lnTo>
                <a:lnTo>
                  <a:pt x="6" y="46"/>
                </a:lnTo>
                <a:lnTo>
                  <a:pt x="6" y="46"/>
                </a:lnTo>
                <a:lnTo>
                  <a:pt x="6" y="46"/>
                </a:lnTo>
                <a:lnTo>
                  <a:pt x="52" y="15"/>
                </a:lnTo>
                <a:lnTo>
                  <a:pt x="52" y="15"/>
                </a:lnTo>
                <a:lnTo>
                  <a:pt x="52" y="15"/>
                </a:lnTo>
                <a:lnTo>
                  <a:pt x="52" y="15"/>
                </a:lnTo>
                <a:lnTo>
                  <a:pt x="44" y="9"/>
                </a:lnTo>
                <a:lnTo>
                  <a:pt x="37" y="4"/>
                </a:lnTo>
                <a:lnTo>
                  <a:pt x="28" y="4"/>
                </a:lnTo>
                <a:lnTo>
                  <a:pt x="19" y="6"/>
                </a:lnTo>
                <a:lnTo>
                  <a:pt x="11" y="0"/>
                </a:lnTo>
                <a:lnTo>
                  <a:pt x="8" y="4"/>
                </a:lnTo>
                <a:lnTo>
                  <a:pt x="8" y="4"/>
                </a:lnTo>
                <a:close/>
                <a:moveTo>
                  <a:pt x="92" y="42"/>
                </a:moveTo>
                <a:lnTo>
                  <a:pt x="92" y="42"/>
                </a:lnTo>
                <a:lnTo>
                  <a:pt x="85" y="39"/>
                </a:lnTo>
                <a:lnTo>
                  <a:pt x="78" y="35"/>
                </a:lnTo>
                <a:lnTo>
                  <a:pt x="68" y="33"/>
                </a:lnTo>
                <a:lnTo>
                  <a:pt x="59" y="33"/>
                </a:lnTo>
                <a:lnTo>
                  <a:pt x="59" y="33"/>
                </a:lnTo>
                <a:lnTo>
                  <a:pt x="52" y="35"/>
                </a:lnTo>
                <a:lnTo>
                  <a:pt x="43" y="39"/>
                </a:lnTo>
                <a:lnTo>
                  <a:pt x="37" y="44"/>
                </a:lnTo>
                <a:lnTo>
                  <a:pt x="30" y="50"/>
                </a:lnTo>
                <a:lnTo>
                  <a:pt x="30" y="50"/>
                </a:lnTo>
                <a:lnTo>
                  <a:pt x="26" y="57"/>
                </a:lnTo>
                <a:lnTo>
                  <a:pt x="22" y="64"/>
                </a:lnTo>
                <a:lnTo>
                  <a:pt x="21" y="73"/>
                </a:lnTo>
                <a:lnTo>
                  <a:pt x="21" y="81"/>
                </a:lnTo>
                <a:lnTo>
                  <a:pt x="21" y="81"/>
                </a:lnTo>
                <a:lnTo>
                  <a:pt x="21" y="81"/>
                </a:lnTo>
                <a:lnTo>
                  <a:pt x="22" y="90"/>
                </a:lnTo>
                <a:lnTo>
                  <a:pt x="26" y="97"/>
                </a:lnTo>
                <a:lnTo>
                  <a:pt x="32" y="105"/>
                </a:lnTo>
                <a:lnTo>
                  <a:pt x="37" y="110"/>
                </a:lnTo>
                <a:lnTo>
                  <a:pt x="37" y="110"/>
                </a:lnTo>
                <a:lnTo>
                  <a:pt x="44" y="116"/>
                </a:lnTo>
                <a:lnTo>
                  <a:pt x="52" y="119"/>
                </a:lnTo>
                <a:lnTo>
                  <a:pt x="61" y="119"/>
                </a:lnTo>
                <a:lnTo>
                  <a:pt x="70" y="119"/>
                </a:lnTo>
                <a:lnTo>
                  <a:pt x="70" y="119"/>
                </a:lnTo>
                <a:lnTo>
                  <a:pt x="70" y="119"/>
                </a:lnTo>
                <a:lnTo>
                  <a:pt x="78" y="118"/>
                </a:lnTo>
                <a:lnTo>
                  <a:pt x="87" y="114"/>
                </a:lnTo>
                <a:lnTo>
                  <a:pt x="92" y="110"/>
                </a:lnTo>
                <a:lnTo>
                  <a:pt x="100" y="105"/>
                </a:lnTo>
                <a:lnTo>
                  <a:pt x="100" y="105"/>
                </a:lnTo>
                <a:lnTo>
                  <a:pt x="103" y="97"/>
                </a:lnTo>
                <a:lnTo>
                  <a:pt x="107" y="88"/>
                </a:lnTo>
                <a:lnTo>
                  <a:pt x="109" y="81"/>
                </a:lnTo>
                <a:lnTo>
                  <a:pt x="109" y="72"/>
                </a:lnTo>
                <a:lnTo>
                  <a:pt x="109" y="72"/>
                </a:lnTo>
                <a:lnTo>
                  <a:pt x="107" y="62"/>
                </a:lnTo>
                <a:lnTo>
                  <a:pt x="103" y="55"/>
                </a:lnTo>
                <a:lnTo>
                  <a:pt x="98" y="48"/>
                </a:lnTo>
                <a:lnTo>
                  <a:pt x="92" y="42"/>
                </a:lnTo>
                <a:lnTo>
                  <a:pt x="92" y="42"/>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60"/>
          <p:cNvSpPr>
            <a:spLocks noEditPoints="1"/>
          </p:cNvSpPr>
          <p:nvPr/>
        </p:nvSpPr>
        <p:spPr bwMode="auto">
          <a:xfrm>
            <a:off x="7560628" y="1218565"/>
            <a:ext cx="234315" cy="291465"/>
          </a:xfrm>
          <a:custGeom>
            <a:avLst/>
            <a:gdLst>
              <a:gd name="T0" fmla="*/ 38 w 115"/>
              <a:gd name="T1" fmla="*/ 110 h 143"/>
              <a:gd name="T2" fmla="*/ 31 w 115"/>
              <a:gd name="T3" fmla="*/ 101 h 143"/>
              <a:gd name="T4" fmla="*/ 11 w 115"/>
              <a:gd name="T5" fmla="*/ 75 h 143"/>
              <a:gd name="T6" fmla="*/ 2 w 115"/>
              <a:gd name="T7" fmla="*/ 59 h 143"/>
              <a:gd name="T8" fmla="*/ 0 w 115"/>
              <a:gd name="T9" fmla="*/ 41 h 143"/>
              <a:gd name="T10" fmla="*/ 0 w 115"/>
              <a:gd name="T11" fmla="*/ 35 h 143"/>
              <a:gd name="T12" fmla="*/ 5 w 115"/>
              <a:gd name="T13" fmla="*/ 22 h 143"/>
              <a:gd name="T14" fmla="*/ 20 w 115"/>
              <a:gd name="T15" fmla="*/ 9 h 143"/>
              <a:gd name="T16" fmla="*/ 33 w 115"/>
              <a:gd name="T17" fmla="*/ 4 h 143"/>
              <a:gd name="T18" fmla="*/ 59 w 115"/>
              <a:gd name="T19" fmla="*/ 0 h 143"/>
              <a:gd name="T20" fmla="*/ 70 w 115"/>
              <a:gd name="T21" fmla="*/ 0 h 143"/>
              <a:gd name="T22" fmla="*/ 82 w 115"/>
              <a:gd name="T23" fmla="*/ 4 h 143"/>
              <a:gd name="T24" fmla="*/ 106 w 115"/>
              <a:gd name="T25" fmla="*/ 17 h 143"/>
              <a:gd name="T26" fmla="*/ 114 w 115"/>
              <a:gd name="T27" fmla="*/ 28 h 143"/>
              <a:gd name="T28" fmla="*/ 115 w 115"/>
              <a:gd name="T29" fmla="*/ 41 h 143"/>
              <a:gd name="T30" fmla="*/ 115 w 115"/>
              <a:gd name="T31" fmla="*/ 50 h 143"/>
              <a:gd name="T32" fmla="*/ 110 w 115"/>
              <a:gd name="T33" fmla="*/ 66 h 143"/>
              <a:gd name="T34" fmla="*/ 95 w 115"/>
              <a:gd name="T35" fmla="*/ 88 h 143"/>
              <a:gd name="T36" fmla="*/ 84 w 115"/>
              <a:gd name="T37" fmla="*/ 101 h 143"/>
              <a:gd name="T38" fmla="*/ 75 w 115"/>
              <a:gd name="T39" fmla="*/ 112 h 143"/>
              <a:gd name="T40" fmla="*/ 73 w 115"/>
              <a:gd name="T41" fmla="*/ 136 h 143"/>
              <a:gd name="T42" fmla="*/ 71 w 115"/>
              <a:gd name="T43" fmla="*/ 140 h 143"/>
              <a:gd name="T44" fmla="*/ 68 w 115"/>
              <a:gd name="T45" fmla="*/ 143 h 143"/>
              <a:gd name="T46" fmla="*/ 51 w 115"/>
              <a:gd name="T47" fmla="*/ 143 h 143"/>
              <a:gd name="T48" fmla="*/ 48 w 115"/>
              <a:gd name="T49" fmla="*/ 143 h 143"/>
              <a:gd name="T50" fmla="*/ 44 w 115"/>
              <a:gd name="T51" fmla="*/ 140 h 143"/>
              <a:gd name="T52" fmla="*/ 42 w 115"/>
              <a:gd name="T53" fmla="*/ 125 h 143"/>
              <a:gd name="T54" fmla="*/ 38 w 115"/>
              <a:gd name="T55" fmla="*/ 110 h 143"/>
              <a:gd name="T56" fmla="*/ 68 w 115"/>
              <a:gd name="T57" fmla="*/ 112 h 143"/>
              <a:gd name="T58" fmla="*/ 48 w 115"/>
              <a:gd name="T59" fmla="*/ 112 h 143"/>
              <a:gd name="T60" fmla="*/ 66 w 115"/>
              <a:gd name="T61" fmla="*/ 121 h 143"/>
              <a:gd name="T62" fmla="*/ 68 w 115"/>
              <a:gd name="T63" fmla="*/ 112 h 143"/>
              <a:gd name="T64" fmla="*/ 62 w 115"/>
              <a:gd name="T65" fmla="*/ 96 h 143"/>
              <a:gd name="T66" fmla="*/ 73 w 115"/>
              <a:gd name="T67" fmla="*/ 72 h 143"/>
              <a:gd name="T68" fmla="*/ 82 w 115"/>
              <a:gd name="T69" fmla="*/ 39 h 143"/>
              <a:gd name="T70" fmla="*/ 79 w 115"/>
              <a:gd name="T71" fmla="*/ 22 h 143"/>
              <a:gd name="T72" fmla="*/ 73 w 115"/>
              <a:gd name="T73" fmla="*/ 17 h 143"/>
              <a:gd name="T74" fmla="*/ 62 w 115"/>
              <a:gd name="T75" fmla="*/ 15 h 143"/>
              <a:gd name="T76" fmla="*/ 53 w 115"/>
              <a:gd name="T77" fmla="*/ 15 h 143"/>
              <a:gd name="T78" fmla="*/ 42 w 115"/>
              <a:gd name="T79" fmla="*/ 17 h 143"/>
              <a:gd name="T80" fmla="*/ 37 w 115"/>
              <a:gd name="T81" fmla="*/ 22 h 143"/>
              <a:gd name="T82" fmla="*/ 33 w 115"/>
              <a:gd name="T83" fmla="*/ 39 h 143"/>
              <a:gd name="T84" fmla="*/ 44 w 115"/>
              <a:gd name="T85" fmla="*/ 72 h 143"/>
              <a:gd name="T86" fmla="*/ 53 w 115"/>
              <a:gd name="T87" fmla="*/ 96 h 143"/>
              <a:gd name="T88" fmla="*/ 90 w 115"/>
              <a:gd name="T89" fmla="*/ 22 h 143"/>
              <a:gd name="T90" fmla="*/ 92 w 115"/>
              <a:gd name="T91" fmla="*/ 37 h 143"/>
              <a:gd name="T92" fmla="*/ 82 w 115"/>
              <a:gd name="T93" fmla="*/ 72 h 143"/>
              <a:gd name="T94" fmla="*/ 75 w 115"/>
              <a:gd name="T95" fmla="*/ 90 h 143"/>
              <a:gd name="T96" fmla="*/ 93 w 115"/>
              <a:gd name="T97" fmla="*/ 68 h 143"/>
              <a:gd name="T98" fmla="*/ 101 w 115"/>
              <a:gd name="T99" fmla="*/ 48 h 143"/>
              <a:gd name="T100" fmla="*/ 103 w 115"/>
              <a:gd name="T101" fmla="*/ 42 h 143"/>
              <a:gd name="T102" fmla="*/ 99 w 115"/>
              <a:gd name="T103" fmla="*/ 31 h 143"/>
              <a:gd name="T104" fmla="*/ 90 w 115"/>
              <a:gd name="T105" fmla="*/ 22 h 143"/>
              <a:gd name="T106" fmla="*/ 42 w 115"/>
              <a:gd name="T107" fmla="*/ 92 h 143"/>
              <a:gd name="T108" fmla="*/ 33 w 115"/>
              <a:gd name="T109" fmla="*/ 72 h 143"/>
              <a:gd name="T110" fmla="*/ 24 w 115"/>
              <a:gd name="T111" fmla="*/ 37 h 143"/>
              <a:gd name="T112" fmla="*/ 26 w 115"/>
              <a:gd name="T113" fmla="*/ 22 h 143"/>
              <a:gd name="T114" fmla="*/ 22 w 115"/>
              <a:gd name="T115" fmla="*/ 26 h 143"/>
              <a:gd name="T116" fmla="*/ 15 w 115"/>
              <a:gd name="T117" fmla="*/ 35 h 143"/>
              <a:gd name="T118" fmla="*/ 15 w 115"/>
              <a:gd name="T119" fmla="*/ 42 h 143"/>
              <a:gd name="T120" fmla="*/ 16 w 115"/>
              <a:gd name="T121" fmla="*/ 55 h 143"/>
              <a:gd name="T122" fmla="*/ 31 w 115"/>
              <a:gd name="T123" fmla="*/ 81 h 143"/>
              <a:gd name="T124" fmla="*/ 42 w 115"/>
              <a:gd name="T125" fmla="*/ 9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143">
                <a:moveTo>
                  <a:pt x="38" y="110"/>
                </a:moveTo>
                <a:lnTo>
                  <a:pt x="38" y="110"/>
                </a:lnTo>
                <a:lnTo>
                  <a:pt x="31" y="101"/>
                </a:lnTo>
                <a:lnTo>
                  <a:pt x="31" y="101"/>
                </a:lnTo>
                <a:lnTo>
                  <a:pt x="20" y="88"/>
                </a:lnTo>
                <a:lnTo>
                  <a:pt x="11" y="75"/>
                </a:lnTo>
                <a:lnTo>
                  <a:pt x="5" y="66"/>
                </a:lnTo>
                <a:lnTo>
                  <a:pt x="2" y="59"/>
                </a:lnTo>
                <a:lnTo>
                  <a:pt x="0" y="50"/>
                </a:lnTo>
                <a:lnTo>
                  <a:pt x="0" y="41"/>
                </a:lnTo>
                <a:lnTo>
                  <a:pt x="0" y="41"/>
                </a:lnTo>
                <a:lnTo>
                  <a:pt x="0" y="35"/>
                </a:lnTo>
                <a:lnTo>
                  <a:pt x="3" y="28"/>
                </a:lnTo>
                <a:lnTo>
                  <a:pt x="5" y="22"/>
                </a:lnTo>
                <a:lnTo>
                  <a:pt x="9" y="17"/>
                </a:lnTo>
                <a:lnTo>
                  <a:pt x="20" y="9"/>
                </a:lnTo>
                <a:lnTo>
                  <a:pt x="33" y="4"/>
                </a:lnTo>
                <a:lnTo>
                  <a:pt x="33" y="4"/>
                </a:lnTo>
                <a:lnTo>
                  <a:pt x="46" y="0"/>
                </a:lnTo>
                <a:lnTo>
                  <a:pt x="59" y="0"/>
                </a:lnTo>
                <a:lnTo>
                  <a:pt x="59" y="0"/>
                </a:lnTo>
                <a:lnTo>
                  <a:pt x="70" y="0"/>
                </a:lnTo>
                <a:lnTo>
                  <a:pt x="82" y="4"/>
                </a:lnTo>
                <a:lnTo>
                  <a:pt x="82" y="4"/>
                </a:lnTo>
                <a:lnTo>
                  <a:pt x="95" y="9"/>
                </a:lnTo>
                <a:lnTo>
                  <a:pt x="106" y="17"/>
                </a:lnTo>
                <a:lnTo>
                  <a:pt x="110" y="22"/>
                </a:lnTo>
                <a:lnTo>
                  <a:pt x="114" y="28"/>
                </a:lnTo>
                <a:lnTo>
                  <a:pt x="115" y="35"/>
                </a:lnTo>
                <a:lnTo>
                  <a:pt x="115" y="41"/>
                </a:lnTo>
                <a:lnTo>
                  <a:pt x="115" y="41"/>
                </a:lnTo>
                <a:lnTo>
                  <a:pt x="115" y="50"/>
                </a:lnTo>
                <a:lnTo>
                  <a:pt x="114" y="59"/>
                </a:lnTo>
                <a:lnTo>
                  <a:pt x="110" y="66"/>
                </a:lnTo>
                <a:lnTo>
                  <a:pt x="106" y="75"/>
                </a:lnTo>
                <a:lnTo>
                  <a:pt x="95" y="88"/>
                </a:lnTo>
                <a:lnTo>
                  <a:pt x="84" y="101"/>
                </a:lnTo>
                <a:lnTo>
                  <a:pt x="84" y="101"/>
                </a:lnTo>
                <a:lnTo>
                  <a:pt x="77" y="110"/>
                </a:lnTo>
                <a:lnTo>
                  <a:pt x="75" y="112"/>
                </a:lnTo>
                <a:lnTo>
                  <a:pt x="73" y="125"/>
                </a:lnTo>
                <a:lnTo>
                  <a:pt x="73" y="136"/>
                </a:lnTo>
                <a:lnTo>
                  <a:pt x="73" y="136"/>
                </a:lnTo>
                <a:lnTo>
                  <a:pt x="71" y="140"/>
                </a:lnTo>
                <a:lnTo>
                  <a:pt x="70" y="141"/>
                </a:lnTo>
                <a:lnTo>
                  <a:pt x="68" y="143"/>
                </a:lnTo>
                <a:lnTo>
                  <a:pt x="64" y="143"/>
                </a:lnTo>
                <a:lnTo>
                  <a:pt x="51" y="143"/>
                </a:lnTo>
                <a:lnTo>
                  <a:pt x="51" y="143"/>
                </a:lnTo>
                <a:lnTo>
                  <a:pt x="48" y="143"/>
                </a:lnTo>
                <a:lnTo>
                  <a:pt x="46" y="141"/>
                </a:lnTo>
                <a:lnTo>
                  <a:pt x="44" y="140"/>
                </a:lnTo>
                <a:lnTo>
                  <a:pt x="42" y="136"/>
                </a:lnTo>
                <a:lnTo>
                  <a:pt x="42" y="125"/>
                </a:lnTo>
                <a:lnTo>
                  <a:pt x="40" y="112"/>
                </a:lnTo>
                <a:lnTo>
                  <a:pt x="38" y="110"/>
                </a:lnTo>
                <a:lnTo>
                  <a:pt x="38" y="110"/>
                </a:lnTo>
                <a:close/>
                <a:moveTo>
                  <a:pt x="68" y="112"/>
                </a:moveTo>
                <a:lnTo>
                  <a:pt x="59" y="112"/>
                </a:lnTo>
                <a:lnTo>
                  <a:pt x="48" y="112"/>
                </a:lnTo>
                <a:lnTo>
                  <a:pt x="49" y="121"/>
                </a:lnTo>
                <a:lnTo>
                  <a:pt x="66" y="121"/>
                </a:lnTo>
                <a:lnTo>
                  <a:pt x="68" y="112"/>
                </a:lnTo>
                <a:lnTo>
                  <a:pt x="68" y="112"/>
                </a:lnTo>
                <a:close/>
                <a:moveTo>
                  <a:pt x="62" y="15"/>
                </a:moveTo>
                <a:lnTo>
                  <a:pt x="62" y="96"/>
                </a:lnTo>
                <a:lnTo>
                  <a:pt x="62" y="96"/>
                </a:lnTo>
                <a:lnTo>
                  <a:pt x="73" y="72"/>
                </a:lnTo>
                <a:lnTo>
                  <a:pt x="81" y="50"/>
                </a:lnTo>
                <a:lnTo>
                  <a:pt x="82" y="39"/>
                </a:lnTo>
                <a:lnTo>
                  <a:pt x="82" y="30"/>
                </a:lnTo>
                <a:lnTo>
                  <a:pt x="79" y="22"/>
                </a:lnTo>
                <a:lnTo>
                  <a:pt x="73" y="17"/>
                </a:lnTo>
                <a:lnTo>
                  <a:pt x="73" y="17"/>
                </a:lnTo>
                <a:lnTo>
                  <a:pt x="62" y="15"/>
                </a:lnTo>
                <a:lnTo>
                  <a:pt x="62" y="15"/>
                </a:lnTo>
                <a:close/>
                <a:moveTo>
                  <a:pt x="53" y="96"/>
                </a:moveTo>
                <a:lnTo>
                  <a:pt x="53" y="15"/>
                </a:lnTo>
                <a:lnTo>
                  <a:pt x="53" y="15"/>
                </a:lnTo>
                <a:lnTo>
                  <a:pt x="42" y="17"/>
                </a:lnTo>
                <a:lnTo>
                  <a:pt x="42" y="17"/>
                </a:lnTo>
                <a:lnTo>
                  <a:pt x="37" y="22"/>
                </a:lnTo>
                <a:lnTo>
                  <a:pt x="35" y="30"/>
                </a:lnTo>
                <a:lnTo>
                  <a:pt x="33" y="39"/>
                </a:lnTo>
                <a:lnTo>
                  <a:pt x="35" y="50"/>
                </a:lnTo>
                <a:lnTo>
                  <a:pt x="44" y="72"/>
                </a:lnTo>
                <a:lnTo>
                  <a:pt x="53" y="96"/>
                </a:lnTo>
                <a:lnTo>
                  <a:pt x="53" y="96"/>
                </a:lnTo>
                <a:close/>
                <a:moveTo>
                  <a:pt x="90" y="22"/>
                </a:moveTo>
                <a:lnTo>
                  <a:pt x="90" y="22"/>
                </a:lnTo>
                <a:lnTo>
                  <a:pt x="92" y="30"/>
                </a:lnTo>
                <a:lnTo>
                  <a:pt x="92" y="37"/>
                </a:lnTo>
                <a:lnTo>
                  <a:pt x="90" y="53"/>
                </a:lnTo>
                <a:lnTo>
                  <a:pt x="82" y="72"/>
                </a:lnTo>
                <a:lnTo>
                  <a:pt x="75" y="90"/>
                </a:lnTo>
                <a:lnTo>
                  <a:pt x="75" y="90"/>
                </a:lnTo>
                <a:lnTo>
                  <a:pt x="84" y="79"/>
                </a:lnTo>
                <a:lnTo>
                  <a:pt x="93" y="68"/>
                </a:lnTo>
                <a:lnTo>
                  <a:pt x="99" y="55"/>
                </a:lnTo>
                <a:lnTo>
                  <a:pt x="101" y="48"/>
                </a:lnTo>
                <a:lnTo>
                  <a:pt x="103" y="42"/>
                </a:lnTo>
                <a:lnTo>
                  <a:pt x="103" y="42"/>
                </a:lnTo>
                <a:lnTo>
                  <a:pt x="101" y="37"/>
                </a:lnTo>
                <a:lnTo>
                  <a:pt x="99" y="31"/>
                </a:lnTo>
                <a:lnTo>
                  <a:pt x="95" y="26"/>
                </a:lnTo>
                <a:lnTo>
                  <a:pt x="90" y="22"/>
                </a:lnTo>
                <a:lnTo>
                  <a:pt x="90" y="22"/>
                </a:lnTo>
                <a:close/>
                <a:moveTo>
                  <a:pt x="42" y="92"/>
                </a:moveTo>
                <a:lnTo>
                  <a:pt x="42" y="92"/>
                </a:lnTo>
                <a:lnTo>
                  <a:pt x="33" y="72"/>
                </a:lnTo>
                <a:lnTo>
                  <a:pt x="27" y="53"/>
                </a:lnTo>
                <a:lnTo>
                  <a:pt x="24" y="37"/>
                </a:lnTo>
                <a:lnTo>
                  <a:pt x="24" y="30"/>
                </a:lnTo>
                <a:lnTo>
                  <a:pt x="26" y="22"/>
                </a:lnTo>
                <a:lnTo>
                  <a:pt x="26" y="22"/>
                </a:lnTo>
                <a:lnTo>
                  <a:pt x="22" y="26"/>
                </a:lnTo>
                <a:lnTo>
                  <a:pt x="18" y="31"/>
                </a:lnTo>
                <a:lnTo>
                  <a:pt x="15" y="35"/>
                </a:lnTo>
                <a:lnTo>
                  <a:pt x="15" y="42"/>
                </a:lnTo>
                <a:lnTo>
                  <a:pt x="15" y="42"/>
                </a:lnTo>
                <a:lnTo>
                  <a:pt x="15" y="48"/>
                </a:lnTo>
                <a:lnTo>
                  <a:pt x="16" y="55"/>
                </a:lnTo>
                <a:lnTo>
                  <a:pt x="22" y="68"/>
                </a:lnTo>
                <a:lnTo>
                  <a:pt x="31" y="81"/>
                </a:lnTo>
                <a:lnTo>
                  <a:pt x="42" y="92"/>
                </a:lnTo>
                <a:lnTo>
                  <a:pt x="42" y="92"/>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61"/>
          <p:cNvSpPr>
            <a:spLocks noEditPoints="1"/>
          </p:cNvSpPr>
          <p:nvPr/>
        </p:nvSpPr>
        <p:spPr bwMode="auto">
          <a:xfrm>
            <a:off x="7519035" y="2438400"/>
            <a:ext cx="317500" cy="313055"/>
          </a:xfrm>
          <a:custGeom>
            <a:avLst/>
            <a:gdLst>
              <a:gd name="T0" fmla="*/ 150 w 156"/>
              <a:gd name="T1" fmla="*/ 48 h 154"/>
              <a:gd name="T2" fmla="*/ 154 w 156"/>
              <a:gd name="T3" fmla="*/ 92 h 154"/>
              <a:gd name="T4" fmla="*/ 134 w 156"/>
              <a:gd name="T5" fmla="*/ 132 h 154"/>
              <a:gd name="T6" fmla="*/ 79 w 156"/>
              <a:gd name="T7" fmla="*/ 154 h 154"/>
              <a:gd name="T8" fmla="*/ 35 w 156"/>
              <a:gd name="T9" fmla="*/ 142 h 154"/>
              <a:gd name="T10" fmla="*/ 7 w 156"/>
              <a:gd name="T11" fmla="*/ 107 h 154"/>
              <a:gd name="T12" fmla="*/ 1 w 156"/>
              <a:gd name="T13" fmla="*/ 63 h 154"/>
              <a:gd name="T14" fmla="*/ 20 w 156"/>
              <a:gd name="T15" fmla="*/ 26 h 154"/>
              <a:gd name="T16" fmla="*/ 20 w 156"/>
              <a:gd name="T17" fmla="*/ 52 h 154"/>
              <a:gd name="T18" fmla="*/ 36 w 156"/>
              <a:gd name="T19" fmla="*/ 64 h 154"/>
              <a:gd name="T20" fmla="*/ 36 w 156"/>
              <a:gd name="T21" fmla="*/ 81 h 154"/>
              <a:gd name="T22" fmla="*/ 22 w 156"/>
              <a:gd name="T23" fmla="*/ 105 h 154"/>
              <a:gd name="T24" fmla="*/ 44 w 156"/>
              <a:gd name="T25" fmla="*/ 131 h 154"/>
              <a:gd name="T26" fmla="*/ 64 w 156"/>
              <a:gd name="T27" fmla="*/ 134 h 154"/>
              <a:gd name="T28" fmla="*/ 68 w 156"/>
              <a:gd name="T29" fmla="*/ 116 h 154"/>
              <a:gd name="T30" fmla="*/ 88 w 156"/>
              <a:gd name="T31" fmla="*/ 116 h 154"/>
              <a:gd name="T32" fmla="*/ 91 w 156"/>
              <a:gd name="T33" fmla="*/ 134 h 154"/>
              <a:gd name="T34" fmla="*/ 123 w 156"/>
              <a:gd name="T35" fmla="*/ 121 h 154"/>
              <a:gd name="T36" fmla="*/ 137 w 156"/>
              <a:gd name="T37" fmla="*/ 96 h 154"/>
              <a:gd name="T38" fmla="*/ 119 w 156"/>
              <a:gd name="T39" fmla="*/ 81 h 154"/>
              <a:gd name="T40" fmla="*/ 141 w 156"/>
              <a:gd name="T41" fmla="*/ 68 h 154"/>
              <a:gd name="T42" fmla="*/ 132 w 156"/>
              <a:gd name="T43" fmla="*/ 44 h 154"/>
              <a:gd name="T44" fmla="*/ 137 w 156"/>
              <a:gd name="T45" fmla="*/ 26 h 154"/>
              <a:gd name="T46" fmla="*/ 47 w 156"/>
              <a:gd name="T47" fmla="*/ 8 h 154"/>
              <a:gd name="T48" fmla="*/ 33 w 156"/>
              <a:gd name="T49" fmla="*/ 31 h 154"/>
              <a:gd name="T50" fmla="*/ 66 w 156"/>
              <a:gd name="T51" fmla="*/ 13 h 154"/>
              <a:gd name="T52" fmla="*/ 102 w 156"/>
              <a:gd name="T53" fmla="*/ 17 h 154"/>
              <a:gd name="T54" fmla="*/ 134 w 156"/>
              <a:gd name="T55" fmla="*/ 24 h 154"/>
              <a:gd name="T56" fmla="*/ 93 w 156"/>
              <a:gd name="T57" fmla="*/ 2 h 154"/>
              <a:gd name="T58" fmla="*/ 88 w 156"/>
              <a:gd name="T59" fmla="*/ 74 h 154"/>
              <a:gd name="T60" fmla="*/ 73 w 156"/>
              <a:gd name="T61" fmla="*/ 70 h 154"/>
              <a:gd name="T62" fmla="*/ 64 w 156"/>
              <a:gd name="T63" fmla="*/ 83 h 154"/>
              <a:gd name="T64" fmla="*/ 68 w 156"/>
              <a:gd name="T65" fmla="*/ 92 h 154"/>
              <a:gd name="T66" fmla="*/ 84 w 156"/>
              <a:gd name="T67" fmla="*/ 96 h 154"/>
              <a:gd name="T68" fmla="*/ 91 w 156"/>
              <a:gd name="T69" fmla="*/ 83 h 154"/>
              <a:gd name="T70" fmla="*/ 88 w 156"/>
              <a:gd name="T71" fmla="*/ 74 h 154"/>
              <a:gd name="T72" fmla="*/ 64 w 156"/>
              <a:gd name="T73" fmla="*/ 70 h 154"/>
              <a:gd name="T74" fmla="*/ 58 w 156"/>
              <a:gd name="T75" fmla="*/ 83 h 154"/>
              <a:gd name="T76" fmla="*/ 71 w 156"/>
              <a:gd name="T77" fmla="*/ 99 h 154"/>
              <a:gd name="T78" fmla="*/ 91 w 156"/>
              <a:gd name="T79" fmla="*/ 96 h 154"/>
              <a:gd name="T80" fmla="*/ 97 w 156"/>
              <a:gd name="T81" fmla="*/ 83 h 154"/>
              <a:gd name="T82" fmla="*/ 86 w 156"/>
              <a:gd name="T83" fmla="*/ 66 h 154"/>
              <a:gd name="T84" fmla="*/ 53 w 156"/>
              <a:gd name="T85" fmla="*/ 59 h 154"/>
              <a:gd name="T86" fmla="*/ 42 w 156"/>
              <a:gd name="T87" fmla="*/ 70 h 154"/>
              <a:gd name="T88" fmla="*/ 44 w 156"/>
              <a:gd name="T89" fmla="*/ 96 h 154"/>
              <a:gd name="T90" fmla="*/ 53 w 156"/>
              <a:gd name="T91" fmla="*/ 107 h 154"/>
              <a:gd name="T92" fmla="*/ 93 w 156"/>
              <a:gd name="T93" fmla="*/ 110 h 154"/>
              <a:gd name="T94" fmla="*/ 110 w 156"/>
              <a:gd name="T95" fmla="*/ 101 h 154"/>
              <a:gd name="T96" fmla="*/ 113 w 156"/>
              <a:gd name="T97" fmla="*/ 75 h 154"/>
              <a:gd name="T98" fmla="*/ 108 w 156"/>
              <a:gd name="T99" fmla="*/ 61 h 154"/>
              <a:gd name="T100" fmla="*/ 53 w 156"/>
              <a:gd name="T101" fmla="*/ 59 h 154"/>
              <a:gd name="T102" fmla="*/ 135 w 156"/>
              <a:gd name="T103" fmla="*/ 77 h 154"/>
              <a:gd name="T104" fmla="*/ 20 w 156"/>
              <a:gd name="T105" fmla="*/ 75 h 154"/>
              <a:gd name="T106" fmla="*/ 20 w 156"/>
              <a:gd name="T107" fmla="*/ 70 h 154"/>
              <a:gd name="T108" fmla="*/ 27 w 156"/>
              <a:gd name="T109" fmla="*/ 7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 h="154">
                <a:moveTo>
                  <a:pt x="137" y="26"/>
                </a:moveTo>
                <a:lnTo>
                  <a:pt x="137" y="26"/>
                </a:lnTo>
                <a:lnTo>
                  <a:pt x="145" y="37"/>
                </a:lnTo>
                <a:lnTo>
                  <a:pt x="150" y="48"/>
                </a:lnTo>
                <a:lnTo>
                  <a:pt x="156" y="63"/>
                </a:lnTo>
                <a:lnTo>
                  <a:pt x="156" y="77"/>
                </a:lnTo>
                <a:lnTo>
                  <a:pt x="156" y="77"/>
                </a:lnTo>
                <a:lnTo>
                  <a:pt x="154" y="92"/>
                </a:lnTo>
                <a:lnTo>
                  <a:pt x="150" y="107"/>
                </a:lnTo>
                <a:lnTo>
                  <a:pt x="143" y="121"/>
                </a:lnTo>
                <a:lnTo>
                  <a:pt x="134" y="132"/>
                </a:lnTo>
                <a:lnTo>
                  <a:pt x="134" y="132"/>
                </a:lnTo>
                <a:lnTo>
                  <a:pt x="121" y="142"/>
                </a:lnTo>
                <a:lnTo>
                  <a:pt x="108" y="149"/>
                </a:lnTo>
                <a:lnTo>
                  <a:pt x="93" y="153"/>
                </a:lnTo>
                <a:lnTo>
                  <a:pt x="79" y="154"/>
                </a:lnTo>
                <a:lnTo>
                  <a:pt x="79" y="154"/>
                </a:lnTo>
                <a:lnTo>
                  <a:pt x="62" y="153"/>
                </a:lnTo>
                <a:lnTo>
                  <a:pt x="47" y="149"/>
                </a:lnTo>
                <a:lnTo>
                  <a:pt x="35" y="142"/>
                </a:lnTo>
                <a:lnTo>
                  <a:pt x="23" y="132"/>
                </a:lnTo>
                <a:lnTo>
                  <a:pt x="23" y="132"/>
                </a:lnTo>
                <a:lnTo>
                  <a:pt x="12" y="121"/>
                </a:lnTo>
                <a:lnTo>
                  <a:pt x="7" y="107"/>
                </a:lnTo>
                <a:lnTo>
                  <a:pt x="1" y="92"/>
                </a:lnTo>
                <a:lnTo>
                  <a:pt x="0" y="77"/>
                </a:lnTo>
                <a:lnTo>
                  <a:pt x="0" y="77"/>
                </a:lnTo>
                <a:lnTo>
                  <a:pt x="1" y="63"/>
                </a:lnTo>
                <a:lnTo>
                  <a:pt x="5" y="48"/>
                </a:lnTo>
                <a:lnTo>
                  <a:pt x="11" y="37"/>
                </a:lnTo>
                <a:lnTo>
                  <a:pt x="20" y="26"/>
                </a:lnTo>
                <a:lnTo>
                  <a:pt x="20" y="26"/>
                </a:lnTo>
                <a:lnTo>
                  <a:pt x="31" y="35"/>
                </a:lnTo>
                <a:lnTo>
                  <a:pt x="31" y="35"/>
                </a:lnTo>
                <a:lnTo>
                  <a:pt x="25" y="44"/>
                </a:lnTo>
                <a:lnTo>
                  <a:pt x="20" y="52"/>
                </a:lnTo>
                <a:lnTo>
                  <a:pt x="18" y="59"/>
                </a:lnTo>
                <a:lnTo>
                  <a:pt x="16" y="68"/>
                </a:lnTo>
                <a:lnTo>
                  <a:pt x="16" y="68"/>
                </a:lnTo>
                <a:lnTo>
                  <a:pt x="36" y="64"/>
                </a:lnTo>
                <a:lnTo>
                  <a:pt x="36" y="64"/>
                </a:lnTo>
                <a:lnTo>
                  <a:pt x="36" y="70"/>
                </a:lnTo>
                <a:lnTo>
                  <a:pt x="36" y="81"/>
                </a:lnTo>
                <a:lnTo>
                  <a:pt x="36" y="81"/>
                </a:lnTo>
                <a:lnTo>
                  <a:pt x="16" y="86"/>
                </a:lnTo>
                <a:lnTo>
                  <a:pt x="16" y="86"/>
                </a:lnTo>
                <a:lnTo>
                  <a:pt x="18" y="96"/>
                </a:lnTo>
                <a:lnTo>
                  <a:pt x="22" y="105"/>
                </a:lnTo>
                <a:lnTo>
                  <a:pt x="27" y="114"/>
                </a:lnTo>
                <a:lnTo>
                  <a:pt x="33" y="121"/>
                </a:lnTo>
                <a:lnTo>
                  <a:pt x="33" y="121"/>
                </a:lnTo>
                <a:lnTo>
                  <a:pt x="44" y="131"/>
                </a:lnTo>
                <a:lnTo>
                  <a:pt x="57" y="136"/>
                </a:lnTo>
                <a:lnTo>
                  <a:pt x="57" y="136"/>
                </a:lnTo>
                <a:lnTo>
                  <a:pt x="60" y="136"/>
                </a:lnTo>
                <a:lnTo>
                  <a:pt x="64" y="134"/>
                </a:lnTo>
                <a:lnTo>
                  <a:pt x="68" y="132"/>
                </a:lnTo>
                <a:lnTo>
                  <a:pt x="68" y="131"/>
                </a:lnTo>
                <a:lnTo>
                  <a:pt x="68" y="131"/>
                </a:lnTo>
                <a:lnTo>
                  <a:pt x="68" y="116"/>
                </a:lnTo>
                <a:lnTo>
                  <a:pt x="68" y="116"/>
                </a:lnTo>
                <a:lnTo>
                  <a:pt x="79" y="116"/>
                </a:lnTo>
                <a:lnTo>
                  <a:pt x="88" y="116"/>
                </a:lnTo>
                <a:lnTo>
                  <a:pt x="88" y="116"/>
                </a:lnTo>
                <a:lnTo>
                  <a:pt x="88" y="131"/>
                </a:lnTo>
                <a:lnTo>
                  <a:pt x="88" y="131"/>
                </a:lnTo>
                <a:lnTo>
                  <a:pt x="90" y="132"/>
                </a:lnTo>
                <a:lnTo>
                  <a:pt x="91" y="134"/>
                </a:lnTo>
                <a:lnTo>
                  <a:pt x="99" y="136"/>
                </a:lnTo>
                <a:lnTo>
                  <a:pt x="99" y="136"/>
                </a:lnTo>
                <a:lnTo>
                  <a:pt x="112" y="131"/>
                </a:lnTo>
                <a:lnTo>
                  <a:pt x="123" y="121"/>
                </a:lnTo>
                <a:lnTo>
                  <a:pt x="123" y="121"/>
                </a:lnTo>
                <a:lnTo>
                  <a:pt x="130" y="114"/>
                </a:lnTo>
                <a:lnTo>
                  <a:pt x="134" y="105"/>
                </a:lnTo>
                <a:lnTo>
                  <a:pt x="137" y="96"/>
                </a:lnTo>
                <a:lnTo>
                  <a:pt x="141" y="86"/>
                </a:lnTo>
                <a:lnTo>
                  <a:pt x="141" y="86"/>
                </a:lnTo>
                <a:lnTo>
                  <a:pt x="119" y="81"/>
                </a:lnTo>
                <a:lnTo>
                  <a:pt x="119" y="81"/>
                </a:lnTo>
                <a:lnTo>
                  <a:pt x="119" y="68"/>
                </a:lnTo>
                <a:lnTo>
                  <a:pt x="117" y="64"/>
                </a:lnTo>
                <a:lnTo>
                  <a:pt x="117" y="64"/>
                </a:lnTo>
                <a:lnTo>
                  <a:pt x="141" y="68"/>
                </a:lnTo>
                <a:lnTo>
                  <a:pt x="141" y="68"/>
                </a:lnTo>
                <a:lnTo>
                  <a:pt x="139" y="59"/>
                </a:lnTo>
                <a:lnTo>
                  <a:pt x="135" y="52"/>
                </a:lnTo>
                <a:lnTo>
                  <a:pt x="132" y="44"/>
                </a:lnTo>
                <a:lnTo>
                  <a:pt x="124" y="35"/>
                </a:lnTo>
                <a:lnTo>
                  <a:pt x="124" y="35"/>
                </a:lnTo>
                <a:lnTo>
                  <a:pt x="137" y="26"/>
                </a:lnTo>
                <a:lnTo>
                  <a:pt x="137" y="26"/>
                </a:lnTo>
                <a:close/>
                <a:moveTo>
                  <a:pt x="79" y="0"/>
                </a:moveTo>
                <a:lnTo>
                  <a:pt x="79" y="0"/>
                </a:lnTo>
                <a:lnTo>
                  <a:pt x="62" y="2"/>
                </a:lnTo>
                <a:lnTo>
                  <a:pt x="47" y="8"/>
                </a:lnTo>
                <a:lnTo>
                  <a:pt x="35" y="15"/>
                </a:lnTo>
                <a:lnTo>
                  <a:pt x="23" y="24"/>
                </a:lnTo>
                <a:lnTo>
                  <a:pt x="23" y="24"/>
                </a:lnTo>
                <a:lnTo>
                  <a:pt x="33" y="31"/>
                </a:lnTo>
                <a:lnTo>
                  <a:pt x="33" y="31"/>
                </a:lnTo>
                <a:lnTo>
                  <a:pt x="42" y="24"/>
                </a:lnTo>
                <a:lnTo>
                  <a:pt x="53" y="19"/>
                </a:lnTo>
                <a:lnTo>
                  <a:pt x="66" y="13"/>
                </a:lnTo>
                <a:lnTo>
                  <a:pt x="79" y="13"/>
                </a:lnTo>
                <a:lnTo>
                  <a:pt x="79" y="13"/>
                </a:lnTo>
                <a:lnTo>
                  <a:pt x="91" y="13"/>
                </a:lnTo>
                <a:lnTo>
                  <a:pt x="102" y="17"/>
                </a:lnTo>
                <a:lnTo>
                  <a:pt x="115" y="24"/>
                </a:lnTo>
                <a:lnTo>
                  <a:pt x="124" y="31"/>
                </a:lnTo>
                <a:lnTo>
                  <a:pt x="124" y="31"/>
                </a:lnTo>
                <a:lnTo>
                  <a:pt x="134" y="24"/>
                </a:lnTo>
                <a:lnTo>
                  <a:pt x="134" y="24"/>
                </a:lnTo>
                <a:lnTo>
                  <a:pt x="121" y="15"/>
                </a:lnTo>
                <a:lnTo>
                  <a:pt x="108" y="8"/>
                </a:lnTo>
                <a:lnTo>
                  <a:pt x="93" y="2"/>
                </a:lnTo>
                <a:lnTo>
                  <a:pt x="79" y="0"/>
                </a:lnTo>
                <a:lnTo>
                  <a:pt x="79" y="0"/>
                </a:lnTo>
                <a:close/>
                <a:moveTo>
                  <a:pt x="88" y="74"/>
                </a:moveTo>
                <a:lnTo>
                  <a:pt x="88" y="74"/>
                </a:lnTo>
                <a:lnTo>
                  <a:pt x="84" y="70"/>
                </a:lnTo>
                <a:lnTo>
                  <a:pt x="79" y="70"/>
                </a:lnTo>
                <a:lnTo>
                  <a:pt x="79" y="70"/>
                </a:lnTo>
                <a:lnTo>
                  <a:pt x="73" y="70"/>
                </a:lnTo>
                <a:lnTo>
                  <a:pt x="68" y="74"/>
                </a:lnTo>
                <a:lnTo>
                  <a:pt x="68" y="74"/>
                </a:lnTo>
                <a:lnTo>
                  <a:pt x="66" y="77"/>
                </a:lnTo>
                <a:lnTo>
                  <a:pt x="64" y="83"/>
                </a:lnTo>
                <a:lnTo>
                  <a:pt x="64" y="83"/>
                </a:lnTo>
                <a:lnTo>
                  <a:pt x="66" y="88"/>
                </a:lnTo>
                <a:lnTo>
                  <a:pt x="68" y="92"/>
                </a:lnTo>
                <a:lnTo>
                  <a:pt x="68" y="92"/>
                </a:lnTo>
                <a:lnTo>
                  <a:pt x="73" y="96"/>
                </a:lnTo>
                <a:lnTo>
                  <a:pt x="79" y="96"/>
                </a:lnTo>
                <a:lnTo>
                  <a:pt x="79" y="96"/>
                </a:lnTo>
                <a:lnTo>
                  <a:pt x="84" y="96"/>
                </a:lnTo>
                <a:lnTo>
                  <a:pt x="88" y="92"/>
                </a:lnTo>
                <a:lnTo>
                  <a:pt x="88" y="92"/>
                </a:lnTo>
                <a:lnTo>
                  <a:pt x="90" y="88"/>
                </a:lnTo>
                <a:lnTo>
                  <a:pt x="91" y="83"/>
                </a:lnTo>
                <a:lnTo>
                  <a:pt x="91" y="83"/>
                </a:lnTo>
                <a:lnTo>
                  <a:pt x="90" y="77"/>
                </a:lnTo>
                <a:lnTo>
                  <a:pt x="88" y="74"/>
                </a:lnTo>
                <a:lnTo>
                  <a:pt x="88" y="74"/>
                </a:lnTo>
                <a:close/>
                <a:moveTo>
                  <a:pt x="79" y="64"/>
                </a:moveTo>
                <a:lnTo>
                  <a:pt x="79" y="64"/>
                </a:lnTo>
                <a:lnTo>
                  <a:pt x="71" y="66"/>
                </a:lnTo>
                <a:lnTo>
                  <a:pt x="64" y="70"/>
                </a:lnTo>
                <a:lnTo>
                  <a:pt x="64" y="70"/>
                </a:lnTo>
                <a:lnTo>
                  <a:pt x="60" y="75"/>
                </a:lnTo>
                <a:lnTo>
                  <a:pt x="58" y="83"/>
                </a:lnTo>
                <a:lnTo>
                  <a:pt x="58" y="83"/>
                </a:lnTo>
                <a:lnTo>
                  <a:pt x="60" y="90"/>
                </a:lnTo>
                <a:lnTo>
                  <a:pt x="64" y="96"/>
                </a:lnTo>
                <a:lnTo>
                  <a:pt x="64" y="96"/>
                </a:lnTo>
                <a:lnTo>
                  <a:pt x="71" y="99"/>
                </a:lnTo>
                <a:lnTo>
                  <a:pt x="79" y="101"/>
                </a:lnTo>
                <a:lnTo>
                  <a:pt x="79" y="101"/>
                </a:lnTo>
                <a:lnTo>
                  <a:pt x="86" y="99"/>
                </a:lnTo>
                <a:lnTo>
                  <a:pt x="91" y="96"/>
                </a:lnTo>
                <a:lnTo>
                  <a:pt x="91" y="96"/>
                </a:lnTo>
                <a:lnTo>
                  <a:pt x="95" y="90"/>
                </a:lnTo>
                <a:lnTo>
                  <a:pt x="97" y="83"/>
                </a:lnTo>
                <a:lnTo>
                  <a:pt x="97" y="83"/>
                </a:lnTo>
                <a:lnTo>
                  <a:pt x="95" y="75"/>
                </a:lnTo>
                <a:lnTo>
                  <a:pt x="91" y="70"/>
                </a:lnTo>
                <a:lnTo>
                  <a:pt x="91" y="70"/>
                </a:lnTo>
                <a:lnTo>
                  <a:pt x="86" y="66"/>
                </a:lnTo>
                <a:lnTo>
                  <a:pt x="79" y="64"/>
                </a:lnTo>
                <a:lnTo>
                  <a:pt x="79" y="64"/>
                </a:lnTo>
                <a:close/>
                <a:moveTo>
                  <a:pt x="53" y="59"/>
                </a:moveTo>
                <a:lnTo>
                  <a:pt x="53" y="59"/>
                </a:lnTo>
                <a:lnTo>
                  <a:pt x="49" y="59"/>
                </a:lnTo>
                <a:lnTo>
                  <a:pt x="47" y="61"/>
                </a:lnTo>
                <a:lnTo>
                  <a:pt x="44" y="64"/>
                </a:lnTo>
                <a:lnTo>
                  <a:pt x="42" y="70"/>
                </a:lnTo>
                <a:lnTo>
                  <a:pt x="42" y="70"/>
                </a:lnTo>
                <a:lnTo>
                  <a:pt x="42" y="85"/>
                </a:lnTo>
                <a:lnTo>
                  <a:pt x="42" y="85"/>
                </a:lnTo>
                <a:lnTo>
                  <a:pt x="44" y="96"/>
                </a:lnTo>
                <a:lnTo>
                  <a:pt x="46" y="99"/>
                </a:lnTo>
                <a:lnTo>
                  <a:pt x="47" y="103"/>
                </a:lnTo>
                <a:lnTo>
                  <a:pt x="47" y="103"/>
                </a:lnTo>
                <a:lnTo>
                  <a:pt x="53" y="107"/>
                </a:lnTo>
                <a:lnTo>
                  <a:pt x="60" y="110"/>
                </a:lnTo>
                <a:lnTo>
                  <a:pt x="68" y="112"/>
                </a:lnTo>
                <a:lnTo>
                  <a:pt x="75" y="112"/>
                </a:lnTo>
                <a:lnTo>
                  <a:pt x="93" y="110"/>
                </a:lnTo>
                <a:lnTo>
                  <a:pt x="101" y="108"/>
                </a:lnTo>
                <a:lnTo>
                  <a:pt x="106" y="105"/>
                </a:lnTo>
                <a:lnTo>
                  <a:pt x="106" y="105"/>
                </a:lnTo>
                <a:lnTo>
                  <a:pt x="110" y="101"/>
                </a:lnTo>
                <a:lnTo>
                  <a:pt x="112" y="96"/>
                </a:lnTo>
                <a:lnTo>
                  <a:pt x="113" y="85"/>
                </a:lnTo>
                <a:lnTo>
                  <a:pt x="113" y="85"/>
                </a:lnTo>
                <a:lnTo>
                  <a:pt x="113" y="75"/>
                </a:lnTo>
                <a:lnTo>
                  <a:pt x="112" y="66"/>
                </a:lnTo>
                <a:lnTo>
                  <a:pt x="112" y="66"/>
                </a:lnTo>
                <a:lnTo>
                  <a:pt x="110" y="63"/>
                </a:lnTo>
                <a:lnTo>
                  <a:pt x="108" y="61"/>
                </a:lnTo>
                <a:lnTo>
                  <a:pt x="102" y="59"/>
                </a:lnTo>
                <a:lnTo>
                  <a:pt x="102" y="59"/>
                </a:lnTo>
                <a:lnTo>
                  <a:pt x="53" y="59"/>
                </a:lnTo>
                <a:lnTo>
                  <a:pt x="53" y="59"/>
                </a:lnTo>
                <a:close/>
                <a:moveTo>
                  <a:pt x="135" y="72"/>
                </a:moveTo>
                <a:lnTo>
                  <a:pt x="126" y="70"/>
                </a:lnTo>
                <a:lnTo>
                  <a:pt x="126" y="75"/>
                </a:lnTo>
                <a:lnTo>
                  <a:pt x="135" y="77"/>
                </a:lnTo>
                <a:lnTo>
                  <a:pt x="135" y="72"/>
                </a:lnTo>
                <a:lnTo>
                  <a:pt x="135" y="72"/>
                </a:lnTo>
                <a:close/>
                <a:moveTo>
                  <a:pt x="20" y="70"/>
                </a:moveTo>
                <a:lnTo>
                  <a:pt x="20" y="75"/>
                </a:lnTo>
                <a:lnTo>
                  <a:pt x="27" y="74"/>
                </a:lnTo>
                <a:lnTo>
                  <a:pt x="27" y="70"/>
                </a:lnTo>
                <a:lnTo>
                  <a:pt x="20" y="70"/>
                </a:lnTo>
                <a:lnTo>
                  <a:pt x="20" y="70"/>
                </a:lnTo>
                <a:close/>
                <a:moveTo>
                  <a:pt x="22" y="77"/>
                </a:moveTo>
                <a:lnTo>
                  <a:pt x="22" y="81"/>
                </a:lnTo>
                <a:lnTo>
                  <a:pt x="29" y="79"/>
                </a:lnTo>
                <a:lnTo>
                  <a:pt x="27" y="75"/>
                </a:lnTo>
                <a:lnTo>
                  <a:pt x="22" y="77"/>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72"/>
          <p:cNvSpPr>
            <a:spLocks noEditPoints="1"/>
          </p:cNvSpPr>
          <p:nvPr/>
        </p:nvSpPr>
        <p:spPr bwMode="auto">
          <a:xfrm>
            <a:off x="6822440" y="4912678"/>
            <a:ext cx="280670" cy="285115"/>
          </a:xfrm>
          <a:custGeom>
            <a:avLst/>
            <a:gdLst>
              <a:gd name="T0" fmla="*/ 70 w 138"/>
              <a:gd name="T1" fmla="*/ 13 h 140"/>
              <a:gd name="T2" fmla="*/ 90 w 138"/>
              <a:gd name="T3" fmla="*/ 2 h 140"/>
              <a:gd name="T4" fmla="*/ 114 w 138"/>
              <a:gd name="T5" fmla="*/ 4 h 140"/>
              <a:gd name="T6" fmla="*/ 127 w 138"/>
              <a:gd name="T7" fmla="*/ 13 h 140"/>
              <a:gd name="T8" fmla="*/ 136 w 138"/>
              <a:gd name="T9" fmla="*/ 26 h 140"/>
              <a:gd name="T10" fmla="*/ 138 w 138"/>
              <a:gd name="T11" fmla="*/ 50 h 140"/>
              <a:gd name="T12" fmla="*/ 127 w 138"/>
              <a:gd name="T13" fmla="*/ 70 h 140"/>
              <a:gd name="T14" fmla="*/ 63 w 138"/>
              <a:gd name="T15" fmla="*/ 132 h 140"/>
              <a:gd name="T16" fmla="*/ 41 w 138"/>
              <a:gd name="T17" fmla="*/ 140 h 140"/>
              <a:gd name="T18" fmla="*/ 19 w 138"/>
              <a:gd name="T19" fmla="*/ 132 h 140"/>
              <a:gd name="T20" fmla="*/ 11 w 138"/>
              <a:gd name="T21" fmla="*/ 127 h 140"/>
              <a:gd name="T22" fmla="*/ 0 w 138"/>
              <a:gd name="T23" fmla="*/ 107 h 140"/>
              <a:gd name="T24" fmla="*/ 2 w 138"/>
              <a:gd name="T25" fmla="*/ 83 h 140"/>
              <a:gd name="T26" fmla="*/ 11 w 138"/>
              <a:gd name="T27" fmla="*/ 70 h 140"/>
              <a:gd name="T28" fmla="*/ 26 w 138"/>
              <a:gd name="T29" fmla="*/ 121 h 140"/>
              <a:gd name="T30" fmla="*/ 13 w 138"/>
              <a:gd name="T31" fmla="*/ 120 h 140"/>
              <a:gd name="T32" fmla="*/ 110 w 138"/>
              <a:gd name="T33" fmla="*/ 30 h 140"/>
              <a:gd name="T34" fmla="*/ 101 w 138"/>
              <a:gd name="T35" fmla="*/ 30 h 140"/>
              <a:gd name="T36" fmla="*/ 101 w 138"/>
              <a:gd name="T37" fmla="*/ 37 h 140"/>
              <a:gd name="T38" fmla="*/ 110 w 138"/>
              <a:gd name="T39" fmla="*/ 37 h 140"/>
              <a:gd name="T40" fmla="*/ 110 w 138"/>
              <a:gd name="T41" fmla="*/ 30 h 140"/>
              <a:gd name="T42" fmla="*/ 119 w 138"/>
              <a:gd name="T43" fmla="*/ 15 h 140"/>
              <a:gd name="T44" fmla="*/ 114 w 138"/>
              <a:gd name="T45" fmla="*/ 21 h 140"/>
              <a:gd name="T46" fmla="*/ 119 w 138"/>
              <a:gd name="T47" fmla="*/ 26 h 140"/>
              <a:gd name="T48" fmla="*/ 125 w 138"/>
              <a:gd name="T49" fmla="*/ 21 h 140"/>
              <a:gd name="T50" fmla="*/ 116 w 138"/>
              <a:gd name="T51" fmla="*/ 30 h 140"/>
              <a:gd name="T52" fmla="*/ 116 w 138"/>
              <a:gd name="T53" fmla="*/ 37 h 140"/>
              <a:gd name="T54" fmla="*/ 123 w 138"/>
              <a:gd name="T55" fmla="*/ 37 h 140"/>
              <a:gd name="T56" fmla="*/ 123 w 138"/>
              <a:gd name="T57" fmla="*/ 30 h 140"/>
              <a:gd name="T58" fmla="*/ 116 w 138"/>
              <a:gd name="T59" fmla="*/ 30 h 140"/>
              <a:gd name="T60" fmla="*/ 101 w 138"/>
              <a:gd name="T61" fmla="*/ 17 h 140"/>
              <a:gd name="T62" fmla="*/ 101 w 138"/>
              <a:gd name="T63" fmla="*/ 24 h 140"/>
              <a:gd name="T64" fmla="*/ 110 w 138"/>
              <a:gd name="T65" fmla="*/ 24 h 140"/>
              <a:gd name="T66" fmla="*/ 110 w 138"/>
              <a:gd name="T67" fmla="*/ 17 h 140"/>
              <a:gd name="T68" fmla="*/ 101 w 138"/>
              <a:gd name="T69" fmla="*/ 17 h 140"/>
              <a:gd name="T70" fmla="*/ 119 w 138"/>
              <a:gd name="T71" fmla="*/ 59 h 140"/>
              <a:gd name="T72" fmla="*/ 20 w 138"/>
              <a:gd name="T73" fmla="*/ 81 h 140"/>
              <a:gd name="T74" fmla="*/ 35 w 138"/>
              <a:gd name="T75" fmla="*/ 116 h 140"/>
              <a:gd name="T76" fmla="*/ 33 w 138"/>
              <a:gd name="T77" fmla="*/ 127 h 140"/>
              <a:gd name="T78" fmla="*/ 28 w 138"/>
              <a:gd name="T79" fmla="*/ 105 h 140"/>
              <a:gd name="T80" fmla="*/ 39 w 138"/>
              <a:gd name="T81" fmla="*/ 107 h 140"/>
              <a:gd name="T82" fmla="*/ 19 w 138"/>
              <a:gd name="T83" fmla="*/ 99 h 140"/>
              <a:gd name="T84" fmla="*/ 24 w 138"/>
              <a:gd name="T85" fmla="*/ 11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 h="140">
                <a:moveTo>
                  <a:pt x="11" y="70"/>
                </a:moveTo>
                <a:lnTo>
                  <a:pt x="70" y="13"/>
                </a:lnTo>
                <a:lnTo>
                  <a:pt x="70" y="13"/>
                </a:lnTo>
                <a:lnTo>
                  <a:pt x="75" y="8"/>
                </a:lnTo>
                <a:lnTo>
                  <a:pt x="83" y="4"/>
                </a:lnTo>
                <a:lnTo>
                  <a:pt x="90" y="2"/>
                </a:lnTo>
                <a:lnTo>
                  <a:pt x="97" y="0"/>
                </a:lnTo>
                <a:lnTo>
                  <a:pt x="107" y="2"/>
                </a:lnTo>
                <a:lnTo>
                  <a:pt x="114" y="4"/>
                </a:lnTo>
                <a:lnTo>
                  <a:pt x="121" y="8"/>
                </a:lnTo>
                <a:lnTo>
                  <a:pt x="127" y="13"/>
                </a:lnTo>
                <a:lnTo>
                  <a:pt x="127" y="13"/>
                </a:lnTo>
                <a:lnTo>
                  <a:pt x="127" y="13"/>
                </a:lnTo>
                <a:lnTo>
                  <a:pt x="132" y="19"/>
                </a:lnTo>
                <a:lnTo>
                  <a:pt x="136" y="26"/>
                </a:lnTo>
                <a:lnTo>
                  <a:pt x="138" y="33"/>
                </a:lnTo>
                <a:lnTo>
                  <a:pt x="138" y="41"/>
                </a:lnTo>
                <a:lnTo>
                  <a:pt x="138" y="50"/>
                </a:lnTo>
                <a:lnTo>
                  <a:pt x="136" y="57"/>
                </a:lnTo>
                <a:lnTo>
                  <a:pt x="132" y="65"/>
                </a:lnTo>
                <a:lnTo>
                  <a:pt x="127" y="70"/>
                </a:lnTo>
                <a:lnTo>
                  <a:pt x="70" y="129"/>
                </a:lnTo>
                <a:lnTo>
                  <a:pt x="70" y="129"/>
                </a:lnTo>
                <a:lnTo>
                  <a:pt x="63" y="132"/>
                </a:lnTo>
                <a:lnTo>
                  <a:pt x="55" y="136"/>
                </a:lnTo>
                <a:lnTo>
                  <a:pt x="48" y="140"/>
                </a:lnTo>
                <a:lnTo>
                  <a:pt x="41" y="140"/>
                </a:lnTo>
                <a:lnTo>
                  <a:pt x="33" y="140"/>
                </a:lnTo>
                <a:lnTo>
                  <a:pt x="26" y="136"/>
                </a:lnTo>
                <a:lnTo>
                  <a:pt x="19" y="132"/>
                </a:lnTo>
                <a:lnTo>
                  <a:pt x="11" y="129"/>
                </a:lnTo>
                <a:lnTo>
                  <a:pt x="11" y="127"/>
                </a:lnTo>
                <a:lnTo>
                  <a:pt x="11" y="127"/>
                </a:lnTo>
                <a:lnTo>
                  <a:pt x="6" y="121"/>
                </a:lnTo>
                <a:lnTo>
                  <a:pt x="2" y="114"/>
                </a:lnTo>
                <a:lnTo>
                  <a:pt x="0" y="107"/>
                </a:lnTo>
                <a:lnTo>
                  <a:pt x="0" y="99"/>
                </a:lnTo>
                <a:lnTo>
                  <a:pt x="0" y="92"/>
                </a:lnTo>
                <a:lnTo>
                  <a:pt x="2" y="83"/>
                </a:lnTo>
                <a:lnTo>
                  <a:pt x="6" y="77"/>
                </a:lnTo>
                <a:lnTo>
                  <a:pt x="11" y="70"/>
                </a:lnTo>
                <a:lnTo>
                  <a:pt x="11" y="70"/>
                </a:lnTo>
                <a:close/>
                <a:moveTo>
                  <a:pt x="13" y="120"/>
                </a:moveTo>
                <a:lnTo>
                  <a:pt x="19" y="127"/>
                </a:lnTo>
                <a:lnTo>
                  <a:pt x="26" y="121"/>
                </a:lnTo>
                <a:lnTo>
                  <a:pt x="24" y="114"/>
                </a:lnTo>
                <a:lnTo>
                  <a:pt x="19" y="114"/>
                </a:lnTo>
                <a:lnTo>
                  <a:pt x="13" y="120"/>
                </a:lnTo>
                <a:lnTo>
                  <a:pt x="13" y="120"/>
                </a:lnTo>
                <a:close/>
                <a:moveTo>
                  <a:pt x="110" y="30"/>
                </a:moveTo>
                <a:lnTo>
                  <a:pt x="110" y="30"/>
                </a:lnTo>
                <a:lnTo>
                  <a:pt x="107" y="28"/>
                </a:lnTo>
                <a:lnTo>
                  <a:pt x="101" y="30"/>
                </a:lnTo>
                <a:lnTo>
                  <a:pt x="101" y="30"/>
                </a:lnTo>
                <a:lnTo>
                  <a:pt x="101" y="33"/>
                </a:lnTo>
                <a:lnTo>
                  <a:pt x="101" y="37"/>
                </a:lnTo>
                <a:lnTo>
                  <a:pt x="101" y="37"/>
                </a:lnTo>
                <a:lnTo>
                  <a:pt x="107" y="39"/>
                </a:lnTo>
                <a:lnTo>
                  <a:pt x="110" y="37"/>
                </a:lnTo>
                <a:lnTo>
                  <a:pt x="110" y="37"/>
                </a:lnTo>
                <a:lnTo>
                  <a:pt x="112" y="33"/>
                </a:lnTo>
                <a:lnTo>
                  <a:pt x="110" y="30"/>
                </a:lnTo>
                <a:lnTo>
                  <a:pt x="110" y="30"/>
                </a:lnTo>
                <a:close/>
                <a:moveTo>
                  <a:pt x="123" y="17"/>
                </a:moveTo>
                <a:lnTo>
                  <a:pt x="123" y="17"/>
                </a:lnTo>
                <a:lnTo>
                  <a:pt x="119" y="15"/>
                </a:lnTo>
                <a:lnTo>
                  <a:pt x="116" y="17"/>
                </a:lnTo>
                <a:lnTo>
                  <a:pt x="116" y="17"/>
                </a:lnTo>
                <a:lnTo>
                  <a:pt x="114" y="21"/>
                </a:lnTo>
                <a:lnTo>
                  <a:pt x="116" y="24"/>
                </a:lnTo>
                <a:lnTo>
                  <a:pt x="116" y="24"/>
                </a:lnTo>
                <a:lnTo>
                  <a:pt x="119" y="26"/>
                </a:lnTo>
                <a:lnTo>
                  <a:pt x="123" y="24"/>
                </a:lnTo>
                <a:lnTo>
                  <a:pt x="123" y="24"/>
                </a:lnTo>
                <a:lnTo>
                  <a:pt x="125" y="21"/>
                </a:lnTo>
                <a:lnTo>
                  <a:pt x="123" y="17"/>
                </a:lnTo>
                <a:lnTo>
                  <a:pt x="123" y="17"/>
                </a:lnTo>
                <a:close/>
                <a:moveTo>
                  <a:pt x="116" y="30"/>
                </a:moveTo>
                <a:lnTo>
                  <a:pt x="116" y="30"/>
                </a:lnTo>
                <a:lnTo>
                  <a:pt x="114" y="33"/>
                </a:lnTo>
                <a:lnTo>
                  <a:pt x="116" y="37"/>
                </a:lnTo>
                <a:lnTo>
                  <a:pt x="116" y="37"/>
                </a:lnTo>
                <a:lnTo>
                  <a:pt x="119" y="39"/>
                </a:lnTo>
                <a:lnTo>
                  <a:pt x="123" y="37"/>
                </a:lnTo>
                <a:lnTo>
                  <a:pt x="123" y="37"/>
                </a:lnTo>
                <a:lnTo>
                  <a:pt x="125" y="33"/>
                </a:lnTo>
                <a:lnTo>
                  <a:pt x="123" y="30"/>
                </a:lnTo>
                <a:lnTo>
                  <a:pt x="123" y="30"/>
                </a:lnTo>
                <a:lnTo>
                  <a:pt x="119" y="28"/>
                </a:lnTo>
                <a:lnTo>
                  <a:pt x="116" y="30"/>
                </a:lnTo>
                <a:lnTo>
                  <a:pt x="116" y="30"/>
                </a:lnTo>
                <a:close/>
                <a:moveTo>
                  <a:pt x="101" y="17"/>
                </a:moveTo>
                <a:lnTo>
                  <a:pt x="101" y="17"/>
                </a:lnTo>
                <a:lnTo>
                  <a:pt x="101" y="21"/>
                </a:lnTo>
                <a:lnTo>
                  <a:pt x="101" y="24"/>
                </a:lnTo>
                <a:lnTo>
                  <a:pt x="101" y="24"/>
                </a:lnTo>
                <a:lnTo>
                  <a:pt x="107" y="26"/>
                </a:lnTo>
                <a:lnTo>
                  <a:pt x="110" y="24"/>
                </a:lnTo>
                <a:lnTo>
                  <a:pt x="110" y="24"/>
                </a:lnTo>
                <a:lnTo>
                  <a:pt x="112" y="21"/>
                </a:lnTo>
                <a:lnTo>
                  <a:pt x="110" y="17"/>
                </a:lnTo>
                <a:lnTo>
                  <a:pt x="110" y="17"/>
                </a:lnTo>
                <a:lnTo>
                  <a:pt x="107" y="15"/>
                </a:lnTo>
                <a:lnTo>
                  <a:pt x="101" y="17"/>
                </a:lnTo>
                <a:lnTo>
                  <a:pt x="101" y="17"/>
                </a:lnTo>
                <a:close/>
                <a:moveTo>
                  <a:pt x="20" y="81"/>
                </a:moveTo>
                <a:lnTo>
                  <a:pt x="59" y="120"/>
                </a:lnTo>
                <a:lnTo>
                  <a:pt x="119" y="59"/>
                </a:lnTo>
                <a:lnTo>
                  <a:pt x="81" y="21"/>
                </a:lnTo>
                <a:lnTo>
                  <a:pt x="20" y="81"/>
                </a:lnTo>
                <a:lnTo>
                  <a:pt x="20" y="81"/>
                </a:lnTo>
                <a:close/>
                <a:moveTo>
                  <a:pt x="33" y="127"/>
                </a:moveTo>
                <a:lnTo>
                  <a:pt x="41" y="121"/>
                </a:lnTo>
                <a:lnTo>
                  <a:pt x="35" y="116"/>
                </a:lnTo>
                <a:lnTo>
                  <a:pt x="28" y="116"/>
                </a:lnTo>
                <a:lnTo>
                  <a:pt x="28" y="121"/>
                </a:lnTo>
                <a:lnTo>
                  <a:pt x="33" y="127"/>
                </a:lnTo>
                <a:lnTo>
                  <a:pt x="33" y="127"/>
                </a:lnTo>
                <a:close/>
                <a:moveTo>
                  <a:pt x="33" y="99"/>
                </a:moveTo>
                <a:lnTo>
                  <a:pt x="28" y="105"/>
                </a:lnTo>
                <a:lnTo>
                  <a:pt x="28" y="112"/>
                </a:lnTo>
                <a:lnTo>
                  <a:pt x="33" y="112"/>
                </a:lnTo>
                <a:lnTo>
                  <a:pt x="39" y="107"/>
                </a:lnTo>
                <a:lnTo>
                  <a:pt x="33" y="99"/>
                </a:lnTo>
                <a:lnTo>
                  <a:pt x="33" y="99"/>
                </a:lnTo>
                <a:close/>
                <a:moveTo>
                  <a:pt x="19" y="99"/>
                </a:moveTo>
                <a:lnTo>
                  <a:pt x="13" y="107"/>
                </a:lnTo>
                <a:lnTo>
                  <a:pt x="19" y="112"/>
                </a:lnTo>
                <a:lnTo>
                  <a:pt x="24" y="112"/>
                </a:lnTo>
                <a:lnTo>
                  <a:pt x="24" y="105"/>
                </a:lnTo>
                <a:lnTo>
                  <a:pt x="19" y="99"/>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7"/>
          <p:cNvSpPr>
            <a:spLocks noEditPoints="1"/>
          </p:cNvSpPr>
          <p:nvPr/>
        </p:nvSpPr>
        <p:spPr bwMode="auto">
          <a:xfrm>
            <a:off x="6075680" y="1216660"/>
            <a:ext cx="287020" cy="295275"/>
          </a:xfrm>
          <a:custGeom>
            <a:avLst/>
            <a:gdLst>
              <a:gd name="T0" fmla="*/ 34 w 141"/>
              <a:gd name="T1" fmla="*/ 41 h 145"/>
              <a:gd name="T2" fmla="*/ 34 w 141"/>
              <a:gd name="T3" fmla="*/ 118 h 145"/>
              <a:gd name="T4" fmla="*/ 62 w 141"/>
              <a:gd name="T5" fmla="*/ 118 h 145"/>
              <a:gd name="T6" fmla="*/ 62 w 141"/>
              <a:gd name="T7" fmla="*/ 41 h 145"/>
              <a:gd name="T8" fmla="*/ 34 w 141"/>
              <a:gd name="T9" fmla="*/ 41 h 145"/>
              <a:gd name="T10" fmla="*/ 34 w 141"/>
              <a:gd name="T11" fmla="*/ 41 h 145"/>
              <a:gd name="T12" fmla="*/ 0 w 141"/>
              <a:gd name="T13" fmla="*/ 127 h 145"/>
              <a:gd name="T14" fmla="*/ 11 w 141"/>
              <a:gd name="T15" fmla="*/ 127 h 145"/>
              <a:gd name="T16" fmla="*/ 11 w 141"/>
              <a:gd name="T17" fmla="*/ 118 h 145"/>
              <a:gd name="T18" fmla="*/ 18 w 141"/>
              <a:gd name="T19" fmla="*/ 118 h 145"/>
              <a:gd name="T20" fmla="*/ 18 w 141"/>
              <a:gd name="T21" fmla="*/ 41 h 145"/>
              <a:gd name="T22" fmla="*/ 5 w 141"/>
              <a:gd name="T23" fmla="*/ 41 h 145"/>
              <a:gd name="T24" fmla="*/ 5 w 141"/>
              <a:gd name="T25" fmla="*/ 33 h 145"/>
              <a:gd name="T26" fmla="*/ 31 w 141"/>
              <a:gd name="T27" fmla="*/ 21 h 145"/>
              <a:gd name="T28" fmla="*/ 67 w 141"/>
              <a:gd name="T29" fmla="*/ 0 h 145"/>
              <a:gd name="T30" fmla="*/ 104 w 141"/>
              <a:gd name="T31" fmla="*/ 21 h 145"/>
              <a:gd name="T32" fmla="*/ 132 w 141"/>
              <a:gd name="T33" fmla="*/ 35 h 145"/>
              <a:gd name="T34" fmla="*/ 132 w 141"/>
              <a:gd name="T35" fmla="*/ 41 h 145"/>
              <a:gd name="T36" fmla="*/ 121 w 141"/>
              <a:gd name="T37" fmla="*/ 41 h 145"/>
              <a:gd name="T38" fmla="*/ 121 w 141"/>
              <a:gd name="T39" fmla="*/ 118 h 145"/>
              <a:gd name="T40" fmla="*/ 128 w 141"/>
              <a:gd name="T41" fmla="*/ 118 h 145"/>
              <a:gd name="T42" fmla="*/ 128 w 141"/>
              <a:gd name="T43" fmla="*/ 127 h 145"/>
              <a:gd name="T44" fmla="*/ 141 w 141"/>
              <a:gd name="T45" fmla="*/ 127 h 145"/>
              <a:gd name="T46" fmla="*/ 141 w 141"/>
              <a:gd name="T47" fmla="*/ 145 h 145"/>
              <a:gd name="T48" fmla="*/ 0 w 141"/>
              <a:gd name="T49" fmla="*/ 145 h 145"/>
              <a:gd name="T50" fmla="*/ 0 w 141"/>
              <a:gd name="T51" fmla="*/ 127 h 145"/>
              <a:gd name="T52" fmla="*/ 0 w 141"/>
              <a:gd name="T53" fmla="*/ 127 h 145"/>
              <a:gd name="T54" fmla="*/ 104 w 141"/>
              <a:gd name="T55" fmla="*/ 118 h 145"/>
              <a:gd name="T56" fmla="*/ 104 w 141"/>
              <a:gd name="T57" fmla="*/ 41 h 145"/>
              <a:gd name="T58" fmla="*/ 78 w 141"/>
              <a:gd name="T59" fmla="*/ 41 h 145"/>
              <a:gd name="T60" fmla="*/ 78 w 141"/>
              <a:gd name="T61" fmla="*/ 118 h 145"/>
              <a:gd name="T62" fmla="*/ 104 w 141"/>
              <a:gd name="T63" fmla="*/ 11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145">
                <a:moveTo>
                  <a:pt x="34" y="41"/>
                </a:moveTo>
                <a:lnTo>
                  <a:pt x="34" y="118"/>
                </a:lnTo>
                <a:lnTo>
                  <a:pt x="62" y="118"/>
                </a:lnTo>
                <a:lnTo>
                  <a:pt x="62" y="41"/>
                </a:lnTo>
                <a:lnTo>
                  <a:pt x="34" y="41"/>
                </a:lnTo>
                <a:lnTo>
                  <a:pt x="34" y="41"/>
                </a:lnTo>
                <a:close/>
                <a:moveTo>
                  <a:pt x="0" y="127"/>
                </a:moveTo>
                <a:lnTo>
                  <a:pt x="11" y="127"/>
                </a:lnTo>
                <a:lnTo>
                  <a:pt x="11" y="118"/>
                </a:lnTo>
                <a:lnTo>
                  <a:pt x="18" y="118"/>
                </a:lnTo>
                <a:lnTo>
                  <a:pt x="18" y="41"/>
                </a:lnTo>
                <a:lnTo>
                  <a:pt x="5" y="41"/>
                </a:lnTo>
                <a:lnTo>
                  <a:pt x="5" y="33"/>
                </a:lnTo>
                <a:lnTo>
                  <a:pt x="31" y="21"/>
                </a:lnTo>
                <a:lnTo>
                  <a:pt x="67" y="0"/>
                </a:lnTo>
                <a:lnTo>
                  <a:pt x="104" y="21"/>
                </a:lnTo>
                <a:lnTo>
                  <a:pt x="132" y="35"/>
                </a:lnTo>
                <a:lnTo>
                  <a:pt x="132" y="41"/>
                </a:lnTo>
                <a:lnTo>
                  <a:pt x="121" y="41"/>
                </a:lnTo>
                <a:lnTo>
                  <a:pt x="121" y="118"/>
                </a:lnTo>
                <a:lnTo>
                  <a:pt x="128" y="118"/>
                </a:lnTo>
                <a:lnTo>
                  <a:pt x="128" y="127"/>
                </a:lnTo>
                <a:lnTo>
                  <a:pt x="141" y="127"/>
                </a:lnTo>
                <a:lnTo>
                  <a:pt x="141" y="145"/>
                </a:lnTo>
                <a:lnTo>
                  <a:pt x="0" y="145"/>
                </a:lnTo>
                <a:lnTo>
                  <a:pt x="0" y="127"/>
                </a:lnTo>
                <a:lnTo>
                  <a:pt x="0" y="127"/>
                </a:lnTo>
                <a:close/>
                <a:moveTo>
                  <a:pt x="104" y="118"/>
                </a:moveTo>
                <a:lnTo>
                  <a:pt x="104" y="41"/>
                </a:lnTo>
                <a:lnTo>
                  <a:pt x="78" y="41"/>
                </a:lnTo>
                <a:lnTo>
                  <a:pt x="78" y="118"/>
                </a:lnTo>
                <a:lnTo>
                  <a:pt x="104" y="118"/>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7"/>
          <p:cNvSpPr>
            <a:spLocks noEditPoints="1"/>
          </p:cNvSpPr>
          <p:nvPr/>
        </p:nvSpPr>
        <p:spPr bwMode="auto">
          <a:xfrm>
            <a:off x="6794818" y="1216660"/>
            <a:ext cx="335915" cy="295275"/>
          </a:xfrm>
          <a:custGeom>
            <a:avLst/>
            <a:gdLst>
              <a:gd name="T0" fmla="*/ 43 w 165"/>
              <a:gd name="T1" fmla="*/ 42 h 145"/>
              <a:gd name="T2" fmla="*/ 48 w 165"/>
              <a:gd name="T3" fmla="*/ 27 h 145"/>
              <a:gd name="T4" fmla="*/ 52 w 165"/>
              <a:gd name="T5" fmla="*/ 18 h 145"/>
              <a:gd name="T6" fmla="*/ 54 w 165"/>
              <a:gd name="T7" fmla="*/ 13 h 145"/>
              <a:gd name="T8" fmla="*/ 57 w 165"/>
              <a:gd name="T9" fmla="*/ 9 h 145"/>
              <a:gd name="T10" fmla="*/ 66 w 165"/>
              <a:gd name="T11" fmla="*/ 9 h 145"/>
              <a:gd name="T12" fmla="*/ 66 w 165"/>
              <a:gd name="T13" fmla="*/ 9 h 145"/>
              <a:gd name="T14" fmla="*/ 72 w 165"/>
              <a:gd name="T15" fmla="*/ 13 h 145"/>
              <a:gd name="T16" fmla="*/ 83 w 165"/>
              <a:gd name="T17" fmla="*/ 20 h 145"/>
              <a:gd name="T18" fmla="*/ 94 w 165"/>
              <a:gd name="T19" fmla="*/ 24 h 145"/>
              <a:gd name="T20" fmla="*/ 107 w 165"/>
              <a:gd name="T21" fmla="*/ 16 h 145"/>
              <a:gd name="T22" fmla="*/ 114 w 165"/>
              <a:gd name="T23" fmla="*/ 9 h 145"/>
              <a:gd name="T24" fmla="*/ 118 w 165"/>
              <a:gd name="T25" fmla="*/ 3 h 145"/>
              <a:gd name="T26" fmla="*/ 123 w 165"/>
              <a:gd name="T27" fmla="*/ 0 h 145"/>
              <a:gd name="T28" fmla="*/ 129 w 165"/>
              <a:gd name="T29" fmla="*/ 2 h 145"/>
              <a:gd name="T30" fmla="*/ 132 w 165"/>
              <a:gd name="T31" fmla="*/ 9 h 145"/>
              <a:gd name="T32" fmla="*/ 134 w 165"/>
              <a:gd name="T33" fmla="*/ 27 h 145"/>
              <a:gd name="T34" fmla="*/ 134 w 165"/>
              <a:gd name="T35" fmla="*/ 35 h 145"/>
              <a:gd name="T36" fmla="*/ 154 w 165"/>
              <a:gd name="T37" fmla="*/ 123 h 145"/>
              <a:gd name="T38" fmla="*/ 165 w 165"/>
              <a:gd name="T39" fmla="*/ 145 h 145"/>
              <a:gd name="T40" fmla="*/ 94 w 165"/>
              <a:gd name="T41" fmla="*/ 136 h 145"/>
              <a:gd name="T42" fmla="*/ 125 w 165"/>
              <a:gd name="T43" fmla="*/ 123 h 145"/>
              <a:gd name="T44" fmla="*/ 125 w 165"/>
              <a:gd name="T45" fmla="*/ 35 h 145"/>
              <a:gd name="T46" fmla="*/ 125 w 165"/>
              <a:gd name="T47" fmla="*/ 27 h 145"/>
              <a:gd name="T48" fmla="*/ 123 w 165"/>
              <a:gd name="T49" fmla="*/ 13 h 145"/>
              <a:gd name="T50" fmla="*/ 121 w 165"/>
              <a:gd name="T51" fmla="*/ 14 h 145"/>
              <a:gd name="T52" fmla="*/ 114 w 165"/>
              <a:gd name="T53" fmla="*/ 24 h 145"/>
              <a:gd name="T54" fmla="*/ 99 w 165"/>
              <a:gd name="T55" fmla="*/ 33 h 145"/>
              <a:gd name="T56" fmla="*/ 88 w 165"/>
              <a:gd name="T57" fmla="*/ 33 h 145"/>
              <a:gd name="T58" fmla="*/ 74 w 165"/>
              <a:gd name="T59" fmla="*/ 25 h 145"/>
              <a:gd name="T60" fmla="*/ 65 w 165"/>
              <a:gd name="T61" fmla="*/ 18 h 145"/>
              <a:gd name="T62" fmla="*/ 63 w 165"/>
              <a:gd name="T63" fmla="*/ 18 h 145"/>
              <a:gd name="T64" fmla="*/ 63 w 165"/>
              <a:gd name="T65" fmla="*/ 18 h 145"/>
              <a:gd name="T66" fmla="*/ 61 w 165"/>
              <a:gd name="T67" fmla="*/ 22 h 145"/>
              <a:gd name="T68" fmla="*/ 59 w 165"/>
              <a:gd name="T69" fmla="*/ 27 h 145"/>
              <a:gd name="T70" fmla="*/ 59 w 165"/>
              <a:gd name="T71" fmla="*/ 42 h 145"/>
              <a:gd name="T72" fmla="*/ 77 w 165"/>
              <a:gd name="T73" fmla="*/ 42 h 145"/>
              <a:gd name="T74" fmla="*/ 87 w 165"/>
              <a:gd name="T75" fmla="*/ 88 h 145"/>
              <a:gd name="T76" fmla="*/ 87 w 165"/>
              <a:gd name="T77" fmla="*/ 139 h 145"/>
              <a:gd name="T78" fmla="*/ 52 w 165"/>
              <a:gd name="T79" fmla="*/ 141 h 145"/>
              <a:gd name="T80" fmla="*/ 19 w 165"/>
              <a:gd name="T81" fmla="*/ 139 h 145"/>
              <a:gd name="T82" fmla="*/ 19 w 165"/>
              <a:gd name="T83" fmla="*/ 88 h 145"/>
              <a:gd name="T84" fmla="*/ 28 w 165"/>
              <a:gd name="T85" fmla="*/ 42 h 145"/>
              <a:gd name="T86" fmla="*/ 103 w 165"/>
              <a:gd name="T87" fmla="*/ 119 h 145"/>
              <a:gd name="T88" fmla="*/ 94 w 165"/>
              <a:gd name="T89" fmla="*/ 103 h 145"/>
              <a:gd name="T90" fmla="*/ 92 w 165"/>
              <a:gd name="T91" fmla="*/ 132 h 145"/>
              <a:gd name="T92" fmla="*/ 103 w 165"/>
              <a:gd name="T93" fmla="*/ 119 h 145"/>
              <a:gd name="T94" fmla="*/ 13 w 165"/>
              <a:gd name="T95" fmla="*/ 139 h 145"/>
              <a:gd name="T96" fmla="*/ 0 w 165"/>
              <a:gd name="T97" fmla="*/ 103 h 145"/>
              <a:gd name="T98" fmla="*/ 11 w 165"/>
              <a:gd name="T99" fmla="*/ 103 h 145"/>
              <a:gd name="T100" fmla="*/ 13 w 165"/>
              <a:gd name="T101" fmla="*/ 139 h 145"/>
              <a:gd name="T102" fmla="*/ 41 w 165"/>
              <a:gd name="T103" fmla="*/ 57 h 145"/>
              <a:gd name="T104" fmla="*/ 35 w 165"/>
              <a:gd name="T105" fmla="*/ 80 h 145"/>
              <a:gd name="T106" fmla="*/ 35 w 165"/>
              <a:gd name="T107" fmla="*/ 108 h 145"/>
              <a:gd name="T108" fmla="*/ 70 w 165"/>
              <a:gd name="T109" fmla="*/ 108 h 145"/>
              <a:gd name="T110" fmla="*/ 72 w 165"/>
              <a:gd name="T111" fmla="*/ 95 h 145"/>
              <a:gd name="T112" fmla="*/ 68 w 165"/>
              <a:gd name="T113" fmla="*/ 69 h 145"/>
              <a:gd name="T114" fmla="*/ 66 w 165"/>
              <a:gd name="T115" fmla="*/ 57 h 145"/>
              <a:gd name="T116" fmla="*/ 41 w 165"/>
              <a:gd name="T117" fmla="*/ 5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 h="145">
                <a:moveTo>
                  <a:pt x="28" y="42"/>
                </a:moveTo>
                <a:lnTo>
                  <a:pt x="43" y="42"/>
                </a:lnTo>
                <a:lnTo>
                  <a:pt x="44" y="27"/>
                </a:lnTo>
                <a:lnTo>
                  <a:pt x="48" y="27"/>
                </a:lnTo>
                <a:lnTo>
                  <a:pt x="48" y="27"/>
                </a:lnTo>
                <a:lnTo>
                  <a:pt x="52" y="18"/>
                </a:lnTo>
                <a:lnTo>
                  <a:pt x="52" y="18"/>
                </a:lnTo>
                <a:lnTo>
                  <a:pt x="54" y="13"/>
                </a:lnTo>
                <a:lnTo>
                  <a:pt x="57" y="9"/>
                </a:lnTo>
                <a:lnTo>
                  <a:pt x="57" y="9"/>
                </a:lnTo>
                <a:lnTo>
                  <a:pt x="61" y="7"/>
                </a:lnTo>
                <a:lnTo>
                  <a:pt x="66" y="9"/>
                </a:lnTo>
                <a:lnTo>
                  <a:pt x="66" y="9"/>
                </a:lnTo>
                <a:lnTo>
                  <a:pt x="66" y="9"/>
                </a:lnTo>
                <a:lnTo>
                  <a:pt x="72" y="13"/>
                </a:lnTo>
                <a:lnTo>
                  <a:pt x="72" y="13"/>
                </a:lnTo>
                <a:lnTo>
                  <a:pt x="77" y="18"/>
                </a:lnTo>
                <a:lnTo>
                  <a:pt x="83" y="20"/>
                </a:lnTo>
                <a:lnTo>
                  <a:pt x="88" y="22"/>
                </a:lnTo>
                <a:lnTo>
                  <a:pt x="94" y="24"/>
                </a:lnTo>
                <a:lnTo>
                  <a:pt x="101" y="22"/>
                </a:lnTo>
                <a:lnTo>
                  <a:pt x="107" y="16"/>
                </a:lnTo>
                <a:lnTo>
                  <a:pt x="107" y="16"/>
                </a:lnTo>
                <a:lnTo>
                  <a:pt x="114" y="9"/>
                </a:lnTo>
                <a:lnTo>
                  <a:pt x="114" y="9"/>
                </a:lnTo>
                <a:lnTo>
                  <a:pt x="118" y="3"/>
                </a:lnTo>
                <a:lnTo>
                  <a:pt x="123" y="0"/>
                </a:lnTo>
                <a:lnTo>
                  <a:pt x="123" y="0"/>
                </a:lnTo>
                <a:lnTo>
                  <a:pt x="127" y="0"/>
                </a:lnTo>
                <a:lnTo>
                  <a:pt x="129" y="2"/>
                </a:lnTo>
                <a:lnTo>
                  <a:pt x="131" y="3"/>
                </a:lnTo>
                <a:lnTo>
                  <a:pt x="132" y="9"/>
                </a:lnTo>
                <a:lnTo>
                  <a:pt x="132" y="9"/>
                </a:lnTo>
                <a:lnTo>
                  <a:pt x="134" y="27"/>
                </a:lnTo>
                <a:lnTo>
                  <a:pt x="134" y="35"/>
                </a:lnTo>
                <a:lnTo>
                  <a:pt x="134" y="35"/>
                </a:lnTo>
                <a:lnTo>
                  <a:pt x="134" y="123"/>
                </a:lnTo>
                <a:lnTo>
                  <a:pt x="154" y="123"/>
                </a:lnTo>
                <a:lnTo>
                  <a:pt x="165" y="137"/>
                </a:lnTo>
                <a:lnTo>
                  <a:pt x="165" y="145"/>
                </a:lnTo>
                <a:lnTo>
                  <a:pt x="94" y="145"/>
                </a:lnTo>
                <a:lnTo>
                  <a:pt x="94" y="136"/>
                </a:lnTo>
                <a:lnTo>
                  <a:pt x="105" y="123"/>
                </a:lnTo>
                <a:lnTo>
                  <a:pt x="125" y="123"/>
                </a:lnTo>
                <a:lnTo>
                  <a:pt x="125" y="35"/>
                </a:lnTo>
                <a:lnTo>
                  <a:pt x="125" y="35"/>
                </a:lnTo>
                <a:lnTo>
                  <a:pt x="125" y="35"/>
                </a:lnTo>
                <a:lnTo>
                  <a:pt x="125" y="27"/>
                </a:lnTo>
                <a:lnTo>
                  <a:pt x="123" y="13"/>
                </a:lnTo>
                <a:lnTo>
                  <a:pt x="123" y="13"/>
                </a:lnTo>
                <a:lnTo>
                  <a:pt x="121" y="14"/>
                </a:lnTo>
                <a:lnTo>
                  <a:pt x="121" y="14"/>
                </a:lnTo>
                <a:lnTo>
                  <a:pt x="114" y="24"/>
                </a:lnTo>
                <a:lnTo>
                  <a:pt x="114" y="24"/>
                </a:lnTo>
                <a:lnTo>
                  <a:pt x="105" y="31"/>
                </a:lnTo>
                <a:lnTo>
                  <a:pt x="99" y="33"/>
                </a:lnTo>
                <a:lnTo>
                  <a:pt x="94" y="33"/>
                </a:lnTo>
                <a:lnTo>
                  <a:pt x="88" y="33"/>
                </a:lnTo>
                <a:lnTo>
                  <a:pt x="81" y="31"/>
                </a:lnTo>
                <a:lnTo>
                  <a:pt x="74" y="25"/>
                </a:lnTo>
                <a:lnTo>
                  <a:pt x="65" y="18"/>
                </a:lnTo>
                <a:lnTo>
                  <a:pt x="65" y="18"/>
                </a:lnTo>
                <a:lnTo>
                  <a:pt x="63" y="18"/>
                </a:lnTo>
                <a:lnTo>
                  <a:pt x="63" y="18"/>
                </a:lnTo>
                <a:lnTo>
                  <a:pt x="63" y="18"/>
                </a:lnTo>
                <a:lnTo>
                  <a:pt x="63" y="18"/>
                </a:lnTo>
                <a:lnTo>
                  <a:pt x="63" y="18"/>
                </a:lnTo>
                <a:lnTo>
                  <a:pt x="61" y="22"/>
                </a:lnTo>
                <a:lnTo>
                  <a:pt x="61" y="22"/>
                </a:lnTo>
                <a:lnTo>
                  <a:pt x="59" y="27"/>
                </a:lnTo>
                <a:lnTo>
                  <a:pt x="61" y="27"/>
                </a:lnTo>
                <a:lnTo>
                  <a:pt x="59" y="42"/>
                </a:lnTo>
                <a:lnTo>
                  <a:pt x="77" y="42"/>
                </a:lnTo>
                <a:lnTo>
                  <a:pt x="77" y="42"/>
                </a:lnTo>
                <a:lnTo>
                  <a:pt x="83" y="64"/>
                </a:lnTo>
                <a:lnTo>
                  <a:pt x="87" y="88"/>
                </a:lnTo>
                <a:lnTo>
                  <a:pt x="88" y="112"/>
                </a:lnTo>
                <a:lnTo>
                  <a:pt x="87" y="139"/>
                </a:lnTo>
                <a:lnTo>
                  <a:pt x="87" y="139"/>
                </a:lnTo>
                <a:lnTo>
                  <a:pt x="52" y="141"/>
                </a:lnTo>
                <a:lnTo>
                  <a:pt x="19" y="139"/>
                </a:lnTo>
                <a:lnTo>
                  <a:pt x="19" y="139"/>
                </a:lnTo>
                <a:lnTo>
                  <a:pt x="17" y="114"/>
                </a:lnTo>
                <a:lnTo>
                  <a:pt x="19" y="88"/>
                </a:lnTo>
                <a:lnTo>
                  <a:pt x="21" y="64"/>
                </a:lnTo>
                <a:lnTo>
                  <a:pt x="28" y="42"/>
                </a:lnTo>
                <a:lnTo>
                  <a:pt x="28" y="42"/>
                </a:lnTo>
                <a:close/>
                <a:moveTo>
                  <a:pt x="103" y="119"/>
                </a:moveTo>
                <a:lnTo>
                  <a:pt x="103" y="103"/>
                </a:lnTo>
                <a:lnTo>
                  <a:pt x="94" y="103"/>
                </a:lnTo>
                <a:lnTo>
                  <a:pt x="94" y="103"/>
                </a:lnTo>
                <a:lnTo>
                  <a:pt x="92" y="132"/>
                </a:lnTo>
                <a:lnTo>
                  <a:pt x="103" y="119"/>
                </a:lnTo>
                <a:lnTo>
                  <a:pt x="103" y="119"/>
                </a:lnTo>
                <a:lnTo>
                  <a:pt x="103" y="119"/>
                </a:lnTo>
                <a:close/>
                <a:moveTo>
                  <a:pt x="13" y="139"/>
                </a:moveTo>
                <a:lnTo>
                  <a:pt x="0" y="139"/>
                </a:lnTo>
                <a:lnTo>
                  <a:pt x="0" y="103"/>
                </a:lnTo>
                <a:lnTo>
                  <a:pt x="11" y="103"/>
                </a:lnTo>
                <a:lnTo>
                  <a:pt x="11" y="103"/>
                </a:lnTo>
                <a:lnTo>
                  <a:pt x="13" y="139"/>
                </a:lnTo>
                <a:lnTo>
                  <a:pt x="13" y="139"/>
                </a:lnTo>
                <a:close/>
                <a:moveTo>
                  <a:pt x="41" y="57"/>
                </a:moveTo>
                <a:lnTo>
                  <a:pt x="41" y="57"/>
                </a:lnTo>
                <a:lnTo>
                  <a:pt x="37" y="69"/>
                </a:lnTo>
                <a:lnTo>
                  <a:pt x="35" y="80"/>
                </a:lnTo>
                <a:lnTo>
                  <a:pt x="33" y="95"/>
                </a:lnTo>
                <a:lnTo>
                  <a:pt x="35" y="108"/>
                </a:lnTo>
                <a:lnTo>
                  <a:pt x="35" y="108"/>
                </a:lnTo>
                <a:lnTo>
                  <a:pt x="70" y="108"/>
                </a:lnTo>
                <a:lnTo>
                  <a:pt x="70" y="108"/>
                </a:lnTo>
                <a:lnTo>
                  <a:pt x="72" y="95"/>
                </a:lnTo>
                <a:lnTo>
                  <a:pt x="70" y="80"/>
                </a:lnTo>
                <a:lnTo>
                  <a:pt x="68" y="69"/>
                </a:lnTo>
                <a:lnTo>
                  <a:pt x="66" y="57"/>
                </a:lnTo>
                <a:lnTo>
                  <a:pt x="66" y="57"/>
                </a:lnTo>
                <a:lnTo>
                  <a:pt x="41" y="57"/>
                </a:lnTo>
                <a:lnTo>
                  <a:pt x="41" y="57"/>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0"/>
          <p:cNvSpPr>
            <a:spLocks noEditPoints="1"/>
          </p:cNvSpPr>
          <p:nvPr/>
        </p:nvSpPr>
        <p:spPr bwMode="auto">
          <a:xfrm>
            <a:off x="6814185" y="2469833"/>
            <a:ext cx="297180" cy="250190"/>
          </a:xfrm>
          <a:custGeom>
            <a:avLst/>
            <a:gdLst>
              <a:gd name="T0" fmla="*/ 139 w 146"/>
              <a:gd name="T1" fmla="*/ 0 h 123"/>
              <a:gd name="T2" fmla="*/ 146 w 146"/>
              <a:gd name="T3" fmla="*/ 5 h 123"/>
              <a:gd name="T4" fmla="*/ 146 w 146"/>
              <a:gd name="T5" fmla="*/ 88 h 123"/>
              <a:gd name="T6" fmla="*/ 100 w 146"/>
              <a:gd name="T7" fmla="*/ 88 h 123"/>
              <a:gd name="T8" fmla="*/ 115 w 146"/>
              <a:gd name="T9" fmla="*/ 112 h 123"/>
              <a:gd name="T10" fmla="*/ 36 w 146"/>
              <a:gd name="T11" fmla="*/ 123 h 123"/>
              <a:gd name="T12" fmla="*/ 49 w 146"/>
              <a:gd name="T13" fmla="*/ 112 h 123"/>
              <a:gd name="T14" fmla="*/ 7 w 146"/>
              <a:gd name="T15" fmla="*/ 88 h 123"/>
              <a:gd name="T16" fmla="*/ 0 w 146"/>
              <a:gd name="T17" fmla="*/ 80 h 123"/>
              <a:gd name="T18" fmla="*/ 0 w 146"/>
              <a:gd name="T19" fmla="*/ 0 h 123"/>
              <a:gd name="T20" fmla="*/ 7 w 146"/>
              <a:gd name="T21" fmla="*/ 0 h 123"/>
              <a:gd name="T22" fmla="*/ 49 w 146"/>
              <a:gd name="T23" fmla="*/ 38 h 123"/>
              <a:gd name="T24" fmla="*/ 51 w 146"/>
              <a:gd name="T25" fmla="*/ 38 h 123"/>
              <a:gd name="T26" fmla="*/ 56 w 146"/>
              <a:gd name="T27" fmla="*/ 33 h 123"/>
              <a:gd name="T28" fmla="*/ 67 w 146"/>
              <a:gd name="T29" fmla="*/ 27 h 123"/>
              <a:gd name="T30" fmla="*/ 75 w 146"/>
              <a:gd name="T31" fmla="*/ 27 h 123"/>
              <a:gd name="T32" fmla="*/ 88 w 146"/>
              <a:gd name="T33" fmla="*/ 31 h 123"/>
              <a:gd name="T34" fmla="*/ 99 w 146"/>
              <a:gd name="T35" fmla="*/ 38 h 123"/>
              <a:gd name="T36" fmla="*/ 99 w 146"/>
              <a:gd name="T37" fmla="*/ 38 h 123"/>
              <a:gd name="T38" fmla="*/ 104 w 146"/>
              <a:gd name="T39" fmla="*/ 33 h 123"/>
              <a:gd name="T40" fmla="*/ 102 w 146"/>
              <a:gd name="T41" fmla="*/ 31 h 123"/>
              <a:gd name="T42" fmla="*/ 89 w 146"/>
              <a:gd name="T43" fmla="*/ 22 h 123"/>
              <a:gd name="T44" fmla="*/ 75 w 146"/>
              <a:gd name="T45" fmla="*/ 20 h 123"/>
              <a:gd name="T46" fmla="*/ 67 w 146"/>
              <a:gd name="T47" fmla="*/ 20 h 123"/>
              <a:gd name="T48" fmla="*/ 53 w 146"/>
              <a:gd name="T49" fmla="*/ 25 h 123"/>
              <a:gd name="T50" fmla="*/ 45 w 146"/>
              <a:gd name="T51" fmla="*/ 31 h 123"/>
              <a:gd name="T52" fmla="*/ 44 w 146"/>
              <a:gd name="T53" fmla="*/ 33 h 123"/>
              <a:gd name="T54" fmla="*/ 60 w 146"/>
              <a:gd name="T55" fmla="*/ 51 h 123"/>
              <a:gd name="T56" fmla="*/ 60 w 146"/>
              <a:gd name="T57" fmla="*/ 51 h 123"/>
              <a:gd name="T58" fmla="*/ 67 w 146"/>
              <a:gd name="T59" fmla="*/ 46 h 123"/>
              <a:gd name="T60" fmla="*/ 75 w 146"/>
              <a:gd name="T61" fmla="*/ 44 h 123"/>
              <a:gd name="T62" fmla="*/ 88 w 146"/>
              <a:gd name="T63" fmla="*/ 51 h 123"/>
              <a:gd name="T64" fmla="*/ 89 w 146"/>
              <a:gd name="T65" fmla="*/ 51 h 123"/>
              <a:gd name="T66" fmla="*/ 95 w 146"/>
              <a:gd name="T67" fmla="*/ 46 h 123"/>
              <a:gd name="T68" fmla="*/ 93 w 146"/>
              <a:gd name="T69" fmla="*/ 44 h 123"/>
              <a:gd name="T70" fmla="*/ 75 w 146"/>
              <a:gd name="T71" fmla="*/ 36 h 123"/>
              <a:gd name="T72" fmla="*/ 64 w 146"/>
              <a:gd name="T73" fmla="*/ 38 h 123"/>
              <a:gd name="T74" fmla="*/ 55 w 146"/>
              <a:gd name="T75" fmla="*/ 44 h 123"/>
              <a:gd name="T76" fmla="*/ 55 w 146"/>
              <a:gd name="T77" fmla="*/ 46 h 123"/>
              <a:gd name="T78" fmla="*/ 75 w 146"/>
              <a:gd name="T79" fmla="*/ 51 h 123"/>
              <a:gd name="T80" fmla="*/ 71 w 146"/>
              <a:gd name="T81" fmla="*/ 53 h 123"/>
              <a:gd name="T82" fmla="*/ 69 w 146"/>
              <a:gd name="T83" fmla="*/ 58 h 123"/>
              <a:gd name="T84" fmla="*/ 75 w 146"/>
              <a:gd name="T85" fmla="*/ 64 h 123"/>
              <a:gd name="T86" fmla="*/ 80 w 146"/>
              <a:gd name="T87" fmla="*/ 62 h 123"/>
              <a:gd name="T88" fmla="*/ 82 w 146"/>
              <a:gd name="T89" fmla="*/ 58 h 123"/>
              <a:gd name="T90" fmla="*/ 75 w 146"/>
              <a:gd name="T91" fmla="*/ 51 h 123"/>
              <a:gd name="T92" fmla="*/ 133 w 146"/>
              <a:gd name="T93" fmla="*/ 11 h 123"/>
              <a:gd name="T94" fmla="*/ 12 w 146"/>
              <a:gd name="T95" fmla="*/ 75 h 123"/>
              <a:gd name="T96" fmla="*/ 133 w 146"/>
              <a:gd name="T97"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6" h="123">
                <a:moveTo>
                  <a:pt x="7" y="0"/>
                </a:moveTo>
                <a:lnTo>
                  <a:pt x="139" y="0"/>
                </a:lnTo>
                <a:lnTo>
                  <a:pt x="146" y="0"/>
                </a:lnTo>
                <a:lnTo>
                  <a:pt x="146" y="5"/>
                </a:lnTo>
                <a:lnTo>
                  <a:pt x="146" y="80"/>
                </a:lnTo>
                <a:lnTo>
                  <a:pt x="146" y="88"/>
                </a:lnTo>
                <a:lnTo>
                  <a:pt x="139" y="88"/>
                </a:lnTo>
                <a:lnTo>
                  <a:pt x="100" y="88"/>
                </a:lnTo>
                <a:lnTo>
                  <a:pt x="100" y="112"/>
                </a:lnTo>
                <a:lnTo>
                  <a:pt x="115" y="112"/>
                </a:lnTo>
                <a:lnTo>
                  <a:pt x="115" y="123"/>
                </a:lnTo>
                <a:lnTo>
                  <a:pt x="36" y="123"/>
                </a:lnTo>
                <a:lnTo>
                  <a:pt x="36" y="112"/>
                </a:lnTo>
                <a:lnTo>
                  <a:pt x="49" y="112"/>
                </a:lnTo>
                <a:lnTo>
                  <a:pt x="49" y="88"/>
                </a:lnTo>
                <a:lnTo>
                  <a:pt x="7" y="88"/>
                </a:lnTo>
                <a:lnTo>
                  <a:pt x="0" y="88"/>
                </a:lnTo>
                <a:lnTo>
                  <a:pt x="0" y="80"/>
                </a:lnTo>
                <a:lnTo>
                  <a:pt x="0" y="5"/>
                </a:lnTo>
                <a:lnTo>
                  <a:pt x="0" y="0"/>
                </a:lnTo>
                <a:lnTo>
                  <a:pt x="7" y="0"/>
                </a:lnTo>
                <a:lnTo>
                  <a:pt x="7" y="0"/>
                </a:lnTo>
                <a:close/>
                <a:moveTo>
                  <a:pt x="44" y="33"/>
                </a:moveTo>
                <a:lnTo>
                  <a:pt x="49" y="38"/>
                </a:lnTo>
                <a:lnTo>
                  <a:pt x="49" y="38"/>
                </a:lnTo>
                <a:lnTo>
                  <a:pt x="51" y="38"/>
                </a:lnTo>
                <a:lnTo>
                  <a:pt x="51" y="38"/>
                </a:lnTo>
                <a:lnTo>
                  <a:pt x="56" y="33"/>
                </a:lnTo>
                <a:lnTo>
                  <a:pt x="62" y="29"/>
                </a:lnTo>
                <a:lnTo>
                  <a:pt x="67" y="27"/>
                </a:lnTo>
                <a:lnTo>
                  <a:pt x="75" y="27"/>
                </a:lnTo>
                <a:lnTo>
                  <a:pt x="75" y="27"/>
                </a:lnTo>
                <a:lnTo>
                  <a:pt x="80" y="27"/>
                </a:lnTo>
                <a:lnTo>
                  <a:pt x="88" y="31"/>
                </a:lnTo>
                <a:lnTo>
                  <a:pt x="93" y="33"/>
                </a:lnTo>
                <a:lnTo>
                  <a:pt x="99" y="38"/>
                </a:lnTo>
                <a:lnTo>
                  <a:pt x="99" y="38"/>
                </a:lnTo>
                <a:lnTo>
                  <a:pt x="99" y="38"/>
                </a:lnTo>
                <a:lnTo>
                  <a:pt x="104" y="33"/>
                </a:lnTo>
                <a:lnTo>
                  <a:pt x="104" y="33"/>
                </a:lnTo>
                <a:lnTo>
                  <a:pt x="102" y="31"/>
                </a:lnTo>
                <a:lnTo>
                  <a:pt x="102" y="31"/>
                </a:lnTo>
                <a:lnTo>
                  <a:pt x="97" y="27"/>
                </a:lnTo>
                <a:lnTo>
                  <a:pt x="89" y="22"/>
                </a:lnTo>
                <a:lnTo>
                  <a:pt x="82" y="20"/>
                </a:lnTo>
                <a:lnTo>
                  <a:pt x="75" y="20"/>
                </a:lnTo>
                <a:lnTo>
                  <a:pt x="75" y="20"/>
                </a:lnTo>
                <a:lnTo>
                  <a:pt x="67" y="20"/>
                </a:lnTo>
                <a:lnTo>
                  <a:pt x="60" y="22"/>
                </a:lnTo>
                <a:lnTo>
                  <a:pt x="53" y="25"/>
                </a:lnTo>
                <a:lnTo>
                  <a:pt x="45" y="31"/>
                </a:lnTo>
                <a:lnTo>
                  <a:pt x="45" y="31"/>
                </a:lnTo>
                <a:lnTo>
                  <a:pt x="44" y="33"/>
                </a:lnTo>
                <a:lnTo>
                  <a:pt x="44" y="33"/>
                </a:lnTo>
                <a:close/>
                <a:moveTo>
                  <a:pt x="55" y="46"/>
                </a:moveTo>
                <a:lnTo>
                  <a:pt x="60" y="51"/>
                </a:lnTo>
                <a:lnTo>
                  <a:pt x="60" y="51"/>
                </a:lnTo>
                <a:lnTo>
                  <a:pt x="60" y="51"/>
                </a:lnTo>
                <a:lnTo>
                  <a:pt x="60" y="51"/>
                </a:lnTo>
                <a:lnTo>
                  <a:pt x="67" y="46"/>
                </a:lnTo>
                <a:lnTo>
                  <a:pt x="75" y="44"/>
                </a:lnTo>
                <a:lnTo>
                  <a:pt x="75" y="44"/>
                </a:lnTo>
                <a:lnTo>
                  <a:pt x="82" y="46"/>
                </a:lnTo>
                <a:lnTo>
                  <a:pt x="88" y="51"/>
                </a:lnTo>
                <a:lnTo>
                  <a:pt x="88" y="51"/>
                </a:lnTo>
                <a:lnTo>
                  <a:pt x="89" y="51"/>
                </a:lnTo>
                <a:lnTo>
                  <a:pt x="95" y="46"/>
                </a:lnTo>
                <a:lnTo>
                  <a:pt x="95" y="46"/>
                </a:lnTo>
                <a:lnTo>
                  <a:pt x="93" y="44"/>
                </a:lnTo>
                <a:lnTo>
                  <a:pt x="93" y="44"/>
                </a:lnTo>
                <a:lnTo>
                  <a:pt x="84" y="38"/>
                </a:lnTo>
                <a:lnTo>
                  <a:pt x="75" y="36"/>
                </a:lnTo>
                <a:lnTo>
                  <a:pt x="75" y="36"/>
                </a:lnTo>
                <a:lnTo>
                  <a:pt x="64" y="38"/>
                </a:lnTo>
                <a:lnTo>
                  <a:pt x="60" y="40"/>
                </a:lnTo>
                <a:lnTo>
                  <a:pt x="55" y="44"/>
                </a:lnTo>
                <a:lnTo>
                  <a:pt x="55" y="44"/>
                </a:lnTo>
                <a:lnTo>
                  <a:pt x="55" y="46"/>
                </a:lnTo>
                <a:lnTo>
                  <a:pt x="55" y="46"/>
                </a:lnTo>
                <a:close/>
                <a:moveTo>
                  <a:pt x="75" y="51"/>
                </a:moveTo>
                <a:lnTo>
                  <a:pt x="75" y="51"/>
                </a:lnTo>
                <a:lnTo>
                  <a:pt x="71" y="53"/>
                </a:lnTo>
                <a:lnTo>
                  <a:pt x="69" y="58"/>
                </a:lnTo>
                <a:lnTo>
                  <a:pt x="69" y="58"/>
                </a:lnTo>
                <a:lnTo>
                  <a:pt x="71" y="62"/>
                </a:lnTo>
                <a:lnTo>
                  <a:pt x="75" y="64"/>
                </a:lnTo>
                <a:lnTo>
                  <a:pt x="75" y="64"/>
                </a:lnTo>
                <a:lnTo>
                  <a:pt x="80" y="62"/>
                </a:lnTo>
                <a:lnTo>
                  <a:pt x="82" y="58"/>
                </a:lnTo>
                <a:lnTo>
                  <a:pt x="82" y="58"/>
                </a:lnTo>
                <a:lnTo>
                  <a:pt x="80" y="53"/>
                </a:lnTo>
                <a:lnTo>
                  <a:pt x="75" y="51"/>
                </a:lnTo>
                <a:lnTo>
                  <a:pt x="75" y="51"/>
                </a:lnTo>
                <a:close/>
                <a:moveTo>
                  <a:pt x="133" y="11"/>
                </a:moveTo>
                <a:lnTo>
                  <a:pt x="12" y="11"/>
                </a:lnTo>
                <a:lnTo>
                  <a:pt x="12" y="75"/>
                </a:lnTo>
                <a:lnTo>
                  <a:pt x="133" y="75"/>
                </a:lnTo>
                <a:lnTo>
                  <a:pt x="133" y="11"/>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495"/>
          <p:cNvSpPr>
            <a:spLocks noEditPoints="1"/>
          </p:cNvSpPr>
          <p:nvPr/>
        </p:nvSpPr>
        <p:spPr bwMode="auto">
          <a:xfrm>
            <a:off x="4697730" y="1216660"/>
            <a:ext cx="276860" cy="295275"/>
          </a:xfrm>
          <a:custGeom>
            <a:avLst/>
            <a:gdLst>
              <a:gd name="T0" fmla="*/ 51 w 136"/>
              <a:gd name="T1" fmla="*/ 3 h 145"/>
              <a:gd name="T2" fmla="*/ 57 w 136"/>
              <a:gd name="T3" fmla="*/ 2 h 145"/>
              <a:gd name="T4" fmla="*/ 70 w 136"/>
              <a:gd name="T5" fmla="*/ 0 h 145"/>
              <a:gd name="T6" fmla="*/ 75 w 136"/>
              <a:gd name="T7" fmla="*/ 0 h 145"/>
              <a:gd name="T8" fmla="*/ 86 w 136"/>
              <a:gd name="T9" fmla="*/ 5 h 145"/>
              <a:gd name="T10" fmla="*/ 94 w 136"/>
              <a:gd name="T11" fmla="*/ 15 h 145"/>
              <a:gd name="T12" fmla="*/ 94 w 136"/>
              <a:gd name="T13" fmla="*/ 15 h 145"/>
              <a:gd name="T14" fmla="*/ 99 w 136"/>
              <a:gd name="T15" fmla="*/ 27 h 145"/>
              <a:gd name="T16" fmla="*/ 97 w 136"/>
              <a:gd name="T17" fmla="*/ 40 h 145"/>
              <a:gd name="T18" fmla="*/ 95 w 136"/>
              <a:gd name="T19" fmla="*/ 46 h 145"/>
              <a:gd name="T20" fmla="*/ 88 w 136"/>
              <a:gd name="T21" fmla="*/ 55 h 145"/>
              <a:gd name="T22" fmla="*/ 73 w 136"/>
              <a:gd name="T23" fmla="*/ 66 h 145"/>
              <a:gd name="T24" fmla="*/ 97 w 136"/>
              <a:gd name="T25" fmla="*/ 145 h 145"/>
              <a:gd name="T26" fmla="*/ 48 w 136"/>
              <a:gd name="T27" fmla="*/ 79 h 145"/>
              <a:gd name="T28" fmla="*/ 42 w 136"/>
              <a:gd name="T29" fmla="*/ 82 h 145"/>
              <a:gd name="T30" fmla="*/ 29 w 136"/>
              <a:gd name="T31" fmla="*/ 84 h 145"/>
              <a:gd name="T32" fmla="*/ 24 w 136"/>
              <a:gd name="T33" fmla="*/ 82 h 145"/>
              <a:gd name="T34" fmla="*/ 13 w 136"/>
              <a:gd name="T35" fmla="*/ 77 h 145"/>
              <a:gd name="T36" fmla="*/ 4 w 136"/>
              <a:gd name="T37" fmla="*/ 68 h 145"/>
              <a:gd name="T38" fmla="*/ 4 w 136"/>
              <a:gd name="T39" fmla="*/ 68 h 145"/>
              <a:gd name="T40" fmla="*/ 0 w 136"/>
              <a:gd name="T41" fmla="*/ 57 h 145"/>
              <a:gd name="T42" fmla="*/ 0 w 136"/>
              <a:gd name="T43" fmla="*/ 44 h 145"/>
              <a:gd name="T44" fmla="*/ 2 w 136"/>
              <a:gd name="T45" fmla="*/ 38 h 145"/>
              <a:gd name="T46" fmla="*/ 9 w 136"/>
              <a:gd name="T47" fmla="*/ 27 h 145"/>
              <a:gd name="T48" fmla="*/ 15 w 136"/>
              <a:gd name="T49" fmla="*/ 24 h 145"/>
              <a:gd name="T50" fmla="*/ 116 w 136"/>
              <a:gd name="T51" fmla="*/ 95 h 145"/>
              <a:gd name="T52" fmla="*/ 117 w 136"/>
              <a:gd name="T53" fmla="*/ 84 h 145"/>
              <a:gd name="T54" fmla="*/ 97 w 136"/>
              <a:gd name="T55" fmla="*/ 97 h 145"/>
              <a:gd name="T56" fmla="*/ 114 w 136"/>
              <a:gd name="T57" fmla="*/ 128 h 145"/>
              <a:gd name="T58" fmla="*/ 132 w 136"/>
              <a:gd name="T59" fmla="*/ 110 h 145"/>
              <a:gd name="T60" fmla="*/ 121 w 136"/>
              <a:gd name="T61" fmla="*/ 106 h 145"/>
              <a:gd name="T62" fmla="*/ 125 w 136"/>
              <a:gd name="T63" fmla="*/ 95 h 145"/>
              <a:gd name="T64" fmla="*/ 117 w 136"/>
              <a:gd name="T65" fmla="*/ 101 h 145"/>
              <a:gd name="T66" fmla="*/ 24 w 136"/>
              <a:gd name="T67" fmla="*/ 38 h 145"/>
              <a:gd name="T68" fmla="*/ 18 w 136"/>
              <a:gd name="T69" fmla="*/ 42 h 145"/>
              <a:gd name="T70" fmla="*/ 17 w 136"/>
              <a:gd name="T71" fmla="*/ 48 h 145"/>
              <a:gd name="T72" fmla="*/ 18 w 136"/>
              <a:gd name="T73" fmla="*/ 60 h 145"/>
              <a:gd name="T74" fmla="*/ 18 w 136"/>
              <a:gd name="T75" fmla="*/ 60 h 145"/>
              <a:gd name="T76" fmla="*/ 28 w 136"/>
              <a:gd name="T77" fmla="*/ 66 h 145"/>
              <a:gd name="T78" fmla="*/ 33 w 136"/>
              <a:gd name="T79" fmla="*/ 68 h 145"/>
              <a:gd name="T80" fmla="*/ 75 w 136"/>
              <a:gd name="T81" fmla="*/ 46 h 145"/>
              <a:gd name="T82" fmla="*/ 79 w 136"/>
              <a:gd name="T83" fmla="*/ 40 h 145"/>
              <a:gd name="T84" fmla="*/ 81 w 136"/>
              <a:gd name="T85" fmla="*/ 35 h 145"/>
              <a:gd name="T86" fmla="*/ 81 w 136"/>
              <a:gd name="T87" fmla="*/ 24 h 145"/>
              <a:gd name="T88" fmla="*/ 81 w 136"/>
              <a:gd name="T89" fmla="*/ 24 h 145"/>
              <a:gd name="T90" fmla="*/ 72 w 136"/>
              <a:gd name="T91" fmla="*/ 16 h 145"/>
              <a:gd name="T92" fmla="*/ 64 w 136"/>
              <a:gd name="T93" fmla="*/ 16 h 145"/>
              <a:gd name="T94" fmla="*/ 59 w 136"/>
              <a:gd name="T95" fmla="*/ 1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 h="145">
                <a:moveTo>
                  <a:pt x="15" y="24"/>
                </a:moveTo>
                <a:lnTo>
                  <a:pt x="51" y="3"/>
                </a:lnTo>
                <a:lnTo>
                  <a:pt x="51" y="3"/>
                </a:lnTo>
                <a:lnTo>
                  <a:pt x="57" y="2"/>
                </a:lnTo>
                <a:lnTo>
                  <a:pt x="62" y="0"/>
                </a:lnTo>
                <a:lnTo>
                  <a:pt x="70" y="0"/>
                </a:lnTo>
                <a:lnTo>
                  <a:pt x="75" y="0"/>
                </a:lnTo>
                <a:lnTo>
                  <a:pt x="75" y="0"/>
                </a:lnTo>
                <a:lnTo>
                  <a:pt x="81" y="3"/>
                </a:lnTo>
                <a:lnTo>
                  <a:pt x="86" y="5"/>
                </a:lnTo>
                <a:lnTo>
                  <a:pt x="90" y="11"/>
                </a:lnTo>
                <a:lnTo>
                  <a:pt x="94" y="15"/>
                </a:lnTo>
                <a:lnTo>
                  <a:pt x="94" y="15"/>
                </a:lnTo>
                <a:lnTo>
                  <a:pt x="94" y="15"/>
                </a:lnTo>
                <a:lnTo>
                  <a:pt x="97" y="22"/>
                </a:lnTo>
                <a:lnTo>
                  <a:pt x="99" y="27"/>
                </a:lnTo>
                <a:lnTo>
                  <a:pt x="99" y="33"/>
                </a:lnTo>
                <a:lnTo>
                  <a:pt x="97" y="40"/>
                </a:lnTo>
                <a:lnTo>
                  <a:pt x="97" y="40"/>
                </a:lnTo>
                <a:lnTo>
                  <a:pt x="95" y="46"/>
                </a:lnTo>
                <a:lnTo>
                  <a:pt x="92" y="51"/>
                </a:lnTo>
                <a:lnTo>
                  <a:pt x="88" y="55"/>
                </a:lnTo>
                <a:lnTo>
                  <a:pt x="83" y="59"/>
                </a:lnTo>
                <a:lnTo>
                  <a:pt x="73" y="66"/>
                </a:lnTo>
                <a:lnTo>
                  <a:pt x="114" y="136"/>
                </a:lnTo>
                <a:lnTo>
                  <a:pt x="97" y="145"/>
                </a:lnTo>
                <a:lnTo>
                  <a:pt x="57" y="75"/>
                </a:lnTo>
                <a:lnTo>
                  <a:pt x="48" y="79"/>
                </a:lnTo>
                <a:lnTo>
                  <a:pt x="48" y="79"/>
                </a:lnTo>
                <a:lnTo>
                  <a:pt x="42" y="82"/>
                </a:lnTo>
                <a:lnTo>
                  <a:pt x="35" y="84"/>
                </a:lnTo>
                <a:lnTo>
                  <a:pt x="29" y="84"/>
                </a:lnTo>
                <a:lnTo>
                  <a:pt x="24" y="82"/>
                </a:lnTo>
                <a:lnTo>
                  <a:pt x="24" y="82"/>
                </a:lnTo>
                <a:lnTo>
                  <a:pt x="17" y="81"/>
                </a:lnTo>
                <a:lnTo>
                  <a:pt x="13" y="77"/>
                </a:lnTo>
                <a:lnTo>
                  <a:pt x="7" y="73"/>
                </a:lnTo>
                <a:lnTo>
                  <a:pt x="4" y="68"/>
                </a:lnTo>
                <a:lnTo>
                  <a:pt x="4" y="68"/>
                </a:lnTo>
                <a:lnTo>
                  <a:pt x="4" y="68"/>
                </a:lnTo>
                <a:lnTo>
                  <a:pt x="0" y="62"/>
                </a:lnTo>
                <a:lnTo>
                  <a:pt x="0" y="57"/>
                </a:lnTo>
                <a:lnTo>
                  <a:pt x="0" y="49"/>
                </a:lnTo>
                <a:lnTo>
                  <a:pt x="0" y="44"/>
                </a:lnTo>
                <a:lnTo>
                  <a:pt x="0" y="44"/>
                </a:lnTo>
                <a:lnTo>
                  <a:pt x="2" y="38"/>
                </a:lnTo>
                <a:lnTo>
                  <a:pt x="6" y="33"/>
                </a:lnTo>
                <a:lnTo>
                  <a:pt x="9" y="27"/>
                </a:lnTo>
                <a:lnTo>
                  <a:pt x="15" y="24"/>
                </a:lnTo>
                <a:lnTo>
                  <a:pt x="15" y="24"/>
                </a:lnTo>
                <a:close/>
                <a:moveTo>
                  <a:pt x="117" y="101"/>
                </a:moveTo>
                <a:lnTo>
                  <a:pt x="116" y="95"/>
                </a:lnTo>
                <a:lnTo>
                  <a:pt x="121" y="92"/>
                </a:lnTo>
                <a:lnTo>
                  <a:pt x="117" y="84"/>
                </a:lnTo>
                <a:lnTo>
                  <a:pt x="112" y="90"/>
                </a:lnTo>
                <a:lnTo>
                  <a:pt x="97" y="97"/>
                </a:lnTo>
                <a:lnTo>
                  <a:pt x="101" y="104"/>
                </a:lnTo>
                <a:lnTo>
                  <a:pt x="114" y="128"/>
                </a:lnTo>
                <a:lnTo>
                  <a:pt x="136" y="115"/>
                </a:lnTo>
                <a:lnTo>
                  <a:pt x="132" y="110"/>
                </a:lnTo>
                <a:lnTo>
                  <a:pt x="125" y="114"/>
                </a:lnTo>
                <a:lnTo>
                  <a:pt x="121" y="106"/>
                </a:lnTo>
                <a:lnTo>
                  <a:pt x="128" y="103"/>
                </a:lnTo>
                <a:lnTo>
                  <a:pt x="125" y="95"/>
                </a:lnTo>
                <a:lnTo>
                  <a:pt x="117" y="101"/>
                </a:lnTo>
                <a:lnTo>
                  <a:pt x="117" y="101"/>
                </a:lnTo>
                <a:close/>
                <a:moveTo>
                  <a:pt x="59" y="18"/>
                </a:moveTo>
                <a:lnTo>
                  <a:pt x="24" y="38"/>
                </a:lnTo>
                <a:lnTo>
                  <a:pt x="24" y="38"/>
                </a:lnTo>
                <a:lnTo>
                  <a:pt x="18" y="42"/>
                </a:lnTo>
                <a:lnTo>
                  <a:pt x="17" y="48"/>
                </a:lnTo>
                <a:lnTo>
                  <a:pt x="17" y="48"/>
                </a:lnTo>
                <a:lnTo>
                  <a:pt x="17" y="53"/>
                </a:lnTo>
                <a:lnTo>
                  <a:pt x="18" y="60"/>
                </a:lnTo>
                <a:lnTo>
                  <a:pt x="18" y="60"/>
                </a:lnTo>
                <a:lnTo>
                  <a:pt x="18" y="60"/>
                </a:lnTo>
                <a:lnTo>
                  <a:pt x="22" y="64"/>
                </a:lnTo>
                <a:lnTo>
                  <a:pt x="28" y="66"/>
                </a:lnTo>
                <a:lnTo>
                  <a:pt x="28" y="66"/>
                </a:lnTo>
                <a:lnTo>
                  <a:pt x="33" y="68"/>
                </a:lnTo>
                <a:lnTo>
                  <a:pt x="39" y="66"/>
                </a:lnTo>
                <a:lnTo>
                  <a:pt x="75" y="46"/>
                </a:lnTo>
                <a:lnTo>
                  <a:pt x="75" y="46"/>
                </a:lnTo>
                <a:lnTo>
                  <a:pt x="79" y="40"/>
                </a:lnTo>
                <a:lnTo>
                  <a:pt x="81" y="35"/>
                </a:lnTo>
                <a:lnTo>
                  <a:pt x="81" y="35"/>
                </a:lnTo>
                <a:lnTo>
                  <a:pt x="83" y="29"/>
                </a:lnTo>
                <a:lnTo>
                  <a:pt x="81" y="24"/>
                </a:lnTo>
                <a:lnTo>
                  <a:pt x="81" y="24"/>
                </a:lnTo>
                <a:lnTo>
                  <a:pt x="81" y="24"/>
                </a:lnTo>
                <a:lnTo>
                  <a:pt x="75" y="20"/>
                </a:lnTo>
                <a:lnTo>
                  <a:pt x="72" y="16"/>
                </a:lnTo>
                <a:lnTo>
                  <a:pt x="72" y="16"/>
                </a:lnTo>
                <a:lnTo>
                  <a:pt x="64" y="16"/>
                </a:lnTo>
                <a:lnTo>
                  <a:pt x="59" y="18"/>
                </a:lnTo>
                <a:lnTo>
                  <a:pt x="59" y="18"/>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289"/>
          <p:cNvSpPr>
            <a:spLocks noEditPoints="1"/>
          </p:cNvSpPr>
          <p:nvPr/>
        </p:nvSpPr>
        <p:spPr bwMode="auto">
          <a:xfrm>
            <a:off x="9598978" y="4253548"/>
            <a:ext cx="304800" cy="294005"/>
          </a:xfrm>
          <a:custGeom>
            <a:avLst/>
            <a:gdLst>
              <a:gd name="T0" fmla="*/ 129 w 162"/>
              <a:gd name="T1" fmla="*/ 11 h 156"/>
              <a:gd name="T2" fmla="*/ 129 w 162"/>
              <a:gd name="T3" fmla="*/ 3 h 156"/>
              <a:gd name="T4" fmla="*/ 134 w 162"/>
              <a:gd name="T5" fmla="*/ 0 h 156"/>
              <a:gd name="T6" fmla="*/ 140 w 162"/>
              <a:gd name="T7" fmla="*/ 1 h 156"/>
              <a:gd name="T8" fmla="*/ 156 w 162"/>
              <a:gd name="T9" fmla="*/ 25 h 156"/>
              <a:gd name="T10" fmla="*/ 162 w 162"/>
              <a:gd name="T11" fmla="*/ 55 h 156"/>
              <a:gd name="T12" fmla="*/ 156 w 162"/>
              <a:gd name="T13" fmla="*/ 80 h 156"/>
              <a:gd name="T14" fmla="*/ 140 w 162"/>
              <a:gd name="T15" fmla="*/ 100 h 156"/>
              <a:gd name="T16" fmla="*/ 132 w 162"/>
              <a:gd name="T17" fmla="*/ 102 h 156"/>
              <a:gd name="T18" fmla="*/ 129 w 162"/>
              <a:gd name="T19" fmla="*/ 97 h 156"/>
              <a:gd name="T20" fmla="*/ 131 w 162"/>
              <a:gd name="T21" fmla="*/ 89 h 156"/>
              <a:gd name="T22" fmla="*/ 143 w 162"/>
              <a:gd name="T23" fmla="*/ 75 h 156"/>
              <a:gd name="T24" fmla="*/ 147 w 162"/>
              <a:gd name="T25" fmla="*/ 55 h 156"/>
              <a:gd name="T26" fmla="*/ 143 w 162"/>
              <a:gd name="T27" fmla="*/ 33 h 156"/>
              <a:gd name="T28" fmla="*/ 131 w 162"/>
              <a:gd name="T29" fmla="*/ 12 h 156"/>
              <a:gd name="T30" fmla="*/ 83 w 162"/>
              <a:gd name="T31" fmla="*/ 36 h 156"/>
              <a:gd name="T32" fmla="*/ 96 w 162"/>
              <a:gd name="T33" fmla="*/ 45 h 156"/>
              <a:gd name="T34" fmla="*/ 96 w 162"/>
              <a:gd name="T35" fmla="*/ 55 h 156"/>
              <a:gd name="T36" fmla="*/ 88 w 162"/>
              <a:gd name="T37" fmla="*/ 64 h 156"/>
              <a:gd name="T38" fmla="*/ 76 w 162"/>
              <a:gd name="T39" fmla="*/ 64 h 156"/>
              <a:gd name="T40" fmla="*/ 68 w 162"/>
              <a:gd name="T41" fmla="*/ 55 h 156"/>
              <a:gd name="T42" fmla="*/ 68 w 162"/>
              <a:gd name="T43" fmla="*/ 45 h 156"/>
              <a:gd name="T44" fmla="*/ 83 w 162"/>
              <a:gd name="T45" fmla="*/ 36 h 156"/>
              <a:gd name="T46" fmla="*/ 33 w 162"/>
              <a:gd name="T47" fmla="*/ 12 h 156"/>
              <a:gd name="T48" fmla="*/ 35 w 162"/>
              <a:gd name="T49" fmla="*/ 5 h 156"/>
              <a:gd name="T50" fmla="*/ 31 w 162"/>
              <a:gd name="T51" fmla="*/ 1 h 156"/>
              <a:gd name="T52" fmla="*/ 24 w 162"/>
              <a:gd name="T53" fmla="*/ 1 h 156"/>
              <a:gd name="T54" fmla="*/ 6 w 162"/>
              <a:gd name="T55" fmla="*/ 25 h 156"/>
              <a:gd name="T56" fmla="*/ 0 w 162"/>
              <a:gd name="T57" fmla="*/ 55 h 156"/>
              <a:gd name="T58" fmla="*/ 8 w 162"/>
              <a:gd name="T59" fmla="*/ 80 h 156"/>
              <a:gd name="T60" fmla="*/ 24 w 162"/>
              <a:gd name="T61" fmla="*/ 100 h 156"/>
              <a:gd name="T62" fmla="*/ 28 w 162"/>
              <a:gd name="T63" fmla="*/ 102 h 156"/>
              <a:gd name="T64" fmla="*/ 33 w 162"/>
              <a:gd name="T65" fmla="*/ 100 h 156"/>
              <a:gd name="T66" fmla="*/ 35 w 162"/>
              <a:gd name="T67" fmla="*/ 91 h 156"/>
              <a:gd name="T68" fmla="*/ 26 w 162"/>
              <a:gd name="T69" fmla="*/ 82 h 156"/>
              <a:gd name="T70" fmla="*/ 17 w 162"/>
              <a:gd name="T71" fmla="*/ 64 h 156"/>
              <a:gd name="T72" fmla="*/ 17 w 162"/>
              <a:gd name="T73" fmla="*/ 44 h 156"/>
              <a:gd name="T74" fmla="*/ 26 w 162"/>
              <a:gd name="T75" fmla="*/ 22 h 156"/>
              <a:gd name="T76" fmla="*/ 52 w 162"/>
              <a:gd name="T77" fmla="*/ 34 h 156"/>
              <a:gd name="T78" fmla="*/ 44 w 162"/>
              <a:gd name="T79" fmla="*/ 53 h 156"/>
              <a:gd name="T80" fmla="*/ 53 w 162"/>
              <a:gd name="T81" fmla="*/ 71 h 156"/>
              <a:gd name="T82" fmla="*/ 57 w 162"/>
              <a:gd name="T83" fmla="*/ 75 h 156"/>
              <a:gd name="T84" fmla="*/ 55 w 162"/>
              <a:gd name="T85" fmla="*/ 80 h 156"/>
              <a:gd name="T86" fmla="*/ 48 w 162"/>
              <a:gd name="T87" fmla="*/ 84 h 156"/>
              <a:gd name="T88" fmla="*/ 39 w 162"/>
              <a:gd name="T89" fmla="*/ 77 h 156"/>
              <a:gd name="T90" fmla="*/ 30 w 162"/>
              <a:gd name="T91" fmla="*/ 53 h 156"/>
              <a:gd name="T92" fmla="*/ 37 w 162"/>
              <a:gd name="T93" fmla="*/ 31 h 156"/>
              <a:gd name="T94" fmla="*/ 46 w 162"/>
              <a:gd name="T95" fmla="*/ 22 h 156"/>
              <a:gd name="T96" fmla="*/ 53 w 162"/>
              <a:gd name="T97" fmla="*/ 23 h 156"/>
              <a:gd name="T98" fmla="*/ 55 w 162"/>
              <a:gd name="T99" fmla="*/ 29 h 156"/>
              <a:gd name="T100" fmla="*/ 52 w 162"/>
              <a:gd name="T101" fmla="*/ 34 h 156"/>
              <a:gd name="T102" fmla="*/ 116 w 162"/>
              <a:gd name="T103" fmla="*/ 44 h 156"/>
              <a:gd name="T104" fmla="*/ 114 w 162"/>
              <a:gd name="T105" fmla="*/ 66 h 156"/>
              <a:gd name="T106" fmla="*/ 107 w 162"/>
              <a:gd name="T107" fmla="*/ 73 h 156"/>
              <a:gd name="T108" fmla="*/ 109 w 162"/>
              <a:gd name="T109" fmla="*/ 80 h 156"/>
              <a:gd name="T110" fmla="*/ 112 w 162"/>
              <a:gd name="T111" fmla="*/ 84 h 156"/>
              <a:gd name="T112" fmla="*/ 118 w 162"/>
              <a:gd name="T113" fmla="*/ 82 h 156"/>
              <a:gd name="T114" fmla="*/ 132 w 162"/>
              <a:gd name="T115" fmla="*/ 62 h 156"/>
              <a:gd name="T116" fmla="*/ 131 w 162"/>
              <a:gd name="T117" fmla="*/ 38 h 156"/>
              <a:gd name="T118" fmla="*/ 120 w 162"/>
              <a:gd name="T119" fmla="*/ 23 h 156"/>
              <a:gd name="T120" fmla="*/ 112 w 162"/>
              <a:gd name="T121" fmla="*/ 22 h 156"/>
              <a:gd name="T122" fmla="*/ 109 w 162"/>
              <a:gd name="T123" fmla="*/ 27 h 156"/>
              <a:gd name="T124" fmla="*/ 110 w 162"/>
              <a:gd name="T125" fmla="*/ 3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 h="156">
                <a:moveTo>
                  <a:pt x="131" y="12"/>
                </a:moveTo>
                <a:lnTo>
                  <a:pt x="131" y="12"/>
                </a:lnTo>
                <a:lnTo>
                  <a:pt x="129" y="11"/>
                </a:lnTo>
                <a:lnTo>
                  <a:pt x="127" y="9"/>
                </a:lnTo>
                <a:lnTo>
                  <a:pt x="127" y="5"/>
                </a:lnTo>
                <a:lnTo>
                  <a:pt x="129" y="3"/>
                </a:lnTo>
                <a:lnTo>
                  <a:pt x="129" y="3"/>
                </a:lnTo>
                <a:lnTo>
                  <a:pt x="131" y="1"/>
                </a:lnTo>
                <a:lnTo>
                  <a:pt x="134" y="0"/>
                </a:lnTo>
                <a:lnTo>
                  <a:pt x="136" y="1"/>
                </a:lnTo>
                <a:lnTo>
                  <a:pt x="140" y="1"/>
                </a:lnTo>
                <a:lnTo>
                  <a:pt x="140" y="1"/>
                </a:lnTo>
                <a:lnTo>
                  <a:pt x="149" y="12"/>
                </a:lnTo>
                <a:lnTo>
                  <a:pt x="156" y="25"/>
                </a:lnTo>
                <a:lnTo>
                  <a:pt x="156" y="25"/>
                </a:lnTo>
                <a:lnTo>
                  <a:pt x="162" y="40"/>
                </a:lnTo>
                <a:lnTo>
                  <a:pt x="162" y="55"/>
                </a:lnTo>
                <a:lnTo>
                  <a:pt x="162" y="55"/>
                </a:lnTo>
                <a:lnTo>
                  <a:pt x="160" y="67"/>
                </a:lnTo>
                <a:lnTo>
                  <a:pt x="156" y="80"/>
                </a:lnTo>
                <a:lnTo>
                  <a:pt x="156" y="80"/>
                </a:lnTo>
                <a:lnTo>
                  <a:pt x="149" y="91"/>
                </a:lnTo>
                <a:lnTo>
                  <a:pt x="140" y="100"/>
                </a:lnTo>
                <a:lnTo>
                  <a:pt x="140" y="100"/>
                </a:lnTo>
                <a:lnTo>
                  <a:pt x="138" y="102"/>
                </a:lnTo>
                <a:lnTo>
                  <a:pt x="134" y="102"/>
                </a:lnTo>
                <a:lnTo>
                  <a:pt x="132" y="102"/>
                </a:lnTo>
                <a:lnTo>
                  <a:pt x="131" y="100"/>
                </a:lnTo>
                <a:lnTo>
                  <a:pt x="131" y="100"/>
                </a:lnTo>
                <a:lnTo>
                  <a:pt x="129" y="97"/>
                </a:lnTo>
                <a:lnTo>
                  <a:pt x="129" y="95"/>
                </a:lnTo>
                <a:lnTo>
                  <a:pt x="129" y="91"/>
                </a:lnTo>
                <a:lnTo>
                  <a:pt x="131" y="89"/>
                </a:lnTo>
                <a:lnTo>
                  <a:pt x="131" y="89"/>
                </a:lnTo>
                <a:lnTo>
                  <a:pt x="138" y="82"/>
                </a:lnTo>
                <a:lnTo>
                  <a:pt x="143" y="75"/>
                </a:lnTo>
                <a:lnTo>
                  <a:pt x="143" y="75"/>
                </a:lnTo>
                <a:lnTo>
                  <a:pt x="145" y="64"/>
                </a:lnTo>
                <a:lnTo>
                  <a:pt x="147" y="55"/>
                </a:lnTo>
                <a:lnTo>
                  <a:pt x="147" y="55"/>
                </a:lnTo>
                <a:lnTo>
                  <a:pt x="147" y="44"/>
                </a:lnTo>
                <a:lnTo>
                  <a:pt x="143" y="33"/>
                </a:lnTo>
                <a:lnTo>
                  <a:pt x="143" y="33"/>
                </a:lnTo>
                <a:lnTo>
                  <a:pt x="138" y="22"/>
                </a:lnTo>
                <a:lnTo>
                  <a:pt x="131" y="12"/>
                </a:lnTo>
                <a:lnTo>
                  <a:pt x="131" y="12"/>
                </a:lnTo>
                <a:close/>
                <a:moveTo>
                  <a:pt x="83" y="36"/>
                </a:moveTo>
                <a:lnTo>
                  <a:pt x="83" y="36"/>
                </a:lnTo>
                <a:lnTo>
                  <a:pt x="88" y="38"/>
                </a:lnTo>
                <a:lnTo>
                  <a:pt x="92" y="40"/>
                </a:lnTo>
                <a:lnTo>
                  <a:pt x="96" y="45"/>
                </a:lnTo>
                <a:lnTo>
                  <a:pt x="96" y="51"/>
                </a:lnTo>
                <a:lnTo>
                  <a:pt x="96" y="51"/>
                </a:lnTo>
                <a:lnTo>
                  <a:pt x="96" y="55"/>
                </a:lnTo>
                <a:lnTo>
                  <a:pt x="94" y="58"/>
                </a:lnTo>
                <a:lnTo>
                  <a:pt x="92" y="62"/>
                </a:lnTo>
                <a:lnTo>
                  <a:pt x="88" y="64"/>
                </a:lnTo>
                <a:lnTo>
                  <a:pt x="88" y="156"/>
                </a:lnTo>
                <a:lnTo>
                  <a:pt x="76" y="156"/>
                </a:lnTo>
                <a:lnTo>
                  <a:pt x="76" y="64"/>
                </a:lnTo>
                <a:lnTo>
                  <a:pt x="76" y="64"/>
                </a:lnTo>
                <a:lnTo>
                  <a:pt x="70" y="58"/>
                </a:lnTo>
                <a:lnTo>
                  <a:pt x="68" y="55"/>
                </a:lnTo>
                <a:lnTo>
                  <a:pt x="68" y="51"/>
                </a:lnTo>
                <a:lnTo>
                  <a:pt x="68" y="51"/>
                </a:lnTo>
                <a:lnTo>
                  <a:pt x="68" y="45"/>
                </a:lnTo>
                <a:lnTo>
                  <a:pt x="72" y="40"/>
                </a:lnTo>
                <a:lnTo>
                  <a:pt x="77" y="38"/>
                </a:lnTo>
                <a:lnTo>
                  <a:pt x="83" y="36"/>
                </a:lnTo>
                <a:lnTo>
                  <a:pt x="83" y="36"/>
                </a:lnTo>
                <a:close/>
                <a:moveTo>
                  <a:pt x="33" y="12"/>
                </a:moveTo>
                <a:lnTo>
                  <a:pt x="33" y="12"/>
                </a:lnTo>
                <a:lnTo>
                  <a:pt x="35" y="11"/>
                </a:lnTo>
                <a:lnTo>
                  <a:pt x="35" y="9"/>
                </a:lnTo>
                <a:lnTo>
                  <a:pt x="35" y="5"/>
                </a:lnTo>
                <a:lnTo>
                  <a:pt x="33" y="3"/>
                </a:lnTo>
                <a:lnTo>
                  <a:pt x="33" y="3"/>
                </a:lnTo>
                <a:lnTo>
                  <a:pt x="31" y="1"/>
                </a:lnTo>
                <a:lnTo>
                  <a:pt x="30" y="0"/>
                </a:lnTo>
                <a:lnTo>
                  <a:pt x="26" y="1"/>
                </a:lnTo>
                <a:lnTo>
                  <a:pt x="24" y="1"/>
                </a:lnTo>
                <a:lnTo>
                  <a:pt x="24" y="1"/>
                </a:lnTo>
                <a:lnTo>
                  <a:pt x="13" y="12"/>
                </a:lnTo>
                <a:lnTo>
                  <a:pt x="6" y="25"/>
                </a:lnTo>
                <a:lnTo>
                  <a:pt x="6" y="25"/>
                </a:lnTo>
                <a:lnTo>
                  <a:pt x="2" y="40"/>
                </a:lnTo>
                <a:lnTo>
                  <a:pt x="0" y="55"/>
                </a:lnTo>
                <a:lnTo>
                  <a:pt x="0" y="55"/>
                </a:lnTo>
                <a:lnTo>
                  <a:pt x="4" y="67"/>
                </a:lnTo>
                <a:lnTo>
                  <a:pt x="8" y="80"/>
                </a:lnTo>
                <a:lnTo>
                  <a:pt x="8" y="80"/>
                </a:lnTo>
                <a:lnTo>
                  <a:pt x="15" y="91"/>
                </a:lnTo>
                <a:lnTo>
                  <a:pt x="24" y="100"/>
                </a:lnTo>
                <a:lnTo>
                  <a:pt x="24" y="100"/>
                </a:lnTo>
                <a:lnTo>
                  <a:pt x="26" y="102"/>
                </a:lnTo>
                <a:lnTo>
                  <a:pt x="28" y="102"/>
                </a:lnTo>
                <a:lnTo>
                  <a:pt x="31" y="102"/>
                </a:lnTo>
                <a:lnTo>
                  <a:pt x="33" y="100"/>
                </a:lnTo>
                <a:lnTo>
                  <a:pt x="33" y="100"/>
                </a:lnTo>
                <a:lnTo>
                  <a:pt x="35" y="97"/>
                </a:lnTo>
                <a:lnTo>
                  <a:pt x="35" y="95"/>
                </a:lnTo>
                <a:lnTo>
                  <a:pt x="35" y="91"/>
                </a:lnTo>
                <a:lnTo>
                  <a:pt x="33" y="89"/>
                </a:lnTo>
                <a:lnTo>
                  <a:pt x="33" y="89"/>
                </a:lnTo>
                <a:lnTo>
                  <a:pt x="26" y="82"/>
                </a:lnTo>
                <a:lnTo>
                  <a:pt x="20" y="75"/>
                </a:lnTo>
                <a:lnTo>
                  <a:pt x="20" y="75"/>
                </a:lnTo>
                <a:lnTo>
                  <a:pt x="17" y="64"/>
                </a:lnTo>
                <a:lnTo>
                  <a:pt x="15" y="55"/>
                </a:lnTo>
                <a:lnTo>
                  <a:pt x="15" y="55"/>
                </a:lnTo>
                <a:lnTo>
                  <a:pt x="17" y="44"/>
                </a:lnTo>
                <a:lnTo>
                  <a:pt x="20" y="33"/>
                </a:lnTo>
                <a:lnTo>
                  <a:pt x="20" y="33"/>
                </a:lnTo>
                <a:lnTo>
                  <a:pt x="26" y="22"/>
                </a:lnTo>
                <a:lnTo>
                  <a:pt x="33" y="12"/>
                </a:lnTo>
                <a:lnTo>
                  <a:pt x="33" y="12"/>
                </a:lnTo>
                <a:close/>
                <a:moveTo>
                  <a:pt x="52" y="34"/>
                </a:moveTo>
                <a:lnTo>
                  <a:pt x="52" y="34"/>
                </a:lnTo>
                <a:lnTo>
                  <a:pt x="46" y="44"/>
                </a:lnTo>
                <a:lnTo>
                  <a:pt x="44" y="53"/>
                </a:lnTo>
                <a:lnTo>
                  <a:pt x="48" y="62"/>
                </a:lnTo>
                <a:lnTo>
                  <a:pt x="50" y="66"/>
                </a:lnTo>
                <a:lnTo>
                  <a:pt x="53" y="71"/>
                </a:lnTo>
                <a:lnTo>
                  <a:pt x="53" y="71"/>
                </a:lnTo>
                <a:lnTo>
                  <a:pt x="55" y="73"/>
                </a:lnTo>
                <a:lnTo>
                  <a:pt x="57" y="75"/>
                </a:lnTo>
                <a:lnTo>
                  <a:pt x="57" y="78"/>
                </a:lnTo>
                <a:lnTo>
                  <a:pt x="55" y="80"/>
                </a:lnTo>
                <a:lnTo>
                  <a:pt x="55" y="80"/>
                </a:lnTo>
                <a:lnTo>
                  <a:pt x="53" y="82"/>
                </a:lnTo>
                <a:lnTo>
                  <a:pt x="52" y="84"/>
                </a:lnTo>
                <a:lnTo>
                  <a:pt x="48" y="84"/>
                </a:lnTo>
                <a:lnTo>
                  <a:pt x="46" y="82"/>
                </a:lnTo>
                <a:lnTo>
                  <a:pt x="46" y="82"/>
                </a:lnTo>
                <a:lnTo>
                  <a:pt x="39" y="77"/>
                </a:lnTo>
                <a:lnTo>
                  <a:pt x="33" y="69"/>
                </a:lnTo>
                <a:lnTo>
                  <a:pt x="31" y="62"/>
                </a:lnTo>
                <a:lnTo>
                  <a:pt x="30" y="53"/>
                </a:lnTo>
                <a:lnTo>
                  <a:pt x="30" y="45"/>
                </a:lnTo>
                <a:lnTo>
                  <a:pt x="33" y="38"/>
                </a:lnTo>
                <a:lnTo>
                  <a:pt x="37" y="31"/>
                </a:lnTo>
                <a:lnTo>
                  <a:pt x="42" y="23"/>
                </a:lnTo>
                <a:lnTo>
                  <a:pt x="42" y="23"/>
                </a:lnTo>
                <a:lnTo>
                  <a:pt x="46" y="22"/>
                </a:lnTo>
                <a:lnTo>
                  <a:pt x="48" y="22"/>
                </a:lnTo>
                <a:lnTo>
                  <a:pt x="50" y="22"/>
                </a:lnTo>
                <a:lnTo>
                  <a:pt x="53" y="23"/>
                </a:lnTo>
                <a:lnTo>
                  <a:pt x="53" y="23"/>
                </a:lnTo>
                <a:lnTo>
                  <a:pt x="53" y="27"/>
                </a:lnTo>
                <a:lnTo>
                  <a:pt x="55" y="29"/>
                </a:lnTo>
                <a:lnTo>
                  <a:pt x="53" y="33"/>
                </a:lnTo>
                <a:lnTo>
                  <a:pt x="52" y="34"/>
                </a:lnTo>
                <a:lnTo>
                  <a:pt x="52" y="34"/>
                </a:lnTo>
                <a:close/>
                <a:moveTo>
                  <a:pt x="110" y="34"/>
                </a:moveTo>
                <a:lnTo>
                  <a:pt x="110" y="34"/>
                </a:lnTo>
                <a:lnTo>
                  <a:pt x="116" y="44"/>
                </a:lnTo>
                <a:lnTo>
                  <a:pt x="118" y="53"/>
                </a:lnTo>
                <a:lnTo>
                  <a:pt x="116" y="62"/>
                </a:lnTo>
                <a:lnTo>
                  <a:pt x="114" y="66"/>
                </a:lnTo>
                <a:lnTo>
                  <a:pt x="110" y="71"/>
                </a:lnTo>
                <a:lnTo>
                  <a:pt x="110" y="71"/>
                </a:lnTo>
                <a:lnTo>
                  <a:pt x="107" y="73"/>
                </a:lnTo>
                <a:lnTo>
                  <a:pt x="107" y="75"/>
                </a:lnTo>
                <a:lnTo>
                  <a:pt x="107" y="78"/>
                </a:lnTo>
                <a:lnTo>
                  <a:pt x="109" y="80"/>
                </a:lnTo>
                <a:lnTo>
                  <a:pt x="109" y="80"/>
                </a:lnTo>
                <a:lnTo>
                  <a:pt x="110" y="82"/>
                </a:lnTo>
                <a:lnTo>
                  <a:pt x="112" y="84"/>
                </a:lnTo>
                <a:lnTo>
                  <a:pt x="116" y="84"/>
                </a:lnTo>
                <a:lnTo>
                  <a:pt x="118" y="82"/>
                </a:lnTo>
                <a:lnTo>
                  <a:pt x="118" y="82"/>
                </a:lnTo>
                <a:lnTo>
                  <a:pt x="125" y="77"/>
                </a:lnTo>
                <a:lnTo>
                  <a:pt x="129" y="69"/>
                </a:lnTo>
                <a:lnTo>
                  <a:pt x="132" y="62"/>
                </a:lnTo>
                <a:lnTo>
                  <a:pt x="134" y="53"/>
                </a:lnTo>
                <a:lnTo>
                  <a:pt x="132" y="45"/>
                </a:lnTo>
                <a:lnTo>
                  <a:pt x="131" y="38"/>
                </a:lnTo>
                <a:lnTo>
                  <a:pt x="127" y="31"/>
                </a:lnTo>
                <a:lnTo>
                  <a:pt x="120" y="23"/>
                </a:lnTo>
                <a:lnTo>
                  <a:pt x="120" y="23"/>
                </a:lnTo>
                <a:lnTo>
                  <a:pt x="118" y="22"/>
                </a:lnTo>
                <a:lnTo>
                  <a:pt x="116" y="22"/>
                </a:lnTo>
                <a:lnTo>
                  <a:pt x="112" y="22"/>
                </a:lnTo>
                <a:lnTo>
                  <a:pt x="110" y="23"/>
                </a:lnTo>
                <a:lnTo>
                  <a:pt x="110" y="23"/>
                </a:lnTo>
                <a:lnTo>
                  <a:pt x="109" y="27"/>
                </a:lnTo>
                <a:lnTo>
                  <a:pt x="109" y="29"/>
                </a:lnTo>
                <a:lnTo>
                  <a:pt x="109" y="33"/>
                </a:lnTo>
                <a:lnTo>
                  <a:pt x="110" y="34"/>
                </a:lnTo>
                <a:lnTo>
                  <a:pt x="110" y="34"/>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353"/>
          <p:cNvSpPr>
            <a:spLocks noEditPoints="1"/>
          </p:cNvSpPr>
          <p:nvPr/>
        </p:nvSpPr>
        <p:spPr bwMode="auto">
          <a:xfrm>
            <a:off x="10377170" y="4918393"/>
            <a:ext cx="273685" cy="273685"/>
          </a:xfrm>
          <a:custGeom>
            <a:avLst/>
            <a:gdLst>
              <a:gd name="T0" fmla="*/ 114 w 145"/>
              <a:gd name="T1" fmla="*/ 13 h 145"/>
              <a:gd name="T2" fmla="*/ 144 w 145"/>
              <a:gd name="T3" fmla="*/ 58 h 145"/>
              <a:gd name="T4" fmla="*/ 134 w 145"/>
              <a:gd name="T5" fmla="*/ 114 h 145"/>
              <a:gd name="T6" fmla="*/ 89 w 145"/>
              <a:gd name="T7" fmla="*/ 143 h 145"/>
              <a:gd name="T8" fmla="*/ 33 w 145"/>
              <a:gd name="T9" fmla="*/ 132 h 145"/>
              <a:gd name="T10" fmla="*/ 2 w 145"/>
              <a:gd name="T11" fmla="*/ 86 h 145"/>
              <a:gd name="T12" fmla="*/ 13 w 145"/>
              <a:gd name="T13" fmla="*/ 31 h 145"/>
              <a:gd name="T14" fmla="*/ 59 w 145"/>
              <a:gd name="T15" fmla="*/ 2 h 145"/>
              <a:gd name="T16" fmla="*/ 57 w 145"/>
              <a:gd name="T17" fmla="*/ 75 h 145"/>
              <a:gd name="T18" fmla="*/ 35 w 145"/>
              <a:gd name="T19" fmla="*/ 75 h 145"/>
              <a:gd name="T20" fmla="*/ 67 w 145"/>
              <a:gd name="T21" fmla="*/ 108 h 145"/>
              <a:gd name="T22" fmla="*/ 89 w 145"/>
              <a:gd name="T23" fmla="*/ 108 h 145"/>
              <a:gd name="T24" fmla="*/ 111 w 145"/>
              <a:gd name="T25" fmla="*/ 49 h 145"/>
              <a:gd name="T26" fmla="*/ 81 w 145"/>
              <a:gd name="T27" fmla="*/ 49 h 145"/>
              <a:gd name="T28" fmla="*/ 67 w 145"/>
              <a:gd name="T29" fmla="*/ 49 h 145"/>
              <a:gd name="T30" fmla="*/ 107 w 145"/>
              <a:gd name="T31" fmla="*/ 38 h 145"/>
              <a:gd name="T32" fmla="*/ 107 w 145"/>
              <a:gd name="T33" fmla="*/ 42 h 145"/>
              <a:gd name="T34" fmla="*/ 105 w 145"/>
              <a:gd name="T35" fmla="*/ 38 h 145"/>
              <a:gd name="T36" fmla="*/ 107 w 145"/>
              <a:gd name="T37" fmla="*/ 44 h 145"/>
              <a:gd name="T38" fmla="*/ 111 w 145"/>
              <a:gd name="T39" fmla="*/ 38 h 145"/>
              <a:gd name="T40" fmla="*/ 107 w 145"/>
              <a:gd name="T41" fmla="*/ 35 h 145"/>
              <a:gd name="T42" fmla="*/ 89 w 145"/>
              <a:gd name="T43" fmla="*/ 121 h 145"/>
              <a:gd name="T44" fmla="*/ 81 w 145"/>
              <a:gd name="T45" fmla="*/ 123 h 145"/>
              <a:gd name="T46" fmla="*/ 89 w 145"/>
              <a:gd name="T47" fmla="*/ 123 h 145"/>
              <a:gd name="T48" fmla="*/ 85 w 145"/>
              <a:gd name="T49" fmla="*/ 121 h 145"/>
              <a:gd name="T50" fmla="*/ 83 w 145"/>
              <a:gd name="T51" fmla="*/ 44 h 145"/>
              <a:gd name="T52" fmla="*/ 89 w 145"/>
              <a:gd name="T53" fmla="*/ 40 h 145"/>
              <a:gd name="T54" fmla="*/ 89 w 145"/>
              <a:gd name="T55" fmla="*/ 33 h 145"/>
              <a:gd name="T56" fmla="*/ 85 w 145"/>
              <a:gd name="T57" fmla="*/ 31 h 145"/>
              <a:gd name="T58" fmla="*/ 85 w 145"/>
              <a:gd name="T59" fmla="*/ 33 h 145"/>
              <a:gd name="T60" fmla="*/ 85 w 145"/>
              <a:gd name="T61" fmla="*/ 36 h 145"/>
              <a:gd name="T62" fmla="*/ 85 w 145"/>
              <a:gd name="T63" fmla="*/ 38 h 145"/>
              <a:gd name="T64" fmla="*/ 85 w 145"/>
              <a:gd name="T65" fmla="*/ 42 h 145"/>
              <a:gd name="T66" fmla="*/ 81 w 145"/>
              <a:gd name="T67" fmla="*/ 38 h 145"/>
              <a:gd name="T68" fmla="*/ 67 w 145"/>
              <a:gd name="T69" fmla="*/ 117 h 145"/>
              <a:gd name="T70" fmla="*/ 63 w 145"/>
              <a:gd name="T71" fmla="*/ 114 h 145"/>
              <a:gd name="T72" fmla="*/ 63 w 145"/>
              <a:gd name="T73" fmla="*/ 117 h 145"/>
              <a:gd name="T74" fmla="*/ 63 w 145"/>
              <a:gd name="T75" fmla="*/ 115 h 145"/>
              <a:gd name="T76" fmla="*/ 67 w 145"/>
              <a:gd name="T77" fmla="*/ 126 h 145"/>
              <a:gd name="T78" fmla="*/ 61 w 145"/>
              <a:gd name="T79" fmla="*/ 31 h 145"/>
              <a:gd name="T80" fmla="*/ 61 w 145"/>
              <a:gd name="T81" fmla="*/ 35 h 145"/>
              <a:gd name="T82" fmla="*/ 44 w 145"/>
              <a:gd name="T83" fmla="*/ 44 h 145"/>
              <a:gd name="T84" fmla="*/ 41 w 145"/>
              <a:gd name="T85" fmla="*/ 36 h 145"/>
              <a:gd name="T86" fmla="*/ 43 w 145"/>
              <a:gd name="T87" fmla="*/ 33 h 145"/>
              <a:gd name="T88" fmla="*/ 39 w 145"/>
              <a:gd name="T89" fmla="*/ 38 h 145"/>
              <a:gd name="T90" fmla="*/ 41 w 145"/>
              <a:gd name="T91" fmla="*/ 40 h 145"/>
              <a:gd name="T92" fmla="*/ 44 w 145"/>
              <a:gd name="T93" fmla="*/ 44 h 145"/>
              <a:gd name="T94" fmla="*/ 39 w 145"/>
              <a:gd name="T95" fmla="*/ 36 h 145"/>
              <a:gd name="T96" fmla="*/ 114 w 145"/>
              <a:gd name="T97" fmla="*/ 31 h 145"/>
              <a:gd name="T98" fmla="*/ 74 w 145"/>
              <a:gd name="T99" fmla="*/ 14 h 145"/>
              <a:gd name="T100" fmla="*/ 32 w 145"/>
              <a:gd name="T101" fmla="*/ 31 h 145"/>
              <a:gd name="T102" fmla="*/ 15 w 145"/>
              <a:gd name="T103" fmla="*/ 71 h 145"/>
              <a:gd name="T104" fmla="*/ 32 w 145"/>
              <a:gd name="T105" fmla="*/ 114 h 145"/>
              <a:gd name="T106" fmla="*/ 74 w 145"/>
              <a:gd name="T107" fmla="*/ 130 h 145"/>
              <a:gd name="T108" fmla="*/ 114 w 145"/>
              <a:gd name="T109" fmla="*/ 114 h 145"/>
              <a:gd name="T110" fmla="*/ 133 w 145"/>
              <a:gd name="T111" fmla="*/ 71 h 145"/>
              <a:gd name="T112" fmla="*/ 114 w 145"/>
              <a:gd name="T113" fmla="*/ 3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5" h="145">
                <a:moveTo>
                  <a:pt x="74" y="0"/>
                </a:moveTo>
                <a:lnTo>
                  <a:pt x="74" y="0"/>
                </a:lnTo>
                <a:lnTo>
                  <a:pt x="89" y="2"/>
                </a:lnTo>
                <a:lnTo>
                  <a:pt x="101" y="5"/>
                </a:lnTo>
                <a:lnTo>
                  <a:pt x="114" y="13"/>
                </a:lnTo>
                <a:lnTo>
                  <a:pt x="125" y="22"/>
                </a:lnTo>
                <a:lnTo>
                  <a:pt x="125" y="22"/>
                </a:lnTo>
                <a:lnTo>
                  <a:pt x="134" y="31"/>
                </a:lnTo>
                <a:lnTo>
                  <a:pt x="140" y="44"/>
                </a:lnTo>
                <a:lnTo>
                  <a:pt x="144" y="58"/>
                </a:lnTo>
                <a:lnTo>
                  <a:pt x="145" y="71"/>
                </a:lnTo>
                <a:lnTo>
                  <a:pt x="145" y="71"/>
                </a:lnTo>
                <a:lnTo>
                  <a:pt x="144" y="86"/>
                </a:lnTo>
                <a:lnTo>
                  <a:pt x="140" y="101"/>
                </a:lnTo>
                <a:lnTo>
                  <a:pt x="134" y="114"/>
                </a:lnTo>
                <a:lnTo>
                  <a:pt x="125" y="123"/>
                </a:lnTo>
                <a:lnTo>
                  <a:pt x="125" y="123"/>
                </a:lnTo>
                <a:lnTo>
                  <a:pt x="114" y="132"/>
                </a:lnTo>
                <a:lnTo>
                  <a:pt x="101" y="139"/>
                </a:lnTo>
                <a:lnTo>
                  <a:pt x="89" y="143"/>
                </a:lnTo>
                <a:lnTo>
                  <a:pt x="74" y="145"/>
                </a:lnTo>
                <a:lnTo>
                  <a:pt x="74" y="145"/>
                </a:lnTo>
                <a:lnTo>
                  <a:pt x="59" y="143"/>
                </a:lnTo>
                <a:lnTo>
                  <a:pt x="46" y="139"/>
                </a:lnTo>
                <a:lnTo>
                  <a:pt x="33" y="132"/>
                </a:lnTo>
                <a:lnTo>
                  <a:pt x="22" y="123"/>
                </a:lnTo>
                <a:lnTo>
                  <a:pt x="22" y="123"/>
                </a:lnTo>
                <a:lnTo>
                  <a:pt x="13" y="114"/>
                </a:lnTo>
                <a:lnTo>
                  <a:pt x="8" y="101"/>
                </a:lnTo>
                <a:lnTo>
                  <a:pt x="2" y="86"/>
                </a:lnTo>
                <a:lnTo>
                  <a:pt x="0" y="71"/>
                </a:lnTo>
                <a:lnTo>
                  <a:pt x="0" y="71"/>
                </a:lnTo>
                <a:lnTo>
                  <a:pt x="2" y="58"/>
                </a:lnTo>
                <a:lnTo>
                  <a:pt x="8" y="44"/>
                </a:lnTo>
                <a:lnTo>
                  <a:pt x="13" y="31"/>
                </a:lnTo>
                <a:lnTo>
                  <a:pt x="22" y="22"/>
                </a:lnTo>
                <a:lnTo>
                  <a:pt x="22" y="22"/>
                </a:lnTo>
                <a:lnTo>
                  <a:pt x="33" y="13"/>
                </a:lnTo>
                <a:lnTo>
                  <a:pt x="46" y="5"/>
                </a:lnTo>
                <a:lnTo>
                  <a:pt x="59" y="2"/>
                </a:lnTo>
                <a:lnTo>
                  <a:pt x="74" y="0"/>
                </a:lnTo>
                <a:lnTo>
                  <a:pt x="74" y="0"/>
                </a:lnTo>
                <a:close/>
                <a:moveTo>
                  <a:pt x="67" y="49"/>
                </a:moveTo>
                <a:lnTo>
                  <a:pt x="57" y="49"/>
                </a:lnTo>
                <a:lnTo>
                  <a:pt x="57" y="75"/>
                </a:lnTo>
                <a:lnTo>
                  <a:pt x="57" y="75"/>
                </a:lnTo>
                <a:lnTo>
                  <a:pt x="44" y="75"/>
                </a:lnTo>
                <a:lnTo>
                  <a:pt x="44" y="49"/>
                </a:lnTo>
                <a:lnTo>
                  <a:pt x="35" y="49"/>
                </a:lnTo>
                <a:lnTo>
                  <a:pt x="35" y="75"/>
                </a:lnTo>
                <a:lnTo>
                  <a:pt x="35" y="82"/>
                </a:lnTo>
                <a:lnTo>
                  <a:pt x="44" y="82"/>
                </a:lnTo>
                <a:lnTo>
                  <a:pt x="57" y="82"/>
                </a:lnTo>
                <a:lnTo>
                  <a:pt x="57" y="108"/>
                </a:lnTo>
                <a:lnTo>
                  <a:pt x="67" y="108"/>
                </a:lnTo>
                <a:lnTo>
                  <a:pt x="67" y="93"/>
                </a:lnTo>
                <a:lnTo>
                  <a:pt x="67" y="82"/>
                </a:lnTo>
                <a:lnTo>
                  <a:pt x="81" y="82"/>
                </a:lnTo>
                <a:lnTo>
                  <a:pt x="81" y="108"/>
                </a:lnTo>
                <a:lnTo>
                  <a:pt x="89" y="108"/>
                </a:lnTo>
                <a:lnTo>
                  <a:pt x="89" y="82"/>
                </a:lnTo>
                <a:lnTo>
                  <a:pt x="103" y="82"/>
                </a:lnTo>
                <a:lnTo>
                  <a:pt x="105" y="82"/>
                </a:lnTo>
                <a:lnTo>
                  <a:pt x="111" y="82"/>
                </a:lnTo>
                <a:lnTo>
                  <a:pt x="111" y="49"/>
                </a:lnTo>
                <a:lnTo>
                  <a:pt x="103" y="49"/>
                </a:lnTo>
                <a:lnTo>
                  <a:pt x="103" y="75"/>
                </a:lnTo>
                <a:lnTo>
                  <a:pt x="89" y="75"/>
                </a:lnTo>
                <a:lnTo>
                  <a:pt x="89" y="49"/>
                </a:lnTo>
                <a:lnTo>
                  <a:pt x="81" y="49"/>
                </a:lnTo>
                <a:lnTo>
                  <a:pt x="81" y="75"/>
                </a:lnTo>
                <a:lnTo>
                  <a:pt x="76" y="75"/>
                </a:lnTo>
                <a:lnTo>
                  <a:pt x="67" y="75"/>
                </a:lnTo>
                <a:lnTo>
                  <a:pt x="67" y="49"/>
                </a:lnTo>
                <a:lnTo>
                  <a:pt x="67" y="49"/>
                </a:lnTo>
                <a:close/>
                <a:moveTo>
                  <a:pt x="111" y="33"/>
                </a:moveTo>
                <a:lnTo>
                  <a:pt x="105" y="33"/>
                </a:lnTo>
                <a:lnTo>
                  <a:pt x="105" y="38"/>
                </a:lnTo>
                <a:lnTo>
                  <a:pt x="107" y="38"/>
                </a:lnTo>
                <a:lnTo>
                  <a:pt x="107" y="38"/>
                </a:lnTo>
                <a:lnTo>
                  <a:pt x="107" y="38"/>
                </a:lnTo>
                <a:lnTo>
                  <a:pt x="107" y="38"/>
                </a:lnTo>
                <a:lnTo>
                  <a:pt x="107" y="38"/>
                </a:lnTo>
                <a:lnTo>
                  <a:pt x="107" y="42"/>
                </a:lnTo>
                <a:lnTo>
                  <a:pt x="107" y="42"/>
                </a:lnTo>
                <a:lnTo>
                  <a:pt x="107" y="42"/>
                </a:lnTo>
                <a:lnTo>
                  <a:pt x="107" y="42"/>
                </a:lnTo>
                <a:lnTo>
                  <a:pt x="107" y="42"/>
                </a:lnTo>
                <a:lnTo>
                  <a:pt x="107" y="38"/>
                </a:lnTo>
                <a:lnTo>
                  <a:pt x="105" y="38"/>
                </a:lnTo>
                <a:lnTo>
                  <a:pt x="105" y="42"/>
                </a:lnTo>
                <a:lnTo>
                  <a:pt x="105" y="42"/>
                </a:lnTo>
                <a:lnTo>
                  <a:pt x="105" y="44"/>
                </a:lnTo>
                <a:lnTo>
                  <a:pt x="107" y="44"/>
                </a:lnTo>
                <a:lnTo>
                  <a:pt x="107" y="44"/>
                </a:lnTo>
                <a:lnTo>
                  <a:pt x="109" y="44"/>
                </a:lnTo>
                <a:lnTo>
                  <a:pt x="109" y="44"/>
                </a:lnTo>
                <a:lnTo>
                  <a:pt x="111" y="42"/>
                </a:lnTo>
                <a:lnTo>
                  <a:pt x="111" y="38"/>
                </a:lnTo>
                <a:lnTo>
                  <a:pt x="111" y="38"/>
                </a:lnTo>
                <a:lnTo>
                  <a:pt x="111" y="36"/>
                </a:lnTo>
                <a:lnTo>
                  <a:pt x="109" y="36"/>
                </a:lnTo>
                <a:lnTo>
                  <a:pt x="109" y="36"/>
                </a:lnTo>
                <a:lnTo>
                  <a:pt x="107" y="36"/>
                </a:lnTo>
                <a:lnTo>
                  <a:pt x="107" y="35"/>
                </a:lnTo>
                <a:lnTo>
                  <a:pt x="111" y="35"/>
                </a:lnTo>
                <a:lnTo>
                  <a:pt x="111" y="33"/>
                </a:lnTo>
                <a:lnTo>
                  <a:pt x="111" y="33"/>
                </a:lnTo>
                <a:close/>
                <a:moveTo>
                  <a:pt x="89" y="123"/>
                </a:moveTo>
                <a:lnTo>
                  <a:pt x="89" y="121"/>
                </a:lnTo>
                <a:lnTo>
                  <a:pt x="89" y="121"/>
                </a:lnTo>
                <a:lnTo>
                  <a:pt x="89" y="114"/>
                </a:lnTo>
                <a:lnTo>
                  <a:pt x="85" y="114"/>
                </a:lnTo>
                <a:lnTo>
                  <a:pt x="81" y="121"/>
                </a:lnTo>
                <a:lnTo>
                  <a:pt x="81" y="123"/>
                </a:lnTo>
                <a:lnTo>
                  <a:pt x="85" y="123"/>
                </a:lnTo>
                <a:lnTo>
                  <a:pt x="85" y="125"/>
                </a:lnTo>
                <a:lnTo>
                  <a:pt x="89" y="125"/>
                </a:lnTo>
                <a:lnTo>
                  <a:pt x="89" y="123"/>
                </a:lnTo>
                <a:lnTo>
                  <a:pt x="89" y="123"/>
                </a:lnTo>
                <a:lnTo>
                  <a:pt x="89" y="123"/>
                </a:lnTo>
                <a:close/>
                <a:moveTo>
                  <a:pt x="85" y="121"/>
                </a:moveTo>
                <a:lnTo>
                  <a:pt x="85" y="117"/>
                </a:lnTo>
                <a:lnTo>
                  <a:pt x="85" y="121"/>
                </a:lnTo>
                <a:lnTo>
                  <a:pt x="85" y="121"/>
                </a:lnTo>
                <a:lnTo>
                  <a:pt x="85" y="121"/>
                </a:lnTo>
                <a:close/>
                <a:moveTo>
                  <a:pt x="81" y="38"/>
                </a:moveTo>
                <a:lnTo>
                  <a:pt x="81" y="42"/>
                </a:lnTo>
                <a:lnTo>
                  <a:pt x="81" y="42"/>
                </a:lnTo>
                <a:lnTo>
                  <a:pt x="83" y="44"/>
                </a:lnTo>
                <a:lnTo>
                  <a:pt x="85" y="44"/>
                </a:lnTo>
                <a:lnTo>
                  <a:pt x="85" y="44"/>
                </a:lnTo>
                <a:lnTo>
                  <a:pt x="87" y="44"/>
                </a:lnTo>
                <a:lnTo>
                  <a:pt x="89" y="42"/>
                </a:lnTo>
                <a:lnTo>
                  <a:pt x="89" y="40"/>
                </a:lnTo>
                <a:lnTo>
                  <a:pt x="89" y="40"/>
                </a:lnTo>
                <a:lnTo>
                  <a:pt x="87" y="36"/>
                </a:lnTo>
                <a:lnTo>
                  <a:pt x="87" y="36"/>
                </a:lnTo>
                <a:lnTo>
                  <a:pt x="89" y="35"/>
                </a:lnTo>
                <a:lnTo>
                  <a:pt x="89" y="33"/>
                </a:lnTo>
                <a:lnTo>
                  <a:pt x="89" y="33"/>
                </a:lnTo>
                <a:lnTo>
                  <a:pt x="87" y="33"/>
                </a:lnTo>
                <a:lnTo>
                  <a:pt x="87" y="33"/>
                </a:lnTo>
                <a:lnTo>
                  <a:pt x="85" y="31"/>
                </a:lnTo>
                <a:lnTo>
                  <a:pt x="85" y="31"/>
                </a:lnTo>
                <a:lnTo>
                  <a:pt x="83" y="33"/>
                </a:lnTo>
                <a:lnTo>
                  <a:pt x="81" y="33"/>
                </a:lnTo>
                <a:lnTo>
                  <a:pt x="81" y="36"/>
                </a:lnTo>
                <a:lnTo>
                  <a:pt x="85" y="36"/>
                </a:lnTo>
                <a:lnTo>
                  <a:pt x="85" y="33"/>
                </a:lnTo>
                <a:lnTo>
                  <a:pt x="85" y="33"/>
                </a:lnTo>
                <a:lnTo>
                  <a:pt x="85" y="33"/>
                </a:lnTo>
                <a:lnTo>
                  <a:pt x="85" y="33"/>
                </a:lnTo>
                <a:lnTo>
                  <a:pt x="85" y="33"/>
                </a:lnTo>
                <a:lnTo>
                  <a:pt x="85" y="36"/>
                </a:lnTo>
                <a:lnTo>
                  <a:pt x="85" y="36"/>
                </a:lnTo>
                <a:lnTo>
                  <a:pt x="83" y="36"/>
                </a:lnTo>
                <a:lnTo>
                  <a:pt x="83" y="38"/>
                </a:lnTo>
                <a:lnTo>
                  <a:pt x="83" y="38"/>
                </a:lnTo>
                <a:lnTo>
                  <a:pt x="85" y="38"/>
                </a:lnTo>
                <a:lnTo>
                  <a:pt x="85" y="38"/>
                </a:lnTo>
                <a:lnTo>
                  <a:pt x="85" y="38"/>
                </a:lnTo>
                <a:lnTo>
                  <a:pt x="85" y="42"/>
                </a:lnTo>
                <a:lnTo>
                  <a:pt x="85" y="42"/>
                </a:lnTo>
                <a:lnTo>
                  <a:pt x="85" y="42"/>
                </a:lnTo>
                <a:lnTo>
                  <a:pt x="85" y="42"/>
                </a:lnTo>
                <a:lnTo>
                  <a:pt x="85" y="42"/>
                </a:lnTo>
                <a:lnTo>
                  <a:pt x="85" y="38"/>
                </a:lnTo>
                <a:lnTo>
                  <a:pt x="81" y="38"/>
                </a:lnTo>
                <a:lnTo>
                  <a:pt x="81" y="38"/>
                </a:lnTo>
                <a:close/>
                <a:moveTo>
                  <a:pt x="67" y="126"/>
                </a:moveTo>
                <a:lnTo>
                  <a:pt x="67" y="125"/>
                </a:lnTo>
                <a:lnTo>
                  <a:pt x="63" y="125"/>
                </a:lnTo>
                <a:lnTo>
                  <a:pt x="67" y="117"/>
                </a:lnTo>
                <a:lnTo>
                  <a:pt x="67" y="117"/>
                </a:lnTo>
                <a:lnTo>
                  <a:pt x="67" y="117"/>
                </a:lnTo>
                <a:lnTo>
                  <a:pt x="67" y="117"/>
                </a:lnTo>
                <a:lnTo>
                  <a:pt x="65" y="114"/>
                </a:lnTo>
                <a:lnTo>
                  <a:pt x="65" y="114"/>
                </a:lnTo>
                <a:lnTo>
                  <a:pt x="63" y="114"/>
                </a:lnTo>
                <a:lnTo>
                  <a:pt x="63" y="114"/>
                </a:lnTo>
                <a:lnTo>
                  <a:pt x="61" y="114"/>
                </a:lnTo>
                <a:lnTo>
                  <a:pt x="59" y="115"/>
                </a:lnTo>
                <a:lnTo>
                  <a:pt x="59" y="117"/>
                </a:lnTo>
                <a:lnTo>
                  <a:pt x="63" y="117"/>
                </a:lnTo>
                <a:lnTo>
                  <a:pt x="63" y="115"/>
                </a:lnTo>
                <a:lnTo>
                  <a:pt x="63" y="115"/>
                </a:lnTo>
                <a:lnTo>
                  <a:pt x="63" y="115"/>
                </a:lnTo>
                <a:lnTo>
                  <a:pt x="63" y="115"/>
                </a:lnTo>
                <a:lnTo>
                  <a:pt x="63" y="115"/>
                </a:lnTo>
                <a:lnTo>
                  <a:pt x="63" y="115"/>
                </a:lnTo>
                <a:lnTo>
                  <a:pt x="63" y="119"/>
                </a:lnTo>
                <a:lnTo>
                  <a:pt x="59" y="125"/>
                </a:lnTo>
                <a:lnTo>
                  <a:pt x="59" y="126"/>
                </a:lnTo>
                <a:lnTo>
                  <a:pt x="67" y="126"/>
                </a:lnTo>
                <a:lnTo>
                  <a:pt x="67" y="126"/>
                </a:lnTo>
                <a:close/>
                <a:moveTo>
                  <a:pt x="65" y="44"/>
                </a:moveTo>
                <a:lnTo>
                  <a:pt x="65" y="31"/>
                </a:lnTo>
                <a:lnTo>
                  <a:pt x="61" y="31"/>
                </a:lnTo>
                <a:lnTo>
                  <a:pt x="61" y="31"/>
                </a:lnTo>
                <a:lnTo>
                  <a:pt x="61" y="33"/>
                </a:lnTo>
                <a:lnTo>
                  <a:pt x="61" y="33"/>
                </a:lnTo>
                <a:lnTo>
                  <a:pt x="59" y="33"/>
                </a:lnTo>
                <a:lnTo>
                  <a:pt x="59" y="35"/>
                </a:lnTo>
                <a:lnTo>
                  <a:pt x="61" y="35"/>
                </a:lnTo>
                <a:lnTo>
                  <a:pt x="61" y="44"/>
                </a:lnTo>
                <a:lnTo>
                  <a:pt x="65" y="44"/>
                </a:lnTo>
                <a:lnTo>
                  <a:pt x="65" y="44"/>
                </a:lnTo>
                <a:close/>
                <a:moveTo>
                  <a:pt x="44" y="44"/>
                </a:moveTo>
                <a:lnTo>
                  <a:pt x="44" y="44"/>
                </a:lnTo>
                <a:lnTo>
                  <a:pt x="43" y="40"/>
                </a:lnTo>
                <a:lnTo>
                  <a:pt x="43" y="40"/>
                </a:lnTo>
                <a:lnTo>
                  <a:pt x="43" y="40"/>
                </a:lnTo>
                <a:lnTo>
                  <a:pt x="41" y="36"/>
                </a:lnTo>
                <a:lnTo>
                  <a:pt x="41" y="36"/>
                </a:lnTo>
                <a:lnTo>
                  <a:pt x="43" y="35"/>
                </a:lnTo>
                <a:lnTo>
                  <a:pt x="43" y="35"/>
                </a:lnTo>
                <a:lnTo>
                  <a:pt x="43" y="35"/>
                </a:lnTo>
                <a:lnTo>
                  <a:pt x="43" y="33"/>
                </a:lnTo>
                <a:lnTo>
                  <a:pt x="43" y="33"/>
                </a:lnTo>
                <a:lnTo>
                  <a:pt x="41" y="31"/>
                </a:lnTo>
                <a:lnTo>
                  <a:pt x="37" y="31"/>
                </a:lnTo>
                <a:lnTo>
                  <a:pt x="37" y="44"/>
                </a:lnTo>
                <a:lnTo>
                  <a:pt x="39" y="44"/>
                </a:lnTo>
                <a:lnTo>
                  <a:pt x="39" y="38"/>
                </a:lnTo>
                <a:lnTo>
                  <a:pt x="39" y="38"/>
                </a:lnTo>
                <a:lnTo>
                  <a:pt x="41" y="38"/>
                </a:lnTo>
                <a:lnTo>
                  <a:pt x="41" y="38"/>
                </a:lnTo>
                <a:lnTo>
                  <a:pt x="41" y="40"/>
                </a:lnTo>
                <a:lnTo>
                  <a:pt x="41" y="40"/>
                </a:lnTo>
                <a:lnTo>
                  <a:pt x="41" y="40"/>
                </a:lnTo>
                <a:lnTo>
                  <a:pt x="41" y="40"/>
                </a:lnTo>
                <a:lnTo>
                  <a:pt x="41" y="44"/>
                </a:lnTo>
                <a:lnTo>
                  <a:pt x="44" y="44"/>
                </a:lnTo>
                <a:lnTo>
                  <a:pt x="44" y="44"/>
                </a:lnTo>
                <a:close/>
                <a:moveTo>
                  <a:pt x="41" y="36"/>
                </a:moveTo>
                <a:lnTo>
                  <a:pt x="41" y="35"/>
                </a:lnTo>
                <a:lnTo>
                  <a:pt x="41" y="35"/>
                </a:lnTo>
                <a:lnTo>
                  <a:pt x="39" y="33"/>
                </a:lnTo>
                <a:lnTo>
                  <a:pt x="39" y="36"/>
                </a:lnTo>
                <a:lnTo>
                  <a:pt x="39" y="36"/>
                </a:lnTo>
                <a:lnTo>
                  <a:pt x="41" y="36"/>
                </a:lnTo>
                <a:lnTo>
                  <a:pt x="41" y="36"/>
                </a:lnTo>
                <a:close/>
                <a:moveTo>
                  <a:pt x="114" y="31"/>
                </a:moveTo>
                <a:lnTo>
                  <a:pt x="114" y="31"/>
                </a:lnTo>
                <a:lnTo>
                  <a:pt x="107" y="24"/>
                </a:lnTo>
                <a:lnTo>
                  <a:pt x="96" y="18"/>
                </a:lnTo>
                <a:lnTo>
                  <a:pt x="85" y="14"/>
                </a:lnTo>
                <a:lnTo>
                  <a:pt x="74" y="14"/>
                </a:lnTo>
                <a:lnTo>
                  <a:pt x="74" y="14"/>
                </a:lnTo>
                <a:lnTo>
                  <a:pt x="61" y="14"/>
                </a:lnTo>
                <a:lnTo>
                  <a:pt x="50" y="18"/>
                </a:lnTo>
                <a:lnTo>
                  <a:pt x="41" y="24"/>
                </a:lnTo>
                <a:lnTo>
                  <a:pt x="32" y="31"/>
                </a:lnTo>
                <a:lnTo>
                  <a:pt x="32" y="31"/>
                </a:lnTo>
                <a:lnTo>
                  <a:pt x="24" y="40"/>
                </a:lnTo>
                <a:lnTo>
                  <a:pt x="19" y="49"/>
                </a:lnTo>
                <a:lnTo>
                  <a:pt x="17" y="60"/>
                </a:lnTo>
                <a:lnTo>
                  <a:pt x="15" y="71"/>
                </a:lnTo>
                <a:lnTo>
                  <a:pt x="15" y="71"/>
                </a:lnTo>
                <a:lnTo>
                  <a:pt x="17" y="84"/>
                </a:lnTo>
                <a:lnTo>
                  <a:pt x="19" y="95"/>
                </a:lnTo>
                <a:lnTo>
                  <a:pt x="24" y="104"/>
                </a:lnTo>
                <a:lnTo>
                  <a:pt x="32" y="114"/>
                </a:lnTo>
                <a:lnTo>
                  <a:pt x="32" y="114"/>
                </a:lnTo>
                <a:lnTo>
                  <a:pt x="41" y="121"/>
                </a:lnTo>
                <a:lnTo>
                  <a:pt x="50" y="126"/>
                </a:lnTo>
                <a:lnTo>
                  <a:pt x="61" y="130"/>
                </a:lnTo>
                <a:lnTo>
                  <a:pt x="74" y="130"/>
                </a:lnTo>
                <a:lnTo>
                  <a:pt x="74" y="130"/>
                </a:lnTo>
                <a:lnTo>
                  <a:pt x="85" y="130"/>
                </a:lnTo>
                <a:lnTo>
                  <a:pt x="96" y="126"/>
                </a:lnTo>
                <a:lnTo>
                  <a:pt x="107" y="121"/>
                </a:lnTo>
                <a:lnTo>
                  <a:pt x="114" y="114"/>
                </a:lnTo>
                <a:lnTo>
                  <a:pt x="114" y="114"/>
                </a:lnTo>
                <a:lnTo>
                  <a:pt x="122" y="104"/>
                </a:lnTo>
                <a:lnTo>
                  <a:pt x="127" y="95"/>
                </a:lnTo>
                <a:lnTo>
                  <a:pt x="131" y="84"/>
                </a:lnTo>
                <a:lnTo>
                  <a:pt x="133" y="71"/>
                </a:lnTo>
                <a:lnTo>
                  <a:pt x="133" y="71"/>
                </a:lnTo>
                <a:lnTo>
                  <a:pt x="131" y="60"/>
                </a:lnTo>
                <a:lnTo>
                  <a:pt x="127" y="49"/>
                </a:lnTo>
                <a:lnTo>
                  <a:pt x="122" y="40"/>
                </a:lnTo>
                <a:lnTo>
                  <a:pt x="114" y="31"/>
                </a:lnTo>
                <a:lnTo>
                  <a:pt x="114" y="31"/>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354"/>
          <p:cNvSpPr>
            <a:spLocks noEditPoints="1"/>
          </p:cNvSpPr>
          <p:nvPr/>
        </p:nvSpPr>
        <p:spPr bwMode="auto">
          <a:xfrm>
            <a:off x="10373360" y="4259898"/>
            <a:ext cx="281305" cy="281305"/>
          </a:xfrm>
          <a:custGeom>
            <a:avLst/>
            <a:gdLst>
              <a:gd name="T0" fmla="*/ 41 w 149"/>
              <a:gd name="T1" fmla="*/ 90 h 149"/>
              <a:gd name="T2" fmla="*/ 43 w 149"/>
              <a:gd name="T3" fmla="*/ 92 h 149"/>
              <a:gd name="T4" fmla="*/ 44 w 149"/>
              <a:gd name="T5" fmla="*/ 84 h 149"/>
              <a:gd name="T6" fmla="*/ 43 w 149"/>
              <a:gd name="T7" fmla="*/ 79 h 149"/>
              <a:gd name="T8" fmla="*/ 35 w 149"/>
              <a:gd name="T9" fmla="*/ 71 h 149"/>
              <a:gd name="T10" fmla="*/ 33 w 149"/>
              <a:gd name="T11" fmla="*/ 62 h 149"/>
              <a:gd name="T12" fmla="*/ 39 w 149"/>
              <a:gd name="T13" fmla="*/ 55 h 149"/>
              <a:gd name="T14" fmla="*/ 48 w 149"/>
              <a:gd name="T15" fmla="*/ 55 h 149"/>
              <a:gd name="T16" fmla="*/ 54 w 149"/>
              <a:gd name="T17" fmla="*/ 62 h 149"/>
              <a:gd name="T18" fmla="*/ 44 w 149"/>
              <a:gd name="T19" fmla="*/ 62 h 149"/>
              <a:gd name="T20" fmla="*/ 44 w 149"/>
              <a:gd name="T21" fmla="*/ 60 h 149"/>
              <a:gd name="T22" fmla="*/ 43 w 149"/>
              <a:gd name="T23" fmla="*/ 66 h 149"/>
              <a:gd name="T24" fmla="*/ 46 w 149"/>
              <a:gd name="T25" fmla="*/ 71 h 149"/>
              <a:gd name="T26" fmla="*/ 52 w 149"/>
              <a:gd name="T27" fmla="*/ 79 h 149"/>
              <a:gd name="T28" fmla="*/ 54 w 149"/>
              <a:gd name="T29" fmla="*/ 90 h 149"/>
              <a:gd name="T30" fmla="*/ 48 w 149"/>
              <a:gd name="T31" fmla="*/ 97 h 149"/>
              <a:gd name="T32" fmla="*/ 39 w 149"/>
              <a:gd name="T33" fmla="*/ 97 h 149"/>
              <a:gd name="T34" fmla="*/ 33 w 149"/>
              <a:gd name="T35" fmla="*/ 90 h 149"/>
              <a:gd name="T36" fmla="*/ 46 w 149"/>
              <a:gd name="T37" fmla="*/ 0 h 149"/>
              <a:gd name="T38" fmla="*/ 22 w 149"/>
              <a:gd name="T39" fmla="*/ 22 h 149"/>
              <a:gd name="T40" fmla="*/ 2 w 149"/>
              <a:gd name="T41" fmla="*/ 42 h 149"/>
              <a:gd name="T42" fmla="*/ 0 w 149"/>
              <a:gd name="T43" fmla="*/ 103 h 149"/>
              <a:gd name="T44" fmla="*/ 22 w 149"/>
              <a:gd name="T45" fmla="*/ 127 h 149"/>
              <a:gd name="T46" fmla="*/ 43 w 149"/>
              <a:gd name="T47" fmla="*/ 149 h 149"/>
              <a:gd name="T48" fmla="*/ 103 w 149"/>
              <a:gd name="T49" fmla="*/ 149 h 149"/>
              <a:gd name="T50" fmla="*/ 127 w 149"/>
              <a:gd name="T51" fmla="*/ 128 h 149"/>
              <a:gd name="T52" fmla="*/ 147 w 149"/>
              <a:gd name="T53" fmla="*/ 108 h 149"/>
              <a:gd name="T54" fmla="*/ 149 w 149"/>
              <a:gd name="T55" fmla="*/ 48 h 149"/>
              <a:gd name="T56" fmla="*/ 127 w 149"/>
              <a:gd name="T57" fmla="*/ 22 h 149"/>
              <a:gd name="T58" fmla="*/ 107 w 149"/>
              <a:gd name="T59" fmla="*/ 2 h 149"/>
              <a:gd name="T60" fmla="*/ 46 w 149"/>
              <a:gd name="T61" fmla="*/ 0 h 149"/>
              <a:gd name="T62" fmla="*/ 32 w 149"/>
              <a:gd name="T63" fmla="*/ 42 h 149"/>
              <a:gd name="T64" fmla="*/ 21 w 149"/>
              <a:gd name="T65" fmla="*/ 97 h 149"/>
              <a:gd name="T66" fmla="*/ 52 w 149"/>
              <a:gd name="T67" fmla="*/ 128 h 149"/>
              <a:gd name="T68" fmla="*/ 120 w 149"/>
              <a:gd name="T69" fmla="*/ 108 h 149"/>
              <a:gd name="T70" fmla="*/ 107 w 149"/>
              <a:gd name="T71" fmla="*/ 31 h 149"/>
              <a:gd name="T72" fmla="*/ 52 w 149"/>
              <a:gd name="T73" fmla="*/ 22 h 149"/>
              <a:gd name="T74" fmla="*/ 70 w 149"/>
              <a:gd name="T75" fmla="*/ 60 h 149"/>
              <a:gd name="T76" fmla="*/ 61 w 149"/>
              <a:gd name="T77" fmla="*/ 60 h 149"/>
              <a:gd name="T78" fmla="*/ 76 w 149"/>
              <a:gd name="T79" fmla="*/ 55 h 149"/>
              <a:gd name="T80" fmla="*/ 78 w 149"/>
              <a:gd name="T81" fmla="*/ 90 h 149"/>
              <a:gd name="T82" fmla="*/ 78 w 149"/>
              <a:gd name="T83" fmla="*/ 59 h 149"/>
              <a:gd name="T84" fmla="*/ 87 w 149"/>
              <a:gd name="T85" fmla="*/ 55 h 149"/>
              <a:gd name="T86" fmla="*/ 96 w 149"/>
              <a:gd name="T87" fmla="*/ 57 h 149"/>
              <a:gd name="T88" fmla="*/ 98 w 149"/>
              <a:gd name="T89" fmla="*/ 90 h 149"/>
              <a:gd name="T90" fmla="*/ 96 w 149"/>
              <a:gd name="T91" fmla="*/ 95 h 149"/>
              <a:gd name="T92" fmla="*/ 87 w 149"/>
              <a:gd name="T93" fmla="*/ 97 h 149"/>
              <a:gd name="T94" fmla="*/ 79 w 149"/>
              <a:gd name="T95" fmla="*/ 95 h 149"/>
              <a:gd name="T96" fmla="*/ 78 w 149"/>
              <a:gd name="T97" fmla="*/ 90 h 149"/>
              <a:gd name="T98" fmla="*/ 87 w 149"/>
              <a:gd name="T99" fmla="*/ 92 h 149"/>
              <a:gd name="T100" fmla="*/ 87 w 149"/>
              <a:gd name="T101" fmla="*/ 62 h 149"/>
              <a:gd name="T102" fmla="*/ 87 w 149"/>
              <a:gd name="T103" fmla="*/ 60 h 149"/>
              <a:gd name="T104" fmla="*/ 89 w 149"/>
              <a:gd name="T105" fmla="*/ 90 h 149"/>
              <a:gd name="T106" fmla="*/ 100 w 149"/>
              <a:gd name="T107" fmla="*/ 97 h 149"/>
              <a:gd name="T108" fmla="*/ 109 w 149"/>
              <a:gd name="T109" fmla="*/ 55 h 149"/>
              <a:gd name="T110" fmla="*/ 120 w 149"/>
              <a:gd name="T111" fmla="*/ 59 h 149"/>
              <a:gd name="T112" fmla="*/ 122 w 149"/>
              <a:gd name="T113" fmla="*/ 75 h 149"/>
              <a:gd name="T114" fmla="*/ 118 w 149"/>
              <a:gd name="T115" fmla="*/ 81 h 149"/>
              <a:gd name="T116" fmla="*/ 109 w 149"/>
              <a:gd name="T117" fmla="*/ 83 h 149"/>
              <a:gd name="T118" fmla="*/ 111 w 149"/>
              <a:gd name="T119" fmla="*/ 75 h 149"/>
              <a:gd name="T120" fmla="*/ 109 w 149"/>
              <a:gd name="T121" fmla="*/ 60 h 149"/>
              <a:gd name="T122" fmla="*/ 112 w 149"/>
              <a:gd name="T123" fmla="*/ 7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9" h="149">
                <a:moveTo>
                  <a:pt x="33" y="81"/>
                </a:moveTo>
                <a:lnTo>
                  <a:pt x="41" y="81"/>
                </a:lnTo>
                <a:lnTo>
                  <a:pt x="41" y="90"/>
                </a:lnTo>
                <a:lnTo>
                  <a:pt x="41" y="90"/>
                </a:lnTo>
                <a:lnTo>
                  <a:pt x="43" y="92"/>
                </a:lnTo>
                <a:lnTo>
                  <a:pt x="43" y="92"/>
                </a:lnTo>
                <a:lnTo>
                  <a:pt x="43" y="92"/>
                </a:lnTo>
                <a:lnTo>
                  <a:pt x="44" y="90"/>
                </a:lnTo>
                <a:lnTo>
                  <a:pt x="44" y="84"/>
                </a:lnTo>
                <a:lnTo>
                  <a:pt x="44" y="84"/>
                </a:lnTo>
                <a:lnTo>
                  <a:pt x="44" y="83"/>
                </a:lnTo>
                <a:lnTo>
                  <a:pt x="43" y="79"/>
                </a:lnTo>
                <a:lnTo>
                  <a:pt x="43" y="79"/>
                </a:lnTo>
                <a:lnTo>
                  <a:pt x="35" y="71"/>
                </a:lnTo>
                <a:lnTo>
                  <a:pt x="35" y="71"/>
                </a:lnTo>
                <a:lnTo>
                  <a:pt x="33" y="68"/>
                </a:lnTo>
                <a:lnTo>
                  <a:pt x="33" y="62"/>
                </a:lnTo>
                <a:lnTo>
                  <a:pt x="33" y="62"/>
                </a:lnTo>
                <a:lnTo>
                  <a:pt x="33" y="59"/>
                </a:lnTo>
                <a:lnTo>
                  <a:pt x="35" y="57"/>
                </a:lnTo>
                <a:lnTo>
                  <a:pt x="39" y="55"/>
                </a:lnTo>
                <a:lnTo>
                  <a:pt x="44" y="55"/>
                </a:lnTo>
                <a:lnTo>
                  <a:pt x="44" y="55"/>
                </a:lnTo>
                <a:lnTo>
                  <a:pt x="48" y="55"/>
                </a:lnTo>
                <a:lnTo>
                  <a:pt x="52" y="57"/>
                </a:lnTo>
                <a:lnTo>
                  <a:pt x="54" y="59"/>
                </a:lnTo>
                <a:lnTo>
                  <a:pt x="54" y="62"/>
                </a:lnTo>
                <a:lnTo>
                  <a:pt x="54" y="70"/>
                </a:lnTo>
                <a:lnTo>
                  <a:pt x="44" y="70"/>
                </a:lnTo>
                <a:lnTo>
                  <a:pt x="44" y="62"/>
                </a:lnTo>
                <a:lnTo>
                  <a:pt x="44" y="62"/>
                </a:lnTo>
                <a:lnTo>
                  <a:pt x="44" y="60"/>
                </a:lnTo>
                <a:lnTo>
                  <a:pt x="44" y="60"/>
                </a:lnTo>
                <a:lnTo>
                  <a:pt x="43" y="60"/>
                </a:lnTo>
                <a:lnTo>
                  <a:pt x="43" y="62"/>
                </a:lnTo>
                <a:lnTo>
                  <a:pt x="43" y="66"/>
                </a:lnTo>
                <a:lnTo>
                  <a:pt x="43" y="66"/>
                </a:lnTo>
                <a:lnTo>
                  <a:pt x="43" y="68"/>
                </a:lnTo>
                <a:lnTo>
                  <a:pt x="46" y="71"/>
                </a:lnTo>
                <a:lnTo>
                  <a:pt x="46" y="71"/>
                </a:lnTo>
                <a:lnTo>
                  <a:pt x="52" y="79"/>
                </a:lnTo>
                <a:lnTo>
                  <a:pt x="52" y="79"/>
                </a:lnTo>
                <a:lnTo>
                  <a:pt x="54" y="84"/>
                </a:lnTo>
                <a:lnTo>
                  <a:pt x="54" y="90"/>
                </a:lnTo>
                <a:lnTo>
                  <a:pt x="54" y="90"/>
                </a:lnTo>
                <a:lnTo>
                  <a:pt x="54" y="94"/>
                </a:lnTo>
                <a:lnTo>
                  <a:pt x="52" y="95"/>
                </a:lnTo>
                <a:lnTo>
                  <a:pt x="48" y="97"/>
                </a:lnTo>
                <a:lnTo>
                  <a:pt x="44" y="97"/>
                </a:lnTo>
                <a:lnTo>
                  <a:pt x="44" y="97"/>
                </a:lnTo>
                <a:lnTo>
                  <a:pt x="39" y="97"/>
                </a:lnTo>
                <a:lnTo>
                  <a:pt x="35" y="95"/>
                </a:lnTo>
                <a:lnTo>
                  <a:pt x="33" y="94"/>
                </a:lnTo>
                <a:lnTo>
                  <a:pt x="33" y="90"/>
                </a:lnTo>
                <a:lnTo>
                  <a:pt x="33" y="81"/>
                </a:lnTo>
                <a:lnTo>
                  <a:pt x="33" y="81"/>
                </a:lnTo>
                <a:close/>
                <a:moveTo>
                  <a:pt x="46" y="0"/>
                </a:moveTo>
                <a:lnTo>
                  <a:pt x="46" y="0"/>
                </a:lnTo>
                <a:lnTo>
                  <a:pt x="43" y="2"/>
                </a:lnTo>
                <a:lnTo>
                  <a:pt x="22" y="22"/>
                </a:lnTo>
                <a:lnTo>
                  <a:pt x="2" y="42"/>
                </a:lnTo>
                <a:lnTo>
                  <a:pt x="2" y="42"/>
                </a:lnTo>
                <a:lnTo>
                  <a:pt x="2" y="42"/>
                </a:lnTo>
                <a:lnTo>
                  <a:pt x="0" y="46"/>
                </a:lnTo>
                <a:lnTo>
                  <a:pt x="0" y="75"/>
                </a:lnTo>
                <a:lnTo>
                  <a:pt x="0" y="103"/>
                </a:lnTo>
                <a:lnTo>
                  <a:pt x="0" y="103"/>
                </a:lnTo>
                <a:lnTo>
                  <a:pt x="2" y="106"/>
                </a:lnTo>
                <a:lnTo>
                  <a:pt x="22" y="127"/>
                </a:lnTo>
                <a:lnTo>
                  <a:pt x="43" y="149"/>
                </a:lnTo>
                <a:lnTo>
                  <a:pt x="43" y="149"/>
                </a:lnTo>
                <a:lnTo>
                  <a:pt x="43" y="149"/>
                </a:lnTo>
                <a:lnTo>
                  <a:pt x="46" y="149"/>
                </a:lnTo>
                <a:lnTo>
                  <a:pt x="74" y="149"/>
                </a:lnTo>
                <a:lnTo>
                  <a:pt x="103" y="149"/>
                </a:lnTo>
                <a:lnTo>
                  <a:pt x="103" y="149"/>
                </a:lnTo>
                <a:lnTo>
                  <a:pt x="107" y="149"/>
                </a:lnTo>
                <a:lnTo>
                  <a:pt x="127" y="128"/>
                </a:lnTo>
                <a:lnTo>
                  <a:pt x="147" y="108"/>
                </a:lnTo>
                <a:lnTo>
                  <a:pt x="147" y="108"/>
                </a:lnTo>
                <a:lnTo>
                  <a:pt x="147" y="108"/>
                </a:lnTo>
                <a:lnTo>
                  <a:pt x="149" y="105"/>
                </a:lnTo>
                <a:lnTo>
                  <a:pt x="149" y="75"/>
                </a:lnTo>
                <a:lnTo>
                  <a:pt x="149" y="48"/>
                </a:lnTo>
                <a:lnTo>
                  <a:pt x="149" y="48"/>
                </a:lnTo>
                <a:lnTo>
                  <a:pt x="147" y="42"/>
                </a:lnTo>
                <a:lnTo>
                  <a:pt x="127" y="22"/>
                </a:lnTo>
                <a:lnTo>
                  <a:pt x="107" y="2"/>
                </a:lnTo>
                <a:lnTo>
                  <a:pt x="107" y="2"/>
                </a:lnTo>
                <a:lnTo>
                  <a:pt x="107" y="2"/>
                </a:lnTo>
                <a:lnTo>
                  <a:pt x="103" y="2"/>
                </a:lnTo>
                <a:lnTo>
                  <a:pt x="76" y="0"/>
                </a:lnTo>
                <a:lnTo>
                  <a:pt x="46" y="0"/>
                </a:lnTo>
                <a:lnTo>
                  <a:pt x="46" y="0"/>
                </a:lnTo>
                <a:close/>
                <a:moveTo>
                  <a:pt x="52" y="22"/>
                </a:moveTo>
                <a:lnTo>
                  <a:pt x="32" y="42"/>
                </a:lnTo>
                <a:lnTo>
                  <a:pt x="32" y="42"/>
                </a:lnTo>
                <a:lnTo>
                  <a:pt x="21" y="53"/>
                </a:lnTo>
                <a:lnTo>
                  <a:pt x="21" y="97"/>
                </a:lnTo>
                <a:lnTo>
                  <a:pt x="43" y="119"/>
                </a:lnTo>
                <a:lnTo>
                  <a:pt x="43" y="119"/>
                </a:lnTo>
                <a:lnTo>
                  <a:pt x="52" y="128"/>
                </a:lnTo>
                <a:lnTo>
                  <a:pt x="98" y="128"/>
                </a:lnTo>
                <a:lnTo>
                  <a:pt x="120" y="108"/>
                </a:lnTo>
                <a:lnTo>
                  <a:pt x="120" y="108"/>
                </a:lnTo>
                <a:lnTo>
                  <a:pt x="129" y="97"/>
                </a:lnTo>
                <a:lnTo>
                  <a:pt x="129" y="53"/>
                </a:lnTo>
                <a:lnTo>
                  <a:pt x="107" y="31"/>
                </a:lnTo>
                <a:lnTo>
                  <a:pt x="107" y="31"/>
                </a:lnTo>
                <a:lnTo>
                  <a:pt x="98" y="22"/>
                </a:lnTo>
                <a:lnTo>
                  <a:pt x="52" y="22"/>
                </a:lnTo>
                <a:lnTo>
                  <a:pt x="52" y="22"/>
                </a:lnTo>
                <a:close/>
                <a:moveTo>
                  <a:pt x="76" y="60"/>
                </a:moveTo>
                <a:lnTo>
                  <a:pt x="70" y="60"/>
                </a:lnTo>
                <a:lnTo>
                  <a:pt x="70" y="97"/>
                </a:lnTo>
                <a:lnTo>
                  <a:pt x="61" y="97"/>
                </a:lnTo>
                <a:lnTo>
                  <a:pt x="61" y="60"/>
                </a:lnTo>
                <a:lnTo>
                  <a:pt x="56" y="60"/>
                </a:lnTo>
                <a:lnTo>
                  <a:pt x="56" y="55"/>
                </a:lnTo>
                <a:lnTo>
                  <a:pt x="76" y="55"/>
                </a:lnTo>
                <a:lnTo>
                  <a:pt x="76" y="60"/>
                </a:lnTo>
                <a:lnTo>
                  <a:pt x="76" y="60"/>
                </a:lnTo>
                <a:close/>
                <a:moveTo>
                  <a:pt x="78" y="90"/>
                </a:moveTo>
                <a:lnTo>
                  <a:pt x="78" y="62"/>
                </a:lnTo>
                <a:lnTo>
                  <a:pt x="78" y="62"/>
                </a:lnTo>
                <a:lnTo>
                  <a:pt x="78" y="59"/>
                </a:lnTo>
                <a:lnTo>
                  <a:pt x="79" y="57"/>
                </a:lnTo>
                <a:lnTo>
                  <a:pt x="83" y="55"/>
                </a:lnTo>
                <a:lnTo>
                  <a:pt x="87" y="55"/>
                </a:lnTo>
                <a:lnTo>
                  <a:pt x="87" y="55"/>
                </a:lnTo>
                <a:lnTo>
                  <a:pt x="92" y="55"/>
                </a:lnTo>
                <a:lnTo>
                  <a:pt x="96" y="57"/>
                </a:lnTo>
                <a:lnTo>
                  <a:pt x="98" y="59"/>
                </a:lnTo>
                <a:lnTo>
                  <a:pt x="98" y="62"/>
                </a:lnTo>
                <a:lnTo>
                  <a:pt x="98" y="90"/>
                </a:lnTo>
                <a:lnTo>
                  <a:pt x="98" y="90"/>
                </a:lnTo>
                <a:lnTo>
                  <a:pt x="98" y="94"/>
                </a:lnTo>
                <a:lnTo>
                  <a:pt x="96" y="95"/>
                </a:lnTo>
                <a:lnTo>
                  <a:pt x="96" y="95"/>
                </a:lnTo>
                <a:lnTo>
                  <a:pt x="92" y="97"/>
                </a:lnTo>
                <a:lnTo>
                  <a:pt x="87" y="97"/>
                </a:lnTo>
                <a:lnTo>
                  <a:pt x="87" y="97"/>
                </a:lnTo>
                <a:lnTo>
                  <a:pt x="83" y="97"/>
                </a:lnTo>
                <a:lnTo>
                  <a:pt x="79" y="95"/>
                </a:lnTo>
                <a:lnTo>
                  <a:pt x="78" y="94"/>
                </a:lnTo>
                <a:lnTo>
                  <a:pt x="78" y="90"/>
                </a:lnTo>
                <a:lnTo>
                  <a:pt x="78" y="90"/>
                </a:lnTo>
                <a:close/>
                <a:moveTo>
                  <a:pt x="89" y="90"/>
                </a:moveTo>
                <a:lnTo>
                  <a:pt x="89" y="90"/>
                </a:lnTo>
                <a:lnTo>
                  <a:pt x="87" y="92"/>
                </a:lnTo>
                <a:lnTo>
                  <a:pt x="87" y="92"/>
                </a:lnTo>
                <a:lnTo>
                  <a:pt x="87" y="90"/>
                </a:lnTo>
                <a:lnTo>
                  <a:pt x="87" y="62"/>
                </a:lnTo>
                <a:lnTo>
                  <a:pt x="87" y="62"/>
                </a:lnTo>
                <a:lnTo>
                  <a:pt x="87" y="60"/>
                </a:lnTo>
                <a:lnTo>
                  <a:pt x="87" y="60"/>
                </a:lnTo>
                <a:lnTo>
                  <a:pt x="89" y="62"/>
                </a:lnTo>
                <a:lnTo>
                  <a:pt x="89" y="90"/>
                </a:lnTo>
                <a:lnTo>
                  <a:pt x="89" y="90"/>
                </a:lnTo>
                <a:close/>
                <a:moveTo>
                  <a:pt x="109" y="83"/>
                </a:moveTo>
                <a:lnTo>
                  <a:pt x="109" y="97"/>
                </a:lnTo>
                <a:lnTo>
                  <a:pt x="100" y="97"/>
                </a:lnTo>
                <a:lnTo>
                  <a:pt x="100" y="55"/>
                </a:lnTo>
                <a:lnTo>
                  <a:pt x="109" y="55"/>
                </a:lnTo>
                <a:lnTo>
                  <a:pt x="109" y="55"/>
                </a:lnTo>
                <a:lnTo>
                  <a:pt x="118" y="57"/>
                </a:lnTo>
                <a:lnTo>
                  <a:pt x="118" y="57"/>
                </a:lnTo>
                <a:lnTo>
                  <a:pt x="120" y="59"/>
                </a:lnTo>
                <a:lnTo>
                  <a:pt x="122" y="62"/>
                </a:lnTo>
                <a:lnTo>
                  <a:pt x="122" y="75"/>
                </a:lnTo>
                <a:lnTo>
                  <a:pt x="122" y="75"/>
                </a:lnTo>
                <a:lnTo>
                  <a:pt x="120" y="77"/>
                </a:lnTo>
                <a:lnTo>
                  <a:pt x="118" y="81"/>
                </a:lnTo>
                <a:lnTo>
                  <a:pt x="118" y="81"/>
                </a:lnTo>
                <a:lnTo>
                  <a:pt x="114" y="81"/>
                </a:lnTo>
                <a:lnTo>
                  <a:pt x="109" y="83"/>
                </a:lnTo>
                <a:lnTo>
                  <a:pt x="109" y="83"/>
                </a:lnTo>
                <a:close/>
                <a:moveTo>
                  <a:pt x="112" y="73"/>
                </a:moveTo>
                <a:lnTo>
                  <a:pt x="112" y="73"/>
                </a:lnTo>
                <a:lnTo>
                  <a:pt x="111" y="75"/>
                </a:lnTo>
                <a:lnTo>
                  <a:pt x="109" y="75"/>
                </a:lnTo>
                <a:lnTo>
                  <a:pt x="109" y="60"/>
                </a:lnTo>
                <a:lnTo>
                  <a:pt x="109" y="60"/>
                </a:lnTo>
                <a:lnTo>
                  <a:pt x="111" y="62"/>
                </a:lnTo>
                <a:lnTo>
                  <a:pt x="112" y="64"/>
                </a:lnTo>
                <a:lnTo>
                  <a:pt x="112" y="73"/>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355"/>
          <p:cNvSpPr>
            <a:spLocks noEditPoints="1"/>
          </p:cNvSpPr>
          <p:nvPr/>
        </p:nvSpPr>
        <p:spPr bwMode="auto">
          <a:xfrm>
            <a:off x="10996295" y="4903470"/>
            <a:ext cx="314325" cy="303530"/>
          </a:xfrm>
          <a:custGeom>
            <a:avLst/>
            <a:gdLst>
              <a:gd name="T0" fmla="*/ 63 w 167"/>
              <a:gd name="T1" fmla="*/ 24 h 161"/>
              <a:gd name="T2" fmla="*/ 74 w 167"/>
              <a:gd name="T3" fmla="*/ 24 h 161"/>
              <a:gd name="T4" fmla="*/ 74 w 167"/>
              <a:gd name="T5" fmla="*/ 161 h 161"/>
              <a:gd name="T6" fmla="*/ 63 w 167"/>
              <a:gd name="T7" fmla="*/ 161 h 161"/>
              <a:gd name="T8" fmla="*/ 63 w 167"/>
              <a:gd name="T9" fmla="*/ 24 h 161"/>
              <a:gd name="T10" fmla="*/ 63 w 167"/>
              <a:gd name="T11" fmla="*/ 24 h 161"/>
              <a:gd name="T12" fmla="*/ 79 w 167"/>
              <a:gd name="T13" fmla="*/ 71 h 161"/>
              <a:gd name="T14" fmla="*/ 129 w 167"/>
              <a:gd name="T15" fmla="*/ 71 h 161"/>
              <a:gd name="T16" fmla="*/ 138 w 167"/>
              <a:gd name="T17" fmla="*/ 84 h 161"/>
              <a:gd name="T18" fmla="*/ 129 w 167"/>
              <a:gd name="T19" fmla="*/ 97 h 161"/>
              <a:gd name="T20" fmla="*/ 79 w 167"/>
              <a:gd name="T21" fmla="*/ 97 h 161"/>
              <a:gd name="T22" fmla="*/ 79 w 167"/>
              <a:gd name="T23" fmla="*/ 71 h 161"/>
              <a:gd name="T24" fmla="*/ 79 w 167"/>
              <a:gd name="T25" fmla="*/ 71 h 161"/>
              <a:gd name="T26" fmla="*/ 59 w 167"/>
              <a:gd name="T27" fmla="*/ 51 h 161"/>
              <a:gd name="T28" fmla="*/ 9 w 167"/>
              <a:gd name="T29" fmla="*/ 51 h 161"/>
              <a:gd name="T30" fmla="*/ 0 w 167"/>
              <a:gd name="T31" fmla="*/ 62 h 161"/>
              <a:gd name="T32" fmla="*/ 9 w 167"/>
              <a:gd name="T33" fmla="*/ 75 h 161"/>
              <a:gd name="T34" fmla="*/ 59 w 167"/>
              <a:gd name="T35" fmla="*/ 75 h 161"/>
              <a:gd name="T36" fmla="*/ 59 w 167"/>
              <a:gd name="T37" fmla="*/ 51 h 161"/>
              <a:gd name="T38" fmla="*/ 59 w 167"/>
              <a:gd name="T39" fmla="*/ 51 h 161"/>
              <a:gd name="T40" fmla="*/ 79 w 167"/>
              <a:gd name="T41" fmla="*/ 27 h 161"/>
              <a:gd name="T42" fmla="*/ 151 w 167"/>
              <a:gd name="T43" fmla="*/ 27 h 161"/>
              <a:gd name="T44" fmla="*/ 167 w 167"/>
              <a:gd name="T45" fmla="*/ 38 h 161"/>
              <a:gd name="T46" fmla="*/ 151 w 167"/>
              <a:gd name="T47" fmla="*/ 53 h 161"/>
              <a:gd name="T48" fmla="*/ 79 w 167"/>
              <a:gd name="T49" fmla="*/ 53 h 161"/>
              <a:gd name="T50" fmla="*/ 79 w 167"/>
              <a:gd name="T51" fmla="*/ 27 h 161"/>
              <a:gd name="T52" fmla="*/ 79 w 167"/>
              <a:gd name="T53" fmla="*/ 27 h 161"/>
              <a:gd name="T54" fmla="*/ 70 w 167"/>
              <a:gd name="T55" fmla="*/ 0 h 161"/>
              <a:gd name="T56" fmla="*/ 70 w 167"/>
              <a:gd name="T57" fmla="*/ 0 h 161"/>
              <a:gd name="T58" fmla="*/ 74 w 167"/>
              <a:gd name="T59" fmla="*/ 2 h 161"/>
              <a:gd name="T60" fmla="*/ 77 w 167"/>
              <a:gd name="T61" fmla="*/ 3 h 161"/>
              <a:gd name="T62" fmla="*/ 79 w 167"/>
              <a:gd name="T63" fmla="*/ 7 h 161"/>
              <a:gd name="T64" fmla="*/ 81 w 167"/>
              <a:gd name="T65" fmla="*/ 11 h 161"/>
              <a:gd name="T66" fmla="*/ 81 w 167"/>
              <a:gd name="T67" fmla="*/ 11 h 161"/>
              <a:gd name="T68" fmla="*/ 79 w 167"/>
              <a:gd name="T69" fmla="*/ 16 h 161"/>
              <a:gd name="T70" fmla="*/ 77 w 167"/>
              <a:gd name="T71" fmla="*/ 18 h 161"/>
              <a:gd name="T72" fmla="*/ 74 w 167"/>
              <a:gd name="T73" fmla="*/ 22 h 161"/>
              <a:gd name="T74" fmla="*/ 70 w 167"/>
              <a:gd name="T75" fmla="*/ 22 h 161"/>
              <a:gd name="T76" fmla="*/ 70 w 167"/>
              <a:gd name="T77" fmla="*/ 22 h 161"/>
              <a:gd name="T78" fmla="*/ 64 w 167"/>
              <a:gd name="T79" fmla="*/ 22 h 161"/>
              <a:gd name="T80" fmla="*/ 61 w 167"/>
              <a:gd name="T81" fmla="*/ 18 h 161"/>
              <a:gd name="T82" fmla="*/ 59 w 167"/>
              <a:gd name="T83" fmla="*/ 16 h 161"/>
              <a:gd name="T84" fmla="*/ 57 w 167"/>
              <a:gd name="T85" fmla="*/ 11 h 161"/>
              <a:gd name="T86" fmla="*/ 57 w 167"/>
              <a:gd name="T87" fmla="*/ 11 h 161"/>
              <a:gd name="T88" fmla="*/ 59 w 167"/>
              <a:gd name="T89" fmla="*/ 7 h 161"/>
              <a:gd name="T90" fmla="*/ 61 w 167"/>
              <a:gd name="T91" fmla="*/ 3 h 161"/>
              <a:gd name="T92" fmla="*/ 64 w 167"/>
              <a:gd name="T93" fmla="*/ 2 h 161"/>
              <a:gd name="T94" fmla="*/ 70 w 167"/>
              <a:gd name="T95" fmla="*/ 0 h 161"/>
              <a:gd name="T96" fmla="*/ 70 w 167"/>
              <a:gd name="T9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 h="161">
                <a:moveTo>
                  <a:pt x="63" y="24"/>
                </a:moveTo>
                <a:lnTo>
                  <a:pt x="74" y="24"/>
                </a:lnTo>
                <a:lnTo>
                  <a:pt x="74" y="161"/>
                </a:lnTo>
                <a:lnTo>
                  <a:pt x="63" y="161"/>
                </a:lnTo>
                <a:lnTo>
                  <a:pt x="63" y="24"/>
                </a:lnTo>
                <a:lnTo>
                  <a:pt x="63" y="24"/>
                </a:lnTo>
                <a:close/>
                <a:moveTo>
                  <a:pt x="79" y="71"/>
                </a:moveTo>
                <a:lnTo>
                  <a:pt x="129" y="71"/>
                </a:lnTo>
                <a:lnTo>
                  <a:pt x="138" y="84"/>
                </a:lnTo>
                <a:lnTo>
                  <a:pt x="129" y="97"/>
                </a:lnTo>
                <a:lnTo>
                  <a:pt x="79" y="97"/>
                </a:lnTo>
                <a:lnTo>
                  <a:pt x="79" y="71"/>
                </a:lnTo>
                <a:lnTo>
                  <a:pt x="79" y="71"/>
                </a:lnTo>
                <a:close/>
                <a:moveTo>
                  <a:pt x="59" y="51"/>
                </a:moveTo>
                <a:lnTo>
                  <a:pt x="9" y="51"/>
                </a:lnTo>
                <a:lnTo>
                  <a:pt x="0" y="62"/>
                </a:lnTo>
                <a:lnTo>
                  <a:pt x="9" y="75"/>
                </a:lnTo>
                <a:lnTo>
                  <a:pt x="59" y="75"/>
                </a:lnTo>
                <a:lnTo>
                  <a:pt x="59" y="51"/>
                </a:lnTo>
                <a:lnTo>
                  <a:pt x="59" y="51"/>
                </a:lnTo>
                <a:close/>
                <a:moveTo>
                  <a:pt x="79" y="27"/>
                </a:moveTo>
                <a:lnTo>
                  <a:pt x="151" y="27"/>
                </a:lnTo>
                <a:lnTo>
                  <a:pt x="167" y="38"/>
                </a:lnTo>
                <a:lnTo>
                  <a:pt x="151" y="53"/>
                </a:lnTo>
                <a:lnTo>
                  <a:pt x="79" y="53"/>
                </a:lnTo>
                <a:lnTo>
                  <a:pt x="79" y="27"/>
                </a:lnTo>
                <a:lnTo>
                  <a:pt x="79" y="27"/>
                </a:lnTo>
                <a:close/>
                <a:moveTo>
                  <a:pt x="70" y="0"/>
                </a:moveTo>
                <a:lnTo>
                  <a:pt x="70" y="0"/>
                </a:lnTo>
                <a:lnTo>
                  <a:pt x="74" y="2"/>
                </a:lnTo>
                <a:lnTo>
                  <a:pt x="77" y="3"/>
                </a:lnTo>
                <a:lnTo>
                  <a:pt x="79" y="7"/>
                </a:lnTo>
                <a:lnTo>
                  <a:pt x="81" y="11"/>
                </a:lnTo>
                <a:lnTo>
                  <a:pt x="81" y="11"/>
                </a:lnTo>
                <a:lnTo>
                  <a:pt x="79" y="16"/>
                </a:lnTo>
                <a:lnTo>
                  <a:pt x="77" y="18"/>
                </a:lnTo>
                <a:lnTo>
                  <a:pt x="74" y="22"/>
                </a:lnTo>
                <a:lnTo>
                  <a:pt x="70" y="22"/>
                </a:lnTo>
                <a:lnTo>
                  <a:pt x="70" y="22"/>
                </a:lnTo>
                <a:lnTo>
                  <a:pt x="64" y="22"/>
                </a:lnTo>
                <a:lnTo>
                  <a:pt x="61" y="18"/>
                </a:lnTo>
                <a:lnTo>
                  <a:pt x="59" y="16"/>
                </a:lnTo>
                <a:lnTo>
                  <a:pt x="57" y="11"/>
                </a:lnTo>
                <a:lnTo>
                  <a:pt x="57" y="11"/>
                </a:lnTo>
                <a:lnTo>
                  <a:pt x="59" y="7"/>
                </a:lnTo>
                <a:lnTo>
                  <a:pt x="61" y="3"/>
                </a:lnTo>
                <a:lnTo>
                  <a:pt x="64" y="2"/>
                </a:lnTo>
                <a:lnTo>
                  <a:pt x="70" y="0"/>
                </a:lnTo>
                <a:lnTo>
                  <a:pt x="70" y="0"/>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356"/>
          <p:cNvSpPr>
            <a:spLocks noEditPoints="1"/>
          </p:cNvSpPr>
          <p:nvPr/>
        </p:nvSpPr>
        <p:spPr bwMode="auto">
          <a:xfrm>
            <a:off x="9619615" y="4891405"/>
            <a:ext cx="263525" cy="327660"/>
          </a:xfrm>
          <a:custGeom>
            <a:avLst/>
            <a:gdLst>
              <a:gd name="T0" fmla="*/ 48 w 140"/>
              <a:gd name="T1" fmla="*/ 48 h 174"/>
              <a:gd name="T2" fmla="*/ 57 w 140"/>
              <a:gd name="T3" fmla="*/ 13 h 174"/>
              <a:gd name="T4" fmla="*/ 97 w 140"/>
              <a:gd name="T5" fmla="*/ 24 h 174"/>
              <a:gd name="T6" fmla="*/ 86 w 140"/>
              <a:gd name="T7" fmla="*/ 48 h 174"/>
              <a:gd name="T8" fmla="*/ 81 w 140"/>
              <a:gd name="T9" fmla="*/ 48 h 174"/>
              <a:gd name="T10" fmla="*/ 90 w 140"/>
              <a:gd name="T11" fmla="*/ 51 h 174"/>
              <a:gd name="T12" fmla="*/ 97 w 140"/>
              <a:gd name="T13" fmla="*/ 158 h 174"/>
              <a:gd name="T14" fmla="*/ 114 w 140"/>
              <a:gd name="T15" fmla="*/ 167 h 174"/>
              <a:gd name="T16" fmla="*/ 26 w 140"/>
              <a:gd name="T17" fmla="*/ 174 h 174"/>
              <a:gd name="T18" fmla="*/ 35 w 140"/>
              <a:gd name="T19" fmla="*/ 160 h 174"/>
              <a:gd name="T20" fmla="*/ 50 w 140"/>
              <a:gd name="T21" fmla="*/ 51 h 174"/>
              <a:gd name="T22" fmla="*/ 70 w 140"/>
              <a:gd name="T23" fmla="*/ 24 h 174"/>
              <a:gd name="T24" fmla="*/ 72 w 140"/>
              <a:gd name="T25" fmla="*/ 48 h 174"/>
              <a:gd name="T26" fmla="*/ 59 w 140"/>
              <a:gd name="T27" fmla="*/ 24 h 174"/>
              <a:gd name="T28" fmla="*/ 59 w 140"/>
              <a:gd name="T29" fmla="*/ 48 h 174"/>
              <a:gd name="T30" fmla="*/ 31 w 140"/>
              <a:gd name="T31" fmla="*/ 51 h 174"/>
              <a:gd name="T32" fmla="*/ 33 w 140"/>
              <a:gd name="T33" fmla="*/ 48 h 174"/>
              <a:gd name="T34" fmla="*/ 4 w 140"/>
              <a:gd name="T35" fmla="*/ 51 h 174"/>
              <a:gd name="T36" fmla="*/ 2 w 140"/>
              <a:gd name="T37" fmla="*/ 55 h 174"/>
              <a:gd name="T38" fmla="*/ 6 w 140"/>
              <a:gd name="T39" fmla="*/ 57 h 174"/>
              <a:gd name="T40" fmla="*/ 29 w 140"/>
              <a:gd name="T41" fmla="*/ 40 h 174"/>
              <a:gd name="T42" fmla="*/ 31 w 140"/>
              <a:gd name="T43" fmla="*/ 37 h 174"/>
              <a:gd name="T44" fmla="*/ 29 w 140"/>
              <a:gd name="T45" fmla="*/ 35 h 174"/>
              <a:gd name="T46" fmla="*/ 0 w 140"/>
              <a:gd name="T47" fmla="*/ 35 h 174"/>
              <a:gd name="T48" fmla="*/ 0 w 140"/>
              <a:gd name="T49" fmla="*/ 39 h 174"/>
              <a:gd name="T50" fmla="*/ 29 w 140"/>
              <a:gd name="T51" fmla="*/ 40 h 174"/>
              <a:gd name="T52" fmla="*/ 31 w 140"/>
              <a:gd name="T53" fmla="*/ 29 h 174"/>
              <a:gd name="T54" fmla="*/ 31 w 140"/>
              <a:gd name="T55" fmla="*/ 26 h 174"/>
              <a:gd name="T56" fmla="*/ 6 w 140"/>
              <a:gd name="T57" fmla="*/ 17 h 174"/>
              <a:gd name="T58" fmla="*/ 2 w 140"/>
              <a:gd name="T59" fmla="*/ 18 h 174"/>
              <a:gd name="T60" fmla="*/ 29 w 140"/>
              <a:gd name="T61" fmla="*/ 29 h 174"/>
              <a:gd name="T62" fmla="*/ 134 w 140"/>
              <a:gd name="T63" fmla="*/ 57 h 174"/>
              <a:gd name="T64" fmla="*/ 138 w 140"/>
              <a:gd name="T65" fmla="*/ 55 h 174"/>
              <a:gd name="T66" fmla="*/ 136 w 140"/>
              <a:gd name="T67" fmla="*/ 51 h 174"/>
              <a:gd name="T68" fmla="*/ 108 w 140"/>
              <a:gd name="T69" fmla="*/ 46 h 174"/>
              <a:gd name="T70" fmla="*/ 107 w 140"/>
              <a:gd name="T71" fmla="*/ 50 h 174"/>
              <a:gd name="T72" fmla="*/ 110 w 140"/>
              <a:gd name="T73" fmla="*/ 40 h 174"/>
              <a:gd name="T74" fmla="*/ 140 w 140"/>
              <a:gd name="T75" fmla="*/ 39 h 174"/>
              <a:gd name="T76" fmla="*/ 140 w 140"/>
              <a:gd name="T77" fmla="*/ 35 h 174"/>
              <a:gd name="T78" fmla="*/ 110 w 140"/>
              <a:gd name="T79" fmla="*/ 35 h 174"/>
              <a:gd name="T80" fmla="*/ 108 w 140"/>
              <a:gd name="T81" fmla="*/ 37 h 174"/>
              <a:gd name="T82" fmla="*/ 110 w 140"/>
              <a:gd name="T83" fmla="*/ 40 h 174"/>
              <a:gd name="T84" fmla="*/ 136 w 140"/>
              <a:gd name="T85" fmla="*/ 22 h 174"/>
              <a:gd name="T86" fmla="*/ 138 w 140"/>
              <a:gd name="T87" fmla="*/ 18 h 174"/>
              <a:gd name="T88" fmla="*/ 108 w 140"/>
              <a:gd name="T89" fmla="*/ 24 h 174"/>
              <a:gd name="T90" fmla="*/ 107 w 140"/>
              <a:gd name="T91" fmla="*/ 28 h 174"/>
              <a:gd name="T92" fmla="*/ 110 w 140"/>
              <a:gd name="T93" fmla="*/ 29 h 174"/>
              <a:gd name="T94" fmla="*/ 88 w 140"/>
              <a:gd name="T95" fmla="*/ 158 h 174"/>
              <a:gd name="T96" fmla="*/ 52 w 140"/>
              <a:gd name="T97" fmla="*/ 158 h 174"/>
              <a:gd name="T98" fmla="*/ 57 w 140"/>
              <a:gd name="T99" fmla="*/ 83 h 174"/>
              <a:gd name="T100" fmla="*/ 83 w 140"/>
              <a:gd name="T101" fmla="*/ 77 h 174"/>
              <a:gd name="T102" fmla="*/ 81 w 140"/>
              <a:gd name="T103" fmla="*/ 62 h 174"/>
              <a:gd name="T104" fmla="*/ 57 w 140"/>
              <a:gd name="T105" fmla="*/ 68 h 174"/>
              <a:gd name="T106" fmla="*/ 53 w 140"/>
              <a:gd name="T107" fmla="*/ 116 h 174"/>
              <a:gd name="T108" fmla="*/ 85 w 140"/>
              <a:gd name="T109" fmla="*/ 10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0" h="174">
                <a:moveTo>
                  <a:pt x="50" y="51"/>
                </a:moveTo>
                <a:lnTo>
                  <a:pt x="50" y="51"/>
                </a:lnTo>
                <a:lnTo>
                  <a:pt x="48" y="48"/>
                </a:lnTo>
                <a:lnTo>
                  <a:pt x="48" y="24"/>
                </a:lnTo>
                <a:lnTo>
                  <a:pt x="42" y="24"/>
                </a:lnTo>
                <a:lnTo>
                  <a:pt x="57" y="13"/>
                </a:lnTo>
                <a:lnTo>
                  <a:pt x="70" y="0"/>
                </a:lnTo>
                <a:lnTo>
                  <a:pt x="85" y="13"/>
                </a:lnTo>
                <a:lnTo>
                  <a:pt x="97" y="24"/>
                </a:lnTo>
                <a:lnTo>
                  <a:pt x="92" y="24"/>
                </a:lnTo>
                <a:lnTo>
                  <a:pt x="92" y="48"/>
                </a:lnTo>
                <a:lnTo>
                  <a:pt x="86" y="48"/>
                </a:lnTo>
                <a:lnTo>
                  <a:pt x="86" y="24"/>
                </a:lnTo>
                <a:lnTo>
                  <a:pt x="81" y="24"/>
                </a:lnTo>
                <a:lnTo>
                  <a:pt x="81" y="48"/>
                </a:lnTo>
                <a:lnTo>
                  <a:pt x="92" y="48"/>
                </a:lnTo>
                <a:lnTo>
                  <a:pt x="88" y="51"/>
                </a:lnTo>
                <a:lnTo>
                  <a:pt x="90" y="51"/>
                </a:lnTo>
                <a:lnTo>
                  <a:pt x="97" y="158"/>
                </a:lnTo>
                <a:lnTo>
                  <a:pt x="97" y="158"/>
                </a:lnTo>
                <a:lnTo>
                  <a:pt x="97" y="158"/>
                </a:lnTo>
                <a:lnTo>
                  <a:pt x="105" y="160"/>
                </a:lnTo>
                <a:lnTo>
                  <a:pt x="110" y="163"/>
                </a:lnTo>
                <a:lnTo>
                  <a:pt x="114" y="167"/>
                </a:lnTo>
                <a:lnTo>
                  <a:pt x="116" y="174"/>
                </a:lnTo>
                <a:lnTo>
                  <a:pt x="26" y="174"/>
                </a:lnTo>
                <a:lnTo>
                  <a:pt x="26" y="174"/>
                </a:lnTo>
                <a:lnTo>
                  <a:pt x="28" y="169"/>
                </a:lnTo>
                <a:lnTo>
                  <a:pt x="31" y="163"/>
                </a:lnTo>
                <a:lnTo>
                  <a:pt x="35" y="160"/>
                </a:lnTo>
                <a:lnTo>
                  <a:pt x="42" y="158"/>
                </a:lnTo>
                <a:lnTo>
                  <a:pt x="50" y="51"/>
                </a:lnTo>
                <a:lnTo>
                  <a:pt x="50" y="51"/>
                </a:lnTo>
                <a:close/>
                <a:moveTo>
                  <a:pt x="72" y="48"/>
                </a:moveTo>
                <a:lnTo>
                  <a:pt x="72" y="24"/>
                </a:lnTo>
                <a:lnTo>
                  <a:pt x="70" y="24"/>
                </a:lnTo>
                <a:lnTo>
                  <a:pt x="66" y="24"/>
                </a:lnTo>
                <a:lnTo>
                  <a:pt x="66" y="48"/>
                </a:lnTo>
                <a:lnTo>
                  <a:pt x="72" y="48"/>
                </a:lnTo>
                <a:lnTo>
                  <a:pt x="72" y="48"/>
                </a:lnTo>
                <a:close/>
                <a:moveTo>
                  <a:pt x="59" y="48"/>
                </a:moveTo>
                <a:lnTo>
                  <a:pt x="59" y="24"/>
                </a:lnTo>
                <a:lnTo>
                  <a:pt x="52" y="24"/>
                </a:lnTo>
                <a:lnTo>
                  <a:pt x="52" y="48"/>
                </a:lnTo>
                <a:lnTo>
                  <a:pt x="59" y="48"/>
                </a:lnTo>
                <a:lnTo>
                  <a:pt x="59" y="48"/>
                </a:lnTo>
                <a:close/>
                <a:moveTo>
                  <a:pt x="31" y="51"/>
                </a:moveTo>
                <a:lnTo>
                  <a:pt x="31" y="51"/>
                </a:lnTo>
                <a:lnTo>
                  <a:pt x="33" y="50"/>
                </a:lnTo>
                <a:lnTo>
                  <a:pt x="33" y="48"/>
                </a:lnTo>
                <a:lnTo>
                  <a:pt x="33" y="48"/>
                </a:lnTo>
                <a:lnTo>
                  <a:pt x="31" y="46"/>
                </a:lnTo>
                <a:lnTo>
                  <a:pt x="29" y="46"/>
                </a:lnTo>
                <a:lnTo>
                  <a:pt x="4" y="51"/>
                </a:lnTo>
                <a:lnTo>
                  <a:pt x="4" y="51"/>
                </a:lnTo>
                <a:lnTo>
                  <a:pt x="2" y="53"/>
                </a:lnTo>
                <a:lnTo>
                  <a:pt x="2" y="55"/>
                </a:lnTo>
                <a:lnTo>
                  <a:pt x="2" y="55"/>
                </a:lnTo>
                <a:lnTo>
                  <a:pt x="4" y="57"/>
                </a:lnTo>
                <a:lnTo>
                  <a:pt x="6" y="57"/>
                </a:lnTo>
                <a:lnTo>
                  <a:pt x="31" y="51"/>
                </a:lnTo>
                <a:lnTo>
                  <a:pt x="31" y="51"/>
                </a:lnTo>
                <a:close/>
                <a:moveTo>
                  <a:pt x="29" y="40"/>
                </a:moveTo>
                <a:lnTo>
                  <a:pt x="29" y="40"/>
                </a:lnTo>
                <a:lnTo>
                  <a:pt x="31" y="39"/>
                </a:lnTo>
                <a:lnTo>
                  <a:pt x="31" y="37"/>
                </a:lnTo>
                <a:lnTo>
                  <a:pt x="31" y="37"/>
                </a:lnTo>
                <a:lnTo>
                  <a:pt x="31" y="35"/>
                </a:lnTo>
                <a:lnTo>
                  <a:pt x="29" y="35"/>
                </a:lnTo>
                <a:lnTo>
                  <a:pt x="2" y="35"/>
                </a:lnTo>
                <a:lnTo>
                  <a:pt x="2" y="35"/>
                </a:lnTo>
                <a:lnTo>
                  <a:pt x="0" y="35"/>
                </a:lnTo>
                <a:lnTo>
                  <a:pt x="0" y="37"/>
                </a:lnTo>
                <a:lnTo>
                  <a:pt x="0" y="37"/>
                </a:lnTo>
                <a:lnTo>
                  <a:pt x="0" y="39"/>
                </a:lnTo>
                <a:lnTo>
                  <a:pt x="2" y="40"/>
                </a:lnTo>
                <a:lnTo>
                  <a:pt x="29" y="40"/>
                </a:lnTo>
                <a:lnTo>
                  <a:pt x="29" y="40"/>
                </a:lnTo>
                <a:close/>
                <a:moveTo>
                  <a:pt x="29" y="29"/>
                </a:moveTo>
                <a:lnTo>
                  <a:pt x="29" y="29"/>
                </a:lnTo>
                <a:lnTo>
                  <a:pt x="31" y="29"/>
                </a:lnTo>
                <a:lnTo>
                  <a:pt x="33" y="28"/>
                </a:lnTo>
                <a:lnTo>
                  <a:pt x="33" y="28"/>
                </a:lnTo>
                <a:lnTo>
                  <a:pt x="31" y="26"/>
                </a:lnTo>
                <a:lnTo>
                  <a:pt x="29" y="24"/>
                </a:lnTo>
                <a:lnTo>
                  <a:pt x="6" y="17"/>
                </a:lnTo>
                <a:lnTo>
                  <a:pt x="6" y="17"/>
                </a:lnTo>
                <a:lnTo>
                  <a:pt x="2" y="17"/>
                </a:lnTo>
                <a:lnTo>
                  <a:pt x="2" y="18"/>
                </a:lnTo>
                <a:lnTo>
                  <a:pt x="2" y="18"/>
                </a:lnTo>
                <a:lnTo>
                  <a:pt x="2" y="20"/>
                </a:lnTo>
                <a:lnTo>
                  <a:pt x="4" y="22"/>
                </a:lnTo>
                <a:lnTo>
                  <a:pt x="29" y="29"/>
                </a:lnTo>
                <a:lnTo>
                  <a:pt x="29" y="29"/>
                </a:lnTo>
                <a:close/>
                <a:moveTo>
                  <a:pt x="108" y="51"/>
                </a:moveTo>
                <a:lnTo>
                  <a:pt x="134" y="57"/>
                </a:lnTo>
                <a:lnTo>
                  <a:pt x="134" y="57"/>
                </a:lnTo>
                <a:lnTo>
                  <a:pt x="136" y="57"/>
                </a:lnTo>
                <a:lnTo>
                  <a:pt x="138" y="55"/>
                </a:lnTo>
                <a:lnTo>
                  <a:pt x="138" y="55"/>
                </a:lnTo>
                <a:lnTo>
                  <a:pt x="138" y="53"/>
                </a:lnTo>
                <a:lnTo>
                  <a:pt x="136" y="51"/>
                </a:lnTo>
                <a:lnTo>
                  <a:pt x="110" y="46"/>
                </a:lnTo>
                <a:lnTo>
                  <a:pt x="110" y="46"/>
                </a:lnTo>
                <a:lnTo>
                  <a:pt x="108" y="46"/>
                </a:lnTo>
                <a:lnTo>
                  <a:pt x="107" y="48"/>
                </a:lnTo>
                <a:lnTo>
                  <a:pt x="107" y="48"/>
                </a:lnTo>
                <a:lnTo>
                  <a:pt x="107" y="50"/>
                </a:lnTo>
                <a:lnTo>
                  <a:pt x="108" y="51"/>
                </a:lnTo>
                <a:lnTo>
                  <a:pt x="108" y="51"/>
                </a:lnTo>
                <a:close/>
                <a:moveTo>
                  <a:pt x="110" y="40"/>
                </a:moveTo>
                <a:lnTo>
                  <a:pt x="138" y="40"/>
                </a:lnTo>
                <a:lnTo>
                  <a:pt x="138" y="40"/>
                </a:lnTo>
                <a:lnTo>
                  <a:pt x="140" y="39"/>
                </a:lnTo>
                <a:lnTo>
                  <a:pt x="140" y="37"/>
                </a:lnTo>
                <a:lnTo>
                  <a:pt x="140" y="37"/>
                </a:lnTo>
                <a:lnTo>
                  <a:pt x="140" y="35"/>
                </a:lnTo>
                <a:lnTo>
                  <a:pt x="138" y="35"/>
                </a:lnTo>
                <a:lnTo>
                  <a:pt x="110" y="35"/>
                </a:lnTo>
                <a:lnTo>
                  <a:pt x="110" y="35"/>
                </a:lnTo>
                <a:lnTo>
                  <a:pt x="108" y="35"/>
                </a:lnTo>
                <a:lnTo>
                  <a:pt x="108" y="37"/>
                </a:lnTo>
                <a:lnTo>
                  <a:pt x="108" y="37"/>
                </a:lnTo>
                <a:lnTo>
                  <a:pt x="108" y="39"/>
                </a:lnTo>
                <a:lnTo>
                  <a:pt x="110" y="40"/>
                </a:lnTo>
                <a:lnTo>
                  <a:pt x="110" y="40"/>
                </a:lnTo>
                <a:close/>
                <a:moveTo>
                  <a:pt x="110" y="29"/>
                </a:moveTo>
                <a:lnTo>
                  <a:pt x="136" y="22"/>
                </a:lnTo>
                <a:lnTo>
                  <a:pt x="136" y="22"/>
                </a:lnTo>
                <a:lnTo>
                  <a:pt x="138" y="20"/>
                </a:lnTo>
                <a:lnTo>
                  <a:pt x="138" y="18"/>
                </a:lnTo>
                <a:lnTo>
                  <a:pt x="138" y="18"/>
                </a:lnTo>
                <a:lnTo>
                  <a:pt x="136" y="17"/>
                </a:lnTo>
                <a:lnTo>
                  <a:pt x="134" y="17"/>
                </a:lnTo>
                <a:lnTo>
                  <a:pt x="108" y="24"/>
                </a:lnTo>
                <a:lnTo>
                  <a:pt x="108" y="24"/>
                </a:lnTo>
                <a:lnTo>
                  <a:pt x="107" y="26"/>
                </a:lnTo>
                <a:lnTo>
                  <a:pt x="107" y="28"/>
                </a:lnTo>
                <a:lnTo>
                  <a:pt x="107" y="28"/>
                </a:lnTo>
                <a:lnTo>
                  <a:pt x="108" y="29"/>
                </a:lnTo>
                <a:lnTo>
                  <a:pt x="110" y="29"/>
                </a:lnTo>
                <a:lnTo>
                  <a:pt x="110" y="29"/>
                </a:lnTo>
                <a:close/>
                <a:moveTo>
                  <a:pt x="52" y="158"/>
                </a:moveTo>
                <a:lnTo>
                  <a:pt x="88" y="158"/>
                </a:lnTo>
                <a:lnTo>
                  <a:pt x="86" y="140"/>
                </a:lnTo>
                <a:lnTo>
                  <a:pt x="52" y="147"/>
                </a:lnTo>
                <a:lnTo>
                  <a:pt x="52" y="158"/>
                </a:lnTo>
                <a:lnTo>
                  <a:pt x="52" y="158"/>
                </a:lnTo>
                <a:close/>
                <a:moveTo>
                  <a:pt x="83" y="77"/>
                </a:moveTo>
                <a:lnTo>
                  <a:pt x="57" y="83"/>
                </a:lnTo>
                <a:lnTo>
                  <a:pt x="55" y="101"/>
                </a:lnTo>
                <a:lnTo>
                  <a:pt x="83" y="94"/>
                </a:lnTo>
                <a:lnTo>
                  <a:pt x="83" y="77"/>
                </a:lnTo>
                <a:lnTo>
                  <a:pt x="83" y="77"/>
                </a:lnTo>
                <a:close/>
                <a:moveTo>
                  <a:pt x="57" y="68"/>
                </a:moveTo>
                <a:lnTo>
                  <a:pt x="81" y="62"/>
                </a:lnTo>
                <a:lnTo>
                  <a:pt x="81" y="61"/>
                </a:lnTo>
                <a:lnTo>
                  <a:pt x="59" y="61"/>
                </a:lnTo>
                <a:lnTo>
                  <a:pt x="57" y="68"/>
                </a:lnTo>
                <a:lnTo>
                  <a:pt x="57" y="68"/>
                </a:lnTo>
                <a:close/>
                <a:moveTo>
                  <a:pt x="85" y="108"/>
                </a:moveTo>
                <a:lnTo>
                  <a:pt x="53" y="116"/>
                </a:lnTo>
                <a:lnTo>
                  <a:pt x="53" y="132"/>
                </a:lnTo>
                <a:lnTo>
                  <a:pt x="86" y="125"/>
                </a:lnTo>
                <a:lnTo>
                  <a:pt x="85" y="108"/>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63"/>
          <p:cNvSpPr/>
          <p:nvPr/>
        </p:nvSpPr>
        <p:spPr bwMode="auto">
          <a:xfrm>
            <a:off x="11072495" y="2457768"/>
            <a:ext cx="161925" cy="274320"/>
          </a:xfrm>
          <a:custGeom>
            <a:avLst/>
            <a:gdLst>
              <a:gd name="T0" fmla="*/ 26 w 86"/>
              <a:gd name="T1" fmla="*/ 105 h 145"/>
              <a:gd name="T2" fmla="*/ 26 w 86"/>
              <a:gd name="T3" fmla="*/ 105 h 145"/>
              <a:gd name="T4" fmla="*/ 37 w 86"/>
              <a:gd name="T5" fmla="*/ 103 h 145"/>
              <a:gd name="T6" fmla="*/ 37 w 86"/>
              <a:gd name="T7" fmla="*/ 103 h 145"/>
              <a:gd name="T8" fmla="*/ 37 w 86"/>
              <a:gd name="T9" fmla="*/ 37 h 145"/>
              <a:gd name="T10" fmla="*/ 37 w 86"/>
              <a:gd name="T11" fmla="*/ 37 h 145"/>
              <a:gd name="T12" fmla="*/ 37 w 86"/>
              <a:gd name="T13" fmla="*/ 9 h 145"/>
              <a:gd name="T14" fmla="*/ 37 w 86"/>
              <a:gd name="T15" fmla="*/ 9 h 145"/>
              <a:gd name="T16" fmla="*/ 37 w 86"/>
              <a:gd name="T17" fmla="*/ 4 h 145"/>
              <a:gd name="T18" fmla="*/ 37 w 86"/>
              <a:gd name="T19" fmla="*/ 4 h 145"/>
              <a:gd name="T20" fmla="*/ 52 w 86"/>
              <a:gd name="T21" fmla="*/ 0 h 145"/>
              <a:gd name="T22" fmla="*/ 52 w 86"/>
              <a:gd name="T23" fmla="*/ 0 h 145"/>
              <a:gd name="T24" fmla="*/ 61 w 86"/>
              <a:gd name="T25" fmla="*/ 7 h 145"/>
              <a:gd name="T26" fmla="*/ 68 w 86"/>
              <a:gd name="T27" fmla="*/ 15 h 145"/>
              <a:gd name="T28" fmla="*/ 74 w 86"/>
              <a:gd name="T29" fmla="*/ 24 h 145"/>
              <a:gd name="T30" fmla="*/ 77 w 86"/>
              <a:gd name="T31" fmla="*/ 33 h 145"/>
              <a:gd name="T32" fmla="*/ 83 w 86"/>
              <a:gd name="T33" fmla="*/ 57 h 145"/>
              <a:gd name="T34" fmla="*/ 86 w 86"/>
              <a:gd name="T35" fmla="*/ 81 h 145"/>
              <a:gd name="T36" fmla="*/ 86 w 86"/>
              <a:gd name="T37" fmla="*/ 81 h 145"/>
              <a:gd name="T38" fmla="*/ 79 w 86"/>
              <a:gd name="T39" fmla="*/ 88 h 145"/>
              <a:gd name="T40" fmla="*/ 79 w 86"/>
              <a:gd name="T41" fmla="*/ 88 h 145"/>
              <a:gd name="T42" fmla="*/ 75 w 86"/>
              <a:gd name="T43" fmla="*/ 79 h 145"/>
              <a:gd name="T44" fmla="*/ 70 w 86"/>
              <a:gd name="T45" fmla="*/ 72 h 145"/>
              <a:gd name="T46" fmla="*/ 68 w 86"/>
              <a:gd name="T47" fmla="*/ 68 h 145"/>
              <a:gd name="T48" fmla="*/ 64 w 86"/>
              <a:gd name="T49" fmla="*/ 64 h 145"/>
              <a:gd name="T50" fmla="*/ 59 w 86"/>
              <a:gd name="T51" fmla="*/ 63 h 145"/>
              <a:gd name="T52" fmla="*/ 52 w 86"/>
              <a:gd name="T53" fmla="*/ 63 h 145"/>
              <a:gd name="T54" fmla="*/ 52 w 86"/>
              <a:gd name="T55" fmla="*/ 63 h 145"/>
              <a:gd name="T56" fmla="*/ 52 w 86"/>
              <a:gd name="T57" fmla="*/ 118 h 145"/>
              <a:gd name="T58" fmla="*/ 52 w 86"/>
              <a:gd name="T59" fmla="*/ 118 h 145"/>
              <a:gd name="T60" fmla="*/ 50 w 86"/>
              <a:gd name="T61" fmla="*/ 125 h 145"/>
              <a:gd name="T62" fmla="*/ 44 w 86"/>
              <a:gd name="T63" fmla="*/ 134 h 145"/>
              <a:gd name="T64" fmla="*/ 37 w 86"/>
              <a:gd name="T65" fmla="*/ 140 h 145"/>
              <a:gd name="T66" fmla="*/ 26 w 86"/>
              <a:gd name="T67" fmla="*/ 145 h 145"/>
              <a:gd name="T68" fmla="*/ 26 w 86"/>
              <a:gd name="T69" fmla="*/ 145 h 145"/>
              <a:gd name="T70" fmla="*/ 17 w 86"/>
              <a:gd name="T71" fmla="*/ 145 h 145"/>
              <a:gd name="T72" fmla="*/ 7 w 86"/>
              <a:gd name="T73" fmla="*/ 143 h 145"/>
              <a:gd name="T74" fmla="*/ 2 w 86"/>
              <a:gd name="T75" fmla="*/ 140 h 145"/>
              <a:gd name="T76" fmla="*/ 2 w 86"/>
              <a:gd name="T77" fmla="*/ 136 h 145"/>
              <a:gd name="T78" fmla="*/ 0 w 86"/>
              <a:gd name="T79" fmla="*/ 132 h 145"/>
              <a:gd name="T80" fmla="*/ 0 w 86"/>
              <a:gd name="T81" fmla="*/ 132 h 145"/>
              <a:gd name="T82" fmla="*/ 2 w 86"/>
              <a:gd name="T83" fmla="*/ 123 h 145"/>
              <a:gd name="T84" fmla="*/ 7 w 86"/>
              <a:gd name="T85" fmla="*/ 116 h 145"/>
              <a:gd name="T86" fmla="*/ 17 w 86"/>
              <a:gd name="T87" fmla="*/ 110 h 145"/>
              <a:gd name="T88" fmla="*/ 26 w 86"/>
              <a:gd name="T89" fmla="*/ 105 h 145"/>
              <a:gd name="T90" fmla="*/ 26 w 86"/>
              <a:gd name="T91" fmla="*/ 10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6" h="145">
                <a:moveTo>
                  <a:pt x="26" y="105"/>
                </a:moveTo>
                <a:lnTo>
                  <a:pt x="26" y="105"/>
                </a:lnTo>
                <a:lnTo>
                  <a:pt x="37" y="103"/>
                </a:lnTo>
                <a:lnTo>
                  <a:pt x="37" y="103"/>
                </a:lnTo>
                <a:lnTo>
                  <a:pt x="37" y="37"/>
                </a:lnTo>
                <a:lnTo>
                  <a:pt x="37" y="37"/>
                </a:lnTo>
                <a:lnTo>
                  <a:pt x="37" y="9"/>
                </a:lnTo>
                <a:lnTo>
                  <a:pt x="37" y="9"/>
                </a:lnTo>
                <a:lnTo>
                  <a:pt x="37" y="4"/>
                </a:lnTo>
                <a:lnTo>
                  <a:pt x="37" y="4"/>
                </a:lnTo>
                <a:lnTo>
                  <a:pt x="52" y="0"/>
                </a:lnTo>
                <a:lnTo>
                  <a:pt x="52" y="0"/>
                </a:lnTo>
                <a:lnTo>
                  <a:pt x="61" y="7"/>
                </a:lnTo>
                <a:lnTo>
                  <a:pt x="68" y="15"/>
                </a:lnTo>
                <a:lnTo>
                  <a:pt x="74" y="24"/>
                </a:lnTo>
                <a:lnTo>
                  <a:pt x="77" y="33"/>
                </a:lnTo>
                <a:lnTo>
                  <a:pt x="83" y="57"/>
                </a:lnTo>
                <a:lnTo>
                  <a:pt x="86" y="81"/>
                </a:lnTo>
                <a:lnTo>
                  <a:pt x="86" y="81"/>
                </a:lnTo>
                <a:lnTo>
                  <a:pt x="79" y="88"/>
                </a:lnTo>
                <a:lnTo>
                  <a:pt x="79" y="88"/>
                </a:lnTo>
                <a:lnTo>
                  <a:pt x="75" y="79"/>
                </a:lnTo>
                <a:lnTo>
                  <a:pt x="70" y="72"/>
                </a:lnTo>
                <a:lnTo>
                  <a:pt x="68" y="68"/>
                </a:lnTo>
                <a:lnTo>
                  <a:pt x="64" y="64"/>
                </a:lnTo>
                <a:lnTo>
                  <a:pt x="59" y="63"/>
                </a:lnTo>
                <a:lnTo>
                  <a:pt x="52" y="63"/>
                </a:lnTo>
                <a:lnTo>
                  <a:pt x="52" y="63"/>
                </a:lnTo>
                <a:lnTo>
                  <a:pt x="52" y="118"/>
                </a:lnTo>
                <a:lnTo>
                  <a:pt x="52" y="118"/>
                </a:lnTo>
                <a:lnTo>
                  <a:pt x="50" y="125"/>
                </a:lnTo>
                <a:lnTo>
                  <a:pt x="44" y="134"/>
                </a:lnTo>
                <a:lnTo>
                  <a:pt x="37" y="140"/>
                </a:lnTo>
                <a:lnTo>
                  <a:pt x="26" y="145"/>
                </a:lnTo>
                <a:lnTo>
                  <a:pt x="26" y="145"/>
                </a:lnTo>
                <a:lnTo>
                  <a:pt x="17" y="145"/>
                </a:lnTo>
                <a:lnTo>
                  <a:pt x="7" y="143"/>
                </a:lnTo>
                <a:lnTo>
                  <a:pt x="2" y="140"/>
                </a:lnTo>
                <a:lnTo>
                  <a:pt x="2" y="136"/>
                </a:lnTo>
                <a:lnTo>
                  <a:pt x="0" y="132"/>
                </a:lnTo>
                <a:lnTo>
                  <a:pt x="0" y="132"/>
                </a:lnTo>
                <a:lnTo>
                  <a:pt x="2" y="123"/>
                </a:lnTo>
                <a:lnTo>
                  <a:pt x="7" y="116"/>
                </a:lnTo>
                <a:lnTo>
                  <a:pt x="17" y="110"/>
                </a:lnTo>
                <a:lnTo>
                  <a:pt x="26" y="105"/>
                </a:lnTo>
                <a:lnTo>
                  <a:pt x="26" y="105"/>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80"/>
          <p:cNvSpPr>
            <a:spLocks noEditPoints="1"/>
          </p:cNvSpPr>
          <p:nvPr/>
        </p:nvSpPr>
        <p:spPr bwMode="auto">
          <a:xfrm>
            <a:off x="10988675" y="3063240"/>
            <a:ext cx="329565" cy="303530"/>
          </a:xfrm>
          <a:custGeom>
            <a:avLst/>
            <a:gdLst>
              <a:gd name="T0" fmla="*/ 120 w 175"/>
              <a:gd name="T1" fmla="*/ 0 h 161"/>
              <a:gd name="T2" fmla="*/ 127 w 175"/>
              <a:gd name="T3" fmla="*/ 1 h 161"/>
              <a:gd name="T4" fmla="*/ 134 w 175"/>
              <a:gd name="T5" fmla="*/ 7 h 161"/>
              <a:gd name="T6" fmla="*/ 140 w 175"/>
              <a:gd name="T7" fmla="*/ 22 h 161"/>
              <a:gd name="T8" fmla="*/ 140 w 175"/>
              <a:gd name="T9" fmla="*/ 80 h 161"/>
              <a:gd name="T10" fmla="*/ 134 w 175"/>
              <a:gd name="T11" fmla="*/ 97 h 161"/>
              <a:gd name="T12" fmla="*/ 127 w 175"/>
              <a:gd name="T13" fmla="*/ 100 h 161"/>
              <a:gd name="T14" fmla="*/ 112 w 175"/>
              <a:gd name="T15" fmla="*/ 102 h 161"/>
              <a:gd name="T16" fmla="*/ 109 w 175"/>
              <a:gd name="T17" fmla="*/ 139 h 161"/>
              <a:gd name="T18" fmla="*/ 81 w 175"/>
              <a:gd name="T19" fmla="*/ 102 h 161"/>
              <a:gd name="T20" fmla="*/ 22 w 175"/>
              <a:gd name="T21" fmla="*/ 102 h 161"/>
              <a:gd name="T22" fmla="*/ 6 w 175"/>
              <a:gd name="T23" fmla="*/ 97 h 161"/>
              <a:gd name="T24" fmla="*/ 2 w 175"/>
              <a:gd name="T25" fmla="*/ 89 h 161"/>
              <a:gd name="T26" fmla="*/ 0 w 175"/>
              <a:gd name="T27" fmla="*/ 22 h 161"/>
              <a:gd name="T28" fmla="*/ 2 w 175"/>
              <a:gd name="T29" fmla="*/ 12 h 161"/>
              <a:gd name="T30" fmla="*/ 6 w 175"/>
              <a:gd name="T31" fmla="*/ 7 h 161"/>
              <a:gd name="T32" fmla="*/ 22 w 175"/>
              <a:gd name="T33" fmla="*/ 0 h 161"/>
              <a:gd name="T34" fmla="*/ 153 w 175"/>
              <a:gd name="T35" fmla="*/ 33 h 161"/>
              <a:gd name="T36" fmla="*/ 153 w 175"/>
              <a:gd name="T37" fmla="*/ 80 h 161"/>
              <a:gd name="T38" fmla="*/ 151 w 175"/>
              <a:gd name="T39" fmla="*/ 93 h 161"/>
              <a:gd name="T40" fmla="*/ 144 w 175"/>
              <a:gd name="T41" fmla="*/ 104 h 161"/>
              <a:gd name="T42" fmla="*/ 134 w 175"/>
              <a:gd name="T43" fmla="*/ 111 h 161"/>
              <a:gd name="T44" fmla="*/ 122 w 175"/>
              <a:gd name="T45" fmla="*/ 132 h 161"/>
              <a:gd name="T46" fmla="*/ 156 w 175"/>
              <a:gd name="T47" fmla="*/ 132 h 161"/>
              <a:gd name="T48" fmla="*/ 169 w 175"/>
              <a:gd name="T49" fmla="*/ 128 h 161"/>
              <a:gd name="T50" fmla="*/ 175 w 175"/>
              <a:gd name="T51" fmla="*/ 115 h 161"/>
              <a:gd name="T52" fmla="*/ 175 w 175"/>
              <a:gd name="T53" fmla="*/ 49 h 161"/>
              <a:gd name="T54" fmla="*/ 169 w 175"/>
              <a:gd name="T55" fmla="*/ 38 h 161"/>
              <a:gd name="T56" fmla="*/ 156 w 175"/>
              <a:gd name="T57" fmla="*/ 33 h 161"/>
              <a:gd name="T58" fmla="*/ 153 w 175"/>
              <a:gd name="T59" fmla="*/ 33 h 161"/>
              <a:gd name="T60" fmla="*/ 76 w 175"/>
              <a:gd name="T61" fmla="*/ 115 h 161"/>
              <a:gd name="T62" fmla="*/ 32 w 175"/>
              <a:gd name="T63" fmla="*/ 115 h 161"/>
              <a:gd name="T64" fmla="*/ 33 w 175"/>
              <a:gd name="T65" fmla="*/ 122 h 161"/>
              <a:gd name="T66" fmla="*/ 43 w 175"/>
              <a:gd name="T67" fmla="*/ 130 h 161"/>
              <a:gd name="T68" fmla="*/ 54 w 175"/>
              <a:gd name="T69" fmla="*/ 132 h 161"/>
              <a:gd name="T70" fmla="*/ 72 w 175"/>
              <a:gd name="T71" fmla="*/ 132 h 161"/>
              <a:gd name="T72" fmla="*/ 87 w 175"/>
              <a:gd name="T73" fmla="*/ 132 h 161"/>
              <a:gd name="T74" fmla="*/ 22 w 175"/>
              <a:gd name="T75" fmla="*/ 12 h 161"/>
              <a:gd name="T76" fmla="*/ 19 w 175"/>
              <a:gd name="T77" fmla="*/ 12 h 161"/>
              <a:gd name="T78" fmla="*/ 15 w 175"/>
              <a:gd name="T79" fmla="*/ 14 h 161"/>
              <a:gd name="T80" fmla="*/ 13 w 175"/>
              <a:gd name="T81" fmla="*/ 22 h 161"/>
              <a:gd name="T82" fmla="*/ 13 w 175"/>
              <a:gd name="T83" fmla="*/ 80 h 161"/>
              <a:gd name="T84" fmla="*/ 15 w 175"/>
              <a:gd name="T85" fmla="*/ 88 h 161"/>
              <a:gd name="T86" fmla="*/ 19 w 175"/>
              <a:gd name="T87" fmla="*/ 89 h 161"/>
              <a:gd name="T88" fmla="*/ 85 w 175"/>
              <a:gd name="T89" fmla="*/ 89 h 161"/>
              <a:gd name="T90" fmla="*/ 90 w 175"/>
              <a:gd name="T91" fmla="*/ 93 h 161"/>
              <a:gd name="T92" fmla="*/ 101 w 175"/>
              <a:gd name="T93" fmla="*/ 95 h 161"/>
              <a:gd name="T94" fmla="*/ 107 w 175"/>
              <a:gd name="T95" fmla="*/ 89 h 161"/>
              <a:gd name="T96" fmla="*/ 120 w 175"/>
              <a:gd name="T97" fmla="*/ 89 h 161"/>
              <a:gd name="T98" fmla="*/ 125 w 175"/>
              <a:gd name="T99" fmla="*/ 88 h 161"/>
              <a:gd name="T100" fmla="*/ 127 w 175"/>
              <a:gd name="T101" fmla="*/ 84 h 161"/>
              <a:gd name="T102" fmla="*/ 129 w 175"/>
              <a:gd name="T103" fmla="*/ 22 h 161"/>
              <a:gd name="T104" fmla="*/ 127 w 175"/>
              <a:gd name="T105" fmla="*/ 18 h 161"/>
              <a:gd name="T106" fmla="*/ 125 w 175"/>
              <a:gd name="T107" fmla="*/ 14 h 161"/>
              <a:gd name="T108" fmla="*/ 120 w 175"/>
              <a:gd name="T109"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 h="161">
                <a:moveTo>
                  <a:pt x="22" y="0"/>
                </a:moveTo>
                <a:lnTo>
                  <a:pt x="120" y="0"/>
                </a:lnTo>
                <a:lnTo>
                  <a:pt x="120" y="0"/>
                </a:lnTo>
                <a:lnTo>
                  <a:pt x="127" y="1"/>
                </a:lnTo>
                <a:lnTo>
                  <a:pt x="134" y="7"/>
                </a:lnTo>
                <a:lnTo>
                  <a:pt x="134" y="7"/>
                </a:lnTo>
                <a:lnTo>
                  <a:pt x="140" y="12"/>
                </a:lnTo>
                <a:lnTo>
                  <a:pt x="140" y="22"/>
                </a:lnTo>
                <a:lnTo>
                  <a:pt x="140" y="80"/>
                </a:lnTo>
                <a:lnTo>
                  <a:pt x="140" y="80"/>
                </a:lnTo>
                <a:lnTo>
                  <a:pt x="140" y="89"/>
                </a:lnTo>
                <a:lnTo>
                  <a:pt x="134" y="97"/>
                </a:lnTo>
                <a:lnTo>
                  <a:pt x="134" y="97"/>
                </a:lnTo>
                <a:lnTo>
                  <a:pt x="127" y="100"/>
                </a:lnTo>
                <a:lnTo>
                  <a:pt x="120" y="102"/>
                </a:lnTo>
                <a:lnTo>
                  <a:pt x="112" y="102"/>
                </a:lnTo>
                <a:lnTo>
                  <a:pt x="111" y="124"/>
                </a:lnTo>
                <a:lnTo>
                  <a:pt x="109" y="139"/>
                </a:lnTo>
                <a:lnTo>
                  <a:pt x="100" y="126"/>
                </a:lnTo>
                <a:lnTo>
                  <a:pt x="81" y="102"/>
                </a:lnTo>
                <a:lnTo>
                  <a:pt x="22" y="102"/>
                </a:lnTo>
                <a:lnTo>
                  <a:pt x="22" y="102"/>
                </a:lnTo>
                <a:lnTo>
                  <a:pt x="13" y="100"/>
                </a:lnTo>
                <a:lnTo>
                  <a:pt x="6" y="97"/>
                </a:lnTo>
                <a:lnTo>
                  <a:pt x="6" y="97"/>
                </a:lnTo>
                <a:lnTo>
                  <a:pt x="2" y="89"/>
                </a:lnTo>
                <a:lnTo>
                  <a:pt x="0" y="80"/>
                </a:lnTo>
                <a:lnTo>
                  <a:pt x="0" y="22"/>
                </a:lnTo>
                <a:lnTo>
                  <a:pt x="0" y="22"/>
                </a:lnTo>
                <a:lnTo>
                  <a:pt x="2" y="12"/>
                </a:lnTo>
                <a:lnTo>
                  <a:pt x="6" y="7"/>
                </a:lnTo>
                <a:lnTo>
                  <a:pt x="6" y="7"/>
                </a:lnTo>
                <a:lnTo>
                  <a:pt x="13" y="1"/>
                </a:lnTo>
                <a:lnTo>
                  <a:pt x="22" y="0"/>
                </a:lnTo>
                <a:lnTo>
                  <a:pt x="22" y="0"/>
                </a:lnTo>
                <a:close/>
                <a:moveTo>
                  <a:pt x="153" y="33"/>
                </a:moveTo>
                <a:lnTo>
                  <a:pt x="153" y="80"/>
                </a:lnTo>
                <a:lnTo>
                  <a:pt x="153" y="80"/>
                </a:lnTo>
                <a:lnTo>
                  <a:pt x="153" y="88"/>
                </a:lnTo>
                <a:lnTo>
                  <a:pt x="151" y="93"/>
                </a:lnTo>
                <a:lnTo>
                  <a:pt x="147" y="100"/>
                </a:lnTo>
                <a:lnTo>
                  <a:pt x="144" y="104"/>
                </a:lnTo>
                <a:lnTo>
                  <a:pt x="144" y="104"/>
                </a:lnTo>
                <a:lnTo>
                  <a:pt x="134" y="111"/>
                </a:lnTo>
                <a:lnTo>
                  <a:pt x="123" y="115"/>
                </a:lnTo>
                <a:lnTo>
                  <a:pt x="122" y="132"/>
                </a:lnTo>
                <a:lnTo>
                  <a:pt x="156" y="132"/>
                </a:lnTo>
                <a:lnTo>
                  <a:pt x="156" y="132"/>
                </a:lnTo>
                <a:lnTo>
                  <a:pt x="164" y="130"/>
                </a:lnTo>
                <a:lnTo>
                  <a:pt x="169" y="128"/>
                </a:lnTo>
                <a:lnTo>
                  <a:pt x="173" y="122"/>
                </a:lnTo>
                <a:lnTo>
                  <a:pt x="175" y="115"/>
                </a:lnTo>
                <a:lnTo>
                  <a:pt x="175" y="49"/>
                </a:lnTo>
                <a:lnTo>
                  <a:pt x="175" y="49"/>
                </a:lnTo>
                <a:lnTo>
                  <a:pt x="173" y="42"/>
                </a:lnTo>
                <a:lnTo>
                  <a:pt x="169" y="38"/>
                </a:lnTo>
                <a:lnTo>
                  <a:pt x="164" y="34"/>
                </a:lnTo>
                <a:lnTo>
                  <a:pt x="156" y="33"/>
                </a:lnTo>
                <a:lnTo>
                  <a:pt x="153" y="33"/>
                </a:lnTo>
                <a:lnTo>
                  <a:pt x="153" y="33"/>
                </a:lnTo>
                <a:close/>
                <a:moveTo>
                  <a:pt x="87" y="132"/>
                </a:moveTo>
                <a:lnTo>
                  <a:pt x="76" y="115"/>
                </a:lnTo>
                <a:lnTo>
                  <a:pt x="32" y="115"/>
                </a:lnTo>
                <a:lnTo>
                  <a:pt x="32" y="115"/>
                </a:lnTo>
                <a:lnTo>
                  <a:pt x="32" y="115"/>
                </a:lnTo>
                <a:lnTo>
                  <a:pt x="33" y="122"/>
                </a:lnTo>
                <a:lnTo>
                  <a:pt x="37" y="128"/>
                </a:lnTo>
                <a:lnTo>
                  <a:pt x="43" y="130"/>
                </a:lnTo>
                <a:lnTo>
                  <a:pt x="50" y="132"/>
                </a:lnTo>
                <a:lnTo>
                  <a:pt x="54" y="132"/>
                </a:lnTo>
                <a:lnTo>
                  <a:pt x="54" y="161"/>
                </a:lnTo>
                <a:lnTo>
                  <a:pt x="72" y="132"/>
                </a:lnTo>
                <a:lnTo>
                  <a:pt x="87" y="132"/>
                </a:lnTo>
                <a:lnTo>
                  <a:pt x="87" y="132"/>
                </a:lnTo>
                <a:close/>
                <a:moveTo>
                  <a:pt x="120" y="12"/>
                </a:moveTo>
                <a:lnTo>
                  <a:pt x="22" y="12"/>
                </a:lnTo>
                <a:lnTo>
                  <a:pt x="22" y="12"/>
                </a:lnTo>
                <a:lnTo>
                  <a:pt x="19" y="12"/>
                </a:lnTo>
                <a:lnTo>
                  <a:pt x="15" y="14"/>
                </a:lnTo>
                <a:lnTo>
                  <a:pt x="15" y="14"/>
                </a:lnTo>
                <a:lnTo>
                  <a:pt x="13" y="18"/>
                </a:lnTo>
                <a:lnTo>
                  <a:pt x="13" y="22"/>
                </a:lnTo>
                <a:lnTo>
                  <a:pt x="13" y="80"/>
                </a:lnTo>
                <a:lnTo>
                  <a:pt x="13" y="80"/>
                </a:lnTo>
                <a:lnTo>
                  <a:pt x="13" y="84"/>
                </a:lnTo>
                <a:lnTo>
                  <a:pt x="15" y="88"/>
                </a:lnTo>
                <a:lnTo>
                  <a:pt x="15" y="88"/>
                </a:lnTo>
                <a:lnTo>
                  <a:pt x="19" y="89"/>
                </a:lnTo>
                <a:lnTo>
                  <a:pt x="22" y="89"/>
                </a:lnTo>
                <a:lnTo>
                  <a:pt x="85" y="89"/>
                </a:lnTo>
                <a:lnTo>
                  <a:pt x="89" y="89"/>
                </a:lnTo>
                <a:lnTo>
                  <a:pt x="90" y="93"/>
                </a:lnTo>
                <a:lnTo>
                  <a:pt x="100" y="106"/>
                </a:lnTo>
                <a:lnTo>
                  <a:pt x="101" y="95"/>
                </a:lnTo>
                <a:lnTo>
                  <a:pt x="101" y="89"/>
                </a:lnTo>
                <a:lnTo>
                  <a:pt x="107" y="89"/>
                </a:lnTo>
                <a:lnTo>
                  <a:pt x="120" y="89"/>
                </a:lnTo>
                <a:lnTo>
                  <a:pt x="120" y="89"/>
                </a:lnTo>
                <a:lnTo>
                  <a:pt x="123" y="89"/>
                </a:lnTo>
                <a:lnTo>
                  <a:pt x="125" y="88"/>
                </a:lnTo>
                <a:lnTo>
                  <a:pt x="125" y="88"/>
                </a:lnTo>
                <a:lnTo>
                  <a:pt x="127" y="84"/>
                </a:lnTo>
                <a:lnTo>
                  <a:pt x="129" y="80"/>
                </a:lnTo>
                <a:lnTo>
                  <a:pt x="129" y="22"/>
                </a:lnTo>
                <a:lnTo>
                  <a:pt x="129" y="22"/>
                </a:lnTo>
                <a:lnTo>
                  <a:pt x="127" y="18"/>
                </a:lnTo>
                <a:lnTo>
                  <a:pt x="125" y="14"/>
                </a:lnTo>
                <a:lnTo>
                  <a:pt x="125" y="14"/>
                </a:lnTo>
                <a:lnTo>
                  <a:pt x="123" y="12"/>
                </a:lnTo>
                <a:lnTo>
                  <a:pt x="120" y="12"/>
                </a:lnTo>
                <a:lnTo>
                  <a:pt x="120" y="12"/>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332"/>
          <p:cNvSpPr>
            <a:spLocks noEditPoints="1"/>
          </p:cNvSpPr>
          <p:nvPr/>
        </p:nvSpPr>
        <p:spPr bwMode="auto">
          <a:xfrm>
            <a:off x="10347960" y="2447925"/>
            <a:ext cx="302895" cy="294005"/>
          </a:xfrm>
          <a:custGeom>
            <a:avLst/>
            <a:gdLst>
              <a:gd name="T0" fmla="*/ 75 w 161"/>
              <a:gd name="T1" fmla="*/ 156 h 156"/>
              <a:gd name="T2" fmla="*/ 49 w 161"/>
              <a:gd name="T3" fmla="*/ 149 h 156"/>
              <a:gd name="T4" fmla="*/ 24 w 161"/>
              <a:gd name="T5" fmla="*/ 127 h 156"/>
              <a:gd name="T6" fmla="*/ 11 w 161"/>
              <a:gd name="T7" fmla="*/ 96 h 156"/>
              <a:gd name="T8" fmla="*/ 9 w 161"/>
              <a:gd name="T9" fmla="*/ 81 h 156"/>
              <a:gd name="T10" fmla="*/ 18 w 161"/>
              <a:gd name="T11" fmla="*/ 57 h 156"/>
              <a:gd name="T12" fmla="*/ 36 w 161"/>
              <a:gd name="T13" fmla="*/ 54 h 156"/>
              <a:gd name="T14" fmla="*/ 25 w 161"/>
              <a:gd name="T15" fmla="*/ 65 h 156"/>
              <a:gd name="T16" fmla="*/ 24 w 161"/>
              <a:gd name="T17" fmla="*/ 74 h 156"/>
              <a:gd name="T18" fmla="*/ 51 w 161"/>
              <a:gd name="T19" fmla="*/ 55 h 156"/>
              <a:gd name="T20" fmla="*/ 79 w 161"/>
              <a:gd name="T21" fmla="*/ 48 h 156"/>
              <a:gd name="T22" fmla="*/ 79 w 161"/>
              <a:gd name="T23" fmla="*/ 4 h 156"/>
              <a:gd name="T24" fmla="*/ 95 w 161"/>
              <a:gd name="T25" fmla="*/ 6 h 156"/>
              <a:gd name="T26" fmla="*/ 137 w 161"/>
              <a:gd name="T27" fmla="*/ 26 h 156"/>
              <a:gd name="T28" fmla="*/ 156 w 161"/>
              <a:gd name="T29" fmla="*/ 54 h 156"/>
              <a:gd name="T30" fmla="*/ 161 w 161"/>
              <a:gd name="T31" fmla="*/ 78 h 156"/>
              <a:gd name="T32" fmla="*/ 159 w 161"/>
              <a:gd name="T33" fmla="*/ 90 h 156"/>
              <a:gd name="T34" fmla="*/ 152 w 161"/>
              <a:gd name="T35" fmla="*/ 116 h 156"/>
              <a:gd name="T36" fmla="*/ 130 w 161"/>
              <a:gd name="T37" fmla="*/ 142 h 156"/>
              <a:gd name="T38" fmla="*/ 99 w 161"/>
              <a:gd name="T39" fmla="*/ 155 h 156"/>
              <a:gd name="T40" fmla="*/ 88 w 161"/>
              <a:gd name="T41" fmla="*/ 156 h 156"/>
              <a:gd name="T42" fmla="*/ 58 w 161"/>
              <a:gd name="T43" fmla="*/ 0 h 156"/>
              <a:gd name="T44" fmla="*/ 33 w 161"/>
              <a:gd name="T45" fmla="*/ 17 h 156"/>
              <a:gd name="T46" fmla="*/ 3 w 161"/>
              <a:gd name="T47" fmla="*/ 54 h 156"/>
              <a:gd name="T48" fmla="*/ 2 w 161"/>
              <a:gd name="T49" fmla="*/ 70 h 156"/>
              <a:gd name="T50" fmla="*/ 24 w 161"/>
              <a:gd name="T51" fmla="*/ 41 h 156"/>
              <a:gd name="T52" fmla="*/ 47 w 161"/>
              <a:gd name="T53" fmla="*/ 46 h 156"/>
              <a:gd name="T54" fmla="*/ 24 w 161"/>
              <a:gd name="T55" fmla="*/ 85 h 156"/>
              <a:gd name="T56" fmla="*/ 25 w 161"/>
              <a:gd name="T57" fmla="*/ 94 h 156"/>
              <a:gd name="T58" fmla="*/ 40 w 161"/>
              <a:gd name="T59" fmla="*/ 107 h 156"/>
              <a:gd name="T60" fmla="*/ 35 w 161"/>
              <a:gd name="T61" fmla="*/ 116 h 156"/>
              <a:gd name="T62" fmla="*/ 42 w 161"/>
              <a:gd name="T63" fmla="*/ 123 h 156"/>
              <a:gd name="T64" fmla="*/ 42 w 161"/>
              <a:gd name="T65" fmla="*/ 118 h 156"/>
              <a:gd name="T66" fmla="*/ 60 w 161"/>
              <a:gd name="T67" fmla="*/ 136 h 156"/>
              <a:gd name="T68" fmla="*/ 77 w 161"/>
              <a:gd name="T69" fmla="*/ 142 h 156"/>
              <a:gd name="T70" fmla="*/ 79 w 161"/>
              <a:gd name="T71" fmla="*/ 123 h 156"/>
              <a:gd name="T72" fmla="*/ 60 w 161"/>
              <a:gd name="T73" fmla="*/ 136 h 156"/>
              <a:gd name="T74" fmla="*/ 97 w 161"/>
              <a:gd name="T75" fmla="*/ 140 h 156"/>
              <a:gd name="T76" fmla="*/ 104 w 161"/>
              <a:gd name="T77" fmla="*/ 138 h 156"/>
              <a:gd name="T78" fmla="*/ 90 w 161"/>
              <a:gd name="T79" fmla="*/ 123 h 156"/>
              <a:gd name="T80" fmla="*/ 119 w 161"/>
              <a:gd name="T81" fmla="*/ 131 h 156"/>
              <a:gd name="T82" fmla="*/ 128 w 161"/>
              <a:gd name="T83" fmla="*/ 123 h 156"/>
              <a:gd name="T84" fmla="*/ 123 w 161"/>
              <a:gd name="T85" fmla="*/ 120 h 156"/>
              <a:gd name="T86" fmla="*/ 141 w 161"/>
              <a:gd name="T87" fmla="*/ 101 h 156"/>
              <a:gd name="T88" fmla="*/ 145 w 161"/>
              <a:gd name="T89" fmla="*/ 89 h 156"/>
              <a:gd name="T90" fmla="*/ 145 w 161"/>
              <a:gd name="T91" fmla="*/ 85 h 156"/>
              <a:gd name="T92" fmla="*/ 125 w 161"/>
              <a:gd name="T93" fmla="*/ 107 h 156"/>
              <a:gd name="T94" fmla="*/ 145 w 161"/>
              <a:gd name="T95" fmla="*/ 74 h 156"/>
              <a:gd name="T96" fmla="*/ 141 w 161"/>
              <a:gd name="T97" fmla="*/ 57 h 156"/>
              <a:gd name="T98" fmla="*/ 145 w 161"/>
              <a:gd name="T99" fmla="*/ 74 h 156"/>
              <a:gd name="T100" fmla="*/ 128 w 161"/>
              <a:gd name="T101" fmla="*/ 37 h 156"/>
              <a:gd name="T102" fmla="*/ 121 w 161"/>
              <a:gd name="T103" fmla="*/ 39 h 156"/>
              <a:gd name="T104" fmla="*/ 90 w 161"/>
              <a:gd name="T105" fmla="*/ 46 h 156"/>
              <a:gd name="T106" fmla="*/ 112 w 161"/>
              <a:gd name="T107" fmla="*/ 48 h 156"/>
              <a:gd name="T108" fmla="*/ 79 w 161"/>
              <a:gd name="T109" fmla="*/ 112 h 156"/>
              <a:gd name="T110" fmla="*/ 49 w 161"/>
              <a:gd name="T111" fmla="*/ 98 h 156"/>
              <a:gd name="T112" fmla="*/ 79 w 161"/>
              <a:gd name="T113" fmla="*/ 112 h 156"/>
              <a:gd name="T114" fmla="*/ 115 w 161"/>
              <a:gd name="T115" fmla="*/ 98 h 156"/>
              <a:gd name="T116" fmla="*/ 90 w 161"/>
              <a:gd name="T117" fmla="*/ 11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 h="156">
                <a:moveTo>
                  <a:pt x="75" y="156"/>
                </a:moveTo>
                <a:lnTo>
                  <a:pt x="75" y="156"/>
                </a:lnTo>
                <a:lnTo>
                  <a:pt x="75" y="156"/>
                </a:lnTo>
                <a:lnTo>
                  <a:pt x="75" y="156"/>
                </a:lnTo>
                <a:lnTo>
                  <a:pt x="62" y="153"/>
                </a:lnTo>
                <a:lnTo>
                  <a:pt x="51" y="149"/>
                </a:lnTo>
                <a:lnTo>
                  <a:pt x="49" y="149"/>
                </a:lnTo>
                <a:lnTo>
                  <a:pt x="49" y="149"/>
                </a:lnTo>
                <a:lnTo>
                  <a:pt x="49" y="149"/>
                </a:lnTo>
                <a:lnTo>
                  <a:pt x="36" y="140"/>
                </a:lnTo>
                <a:lnTo>
                  <a:pt x="24" y="127"/>
                </a:lnTo>
                <a:lnTo>
                  <a:pt x="24" y="127"/>
                </a:lnTo>
                <a:lnTo>
                  <a:pt x="16" y="112"/>
                </a:lnTo>
                <a:lnTo>
                  <a:pt x="11" y="96"/>
                </a:lnTo>
                <a:lnTo>
                  <a:pt x="11" y="96"/>
                </a:lnTo>
                <a:lnTo>
                  <a:pt x="11" y="96"/>
                </a:lnTo>
                <a:lnTo>
                  <a:pt x="11" y="96"/>
                </a:lnTo>
                <a:lnTo>
                  <a:pt x="9" y="89"/>
                </a:lnTo>
                <a:lnTo>
                  <a:pt x="9" y="81"/>
                </a:lnTo>
                <a:lnTo>
                  <a:pt x="9" y="81"/>
                </a:lnTo>
                <a:lnTo>
                  <a:pt x="11" y="72"/>
                </a:lnTo>
                <a:lnTo>
                  <a:pt x="14" y="63"/>
                </a:lnTo>
                <a:lnTo>
                  <a:pt x="14" y="63"/>
                </a:lnTo>
                <a:lnTo>
                  <a:pt x="18" y="57"/>
                </a:lnTo>
                <a:lnTo>
                  <a:pt x="24" y="52"/>
                </a:lnTo>
                <a:lnTo>
                  <a:pt x="31" y="50"/>
                </a:lnTo>
                <a:lnTo>
                  <a:pt x="38" y="46"/>
                </a:lnTo>
                <a:lnTo>
                  <a:pt x="36" y="54"/>
                </a:lnTo>
                <a:lnTo>
                  <a:pt x="36" y="54"/>
                </a:lnTo>
                <a:lnTo>
                  <a:pt x="27" y="57"/>
                </a:lnTo>
                <a:lnTo>
                  <a:pt x="27" y="57"/>
                </a:lnTo>
                <a:lnTo>
                  <a:pt x="25" y="65"/>
                </a:lnTo>
                <a:lnTo>
                  <a:pt x="25" y="65"/>
                </a:lnTo>
                <a:lnTo>
                  <a:pt x="24" y="74"/>
                </a:lnTo>
                <a:lnTo>
                  <a:pt x="24" y="74"/>
                </a:lnTo>
                <a:lnTo>
                  <a:pt x="24" y="74"/>
                </a:lnTo>
                <a:lnTo>
                  <a:pt x="38" y="74"/>
                </a:lnTo>
                <a:lnTo>
                  <a:pt x="38" y="74"/>
                </a:lnTo>
                <a:lnTo>
                  <a:pt x="40" y="59"/>
                </a:lnTo>
                <a:lnTo>
                  <a:pt x="51" y="55"/>
                </a:lnTo>
                <a:lnTo>
                  <a:pt x="51" y="55"/>
                </a:lnTo>
                <a:lnTo>
                  <a:pt x="49" y="74"/>
                </a:lnTo>
                <a:lnTo>
                  <a:pt x="79" y="74"/>
                </a:lnTo>
                <a:lnTo>
                  <a:pt x="79" y="48"/>
                </a:lnTo>
                <a:lnTo>
                  <a:pt x="110" y="39"/>
                </a:lnTo>
                <a:lnTo>
                  <a:pt x="108" y="35"/>
                </a:lnTo>
                <a:lnTo>
                  <a:pt x="79" y="4"/>
                </a:lnTo>
                <a:lnTo>
                  <a:pt x="79" y="4"/>
                </a:lnTo>
                <a:lnTo>
                  <a:pt x="93" y="6"/>
                </a:lnTo>
                <a:lnTo>
                  <a:pt x="95" y="6"/>
                </a:lnTo>
                <a:lnTo>
                  <a:pt x="95" y="6"/>
                </a:lnTo>
                <a:lnTo>
                  <a:pt x="95" y="6"/>
                </a:lnTo>
                <a:lnTo>
                  <a:pt x="106" y="8"/>
                </a:lnTo>
                <a:lnTo>
                  <a:pt x="119" y="13"/>
                </a:lnTo>
                <a:lnTo>
                  <a:pt x="128" y="19"/>
                </a:lnTo>
                <a:lnTo>
                  <a:pt x="137" y="26"/>
                </a:lnTo>
                <a:lnTo>
                  <a:pt x="137" y="26"/>
                </a:lnTo>
                <a:lnTo>
                  <a:pt x="145" y="35"/>
                </a:lnTo>
                <a:lnTo>
                  <a:pt x="152" y="44"/>
                </a:lnTo>
                <a:lnTo>
                  <a:pt x="156" y="54"/>
                </a:lnTo>
                <a:lnTo>
                  <a:pt x="159" y="65"/>
                </a:lnTo>
                <a:lnTo>
                  <a:pt x="159" y="66"/>
                </a:lnTo>
                <a:lnTo>
                  <a:pt x="159" y="66"/>
                </a:lnTo>
                <a:lnTo>
                  <a:pt x="161" y="78"/>
                </a:lnTo>
                <a:lnTo>
                  <a:pt x="159" y="90"/>
                </a:lnTo>
                <a:lnTo>
                  <a:pt x="159" y="90"/>
                </a:lnTo>
                <a:lnTo>
                  <a:pt x="159" y="90"/>
                </a:lnTo>
                <a:lnTo>
                  <a:pt x="159" y="90"/>
                </a:lnTo>
                <a:lnTo>
                  <a:pt x="158" y="103"/>
                </a:lnTo>
                <a:lnTo>
                  <a:pt x="152" y="114"/>
                </a:lnTo>
                <a:lnTo>
                  <a:pt x="152" y="114"/>
                </a:lnTo>
                <a:lnTo>
                  <a:pt x="152" y="116"/>
                </a:lnTo>
                <a:lnTo>
                  <a:pt x="152" y="116"/>
                </a:lnTo>
                <a:lnTo>
                  <a:pt x="143" y="129"/>
                </a:lnTo>
                <a:lnTo>
                  <a:pt x="130" y="142"/>
                </a:lnTo>
                <a:lnTo>
                  <a:pt x="130" y="142"/>
                </a:lnTo>
                <a:lnTo>
                  <a:pt x="117" y="149"/>
                </a:lnTo>
                <a:lnTo>
                  <a:pt x="101" y="155"/>
                </a:lnTo>
                <a:lnTo>
                  <a:pt x="101" y="155"/>
                </a:lnTo>
                <a:lnTo>
                  <a:pt x="99" y="155"/>
                </a:lnTo>
                <a:lnTo>
                  <a:pt x="101" y="155"/>
                </a:lnTo>
                <a:lnTo>
                  <a:pt x="99" y="155"/>
                </a:lnTo>
                <a:lnTo>
                  <a:pt x="99" y="155"/>
                </a:lnTo>
                <a:lnTo>
                  <a:pt x="88" y="156"/>
                </a:lnTo>
                <a:lnTo>
                  <a:pt x="75" y="156"/>
                </a:lnTo>
                <a:lnTo>
                  <a:pt x="75" y="156"/>
                </a:lnTo>
                <a:close/>
                <a:moveTo>
                  <a:pt x="90" y="35"/>
                </a:moveTo>
                <a:lnTo>
                  <a:pt x="58" y="0"/>
                </a:lnTo>
                <a:lnTo>
                  <a:pt x="55" y="11"/>
                </a:lnTo>
                <a:lnTo>
                  <a:pt x="55" y="11"/>
                </a:lnTo>
                <a:lnTo>
                  <a:pt x="44" y="13"/>
                </a:lnTo>
                <a:lnTo>
                  <a:pt x="33" y="17"/>
                </a:lnTo>
                <a:lnTo>
                  <a:pt x="22" y="22"/>
                </a:lnTo>
                <a:lnTo>
                  <a:pt x="14" y="32"/>
                </a:lnTo>
                <a:lnTo>
                  <a:pt x="9" y="41"/>
                </a:lnTo>
                <a:lnTo>
                  <a:pt x="3" y="54"/>
                </a:lnTo>
                <a:lnTo>
                  <a:pt x="0" y="66"/>
                </a:lnTo>
                <a:lnTo>
                  <a:pt x="0" y="81"/>
                </a:lnTo>
                <a:lnTo>
                  <a:pt x="0" y="81"/>
                </a:lnTo>
                <a:lnTo>
                  <a:pt x="2" y="70"/>
                </a:lnTo>
                <a:lnTo>
                  <a:pt x="5" y="61"/>
                </a:lnTo>
                <a:lnTo>
                  <a:pt x="9" y="52"/>
                </a:lnTo>
                <a:lnTo>
                  <a:pt x="16" y="46"/>
                </a:lnTo>
                <a:lnTo>
                  <a:pt x="24" y="41"/>
                </a:lnTo>
                <a:lnTo>
                  <a:pt x="31" y="37"/>
                </a:lnTo>
                <a:lnTo>
                  <a:pt x="40" y="37"/>
                </a:lnTo>
                <a:lnTo>
                  <a:pt x="49" y="35"/>
                </a:lnTo>
                <a:lnTo>
                  <a:pt x="47" y="46"/>
                </a:lnTo>
                <a:lnTo>
                  <a:pt x="90" y="35"/>
                </a:lnTo>
                <a:lnTo>
                  <a:pt x="90" y="35"/>
                </a:lnTo>
                <a:close/>
                <a:moveTo>
                  <a:pt x="24" y="85"/>
                </a:moveTo>
                <a:lnTo>
                  <a:pt x="24" y="85"/>
                </a:lnTo>
                <a:lnTo>
                  <a:pt x="25" y="94"/>
                </a:lnTo>
                <a:lnTo>
                  <a:pt x="25" y="94"/>
                </a:lnTo>
                <a:lnTo>
                  <a:pt x="25" y="94"/>
                </a:lnTo>
                <a:lnTo>
                  <a:pt x="25" y="94"/>
                </a:lnTo>
                <a:lnTo>
                  <a:pt x="27" y="101"/>
                </a:lnTo>
                <a:lnTo>
                  <a:pt x="27" y="101"/>
                </a:lnTo>
                <a:lnTo>
                  <a:pt x="40" y="107"/>
                </a:lnTo>
                <a:lnTo>
                  <a:pt x="40" y="107"/>
                </a:lnTo>
                <a:lnTo>
                  <a:pt x="38" y="85"/>
                </a:lnTo>
                <a:lnTo>
                  <a:pt x="24" y="85"/>
                </a:lnTo>
                <a:lnTo>
                  <a:pt x="24" y="85"/>
                </a:lnTo>
                <a:close/>
                <a:moveTo>
                  <a:pt x="35" y="116"/>
                </a:moveTo>
                <a:lnTo>
                  <a:pt x="35" y="116"/>
                </a:lnTo>
                <a:lnTo>
                  <a:pt x="36" y="118"/>
                </a:lnTo>
                <a:lnTo>
                  <a:pt x="36" y="118"/>
                </a:lnTo>
                <a:lnTo>
                  <a:pt x="42" y="123"/>
                </a:lnTo>
                <a:lnTo>
                  <a:pt x="42" y="123"/>
                </a:lnTo>
                <a:lnTo>
                  <a:pt x="46" y="127"/>
                </a:lnTo>
                <a:lnTo>
                  <a:pt x="46" y="127"/>
                </a:lnTo>
                <a:lnTo>
                  <a:pt x="42" y="118"/>
                </a:lnTo>
                <a:lnTo>
                  <a:pt x="42" y="118"/>
                </a:lnTo>
                <a:lnTo>
                  <a:pt x="35" y="116"/>
                </a:lnTo>
                <a:lnTo>
                  <a:pt x="35" y="116"/>
                </a:lnTo>
                <a:close/>
                <a:moveTo>
                  <a:pt x="60" y="136"/>
                </a:moveTo>
                <a:lnTo>
                  <a:pt x="60" y="136"/>
                </a:lnTo>
                <a:lnTo>
                  <a:pt x="68" y="140"/>
                </a:lnTo>
                <a:lnTo>
                  <a:pt x="68" y="140"/>
                </a:lnTo>
                <a:lnTo>
                  <a:pt x="77" y="142"/>
                </a:lnTo>
                <a:lnTo>
                  <a:pt x="77" y="142"/>
                </a:lnTo>
                <a:lnTo>
                  <a:pt x="77" y="142"/>
                </a:lnTo>
                <a:lnTo>
                  <a:pt x="79" y="142"/>
                </a:lnTo>
                <a:lnTo>
                  <a:pt x="79" y="123"/>
                </a:lnTo>
                <a:lnTo>
                  <a:pt x="79" y="123"/>
                </a:lnTo>
                <a:lnTo>
                  <a:pt x="55" y="122"/>
                </a:lnTo>
                <a:lnTo>
                  <a:pt x="55" y="122"/>
                </a:lnTo>
                <a:lnTo>
                  <a:pt x="60" y="136"/>
                </a:lnTo>
                <a:lnTo>
                  <a:pt x="60" y="136"/>
                </a:lnTo>
                <a:close/>
                <a:moveTo>
                  <a:pt x="90" y="142"/>
                </a:moveTo>
                <a:lnTo>
                  <a:pt x="90" y="142"/>
                </a:lnTo>
                <a:lnTo>
                  <a:pt x="97" y="140"/>
                </a:lnTo>
                <a:lnTo>
                  <a:pt x="97" y="140"/>
                </a:lnTo>
                <a:lnTo>
                  <a:pt x="97" y="140"/>
                </a:lnTo>
                <a:lnTo>
                  <a:pt x="97" y="140"/>
                </a:lnTo>
                <a:lnTo>
                  <a:pt x="104" y="138"/>
                </a:lnTo>
                <a:lnTo>
                  <a:pt x="104" y="138"/>
                </a:lnTo>
                <a:lnTo>
                  <a:pt x="110" y="122"/>
                </a:lnTo>
                <a:lnTo>
                  <a:pt x="110" y="122"/>
                </a:lnTo>
                <a:lnTo>
                  <a:pt x="90" y="123"/>
                </a:lnTo>
                <a:lnTo>
                  <a:pt x="90" y="142"/>
                </a:lnTo>
                <a:lnTo>
                  <a:pt x="90" y="142"/>
                </a:lnTo>
                <a:close/>
                <a:moveTo>
                  <a:pt x="119" y="131"/>
                </a:moveTo>
                <a:lnTo>
                  <a:pt x="119" y="131"/>
                </a:lnTo>
                <a:lnTo>
                  <a:pt x="121" y="129"/>
                </a:lnTo>
                <a:lnTo>
                  <a:pt x="121" y="129"/>
                </a:lnTo>
                <a:lnTo>
                  <a:pt x="128" y="123"/>
                </a:lnTo>
                <a:lnTo>
                  <a:pt x="128" y="123"/>
                </a:lnTo>
                <a:lnTo>
                  <a:pt x="134" y="116"/>
                </a:lnTo>
                <a:lnTo>
                  <a:pt x="134" y="116"/>
                </a:lnTo>
                <a:lnTo>
                  <a:pt x="123" y="120"/>
                </a:lnTo>
                <a:lnTo>
                  <a:pt x="123" y="120"/>
                </a:lnTo>
                <a:lnTo>
                  <a:pt x="119" y="131"/>
                </a:lnTo>
                <a:lnTo>
                  <a:pt x="119" y="131"/>
                </a:lnTo>
                <a:close/>
                <a:moveTo>
                  <a:pt x="141" y="101"/>
                </a:moveTo>
                <a:lnTo>
                  <a:pt x="141" y="101"/>
                </a:lnTo>
                <a:lnTo>
                  <a:pt x="143" y="96"/>
                </a:lnTo>
                <a:lnTo>
                  <a:pt x="143" y="96"/>
                </a:lnTo>
                <a:lnTo>
                  <a:pt x="145" y="89"/>
                </a:lnTo>
                <a:lnTo>
                  <a:pt x="145" y="89"/>
                </a:lnTo>
                <a:lnTo>
                  <a:pt x="145" y="89"/>
                </a:lnTo>
                <a:lnTo>
                  <a:pt x="145" y="87"/>
                </a:lnTo>
                <a:lnTo>
                  <a:pt x="145" y="85"/>
                </a:lnTo>
                <a:lnTo>
                  <a:pt x="145" y="85"/>
                </a:lnTo>
                <a:lnTo>
                  <a:pt x="145" y="85"/>
                </a:lnTo>
                <a:lnTo>
                  <a:pt x="126" y="85"/>
                </a:lnTo>
                <a:lnTo>
                  <a:pt x="126" y="85"/>
                </a:lnTo>
                <a:lnTo>
                  <a:pt x="125" y="107"/>
                </a:lnTo>
                <a:lnTo>
                  <a:pt x="125" y="107"/>
                </a:lnTo>
                <a:lnTo>
                  <a:pt x="141" y="101"/>
                </a:lnTo>
                <a:lnTo>
                  <a:pt x="141" y="101"/>
                </a:lnTo>
                <a:close/>
                <a:moveTo>
                  <a:pt x="145" y="74"/>
                </a:moveTo>
                <a:lnTo>
                  <a:pt x="145" y="74"/>
                </a:lnTo>
                <a:lnTo>
                  <a:pt x="143" y="66"/>
                </a:lnTo>
                <a:lnTo>
                  <a:pt x="141" y="57"/>
                </a:lnTo>
                <a:lnTo>
                  <a:pt x="141" y="57"/>
                </a:lnTo>
                <a:lnTo>
                  <a:pt x="123" y="52"/>
                </a:lnTo>
                <a:lnTo>
                  <a:pt x="123" y="52"/>
                </a:lnTo>
                <a:lnTo>
                  <a:pt x="126" y="74"/>
                </a:lnTo>
                <a:lnTo>
                  <a:pt x="145" y="74"/>
                </a:lnTo>
                <a:lnTo>
                  <a:pt x="145" y="74"/>
                </a:lnTo>
                <a:close/>
                <a:moveTo>
                  <a:pt x="132" y="43"/>
                </a:moveTo>
                <a:lnTo>
                  <a:pt x="132" y="43"/>
                </a:lnTo>
                <a:lnTo>
                  <a:pt x="128" y="37"/>
                </a:lnTo>
                <a:lnTo>
                  <a:pt x="128" y="37"/>
                </a:lnTo>
                <a:lnTo>
                  <a:pt x="117" y="30"/>
                </a:lnTo>
                <a:lnTo>
                  <a:pt x="117" y="30"/>
                </a:lnTo>
                <a:lnTo>
                  <a:pt x="121" y="39"/>
                </a:lnTo>
                <a:lnTo>
                  <a:pt x="121" y="39"/>
                </a:lnTo>
                <a:lnTo>
                  <a:pt x="132" y="43"/>
                </a:lnTo>
                <a:lnTo>
                  <a:pt x="132" y="43"/>
                </a:lnTo>
                <a:close/>
                <a:moveTo>
                  <a:pt x="90" y="46"/>
                </a:moveTo>
                <a:lnTo>
                  <a:pt x="90" y="74"/>
                </a:lnTo>
                <a:lnTo>
                  <a:pt x="115" y="74"/>
                </a:lnTo>
                <a:lnTo>
                  <a:pt x="115" y="74"/>
                </a:lnTo>
                <a:lnTo>
                  <a:pt x="112" y="48"/>
                </a:lnTo>
                <a:lnTo>
                  <a:pt x="112" y="48"/>
                </a:lnTo>
                <a:lnTo>
                  <a:pt x="90" y="46"/>
                </a:lnTo>
                <a:lnTo>
                  <a:pt x="90" y="46"/>
                </a:lnTo>
                <a:close/>
                <a:moveTo>
                  <a:pt x="79" y="112"/>
                </a:moveTo>
                <a:lnTo>
                  <a:pt x="79" y="85"/>
                </a:lnTo>
                <a:lnTo>
                  <a:pt x="49" y="85"/>
                </a:lnTo>
                <a:lnTo>
                  <a:pt x="49" y="85"/>
                </a:lnTo>
                <a:lnTo>
                  <a:pt x="49" y="98"/>
                </a:lnTo>
                <a:lnTo>
                  <a:pt x="51" y="109"/>
                </a:lnTo>
                <a:lnTo>
                  <a:pt x="51" y="109"/>
                </a:lnTo>
                <a:lnTo>
                  <a:pt x="66" y="112"/>
                </a:lnTo>
                <a:lnTo>
                  <a:pt x="79" y="112"/>
                </a:lnTo>
                <a:lnTo>
                  <a:pt x="79" y="112"/>
                </a:lnTo>
                <a:close/>
                <a:moveTo>
                  <a:pt x="114" y="111"/>
                </a:moveTo>
                <a:lnTo>
                  <a:pt x="114" y="111"/>
                </a:lnTo>
                <a:lnTo>
                  <a:pt x="115" y="98"/>
                </a:lnTo>
                <a:lnTo>
                  <a:pt x="115" y="85"/>
                </a:lnTo>
                <a:lnTo>
                  <a:pt x="90" y="85"/>
                </a:lnTo>
                <a:lnTo>
                  <a:pt x="90" y="114"/>
                </a:lnTo>
                <a:lnTo>
                  <a:pt x="90" y="114"/>
                </a:lnTo>
                <a:lnTo>
                  <a:pt x="101" y="112"/>
                </a:lnTo>
                <a:lnTo>
                  <a:pt x="114" y="111"/>
                </a:lnTo>
                <a:lnTo>
                  <a:pt x="114" y="111"/>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337"/>
          <p:cNvSpPr>
            <a:spLocks noEditPoints="1"/>
          </p:cNvSpPr>
          <p:nvPr/>
        </p:nvSpPr>
        <p:spPr bwMode="auto">
          <a:xfrm>
            <a:off x="9581515" y="2453005"/>
            <a:ext cx="339725" cy="283845"/>
          </a:xfrm>
          <a:custGeom>
            <a:avLst/>
            <a:gdLst>
              <a:gd name="T0" fmla="*/ 178 w 181"/>
              <a:gd name="T1" fmla="*/ 53 h 151"/>
              <a:gd name="T2" fmla="*/ 181 w 181"/>
              <a:gd name="T3" fmla="*/ 94 h 151"/>
              <a:gd name="T4" fmla="*/ 13 w 181"/>
              <a:gd name="T5" fmla="*/ 101 h 151"/>
              <a:gd name="T6" fmla="*/ 0 w 181"/>
              <a:gd name="T7" fmla="*/ 61 h 151"/>
              <a:gd name="T8" fmla="*/ 13 w 181"/>
              <a:gd name="T9" fmla="*/ 50 h 151"/>
              <a:gd name="T10" fmla="*/ 53 w 181"/>
              <a:gd name="T11" fmla="*/ 22 h 151"/>
              <a:gd name="T12" fmla="*/ 44 w 181"/>
              <a:gd name="T13" fmla="*/ 28 h 151"/>
              <a:gd name="T14" fmla="*/ 123 w 181"/>
              <a:gd name="T15" fmla="*/ 17 h 151"/>
              <a:gd name="T16" fmla="*/ 139 w 181"/>
              <a:gd name="T17" fmla="*/ 31 h 151"/>
              <a:gd name="T18" fmla="*/ 123 w 181"/>
              <a:gd name="T19" fmla="*/ 17 h 151"/>
              <a:gd name="T20" fmla="*/ 126 w 181"/>
              <a:gd name="T21" fmla="*/ 127 h 151"/>
              <a:gd name="T22" fmla="*/ 137 w 181"/>
              <a:gd name="T23" fmla="*/ 121 h 151"/>
              <a:gd name="T24" fmla="*/ 53 w 181"/>
              <a:gd name="T25" fmla="*/ 127 h 151"/>
              <a:gd name="T26" fmla="*/ 44 w 181"/>
              <a:gd name="T27" fmla="*/ 121 h 151"/>
              <a:gd name="T28" fmla="*/ 90 w 181"/>
              <a:gd name="T29" fmla="*/ 0 h 151"/>
              <a:gd name="T30" fmla="*/ 143 w 181"/>
              <a:gd name="T31" fmla="*/ 22 h 151"/>
              <a:gd name="T32" fmla="*/ 25 w 181"/>
              <a:gd name="T33" fmla="*/ 39 h 151"/>
              <a:gd name="T34" fmla="*/ 60 w 181"/>
              <a:gd name="T35" fmla="*/ 6 h 151"/>
              <a:gd name="T36" fmla="*/ 154 w 181"/>
              <a:gd name="T37" fmla="*/ 114 h 151"/>
              <a:gd name="T38" fmla="*/ 119 w 181"/>
              <a:gd name="T39" fmla="*/ 143 h 151"/>
              <a:gd name="T40" fmla="*/ 60 w 181"/>
              <a:gd name="T41" fmla="*/ 143 h 151"/>
              <a:gd name="T42" fmla="*/ 25 w 181"/>
              <a:gd name="T43" fmla="*/ 114 h 151"/>
              <a:gd name="T44" fmla="*/ 73 w 181"/>
              <a:gd name="T45" fmla="*/ 31 h 151"/>
              <a:gd name="T46" fmla="*/ 69 w 181"/>
              <a:gd name="T47" fmla="*/ 19 h 151"/>
              <a:gd name="T48" fmla="*/ 103 w 181"/>
              <a:gd name="T49" fmla="*/ 11 h 151"/>
              <a:gd name="T50" fmla="*/ 121 w 181"/>
              <a:gd name="T51" fmla="*/ 31 h 151"/>
              <a:gd name="T52" fmla="*/ 103 w 181"/>
              <a:gd name="T53" fmla="*/ 11 h 151"/>
              <a:gd name="T54" fmla="*/ 106 w 181"/>
              <a:gd name="T55" fmla="*/ 127 h 151"/>
              <a:gd name="T56" fmla="*/ 119 w 181"/>
              <a:gd name="T57" fmla="*/ 123 h 151"/>
              <a:gd name="T58" fmla="*/ 79 w 181"/>
              <a:gd name="T59" fmla="*/ 140 h 151"/>
              <a:gd name="T60" fmla="*/ 60 w 181"/>
              <a:gd name="T61" fmla="*/ 121 h 151"/>
              <a:gd name="T62" fmla="*/ 79 w 181"/>
              <a:gd name="T63" fmla="*/ 140 h 151"/>
              <a:gd name="T64" fmla="*/ 82 w 181"/>
              <a:gd name="T65" fmla="*/ 125 h 151"/>
              <a:gd name="T66" fmla="*/ 92 w 181"/>
              <a:gd name="T67" fmla="*/ 140 h 151"/>
              <a:gd name="T68" fmla="*/ 99 w 181"/>
              <a:gd name="T69" fmla="*/ 121 h 151"/>
              <a:gd name="T70" fmla="*/ 90 w 181"/>
              <a:gd name="T71" fmla="*/ 9 h 151"/>
              <a:gd name="T72" fmla="*/ 82 w 181"/>
              <a:gd name="T73" fmla="*/ 26 h 151"/>
              <a:gd name="T74" fmla="*/ 99 w 181"/>
              <a:gd name="T75" fmla="*/ 26 h 151"/>
              <a:gd name="T76" fmla="*/ 42 w 181"/>
              <a:gd name="T77" fmla="*/ 57 h 151"/>
              <a:gd name="T78" fmla="*/ 46 w 181"/>
              <a:gd name="T79" fmla="*/ 96 h 151"/>
              <a:gd name="T80" fmla="*/ 73 w 181"/>
              <a:gd name="T81" fmla="*/ 90 h 151"/>
              <a:gd name="T82" fmla="*/ 73 w 181"/>
              <a:gd name="T83" fmla="*/ 63 h 151"/>
              <a:gd name="T84" fmla="*/ 81 w 181"/>
              <a:gd name="T85" fmla="*/ 96 h 151"/>
              <a:gd name="T86" fmla="*/ 114 w 181"/>
              <a:gd name="T87" fmla="*/ 57 h 151"/>
              <a:gd name="T88" fmla="*/ 95 w 181"/>
              <a:gd name="T89" fmla="*/ 96 h 151"/>
              <a:gd name="T90" fmla="*/ 125 w 181"/>
              <a:gd name="T91" fmla="*/ 57 h 151"/>
              <a:gd name="T92" fmla="*/ 136 w 181"/>
              <a:gd name="T93" fmla="*/ 92 h 151"/>
              <a:gd name="T94" fmla="*/ 150 w 181"/>
              <a:gd name="T95" fmla="*/ 94 h 151"/>
              <a:gd name="T96" fmla="*/ 152 w 181"/>
              <a:gd name="T97" fmla="*/ 79 h 151"/>
              <a:gd name="T98" fmla="*/ 143 w 181"/>
              <a:gd name="T99" fmla="*/ 64 h 151"/>
              <a:gd name="T100" fmla="*/ 145 w 181"/>
              <a:gd name="T101" fmla="*/ 64 h 151"/>
              <a:gd name="T102" fmla="*/ 152 w 181"/>
              <a:gd name="T103" fmla="*/ 61 h 151"/>
              <a:gd name="T104" fmla="*/ 137 w 181"/>
              <a:gd name="T105" fmla="*/ 59 h 151"/>
              <a:gd name="T106" fmla="*/ 136 w 181"/>
              <a:gd name="T107" fmla="*/ 74 h 151"/>
              <a:gd name="T108" fmla="*/ 145 w 181"/>
              <a:gd name="T109" fmla="*/ 88 h 151"/>
              <a:gd name="T110" fmla="*/ 143 w 181"/>
              <a:gd name="T111" fmla="*/ 8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1" h="151">
                <a:moveTo>
                  <a:pt x="13" y="50"/>
                </a:moveTo>
                <a:lnTo>
                  <a:pt x="169" y="50"/>
                </a:lnTo>
                <a:lnTo>
                  <a:pt x="169" y="50"/>
                </a:lnTo>
                <a:lnTo>
                  <a:pt x="174" y="50"/>
                </a:lnTo>
                <a:lnTo>
                  <a:pt x="178" y="53"/>
                </a:lnTo>
                <a:lnTo>
                  <a:pt x="181" y="57"/>
                </a:lnTo>
                <a:lnTo>
                  <a:pt x="181" y="61"/>
                </a:lnTo>
                <a:lnTo>
                  <a:pt x="181" y="88"/>
                </a:lnTo>
                <a:lnTo>
                  <a:pt x="181" y="88"/>
                </a:lnTo>
                <a:lnTo>
                  <a:pt x="181" y="94"/>
                </a:lnTo>
                <a:lnTo>
                  <a:pt x="178" y="97"/>
                </a:lnTo>
                <a:lnTo>
                  <a:pt x="174" y="99"/>
                </a:lnTo>
                <a:lnTo>
                  <a:pt x="169" y="101"/>
                </a:lnTo>
                <a:lnTo>
                  <a:pt x="13" y="101"/>
                </a:lnTo>
                <a:lnTo>
                  <a:pt x="13" y="101"/>
                </a:lnTo>
                <a:lnTo>
                  <a:pt x="7" y="99"/>
                </a:lnTo>
                <a:lnTo>
                  <a:pt x="3" y="97"/>
                </a:lnTo>
                <a:lnTo>
                  <a:pt x="2" y="94"/>
                </a:lnTo>
                <a:lnTo>
                  <a:pt x="0" y="88"/>
                </a:lnTo>
                <a:lnTo>
                  <a:pt x="0" y="61"/>
                </a:lnTo>
                <a:lnTo>
                  <a:pt x="0" y="61"/>
                </a:lnTo>
                <a:lnTo>
                  <a:pt x="2" y="57"/>
                </a:lnTo>
                <a:lnTo>
                  <a:pt x="3" y="53"/>
                </a:lnTo>
                <a:lnTo>
                  <a:pt x="7" y="50"/>
                </a:lnTo>
                <a:lnTo>
                  <a:pt x="13" y="50"/>
                </a:lnTo>
                <a:lnTo>
                  <a:pt x="13" y="50"/>
                </a:lnTo>
                <a:close/>
                <a:moveTo>
                  <a:pt x="40" y="31"/>
                </a:moveTo>
                <a:lnTo>
                  <a:pt x="49" y="31"/>
                </a:lnTo>
                <a:lnTo>
                  <a:pt x="49" y="31"/>
                </a:lnTo>
                <a:lnTo>
                  <a:pt x="53" y="22"/>
                </a:lnTo>
                <a:lnTo>
                  <a:pt x="53" y="22"/>
                </a:lnTo>
                <a:lnTo>
                  <a:pt x="58" y="17"/>
                </a:lnTo>
                <a:lnTo>
                  <a:pt x="58" y="17"/>
                </a:lnTo>
                <a:lnTo>
                  <a:pt x="49" y="22"/>
                </a:lnTo>
                <a:lnTo>
                  <a:pt x="44" y="28"/>
                </a:lnTo>
                <a:lnTo>
                  <a:pt x="44" y="28"/>
                </a:lnTo>
                <a:lnTo>
                  <a:pt x="40" y="31"/>
                </a:lnTo>
                <a:lnTo>
                  <a:pt x="40" y="31"/>
                </a:lnTo>
                <a:close/>
                <a:moveTo>
                  <a:pt x="123" y="17"/>
                </a:moveTo>
                <a:lnTo>
                  <a:pt x="123" y="17"/>
                </a:lnTo>
                <a:lnTo>
                  <a:pt x="126" y="22"/>
                </a:lnTo>
                <a:lnTo>
                  <a:pt x="126" y="22"/>
                </a:lnTo>
                <a:lnTo>
                  <a:pt x="132" y="31"/>
                </a:lnTo>
                <a:lnTo>
                  <a:pt x="139" y="31"/>
                </a:lnTo>
                <a:lnTo>
                  <a:pt x="139" y="31"/>
                </a:lnTo>
                <a:lnTo>
                  <a:pt x="137" y="28"/>
                </a:lnTo>
                <a:lnTo>
                  <a:pt x="137" y="28"/>
                </a:lnTo>
                <a:lnTo>
                  <a:pt x="130" y="22"/>
                </a:lnTo>
                <a:lnTo>
                  <a:pt x="123" y="17"/>
                </a:lnTo>
                <a:lnTo>
                  <a:pt x="123" y="17"/>
                </a:lnTo>
                <a:close/>
                <a:moveTo>
                  <a:pt x="137" y="121"/>
                </a:moveTo>
                <a:lnTo>
                  <a:pt x="130" y="121"/>
                </a:lnTo>
                <a:lnTo>
                  <a:pt x="130" y="121"/>
                </a:lnTo>
                <a:lnTo>
                  <a:pt x="126" y="127"/>
                </a:lnTo>
                <a:lnTo>
                  <a:pt x="126" y="127"/>
                </a:lnTo>
                <a:lnTo>
                  <a:pt x="123" y="134"/>
                </a:lnTo>
                <a:lnTo>
                  <a:pt x="123" y="134"/>
                </a:lnTo>
                <a:lnTo>
                  <a:pt x="130" y="129"/>
                </a:lnTo>
                <a:lnTo>
                  <a:pt x="137" y="121"/>
                </a:lnTo>
                <a:lnTo>
                  <a:pt x="137" y="121"/>
                </a:lnTo>
                <a:lnTo>
                  <a:pt x="137" y="121"/>
                </a:lnTo>
                <a:lnTo>
                  <a:pt x="137" y="121"/>
                </a:lnTo>
                <a:close/>
                <a:moveTo>
                  <a:pt x="58" y="134"/>
                </a:moveTo>
                <a:lnTo>
                  <a:pt x="58" y="134"/>
                </a:lnTo>
                <a:lnTo>
                  <a:pt x="53" y="127"/>
                </a:lnTo>
                <a:lnTo>
                  <a:pt x="53" y="127"/>
                </a:lnTo>
                <a:lnTo>
                  <a:pt x="49" y="121"/>
                </a:lnTo>
                <a:lnTo>
                  <a:pt x="42" y="121"/>
                </a:lnTo>
                <a:lnTo>
                  <a:pt x="42" y="121"/>
                </a:lnTo>
                <a:lnTo>
                  <a:pt x="44" y="121"/>
                </a:lnTo>
                <a:lnTo>
                  <a:pt x="44" y="121"/>
                </a:lnTo>
                <a:lnTo>
                  <a:pt x="49" y="129"/>
                </a:lnTo>
                <a:lnTo>
                  <a:pt x="58" y="134"/>
                </a:lnTo>
                <a:lnTo>
                  <a:pt x="58" y="134"/>
                </a:lnTo>
                <a:close/>
                <a:moveTo>
                  <a:pt x="90" y="0"/>
                </a:moveTo>
                <a:lnTo>
                  <a:pt x="90" y="0"/>
                </a:lnTo>
                <a:lnTo>
                  <a:pt x="104" y="2"/>
                </a:lnTo>
                <a:lnTo>
                  <a:pt x="119" y="6"/>
                </a:lnTo>
                <a:lnTo>
                  <a:pt x="132" y="13"/>
                </a:lnTo>
                <a:lnTo>
                  <a:pt x="143" y="22"/>
                </a:lnTo>
                <a:lnTo>
                  <a:pt x="143" y="22"/>
                </a:lnTo>
                <a:lnTo>
                  <a:pt x="150" y="30"/>
                </a:lnTo>
                <a:lnTo>
                  <a:pt x="156" y="39"/>
                </a:lnTo>
                <a:lnTo>
                  <a:pt x="25" y="39"/>
                </a:lnTo>
                <a:lnTo>
                  <a:pt x="25" y="39"/>
                </a:lnTo>
                <a:lnTo>
                  <a:pt x="31" y="30"/>
                </a:lnTo>
                <a:lnTo>
                  <a:pt x="36" y="22"/>
                </a:lnTo>
                <a:lnTo>
                  <a:pt x="36" y="22"/>
                </a:lnTo>
                <a:lnTo>
                  <a:pt x="47" y="13"/>
                </a:lnTo>
                <a:lnTo>
                  <a:pt x="60" y="6"/>
                </a:lnTo>
                <a:lnTo>
                  <a:pt x="75" y="2"/>
                </a:lnTo>
                <a:lnTo>
                  <a:pt x="90" y="0"/>
                </a:lnTo>
                <a:lnTo>
                  <a:pt x="90" y="0"/>
                </a:lnTo>
                <a:close/>
                <a:moveTo>
                  <a:pt x="154" y="114"/>
                </a:moveTo>
                <a:lnTo>
                  <a:pt x="154" y="114"/>
                </a:lnTo>
                <a:lnTo>
                  <a:pt x="148" y="121"/>
                </a:lnTo>
                <a:lnTo>
                  <a:pt x="143" y="129"/>
                </a:lnTo>
                <a:lnTo>
                  <a:pt x="143" y="129"/>
                </a:lnTo>
                <a:lnTo>
                  <a:pt x="132" y="138"/>
                </a:lnTo>
                <a:lnTo>
                  <a:pt x="119" y="143"/>
                </a:lnTo>
                <a:lnTo>
                  <a:pt x="104" y="149"/>
                </a:lnTo>
                <a:lnTo>
                  <a:pt x="90" y="151"/>
                </a:lnTo>
                <a:lnTo>
                  <a:pt x="90" y="151"/>
                </a:lnTo>
                <a:lnTo>
                  <a:pt x="75" y="149"/>
                </a:lnTo>
                <a:lnTo>
                  <a:pt x="60" y="143"/>
                </a:lnTo>
                <a:lnTo>
                  <a:pt x="47" y="138"/>
                </a:lnTo>
                <a:lnTo>
                  <a:pt x="36" y="129"/>
                </a:lnTo>
                <a:lnTo>
                  <a:pt x="36" y="129"/>
                </a:lnTo>
                <a:lnTo>
                  <a:pt x="31" y="121"/>
                </a:lnTo>
                <a:lnTo>
                  <a:pt x="25" y="114"/>
                </a:lnTo>
                <a:lnTo>
                  <a:pt x="154" y="114"/>
                </a:lnTo>
                <a:lnTo>
                  <a:pt x="154" y="114"/>
                </a:lnTo>
                <a:close/>
                <a:moveTo>
                  <a:pt x="58" y="31"/>
                </a:moveTo>
                <a:lnTo>
                  <a:pt x="73" y="31"/>
                </a:lnTo>
                <a:lnTo>
                  <a:pt x="73" y="31"/>
                </a:lnTo>
                <a:lnTo>
                  <a:pt x="73" y="24"/>
                </a:lnTo>
                <a:lnTo>
                  <a:pt x="73" y="24"/>
                </a:lnTo>
                <a:lnTo>
                  <a:pt x="79" y="11"/>
                </a:lnTo>
                <a:lnTo>
                  <a:pt x="79" y="11"/>
                </a:lnTo>
                <a:lnTo>
                  <a:pt x="69" y="19"/>
                </a:lnTo>
                <a:lnTo>
                  <a:pt x="60" y="28"/>
                </a:lnTo>
                <a:lnTo>
                  <a:pt x="60" y="28"/>
                </a:lnTo>
                <a:lnTo>
                  <a:pt x="58" y="31"/>
                </a:lnTo>
                <a:lnTo>
                  <a:pt x="58" y="31"/>
                </a:lnTo>
                <a:close/>
                <a:moveTo>
                  <a:pt x="103" y="11"/>
                </a:moveTo>
                <a:lnTo>
                  <a:pt x="103" y="11"/>
                </a:lnTo>
                <a:lnTo>
                  <a:pt x="106" y="24"/>
                </a:lnTo>
                <a:lnTo>
                  <a:pt x="106" y="24"/>
                </a:lnTo>
                <a:lnTo>
                  <a:pt x="108" y="31"/>
                </a:lnTo>
                <a:lnTo>
                  <a:pt x="121" y="31"/>
                </a:lnTo>
                <a:lnTo>
                  <a:pt x="121" y="31"/>
                </a:lnTo>
                <a:lnTo>
                  <a:pt x="119" y="28"/>
                </a:lnTo>
                <a:lnTo>
                  <a:pt x="119" y="28"/>
                </a:lnTo>
                <a:lnTo>
                  <a:pt x="112" y="19"/>
                </a:lnTo>
                <a:lnTo>
                  <a:pt x="103" y="11"/>
                </a:lnTo>
                <a:lnTo>
                  <a:pt x="103" y="11"/>
                </a:lnTo>
                <a:close/>
                <a:moveTo>
                  <a:pt x="121" y="121"/>
                </a:moveTo>
                <a:lnTo>
                  <a:pt x="108" y="121"/>
                </a:lnTo>
                <a:lnTo>
                  <a:pt x="108" y="121"/>
                </a:lnTo>
                <a:lnTo>
                  <a:pt x="106" y="127"/>
                </a:lnTo>
                <a:lnTo>
                  <a:pt x="106" y="127"/>
                </a:lnTo>
                <a:lnTo>
                  <a:pt x="103" y="140"/>
                </a:lnTo>
                <a:lnTo>
                  <a:pt x="103" y="140"/>
                </a:lnTo>
                <a:lnTo>
                  <a:pt x="112" y="132"/>
                </a:lnTo>
                <a:lnTo>
                  <a:pt x="119" y="123"/>
                </a:lnTo>
                <a:lnTo>
                  <a:pt x="119" y="123"/>
                </a:lnTo>
                <a:lnTo>
                  <a:pt x="121" y="121"/>
                </a:lnTo>
                <a:lnTo>
                  <a:pt x="121" y="121"/>
                </a:lnTo>
                <a:close/>
                <a:moveTo>
                  <a:pt x="79" y="140"/>
                </a:moveTo>
                <a:lnTo>
                  <a:pt x="79" y="140"/>
                </a:lnTo>
                <a:lnTo>
                  <a:pt x="73" y="127"/>
                </a:lnTo>
                <a:lnTo>
                  <a:pt x="73" y="127"/>
                </a:lnTo>
                <a:lnTo>
                  <a:pt x="73" y="121"/>
                </a:lnTo>
                <a:lnTo>
                  <a:pt x="60" y="121"/>
                </a:lnTo>
                <a:lnTo>
                  <a:pt x="60" y="121"/>
                </a:lnTo>
                <a:lnTo>
                  <a:pt x="60" y="123"/>
                </a:lnTo>
                <a:lnTo>
                  <a:pt x="60" y="123"/>
                </a:lnTo>
                <a:lnTo>
                  <a:pt x="69" y="132"/>
                </a:lnTo>
                <a:lnTo>
                  <a:pt x="79" y="140"/>
                </a:lnTo>
                <a:lnTo>
                  <a:pt x="79" y="140"/>
                </a:lnTo>
                <a:close/>
                <a:moveTo>
                  <a:pt x="99" y="121"/>
                </a:moveTo>
                <a:lnTo>
                  <a:pt x="82" y="121"/>
                </a:lnTo>
                <a:lnTo>
                  <a:pt x="82" y="121"/>
                </a:lnTo>
                <a:lnTo>
                  <a:pt x="82" y="125"/>
                </a:lnTo>
                <a:lnTo>
                  <a:pt x="82" y="125"/>
                </a:lnTo>
                <a:lnTo>
                  <a:pt x="86" y="138"/>
                </a:lnTo>
                <a:lnTo>
                  <a:pt x="88" y="140"/>
                </a:lnTo>
                <a:lnTo>
                  <a:pt x="90" y="141"/>
                </a:lnTo>
                <a:lnTo>
                  <a:pt x="90" y="141"/>
                </a:lnTo>
                <a:lnTo>
                  <a:pt x="92" y="140"/>
                </a:lnTo>
                <a:lnTo>
                  <a:pt x="93" y="138"/>
                </a:lnTo>
                <a:lnTo>
                  <a:pt x="99" y="125"/>
                </a:lnTo>
                <a:lnTo>
                  <a:pt x="99" y="125"/>
                </a:lnTo>
                <a:lnTo>
                  <a:pt x="99" y="121"/>
                </a:lnTo>
                <a:lnTo>
                  <a:pt x="99" y="121"/>
                </a:lnTo>
                <a:close/>
                <a:moveTo>
                  <a:pt x="99" y="26"/>
                </a:moveTo>
                <a:lnTo>
                  <a:pt x="99" y="26"/>
                </a:lnTo>
                <a:lnTo>
                  <a:pt x="93" y="13"/>
                </a:lnTo>
                <a:lnTo>
                  <a:pt x="92" y="9"/>
                </a:lnTo>
                <a:lnTo>
                  <a:pt x="90" y="9"/>
                </a:lnTo>
                <a:lnTo>
                  <a:pt x="90" y="9"/>
                </a:lnTo>
                <a:lnTo>
                  <a:pt x="88" y="9"/>
                </a:lnTo>
                <a:lnTo>
                  <a:pt x="86" y="13"/>
                </a:lnTo>
                <a:lnTo>
                  <a:pt x="82" y="26"/>
                </a:lnTo>
                <a:lnTo>
                  <a:pt x="82" y="26"/>
                </a:lnTo>
                <a:lnTo>
                  <a:pt x="81" y="31"/>
                </a:lnTo>
                <a:lnTo>
                  <a:pt x="99" y="31"/>
                </a:lnTo>
                <a:lnTo>
                  <a:pt x="99" y="31"/>
                </a:lnTo>
                <a:lnTo>
                  <a:pt x="99" y="26"/>
                </a:lnTo>
                <a:lnTo>
                  <a:pt x="99" y="26"/>
                </a:lnTo>
                <a:close/>
                <a:moveTo>
                  <a:pt x="55" y="96"/>
                </a:moveTo>
                <a:lnTo>
                  <a:pt x="55" y="57"/>
                </a:lnTo>
                <a:lnTo>
                  <a:pt x="47" y="57"/>
                </a:lnTo>
                <a:lnTo>
                  <a:pt x="47" y="75"/>
                </a:lnTo>
                <a:lnTo>
                  <a:pt x="42" y="57"/>
                </a:lnTo>
                <a:lnTo>
                  <a:pt x="33" y="57"/>
                </a:lnTo>
                <a:lnTo>
                  <a:pt x="33" y="96"/>
                </a:lnTo>
                <a:lnTo>
                  <a:pt x="40" y="96"/>
                </a:lnTo>
                <a:lnTo>
                  <a:pt x="40" y="75"/>
                </a:lnTo>
                <a:lnTo>
                  <a:pt x="46" y="96"/>
                </a:lnTo>
                <a:lnTo>
                  <a:pt x="55" y="96"/>
                </a:lnTo>
                <a:lnTo>
                  <a:pt x="55" y="96"/>
                </a:lnTo>
                <a:close/>
                <a:moveTo>
                  <a:pt x="81" y="96"/>
                </a:moveTo>
                <a:lnTo>
                  <a:pt x="81" y="90"/>
                </a:lnTo>
                <a:lnTo>
                  <a:pt x="73" y="90"/>
                </a:lnTo>
                <a:lnTo>
                  <a:pt x="73" y="77"/>
                </a:lnTo>
                <a:lnTo>
                  <a:pt x="81" y="77"/>
                </a:lnTo>
                <a:lnTo>
                  <a:pt x="81" y="72"/>
                </a:lnTo>
                <a:lnTo>
                  <a:pt x="73" y="72"/>
                </a:lnTo>
                <a:lnTo>
                  <a:pt x="73" y="63"/>
                </a:lnTo>
                <a:lnTo>
                  <a:pt x="81" y="63"/>
                </a:lnTo>
                <a:lnTo>
                  <a:pt x="81" y="57"/>
                </a:lnTo>
                <a:lnTo>
                  <a:pt x="66" y="57"/>
                </a:lnTo>
                <a:lnTo>
                  <a:pt x="66" y="96"/>
                </a:lnTo>
                <a:lnTo>
                  <a:pt x="81" y="96"/>
                </a:lnTo>
                <a:lnTo>
                  <a:pt x="81" y="96"/>
                </a:lnTo>
                <a:close/>
                <a:moveTo>
                  <a:pt x="125" y="57"/>
                </a:moveTo>
                <a:lnTo>
                  <a:pt x="117" y="57"/>
                </a:lnTo>
                <a:lnTo>
                  <a:pt x="115" y="75"/>
                </a:lnTo>
                <a:lnTo>
                  <a:pt x="114" y="57"/>
                </a:lnTo>
                <a:lnTo>
                  <a:pt x="103" y="57"/>
                </a:lnTo>
                <a:lnTo>
                  <a:pt x="101" y="75"/>
                </a:lnTo>
                <a:lnTo>
                  <a:pt x="99" y="57"/>
                </a:lnTo>
                <a:lnTo>
                  <a:pt x="92" y="57"/>
                </a:lnTo>
                <a:lnTo>
                  <a:pt x="95" y="96"/>
                </a:lnTo>
                <a:lnTo>
                  <a:pt x="104" y="96"/>
                </a:lnTo>
                <a:lnTo>
                  <a:pt x="106" y="75"/>
                </a:lnTo>
                <a:lnTo>
                  <a:pt x="110" y="96"/>
                </a:lnTo>
                <a:lnTo>
                  <a:pt x="119" y="96"/>
                </a:lnTo>
                <a:lnTo>
                  <a:pt x="125" y="57"/>
                </a:lnTo>
                <a:lnTo>
                  <a:pt x="125" y="57"/>
                </a:lnTo>
                <a:close/>
                <a:moveTo>
                  <a:pt x="134" y="81"/>
                </a:moveTo>
                <a:lnTo>
                  <a:pt x="134" y="88"/>
                </a:lnTo>
                <a:lnTo>
                  <a:pt x="134" y="88"/>
                </a:lnTo>
                <a:lnTo>
                  <a:pt x="136" y="92"/>
                </a:lnTo>
                <a:lnTo>
                  <a:pt x="137" y="94"/>
                </a:lnTo>
                <a:lnTo>
                  <a:pt x="145" y="96"/>
                </a:lnTo>
                <a:lnTo>
                  <a:pt x="145" y="96"/>
                </a:lnTo>
                <a:lnTo>
                  <a:pt x="148" y="96"/>
                </a:lnTo>
                <a:lnTo>
                  <a:pt x="150" y="94"/>
                </a:lnTo>
                <a:lnTo>
                  <a:pt x="152" y="92"/>
                </a:lnTo>
                <a:lnTo>
                  <a:pt x="154" y="88"/>
                </a:lnTo>
                <a:lnTo>
                  <a:pt x="154" y="83"/>
                </a:lnTo>
                <a:lnTo>
                  <a:pt x="154" y="83"/>
                </a:lnTo>
                <a:lnTo>
                  <a:pt x="152" y="79"/>
                </a:lnTo>
                <a:lnTo>
                  <a:pt x="152" y="79"/>
                </a:lnTo>
                <a:lnTo>
                  <a:pt x="145" y="72"/>
                </a:lnTo>
                <a:lnTo>
                  <a:pt x="145" y="72"/>
                </a:lnTo>
                <a:lnTo>
                  <a:pt x="143" y="66"/>
                </a:lnTo>
                <a:lnTo>
                  <a:pt x="143" y="64"/>
                </a:lnTo>
                <a:lnTo>
                  <a:pt x="143" y="64"/>
                </a:lnTo>
                <a:lnTo>
                  <a:pt x="143" y="63"/>
                </a:lnTo>
                <a:lnTo>
                  <a:pt x="145" y="63"/>
                </a:lnTo>
                <a:lnTo>
                  <a:pt x="145" y="63"/>
                </a:lnTo>
                <a:lnTo>
                  <a:pt x="145" y="64"/>
                </a:lnTo>
                <a:lnTo>
                  <a:pt x="145" y="70"/>
                </a:lnTo>
                <a:lnTo>
                  <a:pt x="152" y="70"/>
                </a:lnTo>
                <a:lnTo>
                  <a:pt x="152" y="64"/>
                </a:lnTo>
                <a:lnTo>
                  <a:pt x="152" y="64"/>
                </a:lnTo>
                <a:lnTo>
                  <a:pt x="152" y="61"/>
                </a:lnTo>
                <a:lnTo>
                  <a:pt x="150" y="59"/>
                </a:lnTo>
                <a:lnTo>
                  <a:pt x="145" y="57"/>
                </a:lnTo>
                <a:lnTo>
                  <a:pt x="145" y="57"/>
                </a:lnTo>
                <a:lnTo>
                  <a:pt x="139" y="57"/>
                </a:lnTo>
                <a:lnTo>
                  <a:pt x="137" y="59"/>
                </a:lnTo>
                <a:lnTo>
                  <a:pt x="136" y="61"/>
                </a:lnTo>
                <a:lnTo>
                  <a:pt x="134" y="64"/>
                </a:lnTo>
                <a:lnTo>
                  <a:pt x="134" y="68"/>
                </a:lnTo>
                <a:lnTo>
                  <a:pt x="134" y="68"/>
                </a:lnTo>
                <a:lnTo>
                  <a:pt x="136" y="74"/>
                </a:lnTo>
                <a:lnTo>
                  <a:pt x="136" y="74"/>
                </a:lnTo>
                <a:lnTo>
                  <a:pt x="143" y="79"/>
                </a:lnTo>
                <a:lnTo>
                  <a:pt x="143" y="79"/>
                </a:lnTo>
                <a:lnTo>
                  <a:pt x="145" y="85"/>
                </a:lnTo>
                <a:lnTo>
                  <a:pt x="145" y="88"/>
                </a:lnTo>
                <a:lnTo>
                  <a:pt x="145" y="88"/>
                </a:lnTo>
                <a:lnTo>
                  <a:pt x="143" y="90"/>
                </a:lnTo>
                <a:lnTo>
                  <a:pt x="143" y="90"/>
                </a:lnTo>
                <a:lnTo>
                  <a:pt x="143" y="88"/>
                </a:lnTo>
                <a:lnTo>
                  <a:pt x="143" y="81"/>
                </a:lnTo>
                <a:lnTo>
                  <a:pt x="134" y="81"/>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62"/>
          <p:cNvSpPr/>
          <p:nvPr/>
        </p:nvSpPr>
        <p:spPr bwMode="auto">
          <a:xfrm>
            <a:off x="11037570" y="4263390"/>
            <a:ext cx="231775" cy="274320"/>
          </a:xfrm>
          <a:custGeom>
            <a:avLst/>
            <a:gdLst>
              <a:gd name="T0" fmla="*/ 22 w 123"/>
              <a:gd name="T1" fmla="*/ 110 h 145"/>
              <a:gd name="T2" fmla="*/ 22 w 123"/>
              <a:gd name="T3" fmla="*/ 110 h 145"/>
              <a:gd name="T4" fmla="*/ 33 w 123"/>
              <a:gd name="T5" fmla="*/ 108 h 145"/>
              <a:gd name="T6" fmla="*/ 33 w 123"/>
              <a:gd name="T7" fmla="*/ 47 h 145"/>
              <a:gd name="T8" fmla="*/ 33 w 123"/>
              <a:gd name="T9" fmla="*/ 24 h 145"/>
              <a:gd name="T10" fmla="*/ 33 w 123"/>
              <a:gd name="T11" fmla="*/ 18 h 145"/>
              <a:gd name="T12" fmla="*/ 123 w 123"/>
              <a:gd name="T13" fmla="*/ 0 h 145"/>
              <a:gd name="T14" fmla="*/ 123 w 123"/>
              <a:gd name="T15" fmla="*/ 13 h 145"/>
              <a:gd name="T16" fmla="*/ 123 w 123"/>
              <a:gd name="T17" fmla="*/ 29 h 145"/>
              <a:gd name="T18" fmla="*/ 123 w 123"/>
              <a:gd name="T19" fmla="*/ 108 h 145"/>
              <a:gd name="T20" fmla="*/ 123 w 123"/>
              <a:gd name="T21" fmla="*/ 108 h 145"/>
              <a:gd name="T22" fmla="*/ 121 w 123"/>
              <a:gd name="T23" fmla="*/ 115 h 145"/>
              <a:gd name="T24" fmla="*/ 116 w 123"/>
              <a:gd name="T25" fmla="*/ 123 h 145"/>
              <a:gd name="T26" fmla="*/ 108 w 123"/>
              <a:gd name="T27" fmla="*/ 128 h 145"/>
              <a:gd name="T28" fmla="*/ 99 w 123"/>
              <a:gd name="T29" fmla="*/ 134 h 145"/>
              <a:gd name="T30" fmla="*/ 99 w 123"/>
              <a:gd name="T31" fmla="*/ 134 h 145"/>
              <a:gd name="T32" fmla="*/ 90 w 123"/>
              <a:gd name="T33" fmla="*/ 134 h 145"/>
              <a:gd name="T34" fmla="*/ 82 w 123"/>
              <a:gd name="T35" fmla="*/ 132 h 145"/>
              <a:gd name="T36" fmla="*/ 79 w 123"/>
              <a:gd name="T37" fmla="*/ 128 h 145"/>
              <a:gd name="T38" fmla="*/ 77 w 123"/>
              <a:gd name="T39" fmla="*/ 123 h 145"/>
              <a:gd name="T40" fmla="*/ 77 w 123"/>
              <a:gd name="T41" fmla="*/ 123 h 145"/>
              <a:gd name="T42" fmla="*/ 79 w 123"/>
              <a:gd name="T43" fmla="*/ 115 h 145"/>
              <a:gd name="T44" fmla="*/ 82 w 123"/>
              <a:gd name="T45" fmla="*/ 108 h 145"/>
              <a:gd name="T46" fmla="*/ 90 w 123"/>
              <a:gd name="T47" fmla="*/ 103 h 145"/>
              <a:gd name="T48" fmla="*/ 99 w 123"/>
              <a:gd name="T49" fmla="*/ 97 h 145"/>
              <a:gd name="T50" fmla="*/ 99 w 123"/>
              <a:gd name="T51" fmla="*/ 97 h 145"/>
              <a:gd name="T52" fmla="*/ 110 w 123"/>
              <a:gd name="T53" fmla="*/ 97 h 145"/>
              <a:gd name="T54" fmla="*/ 110 w 123"/>
              <a:gd name="T55" fmla="*/ 33 h 145"/>
              <a:gd name="T56" fmla="*/ 46 w 123"/>
              <a:gd name="T57" fmla="*/ 46 h 145"/>
              <a:gd name="T58" fmla="*/ 46 w 123"/>
              <a:gd name="T59" fmla="*/ 119 h 145"/>
              <a:gd name="T60" fmla="*/ 46 w 123"/>
              <a:gd name="T61" fmla="*/ 119 h 145"/>
              <a:gd name="T62" fmla="*/ 44 w 123"/>
              <a:gd name="T63" fmla="*/ 126 h 145"/>
              <a:gd name="T64" fmla="*/ 38 w 123"/>
              <a:gd name="T65" fmla="*/ 134 h 145"/>
              <a:gd name="T66" fmla="*/ 31 w 123"/>
              <a:gd name="T67" fmla="*/ 141 h 145"/>
              <a:gd name="T68" fmla="*/ 22 w 123"/>
              <a:gd name="T69" fmla="*/ 145 h 145"/>
              <a:gd name="T70" fmla="*/ 22 w 123"/>
              <a:gd name="T71" fmla="*/ 145 h 145"/>
              <a:gd name="T72" fmla="*/ 15 w 123"/>
              <a:gd name="T73" fmla="*/ 145 h 145"/>
              <a:gd name="T74" fmla="*/ 7 w 123"/>
              <a:gd name="T75" fmla="*/ 143 h 145"/>
              <a:gd name="T76" fmla="*/ 2 w 123"/>
              <a:gd name="T77" fmla="*/ 139 h 145"/>
              <a:gd name="T78" fmla="*/ 0 w 123"/>
              <a:gd name="T79" fmla="*/ 134 h 145"/>
              <a:gd name="T80" fmla="*/ 0 w 123"/>
              <a:gd name="T81" fmla="*/ 134 h 145"/>
              <a:gd name="T82" fmla="*/ 2 w 123"/>
              <a:gd name="T83" fmla="*/ 126 h 145"/>
              <a:gd name="T84" fmla="*/ 7 w 123"/>
              <a:gd name="T85" fmla="*/ 119 h 145"/>
              <a:gd name="T86" fmla="*/ 15 w 123"/>
              <a:gd name="T87" fmla="*/ 114 h 145"/>
              <a:gd name="T88" fmla="*/ 22 w 123"/>
              <a:gd name="T89" fmla="*/ 110 h 145"/>
              <a:gd name="T90" fmla="*/ 22 w 123"/>
              <a:gd name="T91" fmla="*/ 11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145">
                <a:moveTo>
                  <a:pt x="22" y="110"/>
                </a:moveTo>
                <a:lnTo>
                  <a:pt x="22" y="110"/>
                </a:lnTo>
                <a:lnTo>
                  <a:pt x="33" y="108"/>
                </a:lnTo>
                <a:lnTo>
                  <a:pt x="33" y="47"/>
                </a:lnTo>
                <a:lnTo>
                  <a:pt x="33" y="24"/>
                </a:lnTo>
                <a:lnTo>
                  <a:pt x="33" y="18"/>
                </a:lnTo>
                <a:lnTo>
                  <a:pt x="123" y="0"/>
                </a:lnTo>
                <a:lnTo>
                  <a:pt x="123" y="13"/>
                </a:lnTo>
                <a:lnTo>
                  <a:pt x="123" y="29"/>
                </a:lnTo>
                <a:lnTo>
                  <a:pt x="123" y="108"/>
                </a:lnTo>
                <a:lnTo>
                  <a:pt x="123" y="108"/>
                </a:lnTo>
                <a:lnTo>
                  <a:pt x="121" y="115"/>
                </a:lnTo>
                <a:lnTo>
                  <a:pt x="116" y="123"/>
                </a:lnTo>
                <a:lnTo>
                  <a:pt x="108" y="128"/>
                </a:lnTo>
                <a:lnTo>
                  <a:pt x="99" y="134"/>
                </a:lnTo>
                <a:lnTo>
                  <a:pt x="99" y="134"/>
                </a:lnTo>
                <a:lnTo>
                  <a:pt x="90" y="134"/>
                </a:lnTo>
                <a:lnTo>
                  <a:pt x="82" y="132"/>
                </a:lnTo>
                <a:lnTo>
                  <a:pt x="79" y="128"/>
                </a:lnTo>
                <a:lnTo>
                  <a:pt x="77" y="123"/>
                </a:lnTo>
                <a:lnTo>
                  <a:pt x="77" y="123"/>
                </a:lnTo>
                <a:lnTo>
                  <a:pt x="79" y="115"/>
                </a:lnTo>
                <a:lnTo>
                  <a:pt x="82" y="108"/>
                </a:lnTo>
                <a:lnTo>
                  <a:pt x="90" y="103"/>
                </a:lnTo>
                <a:lnTo>
                  <a:pt x="99" y="97"/>
                </a:lnTo>
                <a:lnTo>
                  <a:pt x="99" y="97"/>
                </a:lnTo>
                <a:lnTo>
                  <a:pt x="110" y="97"/>
                </a:lnTo>
                <a:lnTo>
                  <a:pt x="110" y="33"/>
                </a:lnTo>
                <a:lnTo>
                  <a:pt x="46" y="46"/>
                </a:lnTo>
                <a:lnTo>
                  <a:pt x="46" y="119"/>
                </a:lnTo>
                <a:lnTo>
                  <a:pt x="46" y="119"/>
                </a:lnTo>
                <a:lnTo>
                  <a:pt x="44" y="126"/>
                </a:lnTo>
                <a:lnTo>
                  <a:pt x="38" y="134"/>
                </a:lnTo>
                <a:lnTo>
                  <a:pt x="31" y="141"/>
                </a:lnTo>
                <a:lnTo>
                  <a:pt x="22" y="145"/>
                </a:lnTo>
                <a:lnTo>
                  <a:pt x="22" y="145"/>
                </a:lnTo>
                <a:lnTo>
                  <a:pt x="15" y="145"/>
                </a:lnTo>
                <a:lnTo>
                  <a:pt x="7" y="143"/>
                </a:lnTo>
                <a:lnTo>
                  <a:pt x="2" y="139"/>
                </a:lnTo>
                <a:lnTo>
                  <a:pt x="0" y="134"/>
                </a:lnTo>
                <a:lnTo>
                  <a:pt x="0" y="134"/>
                </a:lnTo>
                <a:lnTo>
                  <a:pt x="2" y="126"/>
                </a:lnTo>
                <a:lnTo>
                  <a:pt x="7" y="119"/>
                </a:lnTo>
                <a:lnTo>
                  <a:pt x="15" y="114"/>
                </a:lnTo>
                <a:lnTo>
                  <a:pt x="22" y="110"/>
                </a:lnTo>
                <a:lnTo>
                  <a:pt x="22" y="110"/>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69"/>
          <p:cNvSpPr>
            <a:spLocks noEditPoints="1"/>
          </p:cNvSpPr>
          <p:nvPr/>
        </p:nvSpPr>
        <p:spPr bwMode="auto">
          <a:xfrm>
            <a:off x="10351135" y="3597910"/>
            <a:ext cx="325755" cy="328295"/>
          </a:xfrm>
          <a:custGeom>
            <a:avLst/>
            <a:gdLst>
              <a:gd name="T0" fmla="*/ 68 w 173"/>
              <a:gd name="T1" fmla="*/ 27 h 174"/>
              <a:gd name="T2" fmla="*/ 53 w 173"/>
              <a:gd name="T3" fmla="*/ 22 h 174"/>
              <a:gd name="T4" fmla="*/ 30 w 173"/>
              <a:gd name="T5" fmla="*/ 33 h 174"/>
              <a:gd name="T6" fmla="*/ 24 w 173"/>
              <a:gd name="T7" fmla="*/ 49 h 174"/>
              <a:gd name="T8" fmla="*/ 35 w 173"/>
              <a:gd name="T9" fmla="*/ 73 h 174"/>
              <a:gd name="T10" fmla="*/ 52 w 173"/>
              <a:gd name="T11" fmla="*/ 79 h 174"/>
              <a:gd name="T12" fmla="*/ 75 w 173"/>
              <a:gd name="T13" fmla="*/ 66 h 174"/>
              <a:gd name="T14" fmla="*/ 79 w 173"/>
              <a:gd name="T15" fmla="*/ 51 h 174"/>
              <a:gd name="T16" fmla="*/ 75 w 173"/>
              <a:gd name="T17" fmla="*/ 14 h 174"/>
              <a:gd name="T18" fmla="*/ 94 w 173"/>
              <a:gd name="T19" fmla="*/ 20 h 174"/>
              <a:gd name="T20" fmla="*/ 92 w 173"/>
              <a:gd name="T21" fmla="*/ 35 h 174"/>
              <a:gd name="T22" fmla="*/ 101 w 173"/>
              <a:gd name="T23" fmla="*/ 40 h 174"/>
              <a:gd name="T24" fmla="*/ 94 w 173"/>
              <a:gd name="T25" fmla="*/ 53 h 174"/>
              <a:gd name="T26" fmla="*/ 97 w 173"/>
              <a:gd name="T27" fmla="*/ 71 h 174"/>
              <a:gd name="T28" fmla="*/ 81 w 173"/>
              <a:gd name="T29" fmla="*/ 81 h 174"/>
              <a:gd name="T30" fmla="*/ 75 w 173"/>
              <a:gd name="T31" fmla="*/ 95 h 174"/>
              <a:gd name="T32" fmla="*/ 66 w 173"/>
              <a:gd name="T33" fmla="*/ 90 h 174"/>
              <a:gd name="T34" fmla="*/ 57 w 173"/>
              <a:gd name="T35" fmla="*/ 101 h 174"/>
              <a:gd name="T36" fmla="*/ 41 w 173"/>
              <a:gd name="T37" fmla="*/ 92 h 174"/>
              <a:gd name="T38" fmla="*/ 26 w 173"/>
              <a:gd name="T39" fmla="*/ 93 h 174"/>
              <a:gd name="T40" fmla="*/ 15 w 173"/>
              <a:gd name="T41" fmla="*/ 84 h 174"/>
              <a:gd name="T42" fmla="*/ 13 w 173"/>
              <a:gd name="T43" fmla="*/ 69 h 174"/>
              <a:gd name="T44" fmla="*/ 11 w 173"/>
              <a:gd name="T45" fmla="*/ 60 h 174"/>
              <a:gd name="T46" fmla="*/ 2 w 173"/>
              <a:gd name="T47" fmla="*/ 49 h 174"/>
              <a:gd name="T48" fmla="*/ 4 w 173"/>
              <a:gd name="T49" fmla="*/ 35 h 174"/>
              <a:gd name="T50" fmla="*/ 17 w 173"/>
              <a:gd name="T51" fmla="*/ 27 h 174"/>
              <a:gd name="T52" fmla="*/ 19 w 173"/>
              <a:gd name="T53" fmla="*/ 13 h 174"/>
              <a:gd name="T54" fmla="*/ 33 w 173"/>
              <a:gd name="T55" fmla="*/ 13 h 174"/>
              <a:gd name="T56" fmla="*/ 41 w 173"/>
              <a:gd name="T57" fmla="*/ 2 h 174"/>
              <a:gd name="T58" fmla="*/ 55 w 173"/>
              <a:gd name="T59" fmla="*/ 7 h 174"/>
              <a:gd name="T60" fmla="*/ 68 w 173"/>
              <a:gd name="T61" fmla="*/ 2 h 174"/>
              <a:gd name="T62" fmla="*/ 75 w 173"/>
              <a:gd name="T63" fmla="*/ 14 h 174"/>
              <a:gd name="T64" fmla="*/ 138 w 173"/>
              <a:gd name="T65" fmla="*/ 101 h 174"/>
              <a:gd name="T66" fmla="*/ 121 w 173"/>
              <a:gd name="T67" fmla="*/ 95 h 174"/>
              <a:gd name="T68" fmla="*/ 99 w 173"/>
              <a:gd name="T69" fmla="*/ 106 h 174"/>
              <a:gd name="T70" fmla="*/ 94 w 173"/>
              <a:gd name="T71" fmla="*/ 123 h 174"/>
              <a:gd name="T72" fmla="*/ 105 w 173"/>
              <a:gd name="T73" fmla="*/ 147 h 174"/>
              <a:gd name="T74" fmla="*/ 121 w 173"/>
              <a:gd name="T75" fmla="*/ 150 h 174"/>
              <a:gd name="T76" fmla="*/ 143 w 173"/>
              <a:gd name="T77" fmla="*/ 139 h 174"/>
              <a:gd name="T78" fmla="*/ 149 w 173"/>
              <a:gd name="T79" fmla="*/ 125 h 174"/>
              <a:gd name="T80" fmla="*/ 145 w 173"/>
              <a:gd name="T81" fmla="*/ 88 h 174"/>
              <a:gd name="T82" fmla="*/ 163 w 173"/>
              <a:gd name="T83" fmla="*/ 93 h 174"/>
              <a:gd name="T84" fmla="*/ 162 w 173"/>
              <a:gd name="T85" fmla="*/ 108 h 174"/>
              <a:gd name="T86" fmla="*/ 171 w 173"/>
              <a:gd name="T87" fmla="*/ 112 h 174"/>
              <a:gd name="T88" fmla="*/ 163 w 173"/>
              <a:gd name="T89" fmla="*/ 126 h 174"/>
              <a:gd name="T90" fmla="*/ 167 w 173"/>
              <a:gd name="T91" fmla="*/ 145 h 174"/>
              <a:gd name="T92" fmla="*/ 151 w 173"/>
              <a:gd name="T93" fmla="*/ 154 h 174"/>
              <a:gd name="T94" fmla="*/ 145 w 173"/>
              <a:gd name="T95" fmla="*/ 167 h 174"/>
              <a:gd name="T96" fmla="*/ 136 w 173"/>
              <a:gd name="T97" fmla="*/ 163 h 174"/>
              <a:gd name="T98" fmla="*/ 125 w 173"/>
              <a:gd name="T99" fmla="*/ 174 h 174"/>
              <a:gd name="T100" fmla="*/ 110 w 173"/>
              <a:gd name="T101" fmla="*/ 163 h 174"/>
              <a:gd name="T102" fmla="*/ 96 w 173"/>
              <a:gd name="T103" fmla="*/ 167 h 174"/>
              <a:gd name="T104" fmla="*/ 85 w 173"/>
              <a:gd name="T105" fmla="*/ 158 h 174"/>
              <a:gd name="T106" fmla="*/ 83 w 173"/>
              <a:gd name="T107" fmla="*/ 141 h 174"/>
              <a:gd name="T108" fmla="*/ 81 w 173"/>
              <a:gd name="T109" fmla="*/ 134 h 174"/>
              <a:gd name="T110" fmla="*/ 70 w 173"/>
              <a:gd name="T111" fmla="*/ 121 h 174"/>
              <a:gd name="T112" fmla="*/ 74 w 173"/>
              <a:gd name="T113" fmla="*/ 108 h 174"/>
              <a:gd name="T114" fmla="*/ 86 w 173"/>
              <a:gd name="T115" fmla="*/ 99 h 174"/>
              <a:gd name="T116" fmla="*/ 86 w 173"/>
              <a:gd name="T117" fmla="*/ 86 h 174"/>
              <a:gd name="T118" fmla="*/ 103 w 173"/>
              <a:gd name="T119" fmla="*/ 84 h 174"/>
              <a:gd name="T120" fmla="*/ 110 w 173"/>
              <a:gd name="T121" fmla="*/ 73 h 174"/>
              <a:gd name="T122" fmla="*/ 125 w 173"/>
              <a:gd name="T123" fmla="*/ 81 h 174"/>
              <a:gd name="T124" fmla="*/ 136 w 173"/>
              <a:gd name="T125" fmla="*/ 7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3" h="174">
                <a:moveTo>
                  <a:pt x="77" y="40"/>
                </a:moveTo>
                <a:lnTo>
                  <a:pt x="77" y="40"/>
                </a:lnTo>
                <a:lnTo>
                  <a:pt x="72" y="31"/>
                </a:lnTo>
                <a:lnTo>
                  <a:pt x="68" y="27"/>
                </a:lnTo>
                <a:lnTo>
                  <a:pt x="63" y="25"/>
                </a:lnTo>
                <a:lnTo>
                  <a:pt x="63" y="25"/>
                </a:lnTo>
                <a:lnTo>
                  <a:pt x="59" y="24"/>
                </a:lnTo>
                <a:lnTo>
                  <a:pt x="53" y="22"/>
                </a:lnTo>
                <a:lnTo>
                  <a:pt x="42" y="24"/>
                </a:lnTo>
                <a:lnTo>
                  <a:pt x="42" y="24"/>
                </a:lnTo>
                <a:lnTo>
                  <a:pt x="33" y="29"/>
                </a:lnTo>
                <a:lnTo>
                  <a:pt x="30" y="33"/>
                </a:lnTo>
                <a:lnTo>
                  <a:pt x="26" y="38"/>
                </a:lnTo>
                <a:lnTo>
                  <a:pt x="26" y="38"/>
                </a:lnTo>
                <a:lnTo>
                  <a:pt x="24" y="44"/>
                </a:lnTo>
                <a:lnTo>
                  <a:pt x="24" y="49"/>
                </a:lnTo>
                <a:lnTo>
                  <a:pt x="26" y="60"/>
                </a:lnTo>
                <a:lnTo>
                  <a:pt x="26" y="60"/>
                </a:lnTo>
                <a:lnTo>
                  <a:pt x="31" y="69"/>
                </a:lnTo>
                <a:lnTo>
                  <a:pt x="35" y="73"/>
                </a:lnTo>
                <a:lnTo>
                  <a:pt x="41" y="75"/>
                </a:lnTo>
                <a:lnTo>
                  <a:pt x="41" y="75"/>
                </a:lnTo>
                <a:lnTo>
                  <a:pt x="46" y="77"/>
                </a:lnTo>
                <a:lnTo>
                  <a:pt x="52" y="79"/>
                </a:lnTo>
                <a:lnTo>
                  <a:pt x="63" y="77"/>
                </a:lnTo>
                <a:lnTo>
                  <a:pt x="63" y="77"/>
                </a:lnTo>
                <a:lnTo>
                  <a:pt x="72" y="71"/>
                </a:lnTo>
                <a:lnTo>
                  <a:pt x="75" y="66"/>
                </a:lnTo>
                <a:lnTo>
                  <a:pt x="77" y="62"/>
                </a:lnTo>
                <a:lnTo>
                  <a:pt x="77" y="62"/>
                </a:lnTo>
                <a:lnTo>
                  <a:pt x="79" y="57"/>
                </a:lnTo>
                <a:lnTo>
                  <a:pt x="79" y="51"/>
                </a:lnTo>
                <a:lnTo>
                  <a:pt x="77" y="40"/>
                </a:lnTo>
                <a:lnTo>
                  <a:pt x="77" y="40"/>
                </a:lnTo>
                <a:close/>
                <a:moveTo>
                  <a:pt x="75" y="14"/>
                </a:moveTo>
                <a:lnTo>
                  <a:pt x="75" y="14"/>
                </a:lnTo>
                <a:lnTo>
                  <a:pt x="83" y="20"/>
                </a:lnTo>
                <a:lnTo>
                  <a:pt x="90" y="16"/>
                </a:lnTo>
                <a:lnTo>
                  <a:pt x="90" y="16"/>
                </a:lnTo>
                <a:lnTo>
                  <a:pt x="94" y="20"/>
                </a:lnTo>
                <a:lnTo>
                  <a:pt x="96" y="25"/>
                </a:lnTo>
                <a:lnTo>
                  <a:pt x="90" y="31"/>
                </a:lnTo>
                <a:lnTo>
                  <a:pt x="90" y="31"/>
                </a:lnTo>
                <a:lnTo>
                  <a:pt x="92" y="35"/>
                </a:lnTo>
                <a:lnTo>
                  <a:pt x="92" y="35"/>
                </a:lnTo>
                <a:lnTo>
                  <a:pt x="94" y="40"/>
                </a:lnTo>
                <a:lnTo>
                  <a:pt x="101" y="40"/>
                </a:lnTo>
                <a:lnTo>
                  <a:pt x="101" y="40"/>
                </a:lnTo>
                <a:lnTo>
                  <a:pt x="103" y="46"/>
                </a:lnTo>
                <a:lnTo>
                  <a:pt x="103" y="51"/>
                </a:lnTo>
                <a:lnTo>
                  <a:pt x="94" y="53"/>
                </a:lnTo>
                <a:lnTo>
                  <a:pt x="94" y="53"/>
                </a:lnTo>
                <a:lnTo>
                  <a:pt x="92" y="60"/>
                </a:lnTo>
                <a:lnTo>
                  <a:pt x="99" y="66"/>
                </a:lnTo>
                <a:lnTo>
                  <a:pt x="99" y="66"/>
                </a:lnTo>
                <a:lnTo>
                  <a:pt x="97" y="71"/>
                </a:lnTo>
                <a:lnTo>
                  <a:pt x="96" y="77"/>
                </a:lnTo>
                <a:lnTo>
                  <a:pt x="86" y="73"/>
                </a:lnTo>
                <a:lnTo>
                  <a:pt x="86" y="73"/>
                </a:lnTo>
                <a:lnTo>
                  <a:pt x="81" y="81"/>
                </a:lnTo>
                <a:lnTo>
                  <a:pt x="86" y="88"/>
                </a:lnTo>
                <a:lnTo>
                  <a:pt x="86" y="88"/>
                </a:lnTo>
                <a:lnTo>
                  <a:pt x="81" y="92"/>
                </a:lnTo>
                <a:lnTo>
                  <a:pt x="75" y="95"/>
                </a:lnTo>
                <a:lnTo>
                  <a:pt x="70" y="88"/>
                </a:lnTo>
                <a:lnTo>
                  <a:pt x="70" y="88"/>
                </a:lnTo>
                <a:lnTo>
                  <a:pt x="66" y="90"/>
                </a:lnTo>
                <a:lnTo>
                  <a:pt x="66" y="90"/>
                </a:lnTo>
                <a:lnTo>
                  <a:pt x="63" y="92"/>
                </a:lnTo>
                <a:lnTo>
                  <a:pt x="63" y="99"/>
                </a:lnTo>
                <a:lnTo>
                  <a:pt x="63" y="99"/>
                </a:lnTo>
                <a:lnTo>
                  <a:pt x="57" y="101"/>
                </a:lnTo>
                <a:lnTo>
                  <a:pt x="50" y="101"/>
                </a:lnTo>
                <a:lnTo>
                  <a:pt x="50" y="93"/>
                </a:lnTo>
                <a:lnTo>
                  <a:pt x="50" y="93"/>
                </a:lnTo>
                <a:lnTo>
                  <a:pt x="41" y="92"/>
                </a:lnTo>
                <a:lnTo>
                  <a:pt x="37" y="99"/>
                </a:lnTo>
                <a:lnTo>
                  <a:pt x="37" y="99"/>
                </a:lnTo>
                <a:lnTo>
                  <a:pt x="31" y="97"/>
                </a:lnTo>
                <a:lnTo>
                  <a:pt x="26" y="93"/>
                </a:lnTo>
                <a:lnTo>
                  <a:pt x="28" y="86"/>
                </a:lnTo>
                <a:lnTo>
                  <a:pt x="28" y="86"/>
                </a:lnTo>
                <a:lnTo>
                  <a:pt x="22" y="81"/>
                </a:lnTo>
                <a:lnTo>
                  <a:pt x="15" y="84"/>
                </a:lnTo>
                <a:lnTo>
                  <a:pt x="15" y="84"/>
                </a:lnTo>
                <a:lnTo>
                  <a:pt x="9" y="79"/>
                </a:lnTo>
                <a:lnTo>
                  <a:pt x="8" y="75"/>
                </a:lnTo>
                <a:lnTo>
                  <a:pt x="13" y="69"/>
                </a:lnTo>
                <a:lnTo>
                  <a:pt x="13" y="69"/>
                </a:lnTo>
                <a:lnTo>
                  <a:pt x="13" y="66"/>
                </a:lnTo>
                <a:lnTo>
                  <a:pt x="13" y="66"/>
                </a:lnTo>
                <a:lnTo>
                  <a:pt x="11" y="60"/>
                </a:lnTo>
                <a:lnTo>
                  <a:pt x="2" y="60"/>
                </a:lnTo>
                <a:lnTo>
                  <a:pt x="2" y="60"/>
                </a:lnTo>
                <a:lnTo>
                  <a:pt x="0" y="55"/>
                </a:lnTo>
                <a:lnTo>
                  <a:pt x="2" y="49"/>
                </a:lnTo>
                <a:lnTo>
                  <a:pt x="9" y="47"/>
                </a:lnTo>
                <a:lnTo>
                  <a:pt x="9" y="47"/>
                </a:lnTo>
                <a:lnTo>
                  <a:pt x="11" y="38"/>
                </a:lnTo>
                <a:lnTo>
                  <a:pt x="4" y="35"/>
                </a:lnTo>
                <a:lnTo>
                  <a:pt x="4" y="35"/>
                </a:lnTo>
                <a:lnTo>
                  <a:pt x="6" y="29"/>
                </a:lnTo>
                <a:lnTo>
                  <a:pt x="9" y="24"/>
                </a:lnTo>
                <a:lnTo>
                  <a:pt x="17" y="27"/>
                </a:lnTo>
                <a:lnTo>
                  <a:pt x="17" y="27"/>
                </a:lnTo>
                <a:lnTo>
                  <a:pt x="22" y="20"/>
                </a:lnTo>
                <a:lnTo>
                  <a:pt x="19" y="13"/>
                </a:lnTo>
                <a:lnTo>
                  <a:pt x="19" y="13"/>
                </a:lnTo>
                <a:lnTo>
                  <a:pt x="22" y="9"/>
                </a:lnTo>
                <a:lnTo>
                  <a:pt x="28" y="5"/>
                </a:lnTo>
                <a:lnTo>
                  <a:pt x="33" y="13"/>
                </a:lnTo>
                <a:lnTo>
                  <a:pt x="33" y="13"/>
                </a:lnTo>
                <a:lnTo>
                  <a:pt x="37" y="11"/>
                </a:lnTo>
                <a:lnTo>
                  <a:pt x="37" y="11"/>
                </a:lnTo>
                <a:lnTo>
                  <a:pt x="41" y="9"/>
                </a:lnTo>
                <a:lnTo>
                  <a:pt x="41" y="2"/>
                </a:lnTo>
                <a:lnTo>
                  <a:pt x="41" y="2"/>
                </a:lnTo>
                <a:lnTo>
                  <a:pt x="48" y="0"/>
                </a:lnTo>
                <a:lnTo>
                  <a:pt x="53" y="0"/>
                </a:lnTo>
                <a:lnTo>
                  <a:pt x="55" y="7"/>
                </a:lnTo>
                <a:lnTo>
                  <a:pt x="55" y="7"/>
                </a:lnTo>
                <a:lnTo>
                  <a:pt x="63" y="9"/>
                </a:lnTo>
                <a:lnTo>
                  <a:pt x="68" y="2"/>
                </a:lnTo>
                <a:lnTo>
                  <a:pt x="68" y="2"/>
                </a:lnTo>
                <a:lnTo>
                  <a:pt x="74" y="3"/>
                </a:lnTo>
                <a:lnTo>
                  <a:pt x="79" y="7"/>
                </a:lnTo>
                <a:lnTo>
                  <a:pt x="75" y="14"/>
                </a:lnTo>
                <a:lnTo>
                  <a:pt x="75" y="14"/>
                </a:lnTo>
                <a:close/>
                <a:moveTo>
                  <a:pt x="147" y="114"/>
                </a:moveTo>
                <a:lnTo>
                  <a:pt x="147" y="114"/>
                </a:lnTo>
                <a:lnTo>
                  <a:pt x="141" y="104"/>
                </a:lnTo>
                <a:lnTo>
                  <a:pt x="138" y="101"/>
                </a:lnTo>
                <a:lnTo>
                  <a:pt x="132" y="97"/>
                </a:lnTo>
                <a:lnTo>
                  <a:pt x="132" y="97"/>
                </a:lnTo>
                <a:lnTo>
                  <a:pt x="127" y="95"/>
                </a:lnTo>
                <a:lnTo>
                  <a:pt x="121" y="95"/>
                </a:lnTo>
                <a:lnTo>
                  <a:pt x="112" y="97"/>
                </a:lnTo>
                <a:lnTo>
                  <a:pt x="112" y="97"/>
                </a:lnTo>
                <a:lnTo>
                  <a:pt x="103" y="103"/>
                </a:lnTo>
                <a:lnTo>
                  <a:pt x="99" y="106"/>
                </a:lnTo>
                <a:lnTo>
                  <a:pt x="96" y="112"/>
                </a:lnTo>
                <a:lnTo>
                  <a:pt x="96" y="112"/>
                </a:lnTo>
                <a:lnTo>
                  <a:pt x="94" y="117"/>
                </a:lnTo>
                <a:lnTo>
                  <a:pt x="94" y="123"/>
                </a:lnTo>
                <a:lnTo>
                  <a:pt x="96" y="134"/>
                </a:lnTo>
                <a:lnTo>
                  <a:pt x="96" y="134"/>
                </a:lnTo>
                <a:lnTo>
                  <a:pt x="101" y="143"/>
                </a:lnTo>
                <a:lnTo>
                  <a:pt x="105" y="147"/>
                </a:lnTo>
                <a:lnTo>
                  <a:pt x="110" y="148"/>
                </a:lnTo>
                <a:lnTo>
                  <a:pt x="110" y="148"/>
                </a:lnTo>
                <a:lnTo>
                  <a:pt x="116" y="150"/>
                </a:lnTo>
                <a:lnTo>
                  <a:pt x="121" y="150"/>
                </a:lnTo>
                <a:lnTo>
                  <a:pt x="130" y="148"/>
                </a:lnTo>
                <a:lnTo>
                  <a:pt x="130" y="148"/>
                </a:lnTo>
                <a:lnTo>
                  <a:pt x="140" y="143"/>
                </a:lnTo>
                <a:lnTo>
                  <a:pt x="143" y="139"/>
                </a:lnTo>
                <a:lnTo>
                  <a:pt x="147" y="134"/>
                </a:lnTo>
                <a:lnTo>
                  <a:pt x="147" y="134"/>
                </a:lnTo>
                <a:lnTo>
                  <a:pt x="149" y="130"/>
                </a:lnTo>
                <a:lnTo>
                  <a:pt x="149" y="125"/>
                </a:lnTo>
                <a:lnTo>
                  <a:pt x="147" y="114"/>
                </a:lnTo>
                <a:lnTo>
                  <a:pt x="147" y="114"/>
                </a:lnTo>
                <a:close/>
                <a:moveTo>
                  <a:pt x="145" y="88"/>
                </a:moveTo>
                <a:lnTo>
                  <a:pt x="145" y="88"/>
                </a:lnTo>
                <a:lnTo>
                  <a:pt x="151" y="93"/>
                </a:lnTo>
                <a:lnTo>
                  <a:pt x="158" y="90"/>
                </a:lnTo>
                <a:lnTo>
                  <a:pt x="158" y="90"/>
                </a:lnTo>
                <a:lnTo>
                  <a:pt x="163" y="93"/>
                </a:lnTo>
                <a:lnTo>
                  <a:pt x="165" y="99"/>
                </a:lnTo>
                <a:lnTo>
                  <a:pt x="160" y="104"/>
                </a:lnTo>
                <a:lnTo>
                  <a:pt x="160" y="104"/>
                </a:lnTo>
                <a:lnTo>
                  <a:pt x="162" y="108"/>
                </a:lnTo>
                <a:lnTo>
                  <a:pt x="162" y="108"/>
                </a:lnTo>
                <a:lnTo>
                  <a:pt x="162" y="112"/>
                </a:lnTo>
                <a:lnTo>
                  <a:pt x="171" y="112"/>
                </a:lnTo>
                <a:lnTo>
                  <a:pt x="171" y="112"/>
                </a:lnTo>
                <a:lnTo>
                  <a:pt x="173" y="119"/>
                </a:lnTo>
                <a:lnTo>
                  <a:pt x="173" y="125"/>
                </a:lnTo>
                <a:lnTo>
                  <a:pt x="163" y="126"/>
                </a:lnTo>
                <a:lnTo>
                  <a:pt x="163" y="126"/>
                </a:lnTo>
                <a:lnTo>
                  <a:pt x="162" y="134"/>
                </a:lnTo>
                <a:lnTo>
                  <a:pt x="169" y="139"/>
                </a:lnTo>
                <a:lnTo>
                  <a:pt x="169" y="139"/>
                </a:lnTo>
                <a:lnTo>
                  <a:pt x="167" y="145"/>
                </a:lnTo>
                <a:lnTo>
                  <a:pt x="163" y="150"/>
                </a:lnTo>
                <a:lnTo>
                  <a:pt x="156" y="147"/>
                </a:lnTo>
                <a:lnTo>
                  <a:pt x="156" y="147"/>
                </a:lnTo>
                <a:lnTo>
                  <a:pt x="151" y="154"/>
                </a:lnTo>
                <a:lnTo>
                  <a:pt x="156" y="161"/>
                </a:lnTo>
                <a:lnTo>
                  <a:pt x="156" y="161"/>
                </a:lnTo>
                <a:lnTo>
                  <a:pt x="151" y="165"/>
                </a:lnTo>
                <a:lnTo>
                  <a:pt x="145" y="167"/>
                </a:lnTo>
                <a:lnTo>
                  <a:pt x="140" y="161"/>
                </a:lnTo>
                <a:lnTo>
                  <a:pt x="140" y="161"/>
                </a:lnTo>
                <a:lnTo>
                  <a:pt x="136" y="163"/>
                </a:lnTo>
                <a:lnTo>
                  <a:pt x="136" y="163"/>
                </a:lnTo>
                <a:lnTo>
                  <a:pt x="132" y="163"/>
                </a:lnTo>
                <a:lnTo>
                  <a:pt x="132" y="172"/>
                </a:lnTo>
                <a:lnTo>
                  <a:pt x="132" y="172"/>
                </a:lnTo>
                <a:lnTo>
                  <a:pt x="125" y="174"/>
                </a:lnTo>
                <a:lnTo>
                  <a:pt x="119" y="174"/>
                </a:lnTo>
                <a:lnTo>
                  <a:pt x="118" y="165"/>
                </a:lnTo>
                <a:lnTo>
                  <a:pt x="118" y="165"/>
                </a:lnTo>
                <a:lnTo>
                  <a:pt x="110" y="163"/>
                </a:lnTo>
                <a:lnTo>
                  <a:pt x="107" y="170"/>
                </a:lnTo>
                <a:lnTo>
                  <a:pt x="107" y="170"/>
                </a:lnTo>
                <a:lnTo>
                  <a:pt x="99" y="169"/>
                </a:lnTo>
                <a:lnTo>
                  <a:pt x="96" y="167"/>
                </a:lnTo>
                <a:lnTo>
                  <a:pt x="97" y="158"/>
                </a:lnTo>
                <a:lnTo>
                  <a:pt x="97" y="158"/>
                </a:lnTo>
                <a:lnTo>
                  <a:pt x="92" y="152"/>
                </a:lnTo>
                <a:lnTo>
                  <a:pt x="85" y="158"/>
                </a:lnTo>
                <a:lnTo>
                  <a:pt x="85" y="158"/>
                </a:lnTo>
                <a:lnTo>
                  <a:pt x="79" y="152"/>
                </a:lnTo>
                <a:lnTo>
                  <a:pt x="77" y="147"/>
                </a:lnTo>
                <a:lnTo>
                  <a:pt x="83" y="141"/>
                </a:lnTo>
                <a:lnTo>
                  <a:pt x="83" y="141"/>
                </a:lnTo>
                <a:lnTo>
                  <a:pt x="81" y="137"/>
                </a:lnTo>
                <a:lnTo>
                  <a:pt x="81" y="137"/>
                </a:lnTo>
                <a:lnTo>
                  <a:pt x="81" y="134"/>
                </a:lnTo>
                <a:lnTo>
                  <a:pt x="72" y="134"/>
                </a:lnTo>
                <a:lnTo>
                  <a:pt x="72" y="134"/>
                </a:lnTo>
                <a:lnTo>
                  <a:pt x="70" y="128"/>
                </a:lnTo>
                <a:lnTo>
                  <a:pt x="70" y="121"/>
                </a:lnTo>
                <a:lnTo>
                  <a:pt x="79" y="121"/>
                </a:lnTo>
                <a:lnTo>
                  <a:pt x="79" y="121"/>
                </a:lnTo>
                <a:lnTo>
                  <a:pt x="81" y="112"/>
                </a:lnTo>
                <a:lnTo>
                  <a:pt x="74" y="108"/>
                </a:lnTo>
                <a:lnTo>
                  <a:pt x="74" y="108"/>
                </a:lnTo>
                <a:lnTo>
                  <a:pt x="75" y="101"/>
                </a:lnTo>
                <a:lnTo>
                  <a:pt x="77" y="97"/>
                </a:lnTo>
                <a:lnTo>
                  <a:pt x="86" y="99"/>
                </a:lnTo>
                <a:lnTo>
                  <a:pt x="86" y="99"/>
                </a:lnTo>
                <a:lnTo>
                  <a:pt x="92" y="93"/>
                </a:lnTo>
                <a:lnTo>
                  <a:pt x="86" y="86"/>
                </a:lnTo>
                <a:lnTo>
                  <a:pt x="86" y="86"/>
                </a:lnTo>
                <a:lnTo>
                  <a:pt x="92" y="81"/>
                </a:lnTo>
                <a:lnTo>
                  <a:pt x="97" y="79"/>
                </a:lnTo>
                <a:lnTo>
                  <a:pt x="103" y="84"/>
                </a:lnTo>
                <a:lnTo>
                  <a:pt x="103" y="84"/>
                </a:lnTo>
                <a:lnTo>
                  <a:pt x="107" y="84"/>
                </a:lnTo>
                <a:lnTo>
                  <a:pt x="107" y="84"/>
                </a:lnTo>
                <a:lnTo>
                  <a:pt x="110" y="82"/>
                </a:lnTo>
                <a:lnTo>
                  <a:pt x="110" y="73"/>
                </a:lnTo>
                <a:lnTo>
                  <a:pt x="110" y="73"/>
                </a:lnTo>
                <a:lnTo>
                  <a:pt x="116" y="71"/>
                </a:lnTo>
                <a:lnTo>
                  <a:pt x="123" y="73"/>
                </a:lnTo>
                <a:lnTo>
                  <a:pt x="125" y="81"/>
                </a:lnTo>
                <a:lnTo>
                  <a:pt x="125" y="81"/>
                </a:lnTo>
                <a:lnTo>
                  <a:pt x="132" y="82"/>
                </a:lnTo>
                <a:lnTo>
                  <a:pt x="136" y="75"/>
                </a:lnTo>
                <a:lnTo>
                  <a:pt x="136" y="75"/>
                </a:lnTo>
                <a:lnTo>
                  <a:pt x="143" y="77"/>
                </a:lnTo>
                <a:lnTo>
                  <a:pt x="147" y="81"/>
                </a:lnTo>
                <a:lnTo>
                  <a:pt x="145" y="88"/>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271"/>
          <p:cNvSpPr/>
          <p:nvPr/>
        </p:nvSpPr>
        <p:spPr bwMode="auto">
          <a:xfrm>
            <a:off x="10350183" y="3080068"/>
            <a:ext cx="327660" cy="269875"/>
          </a:xfrm>
          <a:custGeom>
            <a:avLst/>
            <a:gdLst>
              <a:gd name="T0" fmla="*/ 47 w 174"/>
              <a:gd name="T1" fmla="*/ 143 h 143"/>
              <a:gd name="T2" fmla="*/ 38 w 174"/>
              <a:gd name="T3" fmla="*/ 143 h 143"/>
              <a:gd name="T4" fmla="*/ 22 w 174"/>
              <a:gd name="T5" fmla="*/ 139 h 143"/>
              <a:gd name="T6" fmla="*/ 11 w 174"/>
              <a:gd name="T7" fmla="*/ 132 h 143"/>
              <a:gd name="T8" fmla="*/ 3 w 174"/>
              <a:gd name="T9" fmla="*/ 123 h 143"/>
              <a:gd name="T10" fmla="*/ 0 w 174"/>
              <a:gd name="T11" fmla="*/ 112 h 143"/>
              <a:gd name="T12" fmla="*/ 1 w 174"/>
              <a:gd name="T13" fmla="*/ 99 h 143"/>
              <a:gd name="T14" fmla="*/ 7 w 174"/>
              <a:gd name="T15" fmla="*/ 90 h 143"/>
              <a:gd name="T16" fmla="*/ 18 w 174"/>
              <a:gd name="T17" fmla="*/ 81 h 143"/>
              <a:gd name="T18" fmla="*/ 25 w 174"/>
              <a:gd name="T19" fmla="*/ 77 h 143"/>
              <a:gd name="T20" fmla="*/ 29 w 174"/>
              <a:gd name="T21" fmla="*/ 48 h 143"/>
              <a:gd name="T22" fmla="*/ 40 w 174"/>
              <a:gd name="T23" fmla="*/ 24 h 143"/>
              <a:gd name="T24" fmla="*/ 47 w 174"/>
              <a:gd name="T25" fmla="*/ 15 h 143"/>
              <a:gd name="T26" fmla="*/ 67 w 174"/>
              <a:gd name="T27" fmla="*/ 4 h 143"/>
              <a:gd name="T28" fmla="*/ 78 w 174"/>
              <a:gd name="T29" fmla="*/ 2 h 143"/>
              <a:gd name="T30" fmla="*/ 84 w 174"/>
              <a:gd name="T31" fmla="*/ 0 h 143"/>
              <a:gd name="T32" fmla="*/ 95 w 174"/>
              <a:gd name="T33" fmla="*/ 2 h 143"/>
              <a:gd name="T34" fmla="*/ 117 w 174"/>
              <a:gd name="T35" fmla="*/ 7 h 143"/>
              <a:gd name="T36" fmla="*/ 133 w 174"/>
              <a:gd name="T37" fmla="*/ 24 h 143"/>
              <a:gd name="T38" fmla="*/ 141 w 174"/>
              <a:gd name="T39" fmla="*/ 33 h 143"/>
              <a:gd name="T40" fmla="*/ 148 w 174"/>
              <a:gd name="T41" fmla="*/ 59 h 143"/>
              <a:gd name="T42" fmla="*/ 150 w 174"/>
              <a:gd name="T43" fmla="*/ 75 h 143"/>
              <a:gd name="T44" fmla="*/ 150 w 174"/>
              <a:gd name="T45" fmla="*/ 77 h 143"/>
              <a:gd name="T46" fmla="*/ 163 w 174"/>
              <a:gd name="T47" fmla="*/ 84 h 143"/>
              <a:gd name="T48" fmla="*/ 170 w 174"/>
              <a:gd name="T49" fmla="*/ 93 h 143"/>
              <a:gd name="T50" fmla="*/ 174 w 174"/>
              <a:gd name="T51" fmla="*/ 106 h 143"/>
              <a:gd name="T52" fmla="*/ 170 w 174"/>
              <a:gd name="T53" fmla="*/ 123 h 143"/>
              <a:gd name="T54" fmla="*/ 163 w 174"/>
              <a:gd name="T55" fmla="*/ 132 h 143"/>
              <a:gd name="T56" fmla="*/ 152 w 174"/>
              <a:gd name="T57" fmla="*/ 139 h 143"/>
              <a:gd name="T58" fmla="*/ 137 w 174"/>
              <a:gd name="T59" fmla="*/ 143 h 143"/>
              <a:gd name="T60" fmla="*/ 128 w 174"/>
              <a:gd name="T61" fmla="*/ 73 h 143"/>
              <a:gd name="T62" fmla="*/ 130 w 174"/>
              <a:gd name="T63" fmla="*/ 73 h 143"/>
              <a:gd name="T64" fmla="*/ 130 w 174"/>
              <a:gd name="T65" fmla="*/ 62 h 143"/>
              <a:gd name="T66" fmla="*/ 124 w 174"/>
              <a:gd name="T67" fmla="*/ 44 h 143"/>
              <a:gd name="T68" fmla="*/ 119 w 174"/>
              <a:gd name="T69" fmla="*/ 37 h 143"/>
              <a:gd name="T70" fmla="*/ 108 w 174"/>
              <a:gd name="T71" fmla="*/ 27 h 143"/>
              <a:gd name="T72" fmla="*/ 93 w 174"/>
              <a:gd name="T73" fmla="*/ 22 h 143"/>
              <a:gd name="T74" fmla="*/ 84 w 174"/>
              <a:gd name="T75" fmla="*/ 22 h 143"/>
              <a:gd name="T76" fmla="*/ 80 w 174"/>
              <a:gd name="T77" fmla="*/ 22 h 143"/>
              <a:gd name="T78" fmla="*/ 73 w 174"/>
              <a:gd name="T79" fmla="*/ 24 h 143"/>
              <a:gd name="T80" fmla="*/ 60 w 174"/>
              <a:gd name="T81" fmla="*/ 31 h 143"/>
              <a:gd name="T82" fmla="*/ 55 w 174"/>
              <a:gd name="T83" fmla="*/ 37 h 143"/>
              <a:gd name="T84" fmla="*/ 47 w 174"/>
              <a:gd name="T85" fmla="*/ 53 h 143"/>
              <a:gd name="T86" fmla="*/ 44 w 174"/>
              <a:gd name="T87" fmla="*/ 73 h 143"/>
              <a:gd name="T88" fmla="*/ 47 w 174"/>
              <a:gd name="T89" fmla="*/ 7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143">
                <a:moveTo>
                  <a:pt x="47" y="73"/>
                </a:moveTo>
                <a:lnTo>
                  <a:pt x="47" y="143"/>
                </a:lnTo>
                <a:lnTo>
                  <a:pt x="47" y="143"/>
                </a:lnTo>
                <a:lnTo>
                  <a:pt x="38" y="143"/>
                </a:lnTo>
                <a:lnTo>
                  <a:pt x="29" y="141"/>
                </a:lnTo>
                <a:lnTo>
                  <a:pt x="22" y="139"/>
                </a:lnTo>
                <a:lnTo>
                  <a:pt x="16" y="136"/>
                </a:lnTo>
                <a:lnTo>
                  <a:pt x="11" y="132"/>
                </a:lnTo>
                <a:lnTo>
                  <a:pt x="7" y="126"/>
                </a:lnTo>
                <a:lnTo>
                  <a:pt x="3" y="123"/>
                </a:lnTo>
                <a:lnTo>
                  <a:pt x="1" y="117"/>
                </a:lnTo>
                <a:lnTo>
                  <a:pt x="0" y="112"/>
                </a:lnTo>
                <a:lnTo>
                  <a:pt x="0" y="104"/>
                </a:lnTo>
                <a:lnTo>
                  <a:pt x="1" y="99"/>
                </a:lnTo>
                <a:lnTo>
                  <a:pt x="3" y="93"/>
                </a:lnTo>
                <a:lnTo>
                  <a:pt x="7" y="90"/>
                </a:lnTo>
                <a:lnTo>
                  <a:pt x="12" y="84"/>
                </a:lnTo>
                <a:lnTo>
                  <a:pt x="18" y="81"/>
                </a:lnTo>
                <a:lnTo>
                  <a:pt x="25" y="77"/>
                </a:lnTo>
                <a:lnTo>
                  <a:pt x="25" y="77"/>
                </a:lnTo>
                <a:lnTo>
                  <a:pt x="25" y="60"/>
                </a:lnTo>
                <a:lnTo>
                  <a:pt x="29" y="48"/>
                </a:lnTo>
                <a:lnTo>
                  <a:pt x="33" y="35"/>
                </a:lnTo>
                <a:lnTo>
                  <a:pt x="40" y="24"/>
                </a:lnTo>
                <a:lnTo>
                  <a:pt x="40" y="24"/>
                </a:lnTo>
                <a:lnTo>
                  <a:pt x="47" y="15"/>
                </a:lnTo>
                <a:lnTo>
                  <a:pt x="56" y="9"/>
                </a:lnTo>
                <a:lnTo>
                  <a:pt x="67" y="4"/>
                </a:lnTo>
                <a:lnTo>
                  <a:pt x="78" y="2"/>
                </a:lnTo>
                <a:lnTo>
                  <a:pt x="78" y="2"/>
                </a:lnTo>
                <a:lnTo>
                  <a:pt x="84" y="0"/>
                </a:lnTo>
                <a:lnTo>
                  <a:pt x="84" y="0"/>
                </a:lnTo>
                <a:lnTo>
                  <a:pt x="95" y="2"/>
                </a:lnTo>
                <a:lnTo>
                  <a:pt x="95" y="2"/>
                </a:lnTo>
                <a:lnTo>
                  <a:pt x="106" y="4"/>
                </a:lnTo>
                <a:lnTo>
                  <a:pt x="117" y="7"/>
                </a:lnTo>
                <a:lnTo>
                  <a:pt x="126" y="15"/>
                </a:lnTo>
                <a:lnTo>
                  <a:pt x="133" y="24"/>
                </a:lnTo>
                <a:lnTo>
                  <a:pt x="133" y="24"/>
                </a:lnTo>
                <a:lnTo>
                  <a:pt x="141" y="33"/>
                </a:lnTo>
                <a:lnTo>
                  <a:pt x="144" y="46"/>
                </a:lnTo>
                <a:lnTo>
                  <a:pt x="148" y="59"/>
                </a:lnTo>
                <a:lnTo>
                  <a:pt x="150" y="75"/>
                </a:lnTo>
                <a:lnTo>
                  <a:pt x="150" y="75"/>
                </a:lnTo>
                <a:lnTo>
                  <a:pt x="150" y="77"/>
                </a:lnTo>
                <a:lnTo>
                  <a:pt x="150" y="77"/>
                </a:lnTo>
                <a:lnTo>
                  <a:pt x="157" y="81"/>
                </a:lnTo>
                <a:lnTo>
                  <a:pt x="163" y="84"/>
                </a:lnTo>
                <a:lnTo>
                  <a:pt x="166" y="90"/>
                </a:lnTo>
                <a:lnTo>
                  <a:pt x="170" y="93"/>
                </a:lnTo>
                <a:lnTo>
                  <a:pt x="172" y="99"/>
                </a:lnTo>
                <a:lnTo>
                  <a:pt x="174" y="106"/>
                </a:lnTo>
                <a:lnTo>
                  <a:pt x="172" y="117"/>
                </a:lnTo>
                <a:lnTo>
                  <a:pt x="170" y="123"/>
                </a:lnTo>
                <a:lnTo>
                  <a:pt x="168" y="126"/>
                </a:lnTo>
                <a:lnTo>
                  <a:pt x="163" y="132"/>
                </a:lnTo>
                <a:lnTo>
                  <a:pt x="157" y="136"/>
                </a:lnTo>
                <a:lnTo>
                  <a:pt x="152" y="139"/>
                </a:lnTo>
                <a:lnTo>
                  <a:pt x="144" y="141"/>
                </a:lnTo>
                <a:lnTo>
                  <a:pt x="137" y="143"/>
                </a:lnTo>
                <a:lnTo>
                  <a:pt x="128" y="143"/>
                </a:lnTo>
                <a:lnTo>
                  <a:pt x="128" y="73"/>
                </a:lnTo>
                <a:lnTo>
                  <a:pt x="128" y="73"/>
                </a:lnTo>
                <a:lnTo>
                  <a:pt x="130" y="73"/>
                </a:lnTo>
                <a:lnTo>
                  <a:pt x="130" y="73"/>
                </a:lnTo>
                <a:lnTo>
                  <a:pt x="130" y="62"/>
                </a:lnTo>
                <a:lnTo>
                  <a:pt x="126" y="51"/>
                </a:lnTo>
                <a:lnTo>
                  <a:pt x="124" y="44"/>
                </a:lnTo>
                <a:lnTo>
                  <a:pt x="119" y="37"/>
                </a:lnTo>
                <a:lnTo>
                  <a:pt x="119" y="37"/>
                </a:lnTo>
                <a:lnTo>
                  <a:pt x="113" y="31"/>
                </a:lnTo>
                <a:lnTo>
                  <a:pt x="108" y="27"/>
                </a:lnTo>
                <a:lnTo>
                  <a:pt x="100" y="24"/>
                </a:lnTo>
                <a:lnTo>
                  <a:pt x="93" y="22"/>
                </a:lnTo>
                <a:lnTo>
                  <a:pt x="93" y="22"/>
                </a:lnTo>
                <a:lnTo>
                  <a:pt x="84" y="22"/>
                </a:lnTo>
                <a:lnTo>
                  <a:pt x="84" y="22"/>
                </a:lnTo>
                <a:lnTo>
                  <a:pt x="80" y="22"/>
                </a:lnTo>
                <a:lnTo>
                  <a:pt x="80" y="22"/>
                </a:lnTo>
                <a:lnTo>
                  <a:pt x="73" y="24"/>
                </a:lnTo>
                <a:lnTo>
                  <a:pt x="66" y="27"/>
                </a:lnTo>
                <a:lnTo>
                  <a:pt x="60" y="31"/>
                </a:lnTo>
                <a:lnTo>
                  <a:pt x="55" y="37"/>
                </a:lnTo>
                <a:lnTo>
                  <a:pt x="55" y="37"/>
                </a:lnTo>
                <a:lnTo>
                  <a:pt x="51" y="44"/>
                </a:lnTo>
                <a:lnTo>
                  <a:pt x="47" y="53"/>
                </a:lnTo>
                <a:lnTo>
                  <a:pt x="45" y="62"/>
                </a:lnTo>
                <a:lnTo>
                  <a:pt x="44" y="73"/>
                </a:lnTo>
                <a:lnTo>
                  <a:pt x="44" y="73"/>
                </a:lnTo>
                <a:lnTo>
                  <a:pt x="47" y="73"/>
                </a:lnTo>
                <a:lnTo>
                  <a:pt x="47" y="73"/>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00" name="组合 199"/>
          <p:cNvGrpSpPr/>
          <p:nvPr/>
        </p:nvGrpSpPr>
        <p:grpSpPr>
          <a:xfrm>
            <a:off x="9618663" y="3618548"/>
            <a:ext cx="265430" cy="287020"/>
            <a:chOff x="6693" y="8282"/>
            <a:chExt cx="1008" cy="1087"/>
          </a:xfrm>
          <a:solidFill>
            <a:schemeClr val="bg1">
              <a:lumMod val="50000"/>
            </a:schemeClr>
          </a:solidFill>
        </p:grpSpPr>
        <p:sp>
          <p:nvSpPr>
            <p:cNvPr id="201" name="Freeform 274"/>
            <p:cNvSpPr/>
            <p:nvPr/>
          </p:nvSpPr>
          <p:spPr bwMode="auto">
            <a:xfrm>
              <a:off x="6693" y="9019"/>
              <a:ext cx="1009" cy="351"/>
            </a:xfrm>
            <a:custGeom>
              <a:avLst/>
              <a:gdLst>
                <a:gd name="T0" fmla="*/ 0 w 141"/>
                <a:gd name="T1" fmla="*/ 0 h 49"/>
                <a:gd name="T2" fmla="*/ 22 w 141"/>
                <a:gd name="T3" fmla="*/ 0 h 49"/>
                <a:gd name="T4" fmla="*/ 22 w 141"/>
                <a:gd name="T5" fmla="*/ 27 h 49"/>
                <a:gd name="T6" fmla="*/ 119 w 141"/>
                <a:gd name="T7" fmla="*/ 27 h 49"/>
                <a:gd name="T8" fmla="*/ 119 w 141"/>
                <a:gd name="T9" fmla="*/ 0 h 49"/>
                <a:gd name="T10" fmla="*/ 141 w 141"/>
                <a:gd name="T11" fmla="*/ 0 h 49"/>
                <a:gd name="T12" fmla="*/ 141 w 141"/>
                <a:gd name="T13" fmla="*/ 27 h 49"/>
                <a:gd name="T14" fmla="*/ 141 w 141"/>
                <a:gd name="T15" fmla="*/ 49 h 49"/>
                <a:gd name="T16" fmla="*/ 119 w 141"/>
                <a:gd name="T17" fmla="*/ 49 h 49"/>
                <a:gd name="T18" fmla="*/ 22 w 141"/>
                <a:gd name="T19" fmla="*/ 49 h 49"/>
                <a:gd name="T20" fmla="*/ 0 w 141"/>
                <a:gd name="T21" fmla="*/ 49 h 49"/>
                <a:gd name="T22" fmla="*/ 0 w 141"/>
                <a:gd name="T23" fmla="*/ 27 h 49"/>
                <a:gd name="T24" fmla="*/ 0 w 141"/>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49">
                  <a:moveTo>
                    <a:pt x="0" y="0"/>
                  </a:moveTo>
                  <a:lnTo>
                    <a:pt x="22" y="0"/>
                  </a:lnTo>
                  <a:lnTo>
                    <a:pt x="22" y="27"/>
                  </a:lnTo>
                  <a:lnTo>
                    <a:pt x="119" y="27"/>
                  </a:lnTo>
                  <a:lnTo>
                    <a:pt x="119" y="0"/>
                  </a:lnTo>
                  <a:lnTo>
                    <a:pt x="141" y="0"/>
                  </a:lnTo>
                  <a:lnTo>
                    <a:pt x="141" y="27"/>
                  </a:lnTo>
                  <a:lnTo>
                    <a:pt x="141" y="49"/>
                  </a:lnTo>
                  <a:lnTo>
                    <a:pt x="119" y="49"/>
                  </a:lnTo>
                  <a:lnTo>
                    <a:pt x="22" y="49"/>
                  </a:lnTo>
                  <a:lnTo>
                    <a:pt x="0" y="49"/>
                  </a:lnTo>
                  <a:lnTo>
                    <a:pt x="0" y="27"/>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275"/>
            <p:cNvSpPr/>
            <p:nvPr/>
          </p:nvSpPr>
          <p:spPr bwMode="auto">
            <a:xfrm>
              <a:off x="6901" y="8282"/>
              <a:ext cx="608" cy="737"/>
            </a:xfrm>
            <a:custGeom>
              <a:avLst/>
              <a:gdLst>
                <a:gd name="T0" fmla="*/ 23 w 85"/>
                <a:gd name="T1" fmla="*/ 0 h 103"/>
                <a:gd name="T2" fmla="*/ 23 w 85"/>
                <a:gd name="T3" fmla="*/ 51 h 103"/>
                <a:gd name="T4" fmla="*/ 0 w 85"/>
                <a:gd name="T5" fmla="*/ 51 h 103"/>
                <a:gd name="T6" fmla="*/ 43 w 85"/>
                <a:gd name="T7" fmla="*/ 103 h 103"/>
                <a:gd name="T8" fmla="*/ 85 w 85"/>
                <a:gd name="T9" fmla="*/ 51 h 103"/>
                <a:gd name="T10" fmla="*/ 63 w 85"/>
                <a:gd name="T11" fmla="*/ 51 h 103"/>
                <a:gd name="T12" fmla="*/ 63 w 85"/>
                <a:gd name="T13" fmla="*/ 0 h 103"/>
                <a:gd name="T14" fmla="*/ 23 w 85"/>
                <a:gd name="T15" fmla="*/ 0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103">
                  <a:moveTo>
                    <a:pt x="23" y="0"/>
                  </a:moveTo>
                  <a:lnTo>
                    <a:pt x="23" y="51"/>
                  </a:lnTo>
                  <a:lnTo>
                    <a:pt x="0" y="51"/>
                  </a:lnTo>
                  <a:lnTo>
                    <a:pt x="43" y="103"/>
                  </a:lnTo>
                  <a:lnTo>
                    <a:pt x="85" y="51"/>
                  </a:lnTo>
                  <a:lnTo>
                    <a:pt x="63" y="51"/>
                  </a:lnTo>
                  <a:lnTo>
                    <a:pt x="63" y="0"/>
                  </a:lnTo>
                  <a:lnTo>
                    <a:pt x="2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3" name="Freeform 279"/>
          <p:cNvSpPr>
            <a:spLocks noEditPoints="1"/>
          </p:cNvSpPr>
          <p:nvPr/>
        </p:nvSpPr>
        <p:spPr bwMode="auto">
          <a:xfrm>
            <a:off x="11020743" y="3616960"/>
            <a:ext cx="265430" cy="290195"/>
          </a:xfrm>
          <a:custGeom>
            <a:avLst/>
            <a:gdLst>
              <a:gd name="T0" fmla="*/ 0 w 141"/>
              <a:gd name="T1" fmla="*/ 20 h 154"/>
              <a:gd name="T2" fmla="*/ 57 w 141"/>
              <a:gd name="T3" fmla="*/ 20 h 154"/>
              <a:gd name="T4" fmla="*/ 57 w 141"/>
              <a:gd name="T5" fmla="*/ 0 h 154"/>
              <a:gd name="T6" fmla="*/ 79 w 141"/>
              <a:gd name="T7" fmla="*/ 0 h 154"/>
              <a:gd name="T8" fmla="*/ 79 w 141"/>
              <a:gd name="T9" fmla="*/ 20 h 154"/>
              <a:gd name="T10" fmla="*/ 141 w 141"/>
              <a:gd name="T11" fmla="*/ 20 h 154"/>
              <a:gd name="T12" fmla="*/ 141 w 141"/>
              <a:gd name="T13" fmla="*/ 49 h 154"/>
              <a:gd name="T14" fmla="*/ 126 w 141"/>
              <a:gd name="T15" fmla="*/ 49 h 154"/>
              <a:gd name="T16" fmla="*/ 119 w 141"/>
              <a:gd name="T17" fmla="*/ 154 h 154"/>
              <a:gd name="T18" fmla="*/ 20 w 141"/>
              <a:gd name="T19" fmla="*/ 154 h 154"/>
              <a:gd name="T20" fmla="*/ 11 w 141"/>
              <a:gd name="T21" fmla="*/ 49 h 154"/>
              <a:gd name="T22" fmla="*/ 0 w 141"/>
              <a:gd name="T23" fmla="*/ 49 h 154"/>
              <a:gd name="T24" fmla="*/ 0 w 141"/>
              <a:gd name="T25" fmla="*/ 20 h 154"/>
              <a:gd name="T26" fmla="*/ 0 w 141"/>
              <a:gd name="T27" fmla="*/ 20 h 154"/>
              <a:gd name="T28" fmla="*/ 36 w 141"/>
              <a:gd name="T29" fmla="*/ 60 h 154"/>
              <a:gd name="T30" fmla="*/ 42 w 141"/>
              <a:gd name="T31" fmla="*/ 134 h 154"/>
              <a:gd name="T32" fmla="*/ 49 w 141"/>
              <a:gd name="T33" fmla="*/ 134 h 154"/>
              <a:gd name="T34" fmla="*/ 44 w 141"/>
              <a:gd name="T35" fmla="*/ 60 h 154"/>
              <a:gd name="T36" fmla="*/ 36 w 141"/>
              <a:gd name="T37" fmla="*/ 60 h 154"/>
              <a:gd name="T38" fmla="*/ 36 w 141"/>
              <a:gd name="T39" fmla="*/ 60 h 154"/>
              <a:gd name="T40" fmla="*/ 102 w 141"/>
              <a:gd name="T41" fmla="*/ 60 h 154"/>
              <a:gd name="T42" fmla="*/ 95 w 141"/>
              <a:gd name="T43" fmla="*/ 60 h 154"/>
              <a:gd name="T44" fmla="*/ 91 w 141"/>
              <a:gd name="T45" fmla="*/ 134 h 154"/>
              <a:gd name="T46" fmla="*/ 97 w 141"/>
              <a:gd name="T47" fmla="*/ 134 h 154"/>
              <a:gd name="T48" fmla="*/ 102 w 141"/>
              <a:gd name="T49" fmla="*/ 60 h 154"/>
              <a:gd name="T50" fmla="*/ 102 w 141"/>
              <a:gd name="T51" fmla="*/ 60 h 154"/>
              <a:gd name="T52" fmla="*/ 66 w 141"/>
              <a:gd name="T53" fmla="*/ 60 h 154"/>
              <a:gd name="T54" fmla="*/ 66 w 141"/>
              <a:gd name="T55" fmla="*/ 134 h 154"/>
              <a:gd name="T56" fmla="*/ 73 w 141"/>
              <a:gd name="T57" fmla="*/ 134 h 154"/>
              <a:gd name="T58" fmla="*/ 73 w 141"/>
              <a:gd name="T59" fmla="*/ 60 h 154"/>
              <a:gd name="T60" fmla="*/ 66 w 141"/>
              <a:gd name="T61" fmla="*/ 6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54">
                <a:moveTo>
                  <a:pt x="0" y="20"/>
                </a:moveTo>
                <a:lnTo>
                  <a:pt x="57" y="20"/>
                </a:lnTo>
                <a:lnTo>
                  <a:pt x="57" y="0"/>
                </a:lnTo>
                <a:lnTo>
                  <a:pt x="79" y="0"/>
                </a:lnTo>
                <a:lnTo>
                  <a:pt x="79" y="20"/>
                </a:lnTo>
                <a:lnTo>
                  <a:pt x="141" y="20"/>
                </a:lnTo>
                <a:lnTo>
                  <a:pt x="141" y="49"/>
                </a:lnTo>
                <a:lnTo>
                  <a:pt x="126" y="49"/>
                </a:lnTo>
                <a:lnTo>
                  <a:pt x="119" y="154"/>
                </a:lnTo>
                <a:lnTo>
                  <a:pt x="20" y="154"/>
                </a:lnTo>
                <a:lnTo>
                  <a:pt x="11" y="49"/>
                </a:lnTo>
                <a:lnTo>
                  <a:pt x="0" y="49"/>
                </a:lnTo>
                <a:lnTo>
                  <a:pt x="0" y="20"/>
                </a:lnTo>
                <a:lnTo>
                  <a:pt x="0" y="20"/>
                </a:lnTo>
                <a:close/>
                <a:moveTo>
                  <a:pt x="36" y="60"/>
                </a:moveTo>
                <a:lnTo>
                  <a:pt x="42" y="134"/>
                </a:lnTo>
                <a:lnTo>
                  <a:pt x="49" y="134"/>
                </a:lnTo>
                <a:lnTo>
                  <a:pt x="44" y="60"/>
                </a:lnTo>
                <a:lnTo>
                  <a:pt x="36" y="60"/>
                </a:lnTo>
                <a:lnTo>
                  <a:pt x="36" y="60"/>
                </a:lnTo>
                <a:close/>
                <a:moveTo>
                  <a:pt x="102" y="60"/>
                </a:moveTo>
                <a:lnTo>
                  <a:pt x="95" y="60"/>
                </a:lnTo>
                <a:lnTo>
                  <a:pt x="91" y="134"/>
                </a:lnTo>
                <a:lnTo>
                  <a:pt x="97" y="134"/>
                </a:lnTo>
                <a:lnTo>
                  <a:pt x="102" y="60"/>
                </a:lnTo>
                <a:lnTo>
                  <a:pt x="102" y="60"/>
                </a:lnTo>
                <a:close/>
                <a:moveTo>
                  <a:pt x="66" y="60"/>
                </a:moveTo>
                <a:lnTo>
                  <a:pt x="66" y="134"/>
                </a:lnTo>
                <a:lnTo>
                  <a:pt x="73" y="134"/>
                </a:lnTo>
                <a:lnTo>
                  <a:pt x="73" y="60"/>
                </a:lnTo>
                <a:lnTo>
                  <a:pt x="66" y="60"/>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281"/>
          <p:cNvSpPr>
            <a:spLocks noEditPoints="1"/>
          </p:cNvSpPr>
          <p:nvPr/>
        </p:nvSpPr>
        <p:spPr bwMode="auto">
          <a:xfrm>
            <a:off x="8238490" y="3071495"/>
            <a:ext cx="207010" cy="287020"/>
          </a:xfrm>
          <a:custGeom>
            <a:avLst/>
            <a:gdLst>
              <a:gd name="T0" fmla="*/ 15 w 110"/>
              <a:gd name="T1" fmla="*/ 0 h 152"/>
              <a:gd name="T2" fmla="*/ 95 w 110"/>
              <a:gd name="T3" fmla="*/ 0 h 152"/>
              <a:gd name="T4" fmla="*/ 95 w 110"/>
              <a:gd name="T5" fmla="*/ 0 h 152"/>
              <a:gd name="T6" fmla="*/ 101 w 110"/>
              <a:gd name="T7" fmla="*/ 1 h 152"/>
              <a:gd name="T8" fmla="*/ 106 w 110"/>
              <a:gd name="T9" fmla="*/ 3 h 152"/>
              <a:gd name="T10" fmla="*/ 110 w 110"/>
              <a:gd name="T11" fmla="*/ 9 h 152"/>
              <a:gd name="T12" fmla="*/ 110 w 110"/>
              <a:gd name="T13" fmla="*/ 14 h 152"/>
              <a:gd name="T14" fmla="*/ 110 w 110"/>
              <a:gd name="T15" fmla="*/ 137 h 152"/>
              <a:gd name="T16" fmla="*/ 110 w 110"/>
              <a:gd name="T17" fmla="*/ 137 h 152"/>
              <a:gd name="T18" fmla="*/ 110 w 110"/>
              <a:gd name="T19" fmla="*/ 143 h 152"/>
              <a:gd name="T20" fmla="*/ 106 w 110"/>
              <a:gd name="T21" fmla="*/ 148 h 152"/>
              <a:gd name="T22" fmla="*/ 101 w 110"/>
              <a:gd name="T23" fmla="*/ 150 h 152"/>
              <a:gd name="T24" fmla="*/ 95 w 110"/>
              <a:gd name="T25" fmla="*/ 152 h 152"/>
              <a:gd name="T26" fmla="*/ 15 w 110"/>
              <a:gd name="T27" fmla="*/ 152 h 152"/>
              <a:gd name="T28" fmla="*/ 15 w 110"/>
              <a:gd name="T29" fmla="*/ 152 h 152"/>
              <a:gd name="T30" fmla="*/ 9 w 110"/>
              <a:gd name="T31" fmla="*/ 150 h 152"/>
              <a:gd name="T32" fmla="*/ 4 w 110"/>
              <a:gd name="T33" fmla="*/ 148 h 152"/>
              <a:gd name="T34" fmla="*/ 0 w 110"/>
              <a:gd name="T35" fmla="*/ 143 h 152"/>
              <a:gd name="T36" fmla="*/ 0 w 110"/>
              <a:gd name="T37" fmla="*/ 137 h 152"/>
              <a:gd name="T38" fmla="*/ 0 w 110"/>
              <a:gd name="T39" fmla="*/ 14 h 152"/>
              <a:gd name="T40" fmla="*/ 0 w 110"/>
              <a:gd name="T41" fmla="*/ 14 h 152"/>
              <a:gd name="T42" fmla="*/ 0 w 110"/>
              <a:gd name="T43" fmla="*/ 9 h 152"/>
              <a:gd name="T44" fmla="*/ 4 w 110"/>
              <a:gd name="T45" fmla="*/ 3 h 152"/>
              <a:gd name="T46" fmla="*/ 9 w 110"/>
              <a:gd name="T47" fmla="*/ 1 h 152"/>
              <a:gd name="T48" fmla="*/ 15 w 110"/>
              <a:gd name="T49" fmla="*/ 0 h 152"/>
              <a:gd name="T50" fmla="*/ 15 w 110"/>
              <a:gd name="T51" fmla="*/ 0 h 152"/>
              <a:gd name="T52" fmla="*/ 50 w 110"/>
              <a:gd name="T53" fmla="*/ 132 h 152"/>
              <a:gd name="T54" fmla="*/ 50 w 110"/>
              <a:gd name="T55" fmla="*/ 145 h 152"/>
              <a:gd name="T56" fmla="*/ 62 w 110"/>
              <a:gd name="T57" fmla="*/ 145 h 152"/>
              <a:gd name="T58" fmla="*/ 62 w 110"/>
              <a:gd name="T59" fmla="*/ 132 h 152"/>
              <a:gd name="T60" fmla="*/ 50 w 110"/>
              <a:gd name="T61" fmla="*/ 132 h 152"/>
              <a:gd name="T62" fmla="*/ 50 w 110"/>
              <a:gd name="T63" fmla="*/ 132 h 152"/>
              <a:gd name="T64" fmla="*/ 37 w 110"/>
              <a:gd name="T65" fmla="*/ 7 h 152"/>
              <a:gd name="T66" fmla="*/ 37 w 110"/>
              <a:gd name="T67" fmla="*/ 12 h 152"/>
              <a:gd name="T68" fmla="*/ 72 w 110"/>
              <a:gd name="T69" fmla="*/ 12 h 152"/>
              <a:gd name="T70" fmla="*/ 72 w 110"/>
              <a:gd name="T71" fmla="*/ 7 h 152"/>
              <a:gd name="T72" fmla="*/ 37 w 110"/>
              <a:gd name="T73" fmla="*/ 7 h 152"/>
              <a:gd name="T74" fmla="*/ 37 w 110"/>
              <a:gd name="T75" fmla="*/ 7 h 152"/>
              <a:gd name="T76" fmla="*/ 11 w 110"/>
              <a:gd name="T77" fmla="*/ 20 h 152"/>
              <a:gd name="T78" fmla="*/ 11 w 110"/>
              <a:gd name="T79" fmla="*/ 126 h 152"/>
              <a:gd name="T80" fmla="*/ 99 w 110"/>
              <a:gd name="T81" fmla="*/ 126 h 152"/>
              <a:gd name="T82" fmla="*/ 99 w 110"/>
              <a:gd name="T83" fmla="*/ 20 h 152"/>
              <a:gd name="T84" fmla="*/ 11 w 110"/>
              <a:gd name="T85" fmla="*/ 2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152">
                <a:moveTo>
                  <a:pt x="15" y="0"/>
                </a:moveTo>
                <a:lnTo>
                  <a:pt x="95" y="0"/>
                </a:lnTo>
                <a:lnTo>
                  <a:pt x="95" y="0"/>
                </a:lnTo>
                <a:lnTo>
                  <a:pt x="101" y="1"/>
                </a:lnTo>
                <a:lnTo>
                  <a:pt x="106" y="3"/>
                </a:lnTo>
                <a:lnTo>
                  <a:pt x="110" y="9"/>
                </a:lnTo>
                <a:lnTo>
                  <a:pt x="110" y="14"/>
                </a:lnTo>
                <a:lnTo>
                  <a:pt x="110" y="137"/>
                </a:lnTo>
                <a:lnTo>
                  <a:pt x="110" y="137"/>
                </a:lnTo>
                <a:lnTo>
                  <a:pt x="110" y="143"/>
                </a:lnTo>
                <a:lnTo>
                  <a:pt x="106" y="148"/>
                </a:lnTo>
                <a:lnTo>
                  <a:pt x="101" y="150"/>
                </a:lnTo>
                <a:lnTo>
                  <a:pt x="95" y="152"/>
                </a:lnTo>
                <a:lnTo>
                  <a:pt x="15" y="152"/>
                </a:lnTo>
                <a:lnTo>
                  <a:pt x="15" y="152"/>
                </a:lnTo>
                <a:lnTo>
                  <a:pt x="9" y="150"/>
                </a:lnTo>
                <a:lnTo>
                  <a:pt x="4" y="148"/>
                </a:lnTo>
                <a:lnTo>
                  <a:pt x="0" y="143"/>
                </a:lnTo>
                <a:lnTo>
                  <a:pt x="0" y="137"/>
                </a:lnTo>
                <a:lnTo>
                  <a:pt x="0" y="14"/>
                </a:lnTo>
                <a:lnTo>
                  <a:pt x="0" y="14"/>
                </a:lnTo>
                <a:lnTo>
                  <a:pt x="0" y="9"/>
                </a:lnTo>
                <a:lnTo>
                  <a:pt x="4" y="3"/>
                </a:lnTo>
                <a:lnTo>
                  <a:pt x="9" y="1"/>
                </a:lnTo>
                <a:lnTo>
                  <a:pt x="15" y="0"/>
                </a:lnTo>
                <a:lnTo>
                  <a:pt x="15" y="0"/>
                </a:lnTo>
                <a:close/>
                <a:moveTo>
                  <a:pt x="50" y="132"/>
                </a:moveTo>
                <a:lnTo>
                  <a:pt x="50" y="145"/>
                </a:lnTo>
                <a:lnTo>
                  <a:pt x="62" y="145"/>
                </a:lnTo>
                <a:lnTo>
                  <a:pt x="62" y="132"/>
                </a:lnTo>
                <a:lnTo>
                  <a:pt x="50" y="132"/>
                </a:lnTo>
                <a:lnTo>
                  <a:pt x="50" y="132"/>
                </a:lnTo>
                <a:close/>
                <a:moveTo>
                  <a:pt x="37" y="7"/>
                </a:moveTo>
                <a:lnTo>
                  <a:pt x="37" y="12"/>
                </a:lnTo>
                <a:lnTo>
                  <a:pt x="72" y="12"/>
                </a:lnTo>
                <a:lnTo>
                  <a:pt x="72" y="7"/>
                </a:lnTo>
                <a:lnTo>
                  <a:pt x="37" y="7"/>
                </a:lnTo>
                <a:lnTo>
                  <a:pt x="37" y="7"/>
                </a:lnTo>
                <a:close/>
                <a:moveTo>
                  <a:pt x="11" y="20"/>
                </a:moveTo>
                <a:lnTo>
                  <a:pt x="11" y="126"/>
                </a:lnTo>
                <a:lnTo>
                  <a:pt x="99" y="126"/>
                </a:lnTo>
                <a:lnTo>
                  <a:pt x="99" y="20"/>
                </a:lnTo>
                <a:lnTo>
                  <a:pt x="11" y="20"/>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282"/>
          <p:cNvSpPr>
            <a:spLocks noEditPoints="1"/>
          </p:cNvSpPr>
          <p:nvPr/>
        </p:nvSpPr>
        <p:spPr bwMode="auto">
          <a:xfrm>
            <a:off x="8943975" y="3606800"/>
            <a:ext cx="178435" cy="310515"/>
          </a:xfrm>
          <a:custGeom>
            <a:avLst/>
            <a:gdLst>
              <a:gd name="T0" fmla="*/ 95 w 95"/>
              <a:gd name="T1" fmla="*/ 0 h 165"/>
              <a:gd name="T2" fmla="*/ 0 w 95"/>
              <a:gd name="T3" fmla="*/ 165 h 165"/>
              <a:gd name="T4" fmla="*/ 0 w 95"/>
              <a:gd name="T5" fmla="*/ 0 h 165"/>
              <a:gd name="T6" fmla="*/ 40 w 95"/>
              <a:gd name="T7" fmla="*/ 93 h 165"/>
              <a:gd name="T8" fmla="*/ 27 w 95"/>
              <a:gd name="T9" fmla="*/ 101 h 165"/>
              <a:gd name="T10" fmla="*/ 40 w 95"/>
              <a:gd name="T11" fmla="*/ 110 h 165"/>
              <a:gd name="T12" fmla="*/ 57 w 95"/>
              <a:gd name="T13" fmla="*/ 101 h 165"/>
              <a:gd name="T14" fmla="*/ 70 w 95"/>
              <a:gd name="T15" fmla="*/ 93 h 165"/>
              <a:gd name="T16" fmla="*/ 57 w 95"/>
              <a:gd name="T17" fmla="*/ 88 h 165"/>
              <a:gd name="T18" fmla="*/ 40 w 95"/>
              <a:gd name="T19" fmla="*/ 88 h 165"/>
              <a:gd name="T20" fmla="*/ 13 w 95"/>
              <a:gd name="T21" fmla="*/ 81 h 165"/>
              <a:gd name="T22" fmla="*/ 84 w 95"/>
              <a:gd name="T23" fmla="*/ 13 h 165"/>
              <a:gd name="T24" fmla="*/ 13 w 95"/>
              <a:gd name="T25" fmla="*/ 13 h 165"/>
              <a:gd name="T26" fmla="*/ 13 w 95"/>
              <a:gd name="T27" fmla="*/ 150 h 165"/>
              <a:gd name="T28" fmla="*/ 31 w 95"/>
              <a:gd name="T29" fmla="*/ 141 h 165"/>
              <a:gd name="T30" fmla="*/ 13 w 95"/>
              <a:gd name="T31" fmla="*/ 141 h 165"/>
              <a:gd name="T32" fmla="*/ 64 w 95"/>
              <a:gd name="T33" fmla="*/ 150 h 165"/>
              <a:gd name="T34" fmla="*/ 84 w 95"/>
              <a:gd name="T35" fmla="*/ 141 h 165"/>
              <a:gd name="T36" fmla="*/ 64 w 95"/>
              <a:gd name="T37" fmla="*/ 141 h 165"/>
              <a:gd name="T38" fmla="*/ 38 w 95"/>
              <a:gd name="T39" fmla="*/ 150 h 165"/>
              <a:gd name="T40" fmla="*/ 59 w 95"/>
              <a:gd name="T41" fmla="*/ 141 h 165"/>
              <a:gd name="T42" fmla="*/ 38 w 95"/>
              <a:gd name="T43" fmla="*/ 141 h 165"/>
              <a:gd name="T44" fmla="*/ 13 w 95"/>
              <a:gd name="T45" fmla="*/ 136 h 165"/>
              <a:gd name="T46" fmla="*/ 31 w 95"/>
              <a:gd name="T47" fmla="*/ 128 h 165"/>
              <a:gd name="T48" fmla="*/ 13 w 95"/>
              <a:gd name="T49" fmla="*/ 128 h 165"/>
              <a:gd name="T50" fmla="*/ 64 w 95"/>
              <a:gd name="T51" fmla="*/ 136 h 165"/>
              <a:gd name="T52" fmla="*/ 84 w 95"/>
              <a:gd name="T53" fmla="*/ 128 h 165"/>
              <a:gd name="T54" fmla="*/ 64 w 95"/>
              <a:gd name="T55" fmla="*/ 128 h 165"/>
              <a:gd name="T56" fmla="*/ 38 w 95"/>
              <a:gd name="T57" fmla="*/ 136 h 165"/>
              <a:gd name="T58" fmla="*/ 59 w 95"/>
              <a:gd name="T59" fmla="*/ 128 h 165"/>
              <a:gd name="T60" fmla="*/ 38 w 95"/>
              <a:gd name="T61" fmla="*/ 128 h 165"/>
              <a:gd name="T62" fmla="*/ 13 w 95"/>
              <a:gd name="T63" fmla="*/ 123 h 165"/>
              <a:gd name="T64" fmla="*/ 31 w 95"/>
              <a:gd name="T65" fmla="*/ 115 h 165"/>
              <a:gd name="T66" fmla="*/ 13 w 95"/>
              <a:gd name="T67" fmla="*/ 115 h 165"/>
              <a:gd name="T68" fmla="*/ 64 w 95"/>
              <a:gd name="T69" fmla="*/ 123 h 165"/>
              <a:gd name="T70" fmla="*/ 84 w 95"/>
              <a:gd name="T71" fmla="*/ 115 h 165"/>
              <a:gd name="T72" fmla="*/ 64 w 95"/>
              <a:gd name="T73" fmla="*/ 115 h 165"/>
              <a:gd name="T74" fmla="*/ 38 w 95"/>
              <a:gd name="T75" fmla="*/ 123 h 165"/>
              <a:gd name="T76" fmla="*/ 59 w 95"/>
              <a:gd name="T77" fmla="*/ 11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5" h="165">
                <a:moveTo>
                  <a:pt x="0" y="0"/>
                </a:moveTo>
                <a:lnTo>
                  <a:pt x="95" y="0"/>
                </a:lnTo>
                <a:lnTo>
                  <a:pt x="95" y="165"/>
                </a:lnTo>
                <a:lnTo>
                  <a:pt x="0" y="165"/>
                </a:lnTo>
                <a:lnTo>
                  <a:pt x="0" y="0"/>
                </a:lnTo>
                <a:lnTo>
                  <a:pt x="0" y="0"/>
                </a:lnTo>
                <a:close/>
                <a:moveTo>
                  <a:pt x="40" y="88"/>
                </a:moveTo>
                <a:lnTo>
                  <a:pt x="40" y="93"/>
                </a:lnTo>
                <a:lnTo>
                  <a:pt x="27" y="93"/>
                </a:lnTo>
                <a:lnTo>
                  <a:pt x="27" y="101"/>
                </a:lnTo>
                <a:lnTo>
                  <a:pt x="40" y="101"/>
                </a:lnTo>
                <a:lnTo>
                  <a:pt x="40" y="110"/>
                </a:lnTo>
                <a:lnTo>
                  <a:pt x="57" y="110"/>
                </a:lnTo>
                <a:lnTo>
                  <a:pt x="57" y="101"/>
                </a:lnTo>
                <a:lnTo>
                  <a:pt x="70" y="101"/>
                </a:lnTo>
                <a:lnTo>
                  <a:pt x="70" y="93"/>
                </a:lnTo>
                <a:lnTo>
                  <a:pt x="57" y="93"/>
                </a:lnTo>
                <a:lnTo>
                  <a:pt x="57" y="88"/>
                </a:lnTo>
                <a:lnTo>
                  <a:pt x="40" y="88"/>
                </a:lnTo>
                <a:lnTo>
                  <a:pt x="40" y="88"/>
                </a:lnTo>
                <a:close/>
                <a:moveTo>
                  <a:pt x="13" y="13"/>
                </a:moveTo>
                <a:lnTo>
                  <a:pt x="13" y="81"/>
                </a:lnTo>
                <a:lnTo>
                  <a:pt x="84" y="81"/>
                </a:lnTo>
                <a:lnTo>
                  <a:pt x="84" y="13"/>
                </a:lnTo>
                <a:lnTo>
                  <a:pt x="13" y="13"/>
                </a:lnTo>
                <a:lnTo>
                  <a:pt x="13" y="13"/>
                </a:lnTo>
                <a:close/>
                <a:moveTo>
                  <a:pt x="13" y="141"/>
                </a:moveTo>
                <a:lnTo>
                  <a:pt x="13" y="150"/>
                </a:lnTo>
                <a:lnTo>
                  <a:pt x="31" y="150"/>
                </a:lnTo>
                <a:lnTo>
                  <a:pt x="31" y="141"/>
                </a:lnTo>
                <a:lnTo>
                  <a:pt x="13" y="141"/>
                </a:lnTo>
                <a:lnTo>
                  <a:pt x="13" y="141"/>
                </a:lnTo>
                <a:close/>
                <a:moveTo>
                  <a:pt x="64" y="141"/>
                </a:moveTo>
                <a:lnTo>
                  <a:pt x="64" y="150"/>
                </a:lnTo>
                <a:lnTo>
                  <a:pt x="84" y="150"/>
                </a:lnTo>
                <a:lnTo>
                  <a:pt x="84" y="141"/>
                </a:lnTo>
                <a:lnTo>
                  <a:pt x="64" y="141"/>
                </a:lnTo>
                <a:lnTo>
                  <a:pt x="64" y="141"/>
                </a:lnTo>
                <a:close/>
                <a:moveTo>
                  <a:pt x="38" y="141"/>
                </a:moveTo>
                <a:lnTo>
                  <a:pt x="38" y="150"/>
                </a:lnTo>
                <a:lnTo>
                  <a:pt x="59" y="150"/>
                </a:lnTo>
                <a:lnTo>
                  <a:pt x="59" y="141"/>
                </a:lnTo>
                <a:lnTo>
                  <a:pt x="38" y="141"/>
                </a:lnTo>
                <a:lnTo>
                  <a:pt x="38" y="141"/>
                </a:lnTo>
                <a:close/>
                <a:moveTo>
                  <a:pt x="13" y="128"/>
                </a:moveTo>
                <a:lnTo>
                  <a:pt x="13" y="136"/>
                </a:lnTo>
                <a:lnTo>
                  <a:pt x="31" y="136"/>
                </a:lnTo>
                <a:lnTo>
                  <a:pt x="31" y="128"/>
                </a:lnTo>
                <a:lnTo>
                  <a:pt x="13" y="128"/>
                </a:lnTo>
                <a:lnTo>
                  <a:pt x="13" y="128"/>
                </a:lnTo>
                <a:close/>
                <a:moveTo>
                  <a:pt x="64" y="128"/>
                </a:moveTo>
                <a:lnTo>
                  <a:pt x="64" y="136"/>
                </a:lnTo>
                <a:lnTo>
                  <a:pt x="84" y="136"/>
                </a:lnTo>
                <a:lnTo>
                  <a:pt x="84" y="128"/>
                </a:lnTo>
                <a:lnTo>
                  <a:pt x="64" y="128"/>
                </a:lnTo>
                <a:lnTo>
                  <a:pt x="64" y="128"/>
                </a:lnTo>
                <a:close/>
                <a:moveTo>
                  <a:pt x="38" y="128"/>
                </a:moveTo>
                <a:lnTo>
                  <a:pt x="38" y="136"/>
                </a:lnTo>
                <a:lnTo>
                  <a:pt x="59" y="136"/>
                </a:lnTo>
                <a:lnTo>
                  <a:pt x="59" y="128"/>
                </a:lnTo>
                <a:lnTo>
                  <a:pt x="38" y="128"/>
                </a:lnTo>
                <a:lnTo>
                  <a:pt x="38" y="128"/>
                </a:lnTo>
                <a:close/>
                <a:moveTo>
                  <a:pt x="13" y="115"/>
                </a:moveTo>
                <a:lnTo>
                  <a:pt x="13" y="123"/>
                </a:lnTo>
                <a:lnTo>
                  <a:pt x="31" y="123"/>
                </a:lnTo>
                <a:lnTo>
                  <a:pt x="31" y="115"/>
                </a:lnTo>
                <a:lnTo>
                  <a:pt x="13" y="115"/>
                </a:lnTo>
                <a:lnTo>
                  <a:pt x="13" y="115"/>
                </a:lnTo>
                <a:close/>
                <a:moveTo>
                  <a:pt x="64" y="115"/>
                </a:moveTo>
                <a:lnTo>
                  <a:pt x="64" y="123"/>
                </a:lnTo>
                <a:lnTo>
                  <a:pt x="84" y="123"/>
                </a:lnTo>
                <a:lnTo>
                  <a:pt x="84" y="115"/>
                </a:lnTo>
                <a:lnTo>
                  <a:pt x="64" y="115"/>
                </a:lnTo>
                <a:lnTo>
                  <a:pt x="64" y="115"/>
                </a:lnTo>
                <a:close/>
                <a:moveTo>
                  <a:pt x="38" y="115"/>
                </a:moveTo>
                <a:lnTo>
                  <a:pt x="38" y="123"/>
                </a:lnTo>
                <a:lnTo>
                  <a:pt x="59" y="123"/>
                </a:lnTo>
                <a:lnTo>
                  <a:pt x="59" y="115"/>
                </a:lnTo>
                <a:lnTo>
                  <a:pt x="38" y="115"/>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308"/>
          <p:cNvSpPr>
            <a:spLocks noEditPoints="1"/>
          </p:cNvSpPr>
          <p:nvPr/>
        </p:nvSpPr>
        <p:spPr bwMode="auto">
          <a:xfrm>
            <a:off x="8194040" y="2450465"/>
            <a:ext cx="295910" cy="288925"/>
          </a:xfrm>
          <a:custGeom>
            <a:avLst/>
            <a:gdLst>
              <a:gd name="T0" fmla="*/ 51 w 157"/>
              <a:gd name="T1" fmla="*/ 114 h 153"/>
              <a:gd name="T2" fmla="*/ 69 w 157"/>
              <a:gd name="T3" fmla="*/ 153 h 153"/>
              <a:gd name="T4" fmla="*/ 90 w 157"/>
              <a:gd name="T5" fmla="*/ 114 h 153"/>
              <a:gd name="T6" fmla="*/ 51 w 157"/>
              <a:gd name="T7" fmla="*/ 77 h 153"/>
              <a:gd name="T8" fmla="*/ 66 w 157"/>
              <a:gd name="T9" fmla="*/ 0 h 153"/>
              <a:gd name="T10" fmla="*/ 73 w 157"/>
              <a:gd name="T11" fmla="*/ 0 h 153"/>
              <a:gd name="T12" fmla="*/ 88 w 157"/>
              <a:gd name="T13" fmla="*/ 6 h 153"/>
              <a:gd name="T14" fmla="*/ 99 w 157"/>
              <a:gd name="T15" fmla="*/ 15 h 153"/>
              <a:gd name="T16" fmla="*/ 104 w 157"/>
              <a:gd name="T17" fmla="*/ 28 h 153"/>
              <a:gd name="T18" fmla="*/ 106 w 157"/>
              <a:gd name="T19" fmla="*/ 35 h 153"/>
              <a:gd name="T20" fmla="*/ 117 w 157"/>
              <a:gd name="T21" fmla="*/ 33 h 153"/>
              <a:gd name="T22" fmla="*/ 126 w 157"/>
              <a:gd name="T23" fmla="*/ 35 h 153"/>
              <a:gd name="T24" fmla="*/ 141 w 157"/>
              <a:gd name="T25" fmla="*/ 39 h 153"/>
              <a:gd name="T26" fmla="*/ 152 w 157"/>
              <a:gd name="T27" fmla="*/ 48 h 153"/>
              <a:gd name="T28" fmla="*/ 157 w 157"/>
              <a:gd name="T29" fmla="*/ 61 h 153"/>
              <a:gd name="T30" fmla="*/ 157 w 157"/>
              <a:gd name="T31" fmla="*/ 68 h 153"/>
              <a:gd name="T32" fmla="*/ 156 w 157"/>
              <a:gd name="T33" fmla="*/ 81 h 153"/>
              <a:gd name="T34" fmla="*/ 146 w 157"/>
              <a:gd name="T35" fmla="*/ 92 h 153"/>
              <a:gd name="T36" fmla="*/ 135 w 157"/>
              <a:gd name="T37" fmla="*/ 99 h 153"/>
              <a:gd name="T38" fmla="*/ 121 w 157"/>
              <a:gd name="T39" fmla="*/ 103 h 153"/>
              <a:gd name="T40" fmla="*/ 101 w 157"/>
              <a:gd name="T41" fmla="*/ 64 h 153"/>
              <a:gd name="T42" fmla="*/ 38 w 157"/>
              <a:gd name="T43" fmla="*/ 103 h 153"/>
              <a:gd name="T44" fmla="*/ 36 w 157"/>
              <a:gd name="T45" fmla="*/ 103 h 153"/>
              <a:gd name="T46" fmla="*/ 22 w 157"/>
              <a:gd name="T47" fmla="*/ 99 h 153"/>
              <a:gd name="T48" fmla="*/ 11 w 157"/>
              <a:gd name="T49" fmla="*/ 92 h 153"/>
              <a:gd name="T50" fmla="*/ 3 w 157"/>
              <a:gd name="T51" fmla="*/ 81 h 153"/>
              <a:gd name="T52" fmla="*/ 0 w 157"/>
              <a:gd name="T53" fmla="*/ 68 h 153"/>
              <a:gd name="T54" fmla="*/ 2 w 157"/>
              <a:gd name="T55" fmla="*/ 57 h 153"/>
              <a:gd name="T56" fmla="*/ 14 w 157"/>
              <a:gd name="T57" fmla="*/ 41 h 153"/>
              <a:gd name="T58" fmla="*/ 25 w 157"/>
              <a:gd name="T59" fmla="*/ 35 h 153"/>
              <a:gd name="T60" fmla="*/ 25 w 157"/>
              <a:gd name="T61" fmla="*/ 35 h 153"/>
              <a:gd name="T62" fmla="*/ 29 w 157"/>
              <a:gd name="T63" fmla="*/ 22 h 153"/>
              <a:gd name="T64" fmla="*/ 36 w 157"/>
              <a:gd name="T65" fmla="*/ 11 h 153"/>
              <a:gd name="T66" fmla="*/ 49 w 157"/>
              <a:gd name="T67" fmla="*/ 4 h 153"/>
              <a:gd name="T68" fmla="*/ 66 w 157"/>
              <a:gd name="T6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53">
                <a:moveTo>
                  <a:pt x="51" y="77"/>
                </a:moveTo>
                <a:lnTo>
                  <a:pt x="51" y="114"/>
                </a:lnTo>
                <a:lnTo>
                  <a:pt x="31" y="114"/>
                </a:lnTo>
                <a:lnTo>
                  <a:pt x="69" y="153"/>
                </a:lnTo>
                <a:lnTo>
                  <a:pt x="108" y="114"/>
                </a:lnTo>
                <a:lnTo>
                  <a:pt x="90" y="114"/>
                </a:lnTo>
                <a:lnTo>
                  <a:pt x="90" y="77"/>
                </a:lnTo>
                <a:lnTo>
                  <a:pt x="51" y="77"/>
                </a:lnTo>
                <a:lnTo>
                  <a:pt x="51" y="77"/>
                </a:lnTo>
                <a:close/>
                <a:moveTo>
                  <a:pt x="66" y="0"/>
                </a:moveTo>
                <a:lnTo>
                  <a:pt x="66" y="0"/>
                </a:lnTo>
                <a:lnTo>
                  <a:pt x="73" y="0"/>
                </a:lnTo>
                <a:lnTo>
                  <a:pt x="80" y="4"/>
                </a:lnTo>
                <a:lnTo>
                  <a:pt x="88" y="6"/>
                </a:lnTo>
                <a:lnTo>
                  <a:pt x="93" y="11"/>
                </a:lnTo>
                <a:lnTo>
                  <a:pt x="99" y="15"/>
                </a:lnTo>
                <a:lnTo>
                  <a:pt x="102" y="22"/>
                </a:lnTo>
                <a:lnTo>
                  <a:pt x="104" y="28"/>
                </a:lnTo>
                <a:lnTo>
                  <a:pt x="106" y="35"/>
                </a:lnTo>
                <a:lnTo>
                  <a:pt x="106" y="35"/>
                </a:lnTo>
                <a:lnTo>
                  <a:pt x="106" y="35"/>
                </a:lnTo>
                <a:lnTo>
                  <a:pt x="117" y="33"/>
                </a:lnTo>
                <a:lnTo>
                  <a:pt x="117" y="33"/>
                </a:lnTo>
                <a:lnTo>
                  <a:pt x="126" y="35"/>
                </a:lnTo>
                <a:lnTo>
                  <a:pt x="134" y="37"/>
                </a:lnTo>
                <a:lnTo>
                  <a:pt x="141" y="39"/>
                </a:lnTo>
                <a:lnTo>
                  <a:pt x="146" y="44"/>
                </a:lnTo>
                <a:lnTo>
                  <a:pt x="152" y="48"/>
                </a:lnTo>
                <a:lnTo>
                  <a:pt x="156" y="55"/>
                </a:lnTo>
                <a:lnTo>
                  <a:pt x="157" y="61"/>
                </a:lnTo>
                <a:lnTo>
                  <a:pt x="157" y="68"/>
                </a:lnTo>
                <a:lnTo>
                  <a:pt x="157" y="68"/>
                </a:lnTo>
                <a:lnTo>
                  <a:pt x="157" y="74"/>
                </a:lnTo>
                <a:lnTo>
                  <a:pt x="156" y="81"/>
                </a:lnTo>
                <a:lnTo>
                  <a:pt x="152" y="86"/>
                </a:lnTo>
                <a:lnTo>
                  <a:pt x="146" y="92"/>
                </a:lnTo>
                <a:lnTo>
                  <a:pt x="141" y="96"/>
                </a:lnTo>
                <a:lnTo>
                  <a:pt x="135" y="99"/>
                </a:lnTo>
                <a:lnTo>
                  <a:pt x="128" y="101"/>
                </a:lnTo>
                <a:lnTo>
                  <a:pt x="121" y="103"/>
                </a:lnTo>
                <a:lnTo>
                  <a:pt x="101" y="103"/>
                </a:lnTo>
                <a:lnTo>
                  <a:pt x="101" y="64"/>
                </a:lnTo>
                <a:lnTo>
                  <a:pt x="38" y="64"/>
                </a:lnTo>
                <a:lnTo>
                  <a:pt x="38" y="103"/>
                </a:lnTo>
                <a:lnTo>
                  <a:pt x="36" y="103"/>
                </a:lnTo>
                <a:lnTo>
                  <a:pt x="36" y="103"/>
                </a:lnTo>
                <a:lnTo>
                  <a:pt x="29" y="101"/>
                </a:lnTo>
                <a:lnTo>
                  <a:pt x="22" y="99"/>
                </a:lnTo>
                <a:lnTo>
                  <a:pt x="16" y="96"/>
                </a:lnTo>
                <a:lnTo>
                  <a:pt x="11" y="92"/>
                </a:lnTo>
                <a:lnTo>
                  <a:pt x="7" y="86"/>
                </a:lnTo>
                <a:lnTo>
                  <a:pt x="3" y="81"/>
                </a:lnTo>
                <a:lnTo>
                  <a:pt x="2" y="74"/>
                </a:lnTo>
                <a:lnTo>
                  <a:pt x="0" y="68"/>
                </a:lnTo>
                <a:lnTo>
                  <a:pt x="0" y="68"/>
                </a:lnTo>
                <a:lnTo>
                  <a:pt x="2" y="57"/>
                </a:lnTo>
                <a:lnTo>
                  <a:pt x="7" y="48"/>
                </a:lnTo>
                <a:lnTo>
                  <a:pt x="14" y="41"/>
                </a:lnTo>
                <a:lnTo>
                  <a:pt x="25" y="35"/>
                </a:lnTo>
                <a:lnTo>
                  <a:pt x="25" y="35"/>
                </a:lnTo>
                <a:lnTo>
                  <a:pt x="25" y="35"/>
                </a:lnTo>
                <a:lnTo>
                  <a:pt x="25" y="35"/>
                </a:lnTo>
                <a:lnTo>
                  <a:pt x="25" y="28"/>
                </a:lnTo>
                <a:lnTo>
                  <a:pt x="29" y="22"/>
                </a:lnTo>
                <a:lnTo>
                  <a:pt x="33" y="15"/>
                </a:lnTo>
                <a:lnTo>
                  <a:pt x="36" y="11"/>
                </a:lnTo>
                <a:lnTo>
                  <a:pt x="44" y="6"/>
                </a:lnTo>
                <a:lnTo>
                  <a:pt x="49" y="4"/>
                </a:lnTo>
                <a:lnTo>
                  <a:pt x="57" y="0"/>
                </a:lnTo>
                <a:lnTo>
                  <a:pt x="66" y="0"/>
                </a:lnTo>
                <a:lnTo>
                  <a:pt x="66" y="0"/>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310"/>
          <p:cNvSpPr>
            <a:spLocks noEditPoints="1"/>
          </p:cNvSpPr>
          <p:nvPr/>
        </p:nvSpPr>
        <p:spPr bwMode="auto">
          <a:xfrm>
            <a:off x="8923973" y="3067050"/>
            <a:ext cx="218440" cy="295910"/>
          </a:xfrm>
          <a:custGeom>
            <a:avLst/>
            <a:gdLst>
              <a:gd name="T0" fmla="*/ 28 w 116"/>
              <a:gd name="T1" fmla="*/ 0 h 157"/>
              <a:gd name="T2" fmla="*/ 28 w 116"/>
              <a:gd name="T3" fmla="*/ 22 h 157"/>
              <a:gd name="T4" fmla="*/ 86 w 116"/>
              <a:gd name="T5" fmla="*/ 22 h 157"/>
              <a:gd name="T6" fmla="*/ 86 w 116"/>
              <a:gd name="T7" fmla="*/ 0 h 157"/>
              <a:gd name="T8" fmla="*/ 28 w 116"/>
              <a:gd name="T9" fmla="*/ 0 h 157"/>
              <a:gd name="T10" fmla="*/ 28 w 116"/>
              <a:gd name="T11" fmla="*/ 0 h 157"/>
              <a:gd name="T12" fmla="*/ 28 w 116"/>
              <a:gd name="T13" fmla="*/ 34 h 157"/>
              <a:gd name="T14" fmla="*/ 28 w 116"/>
              <a:gd name="T15" fmla="*/ 45 h 157"/>
              <a:gd name="T16" fmla="*/ 86 w 116"/>
              <a:gd name="T17" fmla="*/ 45 h 157"/>
              <a:gd name="T18" fmla="*/ 86 w 116"/>
              <a:gd name="T19" fmla="*/ 34 h 157"/>
              <a:gd name="T20" fmla="*/ 28 w 116"/>
              <a:gd name="T21" fmla="*/ 34 h 157"/>
              <a:gd name="T22" fmla="*/ 28 w 116"/>
              <a:gd name="T23" fmla="*/ 34 h 157"/>
              <a:gd name="T24" fmla="*/ 28 w 116"/>
              <a:gd name="T25" fmla="*/ 53 h 157"/>
              <a:gd name="T26" fmla="*/ 28 w 116"/>
              <a:gd name="T27" fmla="*/ 99 h 157"/>
              <a:gd name="T28" fmla="*/ 0 w 116"/>
              <a:gd name="T29" fmla="*/ 99 h 157"/>
              <a:gd name="T30" fmla="*/ 57 w 116"/>
              <a:gd name="T31" fmla="*/ 157 h 157"/>
              <a:gd name="T32" fmla="*/ 116 w 116"/>
              <a:gd name="T33" fmla="*/ 99 h 157"/>
              <a:gd name="T34" fmla="*/ 86 w 116"/>
              <a:gd name="T35" fmla="*/ 99 h 157"/>
              <a:gd name="T36" fmla="*/ 86 w 116"/>
              <a:gd name="T37" fmla="*/ 53 h 157"/>
              <a:gd name="T38" fmla="*/ 28 w 116"/>
              <a:gd name="T39" fmla="*/ 5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57">
                <a:moveTo>
                  <a:pt x="28" y="0"/>
                </a:moveTo>
                <a:lnTo>
                  <a:pt x="28" y="22"/>
                </a:lnTo>
                <a:lnTo>
                  <a:pt x="86" y="22"/>
                </a:lnTo>
                <a:lnTo>
                  <a:pt x="86" y="0"/>
                </a:lnTo>
                <a:lnTo>
                  <a:pt x="28" y="0"/>
                </a:lnTo>
                <a:lnTo>
                  <a:pt x="28" y="0"/>
                </a:lnTo>
                <a:close/>
                <a:moveTo>
                  <a:pt x="28" y="34"/>
                </a:moveTo>
                <a:lnTo>
                  <a:pt x="28" y="45"/>
                </a:lnTo>
                <a:lnTo>
                  <a:pt x="86" y="45"/>
                </a:lnTo>
                <a:lnTo>
                  <a:pt x="86" y="34"/>
                </a:lnTo>
                <a:lnTo>
                  <a:pt x="28" y="34"/>
                </a:lnTo>
                <a:lnTo>
                  <a:pt x="28" y="34"/>
                </a:lnTo>
                <a:close/>
                <a:moveTo>
                  <a:pt x="28" y="53"/>
                </a:moveTo>
                <a:lnTo>
                  <a:pt x="28" y="99"/>
                </a:lnTo>
                <a:lnTo>
                  <a:pt x="0" y="99"/>
                </a:lnTo>
                <a:lnTo>
                  <a:pt x="57" y="157"/>
                </a:lnTo>
                <a:lnTo>
                  <a:pt x="116" y="99"/>
                </a:lnTo>
                <a:lnTo>
                  <a:pt x="86" y="99"/>
                </a:lnTo>
                <a:lnTo>
                  <a:pt x="86" y="53"/>
                </a:lnTo>
                <a:lnTo>
                  <a:pt x="28" y="53"/>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53" name="组合 252"/>
          <p:cNvGrpSpPr/>
          <p:nvPr/>
        </p:nvGrpSpPr>
        <p:grpSpPr>
          <a:xfrm>
            <a:off x="11008360" y="1880235"/>
            <a:ext cx="289560" cy="287655"/>
            <a:chOff x="17819" y="2919"/>
            <a:chExt cx="456" cy="453"/>
          </a:xfrm>
          <a:solidFill>
            <a:schemeClr val="bg1">
              <a:lumMod val="50000"/>
            </a:schemeClr>
          </a:solidFill>
        </p:grpSpPr>
        <p:sp>
          <p:nvSpPr>
            <p:cNvPr id="209" name="Freeform 313"/>
            <p:cNvSpPr>
              <a:spLocks noEditPoints="1"/>
            </p:cNvSpPr>
            <p:nvPr/>
          </p:nvSpPr>
          <p:spPr bwMode="auto">
            <a:xfrm>
              <a:off x="17819" y="2919"/>
              <a:ext cx="457" cy="350"/>
            </a:xfrm>
            <a:custGeom>
              <a:avLst/>
              <a:gdLst>
                <a:gd name="T0" fmla="*/ 8 w 154"/>
                <a:gd name="T1" fmla="*/ 0 h 118"/>
                <a:gd name="T2" fmla="*/ 145 w 154"/>
                <a:gd name="T3" fmla="*/ 0 h 118"/>
                <a:gd name="T4" fmla="*/ 154 w 154"/>
                <a:gd name="T5" fmla="*/ 0 h 118"/>
                <a:gd name="T6" fmla="*/ 154 w 154"/>
                <a:gd name="T7" fmla="*/ 8 h 118"/>
                <a:gd name="T8" fmla="*/ 154 w 154"/>
                <a:gd name="T9" fmla="*/ 109 h 118"/>
                <a:gd name="T10" fmla="*/ 154 w 154"/>
                <a:gd name="T11" fmla="*/ 118 h 118"/>
                <a:gd name="T12" fmla="*/ 145 w 154"/>
                <a:gd name="T13" fmla="*/ 118 h 118"/>
                <a:gd name="T14" fmla="*/ 8 w 154"/>
                <a:gd name="T15" fmla="*/ 118 h 118"/>
                <a:gd name="T16" fmla="*/ 0 w 154"/>
                <a:gd name="T17" fmla="*/ 118 h 118"/>
                <a:gd name="T18" fmla="*/ 0 w 154"/>
                <a:gd name="T19" fmla="*/ 109 h 118"/>
                <a:gd name="T20" fmla="*/ 0 w 154"/>
                <a:gd name="T21" fmla="*/ 8 h 118"/>
                <a:gd name="T22" fmla="*/ 0 w 154"/>
                <a:gd name="T23" fmla="*/ 0 h 118"/>
                <a:gd name="T24" fmla="*/ 8 w 154"/>
                <a:gd name="T25" fmla="*/ 0 h 118"/>
                <a:gd name="T26" fmla="*/ 8 w 154"/>
                <a:gd name="T27" fmla="*/ 0 h 118"/>
                <a:gd name="T28" fmla="*/ 138 w 154"/>
                <a:gd name="T29" fmla="*/ 17 h 118"/>
                <a:gd name="T30" fmla="*/ 17 w 154"/>
                <a:gd name="T31" fmla="*/ 17 h 118"/>
                <a:gd name="T32" fmla="*/ 17 w 154"/>
                <a:gd name="T33" fmla="*/ 100 h 118"/>
                <a:gd name="T34" fmla="*/ 138 w 154"/>
                <a:gd name="T35" fmla="*/ 100 h 118"/>
                <a:gd name="T36" fmla="*/ 138 w 154"/>
                <a:gd name="T37" fmla="*/ 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118">
                  <a:moveTo>
                    <a:pt x="8" y="0"/>
                  </a:moveTo>
                  <a:lnTo>
                    <a:pt x="145" y="0"/>
                  </a:lnTo>
                  <a:lnTo>
                    <a:pt x="154" y="0"/>
                  </a:lnTo>
                  <a:lnTo>
                    <a:pt x="154" y="8"/>
                  </a:lnTo>
                  <a:lnTo>
                    <a:pt x="154" y="109"/>
                  </a:lnTo>
                  <a:lnTo>
                    <a:pt x="154" y="118"/>
                  </a:lnTo>
                  <a:lnTo>
                    <a:pt x="145" y="118"/>
                  </a:lnTo>
                  <a:lnTo>
                    <a:pt x="8" y="118"/>
                  </a:lnTo>
                  <a:lnTo>
                    <a:pt x="0" y="118"/>
                  </a:lnTo>
                  <a:lnTo>
                    <a:pt x="0" y="109"/>
                  </a:lnTo>
                  <a:lnTo>
                    <a:pt x="0" y="8"/>
                  </a:lnTo>
                  <a:lnTo>
                    <a:pt x="0" y="0"/>
                  </a:lnTo>
                  <a:lnTo>
                    <a:pt x="8" y="0"/>
                  </a:lnTo>
                  <a:lnTo>
                    <a:pt x="8" y="0"/>
                  </a:lnTo>
                  <a:close/>
                  <a:moveTo>
                    <a:pt x="138" y="17"/>
                  </a:moveTo>
                  <a:lnTo>
                    <a:pt x="17" y="17"/>
                  </a:lnTo>
                  <a:lnTo>
                    <a:pt x="17" y="100"/>
                  </a:lnTo>
                  <a:lnTo>
                    <a:pt x="138" y="100"/>
                  </a:lnTo>
                  <a:lnTo>
                    <a:pt x="138" y="1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314"/>
            <p:cNvSpPr/>
            <p:nvPr/>
          </p:nvSpPr>
          <p:spPr bwMode="auto">
            <a:xfrm>
              <a:off x="17929" y="3242"/>
              <a:ext cx="246" cy="131"/>
            </a:xfrm>
            <a:custGeom>
              <a:avLst/>
              <a:gdLst>
                <a:gd name="T0" fmla="*/ 20 w 83"/>
                <a:gd name="T1" fmla="*/ 0 h 44"/>
                <a:gd name="T2" fmla="*/ 64 w 83"/>
                <a:gd name="T3" fmla="*/ 0 h 44"/>
                <a:gd name="T4" fmla="*/ 64 w 83"/>
                <a:gd name="T5" fmla="*/ 27 h 44"/>
                <a:gd name="T6" fmla="*/ 83 w 83"/>
                <a:gd name="T7" fmla="*/ 27 h 44"/>
                <a:gd name="T8" fmla="*/ 83 w 83"/>
                <a:gd name="T9" fmla="*/ 44 h 44"/>
                <a:gd name="T10" fmla="*/ 0 w 83"/>
                <a:gd name="T11" fmla="*/ 44 h 44"/>
                <a:gd name="T12" fmla="*/ 0 w 83"/>
                <a:gd name="T13" fmla="*/ 27 h 44"/>
                <a:gd name="T14" fmla="*/ 20 w 83"/>
                <a:gd name="T15" fmla="*/ 27 h 44"/>
                <a:gd name="T16" fmla="*/ 20 w 83"/>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4">
                  <a:moveTo>
                    <a:pt x="20" y="0"/>
                  </a:moveTo>
                  <a:lnTo>
                    <a:pt x="64" y="0"/>
                  </a:lnTo>
                  <a:lnTo>
                    <a:pt x="64" y="27"/>
                  </a:lnTo>
                  <a:lnTo>
                    <a:pt x="83" y="27"/>
                  </a:lnTo>
                  <a:lnTo>
                    <a:pt x="83" y="44"/>
                  </a:lnTo>
                  <a:lnTo>
                    <a:pt x="0" y="44"/>
                  </a:lnTo>
                  <a:lnTo>
                    <a:pt x="0" y="27"/>
                  </a:lnTo>
                  <a:lnTo>
                    <a:pt x="20" y="27"/>
                  </a:lnTo>
                  <a:lnTo>
                    <a:pt x="2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315"/>
            <p:cNvSpPr/>
            <p:nvPr/>
          </p:nvSpPr>
          <p:spPr bwMode="auto">
            <a:xfrm>
              <a:off x="17950" y="3041"/>
              <a:ext cx="187" cy="110"/>
            </a:xfrm>
            <a:custGeom>
              <a:avLst/>
              <a:gdLst>
                <a:gd name="T0" fmla="*/ 0 w 63"/>
                <a:gd name="T1" fmla="*/ 0 h 37"/>
                <a:gd name="T2" fmla="*/ 28 w 63"/>
                <a:gd name="T3" fmla="*/ 35 h 37"/>
                <a:gd name="T4" fmla="*/ 35 w 63"/>
                <a:gd name="T5" fmla="*/ 25 h 37"/>
                <a:gd name="T6" fmla="*/ 57 w 63"/>
                <a:gd name="T7" fmla="*/ 37 h 37"/>
                <a:gd name="T8" fmla="*/ 63 w 63"/>
                <a:gd name="T9" fmla="*/ 25 h 37"/>
                <a:gd name="T10" fmla="*/ 41 w 63"/>
                <a:gd name="T11" fmla="*/ 13 h 37"/>
                <a:gd name="T12" fmla="*/ 46 w 63"/>
                <a:gd name="T13" fmla="*/ 3 h 37"/>
                <a:gd name="T14" fmla="*/ 0 w 63"/>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7">
                  <a:moveTo>
                    <a:pt x="0" y="0"/>
                  </a:moveTo>
                  <a:lnTo>
                    <a:pt x="28" y="35"/>
                  </a:lnTo>
                  <a:lnTo>
                    <a:pt x="35" y="25"/>
                  </a:lnTo>
                  <a:lnTo>
                    <a:pt x="57" y="37"/>
                  </a:lnTo>
                  <a:lnTo>
                    <a:pt x="63" y="25"/>
                  </a:lnTo>
                  <a:lnTo>
                    <a:pt x="41" y="13"/>
                  </a:lnTo>
                  <a:lnTo>
                    <a:pt x="46" y="3"/>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2" name="Freeform 316"/>
          <p:cNvSpPr/>
          <p:nvPr/>
        </p:nvSpPr>
        <p:spPr bwMode="auto">
          <a:xfrm>
            <a:off x="9609138" y="3071495"/>
            <a:ext cx="284480" cy="287020"/>
          </a:xfrm>
          <a:custGeom>
            <a:avLst/>
            <a:gdLst>
              <a:gd name="T0" fmla="*/ 145 w 151"/>
              <a:gd name="T1" fmla="*/ 53 h 152"/>
              <a:gd name="T2" fmla="*/ 149 w 151"/>
              <a:gd name="T3" fmla="*/ 77 h 152"/>
              <a:gd name="T4" fmla="*/ 143 w 151"/>
              <a:gd name="T5" fmla="*/ 82 h 152"/>
              <a:gd name="T6" fmla="*/ 151 w 151"/>
              <a:gd name="T7" fmla="*/ 90 h 152"/>
              <a:gd name="T8" fmla="*/ 149 w 151"/>
              <a:gd name="T9" fmla="*/ 103 h 152"/>
              <a:gd name="T10" fmla="*/ 141 w 151"/>
              <a:gd name="T11" fmla="*/ 104 h 152"/>
              <a:gd name="T12" fmla="*/ 147 w 151"/>
              <a:gd name="T13" fmla="*/ 110 h 152"/>
              <a:gd name="T14" fmla="*/ 145 w 151"/>
              <a:gd name="T15" fmla="*/ 125 h 152"/>
              <a:gd name="T16" fmla="*/ 138 w 151"/>
              <a:gd name="T17" fmla="*/ 126 h 152"/>
              <a:gd name="T18" fmla="*/ 143 w 151"/>
              <a:gd name="T19" fmla="*/ 132 h 152"/>
              <a:gd name="T20" fmla="*/ 140 w 151"/>
              <a:gd name="T21" fmla="*/ 148 h 152"/>
              <a:gd name="T22" fmla="*/ 130 w 151"/>
              <a:gd name="T23" fmla="*/ 152 h 152"/>
              <a:gd name="T24" fmla="*/ 55 w 151"/>
              <a:gd name="T25" fmla="*/ 132 h 152"/>
              <a:gd name="T26" fmla="*/ 37 w 151"/>
              <a:gd name="T27" fmla="*/ 132 h 152"/>
              <a:gd name="T28" fmla="*/ 37 w 151"/>
              <a:gd name="T29" fmla="*/ 141 h 152"/>
              <a:gd name="T30" fmla="*/ 0 w 151"/>
              <a:gd name="T31" fmla="*/ 141 h 152"/>
              <a:gd name="T32" fmla="*/ 0 w 151"/>
              <a:gd name="T33" fmla="*/ 48 h 152"/>
              <a:gd name="T34" fmla="*/ 37 w 151"/>
              <a:gd name="T35" fmla="*/ 48 h 152"/>
              <a:gd name="T36" fmla="*/ 37 w 151"/>
              <a:gd name="T37" fmla="*/ 62 h 152"/>
              <a:gd name="T38" fmla="*/ 52 w 151"/>
              <a:gd name="T39" fmla="*/ 60 h 152"/>
              <a:gd name="T40" fmla="*/ 110 w 151"/>
              <a:gd name="T41" fmla="*/ 0 h 152"/>
              <a:gd name="T42" fmla="*/ 110 w 151"/>
              <a:gd name="T43" fmla="*/ 0 h 152"/>
              <a:gd name="T44" fmla="*/ 119 w 151"/>
              <a:gd name="T45" fmla="*/ 7 h 152"/>
              <a:gd name="T46" fmla="*/ 123 w 151"/>
              <a:gd name="T47" fmla="*/ 16 h 152"/>
              <a:gd name="T48" fmla="*/ 123 w 151"/>
              <a:gd name="T49" fmla="*/ 24 h 152"/>
              <a:gd name="T50" fmla="*/ 121 w 151"/>
              <a:gd name="T51" fmla="*/ 31 h 152"/>
              <a:gd name="T52" fmla="*/ 116 w 151"/>
              <a:gd name="T53" fmla="*/ 38 h 152"/>
              <a:gd name="T54" fmla="*/ 108 w 151"/>
              <a:gd name="T55" fmla="*/ 44 h 152"/>
              <a:gd name="T56" fmla="*/ 94 w 151"/>
              <a:gd name="T57" fmla="*/ 57 h 152"/>
              <a:gd name="T58" fmla="*/ 145 w 151"/>
              <a:gd name="T59" fmla="*/ 5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52">
                <a:moveTo>
                  <a:pt x="145" y="53"/>
                </a:moveTo>
                <a:lnTo>
                  <a:pt x="149" y="77"/>
                </a:lnTo>
                <a:lnTo>
                  <a:pt x="143" y="82"/>
                </a:lnTo>
                <a:lnTo>
                  <a:pt x="151" y="90"/>
                </a:lnTo>
                <a:lnTo>
                  <a:pt x="149" y="103"/>
                </a:lnTo>
                <a:lnTo>
                  <a:pt x="141" y="104"/>
                </a:lnTo>
                <a:lnTo>
                  <a:pt x="147" y="110"/>
                </a:lnTo>
                <a:lnTo>
                  <a:pt x="145" y="125"/>
                </a:lnTo>
                <a:lnTo>
                  <a:pt x="138" y="126"/>
                </a:lnTo>
                <a:lnTo>
                  <a:pt x="143" y="132"/>
                </a:lnTo>
                <a:lnTo>
                  <a:pt x="140" y="148"/>
                </a:lnTo>
                <a:lnTo>
                  <a:pt x="130" y="152"/>
                </a:lnTo>
                <a:lnTo>
                  <a:pt x="55" y="132"/>
                </a:lnTo>
                <a:lnTo>
                  <a:pt x="37" y="132"/>
                </a:lnTo>
                <a:lnTo>
                  <a:pt x="37" y="141"/>
                </a:lnTo>
                <a:lnTo>
                  <a:pt x="0" y="141"/>
                </a:lnTo>
                <a:lnTo>
                  <a:pt x="0" y="48"/>
                </a:lnTo>
                <a:lnTo>
                  <a:pt x="37" y="48"/>
                </a:lnTo>
                <a:lnTo>
                  <a:pt x="37" y="62"/>
                </a:lnTo>
                <a:lnTo>
                  <a:pt x="52" y="60"/>
                </a:lnTo>
                <a:lnTo>
                  <a:pt x="110" y="0"/>
                </a:lnTo>
                <a:lnTo>
                  <a:pt x="110" y="0"/>
                </a:lnTo>
                <a:lnTo>
                  <a:pt x="119" y="7"/>
                </a:lnTo>
                <a:lnTo>
                  <a:pt x="123" y="16"/>
                </a:lnTo>
                <a:lnTo>
                  <a:pt x="123" y="24"/>
                </a:lnTo>
                <a:lnTo>
                  <a:pt x="121" y="31"/>
                </a:lnTo>
                <a:lnTo>
                  <a:pt x="116" y="38"/>
                </a:lnTo>
                <a:lnTo>
                  <a:pt x="108" y="44"/>
                </a:lnTo>
                <a:lnTo>
                  <a:pt x="94" y="57"/>
                </a:lnTo>
                <a:lnTo>
                  <a:pt x="145" y="53"/>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317"/>
          <p:cNvSpPr/>
          <p:nvPr/>
        </p:nvSpPr>
        <p:spPr bwMode="auto">
          <a:xfrm>
            <a:off x="10372725" y="1882775"/>
            <a:ext cx="282575" cy="282575"/>
          </a:xfrm>
          <a:custGeom>
            <a:avLst/>
            <a:gdLst>
              <a:gd name="T0" fmla="*/ 5 w 150"/>
              <a:gd name="T1" fmla="*/ 97 h 150"/>
              <a:gd name="T2" fmla="*/ 2 w 150"/>
              <a:gd name="T3" fmla="*/ 73 h 150"/>
              <a:gd name="T4" fmla="*/ 7 w 150"/>
              <a:gd name="T5" fmla="*/ 68 h 150"/>
              <a:gd name="T6" fmla="*/ 0 w 150"/>
              <a:gd name="T7" fmla="*/ 62 h 150"/>
              <a:gd name="T8" fmla="*/ 3 w 150"/>
              <a:gd name="T9" fmla="*/ 49 h 150"/>
              <a:gd name="T10" fmla="*/ 9 w 150"/>
              <a:gd name="T11" fmla="*/ 46 h 150"/>
              <a:gd name="T12" fmla="*/ 3 w 150"/>
              <a:gd name="T13" fmla="*/ 42 h 150"/>
              <a:gd name="T14" fmla="*/ 7 w 150"/>
              <a:gd name="T15" fmla="*/ 27 h 150"/>
              <a:gd name="T16" fmla="*/ 13 w 150"/>
              <a:gd name="T17" fmla="*/ 24 h 150"/>
              <a:gd name="T18" fmla="*/ 9 w 150"/>
              <a:gd name="T19" fmla="*/ 20 h 150"/>
              <a:gd name="T20" fmla="*/ 11 w 150"/>
              <a:gd name="T21" fmla="*/ 3 h 150"/>
              <a:gd name="T22" fmla="*/ 22 w 150"/>
              <a:gd name="T23" fmla="*/ 0 h 150"/>
              <a:gd name="T24" fmla="*/ 97 w 150"/>
              <a:gd name="T25" fmla="*/ 18 h 150"/>
              <a:gd name="T26" fmla="*/ 115 w 150"/>
              <a:gd name="T27" fmla="*/ 18 h 150"/>
              <a:gd name="T28" fmla="*/ 115 w 150"/>
              <a:gd name="T29" fmla="*/ 5 h 150"/>
              <a:gd name="T30" fmla="*/ 150 w 150"/>
              <a:gd name="T31" fmla="*/ 5 h 150"/>
              <a:gd name="T32" fmla="*/ 150 w 150"/>
              <a:gd name="T33" fmla="*/ 99 h 150"/>
              <a:gd name="T34" fmla="*/ 115 w 150"/>
              <a:gd name="T35" fmla="*/ 99 h 150"/>
              <a:gd name="T36" fmla="*/ 115 w 150"/>
              <a:gd name="T37" fmla="*/ 88 h 150"/>
              <a:gd name="T38" fmla="*/ 101 w 150"/>
              <a:gd name="T39" fmla="*/ 90 h 150"/>
              <a:gd name="T40" fmla="*/ 40 w 150"/>
              <a:gd name="T41" fmla="*/ 150 h 150"/>
              <a:gd name="T42" fmla="*/ 40 w 150"/>
              <a:gd name="T43" fmla="*/ 150 h 150"/>
              <a:gd name="T44" fmla="*/ 33 w 150"/>
              <a:gd name="T45" fmla="*/ 143 h 150"/>
              <a:gd name="T46" fmla="*/ 29 w 150"/>
              <a:gd name="T47" fmla="*/ 136 h 150"/>
              <a:gd name="T48" fmla="*/ 27 w 150"/>
              <a:gd name="T49" fmla="*/ 128 h 150"/>
              <a:gd name="T50" fmla="*/ 31 w 150"/>
              <a:gd name="T51" fmla="*/ 121 h 150"/>
              <a:gd name="T52" fmla="*/ 36 w 150"/>
              <a:gd name="T53" fmla="*/ 114 h 150"/>
              <a:gd name="T54" fmla="*/ 42 w 150"/>
              <a:gd name="T55" fmla="*/ 106 h 150"/>
              <a:gd name="T56" fmla="*/ 57 w 150"/>
              <a:gd name="T57" fmla="*/ 93 h 150"/>
              <a:gd name="T58" fmla="*/ 5 w 150"/>
              <a:gd name="T59" fmla="*/ 9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150">
                <a:moveTo>
                  <a:pt x="5" y="97"/>
                </a:moveTo>
                <a:lnTo>
                  <a:pt x="2" y="73"/>
                </a:lnTo>
                <a:lnTo>
                  <a:pt x="7" y="68"/>
                </a:lnTo>
                <a:lnTo>
                  <a:pt x="0" y="62"/>
                </a:lnTo>
                <a:lnTo>
                  <a:pt x="3" y="49"/>
                </a:lnTo>
                <a:lnTo>
                  <a:pt x="9" y="46"/>
                </a:lnTo>
                <a:lnTo>
                  <a:pt x="3" y="42"/>
                </a:lnTo>
                <a:lnTo>
                  <a:pt x="7" y="27"/>
                </a:lnTo>
                <a:lnTo>
                  <a:pt x="13" y="24"/>
                </a:lnTo>
                <a:lnTo>
                  <a:pt x="9" y="20"/>
                </a:lnTo>
                <a:lnTo>
                  <a:pt x="11" y="3"/>
                </a:lnTo>
                <a:lnTo>
                  <a:pt x="22" y="0"/>
                </a:lnTo>
                <a:lnTo>
                  <a:pt x="97" y="18"/>
                </a:lnTo>
                <a:lnTo>
                  <a:pt x="115" y="18"/>
                </a:lnTo>
                <a:lnTo>
                  <a:pt x="115" y="5"/>
                </a:lnTo>
                <a:lnTo>
                  <a:pt x="150" y="5"/>
                </a:lnTo>
                <a:lnTo>
                  <a:pt x="150" y="99"/>
                </a:lnTo>
                <a:lnTo>
                  <a:pt x="115" y="99"/>
                </a:lnTo>
                <a:lnTo>
                  <a:pt x="115" y="88"/>
                </a:lnTo>
                <a:lnTo>
                  <a:pt x="101" y="90"/>
                </a:lnTo>
                <a:lnTo>
                  <a:pt x="40" y="150"/>
                </a:lnTo>
                <a:lnTo>
                  <a:pt x="40" y="150"/>
                </a:lnTo>
                <a:lnTo>
                  <a:pt x="33" y="143"/>
                </a:lnTo>
                <a:lnTo>
                  <a:pt x="29" y="136"/>
                </a:lnTo>
                <a:lnTo>
                  <a:pt x="27" y="128"/>
                </a:lnTo>
                <a:lnTo>
                  <a:pt x="31" y="121"/>
                </a:lnTo>
                <a:lnTo>
                  <a:pt x="36" y="114"/>
                </a:lnTo>
                <a:lnTo>
                  <a:pt x="42" y="106"/>
                </a:lnTo>
                <a:lnTo>
                  <a:pt x="57" y="93"/>
                </a:lnTo>
                <a:lnTo>
                  <a:pt x="5" y="97"/>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320"/>
          <p:cNvSpPr>
            <a:spLocks noEditPoints="1"/>
          </p:cNvSpPr>
          <p:nvPr/>
        </p:nvSpPr>
        <p:spPr bwMode="auto">
          <a:xfrm>
            <a:off x="8814753" y="2472055"/>
            <a:ext cx="307340" cy="245745"/>
          </a:xfrm>
          <a:custGeom>
            <a:avLst/>
            <a:gdLst>
              <a:gd name="T0" fmla="*/ 51 w 163"/>
              <a:gd name="T1" fmla="*/ 0 h 130"/>
              <a:gd name="T2" fmla="*/ 53 w 163"/>
              <a:gd name="T3" fmla="*/ 20 h 130"/>
              <a:gd name="T4" fmla="*/ 57 w 163"/>
              <a:gd name="T5" fmla="*/ 24 h 130"/>
              <a:gd name="T6" fmla="*/ 61 w 163"/>
              <a:gd name="T7" fmla="*/ 35 h 130"/>
              <a:gd name="T8" fmla="*/ 61 w 163"/>
              <a:gd name="T9" fmla="*/ 40 h 130"/>
              <a:gd name="T10" fmla="*/ 59 w 163"/>
              <a:gd name="T11" fmla="*/ 53 h 130"/>
              <a:gd name="T12" fmla="*/ 53 w 163"/>
              <a:gd name="T13" fmla="*/ 62 h 130"/>
              <a:gd name="T14" fmla="*/ 51 w 163"/>
              <a:gd name="T15" fmla="*/ 64 h 130"/>
              <a:gd name="T16" fmla="*/ 70 w 163"/>
              <a:gd name="T17" fmla="*/ 53 h 130"/>
              <a:gd name="T18" fmla="*/ 72 w 163"/>
              <a:gd name="T19" fmla="*/ 49 h 130"/>
              <a:gd name="T20" fmla="*/ 156 w 163"/>
              <a:gd name="T21" fmla="*/ 46 h 130"/>
              <a:gd name="T22" fmla="*/ 162 w 163"/>
              <a:gd name="T23" fmla="*/ 49 h 130"/>
              <a:gd name="T24" fmla="*/ 163 w 163"/>
              <a:gd name="T25" fmla="*/ 59 h 130"/>
              <a:gd name="T26" fmla="*/ 112 w 163"/>
              <a:gd name="T27" fmla="*/ 77 h 130"/>
              <a:gd name="T28" fmla="*/ 163 w 163"/>
              <a:gd name="T29" fmla="*/ 101 h 130"/>
              <a:gd name="T30" fmla="*/ 162 w 163"/>
              <a:gd name="T31" fmla="*/ 106 h 130"/>
              <a:gd name="T32" fmla="*/ 77 w 163"/>
              <a:gd name="T33" fmla="*/ 108 h 130"/>
              <a:gd name="T34" fmla="*/ 72 w 163"/>
              <a:gd name="T35" fmla="*/ 106 h 130"/>
              <a:gd name="T36" fmla="*/ 70 w 163"/>
              <a:gd name="T37" fmla="*/ 90 h 130"/>
              <a:gd name="T38" fmla="*/ 51 w 163"/>
              <a:gd name="T39" fmla="*/ 130 h 130"/>
              <a:gd name="T40" fmla="*/ 9 w 163"/>
              <a:gd name="T41" fmla="*/ 62 h 130"/>
              <a:gd name="T42" fmla="*/ 6 w 163"/>
              <a:gd name="T43" fmla="*/ 57 h 130"/>
              <a:gd name="T44" fmla="*/ 2 w 163"/>
              <a:gd name="T45" fmla="*/ 48 h 130"/>
              <a:gd name="T46" fmla="*/ 0 w 163"/>
              <a:gd name="T47" fmla="*/ 40 h 130"/>
              <a:gd name="T48" fmla="*/ 4 w 163"/>
              <a:gd name="T49" fmla="*/ 29 h 130"/>
              <a:gd name="T50" fmla="*/ 9 w 163"/>
              <a:gd name="T51" fmla="*/ 20 h 130"/>
              <a:gd name="T52" fmla="*/ 9 w 163"/>
              <a:gd name="T53" fmla="*/ 0 h 130"/>
              <a:gd name="T54" fmla="*/ 44 w 163"/>
              <a:gd name="T55" fmla="*/ 27 h 130"/>
              <a:gd name="T56" fmla="*/ 31 w 163"/>
              <a:gd name="T57" fmla="*/ 22 h 130"/>
              <a:gd name="T58" fmla="*/ 24 w 163"/>
              <a:gd name="T59" fmla="*/ 22 h 130"/>
              <a:gd name="T60" fmla="*/ 17 w 163"/>
              <a:gd name="T61" fmla="*/ 27 h 130"/>
              <a:gd name="T62" fmla="*/ 11 w 163"/>
              <a:gd name="T63" fmla="*/ 40 h 130"/>
              <a:gd name="T64" fmla="*/ 13 w 163"/>
              <a:gd name="T65" fmla="*/ 48 h 130"/>
              <a:gd name="T66" fmla="*/ 17 w 163"/>
              <a:gd name="T67" fmla="*/ 55 h 130"/>
              <a:gd name="T68" fmla="*/ 31 w 163"/>
              <a:gd name="T69" fmla="*/ 61 h 130"/>
              <a:gd name="T70" fmla="*/ 39 w 163"/>
              <a:gd name="T71" fmla="*/ 59 h 130"/>
              <a:gd name="T72" fmla="*/ 44 w 163"/>
              <a:gd name="T73" fmla="*/ 55 h 130"/>
              <a:gd name="T74" fmla="*/ 51 w 163"/>
              <a:gd name="T75" fmla="*/ 40 h 130"/>
              <a:gd name="T76" fmla="*/ 50 w 163"/>
              <a:gd name="T77" fmla="*/ 33 h 130"/>
              <a:gd name="T78" fmla="*/ 44 w 163"/>
              <a:gd name="T79"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30">
                <a:moveTo>
                  <a:pt x="9" y="0"/>
                </a:moveTo>
                <a:lnTo>
                  <a:pt x="51" y="0"/>
                </a:lnTo>
                <a:lnTo>
                  <a:pt x="51" y="18"/>
                </a:lnTo>
                <a:lnTo>
                  <a:pt x="53" y="20"/>
                </a:lnTo>
                <a:lnTo>
                  <a:pt x="53" y="20"/>
                </a:lnTo>
                <a:lnTo>
                  <a:pt x="57" y="24"/>
                </a:lnTo>
                <a:lnTo>
                  <a:pt x="59" y="29"/>
                </a:lnTo>
                <a:lnTo>
                  <a:pt x="61" y="35"/>
                </a:lnTo>
                <a:lnTo>
                  <a:pt x="61" y="40"/>
                </a:lnTo>
                <a:lnTo>
                  <a:pt x="61" y="40"/>
                </a:lnTo>
                <a:lnTo>
                  <a:pt x="61" y="48"/>
                </a:lnTo>
                <a:lnTo>
                  <a:pt x="59" y="53"/>
                </a:lnTo>
                <a:lnTo>
                  <a:pt x="57" y="57"/>
                </a:lnTo>
                <a:lnTo>
                  <a:pt x="53" y="62"/>
                </a:lnTo>
                <a:lnTo>
                  <a:pt x="51" y="62"/>
                </a:lnTo>
                <a:lnTo>
                  <a:pt x="51" y="64"/>
                </a:lnTo>
                <a:lnTo>
                  <a:pt x="70" y="64"/>
                </a:lnTo>
                <a:lnTo>
                  <a:pt x="70" y="53"/>
                </a:lnTo>
                <a:lnTo>
                  <a:pt x="70" y="53"/>
                </a:lnTo>
                <a:lnTo>
                  <a:pt x="72" y="49"/>
                </a:lnTo>
                <a:lnTo>
                  <a:pt x="77" y="46"/>
                </a:lnTo>
                <a:lnTo>
                  <a:pt x="156" y="46"/>
                </a:lnTo>
                <a:lnTo>
                  <a:pt x="156" y="46"/>
                </a:lnTo>
                <a:lnTo>
                  <a:pt x="162" y="49"/>
                </a:lnTo>
                <a:lnTo>
                  <a:pt x="163" y="53"/>
                </a:lnTo>
                <a:lnTo>
                  <a:pt x="163" y="59"/>
                </a:lnTo>
                <a:lnTo>
                  <a:pt x="112" y="59"/>
                </a:lnTo>
                <a:lnTo>
                  <a:pt x="112" y="77"/>
                </a:lnTo>
                <a:lnTo>
                  <a:pt x="163" y="77"/>
                </a:lnTo>
                <a:lnTo>
                  <a:pt x="163" y="101"/>
                </a:lnTo>
                <a:lnTo>
                  <a:pt x="163" y="101"/>
                </a:lnTo>
                <a:lnTo>
                  <a:pt x="162" y="106"/>
                </a:lnTo>
                <a:lnTo>
                  <a:pt x="156" y="108"/>
                </a:lnTo>
                <a:lnTo>
                  <a:pt x="77" y="108"/>
                </a:lnTo>
                <a:lnTo>
                  <a:pt x="77" y="108"/>
                </a:lnTo>
                <a:lnTo>
                  <a:pt x="72" y="106"/>
                </a:lnTo>
                <a:lnTo>
                  <a:pt x="70" y="101"/>
                </a:lnTo>
                <a:lnTo>
                  <a:pt x="70" y="90"/>
                </a:lnTo>
                <a:lnTo>
                  <a:pt x="51" y="90"/>
                </a:lnTo>
                <a:lnTo>
                  <a:pt x="51" y="130"/>
                </a:lnTo>
                <a:lnTo>
                  <a:pt x="9" y="130"/>
                </a:lnTo>
                <a:lnTo>
                  <a:pt x="9" y="62"/>
                </a:lnTo>
                <a:lnTo>
                  <a:pt x="9" y="62"/>
                </a:lnTo>
                <a:lnTo>
                  <a:pt x="6" y="57"/>
                </a:lnTo>
                <a:lnTo>
                  <a:pt x="4" y="53"/>
                </a:lnTo>
                <a:lnTo>
                  <a:pt x="2" y="48"/>
                </a:lnTo>
                <a:lnTo>
                  <a:pt x="0" y="40"/>
                </a:lnTo>
                <a:lnTo>
                  <a:pt x="0" y="40"/>
                </a:lnTo>
                <a:lnTo>
                  <a:pt x="2" y="35"/>
                </a:lnTo>
                <a:lnTo>
                  <a:pt x="4" y="29"/>
                </a:lnTo>
                <a:lnTo>
                  <a:pt x="6" y="24"/>
                </a:lnTo>
                <a:lnTo>
                  <a:pt x="9" y="20"/>
                </a:lnTo>
                <a:lnTo>
                  <a:pt x="9" y="0"/>
                </a:lnTo>
                <a:lnTo>
                  <a:pt x="9" y="0"/>
                </a:lnTo>
                <a:close/>
                <a:moveTo>
                  <a:pt x="44" y="27"/>
                </a:moveTo>
                <a:lnTo>
                  <a:pt x="44" y="27"/>
                </a:lnTo>
                <a:lnTo>
                  <a:pt x="39" y="22"/>
                </a:lnTo>
                <a:lnTo>
                  <a:pt x="31" y="22"/>
                </a:lnTo>
                <a:lnTo>
                  <a:pt x="31" y="22"/>
                </a:lnTo>
                <a:lnTo>
                  <a:pt x="24" y="22"/>
                </a:lnTo>
                <a:lnTo>
                  <a:pt x="17" y="27"/>
                </a:lnTo>
                <a:lnTo>
                  <a:pt x="17" y="27"/>
                </a:lnTo>
                <a:lnTo>
                  <a:pt x="13" y="33"/>
                </a:lnTo>
                <a:lnTo>
                  <a:pt x="11" y="40"/>
                </a:lnTo>
                <a:lnTo>
                  <a:pt x="11" y="40"/>
                </a:lnTo>
                <a:lnTo>
                  <a:pt x="13" y="48"/>
                </a:lnTo>
                <a:lnTo>
                  <a:pt x="17" y="55"/>
                </a:lnTo>
                <a:lnTo>
                  <a:pt x="17" y="55"/>
                </a:lnTo>
                <a:lnTo>
                  <a:pt x="24" y="59"/>
                </a:lnTo>
                <a:lnTo>
                  <a:pt x="31" y="61"/>
                </a:lnTo>
                <a:lnTo>
                  <a:pt x="31" y="61"/>
                </a:lnTo>
                <a:lnTo>
                  <a:pt x="39" y="59"/>
                </a:lnTo>
                <a:lnTo>
                  <a:pt x="44" y="55"/>
                </a:lnTo>
                <a:lnTo>
                  <a:pt x="44" y="55"/>
                </a:lnTo>
                <a:lnTo>
                  <a:pt x="50" y="48"/>
                </a:lnTo>
                <a:lnTo>
                  <a:pt x="51" y="40"/>
                </a:lnTo>
                <a:lnTo>
                  <a:pt x="51" y="40"/>
                </a:lnTo>
                <a:lnTo>
                  <a:pt x="50" y="33"/>
                </a:lnTo>
                <a:lnTo>
                  <a:pt x="44" y="27"/>
                </a:lnTo>
                <a:lnTo>
                  <a:pt x="44" y="27"/>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340"/>
          <p:cNvSpPr>
            <a:spLocks noEditPoints="1"/>
          </p:cNvSpPr>
          <p:nvPr/>
        </p:nvSpPr>
        <p:spPr bwMode="auto">
          <a:xfrm>
            <a:off x="11014075" y="1224915"/>
            <a:ext cx="278765" cy="278765"/>
          </a:xfrm>
          <a:custGeom>
            <a:avLst/>
            <a:gdLst>
              <a:gd name="T0" fmla="*/ 55 w 148"/>
              <a:gd name="T1" fmla="*/ 3 h 148"/>
              <a:gd name="T2" fmla="*/ 97 w 148"/>
              <a:gd name="T3" fmla="*/ 3 h 148"/>
              <a:gd name="T4" fmla="*/ 134 w 148"/>
              <a:gd name="T5" fmla="*/ 29 h 148"/>
              <a:gd name="T6" fmla="*/ 148 w 148"/>
              <a:gd name="T7" fmla="*/ 82 h 148"/>
              <a:gd name="T8" fmla="*/ 132 w 148"/>
              <a:gd name="T9" fmla="*/ 122 h 148"/>
              <a:gd name="T10" fmla="*/ 95 w 148"/>
              <a:gd name="T11" fmla="*/ 146 h 148"/>
              <a:gd name="T12" fmla="*/ 53 w 148"/>
              <a:gd name="T13" fmla="*/ 144 h 148"/>
              <a:gd name="T14" fmla="*/ 16 w 148"/>
              <a:gd name="T15" fmla="*/ 121 h 148"/>
              <a:gd name="T16" fmla="*/ 1 w 148"/>
              <a:gd name="T17" fmla="*/ 66 h 148"/>
              <a:gd name="T18" fmla="*/ 18 w 148"/>
              <a:gd name="T19" fmla="*/ 27 h 148"/>
              <a:gd name="T20" fmla="*/ 38 w 148"/>
              <a:gd name="T21" fmla="*/ 45 h 148"/>
              <a:gd name="T22" fmla="*/ 23 w 148"/>
              <a:gd name="T23" fmla="*/ 49 h 148"/>
              <a:gd name="T24" fmla="*/ 23 w 148"/>
              <a:gd name="T25" fmla="*/ 40 h 148"/>
              <a:gd name="T26" fmla="*/ 11 w 148"/>
              <a:gd name="T27" fmla="*/ 67 h 148"/>
              <a:gd name="T28" fmla="*/ 16 w 148"/>
              <a:gd name="T29" fmla="*/ 69 h 148"/>
              <a:gd name="T30" fmla="*/ 20 w 148"/>
              <a:gd name="T31" fmla="*/ 67 h 148"/>
              <a:gd name="T32" fmla="*/ 38 w 148"/>
              <a:gd name="T33" fmla="*/ 88 h 148"/>
              <a:gd name="T34" fmla="*/ 40 w 148"/>
              <a:gd name="T35" fmla="*/ 113 h 148"/>
              <a:gd name="T36" fmla="*/ 38 w 148"/>
              <a:gd name="T37" fmla="*/ 115 h 148"/>
              <a:gd name="T38" fmla="*/ 23 w 148"/>
              <a:gd name="T39" fmla="*/ 113 h 148"/>
              <a:gd name="T40" fmla="*/ 40 w 148"/>
              <a:gd name="T41" fmla="*/ 128 h 148"/>
              <a:gd name="T42" fmla="*/ 53 w 148"/>
              <a:gd name="T43" fmla="*/ 126 h 148"/>
              <a:gd name="T44" fmla="*/ 53 w 148"/>
              <a:gd name="T45" fmla="*/ 122 h 148"/>
              <a:gd name="T46" fmla="*/ 77 w 148"/>
              <a:gd name="T47" fmla="*/ 113 h 148"/>
              <a:gd name="T48" fmla="*/ 102 w 148"/>
              <a:gd name="T49" fmla="*/ 121 h 148"/>
              <a:gd name="T50" fmla="*/ 102 w 148"/>
              <a:gd name="T51" fmla="*/ 122 h 148"/>
              <a:gd name="T52" fmla="*/ 97 w 148"/>
              <a:gd name="T53" fmla="*/ 133 h 148"/>
              <a:gd name="T54" fmla="*/ 123 w 148"/>
              <a:gd name="T55" fmla="*/ 117 h 148"/>
              <a:gd name="T56" fmla="*/ 119 w 148"/>
              <a:gd name="T57" fmla="*/ 110 h 148"/>
              <a:gd name="T58" fmla="*/ 117 w 148"/>
              <a:gd name="T59" fmla="*/ 108 h 148"/>
              <a:gd name="T60" fmla="*/ 115 w 148"/>
              <a:gd name="T61" fmla="*/ 84 h 148"/>
              <a:gd name="T62" fmla="*/ 130 w 148"/>
              <a:gd name="T63" fmla="*/ 62 h 148"/>
              <a:gd name="T64" fmla="*/ 132 w 148"/>
              <a:gd name="T65" fmla="*/ 60 h 148"/>
              <a:gd name="T66" fmla="*/ 137 w 148"/>
              <a:gd name="T67" fmla="*/ 67 h 148"/>
              <a:gd name="T68" fmla="*/ 130 w 148"/>
              <a:gd name="T69" fmla="*/ 44 h 148"/>
              <a:gd name="T70" fmla="*/ 124 w 148"/>
              <a:gd name="T71" fmla="*/ 45 h 148"/>
              <a:gd name="T72" fmla="*/ 123 w 148"/>
              <a:gd name="T73" fmla="*/ 47 h 148"/>
              <a:gd name="T74" fmla="*/ 99 w 148"/>
              <a:gd name="T75" fmla="*/ 42 h 148"/>
              <a:gd name="T76" fmla="*/ 82 w 148"/>
              <a:gd name="T77" fmla="*/ 20 h 148"/>
              <a:gd name="T78" fmla="*/ 82 w 148"/>
              <a:gd name="T79" fmla="*/ 18 h 148"/>
              <a:gd name="T80" fmla="*/ 91 w 148"/>
              <a:gd name="T81" fmla="*/ 12 h 148"/>
              <a:gd name="T82" fmla="*/ 55 w 148"/>
              <a:gd name="T83" fmla="*/ 14 h 148"/>
              <a:gd name="T84" fmla="*/ 64 w 148"/>
              <a:gd name="T85" fmla="*/ 18 h 148"/>
              <a:gd name="T86" fmla="*/ 58 w 148"/>
              <a:gd name="T87" fmla="*/ 31 h 148"/>
              <a:gd name="T88" fmla="*/ 51 w 148"/>
              <a:gd name="T89" fmla="*/ 42 h 148"/>
              <a:gd name="T90" fmla="*/ 58 w 148"/>
              <a:gd name="T91" fmla="*/ 53 h 148"/>
              <a:gd name="T92" fmla="*/ 51 w 148"/>
              <a:gd name="T93" fmla="*/ 84 h 148"/>
              <a:gd name="T94" fmla="*/ 78 w 148"/>
              <a:gd name="T95" fmla="*/ 100 h 148"/>
              <a:gd name="T96" fmla="*/ 100 w 148"/>
              <a:gd name="T97" fmla="*/ 82 h 148"/>
              <a:gd name="T98" fmla="*/ 91 w 148"/>
              <a:gd name="T99" fmla="*/ 5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 h="148">
                <a:moveTo>
                  <a:pt x="29" y="16"/>
                </a:moveTo>
                <a:lnTo>
                  <a:pt x="29" y="16"/>
                </a:lnTo>
                <a:lnTo>
                  <a:pt x="42" y="9"/>
                </a:lnTo>
                <a:lnTo>
                  <a:pt x="55" y="3"/>
                </a:lnTo>
                <a:lnTo>
                  <a:pt x="69" y="0"/>
                </a:lnTo>
                <a:lnTo>
                  <a:pt x="84" y="0"/>
                </a:lnTo>
                <a:lnTo>
                  <a:pt x="84" y="0"/>
                </a:lnTo>
                <a:lnTo>
                  <a:pt x="97" y="3"/>
                </a:lnTo>
                <a:lnTo>
                  <a:pt x="110" y="9"/>
                </a:lnTo>
                <a:lnTo>
                  <a:pt x="123" y="18"/>
                </a:lnTo>
                <a:lnTo>
                  <a:pt x="134" y="29"/>
                </a:lnTo>
                <a:lnTo>
                  <a:pt x="134" y="29"/>
                </a:lnTo>
                <a:lnTo>
                  <a:pt x="141" y="42"/>
                </a:lnTo>
                <a:lnTo>
                  <a:pt x="146" y="55"/>
                </a:lnTo>
                <a:lnTo>
                  <a:pt x="148" y="69"/>
                </a:lnTo>
                <a:lnTo>
                  <a:pt x="148" y="82"/>
                </a:lnTo>
                <a:lnTo>
                  <a:pt x="148" y="82"/>
                </a:lnTo>
                <a:lnTo>
                  <a:pt x="146" y="97"/>
                </a:lnTo>
                <a:lnTo>
                  <a:pt x="141" y="110"/>
                </a:lnTo>
                <a:lnTo>
                  <a:pt x="132" y="122"/>
                </a:lnTo>
                <a:lnTo>
                  <a:pt x="121" y="133"/>
                </a:lnTo>
                <a:lnTo>
                  <a:pt x="121" y="133"/>
                </a:lnTo>
                <a:lnTo>
                  <a:pt x="108" y="141"/>
                </a:lnTo>
                <a:lnTo>
                  <a:pt x="95" y="146"/>
                </a:lnTo>
                <a:lnTo>
                  <a:pt x="80" y="148"/>
                </a:lnTo>
                <a:lnTo>
                  <a:pt x="66" y="148"/>
                </a:lnTo>
                <a:lnTo>
                  <a:pt x="66" y="148"/>
                </a:lnTo>
                <a:lnTo>
                  <a:pt x="53" y="144"/>
                </a:lnTo>
                <a:lnTo>
                  <a:pt x="38" y="139"/>
                </a:lnTo>
                <a:lnTo>
                  <a:pt x="27" y="132"/>
                </a:lnTo>
                <a:lnTo>
                  <a:pt x="16" y="121"/>
                </a:lnTo>
                <a:lnTo>
                  <a:pt x="16" y="121"/>
                </a:lnTo>
                <a:lnTo>
                  <a:pt x="9" y="108"/>
                </a:lnTo>
                <a:lnTo>
                  <a:pt x="3" y="95"/>
                </a:lnTo>
                <a:lnTo>
                  <a:pt x="0" y="80"/>
                </a:lnTo>
                <a:lnTo>
                  <a:pt x="1" y="66"/>
                </a:lnTo>
                <a:lnTo>
                  <a:pt x="1" y="66"/>
                </a:lnTo>
                <a:lnTo>
                  <a:pt x="3" y="51"/>
                </a:lnTo>
                <a:lnTo>
                  <a:pt x="9" y="38"/>
                </a:lnTo>
                <a:lnTo>
                  <a:pt x="18" y="27"/>
                </a:lnTo>
                <a:lnTo>
                  <a:pt x="29" y="16"/>
                </a:lnTo>
                <a:lnTo>
                  <a:pt x="29" y="16"/>
                </a:lnTo>
                <a:close/>
                <a:moveTo>
                  <a:pt x="51" y="42"/>
                </a:moveTo>
                <a:lnTo>
                  <a:pt x="38" y="45"/>
                </a:lnTo>
                <a:lnTo>
                  <a:pt x="27" y="49"/>
                </a:lnTo>
                <a:lnTo>
                  <a:pt x="27" y="49"/>
                </a:lnTo>
                <a:lnTo>
                  <a:pt x="25" y="49"/>
                </a:lnTo>
                <a:lnTo>
                  <a:pt x="23" y="49"/>
                </a:lnTo>
                <a:lnTo>
                  <a:pt x="23" y="49"/>
                </a:lnTo>
                <a:lnTo>
                  <a:pt x="23" y="49"/>
                </a:lnTo>
                <a:lnTo>
                  <a:pt x="23" y="49"/>
                </a:lnTo>
                <a:lnTo>
                  <a:pt x="23" y="40"/>
                </a:lnTo>
                <a:lnTo>
                  <a:pt x="23" y="38"/>
                </a:lnTo>
                <a:lnTo>
                  <a:pt x="23" y="38"/>
                </a:lnTo>
                <a:lnTo>
                  <a:pt x="16" y="51"/>
                </a:lnTo>
                <a:lnTo>
                  <a:pt x="11" y="67"/>
                </a:lnTo>
                <a:lnTo>
                  <a:pt x="11" y="67"/>
                </a:lnTo>
                <a:lnTo>
                  <a:pt x="11" y="77"/>
                </a:lnTo>
                <a:lnTo>
                  <a:pt x="12" y="75"/>
                </a:lnTo>
                <a:lnTo>
                  <a:pt x="16" y="69"/>
                </a:lnTo>
                <a:lnTo>
                  <a:pt x="16" y="69"/>
                </a:lnTo>
                <a:lnTo>
                  <a:pt x="18" y="67"/>
                </a:lnTo>
                <a:lnTo>
                  <a:pt x="20" y="67"/>
                </a:lnTo>
                <a:lnTo>
                  <a:pt x="20" y="67"/>
                </a:lnTo>
                <a:lnTo>
                  <a:pt x="20" y="67"/>
                </a:lnTo>
                <a:lnTo>
                  <a:pt x="20" y="67"/>
                </a:lnTo>
                <a:lnTo>
                  <a:pt x="29" y="78"/>
                </a:lnTo>
                <a:lnTo>
                  <a:pt x="38" y="88"/>
                </a:lnTo>
                <a:lnTo>
                  <a:pt x="38" y="88"/>
                </a:lnTo>
                <a:lnTo>
                  <a:pt x="38" y="88"/>
                </a:lnTo>
                <a:lnTo>
                  <a:pt x="38" y="100"/>
                </a:lnTo>
                <a:lnTo>
                  <a:pt x="40" y="113"/>
                </a:lnTo>
                <a:lnTo>
                  <a:pt x="40" y="113"/>
                </a:lnTo>
                <a:lnTo>
                  <a:pt x="38" y="115"/>
                </a:lnTo>
                <a:lnTo>
                  <a:pt x="38" y="115"/>
                </a:lnTo>
                <a:lnTo>
                  <a:pt x="38" y="115"/>
                </a:lnTo>
                <a:lnTo>
                  <a:pt x="36" y="115"/>
                </a:lnTo>
                <a:lnTo>
                  <a:pt x="29" y="113"/>
                </a:lnTo>
                <a:lnTo>
                  <a:pt x="23" y="113"/>
                </a:lnTo>
                <a:lnTo>
                  <a:pt x="23" y="113"/>
                </a:lnTo>
                <a:lnTo>
                  <a:pt x="25" y="113"/>
                </a:lnTo>
                <a:lnTo>
                  <a:pt x="25" y="113"/>
                </a:lnTo>
                <a:lnTo>
                  <a:pt x="33" y="122"/>
                </a:lnTo>
                <a:lnTo>
                  <a:pt x="40" y="128"/>
                </a:lnTo>
                <a:lnTo>
                  <a:pt x="51" y="133"/>
                </a:lnTo>
                <a:lnTo>
                  <a:pt x="60" y="137"/>
                </a:lnTo>
                <a:lnTo>
                  <a:pt x="56" y="132"/>
                </a:lnTo>
                <a:lnTo>
                  <a:pt x="53" y="126"/>
                </a:lnTo>
                <a:lnTo>
                  <a:pt x="53" y="126"/>
                </a:lnTo>
                <a:lnTo>
                  <a:pt x="51" y="124"/>
                </a:lnTo>
                <a:lnTo>
                  <a:pt x="53" y="122"/>
                </a:lnTo>
                <a:lnTo>
                  <a:pt x="53" y="122"/>
                </a:lnTo>
                <a:lnTo>
                  <a:pt x="53" y="122"/>
                </a:lnTo>
                <a:lnTo>
                  <a:pt x="53" y="122"/>
                </a:lnTo>
                <a:lnTo>
                  <a:pt x="64" y="117"/>
                </a:lnTo>
                <a:lnTo>
                  <a:pt x="77" y="113"/>
                </a:lnTo>
                <a:lnTo>
                  <a:pt x="77" y="113"/>
                </a:lnTo>
                <a:lnTo>
                  <a:pt x="78" y="113"/>
                </a:lnTo>
                <a:lnTo>
                  <a:pt x="89" y="117"/>
                </a:lnTo>
                <a:lnTo>
                  <a:pt x="102" y="121"/>
                </a:lnTo>
                <a:lnTo>
                  <a:pt x="102" y="121"/>
                </a:lnTo>
                <a:lnTo>
                  <a:pt x="102" y="121"/>
                </a:lnTo>
                <a:lnTo>
                  <a:pt x="102" y="122"/>
                </a:lnTo>
                <a:lnTo>
                  <a:pt x="102" y="122"/>
                </a:lnTo>
                <a:lnTo>
                  <a:pt x="102" y="122"/>
                </a:lnTo>
                <a:lnTo>
                  <a:pt x="99" y="130"/>
                </a:lnTo>
                <a:lnTo>
                  <a:pt x="97" y="133"/>
                </a:lnTo>
                <a:lnTo>
                  <a:pt x="97" y="133"/>
                </a:lnTo>
                <a:lnTo>
                  <a:pt x="106" y="130"/>
                </a:lnTo>
                <a:lnTo>
                  <a:pt x="113" y="124"/>
                </a:lnTo>
                <a:lnTo>
                  <a:pt x="113" y="124"/>
                </a:lnTo>
                <a:lnTo>
                  <a:pt x="123" y="117"/>
                </a:lnTo>
                <a:lnTo>
                  <a:pt x="130" y="108"/>
                </a:lnTo>
                <a:lnTo>
                  <a:pt x="128" y="108"/>
                </a:lnTo>
                <a:lnTo>
                  <a:pt x="119" y="110"/>
                </a:lnTo>
                <a:lnTo>
                  <a:pt x="119" y="110"/>
                </a:lnTo>
                <a:lnTo>
                  <a:pt x="119" y="110"/>
                </a:lnTo>
                <a:lnTo>
                  <a:pt x="117" y="110"/>
                </a:lnTo>
                <a:lnTo>
                  <a:pt x="117" y="110"/>
                </a:lnTo>
                <a:lnTo>
                  <a:pt x="117" y="108"/>
                </a:lnTo>
                <a:lnTo>
                  <a:pt x="117" y="108"/>
                </a:lnTo>
                <a:lnTo>
                  <a:pt x="115" y="97"/>
                </a:lnTo>
                <a:lnTo>
                  <a:pt x="115" y="84"/>
                </a:lnTo>
                <a:lnTo>
                  <a:pt x="115" y="84"/>
                </a:lnTo>
                <a:lnTo>
                  <a:pt x="115" y="82"/>
                </a:lnTo>
                <a:lnTo>
                  <a:pt x="115" y="82"/>
                </a:lnTo>
                <a:lnTo>
                  <a:pt x="123" y="71"/>
                </a:lnTo>
                <a:lnTo>
                  <a:pt x="130" y="62"/>
                </a:lnTo>
                <a:lnTo>
                  <a:pt x="130" y="62"/>
                </a:lnTo>
                <a:lnTo>
                  <a:pt x="130" y="60"/>
                </a:lnTo>
                <a:lnTo>
                  <a:pt x="132" y="60"/>
                </a:lnTo>
                <a:lnTo>
                  <a:pt x="132" y="60"/>
                </a:lnTo>
                <a:lnTo>
                  <a:pt x="132" y="62"/>
                </a:lnTo>
                <a:lnTo>
                  <a:pt x="132" y="62"/>
                </a:lnTo>
                <a:lnTo>
                  <a:pt x="137" y="67"/>
                </a:lnTo>
                <a:lnTo>
                  <a:pt x="137" y="67"/>
                </a:lnTo>
                <a:lnTo>
                  <a:pt x="137" y="67"/>
                </a:lnTo>
                <a:lnTo>
                  <a:pt x="137" y="58"/>
                </a:lnTo>
                <a:lnTo>
                  <a:pt x="134" y="51"/>
                </a:lnTo>
                <a:lnTo>
                  <a:pt x="130" y="44"/>
                </a:lnTo>
                <a:lnTo>
                  <a:pt x="124" y="36"/>
                </a:lnTo>
                <a:lnTo>
                  <a:pt x="124" y="36"/>
                </a:lnTo>
                <a:lnTo>
                  <a:pt x="124" y="45"/>
                </a:lnTo>
                <a:lnTo>
                  <a:pt x="124" y="45"/>
                </a:lnTo>
                <a:lnTo>
                  <a:pt x="124" y="47"/>
                </a:lnTo>
                <a:lnTo>
                  <a:pt x="123" y="47"/>
                </a:lnTo>
                <a:lnTo>
                  <a:pt x="123" y="47"/>
                </a:lnTo>
                <a:lnTo>
                  <a:pt x="123" y="47"/>
                </a:lnTo>
                <a:lnTo>
                  <a:pt x="123" y="47"/>
                </a:lnTo>
                <a:lnTo>
                  <a:pt x="110" y="44"/>
                </a:lnTo>
                <a:lnTo>
                  <a:pt x="99" y="42"/>
                </a:lnTo>
                <a:lnTo>
                  <a:pt x="99" y="42"/>
                </a:lnTo>
                <a:lnTo>
                  <a:pt x="97" y="40"/>
                </a:lnTo>
                <a:lnTo>
                  <a:pt x="89" y="31"/>
                </a:lnTo>
                <a:lnTo>
                  <a:pt x="82" y="20"/>
                </a:lnTo>
                <a:lnTo>
                  <a:pt x="82" y="20"/>
                </a:lnTo>
                <a:lnTo>
                  <a:pt x="80" y="20"/>
                </a:lnTo>
                <a:lnTo>
                  <a:pt x="82" y="18"/>
                </a:lnTo>
                <a:lnTo>
                  <a:pt x="82" y="18"/>
                </a:lnTo>
                <a:lnTo>
                  <a:pt x="82" y="18"/>
                </a:lnTo>
                <a:lnTo>
                  <a:pt x="82" y="18"/>
                </a:lnTo>
                <a:lnTo>
                  <a:pt x="89" y="14"/>
                </a:lnTo>
                <a:lnTo>
                  <a:pt x="91" y="12"/>
                </a:lnTo>
                <a:lnTo>
                  <a:pt x="91" y="12"/>
                </a:lnTo>
                <a:lnTo>
                  <a:pt x="82" y="11"/>
                </a:lnTo>
                <a:lnTo>
                  <a:pt x="82" y="11"/>
                </a:lnTo>
                <a:lnTo>
                  <a:pt x="69" y="11"/>
                </a:lnTo>
                <a:lnTo>
                  <a:pt x="55" y="14"/>
                </a:lnTo>
                <a:lnTo>
                  <a:pt x="55" y="14"/>
                </a:lnTo>
                <a:lnTo>
                  <a:pt x="64" y="16"/>
                </a:lnTo>
                <a:lnTo>
                  <a:pt x="64" y="16"/>
                </a:lnTo>
                <a:lnTo>
                  <a:pt x="64" y="18"/>
                </a:lnTo>
                <a:lnTo>
                  <a:pt x="64" y="20"/>
                </a:lnTo>
                <a:lnTo>
                  <a:pt x="64" y="20"/>
                </a:lnTo>
                <a:lnTo>
                  <a:pt x="64" y="20"/>
                </a:lnTo>
                <a:lnTo>
                  <a:pt x="58" y="31"/>
                </a:lnTo>
                <a:lnTo>
                  <a:pt x="51" y="42"/>
                </a:lnTo>
                <a:lnTo>
                  <a:pt x="51" y="42"/>
                </a:lnTo>
                <a:lnTo>
                  <a:pt x="51" y="42"/>
                </a:lnTo>
                <a:lnTo>
                  <a:pt x="51" y="42"/>
                </a:lnTo>
                <a:lnTo>
                  <a:pt x="51" y="42"/>
                </a:lnTo>
                <a:close/>
                <a:moveTo>
                  <a:pt x="60" y="53"/>
                </a:moveTo>
                <a:lnTo>
                  <a:pt x="60" y="53"/>
                </a:lnTo>
                <a:lnTo>
                  <a:pt x="58" y="53"/>
                </a:lnTo>
                <a:lnTo>
                  <a:pt x="55" y="67"/>
                </a:lnTo>
                <a:lnTo>
                  <a:pt x="51" y="82"/>
                </a:lnTo>
                <a:lnTo>
                  <a:pt x="51" y="82"/>
                </a:lnTo>
                <a:lnTo>
                  <a:pt x="51" y="84"/>
                </a:lnTo>
                <a:lnTo>
                  <a:pt x="64" y="91"/>
                </a:lnTo>
                <a:lnTo>
                  <a:pt x="75" y="100"/>
                </a:lnTo>
                <a:lnTo>
                  <a:pt x="75" y="100"/>
                </a:lnTo>
                <a:lnTo>
                  <a:pt x="78" y="100"/>
                </a:lnTo>
                <a:lnTo>
                  <a:pt x="89" y="91"/>
                </a:lnTo>
                <a:lnTo>
                  <a:pt x="100" y="82"/>
                </a:lnTo>
                <a:lnTo>
                  <a:pt x="100" y="82"/>
                </a:lnTo>
                <a:lnTo>
                  <a:pt x="100" y="82"/>
                </a:lnTo>
                <a:lnTo>
                  <a:pt x="100" y="80"/>
                </a:lnTo>
                <a:lnTo>
                  <a:pt x="97" y="66"/>
                </a:lnTo>
                <a:lnTo>
                  <a:pt x="91" y="53"/>
                </a:lnTo>
                <a:lnTo>
                  <a:pt x="91" y="53"/>
                </a:lnTo>
                <a:lnTo>
                  <a:pt x="89" y="51"/>
                </a:lnTo>
                <a:lnTo>
                  <a:pt x="75" y="51"/>
                </a:lnTo>
                <a:lnTo>
                  <a:pt x="60" y="53"/>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346"/>
          <p:cNvSpPr>
            <a:spLocks noEditPoints="1"/>
          </p:cNvSpPr>
          <p:nvPr/>
        </p:nvSpPr>
        <p:spPr bwMode="auto">
          <a:xfrm>
            <a:off x="8895715" y="1227455"/>
            <a:ext cx="274955" cy="273685"/>
          </a:xfrm>
          <a:custGeom>
            <a:avLst/>
            <a:gdLst>
              <a:gd name="T0" fmla="*/ 73 w 146"/>
              <a:gd name="T1" fmla="*/ 0 h 145"/>
              <a:gd name="T2" fmla="*/ 100 w 146"/>
              <a:gd name="T3" fmla="*/ 5 h 145"/>
              <a:gd name="T4" fmla="*/ 124 w 146"/>
              <a:gd name="T5" fmla="*/ 20 h 145"/>
              <a:gd name="T6" fmla="*/ 141 w 146"/>
              <a:gd name="T7" fmla="*/ 44 h 145"/>
              <a:gd name="T8" fmla="*/ 146 w 146"/>
              <a:gd name="T9" fmla="*/ 72 h 145"/>
              <a:gd name="T10" fmla="*/ 145 w 146"/>
              <a:gd name="T11" fmla="*/ 86 h 145"/>
              <a:gd name="T12" fmla="*/ 134 w 146"/>
              <a:gd name="T13" fmla="*/ 112 h 145"/>
              <a:gd name="T14" fmla="*/ 113 w 146"/>
              <a:gd name="T15" fmla="*/ 132 h 145"/>
              <a:gd name="T16" fmla="*/ 88 w 146"/>
              <a:gd name="T17" fmla="*/ 143 h 145"/>
              <a:gd name="T18" fmla="*/ 73 w 146"/>
              <a:gd name="T19" fmla="*/ 145 h 145"/>
              <a:gd name="T20" fmla="*/ 45 w 146"/>
              <a:gd name="T21" fmla="*/ 139 h 145"/>
              <a:gd name="T22" fmla="*/ 22 w 146"/>
              <a:gd name="T23" fmla="*/ 123 h 145"/>
              <a:gd name="T24" fmla="*/ 7 w 146"/>
              <a:gd name="T25" fmla="*/ 101 h 145"/>
              <a:gd name="T26" fmla="*/ 0 w 146"/>
              <a:gd name="T27" fmla="*/ 72 h 145"/>
              <a:gd name="T28" fmla="*/ 1 w 146"/>
              <a:gd name="T29" fmla="*/ 57 h 145"/>
              <a:gd name="T30" fmla="*/ 12 w 146"/>
              <a:gd name="T31" fmla="*/ 31 h 145"/>
              <a:gd name="T32" fmla="*/ 33 w 146"/>
              <a:gd name="T33" fmla="*/ 11 h 145"/>
              <a:gd name="T34" fmla="*/ 58 w 146"/>
              <a:gd name="T35" fmla="*/ 0 h 145"/>
              <a:gd name="T36" fmla="*/ 73 w 146"/>
              <a:gd name="T37" fmla="*/ 0 h 145"/>
              <a:gd name="T38" fmla="*/ 33 w 146"/>
              <a:gd name="T39" fmla="*/ 20 h 145"/>
              <a:gd name="T40" fmla="*/ 23 w 146"/>
              <a:gd name="T41" fmla="*/ 29 h 145"/>
              <a:gd name="T42" fmla="*/ 47 w 146"/>
              <a:gd name="T43" fmla="*/ 49 h 145"/>
              <a:gd name="T44" fmla="*/ 53 w 146"/>
              <a:gd name="T45" fmla="*/ 46 h 145"/>
              <a:gd name="T46" fmla="*/ 82 w 146"/>
              <a:gd name="T47" fmla="*/ 103 h 145"/>
              <a:gd name="T48" fmla="*/ 67 w 146"/>
              <a:gd name="T49" fmla="*/ 103 h 145"/>
              <a:gd name="T50" fmla="*/ 58 w 146"/>
              <a:gd name="T51" fmla="*/ 134 h 145"/>
              <a:gd name="T52" fmla="*/ 67 w 146"/>
              <a:gd name="T53" fmla="*/ 136 h 145"/>
              <a:gd name="T54" fmla="*/ 86 w 146"/>
              <a:gd name="T55" fmla="*/ 134 h 145"/>
              <a:gd name="T56" fmla="*/ 82 w 146"/>
              <a:gd name="T57" fmla="*/ 103 h 145"/>
              <a:gd name="T58" fmla="*/ 106 w 146"/>
              <a:gd name="T59" fmla="*/ 70 h 145"/>
              <a:gd name="T60" fmla="*/ 137 w 146"/>
              <a:gd name="T61" fmla="*/ 62 h 145"/>
              <a:gd name="T62" fmla="*/ 132 w 146"/>
              <a:gd name="T63" fmla="*/ 40 h 145"/>
              <a:gd name="T64" fmla="*/ 104 w 146"/>
              <a:gd name="T65" fmla="*/ 57 h 145"/>
              <a:gd name="T66" fmla="*/ 106 w 146"/>
              <a:gd name="T67" fmla="*/ 70 h 145"/>
              <a:gd name="T68" fmla="*/ 75 w 146"/>
              <a:gd name="T69" fmla="*/ 37 h 145"/>
              <a:gd name="T70" fmla="*/ 69 w 146"/>
              <a:gd name="T71" fmla="*/ 5 h 145"/>
              <a:gd name="T72" fmla="*/ 53 w 146"/>
              <a:gd name="T73" fmla="*/ 9 h 145"/>
              <a:gd name="T74" fmla="*/ 38 w 146"/>
              <a:gd name="T75" fmla="*/ 16 h 145"/>
              <a:gd name="T76" fmla="*/ 55 w 146"/>
              <a:gd name="T77" fmla="*/ 44 h 145"/>
              <a:gd name="T78" fmla="*/ 75 w 146"/>
              <a:gd name="T79" fmla="*/ 37 h 145"/>
              <a:gd name="T80" fmla="*/ 75 w 146"/>
              <a:gd name="T81" fmla="*/ 37 h 145"/>
              <a:gd name="T82" fmla="*/ 73 w 146"/>
              <a:gd name="T83" fmla="*/ 51 h 145"/>
              <a:gd name="T84" fmla="*/ 58 w 146"/>
              <a:gd name="T85" fmla="*/ 57 h 145"/>
              <a:gd name="T86" fmla="*/ 53 w 146"/>
              <a:gd name="T87" fmla="*/ 72 h 145"/>
              <a:gd name="T88" fmla="*/ 55 w 146"/>
              <a:gd name="T89" fmla="*/ 81 h 145"/>
              <a:gd name="T90" fmla="*/ 66 w 146"/>
              <a:gd name="T91" fmla="*/ 92 h 145"/>
              <a:gd name="T92" fmla="*/ 73 w 146"/>
              <a:gd name="T93" fmla="*/ 94 h 145"/>
              <a:gd name="T94" fmla="*/ 88 w 146"/>
              <a:gd name="T95" fmla="*/ 86 h 145"/>
              <a:gd name="T96" fmla="*/ 93 w 146"/>
              <a:gd name="T97" fmla="*/ 72 h 145"/>
              <a:gd name="T98" fmla="*/ 91 w 146"/>
              <a:gd name="T99" fmla="*/ 64 h 145"/>
              <a:gd name="T100" fmla="*/ 80 w 146"/>
              <a:gd name="T101" fmla="*/ 53 h 145"/>
              <a:gd name="T102" fmla="*/ 73 w 146"/>
              <a:gd name="T103" fmla="*/ 5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6" h="145">
                <a:moveTo>
                  <a:pt x="73" y="0"/>
                </a:moveTo>
                <a:lnTo>
                  <a:pt x="73" y="0"/>
                </a:lnTo>
                <a:lnTo>
                  <a:pt x="88" y="0"/>
                </a:lnTo>
                <a:lnTo>
                  <a:pt x="100" y="5"/>
                </a:lnTo>
                <a:lnTo>
                  <a:pt x="113" y="11"/>
                </a:lnTo>
                <a:lnTo>
                  <a:pt x="124" y="20"/>
                </a:lnTo>
                <a:lnTo>
                  <a:pt x="134" y="31"/>
                </a:lnTo>
                <a:lnTo>
                  <a:pt x="141" y="44"/>
                </a:lnTo>
                <a:lnTo>
                  <a:pt x="145" y="57"/>
                </a:lnTo>
                <a:lnTo>
                  <a:pt x="146" y="72"/>
                </a:lnTo>
                <a:lnTo>
                  <a:pt x="146" y="72"/>
                </a:lnTo>
                <a:lnTo>
                  <a:pt x="145" y="86"/>
                </a:lnTo>
                <a:lnTo>
                  <a:pt x="141" y="101"/>
                </a:lnTo>
                <a:lnTo>
                  <a:pt x="134" y="112"/>
                </a:lnTo>
                <a:lnTo>
                  <a:pt x="124" y="123"/>
                </a:lnTo>
                <a:lnTo>
                  <a:pt x="113" y="132"/>
                </a:lnTo>
                <a:lnTo>
                  <a:pt x="100" y="139"/>
                </a:lnTo>
                <a:lnTo>
                  <a:pt x="88" y="143"/>
                </a:lnTo>
                <a:lnTo>
                  <a:pt x="73" y="145"/>
                </a:lnTo>
                <a:lnTo>
                  <a:pt x="73" y="145"/>
                </a:lnTo>
                <a:lnTo>
                  <a:pt x="58" y="143"/>
                </a:lnTo>
                <a:lnTo>
                  <a:pt x="45" y="139"/>
                </a:lnTo>
                <a:lnTo>
                  <a:pt x="33" y="132"/>
                </a:lnTo>
                <a:lnTo>
                  <a:pt x="22" y="123"/>
                </a:lnTo>
                <a:lnTo>
                  <a:pt x="12" y="112"/>
                </a:lnTo>
                <a:lnTo>
                  <a:pt x="7" y="101"/>
                </a:lnTo>
                <a:lnTo>
                  <a:pt x="1" y="86"/>
                </a:lnTo>
                <a:lnTo>
                  <a:pt x="0" y="72"/>
                </a:lnTo>
                <a:lnTo>
                  <a:pt x="0" y="72"/>
                </a:lnTo>
                <a:lnTo>
                  <a:pt x="1" y="57"/>
                </a:lnTo>
                <a:lnTo>
                  <a:pt x="7" y="44"/>
                </a:lnTo>
                <a:lnTo>
                  <a:pt x="12" y="31"/>
                </a:lnTo>
                <a:lnTo>
                  <a:pt x="22" y="20"/>
                </a:lnTo>
                <a:lnTo>
                  <a:pt x="33" y="11"/>
                </a:lnTo>
                <a:lnTo>
                  <a:pt x="45" y="5"/>
                </a:lnTo>
                <a:lnTo>
                  <a:pt x="58" y="0"/>
                </a:lnTo>
                <a:lnTo>
                  <a:pt x="73" y="0"/>
                </a:lnTo>
                <a:lnTo>
                  <a:pt x="73" y="0"/>
                </a:lnTo>
                <a:close/>
                <a:moveTo>
                  <a:pt x="53" y="46"/>
                </a:moveTo>
                <a:lnTo>
                  <a:pt x="33" y="20"/>
                </a:lnTo>
                <a:lnTo>
                  <a:pt x="33" y="20"/>
                </a:lnTo>
                <a:lnTo>
                  <a:pt x="23" y="29"/>
                </a:lnTo>
                <a:lnTo>
                  <a:pt x="47" y="49"/>
                </a:lnTo>
                <a:lnTo>
                  <a:pt x="47" y="49"/>
                </a:lnTo>
                <a:lnTo>
                  <a:pt x="53" y="46"/>
                </a:lnTo>
                <a:lnTo>
                  <a:pt x="53" y="46"/>
                </a:lnTo>
                <a:close/>
                <a:moveTo>
                  <a:pt x="82" y="103"/>
                </a:moveTo>
                <a:lnTo>
                  <a:pt x="82" y="103"/>
                </a:lnTo>
                <a:lnTo>
                  <a:pt x="75" y="105"/>
                </a:lnTo>
                <a:lnTo>
                  <a:pt x="67" y="103"/>
                </a:lnTo>
                <a:lnTo>
                  <a:pt x="67" y="103"/>
                </a:lnTo>
                <a:lnTo>
                  <a:pt x="58" y="134"/>
                </a:lnTo>
                <a:lnTo>
                  <a:pt x="58" y="134"/>
                </a:lnTo>
                <a:lnTo>
                  <a:pt x="67" y="136"/>
                </a:lnTo>
                <a:lnTo>
                  <a:pt x="77" y="136"/>
                </a:lnTo>
                <a:lnTo>
                  <a:pt x="86" y="134"/>
                </a:lnTo>
                <a:lnTo>
                  <a:pt x="95" y="132"/>
                </a:lnTo>
                <a:lnTo>
                  <a:pt x="82" y="103"/>
                </a:lnTo>
                <a:lnTo>
                  <a:pt x="82" y="103"/>
                </a:lnTo>
                <a:close/>
                <a:moveTo>
                  <a:pt x="106" y="70"/>
                </a:moveTo>
                <a:lnTo>
                  <a:pt x="137" y="62"/>
                </a:lnTo>
                <a:lnTo>
                  <a:pt x="137" y="62"/>
                </a:lnTo>
                <a:lnTo>
                  <a:pt x="135" y="49"/>
                </a:lnTo>
                <a:lnTo>
                  <a:pt x="132" y="40"/>
                </a:lnTo>
                <a:lnTo>
                  <a:pt x="104" y="57"/>
                </a:lnTo>
                <a:lnTo>
                  <a:pt x="104" y="57"/>
                </a:lnTo>
                <a:lnTo>
                  <a:pt x="106" y="62"/>
                </a:lnTo>
                <a:lnTo>
                  <a:pt x="106" y="70"/>
                </a:lnTo>
                <a:lnTo>
                  <a:pt x="106" y="70"/>
                </a:lnTo>
                <a:close/>
                <a:moveTo>
                  <a:pt x="75" y="37"/>
                </a:moveTo>
                <a:lnTo>
                  <a:pt x="69" y="5"/>
                </a:lnTo>
                <a:lnTo>
                  <a:pt x="69" y="5"/>
                </a:lnTo>
                <a:lnTo>
                  <a:pt x="62" y="7"/>
                </a:lnTo>
                <a:lnTo>
                  <a:pt x="53" y="9"/>
                </a:lnTo>
                <a:lnTo>
                  <a:pt x="45" y="11"/>
                </a:lnTo>
                <a:lnTo>
                  <a:pt x="38" y="16"/>
                </a:lnTo>
                <a:lnTo>
                  <a:pt x="55" y="44"/>
                </a:lnTo>
                <a:lnTo>
                  <a:pt x="55" y="44"/>
                </a:lnTo>
                <a:lnTo>
                  <a:pt x="64" y="38"/>
                </a:lnTo>
                <a:lnTo>
                  <a:pt x="75" y="37"/>
                </a:lnTo>
                <a:lnTo>
                  <a:pt x="75" y="37"/>
                </a:lnTo>
                <a:lnTo>
                  <a:pt x="75" y="37"/>
                </a:lnTo>
                <a:close/>
                <a:moveTo>
                  <a:pt x="73" y="51"/>
                </a:moveTo>
                <a:lnTo>
                  <a:pt x="73" y="51"/>
                </a:lnTo>
                <a:lnTo>
                  <a:pt x="66" y="53"/>
                </a:lnTo>
                <a:lnTo>
                  <a:pt x="58" y="57"/>
                </a:lnTo>
                <a:lnTo>
                  <a:pt x="55" y="64"/>
                </a:lnTo>
                <a:lnTo>
                  <a:pt x="53" y="72"/>
                </a:lnTo>
                <a:lnTo>
                  <a:pt x="53" y="72"/>
                </a:lnTo>
                <a:lnTo>
                  <a:pt x="55" y="81"/>
                </a:lnTo>
                <a:lnTo>
                  <a:pt x="58" y="86"/>
                </a:lnTo>
                <a:lnTo>
                  <a:pt x="66" y="92"/>
                </a:lnTo>
                <a:lnTo>
                  <a:pt x="73" y="94"/>
                </a:lnTo>
                <a:lnTo>
                  <a:pt x="73" y="94"/>
                </a:lnTo>
                <a:lnTo>
                  <a:pt x="80" y="92"/>
                </a:lnTo>
                <a:lnTo>
                  <a:pt x="88" y="86"/>
                </a:lnTo>
                <a:lnTo>
                  <a:pt x="91" y="81"/>
                </a:lnTo>
                <a:lnTo>
                  <a:pt x="93" y="72"/>
                </a:lnTo>
                <a:lnTo>
                  <a:pt x="93" y="72"/>
                </a:lnTo>
                <a:lnTo>
                  <a:pt x="91" y="64"/>
                </a:lnTo>
                <a:lnTo>
                  <a:pt x="88" y="57"/>
                </a:lnTo>
                <a:lnTo>
                  <a:pt x="80" y="53"/>
                </a:lnTo>
                <a:lnTo>
                  <a:pt x="73" y="51"/>
                </a:lnTo>
                <a:lnTo>
                  <a:pt x="73" y="51"/>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347"/>
          <p:cNvSpPr>
            <a:spLocks noEditPoints="1"/>
          </p:cNvSpPr>
          <p:nvPr/>
        </p:nvSpPr>
        <p:spPr bwMode="auto">
          <a:xfrm>
            <a:off x="8184515" y="1251903"/>
            <a:ext cx="314960" cy="224790"/>
          </a:xfrm>
          <a:custGeom>
            <a:avLst/>
            <a:gdLst>
              <a:gd name="T0" fmla="*/ 145 w 167"/>
              <a:gd name="T1" fmla="*/ 0 h 119"/>
              <a:gd name="T2" fmla="*/ 152 w 167"/>
              <a:gd name="T3" fmla="*/ 80 h 119"/>
              <a:gd name="T4" fmla="*/ 146 w 167"/>
              <a:gd name="T5" fmla="*/ 89 h 119"/>
              <a:gd name="T6" fmla="*/ 0 w 167"/>
              <a:gd name="T7" fmla="*/ 119 h 119"/>
              <a:gd name="T8" fmla="*/ 22 w 167"/>
              <a:gd name="T9" fmla="*/ 91 h 119"/>
              <a:gd name="T10" fmla="*/ 14 w 167"/>
              <a:gd name="T11" fmla="*/ 80 h 119"/>
              <a:gd name="T12" fmla="*/ 16 w 167"/>
              <a:gd name="T13" fmla="*/ 3 h 119"/>
              <a:gd name="T14" fmla="*/ 35 w 167"/>
              <a:gd name="T15" fmla="*/ 40 h 119"/>
              <a:gd name="T16" fmla="*/ 42 w 167"/>
              <a:gd name="T17" fmla="*/ 56 h 119"/>
              <a:gd name="T18" fmla="*/ 42 w 167"/>
              <a:gd name="T19" fmla="*/ 49 h 119"/>
              <a:gd name="T20" fmla="*/ 35 w 167"/>
              <a:gd name="T21" fmla="*/ 40 h 119"/>
              <a:gd name="T22" fmla="*/ 130 w 167"/>
              <a:gd name="T23" fmla="*/ 47 h 119"/>
              <a:gd name="T24" fmla="*/ 132 w 167"/>
              <a:gd name="T25" fmla="*/ 45 h 119"/>
              <a:gd name="T26" fmla="*/ 134 w 167"/>
              <a:gd name="T27" fmla="*/ 42 h 119"/>
              <a:gd name="T28" fmla="*/ 132 w 167"/>
              <a:gd name="T29" fmla="*/ 40 h 119"/>
              <a:gd name="T30" fmla="*/ 128 w 167"/>
              <a:gd name="T31" fmla="*/ 40 h 119"/>
              <a:gd name="T32" fmla="*/ 126 w 167"/>
              <a:gd name="T33" fmla="*/ 44 h 119"/>
              <a:gd name="T34" fmla="*/ 130 w 167"/>
              <a:gd name="T35" fmla="*/ 42 h 119"/>
              <a:gd name="T36" fmla="*/ 132 w 167"/>
              <a:gd name="T37" fmla="*/ 42 h 119"/>
              <a:gd name="T38" fmla="*/ 132 w 167"/>
              <a:gd name="T39" fmla="*/ 44 h 119"/>
              <a:gd name="T40" fmla="*/ 126 w 167"/>
              <a:gd name="T41" fmla="*/ 47 h 119"/>
              <a:gd name="T42" fmla="*/ 57 w 167"/>
              <a:gd name="T43" fmla="*/ 45 h 119"/>
              <a:gd name="T44" fmla="*/ 57 w 167"/>
              <a:gd name="T45" fmla="*/ 45 h 119"/>
              <a:gd name="T46" fmla="*/ 73 w 167"/>
              <a:gd name="T47" fmla="*/ 56 h 119"/>
              <a:gd name="T48" fmla="*/ 77 w 167"/>
              <a:gd name="T49" fmla="*/ 47 h 119"/>
              <a:gd name="T50" fmla="*/ 82 w 167"/>
              <a:gd name="T51" fmla="*/ 55 h 119"/>
              <a:gd name="T52" fmla="*/ 84 w 167"/>
              <a:gd name="T53" fmla="*/ 51 h 119"/>
              <a:gd name="T54" fmla="*/ 86 w 167"/>
              <a:gd name="T55" fmla="*/ 53 h 119"/>
              <a:gd name="T56" fmla="*/ 93 w 167"/>
              <a:gd name="T57" fmla="*/ 55 h 119"/>
              <a:gd name="T58" fmla="*/ 95 w 167"/>
              <a:gd name="T59" fmla="*/ 51 h 119"/>
              <a:gd name="T60" fmla="*/ 97 w 167"/>
              <a:gd name="T61" fmla="*/ 53 h 119"/>
              <a:gd name="T62" fmla="*/ 102 w 167"/>
              <a:gd name="T63" fmla="*/ 53 h 119"/>
              <a:gd name="T64" fmla="*/ 97 w 167"/>
              <a:gd name="T65" fmla="*/ 45 h 119"/>
              <a:gd name="T66" fmla="*/ 91 w 167"/>
              <a:gd name="T67" fmla="*/ 49 h 119"/>
              <a:gd name="T68" fmla="*/ 88 w 167"/>
              <a:gd name="T69" fmla="*/ 45 h 119"/>
              <a:gd name="T70" fmla="*/ 82 w 167"/>
              <a:gd name="T71" fmla="*/ 47 h 119"/>
              <a:gd name="T72" fmla="*/ 119 w 167"/>
              <a:gd name="T73" fmla="*/ 56 h 119"/>
              <a:gd name="T74" fmla="*/ 115 w 167"/>
              <a:gd name="T75" fmla="*/ 58 h 119"/>
              <a:gd name="T76" fmla="*/ 112 w 167"/>
              <a:gd name="T77" fmla="*/ 55 h 119"/>
              <a:gd name="T78" fmla="*/ 115 w 167"/>
              <a:gd name="T79" fmla="*/ 51 h 119"/>
              <a:gd name="T80" fmla="*/ 124 w 167"/>
              <a:gd name="T81" fmla="*/ 51 h 119"/>
              <a:gd name="T82" fmla="*/ 115 w 167"/>
              <a:gd name="T83" fmla="*/ 45 h 119"/>
              <a:gd name="T84" fmla="*/ 108 w 167"/>
              <a:gd name="T85" fmla="*/ 49 h 119"/>
              <a:gd name="T86" fmla="*/ 106 w 167"/>
              <a:gd name="T87" fmla="*/ 55 h 119"/>
              <a:gd name="T88" fmla="*/ 108 w 167"/>
              <a:gd name="T89" fmla="*/ 60 h 119"/>
              <a:gd name="T90" fmla="*/ 115 w 167"/>
              <a:gd name="T91" fmla="*/ 62 h 119"/>
              <a:gd name="T92" fmla="*/ 123 w 167"/>
              <a:gd name="T93" fmla="*/ 60 h 119"/>
              <a:gd name="T94" fmla="*/ 119 w 167"/>
              <a:gd name="T95" fmla="*/ 56 h 119"/>
              <a:gd name="T96" fmla="*/ 141 w 167"/>
              <a:gd name="T97" fmla="*/ 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7" h="119">
                <a:moveTo>
                  <a:pt x="25" y="0"/>
                </a:moveTo>
                <a:lnTo>
                  <a:pt x="139" y="0"/>
                </a:lnTo>
                <a:lnTo>
                  <a:pt x="139" y="0"/>
                </a:lnTo>
                <a:lnTo>
                  <a:pt x="145" y="0"/>
                </a:lnTo>
                <a:lnTo>
                  <a:pt x="148" y="3"/>
                </a:lnTo>
                <a:lnTo>
                  <a:pt x="150" y="7"/>
                </a:lnTo>
                <a:lnTo>
                  <a:pt x="152" y="11"/>
                </a:lnTo>
                <a:lnTo>
                  <a:pt x="152" y="80"/>
                </a:lnTo>
                <a:lnTo>
                  <a:pt x="152" y="80"/>
                </a:lnTo>
                <a:lnTo>
                  <a:pt x="152" y="84"/>
                </a:lnTo>
                <a:lnTo>
                  <a:pt x="148" y="88"/>
                </a:lnTo>
                <a:lnTo>
                  <a:pt x="146" y="89"/>
                </a:lnTo>
                <a:lnTo>
                  <a:pt x="143" y="91"/>
                </a:lnTo>
                <a:lnTo>
                  <a:pt x="167" y="108"/>
                </a:lnTo>
                <a:lnTo>
                  <a:pt x="167" y="119"/>
                </a:lnTo>
                <a:lnTo>
                  <a:pt x="0" y="119"/>
                </a:lnTo>
                <a:lnTo>
                  <a:pt x="0" y="108"/>
                </a:lnTo>
                <a:lnTo>
                  <a:pt x="22" y="91"/>
                </a:lnTo>
                <a:lnTo>
                  <a:pt x="22" y="91"/>
                </a:lnTo>
                <a:lnTo>
                  <a:pt x="22" y="91"/>
                </a:lnTo>
                <a:lnTo>
                  <a:pt x="18" y="89"/>
                </a:lnTo>
                <a:lnTo>
                  <a:pt x="16" y="88"/>
                </a:lnTo>
                <a:lnTo>
                  <a:pt x="14" y="84"/>
                </a:lnTo>
                <a:lnTo>
                  <a:pt x="14" y="80"/>
                </a:lnTo>
                <a:lnTo>
                  <a:pt x="14" y="11"/>
                </a:lnTo>
                <a:lnTo>
                  <a:pt x="14" y="11"/>
                </a:lnTo>
                <a:lnTo>
                  <a:pt x="14" y="7"/>
                </a:lnTo>
                <a:lnTo>
                  <a:pt x="16" y="3"/>
                </a:lnTo>
                <a:lnTo>
                  <a:pt x="22" y="0"/>
                </a:lnTo>
                <a:lnTo>
                  <a:pt x="25" y="0"/>
                </a:lnTo>
                <a:lnTo>
                  <a:pt x="25" y="0"/>
                </a:lnTo>
                <a:close/>
                <a:moveTo>
                  <a:pt x="35" y="40"/>
                </a:moveTo>
                <a:lnTo>
                  <a:pt x="35" y="62"/>
                </a:lnTo>
                <a:lnTo>
                  <a:pt x="53" y="62"/>
                </a:lnTo>
                <a:lnTo>
                  <a:pt x="53" y="56"/>
                </a:lnTo>
                <a:lnTo>
                  <a:pt x="42" y="56"/>
                </a:lnTo>
                <a:lnTo>
                  <a:pt x="42" y="53"/>
                </a:lnTo>
                <a:lnTo>
                  <a:pt x="51" y="53"/>
                </a:lnTo>
                <a:lnTo>
                  <a:pt x="51" y="49"/>
                </a:lnTo>
                <a:lnTo>
                  <a:pt x="42" y="49"/>
                </a:lnTo>
                <a:lnTo>
                  <a:pt x="42" y="45"/>
                </a:lnTo>
                <a:lnTo>
                  <a:pt x="53" y="45"/>
                </a:lnTo>
                <a:lnTo>
                  <a:pt x="53" y="40"/>
                </a:lnTo>
                <a:lnTo>
                  <a:pt x="35" y="40"/>
                </a:lnTo>
                <a:lnTo>
                  <a:pt x="35" y="40"/>
                </a:lnTo>
                <a:close/>
                <a:moveTo>
                  <a:pt x="134" y="51"/>
                </a:moveTo>
                <a:lnTo>
                  <a:pt x="134" y="47"/>
                </a:lnTo>
                <a:lnTo>
                  <a:pt x="130" y="47"/>
                </a:lnTo>
                <a:lnTo>
                  <a:pt x="130" y="47"/>
                </a:lnTo>
                <a:lnTo>
                  <a:pt x="130" y="47"/>
                </a:lnTo>
                <a:lnTo>
                  <a:pt x="130" y="47"/>
                </a:lnTo>
                <a:lnTo>
                  <a:pt x="132" y="45"/>
                </a:lnTo>
                <a:lnTo>
                  <a:pt x="132" y="45"/>
                </a:lnTo>
                <a:lnTo>
                  <a:pt x="134" y="44"/>
                </a:lnTo>
                <a:lnTo>
                  <a:pt x="134" y="44"/>
                </a:lnTo>
                <a:lnTo>
                  <a:pt x="134" y="42"/>
                </a:lnTo>
                <a:lnTo>
                  <a:pt x="134" y="42"/>
                </a:lnTo>
                <a:lnTo>
                  <a:pt x="134" y="40"/>
                </a:lnTo>
                <a:lnTo>
                  <a:pt x="134" y="40"/>
                </a:lnTo>
                <a:lnTo>
                  <a:pt x="132" y="40"/>
                </a:lnTo>
                <a:lnTo>
                  <a:pt x="132" y="40"/>
                </a:lnTo>
                <a:lnTo>
                  <a:pt x="130" y="40"/>
                </a:lnTo>
                <a:lnTo>
                  <a:pt x="130" y="40"/>
                </a:lnTo>
                <a:lnTo>
                  <a:pt x="128" y="40"/>
                </a:lnTo>
                <a:lnTo>
                  <a:pt x="128" y="40"/>
                </a:lnTo>
                <a:lnTo>
                  <a:pt x="126" y="40"/>
                </a:lnTo>
                <a:lnTo>
                  <a:pt x="126" y="40"/>
                </a:lnTo>
                <a:lnTo>
                  <a:pt x="126" y="44"/>
                </a:lnTo>
                <a:lnTo>
                  <a:pt x="128" y="44"/>
                </a:lnTo>
                <a:lnTo>
                  <a:pt x="128" y="44"/>
                </a:lnTo>
                <a:lnTo>
                  <a:pt x="130" y="42"/>
                </a:lnTo>
                <a:lnTo>
                  <a:pt x="130" y="42"/>
                </a:lnTo>
                <a:lnTo>
                  <a:pt x="130" y="42"/>
                </a:lnTo>
                <a:lnTo>
                  <a:pt x="130" y="42"/>
                </a:lnTo>
                <a:lnTo>
                  <a:pt x="132" y="42"/>
                </a:lnTo>
                <a:lnTo>
                  <a:pt x="132" y="42"/>
                </a:lnTo>
                <a:lnTo>
                  <a:pt x="132" y="42"/>
                </a:lnTo>
                <a:lnTo>
                  <a:pt x="132" y="42"/>
                </a:lnTo>
                <a:lnTo>
                  <a:pt x="132" y="44"/>
                </a:lnTo>
                <a:lnTo>
                  <a:pt x="132" y="44"/>
                </a:lnTo>
                <a:lnTo>
                  <a:pt x="130" y="45"/>
                </a:lnTo>
                <a:lnTo>
                  <a:pt x="130" y="45"/>
                </a:lnTo>
                <a:lnTo>
                  <a:pt x="126" y="47"/>
                </a:lnTo>
                <a:lnTo>
                  <a:pt x="126" y="47"/>
                </a:lnTo>
                <a:lnTo>
                  <a:pt x="124" y="51"/>
                </a:lnTo>
                <a:lnTo>
                  <a:pt x="134" y="51"/>
                </a:lnTo>
                <a:lnTo>
                  <a:pt x="134" y="51"/>
                </a:lnTo>
                <a:close/>
                <a:moveTo>
                  <a:pt x="57" y="45"/>
                </a:moveTo>
                <a:lnTo>
                  <a:pt x="57" y="51"/>
                </a:lnTo>
                <a:lnTo>
                  <a:pt x="73" y="51"/>
                </a:lnTo>
                <a:lnTo>
                  <a:pt x="73" y="45"/>
                </a:lnTo>
                <a:lnTo>
                  <a:pt x="57" y="45"/>
                </a:lnTo>
                <a:lnTo>
                  <a:pt x="57" y="45"/>
                </a:lnTo>
                <a:close/>
                <a:moveTo>
                  <a:pt x="57" y="53"/>
                </a:moveTo>
                <a:lnTo>
                  <a:pt x="57" y="56"/>
                </a:lnTo>
                <a:lnTo>
                  <a:pt x="73" y="56"/>
                </a:lnTo>
                <a:lnTo>
                  <a:pt x="73" y="53"/>
                </a:lnTo>
                <a:lnTo>
                  <a:pt x="57" y="53"/>
                </a:lnTo>
                <a:lnTo>
                  <a:pt x="57" y="53"/>
                </a:lnTo>
                <a:close/>
                <a:moveTo>
                  <a:pt x="77" y="47"/>
                </a:moveTo>
                <a:lnTo>
                  <a:pt x="77" y="62"/>
                </a:lnTo>
                <a:lnTo>
                  <a:pt x="82" y="62"/>
                </a:lnTo>
                <a:lnTo>
                  <a:pt x="82" y="55"/>
                </a:lnTo>
                <a:lnTo>
                  <a:pt x="82" y="55"/>
                </a:lnTo>
                <a:lnTo>
                  <a:pt x="82" y="51"/>
                </a:lnTo>
                <a:lnTo>
                  <a:pt x="82" y="51"/>
                </a:lnTo>
                <a:lnTo>
                  <a:pt x="84" y="51"/>
                </a:lnTo>
                <a:lnTo>
                  <a:pt x="84" y="51"/>
                </a:lnTo>
                <a:lnTo>
                  <a:pt x="86" y="51"/>
                </a:lnTo>
                <a:lnTo>
                  <a:pt x="86" y="51"/>
                </a:lnTo>
                <a:lnTo>
                  <a:pt x="86" y="53"/>
                </a:lnTo>
                <a:lnTo>
                  <a:pt x="86" y="53"/>
                </a:lnTo>
                <a:lnTo>
                  <a:pt x="86" y="53"/>
                </a:lnTo>
                <a:lnTo>
                  <a:pt x="86" y="62"/>
                </a:lnTo>
                <a:lnTo>
                  <a:pt x="93" y="62"/>
                </a:lnTo>
                <a:lnTo>
                  <a:pt x="93" y="55"/>
                </a:lnTo>
                <a:lnTo>
                  <a:pt x="93" y="55"/>
                </a:lnTo>
                <a:lnTo>
                  <a:pt x="93" y="51"/>
                </a:lnTo>
                <a:lnTo>
                  <a:pt x="93" y="51"/>
                </a:lnTo>
                <a:lnTo>
                  <a:pt x="95" y="51"/>
                </a:lnTo>
                <a:lnTo>
                  <a:pt x="95" y="51"/>
                </a:lnTo>
                <a:lnTo>
                  <a:pt x="97" y="51"/>
                </a:lnTo>
                <a:lnTo>
                  <a:pt x="97" y="51"/>
                </a:lnTo>
                <a:lnTo>
                  <a:pt x="97" y="53"/>
                </a:lnTo>
                <a:lnTo>
                  <a:pt x="97" y="62"/>
                </a:lnTo>
                <a:lnTo>
                  <a:pt x="102" y="62"/>
                </a:lnTo>
                <a:lnTo>
                  <a:pt x="102" y="53"/>
                </a:lnTo>
                <a:lnTo>
                  <a:pt x="102" y="53"/>
                </a:lnTo>
                <a:lnTo>
                  <a:pt x="102" y="47"/>
                </a:lnTo>
                <a:lnTo>
                  <a:pt x="102" y="47"/>
                </a:lnTo>
                <a:lnTo>
                  <a:pt x="97" y="45"/>
                </a:lnTo>
                <a:lnTo>
                  <a:pt x="97" y="45"/>
                </a:lnTo>
                <a:lnTo>
                  <a:pt x="95" y="47"/>
                </a:lnTo>
                <a:lnTo>
                  <a:pt x="95" y="47"/>
                </a:lnTo>
                <a:lnTo>
                  <a:pt x="91" y="49"/>
                </a:lnTo>
                <a:lnTo>
                  <a:pt x="91" y="49"/>
                </a:lnTo>
                <a:lnTo>
                  <a:pt x="90" y="47"/>
                </a:lnTo>
                <a:lnTo>
                  <a:pt x="90" y="47"/>
                </a:lnTo>
                <a:lnTo>
                  <a:pt x="88" y="45"/>
                </a:lnTo>
                <a:lnTo>
                  <a:pt x="88" y="45"/>
                </a:lnTo>
                <a:lnTo>
                  <a:pt x="84" y="47"/>
                </a:lnTo>
                <a:lnTo>
                  <a:pt x="84" y="47"/>
                </a:lnTo>
                <a:lnTo>
                  <a:pt x="82" y="49"/>
                </a:lnTo>
                <a:lnTo>
                  <a:pt x="82" y="47"/>
                </a:lnTo>
                <a:lnTo>
                  <a:pt x="77" y="47"/>
                </a:lnTo>
                <a:lnTo>
                  <a:pt x="77" y="47"/>
                </a:lnTo>
                <a:close/>
                <a:moveTo>
                  <a:pt x="119" y="56"/>
                </a:moveTo>
                <a:lnTo>
                  <a:pt x="119" y="56"/>
                </a:lnTo>
                <a:lnTo>
                  <a:pt x="117" y="58"/>
                </a:lnTo>
                <a:lnTo>
                  <a:pt x="117" y="58"/>
                </a:lnTo>
                <a:lnTo>
                  <a:pt x="115" y="58"/>
                </a:lnTo>
                <a:lnTo>
                  <a:pt x="115" y="58"/>
                </a:lnTo>
                <a:lnTo>
                  <a:pt x="113" y="58"/>
                </a:lnTo>
                <a:lnTo>
                  <a:pt x="113" y="58"/>
                </a:lnTo>
                <a:lnTo>
                  <a:pt x="112" y="55"/>
                </a:lnTo>
                <a:lnTo>
                  <a:pt x="112" y="55"/>
                </a:lnTo>
                <a:lnTo>
                  <a:pt x="113" y="51"/>
                </a:lnTo>
                <a:lnTo>
                  <a:pt x="113" y="51"/>
                </a:lnTo>
                <a:lnTo>
                  <a:pt x="115" y="51"/>
                </a:lnTo>
                <a:lnTo>
                  <a:pt x="115" y="51"/>
                </a:lnTo>
                <a:lnTo>
                  <a:pt x="117" y="51"/>
                </a:lnTo>
                <a:lnTo>
                  <a:pt x="117" y="51"/>
                </a:lnTo>
                <a:lnTo>
                  <a:pt x="119" y="53"/>
                </a:lnTo>
                <a:lnTo>
                  <a:pt x="124" y="51"/>
                </a:lnTo>
                <a:lnTo>
                  <a:pt x="124" y="51"/>
                </a:lnTo>
                <a:lnTo>
                  <a:pt x="121" y="47"/>
                </a:lnTo>
                <a:lnTo>
                  <a:pt x="121" y="47"/>
                </a:lnTo>
                <a:lnTo>
                  <a:pt x="115" y="45"/>
                </a:lnTo>
                <a:lnTo>
                  <a:pt x="115" y="45"/>
                </a:lnTo>
                <a:lnTo>
                  <a:pt x="110" y="47"/>
                </a:lnTo>
                <a:lnTo>
                  <a:pt x="110" y="47"/>
                </a:lnTo>
                <a:lnTo>
                  <a:pt x="108" y="49"/>
                </a:lnTo>
                <a:lnTo>
                  <a:pt x="108" y="49"/>
                </a:lnTo>
                <a:lnTo>
                  <a:pt x="106" y="51"/>
                </a:lnTo>
                <a:lnTo>
                  <a:pt x="106" y="51"/>
                </a:lnTo>
                <a:lnTo>
                  <a:pt x="106" y="55"/>
                </a:lnTo>
                <a:lnTo>
                  <a:pt x="106" y="55"/>
                </a:lnTo>
                <a:lnTo>
                  <a:pt x="106" y="58"/>
                </a:lnTo>
                <a:lnTo>
                  <a:pt x="106" y="58"/>
                </a:lnTo>
                <a:lnTo>
                  <a:pt x="108" y="60"/>
                </a:lnTo>
                <a:lnTo>
                  <a:pt x="108" y="60"/>
                </a:lnTo>
                <a:lnTo>
                  <a:pt x="112" y="62"/>
                </a:lnTo>
                <a:lnTo>
                  <a:pt x="112" y="62"/>
                </a:lnTo>
                <a:lnTo>
                  <a:pt x="115" y="62"/>
                </a:lnTo>
                <a:lnTo>
                  <a:pt x="115" y="62"/>
                </a:lnTo>
                <a:lnTo>
                  <a:pt x="119" y="62"/>
                </a:lnTo>
                <a:lnTo>
                  <a:pt x="119" y="62"/>
                </a:lnTo>
                <a:lnTo>
                  <a:pt x="123" y="60"/>
                </a:lnTo>
                <a:lnTo>
                  <a:pt x="123" y="60"/>
                </a:lnTo>
                <a:lnTo>
                  <a:pt x="124" y="56"/>
                </a:lnTo>
                <a:lnTo>
                  <a:pt x="119" y="56"/>
                </a:lnTo>
                <a:lnTo>
                  <a:pt x="119" y="56"/>
                </a:lnTo>
                <a:close/>
                <a:moveTo>
                  <a:pt x="25" y="12"/>
                </a:moveTo>
                <a:lnTo>
                  <a:pt x="25" y="82"/>
                </a:lnTo>
                <a:lnTo>
                  <a:pt x="141" y="82"/>
                </a:lnTo>
                <a:lnTo>
                  <a:pt x="141" y="12"/>
                </a:lnTo>
                <a:lnTo>
                  <a:pt x="25" y="12"/>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348"/>
          <p:cNvSpPr>
            <a:spLocks noEditPoints="1"/>
          </p:cNvSpPr>
          <p:nvPr/>
        </p:nvSpPr>
        <p:spPr bwMode="auto">
          <a:xfrm>
            <a:off x="10356215" y="1256030"/>
            <a:ext cx="315595" cy="216535"/>
          </a:xfrm>
          <a:custGeom>
            <a:avLst/>
            <a:gdLst>
              <a:gd name="T0" fmla="*/ 130 w 168"/>
              <a:gd name="T1" fmla="*/ 0 h 115"/>
              <a:gd name="T2" fmla="*/ 123 w 168"/>
              <a:gd name="T3" fmla="*/ 46 h 115"/>
              <a:gd name="T4" fmla="*/ 57 w 168"/>
              <a:gd name="T5" fmla="*/ 70 h 115"/>
              <a:gd name="T6" fmla="*/ 66 w 168"/>
              <a:gd name="T7" fmla="*/ 108 h 115"/>
              <a:gd name="T8" fmla="*/ 55 w 168"/>
              <a:gd name="T9" fmla="*/ 114 h 115"/>
              <a:gd name="T10" fmla="*/ 38 w 168"/>
              <a:gd name="T11" fmla="*/ 103 h 115"/>
              <a:gd name="T12" fmla="*/ 29 w 168"/>
              <a:gd name="T13" fmla="*/ 62 h 115"/>
              <a:gd name="T14" fmla="*/ 22 w 168"/>
              <a:gd name="T15" fmla="*/ 35 h 115"/>
              <a:gd name="T16" fmla="*/ 161 w 168"/>
              <a:gd name="T17" fmla="*/ 71 h 115"/>
              <a:gd name="T18" fmla="*/ 167 w 168"/>
              <a:gd name="T19" fmla="*/ 77 h 115"/>
              <a:gd name="T20" fmla="*/ 165 w 168"/>
              <a:gd name="T21" fmla="*/ 82 h 115"/>
              <a:gd name="T22" fmla="*/ 157 w 168"/>
              <a:gd name="T23" fmla="*/ 86 h 115"/>
              <a:gd name="T24" fmla="*/ 137 w 168"/>
              <a:gd name="T25" fmla="*/ 79 h 115"/>
              <a:gd name="T26" fmla="*/ 135 w 168"/>
              <a:gd name="T27" fmla="*/ 70 h 115"/>
              <a:gd name="T28" fmla="*/ 139 w 168"/>
              <a:gd name="T29" fmla="*/ 66 h 115"/>
              <a:gd name="T30" fmla="*/ 161 w 168"/>
              <a:gd name="T31" fmla="*/ 71 h 115"/>
              <a:gd name="T32" fmla="*/ 145 w 168"/>
              <a:gd name="T33" fmla="*/ 24 h 115"/>
              <a:gd name="T34" fmla="*/ 137 w 168"/>
              <a:gd name="T35" fmla="*/ 20 h 115"/>
              <a:gd name="T36" fmla="*/ 135 w 168"/>
              <a:gd name="T37" fmla="*/ 15 h 115"/>
              <a:gd name="T38" fmla="*/ 141 w 168"/>
              <a:gd name="T39" fmla="*/ 9 h 115"/>
              <a:gd name="T40" fmla="*/ 159 w 168"/>
              <a:gd name="T41" fmla="*/ 2 h 115"/>
              <a:gd name="T42" fmla="*/ 167 w 168"/>
              <a:gd name="T43" fmla="*/ 7 h 115"/>
              <a:gd name="T44" fmla="*/ 167 w 168"/>
              <a:gd name="T45" fmla="*/ 15 h 115"/>
              <a:gd name="T46" fmla="*/ 145 w 168"/>
              <a:gd name="T47" fmla="*/ 24 h 115"/>
              <a:gd name="T48" fmla="*/ 145 w 168"/>
              <a:gd name="T49" fmla="*/ 51 h 115"/>
              <a:gd name="T50" fmla="*/ 137 w 168"/>
              <a:gd name="T51" fmla="*/ 48 h 115"/>
              <a:gd name="T52" fmla="*/ 137 w 168"/>
              <a:gd name="T53" fmla="*/ 40 h 115"/>
              <a:gd name="T54" fmla="*/ 145 w 168"/>
              <a:gd name="T55" fmla="*/ 37 h 115"/>
              <a:gd name="T56" fmla="*/ 163 w 168"/>
              <a:gd name="T57" fmla="*/ 37 h 115"/>
              <a:gd name="T58" fmla="*/ 168 w 168"/>
              <a:gd name="T59" fmla="*/ 44 h 115"/>
              <a:gd name="T60" fmla="*/ 167 w 168"/>
              <a:gd name="T61" fmla="*/ 49 h 115"/>
              <a:gd name="T62" fmla="*/ 145 w 168"/>
              <a:gd name="T63" fmla="*/ 51 h 115"/>
              <a:gd name="T64" fmla="*/ 13 w 168"/>
              <a:gd name="T65" fmla="*/ 31 h 115"/>
              <a:gd name="T66" fmla="*/ 16 w 168"/>
              <a:gd name="T67" fmla="*/ 35 h 115"/>
              <a:gd name="T68" fmla="*/ 14 w 168"/>
              <a:gd name="T69" fmla="*/ 64 h 115"/>
              <a:gd name="T70" fmla="*/ 3 w 168"/>
              <a:gd name="T71" fmla="*/ 64 h 115"/>
              <a:gd name="T72" fmla="*/ 0 w 168"/>
              <a:gd name="T73" fmla="*/ 35 h 115"/>
              <a:gd name="T74" fmla="*/ 3 w 168"/>
              <a:gd name="T75" fmla="*/ 31 h 115"/>
              <a:gd name="T76" fmla="*/ 47 w 168"/>
              <a:gd name="T77" fmla="*/ 75 h 115"/>
              <a:gd name="T78" fmla="*/ 53 w 168"/>
              <a:gd name="T79" fmla="*/ 104 h 115"/>
              <a:gd name="T80" fmla="*/ 58 w 168"/>
              <a:gd name="T81" fmla="*/ 106 h 115"/>
              <a:gd name="T82" fmla="*/ 60 w 168"/>
              <a:gd name="T83" fmla="*/ 103 h 115"/>
              <a:gd name="T84" fmla="*/ 57 w 168"/>
              <a:gd name="T85" fmla="*/ 90 h 115"/>
              <a:gd name="T86" fmla="*/ 53 w 168"/>
              <a:gd name="T87" fmla="*/ 73 h 115"/>
              <a:gd name="T88" fmla="*/ 49 w 168"/>
              <a:gd name="T89" fmla="*/ 73 h 115"/>
              <a:gd name="T90" fmla="*/ 106 w 168"/>
              <a:gd name="T91" fmla="*/ 16 h 115"/>
              <a:gd name="T92" fmla="*/ 102 w 168"/>
              <a:gd name="T93" fmla="*/ 46 h 115"/>
              <a:gd name="T94" fmla="*/ 106 w 168"/>
              <a:gd name="T95" fmla="*/ 75 h 115"/>
              <a:gd name="T96" fmla="*/ 112 w 168"/>
              <a:gd name="T97" fmla="*/ 79 h 115"/>
              <a:gd name="T98" fmla="*/ 113 w 168"/>
              <a:gd name="T99" fmla="*/ 73 h 115"/>
              <a:gd name="T100" fmla="*/ 110 w 168"/>
              <a:gd name="T101" fmla="*/ 46 h 115"/>
              <a:gd name="T102" fmla="*/ 113 w 168"/>
              <a:gd name="T103" fmla="*/ 18 h 115"/>
              <a:gd name="T104" fmla="*/ 112 w 168"/>
              <a:gd name="T105" fmla="*/ 15 h 115"/>
              <a:gd name="T106" fmla="*/ 106 w 168"/>
              <a:gd name="T107"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15">
                <a:moveTo>
                  <a:pt x="22" y="35"/>
                </a:moveTo>
                <a:lnTo>
                  <a:pt x="22" y="35"/>
                </a:lnTo>
                <a:lnTo>
                  <a:pt x="130" y="0"/>
                </a:lnTo>
                <a:lnTo>
                  <a:pt x="130" y="0"/>
                </a:lnTo>
                <a:lnTo>
                  <a:pt x="124" y="22"/>
                </a:lnTo>
                <a:lnTo>
                  <a:pt x="123" y="46"/>
                </a:lnTo>
                <a:lnTo>
                  <a:pt x="124" y="68"/>
                </a:lnTo>
                <a:lnTo>
                  <a:pt x="130" y="90"/>
                </a:lnTo>
                <a:lnTo>
                  <a:pt x="57" y="70"/>
                </a:lnTo>
                <a:lnTo>
                  <a:pt x="57" y="70"/>
                </a:lnTo>
                <a:lnTo>
                  <a:pt x="60" y="90"/>
                </a:lnTo>
                <a:lnTo>
                  <a:pt x="66" y="108"/>
                </a:lnTo>
                <a:lnTo>
                  <a:pt x="66" y="108"/>
                </a:lnTo>
                <a:lnTo>
                  <a:pt x="60" y="112"/>
                </a:lnTo>
                <a:lnTo>
                  <a:pt x="55" y="114"/>
                </a:lnTo>
                <a:lnTo>
                  <a:pt x="44" y="115"/>
                </a:lnTo>
                <a:lnTo>
                  <a:pt x="44" y="115"/>
                </a:lnTo>
                <a:lnTo>
                  <a:pt x="38" y="103"/>
                </a:lnTo>
                <a:lnTo>
                  <a:pt x="35" y="90"/>
                </a:lnTo>
                <a:lnTo>
                  <a:pt x="31" y="77"/>
                </a:lnTo>
                <a:lnTo>
                  <a:pt x="29" y="62"/>
                </a:lnTo>
                <a:lnTo>
                  <a:pt x="22" y="60"/>
                </a:lnTo>
                <a:lnTo>
                  <a:pt x="22" y="60"/>
                </a:lnTo>
                <a:lnTo>
                  <a:pt x="22" y="35"/>
                </a:lnTo>
                <a:lnTo>
                  <a:pt x="22" y="35"/>
                </a:lnTo>
                <a:close/>
                <a:moveTo>
                  <a:pt x="161" y="71"/>
                </a:moveTo>
                <a:lnTo>
                  <a:pt x="161" y="71"/>
                </a:lnTo>
                <a:lnTo>
                  <a:pt x="165" y="71"/>
                </a:lnTo>
                <a:lnTo>
                  <a:pt x="167" y="75"/>
                </a:lnTo>
                <a:lnTo>
                  <a:pt x="167" y="77"/>
                </a:lnTo>
                <a:lnTo>
                  <a:pt x="167" y="81"/>
                </a:lnTo>
                <a:lnTo>
                  <a:pt x="167" y="81"/>
                </a:lnTo>
                <a:lnTo>
                  <a:pt x="165" y="82"/>
                </a:lnTo>
                <a:lnTo>
                  <a:pt x="163" y="84"/>
                </a:lnTo>
                <a:lnTo>
                  <a:pt x="159" y="86"/>
                </a:lnTo>
                <a:lnTo>
                  <a:pt x="157" y="86"/>
                </a:lnTo>
                <a:lnTo>
                  <a:pt x="141" y="81"/>
                </a:lnTo>
                <a:lnTo>
                  <a:pt x="141" y="81"/>
                </a:lnTo>
                <a:lnTo>
                  <a:pt x="137" y="79"/>
                </a:lnTo>
                <a:lnTo>
                  <a:pt x="135" y="75"/>
                </a:lnTo>
                <a:lnTo>
                  <a:pt x="135" y="73"/>
                </a:lnTo>
                <a:lnTo>
                  <a:pt x="135" y="70"/>
                </a:lnTo>
                <a:lnTo>
                  <a:pt x="135" y="70"/>
                </a:lnTo>
                <a:lnTo>
                  <a:pt x="137" y="68"/>
                </a:lnTo>
                <a:lnTo>
                  <a:pt x="139" y="66"/>
                </a:lnTo>
                <a:lnTo>
                  <a:pt x="143" y="64"/>
                </a:lnTo>
                <a:lnTo>
                  <a:pt x="145" y="64"/>
                </a:lnTo>
                <a:lnTo>
                  <a:pt x="161" y="71"/>
                </a:lnTo>
                <a:lnTo>
                  <a:pt x="161" y="71"/>
                </a:lnTo>
                <a:close/>
                <a:moveTo>
                  <a:pt x="145" y="24"/>
                </a:moveTo>
                <a:lnTo>
                  <a:pt x="145" y="24"/>
                </a:lnTo>
                <a:lnTo>
                  <a:pt x="143" y="24"/>
                </a:lnTo>
                <a:lnTo>
                  <a:pt x="139" y="22"/>
                </a:lnTo>
                <a:lnTo>
                  <a:pt x="137" y="20"/>
                </a:lnTo>
                <a:lnTo>
                  <a:pt x="135" y="18"/>
                </a:lnTo>
                <a:lnTo>
                  <a:pt x="135" y="18"/>
                </a:lnTo>
                <a:lnTo>
                  <a:pt x="135" y="15"/>
                </a:lnTo>
                <a:lnTo>
                  <a:pt x="135" y="13"/>
                </a:lnTo>
                <a:lnTo>
                  <a:pt x="137" y="9"/>
                </a:lnTo>
                <a:lnTo>
                  <a:pt x="141" y="9"/>
                </a:lnTo>
                <a:lnTo>
                  <a:pt x="157" y="4"/>
                </a:lnTo>
                <a:lnTo>
                  <a:pt x="157" y="4"/>
                </a:lnTo>
                <a:lnTo>
                  <a:pt x="159" y="2"/>
                </a:lnTo>
                <a:lnTo>
                  <a:pt x="163" y="4"/>
                </a:lnTo>
                <a:lnTo>
                  <a:pt x="165" y="5"/>
                </a:lnTo>
                <a:lnTo>
                  <a:pt x="167" y="7"/>
                </a:lnTo>
                <a:lnTo>
                  <a:pt x="167" y="7"/>
                </a:lnTo>
                <a:lnTo>
                  <a:pt x="167" y="11"/>
                </a:lnTo>
                <a:lnTo>
                  <a:pt x="167" y="15"/>
                </a:lnTo>
                <a:lnTo>
                  <a:pt x="165" y="16"/>
                </a:lnTo>
                <a:lnTo>
                  <a:pt x="161" y="18"/>
                </a:lnTo>
                <a:lnTo>
                  <a:pt x="145" y="24"/>
                </a:lnTo>
                <a:lnTo>
                  <a:pt x="145" y="24"/>
                </a:lnTo>
                <a:close/>
                <a:moveTo>
                  <a:pt x="145" y="51"/>
                </a:moveTo>
                <a:lnTo>
                  <a:pt x="145" y="51"/>
                </a:lnTo>
                <a:lnTo>
                  <a:pt x="141" y="51"/>
                </a:lnTo>
                <a:lnTo>
                  <a:pt x="139" y="49"/>
                </a:lnTo>
                <a:lnTo>
                  <a:pt x="137" y="48"/>
                </a:lnTo>
                <a:lnTo>
                  <a:pt x="137" y="44"/>
                </a:lnTo>
                <a:lnTo>
                  <a:pt x="137" y="44"/>
                </a:lnTo>
                <a:lnTo>
                  <a:pt x="137" y="40"/>
                </a:lnTo>
                <a:lnTo>
                  <a:pt x="139" y="38"/>
                </a:lnTo>
                <a:lnTo>
                  <a:pt x="141" y="37"/>
                </a:lnTo>
                <a:lnTo>
                  <a:pt x="145" y="37"/>
                </a:lnTo>
                <a:lnTo>
                  <a:pt x="161" y="37"/>
                </a:lnTo>
                <a:lnTo>
                  <a:pt x="161" y="37"/>
                </a:lnTo>
                <a:lnTo>
                  <a:pt x="163" y="37"/>
                </a:lnTo>
                <a:lnTo>
                  <a:pt x="167" y="38"/>
                </a:lnTo>
                <a:lnTo>
                  <a:pt x="168" y="40"/>
                </a:lnTo>
                <a:lnTo>
                  <a:pt x="168" y="44"/>
                </a:lnTo>
                <a:lnTo>
                  <a:pt x="168" y="44"/>
                </a:lnTo>
                <a:lnTo>
                  <a:pt x="168" y="48"/>
                </a:lnTo>
                <a:lnTo>
                  <a:pt x="167" y="49"/>
                </a:lnTo>
                <a:lnTo>
                  <a:pt x="163" y="51"/>
                </a:lnTo>
                <a:lnTo>
                  <a:pt x="161" y="51"/>
                </a:lnTo>
                <a:lnTo>
                  <a:pt x="145" y="51"/>
                </a:lnTo>
                <a:lnTo>
                  <a:pt x="145" y="51"/>
                </a:lnTo>
                <a:close/>
                <a:moveTo>
                  <a:pt x="3" y="31"/>
                </a:moveTo>
                <a:lnTo>
                  <a:pt x="13" y="31"/>
                </a:lnTo>
                <a:lnTo>
                  <a:pt x="13" y="31"/>
                </a:lnTo>
                <a:lnTo>
                  <a:pt x="14" y="33"/>
                </a:lnTo>
                <a:lnTo>
                  <a:pt x="16" y="35"/>
                </a:lnTo>
                <a:lnTo>
                  <a:pt x="16" y="62"/>
                </a:lnTo>
                <a:lnTo>
                  <a:pt x="16" y="62"/>
                </a:lnTo>
                <a:lnTo>
                  <a:pt x="14" y="64"/>
                </a:lnTo>
                <a:lnTo>
                  <a:pt x="13" y="64"/>
                </a:lnTo>
                <a:lnTo>
                  <a:pt x="3" y="64"/>
                </a:lnTo>
                <a:lnTo>
                  <a:pt x="3" y="64"/>
                </a:lnTo>
                <a:lnTo>
                  <a:pt x="2" y="64"/>
                </a:lnTo>
                <a:lnTo>
                  <a:pt x="0" y="62"/>
                </a:lnTo>
                <a:lnTo>
                  <a:pt x="0" y="35"/>
                </a:lnTo>
                <a:lnTo>
                  <a:pt x="0" y="35"/>
                </a:lnTo>
                <a:lnTo>
                  <a:pt x="2" y="33"/>
                </a:lnTo>
                <a:lnTo>
                  <a:pt x="3" y="31"/>
                </a:lnTo>
                <a:lnTo>
                  <a:pt x="3" y="31"/>
                </a:lnTo>
                <a:close/>
                <a:moveTo>
                  <a:pt x="47" y="75"/>
                </a:moveTo>
                <a:lnTo>
                  <a:pt x="47" y="75"/>
                </a:lnTo>
                <a:lnTo>
                  <a:pt x="49" y="90"/>
                </a:lnTo>
                <a:lnTo>
                  <a:pt x="49" y="90"/>
                </a:lnTo>
                <a:lnTo>
                  <a:pt x="53" y="104"/>
                </a:lnTo>
                <a:lnTo>
                  <a:pt x="53" y="104"/>
                </a:lnTo>
                <a:lnTo>
                  <a:pt x="55" y="106"/>
                </a:lnTo>
                <a:lnTo>
                  <a:pt x="58" y="106"/>
                </a:lnTo>
                <a:lnTo>
                  <a:pt x="58" y="106"/>
                </a:lnTo>
                <a:lnTo>
                  <a:pt x="60" y="104"/>
                </a:lnTo>
                <a:lnTo>
                  <a:pt x="60" y="103"/>
                </a:lnTo>
                <a:lnTo>
                  <a:pt x="60" y="103"/>
                </a:lnTo>
                <a:lnTo>
                  <a:pt x="57" y="90"/>
                </a:lnTo>
                <a:lnTo>
                  <a:pt x="57" y="90"/>
                </a:lnTo>
                <a:lnTo>
                  <a:pt x="55" y="75"/>
                </a:lnTo>
                <a:lnTo>
                  <a:pt x="55" y="75"/>
                </a:lnTo>
                <a:lnTo>
                  <a:pt x="53" y="73"/>
                </a:lnTo>
                <a:lnTo>
                  <a:pt x="51" y="71"/>
                </a:lnTo>
                <a:lnTo>
                  <a:pt x="51" y="71"/>
                </a:lnTo>
                <a:lnTo>
                  <a:pt x="49" y="73"/>
                </a:lnTo>
                <a:lnTo>
                  <a:pt x="47" y="75"/>
                </a:lnTo>
                <a:lnTo>
                  <a:pt x="47" y="75"/>
                </a:lnTo>
                <a:close/>
                <a:moveTo>
                  <a:pt x="106" y="16"/>
                </a:moveTo>
                <a:lnTo>
                  <a:pt x="106" y="16"/>
                </a:lnTo>
                <a:lnTo>
                  <a:pt x="104" y="31"/>
                </a:lnTo>
                <a:lnTo>
                  <a:pt x="102" y="46"/>
                </a:lnTo>
                <a:lnTo>
                  <a:pt x="102" y="46"/>
                </a:lnTo>
                <a:lnTo>
                  <a:pt x="104" y="60"/>
                </a:lnTo>
                <a:lnTo>
                  <a:pt x="106" y="75"/>
                </a:lnTo>
                <a:lnTo>
                  <a:pt x="106" y="75"/>
                </a:lnTo>
                <a:lnTo>
                  <a:pt x="108" y="79"/>
                </a:lnTo>
                <a:lnTo>
                  <a:pt x="112" y="79"/>
                </a:lnTo>
                <a:lnTo>
                  <a:pt x="112" y="79"/>
                </a:lnTo>
                <a:lnTo>
                  <a:pt x="113" y="77"/>
                </a:lnTo>
                <a:lnTo>
                  <a:pt x="113" y="73"/>
                </a:lnTo>
                <a:lnTo>
                  <a:pt x="113" y="73"/>
                </a:lnTo>
                <a:lnTo>
                  <a:pt x="112" y="60"/>
                </a:lnTo>
                <a:lnTo>
                  <a:pt x="110" y="46"/>
                </a:lnTo>
                <a:lnTo>
                  <a:pt x="110" y="46"/>
                </a:lnTo>
                <a:lnTo>
                  <a:pt x="112" y="33"/>
                </a:lnTo>
                <a:lnTo>
                  <a:pt x="113" y="18"/>
                </a:lnTo>
                <a:lnTo>
                  <a:pt x="113" y="18"/>
                </a:lnTo>
                <a:lnTo>
                  <a:pt x="113" y="16"/>
                </a:lnTo>
                <a:lnTo>
                  <a:pt x="112" y="15"/>
                </a:lnTo>
                <a:lnTo>
                  <a:pt x="112" y="15"/>
                </a:lnTo>
                <a:lnTo>
                  <a:pt x="108" y="15"/>
                </a:lnTo>
                <a:lnTo>
                  <a:pt x="106" y="16"/>
                </a:lnTo>
                <a:lnTo>
                  <a:pt x="106" y="16"/>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349"/>
          <p:cNvSpPr>
            <a:spLocks noEditPoints="1"/>
          </p:cNvSpPr>
          <p:nvPr/>
        </p:nvSpPr>
        <p:spPr bwMode="auto">
          <a:xfrm>
            <a:off x="8875395" y="1905318"/>
            <a:ext cx="315595" cy="237490"/>
          </a:xfrm>
          <a:custGeom>
            <a:avLst/>
            <a:gdLst>
              <a:gd name="T0" fmla="*/ 44 w 168"/>
              <a:gd name="T1" fmla="*/ 0 h 126"/>
              <a:gd name="T2" fmla="*/ 62 w 168"/>
              <a:gd name="T3" fmla="*/ 11 h 126"/>
              <a:gd name="T4" fmla="*/ 71 w 168"/>
              <a:gd name="T5" fmla="*/ 22 h 126"/>
              <a:gd name="T6" fmla="*/ 55 w 168"/>
              <a:gd name="T7" fmla="*/ 36 h 126"/>
              <a:gd name="T8" fmla="*/ 49 w 168"/>
              <a:gd name="T9" fmla="*/ 23 h 126"/>
              <a:gd name="T10" fmla="*/ 36 w 168"/>
              <a:gd name="T11" fmla="*/ 20 h 126"/>
              <a:gd name="T12" fmla="*/ 23 w 168"/>
              <a:gd name="T13" fmla="*/ 23 h 126"/>
              <a:gd name="T14" fmla="*/ 18 w 168"/>
              <a:gd name="T15" fmla="*/ 36 h 126"/>
              <a:gd name="T16" fmla="*/ 23 w 168"/>
              <a:gd name="T17" fmla="*/ 49 h 126"/>
              <a:gd name="T18" fmla="*/ 34 w 168"/>
              <a:gd name="T19" fmla="*/ 55 h 126"/>
              <a:gd name="T20" fmla="*/ 42 w 168"/>
              <a:gd name="T21" fmla="*/ 51 h 126"/>
              <a:gd name="T22" fmla="*/ 106 w 168"/>
              <a:gd name="T23" fmla="*/ 53 h 126"/>
              <a:gd name="T24" fmla="*/ 111 w 168"/>
              <a:gd name="T25" fmla="*/ 55 h 126"/>
              <a:gd name="T26" fmla="*/ 113 w 168"/>
              <a:gd name="T27" fmla="*/ 55 h 126"/>
              <a:gd name="T28" fmla="*/ 126 w 168"/>
              <a:gd name="T29" fmla="*/ 49 h 126"/>
              <a:gd name="T30" fmla="*/ 132 w 168"/>
              <a:gd name="T31" fmla="*/ 36 h 126"/>
              <a:gd name="T32" fmla="*/ 126 w 168"/>
              <a:gd name="T33" fmla="*/ 23 h 126"/>
              <a:gd name="T34" fmla="*/ 113 w 168"/>
              <a:gd name="T35" fmla="*/ 20 h 126"/>
              <a:gd name="T36" fmla="*/ 100 w 168"/>
              <a:gd name="T37" fmla="*/ 23 h 126"/>
              <a:gd name="T38" fmla="*/ 77 w 168"/>
              <a:gd name="T39" fmla="*/ 36 h 126"/>
              <a:gd name="T40" fmla="*/ 78 w 168"/>
              <a:gd name="T41" fmla="*/ 22 h 126"/>
              <a:gd name="T42" fmla="*/ 88 w 168"/>
              <a:gd name="T43" fmla="*/ 11 h 126"/>
              <a:gd name="T44" fmla="*/ 106 w 168"/>
              <a:gd name="T45" fmla="*/ 0 h 126"/>
              <a:gd name="T46" fmla="*/ 121 w 168"/>
              <a:gd name="T47" fmla="*/ 0 h 126"/>
              <a:gd name="T48" fmla="*/ 139 w 168"/>
              <a:gd name="T49" fmla="*/ 11 h 126"/>
              <a:gd name="T50" fmla="*/ 146 w 168"/>
              <a:gd name="T51" fmla="*/ 22 h 126"/>
              <a:gd name="T52" fmla="*/ 150 w 168"/>
              <a:gd name="T53" fmla="*/ 36 h 126"/>
              <a:gd name="T54" fmla="*/ 145 w 168"/>
              <a:gd name="T55" fmla="*/ 58 h 126"/>
              <a:gd name="T56" fmla="*/ 134 w 168"/>
              <a:gd name="T57" fmla="*/ 67 h 126"/>
              <a:gd name="T58" fmla="*/ 128 w 168"/>
              <a:gd name="T59" fmla="*/ 73 h 126"/>
              <a:gd name="T60" fmla="*/ 146 w 168"/>
              <a:gd name="T61" fmla="*/ 108 h 126"/>
              <a:gd name="T62" fmla="*/ 128 w 168"/>
              <a:gd name="T63" fmla="*/ 115 h 126"/>
              <a:gd name="T64" fmla="*/ 121 w 168"/>
              <a:gd name="T65" fmla="*/ 126 h 126"/>
              <a:gd name="T66" fmla="*/ 31 w 168"/>
              <a:gd name="T67" fmla="*/ 126 h 126"/>
              <a:gd name="T68" fmla="*/ 20 w 168"/>
              <a:gd name="T69" fmla="*/ 119 h 126"/>
              <a:gd name="T70" fmla="*/ 12 w 168"/>
              <a:gd name="T71" fmla="*/ 88 h 126"/>
              <a:gd name="T72" fmla="*/ 20 w 168"/>
              <a:gd name="T73" fmla="*/ 73 h 126"/>
              <a:gd name="T74" fmla="*/ 20 w 168"/>
              <a:gd name="T75" fmla="*/ 69 h 126"/>
              <a:gd name="T76" fmla="*/ 5 w 168"/>
              <a:gd name="T77" fmla="*/ 58 h 126"/>
              <a:gd name="T78" fmla="*/ 0 w 168"/>
              <a:gd name="T79" fmla="*/ 36 h 126"/>
              <a:gd name="T80" fmla="*/ 3 w 168"/>
              <a:gd name="T81" fmla="*/ 22 h 126"/>
              <a:gd name="T82" fmla="*/ 11 w 168"/>
              <a:gd name="T83" fmla="*/ 11 h 126"/>
              <a:gd name="T84" fmla="*/ 29 w 168"/>
              <a:gd name="T85" fmla="*/ 0 h 126"/>
              <a:gd name="T86" fmla="*/ 156 w 168"/>
              <a:gd name="T87" fmla="*/ 82 h 126"/>
              <a:gd name="T88" fmla="*/ 150 w 168"/>
              <a:gd name="T89" fmla="*/ 108 h 126"/>
              <a:gd name="T90" fmla="*/ 168 w 168"/>
              <a:gd name="T91" fmla="*/ 77 h 126"/>
              <a:gd name="T92" fmla="*/ 9 w 168"/>
              <a:gd name="T93" fmla="*/ 75 h 126"/>
              <a:gd name="T94" fmla="*/ 9 w 168"/>
              <a:gd name="T95" fmla="*/ 8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26">
                <a:moveTo>
                  <a:pt x="36" y="0"/>
                </a:moveTo>
                <a:lnTo>
                  <a:pt x="36" y="0"/>
                </a:lnTo>
                <a:lnTo>
                  <a:pt x="44" y="0"/>
                </a:lnTo>
                <a:lnTo>
                  <a:pt x="51" y="3"/>
                </a:lnTo>
                <a:lnTo>
                  <a:pt x="56" y="5"/>
                </a:lnTo>
                <a:lnTo>
                  <a:pt x="62" y="11"/>
                </a:lnTo>
                <a:lnTo>
                  <a:pt x="62" y="11"/>
                </a:lnTo>
                <a:lnTo>
                  <a:pt x="67" y="16"/>
                </a:lnTo>
                <a:lnTo>
                  <a:pt x="71" y="22"/>
                </a:lnTo>
                <a:lnTo>
                  <a:pt x="73" y="29"/>
                </a:lnTo>
                <a:lnTo>
                  <a:pt x="73" y="36"/>
                </a:lnTo>
                <a:lnTo>
                  <a:pt x="55" y="36"/>
                </a:lnTo>
                <a:lnTo>
                  <a:pt x="55" y="36"/>
                </a:lnTo>
                <a:lnTo>
                  <a:pt x="53" y="29"/>
                </a:lnTo>
                <a:lnTo>
                  <a:pt x="49" y="23"/>
                </a:lnTo>
                <a:lnTo>
                  <a:pt x="49" y="23"/>
                </a:lnTo>
                <a:lnTo>
                  <a:pt x="44" y="20"/>
                </a:lnTo>
                <a:lnTo>
                  <a:pt x="36" y="20"/>
                </a:lnTo>
                <a:lnTo>
                  <a:pt x="36" y="20"/>
                </a:lnTo>
                <a:lnTo>
                  <a:pt x="29" y="20"/>
                </a:lnTo>
                <a:lnTo>
                  <a:pt x="23" y="23"/>
                </a:lnTo>
                <a:lnTo>
                  <a:pt x="23" y="23"/>
                </a:lnTo>
                <a:lnTo>
                  <a:pt x="20" y="29"/>
                </a:lnTo>
                <a:lnTo>
                  <a:pt x="18" y="36"/>
                </a:lnTo>
                <a:lnTo>
                  <a:pt x="18" y="36"/>
                </a:lnTo>
                <a:lnTo>
                  <a:pt x="20" y="44"/>
                </a:lnTo>
                <a:lnTo>
                  <a:pt x="23" y="49"/>
                </a:lnTo>
                <a:lnTo>
                  <a:pt x="23" y="49"/>
                </a:lnTo>
                <a:lnTo>
                  <a:pt x="29" y="53"/>
                </a:lnTo>
                <a:lnTo>
                  <a:pt x="34" y="55"/>
                </a:lnTo>
                <a:lnTo>
                  <a:pt x="34" y="62"/>
                </a:lnTo>
                <a:lnTo>
                  <a:pt x="42" y="62"/>
                </a:lnTo>
                <a:lnTo>
                  <a:pt x="42" y="51"/>
                </a:lnTo>
                <a:lnTo>
                  <a:pt x="49" y="44"/>
                </a:lnTo>
                <a:lnTo>
                  <a:pt x="95" y="44"/>
                </a:lnTo>
                <a:lnTo>
                  <a:pt x="106" y="53"/>
                </a:lnTo>
                <a:lnTo>
                  <a:pt x="106" y="62"/>
                </a:lnTo>
                <a:lnTo>
                  <a:pt x="111" y="62"/>
                </a:lnTo>
                <a:lnTo>
                  <a:pt x="111" y="55"/>
                </a:lnTo>
                <a:lnTo>
                  <a:pt x="111" y="55"/>
                </a:lnTo>
                <a:lnTo>
                  <a:pt x="113" y="55"/>
                </a:lnTo>
                <a:lnTo>
                  <a:pt x="113" y="55"/>
                </a:lnTo>
                <a:lnTo>
                  <a:pt x="121" y="53"/>
                </a:lnTo>
                <a:lnTo>
                  <a:pt x="126" y="49"/>
                </a:lnTo>
                <a:lnTo>
                  <a:pt x="126" y="49"/>
                </a:lnTo>
                <a:lnTo>
                  <a:pt x="130" y="44"/>
                </a:lnTo>
                <a:lnTo>
                  <a:pt x="132" y="36"/>
                </a:lnTo>
                <a:lnTo>
                  <a:pt x="132" y="36"/>
                </a:lnTo>
                <a:lnTo>
                  <a:pt x="130" y="29"/>
                </a:lnTo>
                <a:lnTo>
                  <a:pt x="126" y="23"/>
                </a:lnTo>
                <a:lnTo>
                  <a:pt x="126" y="23"/>
                </a:lnTo>
                <a:lnTo>
                  <a:pt x="121" y="20"/>
                </a:lnTo>
                <a:lnTo>
                  <a:pt x="113" y="20"/>
                </a:lnTo>
                <a:lnTo>
                  <a:pt x="113" y="20"/>
                </a:lnTo>
                <a:lnTo>
                  <a:pt x="106" y="20"/>
                </a:lnTo>
                <a:lnTo>
                  <a:pt x="100" y="23"/>
                </a:lnTo>
                <a:lnTo>
                  <a:pt x="100" y="23"/>
                </a:lnTo>
                <a:lnTo>
                  <a:pt x="97" y="29"/>
                </a:lnTo>
                <a:lnTo>
                  <a:pt x="95" y="36"/>
                </a:lnTo>
                <a:lnTo>
                  <a:pt x="77" y="36"/>
                </a:lnTo>
                <a:lnTo>
                  <a:pt x="77" y="36"/>
                </a:lnTo>
                <a:lnTo>
                  <a:pt x="77" y="29"/>
                </a:lnTo>
                <a:lnTo>
                  <a:pt x="78" y="22"/>
                </a:lnTo>
                <a:lnTo>
                  <a:pt x="82" y="16"/>
                </a:lnTo>
                <a:lnTo>
                  <a:pt x="88" y="11"/>
                </a:lnTo>
                <a:lnTo>
                  <a:pt x="88" y="11"/>
                </a:lnTo>
                <a:lnTo>
                  <a:pt x="93" y="5"/>
                </a:lnTo>
                <a:lnTo>
                  <a:pt x="99" y="3"/>
                </a:lnTo>
                <a:lnTo>
                  <a:pt x="106" y="0"/>
                </a:lnTo>
                <a:lnTo>
                  <a:pt x="113" y="0"/>
                </a:lnTo>
                <a:lnTo>
                  <a:pt x="113" y="0"/>
                </a:lnTo>
                <a:lnTo>
                  <a:pt x="121" y="0"/>
                </a:lnTo>
                <a:lnTo>
                  <a:pt x="128" y="3"/>
                </a:lnTo>
                <a:lnTo>
                  <a:pt x="134" y="5"/>
                </a:lnTo>
                <a:lnTo>
                  <a:pt x="139" y="11"/>
                </a:lnTo>
                <a:lnTo>
                  <a:pt x="139" y="11"/>
                </a:lnTo>
                <a:lnTo>
                  <a:pt x="145" y="16"/>
                </a:lnTo>
                <a:lnTo>
                  <a:pt x="146" y="22"/>
                </a:lnTo>
                <a:lnTo>
                  <a:pt x="150" y="29"/>
                </a:lnTo>
                <a:lnTo>
                  <a:pt x="150" y="36"/>
                </a:lnTo>
                <a:lnTo>
                  <a:pt x="150" y="36"/>
                </a:lnTo>
                <a:lnTo>
                  <a:pt x="150" y="44"/>
                </a:lnTo>
                <a:lnTo>
                  <a:pt x="146" y="51"/>
                </a:lnTo>
                <a:lnTo>
                  <a:pt x="145" y="58"/>
                </a:lnTo>
                <a:lnTo>
                  <a:pt x="139" y="64"/>
                </a:lnTo>
                <a:lnTo>
                  <a:pt x="139" y="64"/>
                </a:lnTo>
                <a:lnTo>
                  <a:pt x="134" y="67"/>
                </a:lnTo>
                <a:lnTo>
                  <a:pt x="128" y="71"/>
                </a:lnTo>
                <a:lnTo>
                  <a:pt x="128" y="71"/>
                </a:lnTo>
                <a:lnTo>
                  <a:pt x="128" y="73"/>
                </a:lnTo>
                <a:lnTo>
                  <a:pt x="128" y="84"/>
                </a:lnTo>
                <a:lnTo>
                  <a:pt x="146" y="84"/>
                </a:lnTo>
                <a:lnTo>
                  <a:pt x="146" y="108"/>
                </a:lnTo>
                <a:lnTo>
                  <a:pt x="128" y="108"/>
                </a:lnTo>
                <a:lnTo>
                  <a:pt x="128" y="115"/>
                </a:lnTo>
                <a:lnTo>
                  <a:pt x="128" y="115"/>
                </a:lnTo>
                <a:lnTo>
                  <a:pt x="126" y="119"/>
                </a:lnTo>
                <a:lnTo>
                  <a:pt x="124" y="122"/>
                </a:lnTo>
                <a:lnTo>
                  <a:pt x="121" y="126"/>
                </a:lnTo>
                <a:lnTo>
                  <a:pt x="117" y="126"/>
                </a:lnTo>
                <a:lnTo>
                  <a:pt x="31" y="126"/>
                </a:lnTo>
                <a:lnTo>
                  <a:pt x="31" y="126"/>
                </a:lnTo>
                <a:lnTo>
                  <a:pt x="27" y="126"/>
                </a:lnTo>
                <a:lnTo>
                  <a:pt x="23" y="122"/>
                </a:lnTo>
                <a:lnTo>
                  <a:pt x="20" y="119"/>
                </a:lnTo>
                <a:lnTo>
                  <a:pt x="20" y="115"/>
                </a:lnTo>
                <a:lnTo>
                  <a:pt x="20" y="88"/>
                </a:lnTo>
                <a:lnTo>
                  <a:pt x="12" y="88"/>
                </a:lnTo>
                <a:lnTo>
                  <a:pt x="12" y="77"/>
                </a:lnTo>
                <a:lnTo>
                  <a:pt x="20" y="77"/>
                </a:lnTo>
                <a:lnTo>
                  <a:pt x="20" y="73"/>
                </a:lnTo>
                <a:lnTo>
                  <a:pt x="20" y="73"/>
                </a:lnTo>
                <a:lnTo>
                  <a:pt x="20" y="69"/>
                </a:lnTo>
                <a:lnTo>
                  <a:pt x="20" y="69"/>
                </a:lnTo>
                <a:lnTo>
                  <a:pt x="11" y="64"/>
                </a:lnTo>
                <a:lnTo>
                  <a:pt x="11" y="64"/>
                </a:lnTo>
                <a:lnTo>
                  <a:pt x="5" y="58"/>
                </a:lnTo>
                <a:lnTo>
                  <a:pt x="3" y="51"/>
                </a:lnTo>
                <a:lnTo>
                  <a:pt x="0" y="44"/>
                </a:lnTo>
                <a:lnTo>
                  <a:pt x="0" y="36"/>
                </a:lnTo>
                <a:lnTo>
                  <a:pt x="0" y="36"/>
                </a:lnTo>
                <a:lnTo>
                  <a:pt x="0" y="29"/>
                </a:lnTo>
                <a:lnTo>
                  <a:pt x="3" y="22"/>
                </a:lnTo>
                <a:lnTo>
                  <a:pt x="5" y="16"/>
                </a:lnTo>
                <a:lnTo>
                  <a:pt x="11" y="11"/>
                </a:lnTo>
                <a:lnTo>
                  <a:pt x="11" y="11"/>
                </a:lnTo>
                <a:lnTo>
                  <a:pt x="16" y="5"/>
                </a:lnTo>
                <a:lnTo>
                  <a:pt x="22" y="3"/>
                </a:lnTo>
                <a:lnTo>
                  <a:pt x="29" y="0"/>
                </a:lnTo>
                <a:lnTo>
                  <a:pt x="36" y="0"/>
                </a:lnTo>
                <a:lnTo>
                  <a:pt x="36" y="0"/>
                </a:lnTo>
                <a:close/>
                <a:moveTo>
                  <a:pt x="156" y="82"/>
                </a:moveTo>
                <a:lnTo>
                  <a:pt x="156" y="82"/>
                </a:lnTo>
                <a:lnTo>
                  <a:pt x="150" y="82"/>
                </a:lnTo>
                <a:lnTo>
                  <a:pt x="150" y="108"/>
                </a:lnTo>
                <a:lnTo>
                  <a:pt x="156" y="108"/>
                </a:lnTo>
                <a:lnTo>
                  <a:pt x="168" y="115"/>
                </a:lnTo>
                <a:lnTo>
                  <a:pt x="168" y="77"/>
                </a:lnTo>
                <a:lnTo>
                  <a:pt x="156" y="82"/>
                </a:lnTo>
                <a:lnTo>
                  <a:pt x="156" y="82"/>
                </a:lnTo>
                <a:close/>
                <a:moveTo>
                  <a:pt x="9" y="75"/>
                </a:moveTo>
                <a:lnTo>
                  <a:pt x="0" y="69"/>
                </a:lnTo>
                <a:lnTo>
                  <a:pt x="0" y="93"/>
                </a:lnTo>
                <a:lnTo>
                  <a:pt x="9" y="88"/>
                </a:lnTo>
                <a:lnTo>
                  <a:pt x="9" y="75"/>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350"/>
          <p:cNvSpPr>
            <a:spLocks noEditPoints="1"/>
          </p:cNvSpPr>
          <p:nvPr/>
        </p:nvSpPr>
        <p:spPr bwMode="auto">
          <a:xfrm>
            <a:off x="9606280" y="1921193"/>
            <a:ext cx="290195" cy="205740"/>
          </a:xfrm>
          <a:custGeom>
            <a:avLst/>
            <a:gdLst>
              <a:gd name="T0" fmla="*/ 118 w 154"/>
              <a:gd name="T1" fmla="*/ 0 h 109"/>
              <a:gd name="T2" fmla="*/ 140 w 154"/>
              <a:gd name="T3" fmla="*/ 41 h 109"/>
              <a:gd name="T4" fmla="*/ 143 w 154"/>
              <a:gd name="T5" fmla="*/ 109 h 109"/>
              <a:gd name="T6" fmla="*/ 6 w 154"/>
              <a:gd name="T7" fmla="*/ 107 h 109"/>
              <a:gd name="T8" fmla="*/ 15 w 154"/>
              <a:gd name="T9" fmla="*/ 42 h 109"/>
              <a:gd name="T10" fmla="*/ 37 w 154"/>
              <a:gd name="T11" fmla="*/ 0 h 109"/>
              <a:gd name="T12" fmla="*/ 54 w 154"/>
              <a:gd name="T13" fmla="*/ 24 h 109"/>
              <a:gd name="T14" fmla="*/ 77 w 154"/>
              <a:gd name="T15" fmla="*/ 26 h 109"/>
              <a:gd name="T16" fmla="*/ 101 w 154"/>
              <a:gd name="T17" fmla="*/ 8 h 109"/>
              <a:gd name="T18" fmla="*/ 77 w 154"/>
              <a:gd name="T19" fmla="*/ 6 h 109"/>
              <a:gd name="T20" fmla="*/ 48 w 154"/>
              <a:gd name="T21" fmla="*/ 63 h 109"/>
              <a:gd name="T22" fmla="*/ 48 w 154"/>
              <a:gd name="T23" fmla="*/ 98 h 109"/>
              <a:gd name="T24" fmla="*/ 112 w 154"/>
              <a:gd name="T25" fmla="*/ 94 h 109"/>
              <a:gd name="T26" fmla="*/ 103 w 154"/>
              <a:gd name="T27" fmla="*/ 61 h 109"/>
              <a:gd name="T28" fmla="*/ 55 w 154"/>
              <a:gd name="T29" fmla="*/ 28 h 109"/>
              <a:gd name="T30" fmla="*/ 50 w 154"/>
              <a:gd name="T31" fmla="*/ 55 h 109"/>
              <a:gd name="T32" fmla="*/ 103 w 154"/>
              <a:gd name="T33" fmla="*/ 55 h 109"/>
              <a:gd name="T34" fmla="*/ 103 w 154"/>
              <a:gd name="T35" fmla="*/ 30 h 109"/>
              <a:gd name="T36" fmla="*/ 55 w 154"/>
              <a:gd name="T37" fmla="*/ 28 h 109"/>
              <a:gd name="T38" fmla="*/ 110 w 154"/>
              <a:gd name="T39" fmla="*/ 26 h 109"/>
              <a:gd name="T40" fmla="*/ 125 w 154"/>
              <a:gd name="T41" fmla="*/ 28 h 109"/>
              <a:gd name="T42" fmla="*/ 125 w 154"/>
              <a:gd name="T43" fmla="*/ 20 h 109"/>
              <a:gd name="T44" fmla="*/ 109 w 154"/>
              <a:gd name="T45" fmla="*/ 4 h 109"/>
              <a:gd name="T46" fmla="*/ 109 w 154"/>
              <a:gd name="T47" fmla="*/ 11 h 109"/>
              <a:gd name="T48" fmla="*/ 123 w 154"/>
              <a:gd name="T49" fmla="*/ 9 h 109"/>
              <a:gd name="T50" fmla="*/ 120 w 154"/>
              <a:gd name="T51" fmla="*/ 4 h 109"/>
              <a:gd name="T52" fmla="*/ 112 w 154"/>
              <a:gd name="T53" fmla="*/ 39 h 109"/>
              <a:gd name="T54" fmla="*/ 118 w 154"/>
              <a:gd name="T55" fmla="*/ 46 h 109"/>
              <a:gd name="T56" fmla="*/ 131 w 154"/>
              <a:gd name="T57" fmla="*/ 39 h 109"/>
              <a:gd name="T58" fmla="*/ 116 w 154"/>
              <a:gd name="T59" fmla="*/ 37 h 109"/>
              <a:gd name="T60" fmla="*/ 116 w 154"/>
              <a:gd name="T61" fmla="*/ 66 h 109"/>
              <a:gd name="T62" fmla="*/ 134 w 154"/>
              <a:gd name="T63" fmla="*/ 68 h 109"/>
              <a:gd name="T64" fmla="*/ 134 w 154"/>
              <a:gd name="T65" fmla="*/ 57 h 109"/>
              <a:gd name="T66" fmla="*/ 123 w 154"/>
              <a:gd name="T67" fmla="*/ 81 h 109"/>
              <a:gd name="T68" fmla="*/ 123 w 154"/>
              <a:gd name="T69" fmla="*/ 96 h 109"/>
              <a:gd name="T70" fmla="*/ 145 w 154"/>
              <a:gd name="T71" fmla="*/ 92 h 109"/>
              <a:gd name="T72" fmla="*/ 138 w 154"/>
              <a:gd name="T73" fmla="*/ 81 h 109"/>
              <a:gd name="T74" fmla="*/ 30 w 154"/>
              <a:gd name="T75" fmla="*/ 22 h 109"/>
              <a:gd name="T76" fmla="*/ 30 w 154"/>
              <a:gd name="T77" fmla="*/ 28 h 109"/>
              <a:gd name="T78" fmla="*/ 46 w 154"/>
              <a:gd name="T79" fmla="*/ 22 h 109"/>
              <a:gd name="T80" fmla="*/ 33 w 154"/>
              <a:gd name="T81" fmla="*/ 19 h 109"/>
              <a:gd name="T82" fmla="*/ 31 w 154"/>
              <a:gd name="T83" fmla="*/ 9 h 109"/>
              <a:gd name="T84" fmla="*/ 44 w 154"/>
              <a:gd name="T85" fmla="*/ 13 h 109"/>
              <a:gd name="T86" fmla="*/ 48 w 154"/>
              <a:gd name="T87" fmla="*/ 6 h 109"/>
              <a:gd name="T88" fmla="*/ 28 w 154"/>
              <a:gd name="T89" fmla="*/ 37 h 109"/>
              <a:gd name="T90" fmla="*/ 24 w 154"/>
              <a:gd name="T91" fmla="*/ 46 h 109"/>
              <a:gd name="T92" fmla="*/ 42 w 154"/>
              <a:gd name="T93" fmla="*/ 44 h 109"/>
              <a:gd name="T94" fmla="*/ 41 w 154"/>
              <a:gd name="T95" fmla="*/ 37 h 109"/>
              <a:gd name="T96" fmla="*/ 19 w 154"/>
              <a:gd name="T97" fmla="*/ 59 h 109"/>
              <a:gd name="T98" fmla="*/ 20 w 154"/>
              <a:gd name="T99" fmla="*/ 68 h 109"/>
              <a:gd name="T100" fmla="*/ 41 w 154"/>
              <a:gd name="T101" fmla="*/ 59 h 109"/>
              <a:gd name="T102" fmla="*/ 24 w 154"/>
              <a:gd name="T103" fmla="*/ 57 h 109"/>
              <a:gd name="T104" fmla="*/ 11 w 154"/>
              <a:gd name="T105" fmla="*/ 92 h 109"/>
              <a:gd name="T106" fmla="*/ 30 w 154"/>
              <a:gd name="T107" fmla="*/ 96 h 109"/>
              <a:gd name="T108" fmla="*/ 35 w 154"/>
              <a:gd name="T109" fmla="*/ 8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09">
                <a:moveTo>
                  <a:pt x="37" y="0"/>
                </a:moveTo>
                <a:lnTo>
                  <a:pt x="37" y="0"/>
                </a:lnTo>
                <a:lnTo>
                  <a:pt x="77" y="0"/>
                </a:lnTo>
                <a:lnTo>
                  <a:pt x="77" y="0"/>
                </a:lnTo>
                <a:lnTo>
                  <a:pt x="118" y="0"/>
                </a:lnTo>
                <a:lnTo>
                  <a:pt x="118" y="0"/>
                </a:lnTo>
                <a:lnTo>
                  <a:pt x="125" y="2"/>
                </a:lnTo>
                <a:lnTo>
                  <a:pt x="127" y="4"/>
                </a:lnTo>
                <a:lnTo>
                  <a:pt x="129" y="6"/>
                </a:lnTo>
                <a:lnTo>
                  <a:pt x="129" y="6"/>
                </a:lnTo>
                <a:lnTo>
                  <a:pt x="140" y="41"/>
                </a:lnTo>
                <a:lnTo>
                  <a:pt x="140" y="41"/>
                </a:lnTo>
                <a:lnTo>
                  <a:pt x="154" y="94"/>
                </a:lnTo>
                <a:lnTo>
                  <a:pt x="154" y="94"/>
                </a:lnTo>
                <a:lnTo>
                  <a:pt x="154" y="99"/>
                </a:lnTo>
                <a:lnTo>
                  <a:pt x="153" y="105"/>
                </a:lnTo>
                <a:lnTo>
                  <a:pt x="149" y="107"/>
                </a:lnTo>
                <a:lnTo>
                  <a:pt x="143" y="109"/>
                </a:lnTo>
                <a:lnTo>
                  <a:pt x="143" y="109"/>
                </a:lnTo>
                <a:lnTo>
                  <a:pt x="77" y="109"/>
                </a:lnTo>
                <a:lnTo>
                  <a:pt x="77" y="109"/>
                </a:lnTo>
                <a:lnTo>
                  <a:pt x="11" y="109"/>
                </a:lnTo>
                <a:lnTo>
                  <a:pt x="11" y="109"/>
                </a:lnTo>
                <a:lnTo>
                  <a:pt x="6" y="107"/>
                </a:lnTo>
                <a:lnTo>
                  <a:pt x="2" y="105"/>
                </a:lnTo>
                <a:lnTo>
                  <a:pt x="0" y="99"/>
                </a:lnTo>
                <a:lnTo>
                  <a:pt x="0" y="94"/>
                </a:lnTo>
                <a:lnTo>
                  <a:pt x="0" y="94"/>
                </a:lnTo>
                <a:lnTo>
                  <a:pt x="15" y="42"/>
                </a:lnTo>
                <a:lnTo>
                  <a:pt x="15" y="42"/>
                </a:lnTo>
                <a:lnTo>
                  <a:pt x="26" y="6"/>
                </a:lnTo>
                <a:lnTo>
                  <a:pt x="26" y="6"/>
                </a:lnTo>
                <a:lnTo>
                  <a:pt x="28" y="4"/>
                </a:lnTo>
                <a:lnTo>
                  <a:pt x="30" y="2"/>
                </a:lnTo>
                <a:lnTo>
                  <a:pt x="37" y="0"/>
                </a:lnTo>
                <a:lnTo>
                  <a:pt x="37" y="0"/>
                </a:lnTo>
                <a:close/>
                <a:moveTo>
                  <a:pt x="59" y="6"/>
                </a:moveTo>
                <a:lnTo>
                  <a:pt x="59" y="6"/>
                </a:lnTo>
                <a:lnTo>
                  <a:pt x="55" y="6"/>
                </a:lnTo>
                <a:lnTo>
                  <a:pt x="55" y="8"/>
                </a:lnTo>
                <a:lnTo>
                  <a:pt x="55" y="8"/>
                </a:lnTo>
                <a:lnTo>
                  <a:pt x="54" y="24"/>
                </a:lnTo>
                <a:lnTo>
                  <a:pt x="54" y="24"/>
                </a:lnTo>
                <a:lnTo>
                  <a:pt x="54" y="26"/>
                </a:lnTo>
                <a:lnTo>
                  <a:pt x="57" y="26"/>
                </a:lnTo>
                <a:lnTo>
                  <a:pt x="57" y="26"/>
                </a:lnTo>
                <a:lnTo>
                  <a:pt x="77" y="26"/>
                </a:lnTo>
                <a:lnTo>
                  <a:pt x="77" y="26"/>
                </a:lnTo>
                <a:lnTo>
                  <a:pt x="99" y="26"/>
                </a:lnTo>
                <a:lnTo>
                  <a:pt x="99" y="26"/>
                </a:lnTo>
                <a:lnTo>
                  <a:pt x="101" y="26"/>
                </a:lnTo>
                <a:lnTo>
                  <a:pt x="103" y="24"/>
                </a:lnTo>
                <a:lnTo>
                  <a:pt x="103" y="24"/>
                </a:lnTo>
                <a:lnTo>
                  <a:pt x="101" y="8"/>
                </a:lnTo>
                <a:lnTo>
                  <a:pt x="101" y="8"/>
                </a:lnTo>
                <a:lnTo>
                  <a:pt x="99" y="6"/>
                </a:lnTo>
                <a:lnTo>
                  <a:pt x="98" y="6"/>
                </a:lnTo>
                <a:lnTo>
                  <a:pt x="98" y="6"/>
                </a:lnTo>
                <a:lnTo>
                  <a:pt x="77" y="6"/>
                </a:lnTo>
                <a:lnTo>
                  <a:pt x="77" y="6"/>
                </a:lnTo>
                <a:lnTo>
                  <a:pt x="59" y="6"/>
                </a:lnTo>
                <a:lnTo>
                  <a:pt x="59" y="6"/>
                </a:lnTo>
                <a:close/>
                <a:moveTo>
                  <a:pt x="54" y="61"/>
                </a:moveTo>
                <a:lnTo>
                  <a:pt x="54" y="61"/>
                </a:lnTo>
                <a:lnTo>
                  <a:pt x="50" y="61"/>
                </a:lnTo>
                <a:lnTo>
                  <a:pt x="48" y="63"/>
                </a:lnTo>
                <a:lnTo>
                  <a:pt x="48" y="63"/>
                </a:lnTo>
                <a:lnTo>
                  <a:pt x="44" y="94"/>
                </a:lnTo>
                <a:lnTo>
                  <a:pt x="44" y="94"/>
                </a:lnTo>
                <a:lnTo>
                  <a:pt x="46" y="96"/>
                </a:lnTo>
                <a:lnTo>
                  <a:pt x="48" y="98"/>
                </a:lnTo>
                <a:lnTo>
                  <a:pt x="48" y="98"/>
                </a:lnTo>
                <a:lnTo>
                  <a:pt x="77" y="98"/>
                </a:lnTo>
                <a:lnTo>
                  <a:pt x="77" y="98"/>
                </a:lnTo>
                <a:lnTo>
                  <a:pt x="109" y="98"/>
                </a:lnTo>
                <a:lnTo>
                  <a:pt x="109" y="98"/>
                </a:lnTo>
                <a:lnTo>
                  <a:pt x="110" y="96"/>
                </a:lnTo>
                <a:lnTo>
                  <a:pt x="112" y="94"/>
                </a:lnTo>
                <a:lnTo>
                  <a:pt x="112" y="94"/>
                </a:lnTo>
                <a:lnTo>
                  <a:pt x="109" y="63"/>
                </a:lnTo>
                <a:lnTo>
                  <a:pt x="109" y="63"/>
                </a:lnTo>
                <a:lnTo>
                  <a:pt x="107" y="61"/>
                </a:lnTo>
                <a:lnTo>
                  <a:pt x="103" y="61"/>
                </a:lnTo>
                <a:lnTo>
                  <a:pt x="103" y="61"/>
                </a:lnTo>
                <a:lnTo>
                  <a:pt x="77" y="61"/>
                </a:lnTo>
                <a:lnTo>
                  <a:pt x="77" y="61"/>
                </a:lnTo>
                <a:lnTo>
                  <a:pt x="54" y="61"/>
                </a:lnTo>
                <a:lnTo>
                  <a:pt x="54" y="61"/>
                </a:lnTo>
                <a:close/>
                <a:moveTo>
                  <a:pt x="55" y="28"/>
                </a:moveTo>
                <a:lnTo>
                  <a:pt x="55" y="28"/>
                </a:lnTo>
                <a:lnTo>
                  <a:pt x="54" y="30"/>
                </a:lnTo>
                <a:lnTo>
                  <a:pt x="52" y="31"/>
                </a:lnTo>
                <a:lnTo>
                  <a:pt x="52" y="31"/>
                </a:lnTo>
                <a:lnTo>
                  <a:pt x="50" y="54"/>
                </a:lnTo>
                <a:lnTo>
                  <a:pt x="50" y="54"/>
                </a:lnTo>
                <a:lnTo>
                  <a:pt x="50" y="55"/>
                </a:lnTo>
                <a:lnTo>
                  <a:pt x="54" y="55"/>
                </a:lnTo>
                <a:lnTo>
                  <a:pt x="54" y="55"/>
                </a:lnTo>
                <a:lnTo>
                  <a:pt x="77" y="55"/>
                </a:lnTo>
                <a:lnTo>
                  <a:pt x="77" y="55"/>
                </a:lnTo>
                <a:lnTo>
                  <a:pt x="103" y="55"/>
                </a:lnTo>
                <a:lnTo>
                  <a:pt x="103" y="55"/>
                </a:lnTo>
                <a:lnTo>
                  <a:pt x="105" y="55"/>
                </a:lnTo>
                <a:lnTo>
                  <a:pt x="107" y="54"/>
                </a:lnTo>
                <a:lnTo>
                  <a:pt x="107" y="54"/>
                </a:lnTo>
                <a:lnTo>
                  <a:pt x="103" y="31"/>
                </a:lnTo>
                <a:lnTo>
                  <a:pt x="103" y="31"/>
                </a:lnTo>
                <a:lnTo>
                  <a:pt x="103" y="30"/>
                </a:lnTo>
                <a:lnTo>
                  <a:pt x="99" y="28"/>
                </a:lnTo>
                <a:lnTo>
                  <a:pt x="99" y="28"/>
                </a:lnTo>
                <a:lnTo>
                  <a:pt x="77" y="28"/>
                </a:lnTo>
                <a:lnTo>
                  <a:pt x="77" y="28"/>
                </a:lnTo>
                <a:lnTo>
                  <a:pt x="55" y="28"/>
                </a:lnTo>
                <a:lnTo>
                  <a:pt x="55" y="28"/>
                </a:lnTo>
                <a:close/>
                <a:moveTo>
                  <a:pt x="112" y="19"/>
                </a:moveTo>
                <a:lnTo>
                  <a:pt x="112" y="19"/>
                </a:lnTo>
                <a:lnTo>
                  <a:pt x="110" y="20"/>
                </a:lnTo>
                <a:lnTo>
                  <a:pt x="109" y="22"/>
                </a:lnTo>
                <a:lnTo>
                  <a:pt x="109" y="22"/>
                </a:lnTo>
                <a:lnTo>
                  <a:pt x="110" y="26"/>
                </a:lnTo>
                <a:lnTo>
                  <a:pt x="110" y="26"/>
                </a:lnTo>
                <a:lnTo>
                  <a:pt x="110" y="28"/>
                </a:lnTo>
                <a:lnTo>
                  <a:pt x="114" y="28"/>
                </a:lnTo>
                <a:lnTo>
                  <a:pt x="114" y="28"/>
                </a:lnTo>
                <a:lnTo>
                  <a:pt x="125" y="28"/>
                </a:lnTo>
                <a:lnTo>
                  <a:pt x="125" y="28"/>
                </a:lnTo>
                <a:lnTo>
                  <a:pt x="127" y="28"/>
                </a:lnTo>
                <a:lnTo>
                  <a:pt x="127" y="26"/>
                </a:lnTo>
                <a:lnTo>
                  <a:pt x="127" y="26"/>
                </a:lnTo>
                <a:lnTo>
                  <a:pt x="127" y="22"/>
                </a:lnTo>
                <a:lnTo>
                  <a:pt x="127" y="22"/>
                </a:lnTo>
                <a:lnTo>
                  <a:pt x="125" y="20"/>
                </a:lnTo>
                <a:lnTo>
                  <a:pt x="123" y="19"/>
                </a:lnTo>
                <a:lnTo>
                  <a:pt x="123" y="19"/>
                </a:lnTo>
                <a:lnTo>
                  <a:pt x="112" y="19"/>
                </a:lnTo>
                <a:lnTo>
                  <a:pt x="112" y="19"/>
                </a:lnTo>
                <a:close/>
                <a:moveTo>
                  <a:pt x="109" y="4"/>
                </a:moveTo>
                <a:lnTo>
                  <a:pt x="109" y="4"/>
                </a:lnTo>
                <a:lnTo>
                  <a:pt x="107" y="6"/>
                </a:lnTo>
                <a:lnTo>
                  <a:pt x="107" y="6"/>
                </a:lnTo>
                <a:lnTo>
                  <a:pt x="107" y="6"/>
                </a:lnTo>
                <a:lnTo>
                  <a:pt x="107" y="9"/>
                </a:lnTo>
                <a:lnTo>
                  <a:pt x="107" y="9"/>
                </a:lnTo>
                <a:lnTo>
                  <a:pt x="109" y="11"/>
                </a:lnTo>
                <a:lnTo>
                  <a:pt x="110" y="11"/>
                </a:lnTo>
                <a:lnTo>
                  <a:pt x="110" y="11"/>
                </a:lnTo>
                <a:lnTo>
                  <a:pt x="121" y="11"/>
                </a:lnTo>
                <a:lnTo>
                  <a:pt x="121" y="11"/>
                </a:lnTo>
                <a:lnTo>
                  <a:pt x="123" y="11"/>
                </a:lnTo>
                <a:lnTo>
                  <a:pt x="123" y="9"/>
                </a:lnTo>
                <a:lnTo>
                  <a:pt x="123" y="9"/>
                </a:lnTo>
                <a:lnTo>
                  <a:pt x="123" y="6"/>
                </a:lnTo>
                <a:lnTo>
                  <a:pt x="123" y="6"/>
                </a:lnTo>
                <a:lnTo>
                  <a:pt x="121" y="6"/>
                </a:lnTo>
                <a:lnTo>
                  <a:pt x="120" y="4"/>
                </a:lnTo>
                <a:lnTo>
                  <a:pt x="120" y="4"/>
                </a:lnTo>
                <a:lnTo>
                  <a:pt x="109" y="4"/>
                </a:lnTo>
                <a:lnTo>
                  <a:pt x="109" y="4"/>
                </a:lnTo>
                <a:close/>
                <a:moveTo>
                  <a:pt x="116" y="37"/>
                </a:moveTo>
                <a:lnTo>
                  <a:pt x="116" y="37"/>
                </a:lnTo>
                <a:lnTo>
                  <a:pt x="112" y="37"/>
                </a:lnTo>
                <a:lnTo>
                  <a:pt x="112" y="39"/>
                </a:lnTo>
                <a:lnTo>
                  <a:pt x="112" y="39"/>
                </a:lnTo>
                <a:lnTo>
                  <a:pt x="112" y="44"/>
                </a:lnTo>
                <a:lnTo>
                  <a:pt x="112" y="44"/>
                </a:lnTo>
                <a:lnTo>
                  <a:pt x="114" y="46"/>
                </a:lnTo>
                <a:lnTo>
                  <a:pt x="118" y="46"/>
                </a:lnTo>
                <a:lnTo>
                  <a:pt x="118" y="46"/>
                </a:lnTo>
                <a:lnTo>
                  <a:pt x="129" y="46"/>
                </a:lnTo>
                <a:lnTo>
                  <a:pt x="129" y="46"/>
                </a:lnTo>
                <a:lnTo>
                  <a:pt x="132" y="46"/>
                </a:lnTo>
                <a:lnTo>
                  <a:pt x="132" y="44"/>
                </a:lnTo>
                <a:lnTo>
                  <a:pt x="132" y="44"/>
                </a:lnTo>
                <a:lnTo>
                  <a:pt x="131" y="39"/>
                </a:lnTo>
                <a:lnTo>
                  <a:pt x="131" y="39"/>
                </a:lnTo>
                <a:lnTo>
                  <a:pt x="129" y="37"/>
                </a:lnTo>
                <a:lnTo>
                  <a:pt x="127" y="37"/>
                </a:lnTo>
                <a:lnTo>
                  <a:pt x="127" y="37"/>
                </a:lnTo>
                <a:lnTo>
                  <a:pt x="116" y="37"/>
                </a:lnTo>
                <a:lnTo>
                  <a:pt x="116" y="37"/>
                </a:lnTo>
                <a:close/>
                <a:moveTo>
                  <a:pt x="120" y="57"/>
                </a:moveTo>
                <a:lnTo>
                  <a:pt x="120" y="57"/>
                </a:lnTo>
                <a:lnTo>
                  <a:pt x="116" y="57"/>
                </a:lnTo>
                <a:lnTo>
                  <a:pt x="116" y="59"/>
                </a:lnTo>
                <a:lnTo>
                  <a:pt x="116" y="59"/>
                </a:lnTo>
                <a:lnTo>
                  <a:pt x="116" y="66"/>
                </a:lnTo>
                <a:lnTo>
                  <a:pt x="116" y="66"/>
                </a:lnTo>
                <a:lnTo>
                  <a:pt x="118" y="68"/>
                </a:lnTo>
                <a:lnTo>
                  <a:pt x="121" y="68"/>
                </a:lnTo>
                <a:lnTo>
                  <a:pt x="121" y="68"/>
                </a:lnTo>
                <a:lnTo>
                  <a:pt x="134" y="68"/>
                </a:lnTo>
                <a:lnTo>
                  <a:pt x="134" y="68"/>
                </a:lnTo>
                <a:lnTo>
                  <a:pt x="138" y="68"/>
                </a:lnTo>
                <a:lnTo>
                  <a:pt x="138" y="66"/>
                </a:lnTo>
                <a:lnTo>
                  <a:pt x="138" y="66"/>
                </a:lnTo>
                <a:lnTo>
                  <a:pt x="136" y="59"/>
                </a:lnTo>
                <a:lnTo>
                  <a:pt x="136" y="59"/>
                </a:lnTo>
                <a:lnTo>
                  <a:pt x="134" y="57"/>
                </a:lnTo>
                <a:lnTo>
                  <a:pt x="132" y="57"/>
                </a:lnTo>
                <a:lnTo>
                  <a:pt x="132" y="57"/>
                </a:lnTo>
                <a:lnTo>
                  <a:pt x="120" y="57"/>
                </a:lnTo>
                <a:lnTo>
                  <a:pt x="120" y="57"/>
                </a:lnTo>
                <a:close/>
                <a:moveTo>
                  <a:pt x="123" y="81"/>
                </a:moveTo>
                <a:lnTo>
                  <a:pt x="123" y="81"/>
                </a:lnTo>
                <a:lnTo>
                  <a:pt x="121" y="83"/>
                </a:lnTo>
                <a:lnTo>
                  <a:pt x="120" y="85"/>
                </a:lnTo>
                <a:lnTo>
                  <a:pt x="120" y="85"/>
                </a:lnTo>
                <a:lnTo>
                  <a:pt x="121" y="92"/>
                </a:lnTo>
                <a:lnTo>
                  <a:pt x="121" y="92"/>
                </a:lnTo>
                <a:lnTo>
                  <a:pt x="123" y="96"/>
                </a:lnTo>
                <a:lnTo>
                  <a:pt x="127" y="96"/>
                </a:lnTo>
                <a:lnTo>
                  <a:pt x="127" y="96"/>
                </a:lnTo>
                <a:lnTo>
                  <a:pt x="142" y="96"/>
                </a:lnTo>
                <a:lnTo>
                  <a:pt x="142" y="96"/>
                </a:lnTo>
                <a:lnTo>
                  <a:pt x="143" y="96"/>
                </a:lnTo>
                <a:lnTo>
                  <a:pt x="145" y="92"/>
                </a:lnTo>
                <a:lnTo>
                  <a:pt x="145" y="92"/>
                </a:lnTo>
                <a:lnTo>
                  <a:pt x="143" y="85"/>
                </a:lnTo>
                <a:lnTo>
                  <a:pt x="143" y="85"/>
                </a:lnTo>
                <a:lnTo>
                  <a:pt x="142" y="83"/>
                </a:lnTo>
                <a:lnTo>
                  <a:pt x="138" y="81"/>
                </a:lnTo>
                <a:lnTo>
                  <a:pt x="138" y="81"/>
                </a:lnTo>
                <a:lnTo>
                  <a:pt x="123" y="81"/>
                </a:lnTo>
                <a:lnTo>
                  <a:pt x="123" y="81"/>
                </a:lnTo>
                <a:close/>
                <a:moveTo>
                  <a:pt x="33" y="19"/>
                </a:moveTo>
                <a:lnTo>
                  <a:pt x="33" y="19"/>
                </a:lnTo>
                <a:lnTo>
                  <a:pt x="30" y="20"/>
                </a:lnTo>
                <a:lnTo>
                  <a:pt x="30" y="22"/>
                </a:lnTo>
                <a:lnTo>
                  <a:pt x="30" y="22"/>
                </a:lnTo>
                <a:lnTo>
                  <a:pt x="28" y="26"/>
                </a:lnTo>
                <a:lnTo>
                  <a:pt x="28" y="26"/>
                </a:lnTo>
                <a:lnTo>
                  <a:pt x="28" y="28"/>
                </a:lnTo>
                <a:lnTo>
                  <a:pt x="30" y="28"/>
                </a:lnTo>
                <a:lnTo>
                  <a:pt x="30" y="28"/>
                </a:lnTo>
                <a:lnTo>
                  <a:pt x="42" y="28"/>
                </a:lnTo>
                <a:lnTo>
                  <a:pt x="42" y="28"/>
                </a:lnTo>
                <a:lnTo>
                  <a:pt x="44" y="28"/>
                </a:lnTo>
                <a:lnTo>
                  <a:pt x="46" y="26"/>
                </a:lnTo>
                <a:lnTo>
                  <a:pt x="46" y="26"/>
                </a:lnTo>
                <a:lnTo>
                  <a:pt x="46" y="22"/>
                </a:lnTo>
                <a:lnTo>
                  <a:pt x="46" y="22"/>
                </a:lnTo>
                <a:lnTo>
                  <a:pt x="46" y="20"/>
                </a:lnTo>
                <a:lnTo>
                  <a:pt x="42" y="19"/>
                </a:lnTo>
                <a:lnTo>
                  <a:pt x="42" y="19"/>
                </a:lnTo>
                <a:lnTo>
                  <a:pt x="33" y="19"/>
                </a:lnTo>
                <a:lnTo>
                  <a:pt x="33" y="19"/>
                </a:lnTo>
                <a:close/>
                <a:moveTo>
                  <a:pt x="35" y="6"/>
                </a:moveTo>
                <a:lnTo>
                  <a:pt x="35" y="6"/>
                </a:lnTo>
                <a:lnTo>
                  <a:pt x="33" y="6"/>
                </a:lnTo>
                <a:lnTo>
                  <a:pt x="33" y="8"/>
                </a:lnTo>
                <a:lnTo>
                  <a:pt x="33" y="8"/>
                </a:lnTo>
                <a:lnTo>
                  <a:pt x="31" y="9"/>
                </a:lnTo>
                <a:lnTo>
                  <a:pt x="31" y="9"/>
                </a:lnTo>
                <a:lnTo>
                  <a:pt x="31" y="11"/>
                </a:lnTo>
                <a:lnTo>
                  <a:pt x="33" y="13"/>
                </a:lnTo>
                <a:lnTo>
                  <a:pt x="33" y="13"/>
                </a:lnTo>
                <a:lnTo>
                  <a:pt x="44" y="13"/>
                </a:lnTo>
                <a:lnTo>
                  <a:pt x="44" y="13"/>
                </a:lnTo>
                <a:lnTo>
                  <a:pt x="46" y="11"/>
                </a:lnTo>
                <a:lnTo>
                  <a:pt x="48" y="9"/>
                </a:lnTo>
                <a:lnTo>
                  <a:pt x="48" y="9"/>
                </a:lnTo>
                <a:lnTo>
                  <a:pt x="48" y="8"/>
                </a:lnTo>
                <a:lnTo>
                  <a:pt x="48" y="8"/>
                </a:lnTo>
                <a:lnTo>
                  <a:pt x="48" y="6"/>
                </a:lnTo>
                <a:lnTo>
                  <a:pt x="46" y="6"/>
                </a:lnTo>
                <a:lnTo>
                  <a:pt x="46" y="6"/>
                </a:lnTo>
                <a:lnTo>
                  <a:pt x="35" y="6"/>
                </a:lnTo>
                <a:lnTo>
                  <a:pt x="35" y="6"/>
                </a:lnTo>
                <a:close/>
                <a:moveTo>
                  <a:pt x="28" y="37"/>
                </a:moveTo>
                <a:lnTo>
                  <a:pt x="28" y="37"/>
                </a:lnTo>
                <a:lnTo>
                  <a:pt x="26" y="37"/>
                </a:lnTo>
                <a:lnTo>
                  <a:pt x="24" y="39"/>
                </a:lnTo>
                <a:lnTo>
                  <a:pt x="24" y="39"/>
                </a:lnTo>
                <a:lnTo>
                  <a:pt x="24" y="44"/>
                </a:lnTo>
                <a:lnTo>
                  <a:pt x="24" y="44"/>
                </a:lnTo>
                <a:lnTo>
                  <a:pt x="24" y="46"/>
                </a:lnTo>
                <a:lnTo>
                  <a:pt x="26" y="46"/>
                </a:lnTo>
                <a:lnTo>
                  <a:pt x="26" y="46"/>
                </a:lnTo>
                <a:lnTo>
                  <a:pt x="39" y="46"/>
                </a:lnTo>
                <a:lnTo>
                  <a:pt x="39" y="46"/>
                </a:lnTo>
                <a:lnTo>
                  <a:pt x="41" y="46"/>
                </a:lnTo>
                <a:lnTo>
                  <a:pt x="42" y="44"/>
                </a:lnTo>
                <a:lnTo>
                  <a:pt x="42" y="44"/>
                </a:lnTo>
                <a:lnTo>
                  <a:pt x="42" y="39"/>
                </a:lnTo>
                <a:lnTo>
                  <a:pt x="42" y="39"/>
                </a:lnTo>
                <a:lnTo>
                  <a:pt x="42" y="37"/>
                </a:lnTo>
                <a:lnTo>
                  <a:pt x="41" y="37"/>
                </a:lnTo>
                <a:lnTo>
                  <a:pt x="41" y="37"/>
                </a:lnTo>
                <a:lnTo>
                  <a:pt x="28" y="37"/>
                </a:lnTo>
                <a:lnTo>
                  <a:pt x="28" y="37"/>
                </a:lnTo>
                <a:close/>
                <a:moveTo>
                  <a:pt x="24" y="57"/>
                </a:moveTo>
                <a:lnTo>
                  <a:pt x="24" y="57"/>
                </a:lnTo>
                <a:lnTo>
                  <a:pt x="20" y="57"/>
                </a:lnTo>
                <a:lnTo>
                  <a:pt x="19" y="59"/>
                </a:lnTo>
                <a:lnTo>
                  <a:pt x="19" y="59"/>
                </a:lnTo>
                <a:lnTo>
                  <a:pt x="19" y="66"/>
                </a:lnTo>
                <a:lnTo>
                  <a:pt x="19" y="66"/>
                </a:lnTo>
                <a:lnTo>
                  <a:pt x="19" y="68"/>
                </a:lnTo>
                <a:lnTo>
                  <a:pt x="20" y="68"/>
                </a:lnTo>
                <a:lnTo>
                  <a:pt x="20" y="68"/>
                </a:lnTo>
                <a:lnTo>
                  <a:pt x="35" y="68"/>
                </a:lnTo>
                <a:lnTo>
                  <a:pt x="35" y="68"/>
                </a:lnTo>
                <a:lnTo>
                  <a:pt x="37" y="68"/>
                </a:lnTo>
                <a:lnTo>
                  <a:pt x="39" y="66"/>
                </a:lnTo>
                <a:lnTo>
                  <a:pt x="39" y="66"/>
                </a:lnTo>
                <a:lnTo>
                  <a:pt x="41" y="59"/>
                </a:lnTo>
                <a:lnTo>
                  <a:pt x="41" y="59"/>
                </a:lnTo>
                <a:lnTo>
                  <a:pt x="39" y="57"/>
                </a:lnTo>
                <a:lnTo>
                  <a:pt x="37" y="57"/>
                </a:lnTo>
                <a:lnTo>
                  <a:pt x="37" y="57"/>
                </a:lnTo>
                <a:lnTo>
                  <a:pt x="24" y="57"/>
                </a:lnTo>
                <a:lnTo>
                  <a:pt x="24" y="57"/>
                </a:lnTo>
                <a:close/>
                <a:moveTo>
                  <a:pt x="19" y="81"/>
                </a:moveTo>
                <a:lnTo>
                  <a:pt x="19" y="81"/>
                </a:lnTo>
                <a:lnTo>
                  <a:pt x="15" y="83"/>
                </a:lnTo>
                <a:lnTo>
                  <a:pt x="13" y="85"/>
                </a:lnTo>
                <a:lnTo>
                  <a:pt x="13" y="85"/>
                </a:lnTo>
                <a:lnTo>
                  <a:pt x="11" y="92"/>
                </a:lnTo>
                <a:lnTo>
                  <a:pt x="11" y="92"/>
                </a:lnTo>
                <a:lnTo>
                  <a:pt x="11" y="96"/>
                </a:lnTo>
                <a:lnTo>
                  <a:pt x="15" y="96"/>
                </a:lnTo>
                <a:lnTo>
                  <a:pt x="15" y="96"/>
                </a:lnTo>
                <a:lnTo>
                  <a:pt x="30" y="96"/>
                </a:lnTo>
                <a:lnTo>
                  <a:pt x="30" y="96"/>
                </a:lnTo>
                <a:lnTo>
                  <a:pt x="33" y="96"/>
                </a:lnTo>
                <a:lnTo>
                  <a:pt x="35" y="92"/>
                </a:lnTo>
                <a:lnTo>
                  <a:pt x="35" y="92"/>
                </a:lnTo>
                <a:lnTo>
                  <a:pt x="35" y="85"/>
                </a:lnTo>
                <a:lnTo>
                  <a:pt x="35" y="85"/>
                </a:lnTo>
                <a:lnTo>
                  <a:pt x="35" y="83"/>
                </a:lnTo>
                <a:lnTo>
                  <a:pt x="33" y="81"/>
                </a:lnTo>
                <a:lnTo>
                  <a:pt x="33" y="81"/>
                </a:lnTo>
                <a:lnTo>
                  <a:pt x="19" y="81"/>
                </a:lnTo>
                <a:lnTo>
                  <a:pt x="19" y="81"/>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352"/>
          <p:cNvSpPr>
            <a:spLocks noEditPoints="1"/>
          </p:cNvSpPr>
          <p:nvPr/>
        </p:nvSpPr>
        <p:spPr bwMode="auto">
          <a:xfrm>
            <a:off x="9607550" y="1217295"/>
            <a:ext cx="287655" cy="294005"/>
          </a:xfrm>
          <a:custGeom>
            <a:avLst/>
            <a:gdLst>
              <a:gd name="T0" fmla="*/ 153 w 153"/>
              <a:gd name="T1" fmla="*/ 42 h 156"/>
              <a:gd name="T2" fmla="*/ 134 w 153"/>
              <a:gd name="T3" fmla="*/ 138 h 156"/>
              <a:gd name="T4" fmla="*/ 125 w 153"/>
              <a:gd name="T5" fmla="*/ 145 h 156"/>
              <a:gd name="T6" fmla="*/ 94 w 153"/>
              <a:gd name="T7" fmla="*/ 141 h 156"/>
              <a:gd name="T8" fmla="*/ 83 w 153"/>
              <a:gd name="T9" fmla="*/ 114 h 156"/>
              <a:gd name="T10" fmla="*/ 109 w 153"/>
              <a:gd name="T11" fmla="*/ 17 h 156"/>
              <a:gd name="T12" fmla="*/ 142 w 153"/>
              <a:gd name="T13" fmla="*/ 18 h 156"/>
              <a:gd name="T14" fmla="*/ 50 w 153"/>
              <a:gd name="T15" fmla="*/ 143 h 156"/>
              <a:gd name="T16" fmla="*/ 52 w 153"/>
              <a:gd name="T17" fmla="*/ 149 h 156"/>
              <a:gd name="T18" fmla="*/ 70 w 153"/>
              <a:gd name="T19" fmla="*/ 149 h 156"/>
              <a:gd name="T20" fmla="*/ 42 w 153"/>
              <a:gd name="T21" fmla="*/ 44 h 156"/>
              <a:gd name="T22" fmla="*/ 63 w 153"/>
              <a:gd name="T23" fmla="*/ 6 h 156"/>
              <a:gd name="T24" fmla="*/ 81 w 153"/>
              <a:gd name="T25" fmla="*/ 121 h 156"/>
              <a:gd name="T26" fmla="*/ 79 w 153"/>
              <a:gd name="T27" fmla="*/ 141 h 156"/>
              <a:gd name="T28" fmla="*/ 74 w 153"/>
              <a:gd name="T29" fmla="*/ 152 h 156"/>
              <a:gd name="T30" fmla="*/ 48 w 153"/>
              <a:gd name="T31" fmla="*/ 152 h 156"/>
              <a:gd name="T32" fmla="*/ 41 w 153"/>
              <a:gd name="T33" fmla="*/ 138 h 156"/>
              <a:gd name="T34" fmla="*/ 39 w 153"/>
              <a:gd name="T35" fmla="*/ 125 h 156"/>
              <a:gd name="T36" fmla="*/ 42 w 153"/>
              <a:gd name="T37" fmla="*/ 46 h 156"/>
              <a:gd name="T38" fmla="*/ 42 w 153"/>
              <a:gd name="T39" fmla="*/ 46 h 156"/>
              <a:gd name="T40" fmla="*/ 42 w 153"/>
              <a:gd name="T41" fmla="*/ 46 h 156"/>
              <a:gd name="T42" fmla="*/ 42 w 153"/>
              <a:gd name="T43" fmla="*/ 46 h 156"/>
              <a:gd name="T44" fmla="*/ 42 w 153"/>
              <a:gd name="T45" fmla="*/ 46 h 156"/>
              <a:gd name="T46" fmla="*/ 42 w 153"/>
              <a:gd name="T47" fmla="*/ 46 h 156"/>
              <a:gd name="T48" fmla="*/ 42 w 153"/>
              <a:gd name="T49" fmla="*/ 46 h 156"/>
              <a:gd name="T50" fmla="*/ 42 w 153"/>
              <a:gd name="T51" fmla="*/ 46 h 156"/>
              <a:gd name="T52" fmla="*/ 42 w 153"/>
              <a:gd name="T53" fmla="*/ 46 h 156"/>
              <a:gd name="T54" fmla="*/ 42 w 153"/>
              <a:gd name="T55" fmla="*/ 46 h 156"/>
              <a:gd name="T56" fmla="*/ 42 w 153"/>
              <a:gd name="T57" fmla="*/ 46 h 156"/>
              <a:gd name="T58" fmla="*/ 42 w 153"/>
              <a:gd name="T59" fmla="*/ 44 h 156"/>
              <a:gd name="T60" fmla="*/ 42 w 153"/>
              <a:gd name="T61" fmla="*/ 44 h 156"/>
              <a:gd name="T62" fmla="*/ 42 w 153"/>
              <a:gd name="T63" fmla="*/ 44 h 156"/>
              <a:gd name="T64" fmla="*/ 74 w 153"/>
              <a:gd name="T65" fmla="*/ 116 h 156"/>
              <a:gd name="T66" fmla="*/ 55 w 153"/>
              <a:gd name="T67" fmla="*/ 48 h 156"/>
              <a:gd name="T68" fmla="*/ 48 w 153"/>
              <a:gd name="T69" fmla="*/ 44 h 156"/>
              <a:gd name="T70" fmla="*/ 46 w 153"/>
              <a:gd name="T71" fmla="*/ 136 h 156"/>
              <a:gd name="T72" fmla="*/ 55 w 153"/>
              <a:gd name="T73" fmla="*/ 136 h 156"/>
              <a:gd name="T74" fmla="*/ 63 w 153"/>
              <a:gd name="T75" fmla="*/ 136 h 156"/>
              <a:gd name="T76" fmla="*/ 72 w 153"/>
              <a:gd name="T77" fmla="*/ 136 h 156"/>
              <a:gd name="T78" fmla="*/ 46 w 153"/>
              <a:gd name="T79" fmla="*/ 121 h 156"/>
              <a:gd name="T80" fmla="*/ 44 w 153"/>
              <a:gd name="T81" fmla="*/ 134 h 156"/>
              <a:gd name="T82" fmla="*/ 74 w 153"/>
              <a:gd name="T83" fmla="*/ 138 h 156"/>
              <a:gd name="T84" fmla="*/ 76 w 153"/>
              <a:gd name="T85" fmla="*/ 121 h 156"/>
              <a:gd name="T86" fmla="*/ 17 w 153"/>
              <a:gd name="T87" fmla="*/ 13 h 156"/>
              <a:gd name="T88" fmla="*/ 17 w 153"/>
              <a:gd name="T89" fmla="*/ 26 h 156"/>
              <a:gd name="T90" fmla="*/ 19 w 153"/>
              <a:gd name="T91" fmla="*/ 13 h 156"/>
              <a:gd name="T92" fmla="*/ 31 w 153"/>
              <a:gd name="T93" fmla="*/ 18 h 156"/>
              <a:gd name="T94" fmla="*/ 4 w 153"/>
              <a:gd name="T95" fmla="*/ 18 h 156"/>
              <a:gd name="T96" fmla="*/ 33 w 153"/>
              <a:gd name="T97" fmla="*/ 75 h 156"/>
              <a:gd name="T98" fmla="*/ 11 w 153"/>
              <a:gd name="T99" fmla="*/ 46 h 156"/>
              <a:gd name="T100" fmla="*/ 2 w 153"/>
              <a:gd name="T101" fmla="*/ 77 h 156"/>
              <a:gd name="T102" fmla="*/ 24 w 153"/>
              <a:gd name="T103" fmla="*/ 150 h 156"/>
              <a:gd name="T104" fmla="*/ 2 w 153"/>
              <a:gd name="T105" fmla="*/ 77 h 156"/>
              <a:gd name="T106" fmla="*/ 129 w 153"/>
              <a:gd name="T107" fmla="*/ 139 h 156"/>
              <a:gd name="T108" fmla="*/ 88 w 153"/>
              <a:gd name="T109" fmla="*/ 116 h 156"/>
              <a:gd name="T110" fmla="*/ 136 w 153"/>
              <a:gd name="T111" fmla="*/ 22 h 156"/>
              <a:gd name="T112" fmla="*/ 134 w 153"/>
              <a:gd name="T113" fmla="*/ 22 h 156"/>
              <a:gd name="T114" fmla="*/ 96 w 153"/>
              <a:gd name="T115" fmla="*/ 83 h 156"/>
              <a:gd name="T116" fmla="*/ 145 w 153"/>
              <a:gd name="T117" fmla="*/ 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56">
                <a:moveTo>
                  <a:pt x="142" y="18"/>
                </a:moveTo>
                <a:lnTo>
                  <a:pt x="142" y="18"/>
                </a:lnTo>
                <a:lnTo>
                  <a:pt x="142" y="20"/>
                </a:lnTo>
                <a:lnTo>
                  <a:pt x="142" y="20"/>
                </a:lnTo>
                <a:lnTo>
                  <a:pt x="153" y="42"/>
                </a:lnTo>
                <a:lnTo>
                  <a:pt x="153" y="42"/>
                </a:lnTo>
                <a:lnTo>
                  <a:pt x="153" y="42"/>
                </a:lnTo>
                <a:lnTo>
                  <a:pt x="153" y="42"/>
                </a:lnTo>
                <a:lnTo>
                  <a:pt x="153" y="46"/>
                </a:lnTo>
                <a:lnTo>
                  <a:pt x="153" y="51"/>
                </a:lnTo>
                <a:lnTo>
                  <a:pt x="153" y="51"/>
                </a:lnTo>
                <a:lnTo>
                  <a:pt x="134" y="138"/>
                </a:lnTo>
                <a:lnTo>
                  <a:pt x="134" y="138"/>
                </a:lnTo>
                <a:lnTo>
                  <a:pt x="134" y="138"/>
                </a:lnTo>
                <a:lnTo>
                  <a:pt x="134" y="138"/>
                </a:lnTo>
                <a:lnTo>
                  <a:pt x="131" y="143"/>
                </a:lnTo>
                <a:lnTo>
                  <a:pt x="125" y="145"/>
                </a:lnTo>
                <a:lnTo>
                  <a:pt x="125" y="145"/>
                </a:lnTo>
                <a:lnTo>
                  <a:pt x="125" y="145"/>
                </a:lnTo>
                <a:lnTo>
                  <a:pt x="125" y="145"/>
                </a:lnTo>
                <a:lnTo>
                  <a:pt x="101" y="145"/>
                </a:lnTo>
                <a:lnTo>
                  <a:pt x="101" y="145"/>
                </a:lnTo>
                <a:lnTo>
                  <a:pt x="96" y="145"/>
                </a:lnTo>
                <a:lnTo>
                  <a:pt x="94" y="141"/>
                </a:lnTo>
                <a:lnTo>
                  <a:pt x="94" y="141"/>
                </a:lnTo>
                <a:lnTo>
                  <a:pt x="83" y="117"/>
                </a:lnTo>
                <a:lnTo>
                  <a:pt x="83" y="117"/>
                </a:lnTo>
                <a:lnTo>
                  <a:pt x="83" y="116"/>
                </a:lnTo>
                <a:lnTo>
                  <a:pt x="83" y="116"/>
                </a:lnTo>
                <a:lnTo>
                  <a:pt x="83" y="114"/>
                </a:lnTo>
                <a:lnTo>
                  <a:pt x="101" y="24"/>
                </a:lnTo>
                <a:lnTo>
                  <a:pt x="101" y="24"/>
                </a:lnTo>
                <a:lnTo>
                  <a:pt x="103" y="22"/>
                </a:lnTo>
                <a:lnTo>
                  <a:pt x="105" y="18"/>
                </a:lnTo>
                <a:lnTo>
                  <a:pt x="105" y="18"/>
                </a:lnTo>
                <a:lnTo>
                  <a:pt x="109" y="17"/>
                </a:lnTo>
                <a:lnTo>
                  <a:pt x="110" y="17"/>
                </a:lnTo>
                <a:lnTo>
                  <a:pt x="134" y="17"/>
                </a:lnTo>
                <a:lnTo>
                  <a:pt x="134" y="17"/>
                </a:lnTo>
                <a:lnTo>
                  <a:pt x="136" y="17"/>
                </a:lnTo>
                <a:lnTo>
                  <a:pt x="136" y="17"/>
                </a:lnTo>
                <a:lnTo>
                  <a:pt x="142" y="18"/>
                </a:lnTo>
                <a:lnTo>
                  <a:pt x="142" y="18"/>
                </a:lnTo>
                <a:lnTo>
                  <a:pt x="142" y="18"/>
                </a:lnTo>
                <a:lnTo>
                  <a:pt x="142" y="18"/>
                </a:lnTo>
                <a:close/>
                <a:moveTo>
                  <a:pt x="72" y="143"/>
                </a:moveTo>
                <a:lnTo>
                  <a:pt x="50" y="143"/>
                </a:lnTo>
                <a:lnTo>
                  <a:pt x="50" y="143"/>
                </a:lnTo>
                <a:lnTo>
                  <a:pt x="50" y="143"/>
                </a:lnTo>
                <a:lnTo>
                  <a:pt x="48" y="143"/>
                </a:lnTo>
                <a:lnTo>
                  <a:pt x="48" y="143"/>
                </a:lnTo>
                <a:lnTo>
                  <a:pt x="48" y="147"/>
                </a:lnTo>
                <a:lnTo>
                  <a:pt x="52" y="149"/>
                </a:lnTo>
                <a:lnTo>
                  <a:pt x="52" y="149"/>
                </a:lnTo>
                <a:lnTo>
                  <a:pt x="55" y="150"/>
                </a:lnTo>
                <a:lnTo>
                  <a:pt x="61" y="152"/>
                </a:lnTo>
                <a:lnTo>
                  <a:pt x="61" y="152"/>
                </a:lnTo>
                <a:lnTo>
                  <a:pt x="66" y="150"/>
                </a:lnTo>
                <a:lnTo>
                  <a:pt x="70" y="149"/>
                </a:lnTo>
                <a:lnTo>
                  <a:pt x="70" y="149"/>
                </a:lnTo>
                <a:lnTo>
                  <a:pt x="74" y="147"/>
                </a:lnTo>
                <a:lnTo>
                  <a:pt x="74" y="143"/>
                </a:lnTo>
                <a:lnTo>
                  <a:pt x="74" y="143"/>
                </a:lnTo>
                <a:lnTo>
                  <a:pt x="72" y="143"/>
                </a:lnTo>
                <a:lnTo>
                  <a:pt x="72" y="143"/>
                </a:lnTo>
                <a:close/>
                <a:moveTo>
                  <a:pt x="42" y="44"/>
                </a:moveTo>
                <a:lnTo>
                  <a:pt x="57" y="6"/>
                </a:lnTo>
                <a:lnTo>
                  <a:pt x="57" y="6"/>
                </a:lnTo>
                <a:lnTo>
                  <a:pt x="59" y="4"/>
                </a:lnTo>
                <a:lnTo>
                  <a:pt x="61" y="4"/>
                </a:lnTo>
                <a:lnTo>
                  <a:pt x="61" y="4"/>
                </a:lnTo>
                <a:lnTo>
                  <a:pt x="63" y="6"/>
                </a:lnTo>
                <a:lnTo>
                  <a:pt x="79" y="44"/>
                </a:lnTo>
                <a:lnTo>
                  <a:pt x="79" y="44"/>
                </a:lnTo>
                <a:lnTo>
                  <a:pt x="79" y="46"/>
                </a:lnTo>
                <a:lnTo>
                  <a:pt x="79" y="117"/>
                </a:lnTo>
                <a:lnTo>
                  <a:pt x="79" y="117"/>
                </a:lnTo>
                <a:lnTo>
                  <a:pt x="81" y="121"/>
                </a:lnTo>
                <a:lnTo>
                  <a:pt x="81" y="125"/>
                </a:lnTo>
                <a:lnTo>
                  <a:pt x="81" y="134"/>
                </a:lnTo>
                <a:lnTo>
                  <a:pt x="81" y="134"/>
                </a:lnTo>
                <a:lnTo>
                  <a:pt x="81" y="138"/>
                </a:lnTo>
                <a:lnTo>
                  <a:pt x="79" y="141"/>
                </a:lnTo>
                <a:lnTo>
                  <a:pt x="79" y="141"/>
                </a:lnTo>
                <a:lnTo>
                  <a:pt x="79" y="141"/>
                </a:lnTo>
                <a:lnTo>
                  <a:pt x="79" y="141"/>
                </a:lnTo>
                <a:lnTo>
                  <a:pt x="79" y="141"/>
                </a:lnTo>
                <a:lnTo>
                  <a:pt x="77" y="147"/>
                </a:lnTo>
                <a:lnTo>
                  <a:pt x="74" y="152"/>
                </a:lnTo>
                <a:lnTo>
                  <a:pt x="74" y="152"/>
                </a:lnTo>
                <a:lnTo>
                  <a:pt x="68" y="154"/>
                </a:lnTo>
                <a:lnTo>
                  <a:pt x="61" y="156"/>
                </a:lnTo>
                <a:lnTo>
                  <a:pt x="61" y="156"/>
                </a:lnTo>
                <a:lnTo>
                  <a:pt x="54" y="154"/>
                </a:lnTo>
                <a:lnTo>
                  <a:pt x="48" y="152"/>
                </a:lnTo>
                <a:lnTo>
                  <a:pt x="48" y="152"/>
                </a:lnTo>
                <a:lnTo>
                  <a:pt x="44" y="147"/>
                </a:lnTo>
                <a:lnTo>
                  <a:pt x="42" y="141"/>
                </a:lnTo>
                <a:lnTo>
                  <a:pt x="42" y="141"/>
                </a:lnTo>
                <a:lnTo>
                  <a:pt x="42" y="141"/>
                </a:lnTo>
                <a:lnTo>
                  <a:pt x="42" y="141"/>
                </a:lnTo>
                <a:lnTo>
                  <a:pt x="41" y="138"/>
                </a:lnTo>
                <a:lnTo>
                  <a:pt x="41" y="134"/>
                </a:lnTo>
                <a:lnTo>
                  <a:pt x="41" y="134"/>
                </a:lnTo>
                <a:lnTo>
                  <a:pt x="39" y="134"/>
                </a:lnTo>
                <a:lnTo>
                  <a:pt x="39" y="134"/>
                </a:lnTo>
                <a:lnTo>
                  <a:pt x="39" y="125"/>
                </a:lnTo>
                <a:lnTo>
                  <a:pt x="39" y="125"/>
                </a:lnTo>
                <a:lnTo>
                  <a:pt x="41" y="121"/>
                </a:lnTo>
                <a:lnTo>
                  <a:pt x="42" y="117"/>
                </a:lnTo>
                <a:lnTo>
                  <a:pt x="42" y="117"/>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6"/>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lnTo>
                  <a:pt x="42" y="44"/>
                </a:lnTo>
                <a:close/>
                <a:moveTo>
                  <a:pt x="68" y="48"/>
                </a:moveTo>
                <a:lnTo>
                  <a:pt x="68" y="116"/>
                </a:lnTo>
                <a:lnTo>
                  <a:pt x="72" y="116"/>
                </a:lnTo>
                <a:lnTo>
                  <a:pt x="72" y="116"/>
                </a:lnTo>
                <a:lnTo>
                  <a:pt x="74" y="116"/>
                </a:lnTo>
                <a:lnTo>
                  <a:pt x="74" y="48"/>
                </a:lnTo>
                <a:lnTo>
                  <a:pt x="68" y="48"/>
                </a:lnTo>
                <a:lnTo>
                  <a:pt x="68" y="48"/>
                </a:lnTo>
                <a:close/>
                <a:moveTo>
                  <a:pt x="65" y="116"/>
                </a:moveTo>
                <a:lnTo>
                  <a:pt x="65" y="48"/>
                </a:lnTo>
                <a:lnTo>
                  <a:pt x="55" y="48"/>
                </a:lnTo>
                <a:lnTo>
                  <a:pt x="55" y="116"/>
                </a:lnTo>
                <a:lnTo>
                  <a:pt x="65" y="116"/>
                </a:lnTo>
                <a:lnTo>
                  <a:pt x="65" y="116"/>
                </a:lnTo>
                <a:close/>
                <a:moveTo>
                  <a:pt x="66" y="28"/>
                </a:moveTo>
                <a:lnTo>
                  <a:pt x="54" y="28"/>
                </a:lnTo>
                <a:lnTo>
                  <a:pt x="48" y="44"/>
                </a:lnTo>
                <a:lnTo>
                  <a:pt x="74" y="44"/>
                </a:lnTo>
                <a:lnTo>
                  <a:pt x="66" y="28"/>
                </a:lnTo>
                <a:lnTo>
                  <a:pt x="66" y="28"/>
                </a:lnTo>
                <a:close/>
                <a:moveTo>
                  <a:pt x="50" y="123"/>
                </a:moveTo>
                <a:lnTo>
                  <a:pt x="46" y="123"/>
                </a:lnTo>
                <a:lnTo>
                  <a:pt x="46" y="136"/>
                </a:lnTo>
                <a:lnTo>
                  <a:pt x="50" y="136"/>
                </a:lnTo>
                <a:lnTo>
                  <a:pt x="50" y="123"/>
                </a:lnTo>
                <a:lnTo>
                  <a:pt x="50" y="123"/>
                </a:lnTo>
                <a:close/>
                <a:moveTo>
                  <a:pt x="59" y="123"/>
                </a:moveTo>
                <a:lnTo>
                  <a:pt x="55" y="123"/>
                </a:lnTo>
                <a:lnTo>
                  <a:pt x="55" y="136"/>
                </a:lnTo>
                <a:lnTo>
                  <a:pt x="59" y="136"/>
                </a:lnTo>
                <a:lnTo>
                  <a:pt x="59" y="123"/>
                </a:lnTo>
                <a:lnTo>
                  <a:pt x="59" y="123"/>
                </a:lnTo>
                <a:close/>
                <a:moveTo>
                  <a:pt x="68" y="123"/>
                </a:moveTo>
                <a:lnTo>
                  <a:pt x="63" y="123"/>
                </a:lnTo>
                <a:lnTo>
                  <a:pt x="63" y="136"/>
                </a:lnTo>
                <a:lnTo>
                  <a:pt x="68" y="136"/>
                </a:lnTo>
                <a:lnTo>
                  <a:pt x="68" y="123"/>
                </a:lnTo>
                <a:lnTo>
                  <a:pt x="68" y="123"/>
                </a:lnTo>
                <a:close/>
                <a:moveTo>
                  <a:pt x="76" y="123"/>
                </a:moveTo>
                <a:lnTo>
                  <a:pt x="72" y="123"/>
                </a:lnTo>
                <a:lnTo>
                  <a:pt x="72" y="136"/>
                </a:lnTo>
                <a:lnTo>
                  <a:pt x="76" y="136"/>
                </a:lnTo>
                <a:lnTo>
                  <a:pt x="76" y="123"/>
                </a:lnTo>
                <a:lnTo>
                  <a:pt x="76" y="123"/>
                </a:lnTo>
                <a:close/>
                <a:moveTo>
                  <a:pt x="76" y="121"/>
                </a:moveTo>
                <a:lnTo>
                  <a:pt x="46" y="121"/>
                </a:lnTo>
                <a:lnTo>
                  <a:pt x="46" y="121"/>
                </a:lnTo>
                <a:lnTo>
                  <a:pt x="46" y="121"/>
                </a:lnTo>
                <a:lnTo>
                  <a:pt x="46" y="121"/>
                </a:lnTo>
                <a:lnTo>
                  <a:pt x="44" y="125"/>
                </a:lnTo>
                <a:lnTo>
                  <a:pt x="44" y="134"/>
                </a:lnTo>
                <a:lnTo>
                  <a:pt x="44" y="134"/>
                </a:lnTo>
                <a:lnTo>
                  <a:pt x="44" y="134"/>
                </a:lnTo>
                <a:lnTo>
                  <a:pt x="44" y="134"/>
                </a:lnTo>
                <a:lnTo>
                  <a:pt x="46" y="138"/>
                </a:lnTo>
                <a:lnTo>
                  <a:pt x="46" y="138"/>
                </a:lnTo>
                <a:lnTo>
                  <a:pt x="46" y="138"/>
                </a:lnTo>
                <a:lnTo>
                  <a:pt x="74" y="138"/>
                </a:lnTo>
                <a:lnTo>
                  <a:pt x="74" y="138"/>
                </a:lnTo>
                <a:lnTo>
                  <a:pt x="76" y="138"/>
                </a:lnTo>
                <a:lnTo>
                  <a:pt x="76" y="138"/>
                </a:lnTo>
                <a:lnTo>
                  <a:pt x="77" y="134"/>
                </a:lnTo>
                <a:lnTo>
                  <a:pt x="77" y="125"/>
                </a:lnTo>
                <a:lnTo>
                  <a:pt x="77" y="125"/>
                </a:lnTo>
                <a:lnTo>
                  <a:pt x="76" y="121"/>
                </a:lnTo>
                <a:lnTo>
                  <a:pt x="76" y="121"/>
                </a:lnTo>
                <a:lnTo>
                  <a:pt x="76" y="121"/>
                </a:lnTo>
                <a:lnTo>
                  <a:pt x="76" y="121"/>
                </a:lnTo>
                <a:close/>
                <a:moveTo>
                  <a:pt x="15" y="0"/>
                </a:moveTo>
                <a:lnTo>
                  <a:pt x="17" y="0"/>
                </a:lnTo>
                <a:lnTo>
                  <a:pt x="17" y="13"/>
                </a:lnTo>
                <a:lnTo>
                  <a:pt x="17" y="13"/>
                </a:lnTo>
                <a:lnTo>
                  <a:pt x="13" y="17"/>
                </a:lnTo>
                <a:lnTo>
                  <a:pt x="11" y="20"/>
                </a:lnTo>
                <a:lnTo>
                  <a:pt x="11" y="20"/>
                </a:lnTo>
                <a:lnTo>
                  <a:pt x="13" y="24"/>
                </a:lnTo>
                <a:lnTo>
                  <a:pt x="17" y="26"/>
                </a:lnTo>
                <a:lnTo>
                  <a:pt x="17" y="26"/>
                </a:lnTo>
                <a:lnTo>
                  <a:pt x="22" y="24"/>
                </a:lnTo>
                <a:lnTo>
                  <a:pt x="24" y="20"/>
                </a:lnTo>
                <a:lnTo>
                  <a:pt x="24" y="20"/>
                </a:lnTo>
                <a:lnTo>
                  <a:pt x="22" y="17"/>
                </a:lnTo>
                <a:lnTo>
                  <a:pt x="19" y="13"/>
                </a:lnTo>
                <a:lnTo>
                  <a:pt x="19" y="0"/>
                </a:lnTo>
                <a:lnTo>
                  <a:pt x="20" y="0"/>
                </a:lnTo>
                <a:lnTo>
                  <a:pt x="20" y="0"/>
                </a:lnTo>
                <a:lnTo>
                  <a:pt x="22" y="6"/>
                </a:lnTo>
                <a:lnTo>
                  <a:pt x="24" y="9"/>
                </a:lnTo>
                <a:lnTo>
                  <a:pt x="31" y="18"/>
                </a:lnTo>
                <a:lnTo>
                  <a:pt x="26" y="42"/>
                </a:lnTo>
                <a:lnTo>
                  <a:pt x="17" y="42"/>
                </a:lnTo>
                <a:lnTo>
                  <a:pt x="17" y="42"/>
                </a:lnTo>
                <a:lnTo>
                  <a:pt x="9" y="42"/>
                </a:lnTo>
                <a:lnTo>
                  <a:pt x="4" y="18"/>
                </a:lnTo>
                <a:lnTo>
                  <a:pt x="4" y="18"/>
                </a:lnTo>
                <a:lnTo>
                  <a:pt x="11" y="9"/>
                </a:lnTo>
                <a:lnTo>
                  <a:pt x="13" y="6"/>
                </a:lnTo>
                <a:lnTo>
                  <a:pt x="15" y="0"/>
                </a:lnTo>
                <a:lnTo>
                  <a:pt x="15" y="0"/>
                </a:lnTo>
                <a:close/>
                <a:moveTo>
                  <a:pt x="2" y="75"/>
                </a:moveTo>
                <a:lnTo>
                  <a:pt x="33" y="75"/>
                </a:lnTo>
                <a:lnTo>
                  <a:pt x="26" y="44"/>
                </a:lnTo>
                <a:lnTo>
                  <a:pt x="9" y="44"/>
                </a:lnTo>
                <a:lnTo>
                  <a:pt x="2" y="75"/>
                </a:lnTo>
                <a:lnTo>
                  <a:pt x="2" y="75"/>
                </a:lnTo>
                <a:close/>
                <a:moveTo>
                  <a:pt x="8" y="73"/>
                </a:moveTo>
                <a:lnTo>
                  <a:pt x="11" y="46"/>
                </a:lnTo>
                <a:lnTo>
                  <a:pt x="17" y="46"/>
                </a:lnTo>
                <a:lnTo>
                  <a:pt x="17" y="73"/>
                </a:lnTo>
                <a:lnTo>
                  <a:pt x="8" y="73"/>
                </a:lnTo>
                <a:lnTo>
                  <a:pt x="8" y="73"/>
                </a:lnTo>
                <a:close/>
                <a:moveTo>
                  <a:pt x="2" y="77"/>
                </a:moveTo>
                <a:lnTo>
                  <a:pt x="2" y="77"/>
                </a:lnTo>
                <a:lnTo>
                  <a:pt x="33" y="77"/>
                </a:lnTo>
                <a:lnTo>
                  <a:pt x="33" y="77"/>
                </a:lnTo>
                <a:lnTo>
                  <a:pt x="35" y="95"/>
                </a:lnTo>
                <a:lnTo>
                  <a:pt x="35" y="114"/>
                </a:lnTo>
                <a:lnTo>
                  <a:pt x="31" y="132"/>
                </a:lnTo>
                <a:lnTo>
                  <a:pt x="24" y="150"/>
                </a:lnTo>
                <a:lnTo>
                  <a:pt x="13" y="150"/>
                </a:lnTo>
                <a:lnTo>
                  <a:pt x="13" y="150"/>
                </a:lnTo>
                <a:lnTo>
                  <a:pt x="6" y="134"/>
                </a:lnTo>
                <a:lnTo>
                  <a:pt x="2" y="116"/>
                </a:lnTo>
                <a:lnTo>
                  <a:pt x="0" y="97"/>
                </a:lnTo>
                <a:lnTo>
                  <a:pt x="2" y="77"/>
                </a:lnTo>
                <a:lnTo>
                  <a:pt x="2" y="77"/>
                </a:lnTo>
                <a:close/>
                <a:moveTo>
                  <a:pt x="88" y="116"/>
                </a:moveTo>
                <a:lnTo>
                  <a:pt x="88" y="119"/>
                </a:lnTo>
                <a:lnTo>
                  <a:pt x="118" y="117"/>
                </a:lnTo>
                <a:lnTo>
                  <a:pt x="127" y="141"/>
                </a:lnTo>
                <a:lnTo>
                  <a:pt x="129" y="139"/>
                </a:lnTo>
                <a:lnTo>
                  <a:pt x="120" y="117"/>
                </a:lnTo>
                <a:lnTo>
                  <a:pt x="125" y="90"/>
                </a:lnTo>
                <a:lnTo>
                  <a:pt x="123" y="90"/>
                </a:lnTo>
                <a:lnTo>
                  <a:pt x="118" y="116"/>
                </a:lnTo>
                <a:lnTo>
                  <a:pt x="88" y="116"/>
                </a:lnTo>
                <a:lnTo>
                  <a:pt x="88" y="116"/>
                </a:lnTo>
                <a:close/>
                <a:moveTo>
                  <a:pt x="96" y="83"/>
                </a:moveTo>
                <a:lnTo>
                  <a:pt x="123" y="83"/>
                </a:lnTo>
                <a:lnTo>
                  <a:pt x="136" y="24"/>
                </a:lnTo>
                <a:lnTo>
                  <a:pt x="136" y="24"/>
                </a:lnTo>
                <a:lnTo>
                  <a:pt x="136" y="22"/>
                </a:lnTo>
                <a:lnTo>
                  <a:pt x="136" y="22"/>
                </a:lnTo>
                <a:lnTo>
                  <a:pt x="136" y="22"/>
                </a:lnTo>
                <a:lnTo>
                  <a:pt x="136" y="22"/>
                </a:lnTo>
                <a:lnTo>
                  <a:pt x="136" y="22"/>
                </a:lnTo>
                <a:lnTo>
                  <a:pt x="136" y="22"/>
                </a:lnTo>
                <a:lnTo>
                  <a:pt x="136" y="22"/>
                </a:lnTo>
                <a:lnTo>
                  <a:pt x="134" y="22"/>
                </a:lnTo>
                <a:lnTo>
                  <a:pt x="110" y="22"/>
                </a:lnTo>
                <a:lnTo>
                  <a:pt x="110" y="22"/>
                </a:lnTo>
                <a:lnTo>
                  <a:pt x="109" y="24"/>
                </a:lnTo>
                <a:lnTo>
                  <a:pt x="109" y="24"/>
                </a:lnTo>
                <a:lnTo>
                  <a:pt x="107" y="26"/>
                </a:lnTo>
                <a:lnTo>
                  <a:pt x="96" y="83"/>
                </a:lnTo>
                <a:lnTo>
                  <a:pt x="96" y="83"/>
                </a:lnTo>
                <a:close/>
                <a:moveTo>
                  <a:pt x="131" y="86"/>
                </a:moveTo>
                <a:lnTo>
                  <a:pt x="136" y="101"/>
                </a:lnTo>
                <a:lnTo>
                  <a:pt x="147" y="48"/>
                </a:lnTo>
                <a:lnTo>
                  <a:pt x="147" y="48"/>
                </a:lnTo>
                <a:lnTo>
                  <a:pt x="145" y="44"/>
                </a:lnTo>
                <a:lnTo>
                  <a:pt x="142" y="33"/>
                </a:lnTo>
                <a:lnTo>
                  <a:pt x="131" y="86"/>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358"/>
          <p:cNvSpPr>
            <a:spLocks noEditPoints="1"/>
          </p:cNvSpPr>
          <p:nvPr/>
        </p:nvSpPr>
        <p:spPr bwMode="auto">
          <a:xfrm>
            <a:off x="8172450" y="1937385"/>
            <a:ext cx="339090" cy="173355"/>
          </a:xfrm>
          <a:custGeom>
            <a:avLst/>
            <a:gdLst>
              <a:gd name="T0" fmla="*/ 29 w 180"/>
              <a:gd name="T1" fmla="*/ 42 h 92"/>
              <a:gd name="T2" fmla="*/ 44 w 180"/>
              <a:gd name="T3" fmla="*/ 49 h 92"/>
              <a:gd name="T4" fmla="*/ 20 w 180"/>
              <a:gd name="T5" fmla="*/ 57 h 92"/>
              <a:gd name="T6" fmla="*/ 15 w 180"/>
              <a:gd name="T7" fmla="*/ 66 h 92"/>
              <a:gd name="T8" fmla="*/ 20 w 180"/>
              <a:gd name="T9" fmla="*/ 75 h 92"/>
              <a:gd name="T10" fmla="*/ 28 w 180"/>
              <a:gd name="T11" fmla="*/ 75 h 92"/>
              <a:gd name="T12" fmla="*/ 46 w 180"/>
              <a:gd name="T13" fmla="*/ 79 h 92"/>
              <a:gd name="T14" fmla="*/ 31 w 180"/>
              <a:gd name="T15" fmla="*/ 90 h 92"/>
              <a:gd name="T16" fmla="*/ 15 w 180"/>
              <a:gd name="T17" fmla="*/ 90 h 92"/>
              <a:gd name="T18" fmla="*/ 0 w 180"/>
              <a:gd name="T19" fmla="*/ 66 h 92"/>
              <a:gd name="T20" fmla="*/ 7 w 180"/>
              <a:gd name="T21" fmla="*/ 49 h 92"/>
              <a:gd name="T22" fmla="*/ 24 w 180"/>
              <a:gd name="T23" fmla="*/ 42 h 92"/>
              <a:gd name="T24" fmla="*/ 24 w 180"/>
              <a:gd name="T25" fmla="*/ 66 h 92"/>
              <a:gd name="T26" fmla="*/ 134 w 180"/>
              <a:gd name="T27" fmla="*/ 38 h 92"/>
              <a:gd name="T28" fmla="*/ 141 w 180"/>
              <a:gd name="T29" fmla="*/ 46 h 92"/>
              <a:gd name="T30" fmla="*/ 132 w 180"/>
              <a:gd name="T31" fmla="*/ 60 h 92"/>
              <a:gd name="T32" fmla="*/ 132 w 180"/>
              <a:gd name="T33" fmla="*/ 75 h 92"/>
              <a:gd name="T34" fmla="*/ 156 w 180"/>
              <a:gd name="T35" fmla="*/ 92 h 92"/>
              <a:gd name="T36" fmla="*/ 172 w 180"/>
              <a:gd name="T37" fmla="*/ 84 h 92"/>
              <a:gd name="T38" fmla="*/ 180 w 180"/>
              <a:gd name="T39" fmla="*/ 66 h 92"/>
              <a:gd name="T40" fmla="*/ 165 w 180"/>
              <a:gd name="T41" fmla="*/ 44 h 92"/>
              <a:gd name="T42" fmla="*/ 149 w 180"/>
              <a:gd name="T43" fmla="*/ 42 h 92"/>
              <a:gd name="T44" fmla="*/ 163 w 180"/>
              <a:gd name="T45" fmla="*/ 29 h 92"/>
              <a:gd name="T46" fmla="*/ 139 w 180"/>
              <a:gd name="T47" fmla="*/ 5 h 92"/>
              <a:gd name="T48" fmla="*/ 132 w 180"/>
              <a:gd name="T49" fmla="*/ 20 h 92"/>
              <a:gd name="T50" fmla="*/ 121 w 180"/>
              <a:gd name="T51" fmla="*/ 18 h 92"/>
              <a:gd name="T52" fmla="*/ 112 w 180"/>
              <a:gd name="T53" fmla="*/ 16 h 92"/>
              <a:gd name="T54" fmla="*/ 106 w 180"/>
              <a:gd name="T55" fmla="*/ 16 h 92"/>
              <a:gd name="T56" fmla="*/ 106 w 180"/>
              <a:gd name="T57" fmla="*/ 14 h 92"/>
              <a:gd name="T58" fmla="*/ 99 w 180"/>
              <a:gd name="T59" fmla="*/ 14 h 92"/>
              <a:gd name="T60" fmla="*/ 99 w 180"/>
              <a:gd name="T61" fmla="*/ 18 h 92"/>
              <a:gd name="T62" fmla="*/ 101 w 180"/>
              <a:gd name="T63" fmla="*/ 18 h 92"/>
              <a:gd name="T64" fmla="*/ 90 w 180"/>
              <a:gd name="T65" fmla="*/ 24 h 92"/>
              <a:gd name="T66" fmla="*/ 48 w 180"/>
              <a:gd name="T67" fmla="*/ 24 h 92"/>
              <a:gd name="T68" fmla="*/ 15 w 180"/>
              <a:gd name="T69" fmla="*/ 20 h 92"/>
              <a:gd name="T70" fmla="*/ 2 w 180"/>
              <a:gd name="T71" fmla="*/ 25 h 92"/>
              <a:gd name="T72" fmla="*/ 4 w 180"/>
              <a:gd name="T73" fmla="*/ 27 h 92"/>
              <a:gd name="T74" fmla="*/ 28 w 180"/>
              <a:gd name="T75" fmla="*/ 27 h 92"/>
              <a:gd name="T76" fmla="*/ 59 w 180"/>
              <a:gd name="T77" fmla="*/ 51 h 92"/>
              <a:gd name="T78" fmla="*/ 156 w 180"/>
              <a:gd name="T79" fmla="*/ 57 h 92"/>
              <a:gd name="T80" fmla="*/ 165 w 180"/>
              <a:gd name="T81" fmla="*/ 62 h 92"/>
              <a:gd name="T82" fmla="*/ 165 w 180"/>
              <a:gd name="T83" fmla="*/ 70 h 92"/>
              <a:gd name="T84" fmla="*/ 156 w 180"/>
              <a:gd name="T85" fmla="*/ 77 h 92"/>
              <a:gd name="T86" fmla="*/ 149 w 180"/>
              <a:gd name="T87" fmla="*/ 73 h 92"/>
              <a:gd name="T88" fmla="*/ 145 w 180"/>
              <a:gd name="T89" fmla="*/ 66 h 92"/>
              <a:gd name="T90" fmla="*/ 152 w 180"/>
              <a:gd name="T91" fmla="*/ 5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0" h="92">
                <a:moveTo>
                  <a:pt x="24" y="42"/>
                </a:moveTo>
                <a:lnTo>
                  <a:pt x="24" y="42"/>
                </a:lnTo>
                <a:lnTo>
                  <a:pt x="29" y="42"/>
                </a:lnTo>
                <a:lnTo>
                  <a:pt x="35" y="44"/>
                </a:lnTo>
                <a:lnTo>
                  <a:pt x="39" y="46"/>
                </a:lnTo>
                <a:lnTo>
                  <a:pt x="44" y="49"/>
                </a:lnTo>
                <a:lnTo>
                  <a:pt x="20" y="53"/>
                </a:lnTo>
                <a:lnTo>
                  <a:pt x="20" y="57"/>
                </a:lnTo>
                <a:lnTo>
                  <a:pt x="20" y="57"/>
                </a:lnTo>
                <a:lnTo>
                  <a:pt x="17" y="60"/>
                </a:lnTo>
                <a:lnTo>
                  <a:pt x="15" y="66"/>
                </a:lnTo>
                <a:lnTo>
                  <a:pt x="15" y="66"/>
                </a:lnTo>
                <a:lnTo>
                  <a:pt x="15" y="70"/>
                </a:lnTo>
                <a:lnTo>
                  <a:pt x="17" y="73"/>
                </a:lnTo>
                <a:lnTo>
                  <a:pt x="20" y="75"/>
                </a:lnTo>
                <a:lnTo>
                  <a:pt x="24" y="77"/>
                </a:lnTo>
                <a:lnTo>
                  <a:pt x="24" y="77"/>
                </a:lnTo>
                <a:lnTo>
                  <a:pt x="28" y="75"/>
                </a:lnTo>
                <a:lnTo>
                  <a:pt x="31" y="73"/>
                </a:lnTo>
                <a:lnTo>
                  <a:pt x="46" y="79"/>
                </a:lnTo>
                <a:lnTo>
                  <a:pt x="46" y="79"/>
                </a:lnTo>
                <a:lnTo>
                  <a:pt x="42" y="84"/>
                </a:lnTo>
                <a:lnTo>
                  <a:pt x="37" y="88"/>
                </a:lnTo>
                <a:lnTo>
                  <a:pt x="31" y="90"/>
                </a:lnTo>
                <a:lnTo>
                  <a:pt x="24" y="92"/>
                </a:lnTo>
                <a:lnTo>
                  <a:pt x="24" y="92"/>
                </a:lnTo>
                <a:lnTo>
                  <a:pt x="15" y="90"/>
                </a:lnTo>
                <a:lnTo>
                  <a:pt x="7" y="84"/>
                </a:lnTo>
                <a:lnTo>
                  <a:pt x="2" y="75"/>
                </a:lnTo>
                <a:lnTo>
                  <a:pt x="0" y="66"/>
                </a:lnTo>
                <a:lnTo>
                  <a:pt x="0" y="66"/>
                </a:lnTo>
                <a:lnTo>
                  <a:pt x="2" y="57"/>
                </a:lnTo>
                <a:lnTo>
                  <a:pt x="7" y="49"/>
                </a:lnTo>
                <a:lnTo>
                  <a:pt x="15" y="44"/>
                </a:lnTo>
                <a:lnTo>
                  <a:pt x="24" y="42"/>
                </a:lnTo>
                <a:lnTo>
                  <a:pt x="24" y="42"/>
                </a:lnTo>
                <a:close/>
                <a:moveTo>
                  <a:pt x="59" y="51"/>
                </a:moveTo>
                <a:lnTo>
                  <a:pt x="24" y="57"/>
                </a:lnTo>
                <a:lnTo>
                  <a:pt x="24" y="66"/>
                </a:lnTo>
                <a:lnTo>
                  <a:pt x="62" y="82"/>
                </a:lnTo>
                <a:lnTo>
                  <a:pt x="119" y="82"/>
                </a:lnTo>
                <a:lnTo>
                  <a:pt x="134" y="38"/>
                </a:lnTo>
                <a:lnTo>
                  <a:pt x="138" y="36"/>
                </a:lnTo>
                <a:lnTo>
                  <a:pt x="141" y="46"/>
                </a:lnTo>
                <a:lnTo>
                  <a:pt x="141" y="46"/>
                </a:lnTo>
                <a:lnTo>
                  <a:pt x="138" y="49"/>
                </a:lnTo>
                <a:lnTo>
                  <a:pt x="134" y="55"/>
                </a:lnTo>
                <a:lnTo>
                  <a:pt x="132" y="60"/>
                </a:lnTo>
                <a:lnTo>
                  <a:pt x="130" y="66"/>
                </a:lnTo>
                <a:lnTo>
                  <a:pt x="130" y="66"/>
                </a:lnTo>
                <a:lnTo>
                  <a:pt x="132" y="75"/>
                </a:lnTo>
                <a:lnTo>
                  <a:pt x="138" y="84"/>
                </a:lnTo>
                <a:lnTo>
                  <a:pt x="145" y="90"/>
                </a:lnTo>
                <a:lnTo>
                  <a:pt x="156" y="92"/>
                </a:lnTo>
                <a:lnTo>
                  <a:pt x="156" y="92"/>
                </a:lnTo>
                <a:lnTo>
                  <a:pt x="165" y="90"/>
                </a:lnTo>
                <a:lnTo>
                  <a:pt x="172" y="84"/>
                </a:lnTo>
                <a:lnTo>
                  <a:pt x="178" y="75"/>
                </a:lnTo>
                <a:lnTo>
                  <a:pt x="180" y="66"/>
                </a:lnTo>
                <a:lnTo>
                  <a:pt x="180" y="66"/>
                </a:lnTo>
                <a:lnTo>
                  <a:pt x="178" y="57"/>
                </a:lnTo>
                <a:lnTo>
                  <a:pt x="172" y="49"/>
                </a:lnTo>
                <a:lnTo>
                  <a:pt x="165" y="44"/>
                </a:lnTo>
                <a:lnTo>
                  <a:pt x="156" y="42"/>
                </a:lnTo>
                <a:lnTo>
                  <a:pt x="156" y="42"/>
                </a:lnTo>
                <a:lnTo>
                  <a:pt x="149" y="42"/>
                </a:lnTo>
                <a:lnTo>
                  <a:pt x="145" y="35"/>
                </a:lnTo>
                <a:lnTo>
                  <a:pt x="163" y="29"/>
                </a:lnTo>
                <a:lnTo>
                  <a:pt x="163" y="29"/>
                </a:lnTo>
                <a:lnTo>
                  <a:pt x="156" y="20"/>
                </a:lnTo>
                <a:lnTo>
                  <a:pt x="149" y="11"/>
                </a:lnTo>
                <a:lnTo>
                  <a:pt x="139" y="5"/>
                </a:lnTo>
                <a:lnTo>
                  <a:pt x="132" y="0"/>
                </a:lnTo>
                <a:lnTo>
                  <a:pt x="123" y="5"/>
                </a:lnTo>
                <a:lnTo>
                  <a:pt x="132" y="20"/>
                </a:lnTo>
                <a:lnTo>
                  <a:pt x="125" y="24"/>
                </a:lnTo>
                <a:lnTo>
                  <a:pt x="125" y="24"/>
                </a:lnTo>
                <a:lnTo>
                  <a:pt x="121" y="18"/>
                </a:lnTo>
                <a:lnTo>
                  <a:pt x="117" y="18"/>
                </a:lnTo>
                <a:lnTo>
                  <a:pt x="112" y="16"/>
                </a:lnTo>
                <a:lnTo>
                  <a:pt x="112" y="16"/>
                </a:lnTo>
                <a:lnTo>
                  <a:pt x="105" y="18"/>
                </a:lnTo>
                <a:lnTo>
                  <a:pt x="105" y="16"/>
                </a:lnTo>
                <a:lnTo>
                  <a:pt x="106" y="16"/>
                </a:lnTo>
                <a:lnTo>
                  <a:pt x="106" y="16"/>
                </a:lnTo>
                <a:lnTo>
                  <a:pt x="106" y="16"/>
                </a:lnTo>
                <a:lnTo>
                  <a:pt x="106" y="14"/>
                </a:lnTo>
                <a:lnTo>
                  <a:pt x="106" y="14"/>
                </a:lnTo>
                <a:lnTo>
                  <a:pt x="105" y="14"/>
                </a:lnTo>
                <a:lnTo>
                  <a:pt x="99" y="14"/>
                </a:lnTo>
                <a:lnTo>
                  <a:pt x="99" y="14"/>
                </a:lnTo>
                <a:lnTo>
                  <a:pt x="99" y="16"/>
                </a:lnTo>
                <a:lnTo>
                  <a:pt x="99" y="18"/>
                </a:lnTo>
                <a:lnTo>
                  <a:pt x="99" y="18"/>
                </a:lnTo>
                <a:lnTo>
                  <a:pt x="101" y="18"/>
                </a:lnTo>
                <a:lnTo>
                  <a:pt x="101" y="18"/>
                </a:lnTo>
                <a:lnTo>
                  <a:pt x="101" y="18"/>
                </a:lnTo>
                <a:lnTo>
                  <a:pt x="101" y="18"/>
                </a:lnTo>
                <a:lnTo>
                  <a:pt x="90" y="24"/>
                </a:lnTo>
                <a:lnTo>
                  <a:pt x="86" y="25"/>
                </a:lnTo>
                <a:lnTo>
                  <a:pt x="83" y="27"/>
                </a:lnTo>
                <a:lnTo>
                  <a:pt x="48" y="24"/>
                </a:lnTo>
                <a:lnTo>
                  <a:pt x="46" y="18"/>
                </a:lnTo>
                <a:lnTo>
                  <a:pt x="26" y="13"/>
                </a:lnTo>
                <a:lnTo>
                  <a:pt x="15" y="20"/>
                </a:lnTo>
                <a:lnTo>
                  <a:pt x="13" y="20"/>
                </a:lnTo>
                <a:lnTo>
                  <a:pt x="13" y="20"/>
                </a:lnTo>
                <a:lnTo>
                  <a:pt x="2" y="25"/>
                </a:lnTo>
                <a:lnTo>
                  <a:pt x="2" y="25"/>
                </a:lnTo>
                <a:lnTo>
                  <a:pt x="4" y="27"/>
                </a:lnTo>
                <a:lnTo>
                  <a:pt x="4" y="27"/>
                </a:lnTo>
                <a:lnTo>
                  <a:pt x="15" y="24"/>
                </a:lnTo>
                <a:lnTo>
                  <a:pt x="15" y="24"/>
                </a:lnTo>
                <a:lnTo>
                  <a:pt x="28" y="27"/>
                </a:lnTo>
                <a:lnTo>
                  <a:pt x="39" y="35"/>
                </a:lnTo>
                <a:lnTo>
                  <a:pt x="50" y="42"/>
                </a:lnTo>
                <a:lnTo>
                  <a:pt x="59" y="51"/>
                </a:lnTo>
                <a:lnTo>
                  <a:pt x="59" y="51"/>
                </a:lnTo>
                <a:close/>
                <a:moveTo>
                  <a:pt x="156" y="57"/>
                </a:moveTo>
                <a:lnTo>
                  <a:pt x="156" y="57"/>
                </a:lnTo>
                <a:lnTo>
                  <a:pt x="160" y="57"/>
                </a:lnTo>
                <a:lnTo>
                  <a:pt x="163" y="59"/>
                </a:lnTo>
                <a:lnTo>
                  <a:pt x="165" y="62"/>
                </a:lnTo>
                <a:lnTo>
                  <a:pt x="165" y="66"/>
                </a:lnTo>
                <a:lnTo>
                  <a:pt x="165" y="66"/>
                </a:lnTo>
                <a:lnTo>
                  <a:pt x="165" y="70"/>
                </a:lnTo>
                <a:lnTo>
                  <a:pt x="163" y="73"/>
                </a:lnTo>
                <a:lnTo>
                  <a:pt x="160" y="75"/>
                </a:lnTo>
                <a:lnTo>
                  <a:pt x="156" y="77"/>
                </a:lnTo>
                <a:lnTo>
                  <a:pt x="156" y="77"/>
                </a:lnTo>
                <a:lnTo>
                  <a:pt x="152" y="75"/>
                </a:lnTo>
                <a:lnTo>
                  <a:pt x="149" y="73"/>
                </a:lnTo>
                <a:lnTo>
                  <a:pt x="147" y="70"/>
                </a:lnTo>
                <a:lnTo>
                  <a:pt x="145" y="66"/>
                </a:lnTo>
                <a:lnTo>
                  <a:pt x="145" y="66"/>
                </a:lnTo>
                <a:lnTo>
                  <a:pt x="147" y="62"/>
                </a:lnTo>
                <a:lnTo>
                  <a:pt x="149" y="59"/>
                </a:lnTo>
                <a:lnTo>
                  <a:pt x="152" y="57"/>
                </a:lnTo>
                <a:lnTo>
                  <a:pt x="156" y="57"/>
                </a:lnTo>
                <a:lnTo>
                  <a:pt x="156" y="57"/>
                </a:ln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48" name="稻壳儿小白白(http://dwz.cn/Wu2UP)"/>
          <p:cNvSpPr>
            <a:spLocks noEditPoints="1"/>
          </p:cNvSpPr>
          <p:nvPr/>
        </p:nvSpPr>
        <p:spPr>
          <a:xfrm>
            <a:off x="11635105" y="1943418"/>
            <a:ext cx="282575" cy="284162"/>
          </a:xfrm>
          <a:custGeom>
            <a:avLst/>
            <a:gdLst/>
            <a:ahLst/>
            <a:cxnLst>
              <a:cxn ang="0">
                <a:pos x="283620" y="228279"/>
              </a:cxn>
              <a:cxn ang="0">
                <a:pos x="228280" y="283619"/>
              </a:cxn>
              <a:cxn ang="0">
                <a:pos x="55340" y="283619"/>
              </a:cxn>
              <a:cxn ang="0">
                <a:pos x="0" y="228279"/>
              </a:cxn>
              <a:cxn ang="0">
                <a:pos x="0" y="55340"/>
              </a:cxn>
              <a:cxn ang="0">
                <a:pos x="55340" y="0"/>
              </a:cxn>
              <a:cxn ang="0">
                <a:pos x="228280" y="0"/>
              </a:cxn>
              <a:cxn ang="0">
                <a:pos x="283620" y="55340"/>
              </a:cxn>
              <a:cxn ang="0">
                <a:pos x="283620" y="228279"/>
              </a:cxn>
              <a:cxn ang="0">
                <a:pos x="207527" y="200609"/>
              </a:cxn>
              <a:cxn ang="0">
                <a:pos x="172939" y="214444"/>
              </a:cxn>
              <a:cxn ang="0">
                <a:pos x="159104" y="207526"/>
              </a:cxn>
              <a:cxn ang="0">
                <a:pos x="152186" y="200609"/>
              </a:cxn>
              <a:cxn ang="0">
                <a:pos x="152186" y="179856"/>
              </a:cxn>
              <a:cxn ang="0">
                <a:pos x="152186" y="124516"/>
              </a:cxn>
              <a:cxn ang="0">
                <a:pos x="200609" y="124516"/>
              </a:cxn>
              <a:cxn ang="0">
                <a:pos x="200609" y="89928"/>
              </a:cxn>
              <a:cxn ang="0">
                <a:pos x="152186" y="89928"/>
              </a:cxn>
              <a:cxn ang="0">
                <a:pos x="152186" y="34588"/>
              </a:cxn>
              <a:cxn ang="0">
                <a:pos x="117599" y="34588"/>
              </a:cxn>
              <a:cxn ang="0">
                <a:pos x="110681" y="62258"/>
              </a:cxn>
              <a:cxn ang="0">
                <a:pos x="96846" y="83010"/>
              </a:cxn>
              <a:cxn ang="0">
                <a:pos x="76093" y="89928"/>
              </a:cxn>
              <a:cxn ang="0">
                <a:pos x="76093" y="124516"/>
              </a:cxn>
              <a:cxn ang="0">
                <a:pos x="96846" y="124516"/>
              </a:cxn>
              <a:cxn ang="0">
                <a:pos x="96846" y="193691"/>
              </a:cxn>
              <a:cxn ang="0">
                <a:pos x="103763" y="221361"/>
              </a:cxn>
              <a:cxn ang="0">
                <a:pos x="110681" y="235196"/>
              </a:cxn>
              <a:cxn ang="0">
                <a:pos x="131434" y="242114"/>
              </a:cxn>
              <a:cxn ang="0">
                <a:pos x="159104" y="249031"/>
              </a:cxn>
              <a:cxn ang="0">
                <a:pos x="179857" y="249031"/>
              </a:cxn>
              <a:cxn ang="0">
                <a:pos x="207527" y="235196"/>
              </a:cxn>
              <a:cxn ang="0">
                <a:pos x="207527" y="200609"/>
              </a:cxn>
            </a:cxnLst>
            <a:rect l="0" t="0" r="0" b="0"/>
            <a:pathLst>
              <a:path w="41" h="41">
                <a:moveTo>
                  <a:pt x="41" y="33"/>
                </a:moveTo>
                <a:cubicBezTo>
                  <a:pt x="41" y="38"/>
                  <a:pt x="38" y="41"/>
                  <a:pt x="33" y="41"/>
                </a:cubicBezTo>
                <a:cubicBezTo>
                  <a:pt x="8" y="41"/>
                  <a:pt x="8" y="41"/>
                  <a:pt x="8" y="41"/>
                </a:cubicBezTo>
                <a:cubicBezTo>
                  <a:pt x="3" y="41"/>
                  <a:pt x="0" y="38"/>
                  <a:pt x="0" y="33"/>
                </a:cubicBezTo>
                <a:cubicBezTo>
                  <a:pt x="0" y="8"/>
                  <a:pt x="0" y="8"/>
                  <a:pt x="0" y="8"/>
                </a:cubicBezTo>
                <a:cubicBezTo>
                  <a:pt x="0" y="3"/>
                  <a:pt x="3" y="0"/>
                  <a:pt x="8" y="0"/>
                </a:cubicBezTo>
                <a:cubicBezTo>
                  <a:pt x="33" y="0"/>
                  <a:pt x="33" y="0"/>
                  <a:pt x="33" y="0"/>
                </a:cubicBezTo>
                <a:cubicBezTo>
                  <a:pt x="38" y="0"/>
                  <a:pt x="41" y="3"/>
                  <a:pt x="41" y="8"/>
                </a:cubicBezTo>
                <a:lnTo>
                  <a:pt x="41" y="33"/>
                </a:lnTo>
                <a:close/>
                <a:moveTo>
                  <a:pt x="30" y="29"/>
                </a:moveTo>
                <a:cubicBezTo>
                  <a:pt x="29" y="30"/>
                  <a:pt x="27" y="31"/>
                  <a:pt x="25" y="31"/>
                </a:cubicBezTo>
                <a:cubicBezTo>
                  <a:pt x="25" y="31"/>
                  <a:pt x="24" y="31"/>
                  <a:pt x="23" y="30"/>
                </a:cubicBezTo>
                <a:cubicBezTo>
                  <a:pt x="23" y="30"/>
                  <a:pt x="22" y="30"/>
                  <a:pt x="22" y="29"/>
                </a:cubicBezTo>
                <a:cubicBezTo>
                  <a:pt x="22" y="29"/>
                  <a:pt x="22" y="27"/>
                  <a:pt x="22" y="26"/>
                </a:cubicBezTo>
                <a:cubicBezTo>
                  <a:pt x="22" y="18"/>
                  <a:pt x="22" y="18"/>
                  <a:pt x="22" y="18"/>
                </a:cubicBezTo>
                <a:cubicBezTo>
                  <a:pt x="29" y="18"/>
                  <a:pt x="29" y="18"/>
                  <a:pt x="29" y="18"/>
                </a:cubicBezTo>
                <a:cubicBezTo>
                  <a:pt x="29" y="13"/>
                  <a:pt x="29" y="13"/>
                  <a:pt x="29" y="13"/>
                </a:cubicBezTo>
                <a:cubicBezTo>
                  <a:pt x="22" y="13"/>
                  <a:pt x="22" y="13"/>
                  <a:pt x="22" y="13"/>
                </a:cubicBezTo>
                <a:cubicBezTo>
                  <a:pt x="22" y="5"/>
                  <a:pt x="22" y="5"/>
                  <a:pt x="22" y="5"/>
                </a:cubicBezTo>
                <a:cubicBezTo>
                  <a:pt x="17" y="5"/>
                  <a:pt x="17" y="5"/>
                  <a:pt x="17" y="5"/>
                </a:cubicBezTo>
                <a:cubicBezTo>
                  <a:pt x="17" y="7"/>
                  <a:pt x="17" y="8"/>
                  <a:pt x="16" y="9"/>
                </a:cubicBezTo>
                <a:cubicBezTo>
                  <a:pt x="16" y="10"/>
                  <a:pt x="15" y="11"/>
                  <a:pt x="14" y="12"/>
                </a:cubicBezTo>
                <a:cubicBezTo>
                  <a:pt x="13" y="12"/>
                  <a:pt x="12" y="13"/>
                  <a:pt x="11" y="13"/>
                </a:cubicBezTo>
                <a:cubicBezTo>
                  <a:pt x="11" y="18"/>
                  <a:pt x="11" y="18"/>
                  <a:pt x="11" y="18"/>
                </a:cubicBezTo>
                <a:cubicBezTo>
                  <a:pt x="14" y="18"/>
                  <a:pt x="14" y="18"/>
                  <a:pt x="14" y="18"/>
                </a:cubicBezTo>
                <a:cubicBezTo>
                  <a:pt x="14" y="28"/>
                  <a:pt x="14" y="28"/>
                  <a:pt x="14" y="28"/>
                </a:cubicBezTo>
                <a:cubicBezTo>
                  <a:pt x="14" y="30"/>
                  <a:pt x="15" y="31"/>
                  <a:pt x="15" y="32"/>
                </a:cubicBezTo>
                <a:cubicBezTo>
                  <a:pt x="15" y="32"/>
                  <a:pt x="16" y="33"/>
                  <a:pt x="16" y="34"/>
                </a:cubicBezTo>
                <a:cubicBezTo>
                  <a:pt x="17" y="34"/>
                  <a:pt x="18" y="35"/>
                  <a:pt x="19" y="35"/>
                </a:cubicBezTo>
                <a:cubicBezTo>
                  <a:pt x="20" y="36"/>
                  <a:pt x="22" y="36"/>
                  <a:pt x="23" y="36"/>
                </a:cubicBezTo>
                <a:cubicBezTo>
                  <a:pt x="24" y="36"/>
                  <a:pt x="25" y="36"/>
                  <a:pt x="26" y="36"/>
                </a:cubicBezTo>
                <a:cubicBezTo>
                  <a:pt x="28" y="35"/>
                  <a:pt x="29" y="35"/>
                  <a:pt x="30" y="34"/>
                </a:cubicBezTo>
                <a:lnTo>
                  <a:pt x="30" y="29"/>
                </a:lnTo>
                <a:close/>
              </a:path>
            </a:pathLst>
          </a:custGeom>
          <a:solidFill>
            <a:schemeClr val="bg1">
              <a:lumMod val="50000"/>
            </a:schemeClr>
          </a:solidFill>
          <a:ln w="9525">
            <a:noFill/>
          </a:ln>
        </p:spPr>
        <p:txBody>
          <a:bodyPr/>
          <a:lstStyle/>
          <a:p>
            <a:endParaRPr lang="zh-CN" altLang="en-US"/>
          </a:p>
        </p:txBody>
      </p:sp>
      <p:sp>
        <p:nvSpPr>
          <p:cNvPr id="31849" name="稻壳儿小白白(http://dwz.cn/Wu2UP)"/>
          <p:cNvSpPr/>
          <p:nvPr/>
        </p:nvSpPr>
        <p:spPr>
          <a:xfrm>
            <a:off x="11625580" y="2475230"/>
            <a:ext cx="298450" cy="236538"/>
          </a:xfrm>
          <a:custGeom>
            <a:avLst/>
            <a:gdLst/>
            <a:ahLst/>
            <a:cxnLst>
              <a:cxn ang="0">
                <a:pos x="263560" y="55727"/>
              </a:cxn>
              <a:cxn ang="0">
                <a:pos x="263560" y="69658"/>
              </a:cxn>
              <a:cxn ang="0">
                <a:pos x="97101" y="236838"/>
              </a:cxn>
              <a:cxn ang="0">
                <a:pos x="0" y="208975"/>
              </a:cxn>
              <a:cxn ang="0">
                <a:pos x="20807" y="208975"/>
              </a:cxn>
              <a:cxn ang="0">
                <a:pos x="90165" y="188077"/>
              </a:cxn>
              <a:cxn ang="0">
                <a:pos x="34679" y="146282"/>
              </a:cxn>
              <a:cxn ang="0">
                <a:pos x="48551" y="146282"/>
              </a:cxn>
              <a:cxn ang="0">
                <a:pos x="62422" y="146282"/>
              </a:cxn>
              <a:cxn ang="0">
                <a:pos x="13872" y="83590"/>
              </a:cxn>
              <a:cxn ang="0">
                <a:pos x="13872" y="83590"/>
              </a:cxn>
              <a:cxn ang="0">
                <a:pos x="41615" y="90556"/>
              </a:cxn>
              <a:cxn ang="0">
                <a:pos x="13872" y="41795"/>
              </a:cxn>
              <a:cxn ang="0">
                <a:pos x="20807" y="6966"/>
              </a:cxn>
              <a:cxn ang="0">
                <a:pos x="145652" y="76624"/>
              </a:cxn>
              <a:cxn ang="0">
                <a:pos x="145652" y="62692"/>
              </a:cxn>
              <a:cxn ang="0">
                <a:pos x="208074" y="0"/>
              </a:cxn>
              <a:cxn ang="0">
                <a:pos x="249688" y="20897"/>
              </a:cxn>
              <a:cxn ang="0">
                <a:pos x="284367" y="6966"/>
              </a:cxn>
              <a:cxn ang="0">
                <a:pos x="263560" y="34829"/>
              </a:cxn>
              <a:cxn ang="0">
                <a:pos x="298239" y="27863"/>
              </a:cxn>
              <a:cxn ang="0">
                <a:pos x="263560" y="55727"/>
              </a:cxn>
            </a:cxnLst>
            <a:rect l="0" t="0" r="0" b="0"/>
            <a:pathLst>
              <a:path w="43" h="34">
                <a:moveTo>
                  <a:pt x="38" y="8"/>
                </a:moveTo>
                <a:cubicBezTo>
                  <a:pt x="38" y="9"/>
                  <a:pt x="38" y="9"/>
                  <a:pt x="38" y="10"/>
                </a:cubicBezTo>
                <a:cubicBezTo>
                  <a:pt x="38" y="21"/>
                  <a:pt x="30" y="34"/>
                  <a:pt x="14" y="34"/>
                </a:cubicBezTo>
                <a:cubicBezTo>
                  <a:pt x="9" y="34"/>
                  <a:pt x="4" y="33"/>
                  <a:pt x="0" y="30"/>
                </a:cubicBezTo>
                <a:cubicBezTo>
                  <a:pt x="1" y="30"/>
                  <a:pt x="2" y="30"/>
                  <a:pt x="3" y="30"/>
                </a:cubicBezTo>
                <a:cubicBezTo>
                  <a:pt x="7" y="30"/>
                  <a:pt x="10" y="29"/>
                  <a:pt x="13" y="27"/>
                </a:cubicBezTo>
                <a:cubicBezTo>
                  <a:pt x="9" y="27"/>
                  <a:pt x="6" y="24"/>
                  <a:pt x="5" y="21"/>
                </a:cubicBezTo>
                <a:cubicBezTo>
                  <a:pt x="6" y="21"/>
                  <a:pt x="6" y="21"/>
                  <a:pt x="7" y="21"/>
                </a:cubicBezTo>
                <a:cubicBezTo>
                  <a:pt x="8" y="21"/>
                  <a:pt x="8" y="21"/>
                  <a:pt x="9" y="21"/>
                </a:cubicBezTo>
                <a:cubicBezTo>
                  <a:pt x="5" y="20"/>
                  <a:pt x="2" y="16"/>
                  <a:pt x="2" y="12"/>
                </a:cubicBezTo>
                <a:cubicBezTo>
                  <a:pt x="2" y="12"/>
                  <a:pt x="2" y="12"/>
                  <a:pt x="2" y="12"/>
                </a:cubicBezTo>
                <a:cubicBezTo>
                  <a:pt x="3" y="13"/>
                  <a:pt x="5" y="13"/>
                  <a:pt x="6" y="13"/>
                </a:cubicBezTo>
                <a:cubicBezTo>
                  <a:pt x="4" y="12"/>
                  <a:pt x="2" y="9"/>
                  <a:pt x="2" y="6"/>
                </a:cubicBezTo>
                <a:cubicBezTo>
                  <a:pt x="2" y="4"/>
                  <a:pt x="3" y="3"/>
                  <a:pt x="3" y="1"/>
                </a:cubicBezTo>
                <a:cubicBezTo>
                  <a:pt x="8" y="7"/>
                  <a:pt x="14" y="10"/>
                  <a:pt x="21" y="11"/>
                </a:cubicBezTo>
                <a:cubicBezTo>
                  <a:pt x="21" y="10"/>
                  <a:pt x="21" y="9"/>
                  <a:pt x="21" y="9"/>
                </a:cubicBezTo>
                <a:cubicBezTo>
                  <a:pt x="21" y="4"/>
                  <a:pt x="25" y="0"/>
                  <a:pt x="30" y="0"/>
                </a:cubicBezTo>
                <a:cubicBezTo>
                  <a:pt x="32" y="0"/>
                  <a:pt x="34" y="1"/>
                  <a:pt x="36" y="3"/>
                </a:cubicBezTo>
                <a:cubicBezTo>
                  <a:pt x="38" y="2"/>
                  <a:pt x="40" y="2"/>
                  <a:pt x="41" y="1"/>
                </a:cubicBezTo>
                <a:cubicBezTo>
                  <a:pt x="41" y="3"/>
                  <a:pt x="39" y="4"/>
                  <a:pt x="38" y="5"/>
                </a:cubicBezTo>
                <a:cubicBezTo>
                  <a:pt x="39" y="5"/>
                  <a:pt x="41" y="5"/>
                  <a:pt x="43" y="4"/>
                </a:cubicBezTo>
                <a:cubicBezTo>
                  <a:pt x="41" y="6"/>
                  <a:pt x="40" y="7"/>
                  <a:pt x="38" y="8"/>
                </a:cubicBezTo>
                <a:close/>
              </a:path>
            </a:pathLst>
          </a:custGeom>
          <a:solidFill>
            <a:schemeClr val="bg1">
              <a:lumMod val="50000"/>
            </a:schemeClr>
          </a:solidFill>
          <a:ln w="9525">
            <a:noFill/>
          </a:ln>
        </p:spPr>
        <p:txBody>
          <a:bodyPr/>
          <a:lstStyle/>
          <a:p>
            <a:endParaRPr lang="zh-CN" altLang="en-US"/>
          </a:p>
        </p:txBody>
      </p:sp>
      <p:sp>
        <p:nvSpPr>
          <p:cNvPr id="31850" name="稻壳儿小白白(http://dwz.cn/Wu2UP)"/>
          <p:cNvSpPr>
            <a:spLocks noEditPoints="1"/>
          </p:cNvSpPr>
          <p:nvPr/>
        </p:nvSpPr>
        <p:spPr>
          <a:xfrm>
            <a:off x="11614468" y="2965768"/>
            <a:ext cx="330200" cy="271462"/>
          </a:xfrm>
          <a:custGeom>
            <a:avLst/>
            <a:gdLst/>
            <a:ahLst/>
            <a:cxnLst>
              <a:cxn ang="0">
                <a:pos x="137668" y="271926"/>
              </a:cxn>
              <a:cxn ang="0">
                <a:pos x="0" y="181284"/>
              </a:cxn>
              <a:cxn ang="0">
                <a:pos x="48184" y="90642"/>
              </a:cxn>
              <a:cxn ang="0">
                <a:pos x="151435" y="48807"/>
              </a:cxn>
              <a:cxn ang="0">
                <a:pos x="158319" y="83670"/>
              </a:cxn>
              <a:cxn ang="0">
                <a:pos x="165202" y="90642"/>
              </a:cxn>
              <a:cxn ang="0">
                <a:pos x="240920" y="90642"/>
              </a:cxn>
              <a:cxn ang="0">
                <a:pos x="240920" y="125504"/>
              </a:cxn>
              <a:cxn ang="0">
                <a:pos x="247803" y="132477"/>
              </a:cxn>
              <a:cxn ang="0">
                <a:pos x="282220" y="174312"/>
              </a:cxn>
              <a:cxn ang="0">
                <a:pos x="137668" y="271926"/>
              </a:cxn>
              <a:cxn ang="0">
                <a:pos x="123902" y="118532"/>
              </a:cxn>
              <a:cxn ang="0">
                <a:pos x="27534" y="195229"/>
              </a:cxn>
              <a:cxn ang="0">
                <a:pos x="137668" y="251009"/>
              </a:cxn>
              <a:cxn ang="0">
                <a:pos x="227153" y="174312"/>
              </a:cxn>
              <a:cxn ang="0">
                <a:pos x="123902" y="118532"/>
              </a:cxn>
              <a:cxn ang="0">
                <a:pos x="103251" y="237064"/>
              </a:cxn>
              <a:cxn ang="0">
                <a:pos x="75718" y="181284"/>
              </a:cxn>
              <a:cxn ang="0">
                <a:pos x="137668" y="146422"/>
              </a:cxn>
              <a:cxn ang="0">
                <a:pos x="172085" y="209174"/>
              </a:cxn>
              <a:cxn ang="0">
                <a:pos x="103251" y="237064"/>
              </a:cxn>
              <a:cxn ang="0">
                <a:pos x="117018" y="188256"/>
              </a:cxn>
              <a:cxn ang="0">
                <a:pos x="89484" y="195229"/>
              </a:cxn>
              <a:cxn ang="0">
                <a:pos x="96368" y="216146"/>
              </a:cxn>
              <a:cxn ang="0">
                <a:pos x="123902" y="209174"/>
              </a:cxn>
              <a:cxn ang="0">
                <a:pos x="117018" y="188256"/>
              </a:cxn>
              <a:cxn ang="0">
                <a:pos x="137668" y="181284"/>
              </a:cxn>
              <a:cxn ang="0">
                <a:pos x="123902" y="181284"/>
              </a:cxn>
              <a:cxn ang="0">
                <a:pos x="130785" y="188256"/>
              </a:cxn>
              <a:cxn ang="0">
                <a:pos x="137668" y="188256"/>
              </a:cxn>
              <a:cxn ang="0">
                <a:pos x="137668" y="181284"/>
              </a:cxn>
              <a:cxn ang="0">
                <a:pos x="323521" y="118532"/>
              </a:cxn>
              <a:cxn ang="0">
                <a:pos x="309754" y="125504"/>
              </a:cxn>
              <a:cxn ang="0">
                <a:pos x="295987" y="111559"/>
              </a:cxn>
              <a:cxn ang="0">
                <a:pos x="289104" y="48807"/>
              </a:cxn>
              <a:cxn ang="0">
                <a:pos x="227153" y="27890"/>
              </a:cxn>
              <a:cxn ang="0">
                <a:pos x="213386" y="20917"/>
              </a:cxn>
              <a:cxn ang="0">
                <a:pos x="220269" y="0"/>
              </a:cxn>
              <a:cxn ang="0">
                <a:pos x="302870" y="27890"/>
              </a:cxn>
              <a:cxn ang="0">
                <a:pos x="323521" y="118532"/>
              </a:cxn>
              <a:cxn ang="0">
                <a:pos x="282220" y="104587"/>
              </a:cxn>
              <a:cxn ang="0">
                <a:pos x="268453" y="111559"/>
              </a:cxn>
              <a:cxn ang="0">
                <a:pos x="261570" y="97614"/>
              </a:cxn>
              <a:cxn ang="0">
                <a:pos x="254686" y="76697"/>
              </a:cxn>
              <a:cxn ang="0">
                <a:pos x="234036" y="69725"/>
              </a:cxn>
              <a:cxn ang="0">
                <a:pos x="220269" y="62752"/>
              </a:cxn>
              <a:cxn ang="0">
                <a:pos x="234036" y="48807"/>
              </a:cxn>
              <a:cxn ang="0">
                <a:pos x="268453" y="62752"/>
              </a:cxn>
              <a:cxn ang="0">
                <a:pos x="282220" y="104587"/>
              </a:cxn>
            </a:cxnLst>
            <a:rect l="0" t="0" r="0" b="0"/>
            <a:pathLst>
              <a:path w="48" h="39">
                <a:moveTo>
                  <a:pt x="20" y="39"/>
                </a:moveTo>
                <a:cubicBezTo>
                  <a:pt x="10" y="39"/>
                  <a:pt x="0" y="34"/>
                  <a:pt x="0" y="26"/>
                </a:cubicBezTo>
                <a:cubicBezTo>
                  <a:pt x="0" y="22"/>
                  <a:pt x="2" y="17"/>
                  <a:pt x="7" y="13"/>
                </a:cubicBezTo>
                <a:cubicBezTo>
                  <a:pt x="13" y="7"/>
                  <a:pt x="20" y="4"/>
                  <a:pt x="22" y="7"/>
                </a:cubicBezTo>
                <a:cubicBezTo>
                  <a:pt x="24" y="8"/>
                  <a:pt x="24" y="10"/>
                  <a:pt x="23" y="12"/>
                </a:cubicBezTo>
                <a:cubicBezTo>
                  <a:pt x="23" y="14"/>
                  <a:pt x="24" y="13"/>
                  <a:pt x="24" y="13"/>
                </a:cubicBezTo>
                <a:cubicBezTo>
                  <a:pt x="29" y="11"/>
                  <a:pt x="33" y="11"/>
                  <a:pt x="35" y="13"/>
                </a:cubicBezTo>
                <a:cubicBezTo>
                  <a:pt x="36" y="14"/>
                  <a:pt x="36" y="16"/>
                  <a:pt x="35" y="18"/>
                </a:cubicBezTo>
                <a:cubicBezTo>
                  <a:pt x="34" y="19"/>
                  <a:pt x="35" y="19"/>
                  <a:pt x="36" y="19"/>
                </a:cubicBezTo>
                <a:cubicBezTo>
                  <a:pt x="38" y="20"/>
                  <a:pt x="41" y="22"/>
                  <a:pt x="41" y="25"/>
                </a:cubicBezTo>
                <a:cubicBezTo>
                  <a:pt x="41" y="32"/>
                  <a:pt x="33" y="39"/>
                  <a:pt x="20" y="39"/>
                </a:cubicBezTo>
                <a:close/>
                <a:moveTo>
                  <a:pt x="18" y="17"/>
                </a:moveTo>
                <a:cubicBezTo>
                  <a:pt x="10" y="18"/>
                  <a:pt x="4" y="23"/>
                  <a:pt x="4" y="28"/>
                </a:cubicBezTo>
                <a:cubicBezTo>
                  <a:pt x="5" y="33"/>
                  <a:pt x="12" y="37"/>
                  <a:pt x="20" y="36"/>
                </a:cubicBezTo>
                <a:cubicBezTo>
                  <a:pt x="28" y="35"/>
                  <a:pt x="34" y="31"/>
                  <a:pt x="33" y="25"/>
                </a:cubicBezTo>
                <a:cubicBezTo>
                  <a:pt x="33" y="20"/>
                  <a:pt x="26" y="17"/>
                  <a:pt x="18" y="17"/>
                </a:cubicBezTo>
                <a:close/>
                <a:moveTo>
                  <a:pt x="15" y="34"/>
                </a:moveTo>
                <a:cubicBezTo>
                  <a:pt x="11" y="33"/>
                  <a:pt x="9" y="29"/>
                  <a:pt x="11" y="26"/>
                </a:cubicBezTo>
                <a:cubicBezTo>
                  <a:pt x="12" y="22"/>
                  <a:pt x="17" y="20"/>
                  <a:pt x="20" y="21"/>
                </a:cubicBezTo>
                <a:cubicBezTo>
                  <a:pt x="24" y="22"/>
                  <a:pt x="26" y="26"/>
                  <a:pt x="25" y="30"/>
                </a:cubicBezTo>
                <a:cubicBezTo>
                  <a:pt x="23" y="33"/>
                  <a:pt x="19" y="35"/>
                  <a:pt x="15" y="34"/>
                </a:cubicBezTo>
                <a:close/>
                <a:moveTo>
                  <a:pt x="17" y="27"/>
                </a:moveTo>
                <a:cubicBezTo>
                  <a:pt x="16" y="26"/>
                  <a:pt x="14" y="27"/>
                  <a:pt x="13" y="28"/>
                </a:cubicBezTo>
                <a:cubicBezTo>
                  <a:pt x="12" y="29"/>
                  <a:pt x="13" y="31"/>
                  <a:pt x="14" y="31"/>
                </a:cubicBezTo>
                <a:cubicBezTo>
                  <a:pt x="15" y="32"/>
                  <a:pt x="17" y="31"/>
                  <a:pt x="18" y="30"/>
                </a:cubicBezTo>
                <a:cubicBezTo>
                  <a:pt x="18" y="29"/>
                  <a:pt x="18" y="27"/>
                  <a:pt x="17" y="27"/>
                </a:cubicBezTo>
                <a:close/>
                <a:moveTo>
                  <a:pt x="20" y="26"/>
                </a:moveTo>
                <a:cubicBezTo>
                  <a:pt x="19" y="25"/>
                  <a:pt x="19" y="26"/>
                  <a:pt x="18" y="26"/>
                </a:cubicBezTo>
                <a:cubicBezTo>
                  <a:pt x="18" y="27"/>
                  <a:pt x="18" y="27"/>
                  <a:pt x="19" y="27"/>
                </a:cubicBezTo>
                <a:cubicBezTo>
                  <a:pt x="19" y="28"/>
                  <a:pt x="20" y="27"/>
                  <a:pt x="20" y="27"/>
                </a:cubicBezTo>
                <a:cubicBezTo>
                  <a:pt x="20" y="26"/>
                  <a:pt x="20" y="26"/>
                  <a:pt x="20" y="26"/>
                </a:cubicBezTo>
                <a:close/>
                <a:moveTo>
                  <a:pt x="47" y="17"/>
                </a:moveTo>
                <a:cubicBezTo>
                  <a:pt x="47" y="18"/>
                  <a:pt x="46" y="18"/>
                  <a:pt x="45" y="18"/>
                </a:cubicBezTo>
                <a:cubicBezTo>
                  <a:pt x="44" y="18"/>
                  <a:pt x="43" y="17"/>
                  <a:pt x="43" y="16"/>
                </a:cubicBezTo>
                <a:cubicBezTo>
                  <a:pt x="44" y="13"/>
                  <a:pt x="44" y="9"/>
                  <a:pt x="42" y="7"/>
                </a:cubicBezTo>
                <a:cubicBezTo>
                  <a:pt x="39" y="4"/>
                  <a:pt x="36" y="3"/>
                  <a:pt x="33" y="4"/>
                </a:cubicBezTo>
                <a:cubicBezTo>
                  <a:pt x="32" y="4"/>
                  <a:pt x="31" y="4"/>
                  <a:pt x="31" y="3"/>
                </a:cubicBezTo>
                <a:cubicBezTo>
                  <a:pt x="31" y="2"/>
                  <a:pt x="31" y="1"/>
                  <a:pt x="32" y="0"/>
                </a:cubicBezTo>
                <a:cubicBezTo>
                  <a:pt x="36" y="0"/>
                  <a:pt x="41" y="1"/>
                  <a:pt x="44" y="4"/>
                </a:cubicBezTo>
                <a:cubicBezTo>
                  <a:pt x="47" y="8"/>
                  <a:pt x="48" y="13"/>
                  <a:pt x="47" y="17"/>
                </a:cubicBezTo>
                <a:close/>
                <a:moveTo>
                  <a:pt x="41" y="15"/>
                </a:moveTo>
                <a:cubicBezTo>
                  <a:pt x="40" y="16"/>
                  <a:pt x="40" y="16"/>
                  <a:pt x="39" y="16"/>
                </a:cubicBezTo>
                <a:cubicBezTo>
                  <a:pt x="38" y="16"/>
                  <a:pt x="37" y="15"/>
                  <a:pt x="38" y="14"/>
                </a:cubicBezTo>
                <a:cubicBezTo>
                  <a:pt x="38" y="13"/>
                  <a:pt x="38" y="12"/>
                  <a:pt x="37" y="11"/>
                </a:cubicBezTo>
                <a:cubicBezTo>
                  <a:pt x="36" y="10"/>
                  <a:pt x="35" y="10"/>
                  <a:pt x="34" y="10"/>
                </a:cubicBezTo>
                <a:cubicBezTo>
                  <a:pt x="33" y="10"/>
                  <a:pt x="32" y="10"/>
                  <a:pt x="32" y="9"/>
                </a:cubicBezTo>
                <a:cubicBezTo>
                  <a:pt x="32" y="8"/>
                  <a:pt x="33" y="7"/>
                  <a:pt x="34" y="7"/>
                </a:cubicBezTo>
                <a:cubicBezTo>
                  <a:pt x="36" y="6"/>
                  <a:pt x="38" y="7"/>
                  <a:pt x="39" y="9"/>
                </a:cubicBezTo>
                <a:cubicBezTo>
                  <a:pt x="41" y="10"/>
                  <a:pt x="41" y="13"/>
                  <a:pt x="41" y="15"/>
                </a:cubicBezTo>
                <a:close/>
              </a:path>
            </a:pathLst>
          </a:custGeom>
          <a:solidFill>
            <a:schemeClr val="bg1">
              <a:lumMod val="50000"/>
            </a:schemeClr>
          </a:solidFill>
          <a:ln w="9525">
            <a:noFill/>
          </a:ln>
        </p:spPr>
        <p:txBody>
          <a:bodyPr/>
          <a:lstStyle/>
          <a:p>
            <a:endParaRPr lang="zh-CN" altLang="en-US"/>
          </a:p>
        </p:txBody>
      </p:sp>
      <p:sp>
        <p:nvSpPr>
          <p:cNvPr id="31851" name="稻壳儿小白白(http://dwz.cn/Wu2UP)"/>
          <p:cNvSpPr>
            <a:spLocks noEditPoints="1"/>
          </p:cNvSpPr>
          <p:nvPr/>
        </p:nvSpPr>
        <p:spPr>
          <a:xfrm>
            <a:off x="11584305" y="3617913"/>
            <a:ext cx="381000" cy="311150"/>
          </a:xfrm>
          <a:custGeom>
            <a:avLst/>
            <a:gdLst/>
            <a:ahLst/>
            <a:cxnLst>
              <a:cxn ang="0">
                <a:pos x="255710" y="89537"/>
              </a:cxn>
              <a:cxn ang="0">
                <a:pos x="145133" y="199736"/>
              </a:cxn>
              <a:cxn ang="0">
                <a:pos x="145133" y="227286"/>
              </a:cxn>
              <a:cxn ang="0">
                <a:pos x="138221" y="227286"/>
              </a:cxn>
              <a:cxn ang="0">
                <a:pos x="89844" y="220398"/>
              </a:cxn>
              <a:cxn ang="0">
                <a:pos x="41466" y="241061"/>
              </a:cxn>
              <a:cxn ang="0">
                <a:pos x="55289" y="206623"/>
              </a:cxn>
              <a:cxn ang="0">
                <a:pos x="0" y="110199"/>
              </a:cxn>
              <a:cxn ang="0">
                <a:pos x="138221" y="0"/>
              </a:cxn>
              <a:cxn ang="0">
                <a:pos x="269532" y="96424"/>
              </a:cxn>
              <a:cxn ang="0">
                <a:pos x="255710" y="89537"/>
              </a:cxn>
              <a:cxn ang="0">
                <a:pos x="89844" y="55100"/>
              </a:cxn>
              <a:cxn ang="0">
                <a:pos x="69111" y="75762"/>
              </a:cxn>
              <a:cxn ang="0">
                <a:pos x="89844" y="89537"/>
              </a:cxn>
              <a:cxn ang="0">
                <a:pos x="110577" y="75762"/>
              </a:cxn>
              <a:cxn ang="0">
                <a:pos x="89844" y="55100"/>
              </a:cxn>
              <a:cxn ang="0">
                <a:pos x="331731" y="275498"/>
              </a:cxn>
              <a:cxn ang="0">
                <a:pos x="345554" y="309935"/>
              </a:cxn>
              <a:cxn ang="0">
                <a:pos x="304087" y="289273"/>
              </a:cxn>
              <a:cxn ang="0">
                <a:pos x="262621" y="296160"/>
              </a:cxn>
              <a:cxn ang="0">
                <a:pos x="152044" y="199736"/>
              </a:cxn>
              <a:cxn ang="0">
                <a:pos x="262621" y="96424"/>
              </a:cxn>
              <a:cxn ang="0">
                <a:pos x="380109" y="199736"/>
              </a:cxn>
              <a:cxn ang="0">
                <a:pos x="331731" y="275498"/>
              </a:cxn>
              <a:cxn ang="0">
                <a:pos x="186599" y="55100"/>
              </a:cxn>
              <a:cxn ang="0">
                <a:pos x="165866" y="75762"/>
              </a:cxn>
              <a:cxn ang="0">
                <a:pos x="186599" y="89537"/>
              </a:cxn>
              <a:cxn ang="0">
                <a:pos x="200421" y="75762"/>
              </a:cxn>
              <a:cxn ang="0">
                <a:pos x="186599" y="55100"/>
              </a:cxn>
              <a:cxn ang="0">
                <a:pos x="228065" y="151524"/>
              </a:cxn>
              <a:cxn ang="0">
                <a:pos x="214243" y="165299"/>
              </a:cxn>
              <a:cxn ang="0">
                <a:pos x="228065" y="179074"/>
              </a:cxn>
              <a:cxn ang="0">
                <a:pos x="248799" y="165299"/>
              </a:cxn>
              <a:cxn ang="0">
                <a:pos x="228065" y="151524"/>
              </a:cxn>
              <a:cxn ang="0">
                <a:pos x="304087" y="151524"/>
              </a:cxn>
              <a:cxn ang="0">
                <a:pos x="290265" y="165299"/>
              </a:cxn>
              <a:cxn ang="0">
                <a:pos x="304087" y="179074"/>
              </a:cxn>
              <a:cxn ang="0">
                <a:pos x="317909" y="165299"/>
              </a:cxn>
              <a:cxn ang="0">
                <a:pos x="304087" y="151524"/>
              </a:cxn>
            </a:cxnLst>
            <a:rect l="0" t="0" r="0" b="0"/>
            <a:pathLst>
              <a:path w="55" h="45">
                <a:moveTo>
                  <a:pt x="37" y="13"/>
                </a:moveTo>
                <a:cubicBezTo>
                  <a:pt x="28" y="13"/>
                  <a:pt x="21" y="20"/>
                  <a:pt x="21" y="29"/>
                </a:cubicBezTo>
                <a:cubicBezTo>
                  <a:pt x="21" y="30"/>
                  <a:pt x="21" y="32"/>
                  <a:pt x="21" y="33"/>
                </a:cubicBezTo>
                <a:cubicBezTo>
                  <a:pt x="21" y="33"/>
                  <a:pt x="20" y="33"/>
                  <a:pt x="20" y="33"/>
                </a:cubicBezTo>
                <a:cubicBezTo>
                  <a:pt x="17" y="33"/>
                  <a:pt x="15" y="32"/>
                  <a:pt x="13" y="32"/>
                </a:cubicBezTo>
                <a:cubicBezTo>
                  <a:pt x="6" y="35"/>
                  <a:pt x="6" y="35"/>
                  <a:pt x="6" y="35"/>
                </a:cubicBezTo>
                <a:cubicBezTo>
                  <a:pt x="8" y="30"/>
                  <a:pt x="8" y="30"/>
                  <a:pt x="8" y="30"/>
                </a:cubicBezTo>
                <a:cubicBezTo>
                  <a:pt x="3" y="26"/>
                  <a:pt x="0" y="22"/>
                  <a:pt x="0" y="16"/>
                </a:cubicBezTo>
                <a:cubicBezTo>
                  <a:pt x="0" y="7"/>
                  <a:pt x="9" y="0"/>
                  <a:pt x="20" y="0"/>
                </a:cubicBezTo>
                <a:cubicBezTo>
                  <a:pt x="29" y="0"/>
                  <a:pt x="37" y="6"/>
                  <a:pt x="39" y="14"/>
                </a:cubicBezTo>
                <a:cubicBezTo>
                  <a:pt x="39" y="13"/>
                  <a:pt x="38" y="13"/>
                  <a:pt x="37" y="13"/>
                </a:cubicBezTo>
                <a:close/>
                <a:moveTo>
                  <a:pt x="13" y="8"/>
                </a:moveTo>
                <a:cubicBezTo>
                  <a:pt x="12" y="8"/>
                  <a:pt x="10" y="9"/>
                  <a:pt x="10" y="11"/>
                </a:cubicBezTo>
                <a:cubicBezTo>
                  <a:pt x="10" y="12"/>
                  <a:pt x="12" y="13"/>
                  <a:pt x="13" y="13"/>
                </a:cubicBezTo>
                <a:cubicBezTo>
                  <a:pt x="15" y="13"/>
                  <a:pt x="16" y="12"/>
                  <a:pt x="16" y="11"/>
                </a:cubicBezTo>
                <a:cubicBezTo>
                  <a:pt x="16" y="9"/>
                  <a:pt x="15" y="8"/>
                  <a:pt x="13" y="8"/>
                </a:cubicBezTo>
                <a:close/>
                <a:moveTo>
                  <a:pt x="48" y="40"/>
                </a:moveTo>
                <a:cubicBezTo>
                  <a:pt x="50" y="45"/>
                  <a:pt x="50" y="45"/>
                  <a:pt x="50" y="45"/>
                </a:cubicBezTo>
                <a:cubicBezTo>
                  <a:pt x="44" y="42"/>
                  <a:pt x="44" y="42"/>
                  <a:pt x="44" y="42"/>
                </a:cubicBezTo>
                <a:cubicBezTo>
                  <a:pt x="42" y="42"/>
                  <a:pt x="40" y="43"/>
                  <a:pt x="38" y="43"/>
                </a:cubicBezTo>
                <a:cubicBezTo>
                  <a:pt x="29" y="43"/>
                  <a:pt x="22" y="36"/>
                  <a:pt x="22" y="29"/>
                </a:cubicBezTo>
                <a:cubicBezTo>
                  <a:pt x="22" y="21"/>
                  <a:pt x="29" y="14"/>
                  <a:pt x="38" y="14"/>
                </a:cubicBezTo>
                <a:cubicBezTo>
                  <a:pt x="47" y="14"/>
                  <a:pt x="55" y="21"/>
                  <a:pt x="55" y="29"/>
                </a:cubicBezTo>
                <a:cubicBezTo>
                  <a:pt x="55" y="33"/>
                  <a:pt x="52" y="37"/>
                  <a:pt x="48" y="40"/>
                </a:cubicBezTo>
                <a:close/>
                <a:moveTo>
                  <a:pt x="27" y="8"/>
                </a:moveTo>
                <a:cubicBezTo>
                  <a:pt x="25" y="8"/>
                  <a:pt x="24" y="9"/>
                  <a:pt x="24" y="11"/>
                </a:cubicBezTo>
                <a:cubicBezTo>
                  <a:pt x="24" y="12"/>
                  <a:pt x="25" y="13"/>
                  <a:pt x="27" y="13"/>
                </a:cubicBezTo>
                <a:cubicBezTo>
                  <a:pt x="28" y="13"/>
                  <a:pt x="29" y="12"/>
                  <a:pt x="29" y="11"/>
                </a:cubicBezTo>
                <a:cubicBezTo>
                  <a:pt x="29" y="9"/>
                  <a:pt x="28" y="8"/>
                  <a:pt x="27" y="8"/>
                </a:cubicBezTo>
                <a:close/>
                <a:moveTo>
                  <a:pt x="33" y="22"/>
                </a:moveTo>
                <a:cubicBezTo>
                  <a:pt x="32" y="22"/>
                  <a:pt x="31" y="23"/>
                  <a:pt x="31" y="24"/>
                </a:cubicBezTo>
                <a:cubicBezTo>
                  <a:pt x="31" y="25"/>
                  <a:pt x="32" y="26"/>
                  <a:pt x="33" y="26"/>
                </a:cubicBezTo>
                <a:cubicBezTo>
                  <a:pt x="35" y="26"/>
                  <a:pt x="36" y="25"/>
                  <a:pt x="36" y="24"/>
                </a:cubicBezTo>
                <a:cubicBezTo>
                  <a:pt x="36" y="23"/>
                  <a:pt x="35" y="22"/>
                  <a:pt x="33" y="22"/>
                </a:cubicBezTo>
                <a:close/>
                <a:moveTo>
                  <a:pt x="44" y="22"/>
                </a:moveTo>
                <a:cubicBezTo>
                  <a:pt x="43" y="22"/>
                  <a:pt x="42" y="23"/>
                  <a:pt x="42" y="24"/>
                </a:cubicBezTo>
                <a:cubicBezTo>
                  <a:pt x="42" y="25"/>
                  <a:pt x="43" y="26"/>
                  <a:pt x="44" y="26"/>
                </a:cubicBezTo>
                <a:cubicBezTo>
                  <a:pt x="45" y="26"/>
                  <a:pt x="46" y="25"/>
                  <a:pt x="46" y="24"/>
                </a:cubicBezTo>
                <a:cubicBezTo>
                  <a:pt x="46" y="23"/>
                  <a:pt x="45" y="22"/>
                  <a:pt x="44" y="22"/>
                </a:cubicBezTo>
                <a:close/>
              </a:path>
            </a:pathLst>
          </a:custGeom>
          <a:solidFill>
            <a:schemeClr val="bg1">
              <a:lumMod val="50000"/>
            </a:schemeClr>
          </a:solidFill>
          <a:ln w="9525">
            <a:noFill/>
          </a:ln>
        </p:spPr>
        <p:txBody>
          <a:bodyPr/>
          <a:lstStyle/>
          <a:p>
            <a:endParaRPr lang="zh-CN" altLang="en-US"/>
          </a:p>
        </p:txBody>
      </p:sp>
      <p:sp>
        <p:nvSpPr>
          <p:cNvPr id="138" name="稻壳儿小白白(http://dwz.cn/Wu2UP)"/>
          <p:cNvSpPr>
            <a:spLocks noEditPoints="1"/>
          </p:cNvSpPr>
          <p:nvPr/>
        </p:nvSpPr>
        <p:spPr bwMode="auto">
          <a:xfrm>
            <a:off x="11679555" y="4874260"/>
            <a:ext cx="189230" cy="298450"/>
          </a:xfrm>
          <a:custGeom>
            <a:avLst/>
            <a:gdLst>
              <a:gd name="T0" fmla="*/ 12 w 24"/>
              <a:gd name="T1" fmla="*/ 0 h 38"/>
              <a:gd name="T2" fmla="*/ 0 w 24"/>
              <a:gd name="T3" fmla="*/ 12 h 38"/>
              <a:gd name="T4" fmla="*/ 12 w 24"/>
              <a:gd name="T5" fmla="*/ 38 h 38"/>
              <a:gd name="T6" fmla="*/ 24 w 24"/>
              <a:gd name="T7" fmla="*/ 12 h 38"/>
              <a:gd name="T8" fmla="*/ 12 w 24"/>
              <a:gd name="T9" fmla="*/ 0 h 38"/>
              <a:gd name="T10" fmla="*/ 12 w 24"/>
              <a:gd name="T11" fmla="*/ 18 h 38"/>
              <a:gd name="T12" fmla="*/ 5 w 24"/>
              <a:gd name="T13" fmla="*/ 12 h 38"/>
              <a:gd name="T14" fmla="*/ 12 w 24"/>
              <a:gd name="T15" fmla="*/ 6 h 38"/>
              <a:gd name="T16" fmla="*/ 18 w 24"/>
              <a:gd name="T17" fmla="*/ 12 h 38"/>
              <a:gd name="T18" fmla="*/ 12 w 24"/>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8">
                <a:moveTo>
                  <a:pt x="12" y="0"/>
                </a:moveTo>
                <a:cubicBezTo>
                  <a:pt x="5" y="0"/>
                  <a:pt x="0" y="6"/>
                  <a:pt x="0" y="12"/>
                </a:cubicBezTo>
                <a:cubicBezTo>
                  <a:pt x="0" y="23"/>
                  <a:pt x="12" y="38"/>
                  <a:pt x="12" y="38"/>
                </a:cubicBezTo>
                <a:cubicBezTo>
                  <a:pt x="12" y="38"/>
                  <a:pt x="24" y="23"/>
                  <a:pt x="24" y="12"/>
                </a:cubicBezTo>
                <a:cubicBezTo>
                  <a:pt x="24" y="6"/>
                  <a:pt x="18" y="0"/>
                  <a:pt x="12" y="0"/>
                </a:cubicBezTo>
                <a:close/>
                <a:moveTo>
                  <a:pt x="12" y="18"/>
                </a:moveTo>
                <a:cubicBezTo>
                  <a:pt x="8" y="18"/>
                  <a:pt x="5" y="16"/>
                  <a:pt x="5" y="12"/>
                </a:cubicBezTo>
                <a:cubicBezTo>
                  <a:pt x="5" y="9"/>
                  <a:pt x="8" y="6"/>
                  <a:pt x="12" y="6"/>
                </a:cubicBezTo>
                <a:cubicBezTo>
                  <a:pt x="15" y="6"/>
                  <a:pt x="18" y="9"/>
                  <a:pt x="18" y="12"/>
                </a:cubicBezTo>
                <a:cubicBezTo>
                  <a:pt x="18" y="16"/>
                  <a:pt x="15" y="18"/>
                  <a:pt x="12" y="18"/>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39" name="稻壳儿小白白(http://dwz.cn/Wu2UP)"/>
          <p:cNvSpPr>
            <a:spLocks noEditPoints="1"/>
          </p:cNvSpPr>
          <p:nvPr/>
        </p:nvSpPr>
        <p:spPr bwMode="auto">
          <a:xfrm>
            <a:off x="11584305" y="5523230"/>
            <a:ext cx="285115" cy="292735"/>
          </a:xfrm>
          <a:custGeom>
            <a:avLst/>
            <a:gdLst>
              <a:gd name="T0" fmla="*/ 24 w 42"/>
              <a:gd name="T1" fmla="*/ 32 h 43"/>
              <a:gd name="T2" fmla="*/ 31 w 42"/>
              <a:gd name="T3" fmla="*/ 24 h 43"/>
              <a:gd name="T4" fmla="*/ 42 w 42"/>
              <a:gd name="T5" fmla="*/ 6 h 43"/>
              <a:gd name="T6" fmla="*/ 40 w 42"/>
              <a:gd name="T7" fmla="*/ 4 h 43"/>
              <a:gd name="T8" fmla="*/ 32 w 42"/>
              <a:gd name="T9" fmla="*/ 4 h 43"/>
              <a:gd name="T10" fmla="*/ 21 w 42"/>
              <a:gd name="T11" fmla="*/ 0 h 43"/>
              <a:gd name="T12" fmla="*/ 10 w 42"/>
              <a:gd name="T13" fmla="*/ 4 h 43"/>
              <a:gd name="T14" fmla="*/ 2 w 42"/>
              <a:gd name="T15" fmla="*/ 4 h 43"/>
              <a:gd name="T16" fmla="*/ 0 w 42"/>
              <a:gd name="T17" fmla="*/ 6 h 43"/>
              <a:gd name="T18" fmla="*/ 11 w 42"/>
              <a:gd name="T19" fmla="*/ 24 h 43"/>
              <a:gd name="T20" fmla="*/ 18 w 42"/>
              <a:gd name="T21" fmla="*/ 32 h 43"/>
              <a:gd name="T22" fmla="*/ 18 w 42"/>
              <a:gd name="T23" fmla="*/ 35 h 43"/>
              <a:gd name="T24" fmla="*/ 11 w 42"/>
              <a:gd name="T25" fmla="*/ 39 h 43"/>
              <a:gd name="T26" fmla="*/ 21 w 42"/>
              <a:gd name="T27" fmla="*/ 43 h 43"/>
              <a:gd name="T28" fmla="*/ 31 w 42"/>
              <a:gd name="T29" fmla="*/ 39 h 43"/>
              <a:gd name="T30" fmla="*/ 24 w 42"/>
              <a:gd name="T31" fmla="*/ 35 h 43"/>
              <a:gd name="T32" fmla="*/ 24 w 42"/>
              <a:gd name="T33" fmla="*/ 32 h 43"/>
              <a:gd name="T34" fmla="*/ 30 w 42"/>
              <a:gd name="T35" fmla="*/ 20 h 43"/>
              <a:gd name="T36" fmla="*/ 33 w 42"/>
              <a:gd name="T37" fmla="*/ 8 h 43"/>
              <a:gd name="T38" fmla="*/ 39 w 42"/>
              <a:gd name="T39" fmla="*/ 8 h 43"/>
              <a:gd name="T40" fmla="*/ 30 w 42"/>
              <a:gd name="T41" fmla="*/ 20 h 43"/>
              <a:gd name="T42" fmla="*/ 21 w 42"/>
              <a:gd name="T43" fmla="*/ 3 h 43"/>
              <a:gd name="T44" fmla="*/ 30 w 42"/>
              <a:gd name="T45" fmla="*/ 7 h 43"/>
              <a:gd name="T46" fmla="*/ 21 w 42"/>
              <a:gd name="T47" fmla="*/ 10 h 43"/>
              <a:gd name="T48" fmla="*/ 12 w 42"/>
              <a:gd name="T49" fmla="*/ 7 h 43"/>
              <a:gd name="T50" fmla="*/ 21 w 42"/>
              <a:gd name="T51" fmla="*/ 3 h 43"/>
              <a:gd name="T52" fmla="*/ 3 w 42"/>
              <a:gd name="T53" fmla="*/ 8 h 43"/>
              <a:gd name="T54" fmla="*/ 9 w 42"/>
              <a:gd name="T55" fmla="*/ 8 h 43"/>
              <a:gd name="T56" fmla="*/ 12 w 42"/>
              <a:gd name="T57" fmla="*/ 20 h 43"/>
              <a:gd name="T58" fmla="*/ 3 w 42"/>
              <a:gd name="T59"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43">
                <a:moveTo>
                  <a:pt x="24" y="32"/>
                </a:moveTo>
                <a:cubicBezTo>
                  <a:pt x="24" y="29"/>
                  <a:pt x="26" y="27"/>
                  <a:pt x="31" y="24"/>
                </a:cubicBezTo>
                <a:cubicBezTo>
                  <a:pt x="36" y="20"/>
                  <a:pt x="42" y="16"/>
                  <a:pt x="42" y="6"/>
                </a:cubicBezTo>
                <a:cubicBezTo>
                  <a:pt x="42" y="5"/>
                  <a:pt x="41" y="4"/>
                  <a:pt x="40" y="4"/>
                </a:cubicBezTo>
                <a:cubicBezTo>
                  <a:pt x="32" y="4"/>
                  <a:pt x="32" y="4"/>
                  <a:pt x="32" y="4"/>
                </a:cubicBezTo>
                <a:cubicBezTo>
                  <a:pt x="31" y="2"/>
                  <a:pt x="28" y="0"/>
                  <a:pt x="21" y="0"/>
                </a:cubicBezTo>
                <a:cubicBezTo>
                  <a:pt x="14" y="0"/>
                  <a:pt x="11" y="2"/>
                  <a:pt x="10" y="4"/>
                </a:cubicBezTo>
                <a:cubicBezTo>
                  <a:pt x="2" y="4"/>
                  <a:pt x="2" y="4"/>
                  <a:pt x="2" y="4"/>
                </a:cubicBezTo>
                <a:cubicBezTo>
                  <a:pt x="1" y="4"/>
                  <a:pt x="0" y="5"/>
                  <a:pt x="0" y="6"/>
                </a:cubicBezTo>
                <a:cubicBezTo>
                  <a:pt x="0" y="16"/>
                  <a:pt x="6" y="20"/>
                  <a:pt x="11" y="24"/>
                </a:cubicBezTo>
                <a:cubicBezTo>
                  <a:pt x="16" y="27"/>
                  <a:pt x="18" y="29"/>
                  <a:pt x="18" y="32"/>
                </a:cubicBezTo>
                <a:cubicBezTo>
                  <a:pt x="18" y="35"/>
                  <a:pt x="18" y="35"/>
                  <a:pt x="18" y="35"/>
                </a:cubicBezTo>
                <a:cubicBezTo>
                  <a:pt x="14" y="36"/>
                  <a:pt x="11" y="37"/>
                  <a:pt x="11" y="39"/>
                </a:cubicBezTo>
                <a:cubicBezTo>
                  <a:pt x="11" y="41"/>
                  <a:pt x="15" y="43"/>
                  <a:pt x="21" y="43"/>
                </a:cubicBezTo>
                <a:cubicBezTo>
                  <a:pt x="27" y="43"/>
                  <a:pt x="31" y="41"/>
                  <a:pt x="31" y="39"/>
                </a:cubicBezTo>
                <a:cubicBezTo>
                  <a:pt x="31" y="37"/>
                  <a:pt x="28" y="36"/>
                  <a:pt x="24" y="35"/>
                </a:cubicBezTo>
                <a:lnTo>
                  <a:pt x="24" y="32"/>
                </a:lnTo>
                <a:close/>
                <a:moveTo>
                  <a:pt x="30" y="20"/>
                </a:moveTo>
                <a:cubicBezTo>
                  <a:pt x="32" y="17"/>
                  <a:pt x="33" y="13"/>
                  <a:pt x="33" y="8"/>
                </a:cubicBezTo>
                <a:cubicBezTo>
                  <a:pt x="39" y="8"/>
                  <a:pt x="39" y="8"/>
                  <a:pt x="39" y="8"/>
                </a:cubicBezTo>
                <a:cubicBezTo>
                  <a:pt x="38" y="14"/>
                  <a:pt x="34" y="17"/>
                  <a:pt x="30" y="20"/>
                </a:cubicBezTo>
                <a:close/>
                <a:moveTo>
                  <a:pt x="21" y="3"/>
                </a:moveTo>
                <a:cubicBezTo>
                  <a:pt x="27" y="3"/>
                  <a:pt x="30" y="6"/>
                  <a:pt x="30" y="7"/>
                </a:cubicBezTo>
                <a:cubicBezTo>
                  <a:pt x="30" y="8"/>
                  <a:pt x="27" y="10"/>
                  <a:pt x="21" y="10"/>
                </a:cubicBezTo>
                <a:cubicBezTo>
                  <a:pt x="15" y="10"/>
                  <a:pt x="12" y="8"/>
                  <a:pt x="12" y="7"/>
                </a:cubicBezTo>
                <a:cubicBezTo>
                  <a:pt x="12" y="6"/>
                  <a:pt x="15" y="3"/>
                  <a:pt x="21" y="3"/>
                </a:cubicBezTo>
                <a:close/>
                <a:moveTo>
                  <a:pt x="3" y="8"/>
                </a:moveTo>
                <a:cubicBezTo>
                  <a:pt x="9" y="8"/>
                  <a:pt x="9" y="8"/>
                  <a:pt x="9" y="8"/>
                </a:cubicBezTo>
                <a:cubicBezTo>
                  <a:pt x="9" y="13"/>
                  <a:pt x="10" y="17"/>
                  <a:pt x="12" y="20"/>
                </a:cubicBezTo>
                <a:cubicBezTo>
                  <a:pt x="8" y="17"/>
                  <a:pt x="4" y="14"/>
                  <a:pt x="3" y="8"/>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0" name="稻壳儿小白白(http://dwz.cn/Wu2UP)"/>
          <p:cNvSpPr>
            <a:spLocks noEditPoints="1"/>
          </p:cNvSpPr>
          <p:nvPr/>
        </p:nvSpPr>
        <p:spPr bwMode="auto">
          <a:xfrm>
            <a:off x="11630660" y="4182745"/>
            <a:ext cx="287020" cy="289560"/>
          </a:xfrm>
          <a:custGeom>
            <a:avLst/>
            <a:gdLst>
              <a:gd name="T0" fmla="*/ 34 w 37"/>
              <a:gd name="T1" fmla="*/ 4 h 37"/>
              <a:gd name="T2" fmla="*/ 28 w 37"/>
              <a:gd name="T3" fmla="*/ 1 h 37"/>
              <a:gd name="T4" fmla="*/ 16 w 37"/>
              <a:gd name="T5" fmla="*/ 13 h 37"/>
              <a:gd name="T6" fmla="*/ 3 w 37"/>
              <a:gd name="T7" fmla="*/ 26 h 37"/>
              <a:gd name="T8" fmla="*/ 0 w 37"/>
              <a:gd name="T9" fmla="*/ 37 h 37"/>
              <a:gd name="T10" fmla="*/ 11 w 37"/>
              <a:gd name="T11" fmla="*/ 35 h 37"/>
              <a:gd name="T12" fmla="*/ 25 w 37"/>
              <a:gd name="T13" fmla="*/ 22 h 37"/>
              <a:gd name="T14" fmla="*/ 37 w 37"/>
              <a:gd name="T15" fmla="*/ 10 h 37"/>
              <a:gd name="T16" fmla="*/ 34 w 37"/>
              <a:gd name="T17" fmla="*/ 4 h 37"/>
              <a:gd name="T18" fmla="*/ 11 w 37"/>
              <a:gd name="T19" fmla="*/ 34 h 37"/>
              <a:gd name="T20" fmla="*/ 7 w 37"/>
              <a:gd name="T21" fmla="*/ 35 h 37"/>
              <a:gd name="T22" fmla="*/ 5 w 37"/>
              <a:gd name="T23" fmla="*/ 32 h 37"/>
              <a:gd name="T24" fmla="*/ 3 w 37"/>
              <a:gd name="T25" fmla="*/ 31 h 37"/>
              <a:gd name="T26" fmla="*/ 4 w 37"/>
              <a:gd name="T27" fmla="*/ 27 h 37"/>
              <a:gd name="T28" fmla="*/ 5 w 37"/>
              <a:gd name="T29" fmla="*/ 26 h 37"/>
              <a:gd name="T30" fmla="*/ 9 w 37"/>
              <a:gd name="T31" fmla="*/ 28 h 37"/>
              <a:gd name="T32" fmla="*/ 12 w 37"/>
              <a:gd name="T33" fmla="*/ 33 h 37"/>
              <a:gd name="T34" fmla="*/ 11 w 37"/>
              <a:gd name="T35"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7">
                <a:moveTo>
                  <a:pt x="34" y="4"/>
                </a:moveTo>
                <a:cubicBezTo>
                  <a:pt x="31" y="0"/>
                  <a:pt x="28" y="1"/>
                  <a:pt x="28" y="1"/>
                </a:cubicBezTo>
                <a:cubicBezTo>
                  <a:pt x="16" y="13"/>
                  <a:pt x="16" y="13"/>
                  <a:pt x="16" y="13"/>
                </a:cubicBezTo>
                <a:cubicBezTo>
                  <a:pt x="3" y="26"/>
                  <a:pt x="3" y="26"/>
                  <a:pt x="3" y="26"/>
                </a:cubicBezTo>
                <a:cubicBezTo>
                  <a:pt x="0" y="37"/>
                  <a:pt x="0" y="37"/>
                  <a:pt x="0" y="37"/>
                </a:cubicBezTo>
                <a:cubicBezTo>
                  <a:pt x="11" y="35"/>
                  <a:pt x="11" y="35"/>
                  <a:pt x="11" y="35"/>
                </a:cubicBezTo>
                <a:cubicBezTo>
                  <a:pt x="25" y="22"/>
                  <a:pt x="25" y="22"/>
                  <a:pt x="25" y="22"/>
                </a:cubicBezTo>
                <a:cubicBezTo>
                  <a:pt x="37" y="10"/>
                  <a:pt x="37" y="10"/>
                  <a:pt x="37" y="10"/>
                </a:cubicBezTo>
                <a:cubicBezTo>
                  <a:pt x="37" y="10"/>
                  <a:pt x="37" y="7"/>
                  <a:pt x="34" y="4"/>
                </a:cubicBezTo>
                <a:close/>
                <a:moveTo>
                  <a:pt x="11" y="34"/>
                </a:moveTo>
                <a:cubicBezTo>
                  <a:pt x="7" y="35"/>
                  <a:pt x="7" y="35"/>
                  <a:pt x="7" y="35"/>
                </a:cubicBezTo>
                <a:cubicBezTo>
                  <a:pt x="7" y="34"/>
                  <a:pt x="6" y="33"/>
                  <a:pt x="5" y="32"/>
                </a:cubicBezTo>
                <a:cubicBezTo>
                  <a:pt x="4" y="32"/>
                  <a:pt x="4" y="31"/>
                  <a:pt x="3" y="31"/>
                </a:cubicBezTo>
                <a:cubicBezTo>
                  <a:pt x="4" y="27"/>
                  <a:pt x="4" y="27"/>
                  <a:pt x="4" y="27"/>
                </a:cubicBezTo>
                <a:cubicBezTo>
                  <a:pt x="5" y="26"/>
                  <a:pt x="5" y="26"/>
                  <a:pt x="5" y="26"/>
                </a:cubicBezTo>
                <a:cubicBezTo>
                  <a:pt x="5" y="26"/>
                  <a:pt x="7" y="26"/>
                  <a:pt x="9" y="28"/>
                </a:cubicBezTo>
                <a:cubicBezTo>
                  <a:pt x="12" y="31"/>
                  <a:pt x="12" y="33"/>
                  <a:pt x="12" y="33"/>
                </a:cubicBezTo>
                <a:lnTo>
                  <a:pt x="11" y="3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1" name="稻壳儿小白白(http://dwz.cn/Wu2UP)"/>
          <p:cNvSpPr>
            <a:spLocks noEditPoints="1"/>
          </p:cNvSpPr>
          <p:nvPr/>
        </p:nvSpPr>
        <p:spPr bwMode="auto">
          <a:xfrm>
            <a:off x="11584305" y="6122035"/>
            <a:ext cx="302260" cy="273050"/>
          </a:xfrm>
          <a:custGeom>
            <a:avLst/>
            <a:gdLst>
              <a:gd name="T0" fmla="*/ 7 w 47"/>
              <a:gd name="T1" fmla="*/ 13 h 42"/>
              <a:gd name="T2" fmla="*/ 13 w 47"/>
              <a:gd name="T3" fmla="*/ 16 h 42"/>
              <a:gd name="T4" fmla="*/ 14 w 47"/>
              <a:gd name="T5" fmla="*/ 15 h 42"/>
              <a:gd name="T6" fmla="*/ 18 w 47"/>
              <a:gd name="T7" fmla="*/ 12 h 42"/>
              <a:gd name="T8" fmla="*/ 18 w 47"/>
              <a:gd name="T9" fmla="*/ 12 h 42"/>
              <a:gd name="T10" fmla="*/ 16 w 47"/>
              <a:gd name="T11" fmla="*/ 9 h 42"/>
              <a:gd name="T12" fmla="*/ 25 w 47"/>
              <a:gd name="T13" fmla="*/ 0 h 42"/>
              <a:gd name="T14" fmla="*/ 18 w 47"/>
              <a:gd name="T15" fmla="*/ 0 h 42"/>
              <a:gd name="T16" fmla="*/ 10 w 47"/>
              <a:gd name="T17" fmla="*/ 4 h 42"/>
              <a:gd name="T18" fmla="*/ 6 w 47"/>
              <a:gd name="T19" fmla="*/ 7 h 42"/>
              <a:gd name="T20" fmla="*/ 5 w 47"/>
              <a:gd name="T21" fmla="*/ 10 h 42"/>
              <a:gd name="T22" fmla="*/ 2 w 47"/>
              <a:gd name="T23" fmla="*/ 11 h 42"/>
              <a:gd name="T24" fmla="*/ 0 w 47"/>
              <a:gd name="T25" fmla="*/ 13 h 42"/>
              <a:gd name="T26" fmla="*/ 0 w 47"/>
              <a:gd name="T27" fmla="*/ 14 h 42"/>
              <a:gd name="T28" fmla="*/ 3 w 47"/>
              <a:gd name="T29" fmla="*/ 17 h 42"/>
              <a:gd name="T30" fmla="*/ 5 w 47"/>
              <a:gd name="T31" fmla="*/ 18 h 42"/>
              <a:gd name="T32" fmla="*/ 6 w 47"/>
              <a:gd name="T33" fmla="*/ 16 h 42"/>
              <a:gd name="T34" fmla="*/ 7 w 47"/>
              <a:gd name="T35" fmla="*/ 13 h 42"/>
              <a:gd name="T36" fmla="*/ 20 w 47"/>
              <a:gd name="T37" fmla="*/ 15 h 42"/>
              <a:gd name="T38" fmla="*/ 19 w 47"/>
              <a:gd name="T39" fmla="*/ 15 h 42"/>
              <a:gd name="T40" fmla="*/ 16 w 47"/>
              <a:gd name="T41" fmla="*/ 18 h 42"/>
              <a:gd name="T42" fmla="*/ 16 w 47"/>
              <a:gd name="T43" fmla="*/ 18 h 42"/>
              <a:gd name="T44" fmla="*/ 36 w 47"/>
              <a:gd name="T45" fmla="*/ 41 h 42"/>
              <a:gd name="T46" fmla="*/ 37 w 47"/>
              <a:gd name="T47" fmla="*/ 41 h 42"/>
              <a:gd name="T48" fmla="*/ 40 w 47"/>
              <a:gd name="T49" fmla="*/ 39 h 42"/>
              <a:gd name="T50" fmla="*/ 40 w 47"/>
              <a:gd name="T51" fmla="*/ 37 h 42"/>
              <a:gd name="T52" fmla="*/ 20 w 47"/>
              <a:gd name="T53" fmla="*/ 15 h 42"/>
              <a:gd name="T54" fmla="*/ 46 w 47"/>
              <a:gd name="T55" fmla="*/ 5 h 42"/>
              <a:gd name="T56" fmla="*/ 45 w 47"/>
              <a:gd name="T57" fmla="*/ 5 h 42"/>
              <a:gd name="T58" fmla="*/ 43 w 47"/>
              <a:gd name="T59" fmla="*/ 8 h 42"/>
              <a:gd name="T60" fmla="*/ 38 w 47"/>
              <a:gd name="T61" fmla="*/ 9 h 42"/>
              <a:gd name="T62" fmla="*/ 37 w 47"/>
              <a:gd name="T63" fmla="*/ 5 h 42"/>
              <a:gd name="T64" fmla="*/ 39 w 47"/>
              <a:gd name="T65" fmla="*/ 1 h 42"/>
              <a:gd name="T66" fmla="*/ 38 w 47"/>
              <a:gd name="T67" fmla="*/ 1 h 42"/>
              <a:gd name="T68" fmla="*/ 32 w 47"/>
              <a:gd name="T69" fmla="*/ 6 h 42"/>
              <a:gd name="T70" fmla="*/ 30 w 47"/>
              <a:gd name="T71" fmla="*/ 14 h 42"/>
              <a:gd name="T72" fmla="*/ 27 w 47"/>
              <a:gd name="T73" fmla="*/ 17 h 42"/>
              <a:gd name="T74" fmla="*/ 30 w 47"/>
              <a:gd name="T75" fmla="*/ 21 h 42"/>
              <a:gd name="T76" fmla="*/ 34 w 47"/>
              <a:gd name="T77" fmla="*/ 17 h 42"/>
              <a:gd name="T78" fmla="*/ 38 w 47"/>
              <a:gd name="T79" fmla="*/ 16 h 42"/>
              <a:gd name="T80" fmla="*/ 46 w 47"/>
              <a:gd name="T81" fmla="*/ 13 h 42"/>
              <a:gd name="T82" fmla="*/ 46 w 47"/>
              <a:gd name="T83" fmla="*/ 5 h 42"/>
              <a:gd name="T84" fmla="*/ 6 w 47"/>
              <a:gd name="T85" fmla="*/ 37 h 42"/>
              <a:gd name="T86" fmla="*/ 6 w 47"/>
              <a:gd name="T87" fmla="*/ 39 h 42"/>
              <a:gd name="T88" fmla="*/ 8 w 47"/>
              <a:gd name="T89" fmla="*/ 41 h 42"/>
              <a:gd name="T90" fmla="*/ 10 w 47"/>
              <a:gd name="T91" fmla="*/ 41 h 42"/>
              <a:gd name="T92" fmla="*/ 22 w 47"/>
              <a:gd name="T93" fmla="*/ 30 h 42"/>
              <a:gd name="T94" fmla="*/ 18 w 47"/>
              <a:gd name="T95" fmla="*/ 26 h 42"/>
              <a:gd name="T96" fmla="*/ 6 w 47"/>
              <a:gd name="T97"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 h="42">
                <a:moveTo>
                  <a:pt x="7" y="13"/>
                </a:moveTo>
                <a:cubicBezTo>
                  <a:pt x="9" y="12"/>
                  <a:pt x="11" y="13"/>
                  <a:pt x="13" y="16"/>
                </a:cubicBezTo>
                <a:cubicBezTo>
                  <a:pt x="14" y="16"/>
                  <a:pt x="14" y="16"/>
                  <a:pt x="14" y="15"/>
                </a:cubicBezTo>
                <a:cubicBezTo>
                  <a:pt x="14" y="15"/>
                  <a:pt x="18" y="12"/>
                  <a:pt x="18" y="12"/>
                </a:cubicBezTo>
                <a:cubicBezTo>
                  <a:pt x="18" y="12"/>
                  <a:pt x="18" y="12"/>
                  <a:pt x="18" y="12"/>
                </a:cubicBezTo>
                <a:cubicBezTo>
                  <a:pt x="18" y="11"/>
                  <a:pt x="17" y="10"/>
                  <a:pt x="16" y="9"/>
                </a:cubicBezTo>
                <a:cubicBezTo>
                  <a:pt x="12" y="4"/>
                  <a:pt x="28" y="0"/>
                  <a:pt x="25" y="0"/>
                </a:cubicBezTo>
                <a:cubicBezTo>
                  <a:pt x="24" y="0"/>
                  <a:pt x="19" y="0"/>
                  <a:pt x="18" y="0"/>
                </a:cubicBezTo>
                <a:cubicBezTo>
                  <a:pt x="15" y="0"/>
                  <a:pt x="12" y="3"/>
                  <a:pt x="10" y="4"/>
                </a:cubicBezTo>
                <a:cubicBezTo>
                  <a:pt x="7" y="6"/>
                  <a:pt x="6" y="7"/>
                  <a:pt x="6" y="7"/>
                </a:cubicBezTo>
                <a:cubicBezTo>
                  <a:pt x="5" y="8"/>
                  <a:pt x="6" y="9"/>
                  <a:pt x="5" y="10"/>
                </a:cubicBezTo>
                <a:cubicBezTo>
                  <a:pt x="3" y="12"/>
                  <a:pt x="3" y="11"/>
                  <a:pt x="2" y="11"/>
                </a:cubicBezTo>
                <a:cubicBezTo>
                  <a:pt x="1" y="12"/>
                  <a:pt x="0" y="13"/>
                  <a:pt x="0" y="13"/>
                </a:cubicBezTo>
                <a:cubicBezTo>
                  <a:pt x="0" y="13"/>
                  <a:pt x="0" y="14"/>
                  <a:pt x="0" y="14"/>
                </a:cubicBezTo>
                <a:cubicBezTo>
                  <a:pt x="0" y="14"/>
                  <a:pt x="3" y="17"/>
                  <a:pt x="3" y="17"/>
                </a:cubicBezTo>
                <a:cubicBezTo>
                  <a:pt x="3" y="18"/>
                  <a:pt x="4" y="18"/>
                  <a:pt x="5" y="18"/>
                </a:cubicBezTo>
                <a:cubicBezTo>
                  <a:pt x="5" y="17"/>
                  <a:pt x="6" y="16"/>
                  <a:pt x="6" y="16"/>
                </a:cubicBezTo>
                <a:cubicBezTo>
                  <a:pt x="6" y="16"/>
                  <a:pt x="6" y="14"/>
                  <a:pt x="7" y="13"/>
                </a:cubicBezTo>
                <a:close/>
                <a:moveTo>
                  <a:pt x="20" y="15"/>
                </a:moveTo>
                <a:cubicBezTo>
                  <a:pt x="20" y="14"/>
                  <a:pt x="20" y="14"/>
                  <a:pt x="19" y="15"/>
                </a:cubicBezTo>
                <a:cubicBezTo>
                  <a:pt x="16" y="18"/>
                  <a:pt x="16" y="18"/>
                  <a:pt x="16" y="18"/>
                </a:cubicBezTo>
                <a:cubicBezTo>
                  <a:pt x="16" y="18"/>
                  <a:pt x="16" y="18"/>
                  <a:pt x="16" y="18"/>
                </a:cubicBezTo>
                <a:cubicBezTo>
                  <a:pt x="36" y="41"/>
                  <a:pt x="36" y="41"/>
                  <a:pt x="36" y="41"/>
                </a:cubicBezTo>
                <a:cubicBezTo>
                  <a:pt x="36" y="41"/>
                  <a:pt x="37" y="41"/>
                  <a:pt x="37" y="41"/>
                </a:cubicBezTo>
                <a:cubicBezTo>
                  <a:pt x="40" y="39"/>
                  <a:pt x="40" y="39"/>
                  <a:pt x="40" y="39"/>
                </a:cubicBezTo>
                <a:cubicBezTo>
                  <a:pt x="40" y="38"/>
                  <a:pt x="40" y="38"/>
                  <a:pt x="40" y="37"/>
                </a:cubicBezTo>
                <a:lnTo>
                  <a:pt x="20" y="15"/>
                </a:lnTo>
                <a:close/>
                <a:moveTo>
                  <a:pt x="46" y="5"/>
                </a:moveTo>
                <a:cubicBezTo>
                  <a:pt x="46" y="4"/>
                  <a:pt x="46" y="4"/>
                  <a:pt x="45" y="5"/>
                </a:cubicBezTo>
                <a:cubicBezTo>
                  <a:pt x="45" y="5"/>
                  <a:pt x="44" y="7"/>
                  <a:pt x="43" y="8"/>
                </a:cubicBezTo>
                <a:cubicBezTo>
                  <a:pt x="42" y="9"/>
                  <a:pt x="41" y="11"/>
                  <a:pt x="38" y="9"/>
                </a:cubicBezTo>
                <a:cubicBezTo>
                  <a:pt x="36" y="7"/>
                  <a:pt x="37" y="6"/>
                  <a:pt x="37" y="5"/>
                </a:cubicBezTo>
                <a:cubicBezTo>
                  <a:pt x="38" y="4"/>
                  <a:pt x="39" y="2"/>
                  <a:pt x="39" y="1"/>
                </a:cubicBezTo>
                <a:cubicBezTo>
                  <a:pt x="40" y="1"/>
                  <a:pt x="39" y="0"/>
                  <a:pt x="38" y="1"/>
                </a:cubicBezTo>
                <a:cubicBezTo>
                  <a:pt x="38" y="1"/>
                  <a:pt x="33" y="3"/>
                  <a:pt x="32" y="6"/>
                </a:cubicBezTo>
                <a:cubicBezTo>
                  <a:pt x="31" y="9"/>
                  <a:pt x="32" y="11"/>
                  <a:pt x="30" y="14"/>
                </a:cubicBezTo>
                <a:cubicBezTo>
                  <a:pt x="27" y="17"/>
                  <a:pt x="27" y="17"/>
                  <a:pt x="27" y="17"/>
                </a:cubicBezTo>
                <a:cubicBezTo>
                  <a:pt x="30" y="21"/>
                  <a:pt x="30" y="21"/>
                  <a:pt x="30" y="21"/>
                </a:cubicBezTo>
                <a:cubicBezTo>
                  <a:pt x="34" y="17"/>
                  <a:pt x="34" y="17"/>
                  <a:pt x="34" y="17"/>
                </a:cubicBezTo>
                <a:cubicBezTo>
                  <a:pt x="35" y="16"/>
                  <a:pt x="37" y="16"/>
                  <a:pt x="38" y="16"/>
                </a:cubicBezTo>
                <a:cubicBezTo>
                  <a:pt x="42" y="17"/>
                  <a:pt x="44" y="15"/>
                  <a:pt x="46" y="13"/>
                </a:cubicBezTo>
                <a:cubicBezTo>
                  <a:pt x="47" y="11"/>
                  <a:pt x="47" y="6"/>
                  <a:pt x="46" y="5"/>
                </a:cubicBezTo>
                <a:close/>
                <a:moveTo>
                  <a:pt x="6" y="37"/>
                </a:moveTo>
                <a:cubicBezTo>
                  <a:pt x="6" y="38"/>
                  <a:pt x="6" y="39"/>
                  <a:pt x="6" y="39"/>
                </a:cubicBezTo>
                <a:cubicBezTo>
                  <a:pt x="8" y="41"/>
                  <a:pt x="8" y="41"/>
                  <a:pt x="8" y="41"/>
                </a:cubicBezTo>
                <a:cubicBezTo>
                  <a:pt x="9" y="42"/>
                  <a:pt x="10" y="42"/>
                  <a:pt x="10" y="41"/>
                </a:cubicBezTo>
                <a:cubicBezTo>
                  <a:pt x="22" y="30"/>
                  <a:pt x="22" y="30"/>
                  <a:pt x="22" y="30"/>
                </a:cubicBezTo>
                <a:cubicBezTo>
                  <a:pt x="18" y="26"/>
                  <a:pt x="18" y="26"/>
                  <a:pt x="18" y="26"/>
                </a:cubicBezTo>
                <a:lnTo>
                  <a:pt x="6" y="37"/>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2" name="稻壳儿小白白(http://dwz.cn/Wu2UP)"/>
          <p:cNvSpPr>
            <a:spLocks noEditPoints="1"/>
          </p:cNvSpPr>
          <p:nvPr/>
        </p:nvSpPr>
        <p:spPr bwMode="auto">
          <a:xfrm>
            <a:off x="11569700" y="1268095"/>
            <a:ext cx="299085" cy="264795"/>
          </a:xfrm>
          <a:custGeom>
            <a:avLst/>
            <a:gdLst>
              <a:gd name="T0" fmla="*/ 23 w 46"/>
              <a:gd name="T1" fmla="*/ 32 h 41"/>
              <a:gd name="T2" fmla="*/ 18 w 46"/>
              <a:gd name="T3" fmla="*/ 36 h 41"/>
              <a:gd name="T4" fmla="*/ 23 w 46"/>
              <a:gd name="T5" fmla="*/ 41 h 41"/>
              <a:gd name="T6" fmla="*/ 27 w 46"/>
              <a:gd name="T7" fmla="*/ 36 h 41"/>
              <a:gd name="T8" fmla="*/ 23 w 46"/>
              <a:gd name="T9" fmla="*/ 32 h 41"/>
              <a:gd name="T10" fmla="*/ 13 w 46"/>
              <a:gd name="T11" fmla="*/ 26 h 41"/>
              <a:gd name="T12" fmla="*/ 16 w 46"/>
              <a:gd name="T13" fmla="*/ 30 h 41"/>
              <a:gd name="T14" fmla="*/ 29 w 46"/>
              <a:gd name="T15" fmla="*/ 30 h 41"/>
              <a:gd name="T16" fmla="*/ 32 w 46"/>
              <a:gd name="T17" fmla="*/ 26 h 41"/>
              <a:gd name="T18" fmla="*/ 13 w 46"/>
              <a:gd name="T19" fmla="*/ 26 h 41"/>
              <a:gd name="T20" fmla="*/ 6 w 46"/>
              <a:gd name="T21" fmla="*/ 20 h 41"/>
              <a:gd name="T22" fmla="*/ 9 w 46"/>
              <a:gd name="T23" fmla="*/ 23 h 41"/>
              <a:gd name="T24" fmla="*/ 36 w 46"/>
              <a:gd name="T25" fmla="*/ 23 h 41"/>
              <a:gd name="T26" fmla="*/ 39 w 46"/>
              <a:gd name="T27" fmla="*/ 20 h 41"/>
              <a:gd name="T28" fmla="*/ 6 w 46"/>
              <a:gd name="T29" fmla="*/ 20 h 41"/>
              <a:gd name="T30" fmla="*/ 0 w 46"/>
              <a:gd name="T31" fmla="*/ 13 h 41"/>
              <a:gd name="T32" fmla="*/ 3 w 46"/>
              <a:gd name="T33" fmla="*/ 16 h 41"/>
              <a:gd name="T34" fmla="*/ 42 w 46"/>
              <a:gd name="T35" fmla="*/ 16 h 41"/>
              <a:gd name="T36" fmla="*/ 46 w 46"/>
              <a:gd name="T37" fmla="*/ 13 h 41"/>
              <a:gd name="T38" fmla="*/ 0 w 46"/>
              <a:gd name="T39"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41">
                <a:moveTo>
                  <a:pt x="23" y="32"/>
                </a:moveTo>
                <a:cubicBezTo>
                  <a:pt x="20" y="32"/>
                  <a:pt x="18" y="34"/>
                  <a:pt x="18" y="36"/>
                </a:cubicBezTo>
                <a:cubicBezTo>
                  <a:pt x="18" y="39"/>
                  <a:pt x="20" y="41"/>
                  <a:pt x="23" y="41"/>
                </a:cubicBezTo>
                <a:cubicBezTo>
                  <a:pt x="25" y="41"/>
                  <a:pt x="27" y="39"/>
                  <a:pt x="27" y="36"/>
                </a:cubicBezTo>
                <a:cubicBezTo>
                  <a:pt x="27" y="34"/>
                  <a:pt x="25" y="32"/>
                  <a:pt x="23" y="32"/>
                </a:cubicBezTo>
                <a:close/>
                <a:moveTo>
                  <a:pt x="13" y="26"/>
                </a:moveTo>
                <a:cubicBezTo>
                  <a:pt x="16" y="30"/>
                  <a:pt x="16" y="30"/>
                  <a:pt x="16" y="30"/>
                </a:cubicBezTo>
                <a:cubicBezTo>
                  <a:pt x="20" y="26"/>
                  <a:pt x="25" y="26"/>
                  <a:pt x="29" y="30"/>
                </a:cubicBezTo>
                <a:cubicBezTo>
                  <a:pt x="32" y="26"/>
                  <a:pt x="32" y="26"/>
                  <a:pt x="32" y="26"/>
                </a:cubicBezTo>
                <a:cubicBezTo>
                  <a:pt x="27" y="21"/>
                  <a:pt x="18" y="21"/>
                  <a:pt x="13" y="26"/>
                </a:cubicBezTo>
                <a:close/>
                <a:moveTo>
                  <a:pt x="6" y="20"/>
                </a:moveTo>
                <a:cubicBezTo>
                  <a:pt x="9" y="23"/>
                  <a:pt x="9" y="23"/>
                  <a:pt x="9" y="23"/>
                </a:cubicBezTo>
                <a:cubicBezTo>
                  <a:pt x="17" y="16"/>
                  <a:pt x="28" y="16"/>
                  <a:pt x="36" y="23"/>
                </a:cubicBezTo>
                <a:cubicBezTo>
                  <a:pt x="39" y="20"/>
                  <a:pt x="39" y="20"/>
                  <a:pt x="39" y="20"/>
                </a:cubicBezTo>
                <a:cubicBezTo>
                  <a:pt x="30" y="10"/>
                  <a:pt x="15" y="10"/>
                  <a:pt x="6" y="20"/>
                </a:cubicBezTo>
                <a:close/>
                <a:moveTo>
                  <a:pt x="0" y="13"/>
                </a:moveTo>
                <a:cubicBezTo>
                  <a:pt x="3" y="16"/>
                  <a:pt x="3" y="16"/>
                  <a:pt x="3" y="16"/>
                </a:cubicBezTo>
                <a:cubicBezTo>
                  <a:pt x="14" y="5"/>
                  <a:pt x="31" y="5"/>
                  <a:pt x="42" y="16"/>
                </a:cubicBezTo>
                <a:cubicBezTo>
                  <a:pt x="46" y="13"/>
                  <a:pt x="46" y="13"/>
                  <a:pt x="46" y="13"/>
                </a:cubicBezTo>
                <a:cubicBezTo>
                  <a:pt x="33" y="0"/>
                  <a:pt x="12" y="0"/>
                  <a:pt x="0" y="13"/>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3" name="稻壳儿小白白(http://dwz.cn/Wu2UP)"/>
          <p:cNvSpPr/>
          <p:nvPr/>
        </p:nvSpPr>
        <p:spPr bwMode="auto">
          <a:xfrm>
            <a:off x="6118860" y="3084830"/>
            <a:ext cx="309245" cy="294640"/>
          </a:xfrm>
          <a:custGeom>
            <a:avLst/>
            <a:gdLst>
              <a:gd name="T0" fmla="*/ 12 w 47"/>
              <a:gd name="T1" fmla="*/ 44 h 44"/>
              <a:gd name="T2" fmla="*/ 17 w 47"/>
              <a:gd name="T3" fmla="*/ 44 h 44"/>
              <a:gd name="T4" fmla="*/ 27 w 47"/>
              <a:gd name="T5" fmla="*/ 25 h 44"/>
              <a:gd name="T6" fmla="*/ 40 w 47"/>
              <a:gd name="T7" fmla="*/ 25 h 44"/>
              <a:gd name="T8" fmla="*/ 47 w 47"/>
              <a:gd name="T9" fmla="*/ 22 h 44"/>
              <a:gd name="T10" fmla="*/ 40 w 47"/>
              <a:gd name="T11" fmla="*/ 18 h 44"/>
              <a:gd name="T12" fmla="*/ 27 w 47"/>
              <a:gd name="T13" fmla="*/ 18 h 44"/>
              <a:gd name="T14" fmla="*/ 17 w 47"/>
              <a:gd name="T15" fmla="*/ 0 h 44"/>
              <a:gd name="T16" fmla="*/ 12 w 47"/>
              <a:gd name="T17" fmla="*/ 0 h 44"/>
              <a:gd name="T18" fmla="*/ 18 w 47"/>
              <a:gd name="T19" fmla="*/ 18 h 44"/>
              <a:gd name="T20" fmla="*/ 10 w 47"/>
              <a:gd name="T21" fmla="*/ 18 h 44"/>
              <a:gd name="T22" fmla="*/ 4 w 47"/>
              <a:gd name="T23" fmla="*/ 14 h 44"/>
              <a:gd name="T24" fmla="*/ 0 w 47"/>
              <a:gd name="T25" fmla="*/ 14 h 44"/>
              <a:gd name="T26" fmla="*/ 3 w 47"/>
              <a:gd name="T27" fmla="*/ 22 h 44"/>
              <a:gd name="T28" fmla="*/ 0 w 47"/>
              <a:gd name="T29" fmla="*/ 30 h 44"/>
              <a:gd name="T30" fmla="*/ 4 w 47"/>
              <a:gd name="T31" fmla="*/ 30 h 44"/>
              <a:gd name="T32" fmla="*/ 10 w 47"/>
              <a:gd name="T33" fmla="*/ 25 h 44"/>
              <a:gd name="T34" fmla="*/ 18 w 47"/>
              <a:gd name="T35" fmla="*/ 25 h 44"/>
              <a:gd name="T36" fmla="*/ 12 w 47"/>
              <a:gd name="T3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44">
                <a:moveTo>
                  <a:pt x="12" y="44"/>
                </a:moveTo>
                <a:cubicBezTo>
                  <a:pt x="17" y="44"/>
                  <a:pt x="17" y="44"/>
                  <a:pt x="17" y="44"/>
                </a:cubicBezTo>
                <a:cubicBezTo>
                  <a:pt x="27" y="25"/>
                  <a:pt x="27" y="25"/>
                  <a:pt x="27" y="25"/>
                </a:cubicBezTo>
                <a:cubicBezTo>
                  <a:pt x="40" y="25"/>
                  <a:pt x="40" y="25"/>
                  <a:pt x="40" y="25"/>
                </a:cubicBezTo>
                <a:cubicBezTo>
                  <a:pt x="40" y="25"/>
                  <a:pt x="47" y="25"/>
                  <a:pt x="47" y="22"/>
                </a:cubicBezTo>
                <a:cubicBezTo>
                  <a:pt x="47" y="18"/>
                  <a:pt x="40" y="18"/>
                  <a:pt x="40" y="18"/>
                </a:cubicBezTo>
                <a:cubicBezTo>
                  <a:pt x="27" y="18"/>
                  <a:pt x="27" y="18"/>
                  <a:pt x="27" y="18"/>
                </a:cubicBezTo>
                <a:cubicBezTo>
                  <a:pt x="17" y="0"/>
                  <a:pt x="17" y="0"/>
                  <a:pt x="17" y="0"/>
                </a:cubicBezTo>
                <a:cubicBezTo>
                  <a:pt x="12" y="0"/>
                  <a:pt x="12" y="0"/>
                  <a:pt x="12" y="0"/>
                </a:cubicBezTo>
                <a:cubicBezTo>
                  <a:pt x="18" y="18"/>
                  <a:pt x="18" y="18"/>
                  <a:pt x="18" y="18"/>
                </a:cubicBezTo>
                <a:cubicBezTo>
                  <a:pt x="10" y="18"/>
                  <a:pt x="10" y="18"/>
                  <a:pt x="10" y="18"/>
                </a:cubicBezTo>
                <a:cubicBezTo>
                  <a:pt x="4" y="14"/>
                  <a:pt x="4" y="14"/>
                  <a:pt x="4" y="14"/>
                </a:cubicBezTo>
                <a:cubicBezTo>
                  <a:pt x="0" y="14"/>
                  <a:pt x="0" y="14"/>
                  <a:pt x="0" y="14"/>
                </a:cubicBezTo>
                <a:cubicBezTo>
                  <a:pt x="3" y="22"/>
                  <a:pt x="3" y="22"/>
                  <a:pt x="3" y="22"/>
                </a:cubicBezTo>
                <a:cubicBezTo>
                  <a:pt x="0" y="30"/>
                  <a:pt x="0" y="30"/>
                  <a:pt x="0" y="30"/>
                </a:cubicBezTo>
                <a:cubicBezTo>
                  <a:pt x="4" y="30"/>
                  <a:pt x="4" y="30"/>
                  <a:pt x="4" y="30"/>
                </a:cubicBezTo>
                <a:cubicBezTo>
                  <a:pt x="10" y="25"/>
                  <a:pt x="10" y="25"/>
                  <a:pt x="10" y="25"/>
                </a:cubicBezTo>
                <a:cubicBezTo>
                  <a:pt x="18" y="25"/>
                  <a:pt x="18" y="25"/>
                  <a:pt x="18" y="25"/>
                </a:cubicBezTo>
                <a:lnTo>
                  <a:pt x="12" y="44"/>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144" name="稻壳儿小白白(http://dwz.cn/Wu2UP)"/>
          <p:cNvSpPr>
            <a:spLocks noEditPoints="1"/>
          </p:cNvSpPr>
          <p:nvPr/>
        </p:nvSpPr>
        <p:spPr bwMode="auto">
          <a:xfrm>
            <a:off x="6804025" y="3082925"/>
            <a:ext cx="329565" cy="216535"/>
          </a:xfrm>
          <a:custGeom>
            <a:avLst/>
            <a:gdLst>
              <a:gd name="T0" fmla="*/ 35 w 47"/>
              <a:gd name="T1" fmla="*/ 9 h 31"/>
              <a:gd name="T2" fmla="*/ 33 w 47"/>
              <a:gd name="T3" fmla="*/ 9 h 31"/>
              <a:gd name="T4" fmla="*/ 21 w 47"/>
              <a:gd name="T5" fmla="*/ 0 h 31"/>
              <a:gd name="T6" fmla="*/ 9 w 47"/>
              <a:gd name="T7" fmla="*/ 13 h 31"/>
              <a:gd name="T8" fmla="*/ 9 w 47"/>
              <a:gd name="T9" fmla="*/ 14 h 31"/>
              <a:gd name="T10" fmla="*/ 8 w 47"/>
              <a:gd name="T11" fmla="*/ 14 h 31"/>
              <a:gd name="T12" fmla="*/ 0 w 47"/>
              <a:gd name="T13" fmla="*/ 23 h 31"/>
              <a:gd name="T14" fmla="*/ 8 w 47"/>
              <a:gd name="T15" fmla="*/ 31 h 31"/>
              <a:gd name="T16" fmla="*/ 35 w 47"/>
              <a:gd name="T17" fmla="*/ 31 h 31"/>
              <a:gd name="T18" fmla="*/ 47 w 47"/>
              <a:gd name="T19" fmla="*/ 20 h 31"/>
              <a:gd name="T20" fmla="*/ 35 w 47"/>
              <a:gd name="T21" fmla="*/ 9 h 31"/>
              <a:gd name="T22" fmla="*/ 26 w 47"/>
              <a:gd name="T23" fmla="*/ 19 h 31"/>
              <a:gd name="T24" fmla="*/ 20 w 47"/>
              <a:gd name="T25" fmla="*/ 26 h 31"/>
              <a:gd name="T26" fmla="*/ 18 w 47"/>
              <a:gd name="T27" fmla="*/ 26 h 31"/>
              <a:gd name="T28" fmla="*/ 18 w 47"/>
              <a:gd name="T29" fmla="*/ 26 h 31"/>
              <a:gd name="T30" fmla="*/ 18 w 47"/>
              <a:gd name="T31" fmla="*/ 25 h 31"/>
              <a:gd name="T32" fmla="*/ 21 w 47"/>
              <a:gd name="T33" fmla="*/ 19 h 31"/>
              <a:gd name="T34" fmla="*/ 19 w 47"/>
              <a:gd name="T35" fmla="*/ 18 h 31"/>
              <a:gd name="T36" fmla="*/ 19 w 47"/>
              <a:gd name="T37" fmla="*/ 18 h 31"/>
              <a:gd name="T38" fmla="*/ 17 w 47"/>
              <a:gd name="T39" fmla="*/ 17 h 31"/>
              <a:gd name="T40" fmla="*/ 18 w 47"/>
              <a:gd name="T41" fmla="*/ 16 h 31"/>
              <a:gd name="T42" fmla="*/ 24 w 47"/>
              <a:gd name="T43" fmla="*/ 9 h 31"/>
              <a:gd name="T44" fmla="*/ 26 w 47"/>
              <a:gd name="T45" fmla="*/ 8 h 31"/>
              <a:gd name="T46" fmla="*/ 26 w 47"/>
              <a:gd name="T47" fmla="*/ 9 h 31"/>
              <a:gd name="T48" fmla="*/ 26 w 47"/>
              <a:gd name="T49" fmla="*/ 10 h 31"/>
              <a:gd name="T50" fmla="*/ 24 w 47"/>
              <a:gd name="T51" fmla="*/ 15 h 31"/>
              <a:gd name="T52" fmla="*/ 25 w 47"/>
              <a:gd name="T53" fmla="*/ 16 h 31"/>
              <a:gd name="T54" fmla="*/ 26 w 47"/>
              <a:gd name="T55" fmla="*/ 16 h 31"/>
              <a:gd name="T56" fmla="*/ 27 w 47"/>
              <a:gd name="T57" fmla="*/ 18 h 31"/>
              <a:gd name="T58" fmla="*/ 26 w 47"/>
              <a:gd name="T59"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 h="31">
                <a:moveTo>
                  <a:pt x="35" y="9"/>
                </a:moveTo>
                <a:cubicBezTo>
                  <a:pt x="35" y="9"/>
                  <a:pt x="34" y="9"/>
                  <a:pt x="33" y="9"/>
                </a:cubicBezTo>
                <a:cubicBezTo>
                  <a:pt x="32" y="4"/>
                  <a:pt x="27" y="0"/>
                  <a:pt x="21" y="0"/>
                </a:cubicBezTo>
                <a:cubicBezTo>
                  <a:pt x="15" y="0"/>
                  <a:pt x="9" y="6"/>
                  <a:pt x="9" y="13"/>
                </a:cubicBezTo>
                <a:cubicBezTo>
                  <a:pt x="9" y="13"/>
                  <a:pt x="9" y="14"/>
                  <a:pt x="9" y="14"/>
                </a:cubicBezTo>
                <a:cubicBezTo>
                  <a:pt x="9" y="14"/>
                  <a:pt x="8" y="14"/>
                  <a:pt x="8" y="14"/>
                </a:cubicBezTo>
                <a:cubicBezTo>
                  <a:pt x="3" y="14"/>
                  <a:pt x="0" y="18"/>
                  <a:pt x="0" y="23"/>
                </a:cubicBezTo>
                <a:cubicBezTo>
                  <a:pt x="0" y="27"/>
                  <a:pt x="3" y="31"/>
                  <a:pt x="8" y="31"/>
                </a:cubicBezTo>
                <a:cubicBezTo>
                  <a:pt x="35" y="31"/>
                  <a:pt x="35" y="31"/>
                  <a:pt x="35" y="31"/>
                </a:cubicBezTo>
                <a:cubicBezTo>
                  <a:pt x="42" y="31"/>
                  <a:pt x="47" y="26"/>
                  <a:pt x="47" y="20"/>
                </a:cubicBezTo>
                <a:cubicBezTo>
                  <a:pt x="47" y="14"/>
                  <a:pt x="42" y="9"/>
                  <a:pt x="35" y="9"/>
                </a:cubicBezTo>
                <a:close/>
                <a:moveTo>
                  <a:pt x="26" y="19"/>
                </a:moveTo>
                <a:cubicBezTo>
                  <a:pt x="25" y="21"/>
                  <a:pt x="20" y="26"/>
                  <a:pt x="20" y="26"/>
                </a:cubicBezTo>
                <a:cubicBezTo>
                  <a:pt x="20" y="26"/>
                  <a:pt x="19" y="27"/>
                  <a:pt x="18" y="26"/>
                </a:cubicBezTo>
                <a:cubicBezTo>
                  <a:pt x="18" y="26"/>
                  <a:pt x="18" y="26"/>
                  <a:pt x="18" y="26"/>
                </a:cubicBezTo>
                <a:cubicBezTo>
                  <a:pt x="18" y="25"/>
                  <a:pt x="18" y="25"/>
                  <a:pt x="18" y="25"/>
                </a:cubicBezTo>
                <a:cubicBezTo>
                  <a:pt x="21" y="19"/>
                  <a:pt x="21" y="19"/>
                  <a:pt x="21" y="19"/>
                </a:cubicBezTo>
                <a:cubicBezTo>
                  <a:pt x="20" y="19"/>
                  <a:pt x="19" y="19"/>
                  <a:pt x="19" y="18"/>
                </a:cubicBezTo>
                <a:cubicBezTo>
                  <a:pt x="19" y="18"/>
                  <a:pt x="19" y="18"/>
                  <a:pt x="19" y="18"/>
                </a:cubicBezTo>
                <a:cubicBezTo>
                  <a:pt x="18" y="18"/>
                  <a:pt x="17" y="18"/>
                  <a:pt x="17" y="17"/>
                </a:cubicBezTo>
                <a:cubicBezTo>
                  <a:pt x="17" y="17"/>
                  <a:pt x="17" y="16"/>
                  <a:pt x="18" y="16"/>
                </a:cubicBezTo>
                <a:cubicBezTo>
                  <a:pt x="19" y="14"/>
                  <a:pt x="24" y="9"/>
                  <a:pt x="24" y="9"/>
                </a:cubicBezTo>
                <a:cubicBezTo>
                  <a:pt x="24" y="8"/>
                  <a:pt x="25" y="8"/>
                  <a:pt x="26" y="8"/>
                </a:cubicBezTo>
                <a:cubicBezTo>
                  <a:pt x="26" y="8"/>
                  <a:pt x="26" y="9"/>
                  <a:pt x="26" y="9"/>
                </a:cubicBezTo>
                <a:cubicBezTo>
                  <a:pt x="26" y="9"/>
                  <a:pt x="26" y="10"/>
                  <a:pt x="26" y="10"/>
                </a:cubicBezTo>
                <a:cubicBezTo>
                  <a:pt x="24" y="15"/>
                  <a:pt x="24" y="15"/>
                  <a:pt x="24" y="15"/>
                </a:cubicBezTo>
                <a:cubicBezTo>
                  <a:pt x="24" y="15"/>
                  <a:pt x="25" y="16"/>
                  <a:pt x="25" y="16"/>
                </a:cubicBezTo>
                <a:cubicBezTo>
                  <a:pt x="26" y="16"/>
                  <a:pt x="26" y="16"/>
                  <a:pt x="26" y="16"/>
                </a:cubicBezTo>
                <a:cubicBezTo>
                  <a:pt x="26" y="16"/>
                  <a:pt x="27" y="17"/>
                  <a:pt x="27" y="18"/>
                </a:cubicBezTo>
                <a:cubicBezTo>
                  <a:pt x="27" y="18"/>
                  <a:pt x="27" y="18"/>
                  <a:pt x="26" y="19"/>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7"/>
          <p:cNvSpPr>
            <a:spLocks noEditPoints="1"/>
          </p:cNvSpPr>
          <p:nvPr/>
        </p:nvSpPr>
        <p:spPr bwMode="auto">
          <a:xfrm>
            <a:off x="9060815" y="3634740"/>
            <a:ext cx="301625" cy="386080"/>
          </a:xfrm>
          <a:custGeom>
            <a:avLst/>
            <a:gdLst>
              <a:gd name="T0" fmla="*/ 132 w 144"/>
              <a:gd name="T1" fmla="*/ 153 h 184"/>
              <a:gd name="T2" fmla="*/ 132 w 144"/>
              <a:gd name="T3" fmla="*/ 64 h 184"/>
              <a:gd name="T4" fmla="*/ 116 w 144"/>
              <a:gd name="T5" fmla="*/ 48 h 184"/>
              <a:gd name="T6" fmla="*/ 20 w 144"/>
              <a:gd name="T7" fmla="*/ 48 h 184"/>
              <a:gd name="T8" fmla="*/ 20 w 144"/>
              <a:gd name="T9" fmla="*/ 31 h 184"/>
              <a:gd name="T10" fmla="*/ 32 w 144"/>
              <a:gd name="T11" fmla="*/ 16 h 184"/>
              <a:gd name="T12" fmla="*/ 16 w 144"/>
              <a:gd name="T13" fmla="*/ 0 h 184"/>
              <a:gd name="T14" fmla="*/ 0 w 144"/>
              <a:gd name="T15" fmla="*/ 16 h 184"/>
              <a:gd name="T16" fmla="*/ 12 w 144"/>
              <a:gd name="T17" fmla="*/ 31 h 184"/>
              <a:gd name="T18" fmla="*/ 12 w 144"/>
              <a:gd name="T19" fmla="*/ 120 h 184"/>
              <a:gd name="T20" fmla="*/ 28 w 144"/>
              <a:gd name="T21" fmla="*/ 136 h 184"/>
              <a:gd name="T22" fmla="*/ 124 w 144"/>
              <a:gd name="T23" fmla="*/ 136 h 184"/>
              <a:gd name="T24" fmla="*/ 124 w 144"/>
              <a:gd name="T25" fmla="*/ 153 h 184"/>
              <a:gd name="T26" fmla="*/ 112 w 144"/>
              <a:gd name="T27" fmla="*/ 168 h 184"/>
              <a:gd name="T28" fmla="*/ 128 w 144"/>
              <a:gd name="T29" fmla="*/ 184 h 184"/>
              <a:gd name="T30" fmla="*/ 144 w 144"/>
              <a:gd name="T31" fmla="*/ 168 h 184"/>
              <a:gd name="T32" fmla="*/ 132 w 144"/>
              <a:gd name="T33" fmla="*/ 153 h 184"/>
              <a:gd name="T34" fmla="*/ 16 w 144"/>
              <a:gd name="T35" fmla="*/ 24 h 184"/>
              <a:gd name="T36" fmla="*/ 8 w 144"/>
              <a:gd name="T37" fmla="*/ 16 h 184"/>
              <a:gd name="T38" fmla="*/ 16 w 144"/>
              <a:gd name="T39" fmla="*/ 8 h 184"/>
              <a:gd name="T40" fmla="*/ 24 w 144"/>
              <a:gd name="T41" fmla="*/ 16 h 184"/>
              <a:gd name="T42" fmla="*/ 16 w 144"/>
              <a:gd name="T43" fmla="*/ 24 h 184"/>
              <a:gd name="T44" fmla="*/ 28 w 144"/>
              <a:gd name="T45" fmla="*/ 128 h 184"/>
              <a:gd name="T46" fmla="*/ 20 w 144"/>
              <a:gd name="T47" fmla="*/ 120 h 184"/>
              <a:gd name="T48" fmla="*/ 20 w 144"/>
              <a:gd name="T49" fmla="*/ 56 h 184"/>
              <a:gd name="T50" fmla="*/ 116 w 144"/>
              <a:gd name="T51" fmla="*/ 56 h 184"/>
              <a:gd name="T52" fmla="*/ 124 w 144"/>
              <a:gd name="T53" fmla="*/ 64 h 184"/>
              <a:gd name="T54" fmla="*/ 124 w 144"/>
              <a:gd name="T55" fmla="*/ 128 h 184"/>
              <a:gd name="T56" fmla="*/ 28 w 144"/>
              <a:gd name="T57" fmla="*/ 128 h 184"/>
              <a:gd name="T58" fmla="*/ 128 w 144"/>
              <a:gd name="T59" fmla="*/ 176 h 184"/>
              <a:gd name="T60" fmla="*/ 120 w 144"/>
              <a:gd name="T61" fmla="*/ 168 h 184"/>
              <a:gd name="T62" fmla="*/ 128 w 144"/>
              <a:gd name="T63" fmla="*/ 160 h 184"/>
              <a:gd name="T64" fmla="*/ 136 w 144"/>
              <a:gd name="T65" fmla="*/ 168 h 184"/>
              <a:gd name="T66" fmla="*/ 128 w 144"/>
              <a:gd name="T6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84">
                <a:moveTo>
                  <a:pt x="132" y="153"/>
                </a:moveTo>
                <a:cubicBezTo>
                  <a:pt x="132" y="64"/>
                  <a:pt x="132" y="64"/>
                  <a:pt x="132" y="64"/>
                </a:cubicBezTo>
                <a:cubicBezTo>
                  <a:pt x="132" y="55"/>
                  <a:pt x="125" y="48"/>
                  <a:pt x="116" y="48"/>
                </a:cubicBezTo>
                <a:cubicBezTo>
                  <a:pt x="20" y="48"/>
                  <a:pt x="20" y="48"/>
                  <a:pt x="20" y="48"/>
                </a:cubicBezTo>
                <a:cubicBezTo>
                  <a:pt x="20" y="31"/>
                  <a:pt x="20" y="31"/>
                  <a:pt x="20" y="31"/>
                </a:cubicBezTo>
                <a:cubicBezTo>
                  <a:pt x="27" y="30"/>
                  <a:pt x="32" y="23"/>
                  <a:pt x="32" y="16"/>
                </a:cubicBezTo>
                <a:cubicBezTo>
                  <a:pt x="32" y="7"/>
                  <a:pt x="25" y="0"/>
                  <a:pt x="16" y="0"/>
                </a:cubicBezTo>
                <a:cubicBezTo>
                  <a:pt x="7" y="0"/>
                  <a:pt x="0" y="7"/>
                  <a:pt x="0" y="16"/>
                </a:cubicBezTo>
                <a:cubicBezTo>
                  <a:pt x="0" y="23"/>
                  <a:pt x="5" y="30"/>
                  <a:pt x="12" y="31"/>
                </a:cubicBezTo>
                <a:cubicBezTo>
                  <a:pt x="12" y="120"/>
                  <a:pt x="12" y="120"/>
                  <a:pt x="12" y="120"/>
                </a:cubicBezTo>
                <a:cubicBezTo>
                  <a:pt x="12" y="129"/>
                  <a:pt x="19" y="136"/>
                  <a:pt x="28" y="136"/>
                </a:cubicBezTo>
                <a:cubicBezTo>
                  <a:pt x="124" y="136"/>
                  <a:pt x="124" y="136"/>
                  <a:pt x="124" y="136"/>
                </a:cubicBezTo>
                <a:cubicBezTo>
                  <a:pt x="124" y="153"/>
                  <a:pt x="124" y="153"/>
                  <a:pt x="124" y="153"/>
                </a:cubicBezTo>
                <a:cubicBezTo>
                  <a:pt x="117" y="154"/>
                  <a:pt x="112" y="161"/>
                  <a:pt x="112" y="168"/>
                </a:cubicBezTo>
                <a:cubicBezTo>
                  <a:pt x="112" y="177"/>
                  <a:pt x="119" y="184"/>
                  <a:pt x="128" y="184"/>
                </a:cubicBezTo>
                <a:cubicBezTo>
                  <a:pt x="137" y="184"/>
                  <a:pt x="144" y="177"/>
                  <a:pt x="144" y="168"/>
                </a:cubicBezTo>
                <a:cubicBezTo>
                  <a:pt x="144" y="161"/>
                  <a:pt x="139" y="154"/>
                  <a:pt x="132" y="153"/>
                </a:cubicBezTo>
                <a:close/>
                <a:moveTo>
                  <a:pt x="16" y="24"/>
                </a:moveTo>
                <a:cubicBezTo>
                  <a:pt x="12" y="24"/>
                  <a:pt x="8" y="20"/>
                  <a:pt x="8" y="16"/>
                </a:cubicBezTo>
                <a:cubicBezTo>
                  <a:pt x="8" y="12"/>
                  <a:pt x="12" y="8"/>
                  <a:pt x="16" y="8"/>
                </a:cubicBezTo>
                <a:cubicBezTo>
                  <a:pt x="20" y="8"/>
                  <a:pt x="24" y="12"/>
                  <a:pt x="24" y="16"/>
                </a:cubicBezTo>
                <a:cubicBezTo>
                  <a:pt x="24" y="20"/>
                  <a:pt x="20" y="24"/>
                  <a:pt x="16" y="24"/>
                </a:cubicBezTo>
                <a:close/>
                <a:moveTo>
                  <a:pt x="28" y="128"/>
                </a:moveTo>
                <a:cubicBezTo>
                  <a:pt x="24" y="128"/>
                  <a:pt x="20" y="124"/>
                  <a:pt x="20" y="120"/>
                </a:cubicBezTo>
                <a:cubicBezTo>
                  <a:pt x="20" y="56"/>
                  <a:pt x="20" y="56"/>
                  <a:pt x="20" y="56"/>
                </a:cubicBezTo>
                <a:cubicBezTo>
                  <a:pt x="116" y="56"/>
                  <a:pt x="116" y="56"/>
                  <a:pt x="116" y="56"/>
                </a:cubicBezTo>
                <a:cubicBezTo>
                  <a:pt x="120" y="56"/>
                  <a:pt x="124" y="60"/>
                  <a:pt x="124" y="64"/>
                </a:cubicBezTo>
                <a:cubicBezTo>
                  <a:pt x="124" y="128"/>
                  <a:pt x="124" y="128"/>
                  <a:pt x="124" y="128"/>
                </a:cubicBezTo>
                <a:lnTo>
                  <a:pt x="28" y="128"/>
                </a:lnTo>
                <a:close/>
                <a:moveTo>
                  <a:pt x="128" y="176"/>
                </a:moveTo>
                <a:cubicBezTo>
                  <a:pt x="124" y="176"/>
                  <a:pt x="120" y="172"/>
                  <a:pt x="120" y="168"/>
                </a:cubicBezTo>
                <a:cubicBezTo>
                  <a:pt x="120" y="164"/>
                  <a:pt x="124" y="160"/>
                  <a:pt x="128" y="160"/>
                </a:cubicBezTo>
                <a:cubicBezTo>
                  <a:pt x="132" y="160"/>
                  <a:pt x="136" y="164"/>
                  <a:pt x="136" y="168"/>
                </a:cubicBezTo>
                <a:cubicBezTo>
                  <a:pt x="136" y="172"/>
                  <a:pt x="132" y="176"/>
                  <a:pt x="128" y="176"/>
                </a:cubicBezTo>
                <a:close/>
              </a:path>
            </a:pathLst>
          </a:custGeom>
          <a:solidFill>
            <a:srgbClr val="595959"/>
          </a:solidFill>
          <a:ln>
            <a:solidFill>
              <a:srgbClr val="595959"/>
            </a:solidFill>
          </a:ln>
        </p:spPr>
        <p:txBody>
          <a:bodyPr vert="horz" wrap="square" lIns="91440" tIns="45720" rIns="91440" bIns="45720" numCol="1" anchor="t" anchorCtr="0" compatLnSpc="1"/>
          <a:lstStyle/>
          <a:p>
            <a:endParaRPr lang="zh-CN" altLang="en-US">
              <a:solidFill>
                <a:prstClr val="black"/>
              </a:solidFill>
            </a:endParaRPr>
          </a:p>
        </p:txBody>
      </p:sp>
      <p:sp>
        <p:nvSpPr>
          <p:cNvPr id="16" name="Freeform 8"/>
          <p:cNvSpPr>
            <a:spLocks noEditPoints="1"/>
          </p:cNvSpPr>
          <p:nvPr/>
        </p:nvSpPr>
        <p:spPr bwMode="auto">
          <a:xfrm>
            <a:off x="10544810" y="3634740"/>
            <a:ext cx="386080" cy="386080"/>
          </a:xfrm>
          <a:custGeom>
            <a:avLst/>
            <a:gdLst>
              <a:gd name="T0" fmla="*/ 71 w 184"/>
              <a:gd name="T1" fmla="*/ 27 h 184"/>
              <a:gd name="T2" fmla="*/ 74 w 184"/>
              <a:gd name="T3" fmla="*/ 27 h 184"/>
              <a:gd name="T4" fmla="*/ 88 w 184"/>
              <a:gd name="T5" fmla="*/ 13 h 184"/>
              <a:gd name="T6" fmla="*/ 88 w 184"/>
              <a:gd name="T7" fmla="*/ 120 h 184"/>
              <a:gd name="T8" fmla="*/ 96 w 184"/>
              <a:gd name="T9" fmla="*/ 120 h 184"/>
              <a:gd name="T10" fmla="*/ 96 w 184"/>
              <a:gd name="T11" fmla="*/ 13 h 184"/>
              <a:gd name="T12" fmla="*/ 110 w 184"/>
              <a:gd name="T13" fmla="*/ 27 h 184"/>
              <a:gd name="T14" fmla="*/ 113 w 184"/>
              <a:gd name="T15" fmla="*/ 27 h 184"/>
              <a:gd name="T16" fmla="*/ 116 w 184"/>
              <a:gd name="T17" fmla="*/ 25 h 184"/>
              <a:gd name="T18" fmla="*/ 116 w 184"/>
              <a:gd name="T19" fmla="*/ 22 h 184"/>
              <a:gd name="T20" fmla="*/ 96 w 184"/>
              <a:gd name="T21" fmla="*/ 2 h 184"/>
              <a:gd name="T22" fmla="*/ 96 w 184"/>
              <a:gd name="T23" fmla="*/ 0 h 184"/>
              <a:gd name="T24" fmla="*/ 93 w 184"/>
              <a:gd name="T25" fmla="*/ 0 h 184"/>
              <a:gd name="T26" fmla="*/ 93 w 184"/>
              <a:gd name="T27" fmla="*/ 0 h 184"/>
              <a:gd name="T28" fmla="*/ 91 w 184"/>
              <a:gd name="T29" fmla="*/ 0 h 184"/>
              <a:gd name="T30" fmla="*/ 91 w 184"/>
              <a:gd name="T31" fmla="*/ 0 h 184"/>
              <a:gd name="T32" fmla="*/ 88 w 184"/>
              <a:gd name="T33" fmla="*/ 0 h 184"/>
              <a:gd name="T34" fmla="*/ 88 w 184"/>
              <a:gd name="T35" fmla="*/ 2 h 184"/>
              <a:gd name="T36" fmla="*/ 68 w 184"/>
              <a:gd name="T37" fmla="*/ 22 h 184"/>
              <a:gd name="T38" fmla="*/ 68 w 184"/>
              <a:gd name="T39" fmla="*/ 25 h 184"/>
              <a:gd name="T40" fmla="*/ 71 w 184"/>
              <a:gd name="T41" fmla="*/ 27 h 184"/>
              <a:gd name="T42" fmla="*/ 176 w 184"/>
              <a:gd name="T43" fmla="*/ 56 h 184"/>
              <a:gd name="T44" fmla="*/ 124 w 184"/>
              <a:gd name="T45" fmla="*/ 56 h 184"/>
              <a:gd name="T46" fmla="*/ 124 w 184"/>
              <a:gd name="T47" fmla="*/ 64 h 184"/>
              <a:gd name="T48" fmla="*/ 168 w 184"/>
              <a:gd name="T49" fmla="*/ 64 h 184"/>
              <a:gd name="T50" fmla="*/ 176 w 184"/>
              <a:gd name="T51" fmla="*/ 72 h 184"/>
              <a:gd name="T52" fmla="*/ 176 w 184"/>
              <a:gd name="T53" fmla="*/ 168 h 184"/>
              <a:gd name="T54" fmla="*/ 168 w 184"/>
              <a:gd name="T55" fmla="*/ 176 h 184"/>
              <a:gd name="T56" fmla="*/ 16 w 184"/>
              <a:gd name="T57" fmla="*/ 176 h 184"/>
              <a:gd name="T58" fmla="*/ 8 w 184"/>
              <a:gd name="T59" fmla="*/ 168 h 184"/>
              <a:gd name="T60" fmla="*/ 8 w 184"/>
              <a:gd name="T61" fmla="*/ 72 h 184"/>
              <a:gd name="T62" fmla="*/ 16 w 184"/>
              <a:gd name="T63" fmla="*/ 64 h 184"/>
              <a:gd name="T64" fmla="*/ 60 w 184"/>
              <a:gd name="T65" fmla="*/ 64 h 184"/>
              <a:gd name="T66" fmla="*/ 60 w 184"/>
              <a:gd name="T67" fmla="*/ 56 h 184"/>
              <a:gd name="T68" fmla="*/ 8 w 184"/>
              <a:gd name="T69" fmla="*/ 56 h 184"/>
              <a:gd name="T70" fmla="*/ 0 w 184"/>
              <a:gd name="T71" fmla="*/ 64 h 184"/>
              <a:gd name="T72" fmla="*/ 0 w 184"/>
              <a:gd name="T73" fmla="*/ 176 h 184"/>
              <a:gd name="T74" fmla="*/ 8 w 184"/>
              <a:gd name="T75" fmla="*/ 184 h 184"/>
              <a:gd name="T76" fmla="*/ 176 w 184"/>
              <a:gd name="T77" fmla="*/ 184 h 184"/>
              <a:gd name="T78" fmla="*/ 184 w 184"/>
              <a:gd name="T79" fmla="*/ 176 h 184"/>
              <a:gd name="T80" fmla="*/ 184 w 184"/>
              <a:gd name="T81" fmla="*/ 64 h 184"/>
              <a:gd name="T82" fmla="*/ 176 w 184"/>
              <a:gd name="T83" fmla="*/ 5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 h="184">
                <a:moveTo>
                  <a:pt x="71" y="27"/>
                </a:moveTo>
                <a:cubicBezTo>
                  <a:pt x="72" y="28"/>
                  <a:pt x="73" y="28"/>
                  <a:pt x="74" y="27"/>
                </a:cubicBezTo>
                <a:cubicBezTo>
                  <a:pt x="88" y="13"/>
                  <a:pt x="88" y="13"/>
                  <a:pt x="88" y="13"/>
                </a:cubicBezTo>
                <a:cubicBezTo>
                  <a:pt x="88" y="120"/>
                  <a:pt x="88" y="120"/>
                  <a:pt x="88" y="120"/>
                </a:cubicBezTo>
                <a:cubicBezTo>
                  <a:pt x="96" y="120"/>
                  <a:pt x="96" y="120"/>
                  <a:pt x="96" y="120"/>
                </a:cubicBezTo>
                <a:cubicBezTo>
                  <a:pt x="96" y="13"/>
                  <a:pt x="96" y="13"/>
                  <a:pt x="96" y="13"/>
                </a:cubicBezTo>
                <a:cubicBezTo>
                  <a:pt x="110" y="27"/>
                  <a:pt x="110" y="27"/>
                  <a:pt x="110" y="27"/>
                </a:cubicBezTo>
                <a:cubicBezTo>
                  <a:pt x="111" y="28"/>
                  <a:pt x="112" y="28"/>
                  <a:pt x="113" y="27"/>
                </a:cubicBezTo>
                <a:cubicBezTo>
                  <a:pt x="116" y="25"/>
                  <a:pt x="116" y="25"/>
                  <a:pt x="116" y="25"/>
                </a:cubicBezTo>
                <a:cubicBezTo>
                  <a:pt x="116" y="24"/>
                  <a:pt x="116" y="22"/>
                  <a:pt x="116" y="22"/>
                </a:cubicBezTo>
                <a:cubicBezTo>
                  <a:pt x="96" y="2"/>
                  <a:pt x="96" y="2"/>
                  <a:pt x="96" y="2"/>
                </a:cubicBezTo>
                <a:cubicBezTo>
                  <a:pt x="96" y="0"/>
                  <a:pt x="96" y="0"/>
                  <a:pt x="96" y="0"/>
                </a:cubicBezTo>
                <a:cubicBezTo>
                  <a:pt x="93" y="0"/>
                  <a:pt x="93" y="0"/>
                  <a:pt x="93" y="0"/>
                </a:cubicBezTo>
                <a:cubicBezTo>
                  <a:pt x="93" y="0"/>
                  <a:pt x="93" y="0"/>
                  <a:pt x="93" y="0"/>
                </a:cubicBezTo>
                <a:cubicBezTo>
                  <a:pt x="91" y="0"/>
                  <a:pt x="91" y="0"/>
                  <a:pt x="91" y="0"/>
                </a:cubicBezTo>
                <a:cubicBezTo>
                  <a:pt x="91" y="0"/>
                  <a:pt x="91" y="0"/>
                  <a:pt x="91" y="0"/>
                </a:cubicBezTo>
                <a:cubicBezTo>
                  <a:pt x="88" y="0"/>
                  <a:pt x="88" y="0"/>
                  <a:pt x="88" y="0"/>
                </a:cubicBezTo>
                <a:cubicBezTo>
                  <a:pt x="88" y="2"/>
                  <a:pt x="88" y="2"/>
                  <a:pt x="88" y="2"/>
                </a:cubicBezTo>
                <a:cubicBezTo>
                  <a:pt x="68" y="22"/>
                  <a:pt x="68" y="22"/>
                  <a:pt x="68" y="22"/>
                </a:cubicBezTo>
                <a:cubicBezTo>
                  <a:pt x="68" y="22"/>
                  <a:pt x="68" y="24"/>
                  <a:pt x="68" y="25"/>
                </a:cubicBezTo>
                <a:lnTo>
                  <a:pt x="71" y="27"/>
                </a:lnTo>
                <a:close/>
                <a:moveTo>
                  <a:pt x="176" y="56"/>
                </a:moveTo>
                <a:cubicBezTo>
                  <a:pt x="124" y="56"/>
                  <a:pt x="124" y="56"/>
                  <a:pt x="124" y="56"/>
                </a:cubicBezTo>
                <a:cubicBezTo>
                  <a:pt x="124" y="64"/>
                  <a:pt x="124" y="64"/>
                  <a:pt x="124" y="64"/>
                </a:cubicBezTo>
                <a:cubicBezTo>
                  <a:pt x="168" y="64"/>
                  <a:pt x="168" y="64"/>
                  <a:pt x="168" y="64"/>
                </a:cubicBezTo>
                <a:cubicBezTo>
                  <a:pt x="172" y="64"/>
                  <a:pt x="176" y="68"/>
                  <a:pt x="176" y="72"/>
                </a:cubicBezTo>
                <a:cubicBezTo>
                  <a:pt x="176" y="168"/>
                  <a:pt x="176" y="168"/>
                  <a:pt x="176" y="168"/>
                </a:cubicBezTo>
                <a:cubicBezTo>
                  <a:pt x="176" y="172"/>
                  <a:pt x="172" y="176"/>
                  <a:pt x="168" y="176"/>
                </a:cubicBezTo>
                <a:cubicBezTo>
                  <a:pt x="16" y="176"/>
                  <a:pt x="16" y="176"/>
                  <a:pt x="16" y="176"/>
                </a:cubicBezTo>
                <a:cubicBezTo>
                  <a:pt x="12" y="176"/>
                  <a:pt x="8" y="172"/>
                  <a:pt x="8" y="168"/>
                </a:cubicBezTo>
                <a:cubicBezTo>
                  <a:pt x="8" y="72"/>
                  <a:pt x="8" y="72"/>
                  <a:pt x="8" y="72"/>
                </a:cubicBezTo>
                <a:cubicBezTo>
                  <a:pt x="8" y="68"/>
                  <a:pt x="12" y="64"/>
                  <a:pt x="16" y="64"/>
                </a:cubicBezTo>
                <a:cubicBezTo>
                  <a:pt x="60" y="64"/>
                  <a:pt x="60" y="64"/>
                  <a:pt x="60" y="64"/>
                </a:cubicBezTo>
                <a:cubicBezTo>
                  <a:pt x="60" y="56"/>
                  <a:pt x="60" y="56"/>
                  <a:pt x="60" y="56"/>
                </a:cubicBezTo>
                <a:cubicBezTo>
                  <a:pt x="8" y="56"/>
                  <a:pt x="8" y="56"/>
                  <a:pt x="8" y="56"/>
                </a:cubicBezTo>
                <a:cubicBezTo>
                  <a:pt x="4" y="56"/>
                  <a:pt x="0" y="60"/>
                  <a:pt x="0" y="64"/>
                </a:cubicBezTo>
                <a:cubicBezTo>
                  <a:pt x="0" y="176"/>
                  <a:pt x="0" y="176"/>
                  <a:pt x="0" y="176"/>
                </a:cubicBezTo>
                <a:cubicBezTo>
                  <a:pt x="0" y="180"/>
                  <a:pt x="4" y="184"/>
                  <a:pt x="8" y="184"/>
                </a:cubicBezTo>
                <a:cubicBezTo>
                  <a:pt x="176" y="184"/>
                  <a:pt x="176" y="184"/>
                  <a:pt x="176" y="184"/>
                </a:cubicBezTo>
                <a:cubicBezTo>
                  <a:pt x="180" y="184"/>
                  <a:pt x="184" y="180"/>
                  <a:pt x="184" y="176"/>
                </a:cubicBezTo>
                <a:cubicBezTo>
                  <a:pt x="184" y="64"/>
                  <a:pt x="184" y="64"/>
                  <a:pt x="184" y="64"/>
                </a:cubicBezTo>
                <a:cubicBezTo>
                  <a:pt x="184" y="60"/>
                  <a:pt x="180" y="56"/>
                  <a:pt x="176" y="56"/>
                </a:cubicBezTo>
                <a:close/>
              </a:path>
            </a:pathLst>
          </a:custGeom>
          <a:solidFill>
            <a:srgbClr val="595959"/>
          </a:solidFill>
          <a:ln>
            <a:solidFill>
              <a:srgbClr val="595959"/>
            </a:solidFill>
          </a:ln>
        </p:spPr>
        <p:txBody>
          <a:bodyPr vert="horz" wrap="square" lIns="91440" tIns="45720" rIns="91440" bIns="45720" numCol="1" anchor="t" anchorCtr="0" compatLnSpc="1"/>
          <a:lstStyle/>
          <a:p>
            <a:endParaRPr lang="zh-CN" altLang="en-US">
              <a:solidFill>
                <a:prstClr val="black"/>
              </a:solidFill>
            </a:endParaRPr>
          </a:p>
        </p:txBody>
      </p:sp>
      <p:sp>
        <p:nvSpPr>
          <p:cNvPr id="17" name="Freeform 9"/>
          <p:cNvSpPr>
            <a:spLocks noEditPoints="1"/>
          </p:cNvSpPr>
          <p:nvPr/>
        </p:nvSpPr>
        <p:spPr bwMode="auto">
          <a:xfrm>
            <a:off x="8955405" y="2590165"/>
            <a:ext cx="386080" cy="386080"/>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92 w 184"/>
              <a:gd name="T11" fmla="*/ 176 h 184"/>
              <a:gd name="T12" fmla="*/ 8 w 184"/>
              <a:gd name="T13" fmla="*/ 92 h 184"/>
              <a:gd name="T14" fmla="*/ 92 w 184"/>
              <a:gd name="T15" fmla="*/ 8 h 184"/>
              <a:gd name="T16" fmla="*/ 176 w 184"/>
              <a:gd name="T17" fmla="*/ 92 h 184"/>
              <a:gd name="T18" fmla="*/ 92 w 184"/>
              <a:gd name="T19" fmla="*/ 176 h 184"/>
              <a:gd name="T20" fmla="*/ 135 w 184"/>
              <a:gd name="T21" fmla="*/ 113 h 184"/>
              <a:gd name="T22" fmla="*/ 96 w 184"/>
              <a:gd name="T23" fmla="*/ 91 h 184"/>
              <a:gd name="T24" fmla="*/ 96 w 184"/>
              <a:gd name="T25" fmla="*/ 34 h 184"/>
              <a:gd name="T26" fmla="*/ 94 w 184"/>
              <a:gd name="T27" fmla="*/ 32 h 184"/>
              <a:gd name="T28" fmla="*/ 90 w 184"/>
              <a:gd name="T29" fmla="*/ 32 h 184"/>
              <a:gd name="T30" fmla="*/ 88 w 184"/>
              <a:gd name="T31" fmla="*/ 34 h 184"/>
              <a:gd name="T32" fmla="*/ 88 w 184"/>
              <a:gd name="T33" fmla="*/ 94 h 184"/>
              <a:gd name="T34" fmla="*/ 88 w 184"/>
              <a:gd name="T35" fmla="*/ 95 h 184"/>
              <a:gd name="T36" fmla="*/ 89 w 184"/>
              <a:gd name="T37" fmla="*/ 96 h 184"/>
              <a:gd name="T38" fmla="*/ 131 w 184"/>
              <a:gd name="T39" fmla="*/ 120 h 184"/>
              <a:gd name="T40" fmla="*/ 134 w 184"/>
              <a:gd name="T41" fmla="*/ 119 h 184"/>
              <a:gd name="T42" fmla="*/ 136 w 184"/>
              <a:gd name="T43" fmla="*/ 116 h 184"/>
              <a:gd name="T44" fmla="*/ 135 w 184"/>
              <a:gd name="T45" fmla="*/ 11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92" y="176"/>
                </a:moveTo>
                <a:cubicBezTo>
                  <a:pt x="46" y="176"/>
                  <a:pt x="8" y="138"/>
                  <a:pt x="8" y="92"/>
                </a:cubicBezTo>
                <a:cubicBezTo>
                  <a:pt x="8" y="46"/>
                  <a:pt x="46" y="8"/>
                  <a:pt x="92" y="8"/>
                </a:cubicBezTo>
                <a:cubicBezTo>
                  <a:pt x="138" y="8"/>
                  <a:pt x="176" y="46"/>
                  <a:pt x="176" y="92"/>
                </a:cubicBezTo>
                <a:cubicBezTo>
                  <a:pt x="176" y="138"/>
                  <a:pt x="138" y="176"/>
                  <a:pt x="92" y="176"/>
                </a:cubicBezTo>
                <a:close/>
                <a:moveTo>
                  <a:pt x="135" y="113"/>
                </a:moveTo>
                <a:cubicBezTo>
                  <a:pt x="96" y="91"/>
                  <a:pt x="96" y="91"/>
                  <a:pt x="96" y="91"/>
                </a:cubicBezTo>
                <a:cubicBezTo>
                  <a:pt x="96" y="34"/>
                  <a:pt x="96" y="34"/>
                  <a:pt x="96" y="34"/>
                </a:cubicBezTo>
                <a:cubicBezTo>
                  <a:pt x="96" y="33"/>
                  <a:pt x="95" y="32"/>
                  <a:pt x="94" y="32"/>
                </a:cubicBezTo>
                <a:cubicBezTo>
                  <a:pt x="90" y="32"/>
                  <a:pt x="90" y="32"/>
                  <a:pt x="90" y="32"/>
                </a:cubicBezTo>
                <a:cubicBezTo>
                  <a:pt x="89" y="32"/>
                  <a:pt x="88" y="33"/>
                  <a:pt x="88" y="34"/>
                </a:cubicBezTo>
                <a:cubicBezTo>
                  <a:pt x="88" y="94"/>
                  <a:pt x="88" y="94"/>
                  <a:pt x="88" y="94"/>
                </a:cubicBezTo>
                <a:cubicBezTo>
                  <a:pt x="88" y="94"/>
                  <a:pt x="88" y="95"/>
                  <a:pt x="88" y="95"/>
                </a:cubicBezTo>
                <a:cubicBezTo>
                  <a:pt x="89" y="95"/>
                  <a:pt x="89" y="96"/>
                  <a:pt x="89" y="96"/>
                </a:cubicBezTo>
                <a:cubicBezTo>
                  <a:pt x="131" y="120"/>
                  <a:pt x="131" y="120"/>
                  <a:pt x="131" y="120"/>
                </a:cubicBezTo>
                <a:cubicBezTo>
                  <a:pt x="132" y="120"/>
                  <a:pt x="133" y="120"/>
                  <a:pt x="134" y="119"/>
                </a:cubicBezTo>
                <a:cubicBezTo>
                  <a:pt x="136" y="116"/>
                  <a:pt x="136" y="116"/>
                  <a:pt x="136" y="116"/>
                </a:cubicBezTo>
                <a:cubicBezTo>
                  <a:pt x="136" y="115"/>
                  <a:pt x="136" y="113"/>
                  <a:pt x="135" y="113"/>
                </a:cubicBezTo>
                <a:close/>
              </a:path>
            </a:pathLst>
          </a:custGeom>
          <a:solidFill>
            <a:srgbClr val="595959"/>
          </a:solidFill>
          <a:ln>
            <a:solidFill>
              <a:srgbClr val="595959"/>
            </a:solidFill>
          </a:ln>
        </p:spPr>
        <p:txBody>
          <a:bodyPr vert="horz" wrap="square" lIns="91440" tIns="45720" rIns="91440" bIns="45720" numCol="1" anchor="t" anchorCtr="0" compatLnSpc="1"/>
          <a:lstStyle/>
          <a:p>
            <a:endParaRPr lang="zh-CN" altLang="en-US">
              <a:solidFill>
                <a:prstClr val="black"/>
              </a:solidFill>
            </a:endParaRPr>
          </a:p>
        </p:txBody>
      </p:sp>
      <p:sp>
        <p:nvSpPr>
          <p:cNvPr id="18" name="Freeform 10"/>
          <p:cNvSpPr>
            <a:spLocks noEditPoints="1"/>
          </p:cNvSpPr>
          <p:nvPr/>
        </p:nvSpPr>
        <p:spPr bwMode="auto">
          <a:xfrm>
            <a:off x="10544810" y="1569403"/>
            <a:ext cx="386080" cy="364490"/>
          </a:xfrm>
          <a:custGeom>
            <a:avLst/>
            <a:gdLst>
              <a:gd name="T0" fmla="*/ 52 w 184"/>
              <a:gd name="T1" fmla="*/ 32 h 174"/>
              <a:gd name="T2" fmla="*/ 32 w 184"/>
              <a:gd name="T3" fmla="*/ 52 h 174"/>
              <a:gd name="T4" fmla="*/ 52 w 184"/>
              <a:gd name="T5" fmla="*/ 72 h 174"/>
              <a:gd name="T6" fmla="*/ 72 w 184"/>
              <a:gd name="T7" fmla="*/ 52 h 174"/>
              <a:gd name="T8" fmla="*/ 52 w 184"/>
              <a:gd name="T9" fmla="*/ 32 h 174"/>
              <a:gd name="T10" fmla="*/ 52 w 184"/>
              <a:gd name="T11" fmla="*/ 64 h 174"/>
              <a:gd name="T12" fmla="*/ 40 w 184"/>
              <a:gd name="T13" fmla="*/ 52 h 174"/>
              <a:gd name="T14" fmla="*/ 52 w 184"/>
              <a:gd name="T15" fmla="*/ 40 h 174"/>
              <a:gd name="T16" fmla="*/ 64 w 184"/>
              <a:gd name="T17" fmla="*/ 52 h 174"/>
              <a:gd name="T18" fmla="*/ 52 w 184"/>
              <a:gd name="T19" fmla="*/ 64 h 174"/>
              <a:gd name="T20" fmla="*/ 184 w 184"/>
              <a:gd name="T21" fmla="*/ 105 h 174"/>
              <a:gd name="T22" fmla="*/ 184 w 184"/>
              <a:gd name="T23" fmla="*/ 97 h 174"/>
              <a:gd name="T24" fmla="*/ 184 w 184"/>
              <a:gd name="T25" fmla="*/ 97 h 174"/>
              <a:gd name="T26" fmla="*/ 184 w 184"/>
              <a:gd name="T27" fmla="*/ 16 h 174"/>
              <a:gd name="T28" fmla="*/ 168 w 184"/>
              <a:gd name="T29" fmla="*/ 0 h 174"/>
              <a:gd name="T30" fmla="*/ 16 w 184"/>
              <a:gd name="T31" fmla="*/ 0 h 174"/>
              <a:gd name="T32" fmla="*/ 0 w 184"/>
              <a:gd name="T33" fmla="*/ 16 h 174"/>
              <a:gd name="T34" fmla="*/ 0 w 184"/>
              <a:gd name="T35" fmla="*/ 152 h 174"/>
              <a:gd name="T36" fmla="*/ 16 w 184"/>
              <a:gd name="T37" fmla="*/ 168 h 174"/>
              <a:gd name="T38" fmla="*/ 168 w 184"/>
              <a:gd name="T39" fmla="*/ 168 h 174"/>
              <a:gd name="T40" fmla="*/ 184 w 184"/>
              <a:gd name="T41" fmla="*/ 152 h 174"/>
              <a:gd name="T42" fmla="*/ 184 w 184"/>
              <a:gd name="T43" fmla="*/ 129 h 174"/>
              <a:gd name="T44" fmla="*/ 184 w 184"/>
              <a:gd name="T45" fmla="*/ 129 h 174"/>
              <a:gd name="T46" fmla="*/ 184 w 184"/>
              <a:gd name="T47" fmla="*/ 121 h 174"/>
              <a:gd name="T48" fmla="*/ 184 w 184"/>
              <a:gd name="T49" fmla="*/ 121 h 174"/>
              <a:gd name="T50" fmla="*/ 184 w 184"/>
              <a:gd name="T51" fmla="*/ 105 h 174"/>
              <a:gd name="T52" fmla="*/ 184 w 184"/>
              <a:gd name="T53" fmla="*/ 105 h 174"/>
              <a:gd name="T54" fmla="*/ 176 w 184"/>
              <a:gd name="T55" fmla="*/ 152 h 174"/>
              <a:gd name="T56" fmla="*/ 168 w 184"/>
              <a:gd name="T57" fmla="*/ 160 h 174"/>
              <a:gd name="T58" fmla="*/ 16 w 184"/>
              <a:gd name="T59" fmla="*/ 160 h 174"/>
              <a:gd name="T60" fmla="*/ 8 w 184"/>
              <a:gd name="T61" fmla="*/ 152 h 174"/>
              <a:gd name="T62" fmla="*/ 8 w 184"/>
              <a:gd name="T63" fmla="*/ 129 h 174"/>
              <a:gd name="T64" fmla="*/ 112 w 184"/>
              <a:gd name="T65" fmla="*/ 125 h 174"/>
              <a:gd name="T66" fmla="*/ 176 w 184"/>
              <a:gd name="T67" fmla="*/ 121 h 174"/>
              <a:gd name="T68" fmla="*/ 176 w 184"/>
              <a:gd name="T69" fmla="*/ 152 h 174"/>
              <a:gd name="T70" fmla="*/ 176 w 184"/>
              <a:gd name="T71" fmla="*/ 113 h 174"/>
              <a:gd name="T72" fmla="*/ 112 w 184"/>
              <a:gd name="T73" fmla="*/ 117 h 174"/>
              <a:gd name="T74" fmla="*/ 8 w 184"/>
              <a:gd name="T75" fmla="*/ 121 h 174"/>
              <a:gd name="T76" fmla="*/ 8 w 184"/>
              <a:gd name="T77" fmla="*/ 105 h 174"/>
              <a:gd name="T78" fmla="*/ 112 w 184"/>
              <a:gd name="T79" fmla="*/ 101 h 174"/>
              <a:gd name="T80" fmla="*/ 176 w 184"/>
              <a:gd name="T81" fmla="*/ 97 h 174"/>
              <a:gd name="T82" fmla="*/ 176 w 184"/>
              <a:gd name="T83" fmla="*/ 113 h 174"/>
              <a:gd name="T84" fmla="*/ 176 w 184"/>
              <a:gd name="T85" fmla="*/ 89 h 174"/>
              <a:gd name="T86" fmla="*/ 112 w 184"/>
              <a:gd name="T87" fmla="*/ 93 h 174"/>
              <a:gd name="T88" fmla="*/ 8 w 184"/>
              <a:gd name="T89" fmla="*/ 97 h 174"/>
              <a:gd name="T90" fmla="*/ 8 w 184"/>
              <a:gd name="T91" fmla="*/ 16 h 174"/>
              <a:gd name="T92" fmla="*/ 16 w 184"/>
              <a:gd name="T93" fmla="*/ 8 h 174"/>
              <a:gd name="T94" fmla="*/ 168 w 184"/>
              <a:gd name="T95" fmla="*/ 8 h 174"/>
              <a:gd name="T96" fmla="*/ 176 w 184"/>
              <a:gd name="T97" fmla="*/ 16 h 174"/>
              <a:gd name="T98" fmla="*/ 176 w 184"/>
              <a:gd name="T99" fmla="*/ 8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174">
                <a:moveTo>
                  <a:pt x="52" y="32"/>
                </a:moveTo>
                <a:cubicBezTo>
                  <a:pt x="41" y="32"/>
                  <a:pt x="32" y="41"/>
                  <a:pt x="32" y="52"/>
                </a:cubicBezTo>
                <a:cubicBezTo>
                  <a:pt x="32" y="63"/>
                  <a:pt x="41" y="72"/>
                  <a:pt x="52" y="72"/>
                </a:cubicBezTo>
                <a:cubicBezTo>
                  <a:pt x="63" y="72"/>
                  <a:pt x="72" y="63"/>
                  <a:pt x="72" y="52"/>
                </a:cubicBezTo>
                <a:cubicBezTo>
                  <a:pt x="72" y="41"/>
                  <a:pt x="63" y="32"/>
                  <a:pt x="52" y="32"/>
                </a:cubicBezTo>
                <a:close/>
                <a:moveTo>
                  <a:pt x="52" y="64"/>
                </a:moveTo>
                <a:cubicBezTo>
                  <a:pt x="45" y="64"/>
                  <a:pt x="40" y="59"/>
                  <a:pt x="40" y="52"/>
                </a:cubicBezTo>
                <a:cubicBezTo>
                  <a:pt x="40" y="45"/>
                  <a:pt x="45" y="40"/>
                  <a:pt x="52" y="40"/>
                </a:cubicBezTo>
                <a:cubicBezTo>
                  <a:pt x="59" y="40"/>
                  <a:pt x="64" y="45"/>
                  <a:pt x="64" y="52"/>
                </a:cubicBezTo>
                <a:cubicBezTo>
                  <a:pt x="64" y="59"/>
                  <a:pt x="59" y="64"/>
                  <a:pt x="52" y="64"/>
                </a:cubicBezTo>
                <a:close/>
                <a:moveTo>
                  <a:pt x="184" y="105"/>
                </a:moveTo>
                <a:cubicBezTo>
                  <a:pt x="184" y="97"/>
                  <a:pt x="184" y="97"/>
                  <a:pt x="184" y="97"/>
                </a:cubicBezTo>
                <a:cubicBezTo>
                  <a:pt x="184" y="97"/>
                  <a:pt x="184" y="97"/>
                  <a:pt x="184" y="97"/>
                </a:cubicBezTo>
                <a:cubicBezTo>
                  <a:pt x="184" y="16"/>
                  <a:pt x="184" y="16"/>
                  <a:pt x="184" y="16"/>
                </a:cubicBezTo>
                <a:cubicBezTo>
                  <a:pt x="184" y="7"/>
                  <a:pt x="177" y="0"/>
                  <a:pt x="168" y="0"/>
                </a:cubicBezTo>
                <a:cubicBezTo>
                  <a:pt x="16" y="0"/>
                  <a:pt x="16" y="0"/>
                  <a:pt x="16" y="0"/>
                </a:cubicBezTo>
                <a:cubicBezTo>
                  <a:pt x="7" y="0"/>
                  <a:pt x="0" y="7"/>
                  <a:pt x="0" y="16"/>
                </a:cubicBezTo>
                <a:cubicBezTo>
                  <a:pt x="0" y="152"/>
                  <a:pt x="0" y="152"/>
                  <a:pt x="0" y="152"/>
                </a:cubicBezTo>
                <a:cubicBezTo>
                  <a:pt x="0" y="161"/>
                  <a:pt x="7" y="168"/>
                  <a:pt x="16" y="168"/>
                </a:cubicBezTo>
                <a:cubicBezTo>
                  <a:pt x="168" y="168"/>
                  <a:pt x="168" y="168"/>
                  <a:pt x="168" y="168"/>
                </a:cubicBezTo>
                <a:cubicBezTo>
                  <a:pt x="177" y="168"/>
                  <a:pt x="184" y="161"/>
                  <a:pt x="184" y="152"/>
                </a:cubicBezTo>
                <a:cubicBezTo>
                  <a:pt x="184" y="129"/>
                  <a:pt x="184" y="129"/>
                  <a:pt x="184" y="129"/>
                </a:cubicBezTo>
                <a:cubicBezTo>
                  <a:pt x="184" y="129"/>
                  <a:pt x="184" y="129"/>
                  <a:pt x="184" y="129"/>
                </a:cubicBezTo>
                <a:cubicBezTo>
                  <a:pt x="184" y="121"/>
                  <a:pt x="184" y="121"/>
                  <a:pt x="184" y="121"/>
                </a:cubicBezTo>
                <a:cubicBezTo>
                  <a:pt x="184" y="121"/>
                  <a:pt x="184" y="121"/>
                  <a:pt x="184" y="121"/>
                </a:cubicBezTo>
                <a:cubicBezTo>
                  <a:pt x="184" y="105"/>
                  <a:pt x="184" y="105"/>
                  <a:pt x="184" y="105"/>
                </a:cubicBezTo>
                <a:cubicBezTo>
                  <a:pt x="184" y="105"/>
                  <a:pt x="184" y="105"/>
                  <a:pt x="184" y="105"/>
                </a:cubicBezTo>
                <a:close/>
                <a:moveTo>
                  <a:pt x="176" y="152"/>
                </a:moveTo>
                <a:cubicBezTo>
                  <a:pt x="176" y="156"/>
                  <a:pt x="172" y="160"/>
                  <a:pt x="168" y="160"/>
                </a:cubicBezTo>
                <a:cubicBezTo>
                  <a:pt x="16" y="160"/>
                  <a:pt x="16" y="160"/>
                  <a:pt x="16" y="160"/>
                </a:cubicBezTo>
                <a:cubicBezTo>
                  <a:pt x="12" y="160"/>
                  <a:pt x="8" y="156"/>
                  <a:pt x="8" y="152"/>
                </a:cubicBezTo>
                <a:cubicBezTo>
                  <a:pt x="8" y="129"/>
                  <a:pt x="8" y="129"/>
                  <a:pt x="8" y="129"/>
                </a:cubicBezTo>
                <a:cubicBezTo>
                  <a:pt x="8" y="129"/>
                  <a:pt x="36" y="174"/>
                  <a:pt x="112" y="125"/>
                </a:cubicBezTo>
                <a:cubicBezTo>
                  <a:pt x="144" y="104"/>
                  <a:pt x="165" y="113"/>
                  <a:pt x="176" y="121"/>
                </a:cubicBezTo>
                <a:lnTo>
                  <a:pt x="176" y="152"/>
                </a:lnTo>
                <a:close/>
                <a:moveTo>
                  <a:pt x="176" y="113"/>
                </a:moveTo>
                <a:cubicBezTo>
                  <a:pt x="165" y="105"/>
                  <a:pt x="144" y="96"/>
                  <a:pt x="112" y="117"/>
                </a:cubicBezTo>
                <a:cubicBezTo>
                  <a:pt x="37" y="167"/>
                  <a:pt x="8" y="121"/>
                  <a:pt x="8" y="121"/>
                </a:cubicBezTo>
                <a:cubicBezTo>
                  <a:pt x="8" y="105"/>
                  <a:pt x="8" y="105"/>
                  <a:pt x="8" y="105"/>
                </a:cubicBezTo>
                <a:cubicBezTo>
                  <a:pt x="8" y="105"/>
                  <a:pt x="36" y="150"/>
                  <a:pt x="112" y="101"/>
                </a:cubicBezTo>
                <a:cubicBezTo>
                  <a:pt x="144" y="80"/>
                  <a:pt x="165" y="89"/>
                  <a:pt x="176" y="97"/>
                </a:cubicBezTo>
                <a:lnTo>
                  <a:pt x="176" y="113"/>
                </a:lnTo>
                <a:close/>
                <a:moveTo>
                  <a:pt x="176" y="89"/>
                </a:moveTo>
                <a:cubicBezTo>
                  <a:pt x="165" y="81"/>
                  <a:pt x="144" y="72"/>
                  <a:pt x="112" y="93"/>
                </a:cubicBezTo>
                <a:cubicBezTo>
                  <a:pt x="37" y="143"/>
                  <a:pt x="8" y="97"/>
                  <a:pt x="8" y="97"/>
                </a:cubicBezTo>
                <a:cubicBezTo>
                  <a:pt x="8" y="16"/>
                  <a:pt x="8" y="16"/>
                  <a:pt x="8" y="16"/>
                </a:cubicBezTo>
                <a:cubicBezTo>
                  <a:pt x="8" y="12"/>
                  <a:pt x="12" y="8"/>
                  <a:pt x="16" y="8"/>
                </a:cubicBezTo>
                <a:cubicBezTo>
                  <a:pt x="168" y="8"/>
                  <a:pt x="168" y="8"/>
                  <a:pt x="168" y="8"/>
                </a:cubicBezTo>
                <a:cubicBezTo>
                  <a:pt x="172" y="8"/>
                  <a:pt x="176" y="12"/>
                  <a:pt x="176" y="16"/>
                </a:cubicBezTo>
                <a:lnTo>
                  <a:pt x="176" y="89"/>
                </a:lnTo>
                <a:close/>
              </a:path>
            </a:pathLst>
          </a:custGeom>
          <a:solidFill>
            <a:srgbClr val="595959"/>
          </a:solidFill>
          <a:ln>
            <a:solidFill>
              <a:srgbClr val="595959"/>
            </a:solidFill>
          </a:ln>
        </p:spPr>
        <p:txBody>
          <a:bodyPr vert="horz" wrap="square" lIns="91440" tIns="45720" rIns="91440" bIns="45720" numCol="1" anchor="t" anchorCtr="0" compatLnSpc="1"/>
          <a:lstStyle/>
          <a:p>
            <a:endParaRPr lang="zh-CN" altLang="en-US">
              <a:solidFill>
                <a:prstClr val="black"/>
              </a:solidFill>
            </a:endParaRPr>
          </a:p>
        </p:txBody>
      </p:sp>
      <p:sp>
        <p:nvSpPr>
          <p:cNvPr id="20" name="Freeform 12"/>
          <p:cNvSpPr>
            <a:spLocks noEditPoints="1"/>
          </p:cNvSpPr>
          <p:nvPr/>
        </p:nvSpPr>
        <p:spPr bwMode="auto">
          <a:xfrm>
            <a:off x="486410" y="1562735"/>
            <a:ext cx="386080" cy="377825"/>
          </a:xfrm>
          <a:custGeom>
            <a:avLst/>
            <a:gdLst>
              <a:gd name="T0" fmla="*/ 184 w 184"/>
              <a:gd name="T1" fmla="*/ 20 h 180"/>
              <a:gd name="T2" fmla="*/ 80 w 184"/>
              <a:gd name="T3" fmla="*/ 20 h 180"/>
              <a:gd name="T4" fmla="*/ 80 w 184"/>
              <a:gd name="T5" fmla="*/ 26 h 180"/>
              <a:gd name="T6" fmla="*/ 52 w 184"/>
              <a:gd name="T7" fmla="*/ 56 h 180"/>
              <a:gd name="T8" fmla="*/ 1 w 184"/>
              <a:gd name="T9" fmla="*/ 80 h 180"/>
              <a:gd name="T10" fmla="*/ 0 w 184"/>
              <a:gd name="T11" fmla="*/ 162 h 180"/>
              <a:gd name="T12" fmla="*/ 52 w 184"/>
              <a:gd name="T13" fmla="*/ 180 h 180"/>
              <a:gd name="T14" fmla="*/ 104 w 184"/>
              <a:gd name="T15" fmla="*/ 162 h 180"/>
              <a:gd name="T16" fmla="*/ 132 w 184"/>
              <a:gd name="T17" fmla="*/ 152 h 180"/>
              <a:gd name="T18" fmla="*/ 184 w 184"/>
              <a:gd name="T19" fmla="*/ 134 h 180"/>
              <a:gd name="T20" fmla="*/ 183 w 184"/>
              <a:gd name="T21" fmla="*/ 24 h 180"/>
              <a:gd name="T22" fmla="*/ 96 w 184"/>
              <a:gd name="T23" fmla="*/ 76 h 180"/>
              <a:gd name="T24" fmla="*/ 8 w 184"/>
              <a:gd name="T25" fmla="*/ 76 h 180"/>
              <a:gd name="T26" fmla="*/ 8 w 184"/>
              <a:gd name="T27" fmla="*/ 87 h 180"/>
              <a:gd name="T28" fmla="*/ 96 w 184"/>
              <a:gd name="T29" fmla="*/ 87 h 180"/>
              <a:gd name="T30" fmla="*/ 52 w 184"/>
              <a:gd name="T31" fmla="*/ 116 h 180"/>
              <a:gd name="T32" fmla="*/ 8 w 184"/>
              <a:gd name="T33" fmla="*/ 87 h 180"/>
              <a:gd name="T34" fmla="*/ 52 w 184"/>
              <a:gd name="T35" fmla="*/ 124 h 180"/>
              <a:gd name="T36" fmla="*/ 96 w 184"/>
              <a:gd name="T37" fmla="*/ 132 h 180"/>
              <a:gd name="T38" fmla="*/ 8 w 184"/>
              <a:gd name="T39" fmla="*/ 132 h 180"/>
              <a:gd name="T40" fmla="*/ 52 w 184"/>
              <a:gd name="T41" fmla="*/ 172 h 180"/>
              <a:gd name="T42" fmla="*/ 8 w 184"/>
              <a:gd name="T43" fmla="*/ 143 h 180"/>
              <a:gd name="T44" fmla="*/ 96 w 184"/>
              <a:gd name="T45" fmla="*/ 143 h 180"/>
              <a:gd name="T46" fmla="*/ 52 w 184"/>
              <a:gd name="T47" fmla="*/ 172 h 180"/>
              <a:gd name="T48" fmla="*/ 132 w 184"/>
              <a:gd name="T49" fmla="*/ 144 h 180"/>
              <a:gd name="T50" fmla="*/ 104 w 184"/>
              <a:gd name="T51" fmla="*/ 121 h 180"/>
              <a:gd name="T52" fmla="*/ 176 w 184"/>
              <a:gd name="T53" fmla="*/ 115 h 180"/>
              <a:gd name="T54" fmla="*/ 176 w 184"/>
              <a:gd name="T55" fmla="*/ 104 h 180"/>
              <a:gd name="T56" fmla="*/ 104 w 184"/>
              <a:gd name="T57" fmla="*/ 113 h 180"/>
              <a:gd name="T58" fmla="*/ 132 w 184"/>
              <a:gd name="T59" fmla="*/ 96 h 180"/>
              <a:gd name="T60" fmla="*/ 176 w 184"/>
              <a:gd name="T61" fmla="*/ 104 h 180"/>
              <a:gd name="T62" fmla="*/ 132 w 184"/>
              <a:gd name="T63" fmla="*/ 88 h 180"/>
              <a:gd name="T64" fmla="*/ 104 w 184"/>
              <a:gd name="T65" fmla="*/ 82 h 180"/>
              <a:gd name="T66" fmla="*/ 104 w 184"/>
              <a:gd name="T67" fmla="*/ 76 h 180"/>
              <a:gd name="T68" fmla="*/ 88 w 184"/>
              <a:gd name="T69" fmla="*/ 59 h 180"/>
              <a:gd name="T70" fmla="*/ 176 w 184"/>
              <a:gd name="T71" fmla="*/ 59 h 180"/>
              <a:gd name="T72" fmla="*/ 176 w 184"/>
              <a:gd name="T73" fmla="*/ 48 h 180"/>
              <a:gd name="T74" fmla="*/ 88 w 184"/>
              <a:gd name="T75" fmla="*/ 48 h 180"/>
              <a:gd name="T76" fmla="*/ 132 w 184"/>
              <a:gd name="T77" fmla="*/ 40 h 180"/>
              <a:gd name="T78" fmla="*/ 176 w 184"/>
              <a:gd name="T79" fmla="*/ 48 h 180"/>
              <a:gd name="T80" fmla="*/ 88 w 184"/>
              <a:gd name="T81" fmla="*/ 20 h 180"/>
              <a:gd name="T82" fmla="*/ 176 w 184"/>
              <a:gd name="T83" fmla="*/ 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4" h="180">
                <a:moveTo>
                  <a:pt x="183" y="24"/>
                </a:moveTo>
                <a:cubicBezTo>
                  <a:pt x="184" y="23"/>
                  <a:pt x="184" y="21"/>
                  <a:pt x="184" y="20"/>
                </a:cubicBezTo>
                <a:cubicBezTo>
                  <a:pt x="184" y="9"/>
                  <a:pt x="161" y="0"/>
                  <a:pt x="132" y="0"/>
                </a:cubicBezTo>
                <a:cubicBezTo>
                  <a:pt x="103" y="0"/>
                  <a:pt x="80" y="9"/>
                  <a:pt x="80" y="20"/>
                </a:cubicBezTo>
                <a:cubicBezTo>
                  <a:pt x="80" y="21"/>
                  <a:pt x="80" y="23"/>
                  <a:pt x="81" y="24"/>
                </a:cubicBezTo>
                <a:cubicBezTo>
                  <a:pt x="80" y="25"/>
                  <a:pt x="80" y="25"/>
                  <a:pt x="80" y="26"/>
                </a:cubicBezTo>
                <a:cubicBezTo>
                  <a:pt x="80" y="59"/>
                  <a:pt x="80" y="59"/>
                  <a:pt x="80" y="59"/>
                </a:cubicBezTo>
                <a:cubicBezTo>
                  <a:pt x="72" y="57"/>
                  <a:pt x="62" y="56"/>
                  <a:pt x="52" y="56"/>
                </a:cubicBezTo>
                <a:cubicBezTo>
                  <a:pt x="23" y="56"/>
                  <a:pt x="0" y="65"/>
                  <a:pt x="0" y="76"/>
                </a:cubicBezTo>
                <a:cubicBezTo>
                  <a:pt x="0" y="77"/>
                  <a:pt x="0" y="79"/>
                  <a:pt x="1" y="80"/>
                </a:cubicBezTo>
                <a:cubicBezTo>
                  <a:pt x="0" y="81"/>
                  <a:pt x="0" y="81"/>
                  <a:pt x="0" y="82"/>
                </a:cubicBezTo>
                <a:cubicBezTo>
                  <a:pt x="0" y="162"/>
                  <a:pt x="0" y="162"/>
                  <a:pt x="0" y="162"/>
                </a:cubicBezTo>
                <a:cubicBezTo>
                  <a:pt x="0" y="163"/>
                  <a:pt x="0" y="163"/>
                  <a:pt x="1" y="164"/>
                </a:cubicBezTo>
                <a:cubicBezTo>
                  <a:pt x="5" y="173"/>
                  <a:pt x="27" y="180"/>
                  <a:pt x="52" y="180"/>
                </a:cubicBezTo>
                <a:cubicBezTo>
                  <a:pt x="77" y="180"/>
                  <a:pt x="99" y="173"/>
                  <a:pt x="103" y="164"/>
                </a:cubicBezTo>
                <a:cubicBezTo>
                  <a:pt x="104" y="163"/>
                  <a:pt x="104" y="163"/>
                  <a:pt x="104" y="162"/>
                </a:cubicBezTo>
                <a:cubicBezTo>
                  <a:pt x="104" y="149"/>
                  <a:pt x="104" y="149"/>
                  <a:pt x="104" y="149"/>
                </a:cubicBezTo>
                <a:cubicBezTo>
                  <a:pt x="112" y="151"/>
                  <a:pt x="122" y="152"/>
                  <a:pt x="132" y="152"/>
                </a:cubicBezTo>
                <a:cubicBezTo>
                  <a:pt x="157" y="152"/>
                  <a:pt x="179" y="145"/>
                  <a:pt x="183" y="136"/>
                </a:cubicBezTo>
                <a:cubicBezTo>
                  <a:pt x="184" y="135"/>
                  <a:pt x="184" y="135"/>
                  <a:pt x="184" y="134"/>
                </a:cubicBezTo>
                <a:cubicBezTo>
                  <a:pt x="184" y="26"/>
                  <a:pt x="184" y="26"/>
                  <a:pt x="184" y="26"/>
                </a:cubicBezTo>
                <a:cubicBezTo>
                  <a:pt x="184" y="25"/>
                  <a:pt x="184" y="25"/>
                  <a:pt x="183" y="24"/>
                </a:cubicBezTo>
                <a:close/>
                <a:moveTo>
                  <a:pt x="52" y="64"/>
                </a:moveTo>
                <a:cubicBezTo>
                  <a:pt x="76" y="64"/>
                  <a:pt x="96" y="69"/>
                  <a:pt x="96" y="76"/>
                </a:cubicBezTo>
                <a:cubicBezTo>
                  <a:pt x="96" y="83"/>
                  <a:pt x="76" y="88"/>
                  <a:pt x="52" y="88"/>
                </a:cubicBezTo>
                <a:cubicBezTo>
                  <a:pt x="28" y="88"/>
                  <a:pt x="8" y="83"/>
                  <a:pt x="8" y="76"/>
                </a:cubicBezTo>
                <a:cubicBezTo>
                  <a:pt x="8" y="69"/>
                  <a:pt x="28" y="64"/>
                  <a:pt x="52" y="64"/>
                </a:cubicBezTo>
                <a:close/>
                <a:moveTo>
                  <a:pt x="8" y="87"/>
                </a:moveTo>
                <a:cubicBezTo>
                  <a:pt x="17" y="92"/>
                  <a:pt x="33" y="96"/>
                  <a:pt x="52" y="96"/>
                </a:cubicBezTo>
                <a:cubicBezTo>
                  <a:pt x="71" y="96"/>
                  <a:pt x="87" y="92"/>
                  <a:pt x="96" y="87"/>
                </a:cubicBezTo>
                <a:cubicBezTo>
                  <a:pt x="96" y="104"/>
                  <a:pt x="96" y="104"/>
                  <a:pt x="96" y="104"/>
                </a:cubicBezTo>
                <a:cubicBezTo>
                  <a:pt x="96" y="111"/>
                  <a:pt x="76" y="116"/>
                  <a:pt x="52" y="116"/>
                </a:cubicBezTo>
                <a:cubicBezTo>
                  <a:pt x="28" y="116"/>
                  <a:pt x="8" y="111"/>
                  <a:pt x="8" y="104"/>
                </a:cubicBezTo>
                <a:lnTo>
                  <a:pt x="8" y="87"/>
                </a:lnTo>
                <a:close/>
                <a:moveTo>
                  <a:pt x="8" y="115"/>
                </a:moveTo>
                <a:cubicBezTo>
                  <a:pt x="17" y="120"/>
                  <a:pt x="33" y="124"/>
                  <a:pt x="52" y="124"/>
                </a:cubicBezTo>
                <a:cubicBezTo>
                  <a:pt x="71" y="124"/>
                  <a:pt x="87" y="120"/>
                  <a:pt x="96" y="115"/>
                </a:cubicBezTo>
                <a:cubicBezTo>
                  <a:pt x="96" y="132"/>
                  <a:pt x="96" y="132"/>
                  <a:pt x="96" y="132"/>
                </a:cubicBezTo>
                <a:cubicBezTo>
                  <a:pt x="96" y="139"/>
                  <a:pt x="76" y="144"/>
                  <a:pt x="52" y="144"/>
                </a:cubicBezTo>
                <a:cubicBezTo>
                  <a:pt x="28" y="144"/>
                  <a:pt x="8" y="139"/>
                  <a:pt x="8" y="132"/>
                </a:cubicBezTo>
                <a:lnTo>
                  <a:pt x="8" y="115"/>
                </a:lnTo>
                <a:close/>
                <a:moveTo>
                  <a:pt x="52" y="172"/>
                </a:moveTo>
                <a:cubicBezTo>
                  <a:pt x="28" y="172"/>
                  <a:pt x="8" y="167"/>
                  <a:pt x="8" y="160"/>
                </a:cubicBezTo>
                <a:cubicBezTo>
                  <a:pt x="8" y="143"/>
                  <a:pt x="8" y="143"/>
                  <a:pt x="8" y="143"/>
                </a:cubicBezTo>
                <a:cubicBezTo>
                  <a:pt x="17" y="148"/>
                  <a:pt x="33" y="152"/>
                  <a:pt x="52" y="152"/>
                </a:cubicBezTo>
                <a:cubicBezTo>
                  <a:pt x="71" y="152"/>
                  <a:pt x="87" y="148"/>
                  <a:pt x="96" y="143"/>
                </a:cubicBezTo>
                <a:cubicBezTo>
                  <a:pt x="96" y="160"/>
                  <a:pt x="96" y="160"/>
                  <a:pt x="96" y="160"/>
                </a:cubicBezTo>
                <a:cubicBezTo>
                  <a:pt x="96" y="167"/>
                  <a:pt x="76" y="172"/>
                  <a:pt x="52" y="172"/>
                </a:cubicBezTo>
                <a:close/>
                <a:moveTo>
                  <a:pt x="176" y="132"/>
                </a:moveTo>
                <a:cubicBezTo>
                  <a:pt x="176" y="139"/>
                  <a:pt x="156" y="144"/>
                  <a:pt x="132" y="144"/>
                </a:cubicBezTo>
                <a:cubicBezTo>
                  <a:pt x="121" y="144"/>
                  <a:pt x="112" y="143"/>
                  <a:pt x="104" y="141"/>
                </a:cubicBezTo>
                <a:cubicBezTo>
                  <a:pt x="104" y="121"/>
                  <a:pt x="104" y="121"/>
                  <a:pt x="104" y="121"/>
                </a:cubicBezTo>
                <a:cubicBezTo>
                  <a:pt x="112" y="123"/>
                  <a:pt x="122" y="124"/>
                  <a:pt x="132" y="124"/>
                </a:cubicBezTo>
                <a:cubicBezTo>
                  <a:pt x="151" y="124"/>
                  <a:pt x="167" y="120"/>
                  <a:pt x="176" y="115"/>
                </a:cubicBezTo>
                <a:lnTo>
                  <a:pt x="176" y="132"/>
                </a:lnTo>
                <a:close/>
                <a:moveTo>
                  <a:pt x="176" y="104"/>
                </a:moveTo>
                <a:cubicBezTo>
                  <a:pt x="176" y="111"/>
                  <a:pt x="156" y="116"/>
                  <a:pt x="132" y="116"/>
                </a:cubicBezTo>
                <a:cubicBezTo>
                  <a:pt x="121" y="116"/>
                  <a:pt x="112" y="115"/>
                  <a:pt x="104" y="113"/>
                </a:cubicBezTo>
                <a:cubicBezTo>
                  <a:pt x="104" y="93"/>
                  <a:pt x="104" y="93"/>
                  <a:pt x="104" y="93"/>
                </a:cubicBezTo>
                <a:cubicBezTo>
                  <a:pt x="112" y="95"/>
                  <a:pt x="122" y="96"/>
                  <a:pt x="132" y="96"/>
                </a:cubicBezTo>
                <a:cubicBezTo>
                  <a:pt x="151" y="96"/>
                  <a:pt x="167" y="92"/>
                  <a:pt x="176" y="87"/>
                </a:cubicBezTo>
                <a:lnTo>
                  <a:pt x="176" y="104"/>
                </a:lnTo>
                <a:close/>
                <a:moveTo>
                  <a:pt x="176" y="76"/>
                </a:moveTo>
                <a:cubicBezTo>
                  <a:pt x="176" y="83"/>
                  <a:pt x="156" y="88"/>
                  <a:pt x="132" y="88"/>
                </a:cubicBezTo>
                <a:cubicBezTo>
                  <a:pt x="121" y="88"/>
                  <a:pt x="112" y="87"/>
                  <a:pt x="104" y="85"/>
                </a:cubicBezTo>
                <a:cubicBezTo>
                  <a:pt x="104" y="82"/>
                  <a:pt x="104" y="82"/>
                  <a:pt x="104" y="82"/>
                </a:cubicBezTo>
                <a:cubicBezTo>
                  <a:pt x="104" y="81"/>
                  <a:pt x="104" y="81"/>
                  <a:pt x="103" y="80"/>
                </a:cubicBezTo>
                <a:cubicBezTo>
                  <a:pt x="104" y="79"/>
                  <a:pt x="104" y="77"/>
                  <a:pt x="104" y="76"/>
                </a:cubicBezTo>
                <a:cubicBezTo>
                  <a:pt x="104" y="70"/>
                  <a:pt x="98" y="65"/>
                  <a:pt x="88" y="62"/>
                </a:cubicBezTo>
                <a:cubicBezTo>
                  <a:pt x="88" y="59"/>
                  <a:pt x="88" y="59"/>
                  <a:pt x="88" y="59"/>
                </a:cubicBezTo>
                <a:cubicBezTo>
                  <a:pt x="97" y="64"/>
                  <a:pt x="113" y="68"/>
                  <a:pt x="132" y="68"/>
                </a:cubicBezTo>
                <a:cubicBezTo>
                  <a:pt x="151" y="68"/>
                  <a:pt x="167" y="64"/>
                  <a:pt x="176" y="59"/>
                </a:cubicBezTo>
                <a:lnTo>
                  <a:pt x="176" y="76"/>
                </a:lnTo>
                <a:close/>
                <a:moveTo>
                  <a:pt x="176" y="48"/>
                </a:moveTo>
                <a:cubicBezTo>
                  <a:pt x="176" y="55"/>
                  <a:pt x="156" y="60"/>
                  <a:pt x="132" y="60"/>
                </a:cubicBezTo>
                <a:cubicBezTo>
                  <a:pt x="108" y="60"/>
                  <a:pt x="88" y="55"/>
                  <a:pt x="88" y="48"/>
                </a:cubicBezTo>
                <a:cubicBezTo>
                  <a:pt x="88" y="31"/>
                  <a:pt x="88" y="31"/>
                  <a:pt x="88" y="31"/>
                </a:cubicBezTo>
                <a:cubicBezTo>
                  <a:pt x="97" y="36"/>
                  <a:pt x="113" y="40"/>
                  <a:pt x="132" y="40"/>
                </a:cubicBezTo>
                <a:cubicBezTo>
                  <a:pt x="151" y="40"/>
                  <a:pt x="167" y="36"/>
                  <a:pt x="176" y="31"/>
                </a:cubicBezTo>
                <a:lnTo>
                  <a:pt x="176" y="48"/>
                </a:lnTo>
                <a:close/>
                <a:moveTo>
                  <a:pt x="132" y="32"/>
                </a:moveTo>
                <a:cubicBezTo>
                  <a:pt x="108" y="32"/>
                  <a:pt x="88" y="27"/>
                  <a:pt x="88" y="20"/>
                </a:cubicBezTo>
                <a:cubicBezTo>
                  <a:pt x="88" y="13"/>
                  <a:pt x="108" y="8"/>
                  <a:pt x="132" y="8"/>
                </a:cubicBezTo>
                <a:cubicBezTo>
                  <a:pt x="156" y="8"/>
                  <a:pt x="176" y="13"/>
                  <a:pt x="176" y="20"/>
                </a:cubicBezTo>
                <a:cubicBezTo>
                  <a:pt x="176" y="27"/>
                  <a:pt x="156" y="32"/>
                  <a:pt x="132" y="32"/>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Freeform 13"/>
          <p:cNvSpPr>
            <a:spLocks noEditPoints="1"/>
          </p:cNvSpPr>
          <p:nvPr/>
        </p:nvSpPr>
        <p:spPr bwMode="auto">
          <a:xfrm>
            <a:off x="1840230" y="1570038"/>
            <a:ext cx="386080" cy="363220"/>
          </a:xfrm>
          <a:custGeom>
            <a:avLst/>
            <a:gdLst>
              <a:gd name="T0" fmla="*/ 43 w 184"/>
              <a:gd name="T1" fmla="*/ 126 h 173"/>
              <a:gd name="T2" fmla="*/ 32 w 184"/>
              <a:gd name="T3" fmla="*/ 126 h 173"/>
              <a:gd name="T4" fmla="*/ 32 w 184"/>
              <a:gd name="T5" fmla="*/ 170 h 173"/>
              <a:gd name="T6" fmla="*/ 43 w 184"/>
              <a:gd name="T7" fmla="*/ 170 h 173"/>
              <a:gd name="T8" fmla="*/ 62 w 184"/>
              <a:gd name="T9" fmla="*/ 155 h 173"/>
              <a:gd name="T10" fmla="*/ 62 w 184"/>
              <a:gd name="T11" fmla="*/ 146 h 173"/>
              <a:gd name="T12" fmla="*/ 43 w 184"/>
              <a:gd name="T13" fmla="*/ 126 h 173"/>
              <a:gd name="T14" fmla="*/ 55 w 184"/>
              <a:gd name="T15" fmla="*/ 151 h 173"/>
              <a:gd name="T16" fmla="*/ 45 w 184"/>
              <a:gd name="T17" fmla="*/ 159 h 173"/>
              <a:gd name="T18" fmla="*/ 40 w 184"/>
              <a:gd name="T19" fmla="*/ 159 h 173"/>
              <a:gd name="T20" fmla="*/ 40 w 184"/>
              <a:gd name="T21" fmla="*/ 136 h 173"/>
              <a:gd name="T22" fmla="*/ 45 w 184"/>
              <a:gd name="T23" fmla="*/ 139 h 173"/>
              <a:gd name="T24" fmla="*/ 55 w 184"/>
              <a:gd name="T25" fmla="*/ 149 h 173"/>
              <a:gd name="T26" fmla="*/ 55 w 184"/>
              <a:gd name="T27" fmla="*/ 151 h 173"/>
              <a:gd name="T28" fmla="*/ 180 w 184"/>
              <a:gd name="T29" fmla="*/ 0 h 173"/>
              <a:gd name="T30" fmla="*/ 178 w 184"/>
              <a:gd name="T31" fmla="*/ 1 h 173"/>
              <a:gd name="T32" fmla="*/ 5 w 184"/>
              <a:gd name="T33" fmla="*/ 52 h 173"/>
              <a:gd name="T34" fmla="*/ 0 w 184"/>
              <a:gd name="T35" fmla="*/ 59 h 173"/>
              <a:gd name="T36" fmla="*/ 0 w 184"/>
              <a:gd name="T37" fmla="*/ 59 h 173"/>
              <a:gd name="T38" fmla="*/ 0 w 184"/>
              <a:gd name="T39" fmla="*/ 59 h 173"/>
              <a:gd name="T40" fmla="*/ 1 w 184"/>
              <a:gd name="T41" fmla="*/ 65 h 173"/>
              <a:gd name="T42" fmla="*/ 45 w 184"/>
              <a:gd name="T43" fmla="*/ 99 h 173"/>
              <a:gd name="T44" fmla="*/ 149 w 184"/>
              <a:gd name="T45" fmla="*/ 31 h 173"/>
              <a:gd name="T46" fmla="*/ 61 w 184"/>
              <a:gd name="T47" fmla="*/ 106 h 173"/>
              <a:gd name="T48" fmla="*/ 61 w 184"/>
              <a:gd name="T49" fmla="*/ 119 h 173"/>
              <a:gd name="T50" fmla="*/ 101 w 184"/>
              <a:gd name="T51" fmla="*/ 165 h 173"/>
              <a:gd name="T52" fmla="*/ 114 w 184"/>
              <a:gd name="T53" fmla="*/ 165 h 173"/>
              <a:gd name="T54" fmla="*/ 183 w 184"/>
              <a:gd name="T55" fmla="*/ 8 h 173"/>
              <a:gd name="T56" fmla="*/ 184 w 184"/>
              <a:gd name="T57" fmla="*/ 5 h 173"/>
              <a:gd name="T58" fmla="*/ 180 w 184"/>
              <a:gd name="T59" fmla="*/ 0 h 173"/>
              <a:gd name="T60" fmla="*/ 171 w 184"/>
              <a:gd name="T61" fmla="*/ 17 h 173"/>
              <a:gd name="T62" fmla="*/ 111 w 184"/>
              <a:gd name="T63" fmla="*/ 153 h 173"/>
              <a:gd name="T64" fmla="*/ 102 w 184"/>
              <a:gd name="T65" fmla="*/ 154 h 173"/>
              <a:gd name="T66" fmla="*/ 73 w 184"/>
              <a:gd name="T67" fmla="*/ 121 h 173"/>
              <a:gd name="T68" fmla="*/ 72 w 184"/>
              <a:gd name="T69" fmla="*/ 110 h 173"/>
              <a:gd name="T70" fmla="*/ 163 w 184"/>
              <a:gd name="T71" fmla="*/ 21 h 173"/>
              <a:gd name="T72" fmla="*/ 43 w 184"/>
              <a:gd name="T73" fmla="*/ 88 h 173"/>
              <a:gd name="T74" fmla="*/ 13 w 184"/>
              <a:gd name="T75" fmla="*/ 65 h 173"/>
              <a:gd name="T76" fmla="*/ 16 w 184"/>
              <a:gd name="T77" fmla="*/ 56 h 173"/>
              <a:gd name="T78" fmla="*/ 167 w 184"/>
              <a:gd name="T79" fmla="*/ 11 h 173"/>
              <a:gd name="T80" fmla="*/ 171 w 184"/>
              <a:gd name="T81" fmla="*/ 1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173">
                <a:moveTo>
                  <a:pt x="43" y="126"/>
                </a:moveTo>
                <a:cubicBezTo>
                  <a:pt x="40" y="124"/>
                  <a:pt x="34" y="123"/>
                  <a:pt x="32" y="126"/>
                </a:cubicBezTo>
                <a:cubicBezTo>
                  <a:pt x="32" y="170"/>
                  <a:pt x="32" y="170"/>
                  <a:pt x="32" y="170"/>
                </a:cubicBezTo>
                <a:cubicBezTo>
                  <a:pt x="34" y="173"/>
                  <a:pt x="40" y="172"/>
                  <a:pt x="43" y="170"/>
                </a:cubicBezTo>
                <a:cubicBezTo>
                  <a:pt x="62" y="155"/>
                  <a:pt x="62" y="155"/>
                  <a:pt x="62" y="155"/>
                </a:cubicBezTo>
                <a:cubicBezTo>
                  <a:pt x="64" y="152"/>
                  <a:pt x="64" y="149"/>
                  <a:pt x="62" y="146"/>
                </a:cubicBezTo>
                <a:lnTo>
                  <a:pt x="43" y="126"/>
                </a:lnTo>
                <a:close/>
                <a:moveTo>
                  <a:pt x="55" y="151"/>
                </a:moveTo>
                <a:cubicBezTo>
                  <a:pt x="45" y="159"/>
                  <a:pt x="45" y="159"/>
                  <a:pt x="45" y="159"/>
                </a:cubicBezTo>
                <a:cubicBezTo>
                  <a:pt x="44" y="160"/>
                  <a:pt x="41" y="160"/>
                  <a:pt x="40" y="159"/>
                </a:cubicBezTo>
                <a:cubicBezTo>
                  <a:pt x="40" y="136"/>
                  <a:pt x="40" y="136"/>
                  <a:pt x="40" y="136"/>
                </a:cubicBezTo>
                <a:cubicBezTo>
                  <a:pt x="41" y="135"/>
                  <a:pt x="44" y="138"/>
                  <a:pt x="45" y="139"/>
                </a:cubicBezTo>
                <a:cubicBezTo>
                  <a:pt x="55" y="149"/>
                  <a:pt x="55" y="149"/>
                  <a:pt x="55" y="149"/>
                </a:cubicBezTo>
                <a:cubicBezTo>
                  <a:pt x="56" y="150"/>
                  <a:pt x="56" y="150"/>
                  <a:pt x="55" y="151"/>
                </a:cubicBezTo>
                <a:close/>
                <a:moveTo>
                  <a:pt x="180" y="0"/>
                </a:moveTo>
                <a:cubicBezTo>
                  <a:pt x="179" y="0"/>
                  <a:pt x="178" y="0"/>
                  <a:pt x="178" y="1"/>
                </a:cubicBezTo>
                <a:cubicBezTo>
                  <a:pt x="5" y="52"/>
                  <a:pt x="5" y="52"/>
                  <a:pt x="5" y="52"/>
                </a:cubicBezTo>
                <a:cubicBezTo>
                  <a:pt x="2" y="53"/>
                  <a:pt x="1" y="56"/>
                  <a:pt x="0" y="59"/>
                </a:cubicBezTo>
                <a:cubicBezTo>
                  <a:pt x="0" y="59"/>
                  <a:pt x="0" y="59"/>
                  <a:pt x="0" y="59"/>
                </a:cubicBezTo>
                <a:cubicBezTo>
                  <a:pt x="0" y="59"/>
                  <a:pt x="0" y="59"/>
                  <a:pt x="0" y="59"/>
                </a:cubicBezTo>
                <a:cubicBezTo>
                  <a:pt x="0" y="61"/>
                  <a:pt x="0" y="63"/>
                  <a:pt x="1" y="65"/>
                </a:cubicBezTo>
                <a:cubicBezTo>
                  <a:pt x="45" y="99"/>
                  <a:pt x="45" y="99"/>
                  <a:pt x="45" y="99"/>
                </a:cubicBezTo>
                <a:cubicBezTo>
                  <a:pt x="149" y="31"/>
                  <a:pt x="149" y="31"/>
                  <a:pt x="149" y="31"/>
                </a:cubicBezTo>
                <a:cubicBezTo>
                  <a:pt x="61" y="106"/>
                  <a:pt x="61" y="106"/>
                  <a:pt x="61" y="106"/>
                </a:cubicBezTo>
                <a:cubicBezTo>
                  <a:pt x="57" y="110"/>
                  <a:pt x="57" y="116"/>
                  <a:pt x="61" y="119"/>
                </a:cubicBezTo>
                <a:cubicBezTo>
                  <a:pt x="101" y="165"/>
                  <a:pt x="101" y="165"/>
                  <a:pt x="101" y="165"/>
                </a:cubicBezTo>
                <a:cubicBezTo>
                  <a:pt x="105" y="169"/>
                  <a:pt x="111" y="169"/>
                  <a:pt x="114" y="165"/>
                </a:cubicBezTo>
                <a:cubicBezTo>
                  <a:pt x="183" y="8"/>
                  <a:pt x="183" y="8"/>
                  <a:pt x="183" y="8"/>
                </a:cubicBezTo>
                <a:cubicBezTo>
                  <a:pt x="183" y="7"/>
                  <a:pt x="184" y="6"/>
                  <a:pt x="184" y="5"/>
                </a:cubicBezTo>
                <a:cubicBezTo>
                  <a:pt x="184" y="2"/>
                  <a:pt x="182" y="0"/>
                  <a:pt x="180" y="0"/>
                </a:cubicBezTo>
                <a:close/>
                <a:moveTo>
                  <a:pt x="171" y="17"/>
                </a:moveTo>
                <a:cubicBezTo>
                  <a:pt x="111" y="153"/>
                  <a:pt x="111" y="153"/>
                  <a:pt x="111" y="153"/>
                </a:cubicBezTo>
                <a:cubicBezTo>
                  <a:pt x="105" y="161"/>
                  <a:pt x="107" y="158"/>
                  <a:pt x="102" y="154"/>
                </a:cubicBezTo>
                <a:cubicBezTo>
                  <a:pt x="73" y="121"/>
                  <a:pt x="73" y="121"/>
                  <a:pt x="73" y="121"/>
                </a:cubicBezTo>
                <a:cubicBezTo>
                  <a:pt x="67" y="115"/>
                  <a:pt x="68" y="113"/>
                  <a:pt x="72" y="110"/>
                </a:cubicBezTo>
                <a:cubicBezTo>
                  <a:pt x="163" y="21"/>
                  <a:pt x="163" y="21"/>
                  <a:pt x="163" y="21"/>
                </a:cubicBezTo>
                <a:cubicBezTo>
                  <a:pt x="43" y="88"/>
                  <a:pt x="43" y="88"/>
                  <a:pt x="43" y="88"/>
                </a:cubicBezTo>
                <a:cubicBezTo>
                  <a:pt x="13" y="65"/>
                  <a:pt x="13" y="65"/>
                  <a:pt x="13" y="65"/>
                </a:cubicBezTo>
                <a:cubicBezTo>
                  <a:pt x="6" y="59"/>
                  <a:pt x="11" y="59"/>
                  <a:pt x="16" y="56"/>
                </a:cubicBezTo>
                <a:cubicBezTo>
                  <a:pt x="167" y="11"/>
                  <a:pt x="167" y="11"/>
                  <a:pt x="167" y="11"/>
                </a:cubicBezTo>
                <a:cubicBezTo>
                  <a:pt x="175" y="9"/>
                  <a:pt x="174" y="14"/>
                  <a:pt x="171" y="17"/>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2" name="Freeform 14"/>
          <p:cNvSpPr>
            <a:spLocks noEditPoints="1"/>
          </p:cNvSpPr>
          <p:nvPr/>
        </p:nvSpPr>
        <p:spPr bwMode="auto">
          <a:xfrm>
            <a:off x="3308985" y="1567180"/>
            <a:ext cx="386080" cy="368935"/>
          </a:xfrm>
          <a:custGeom>
            <a:avLst/>
            <a:gdLst>
              <a:gd name="T0" fmla="*/ 176 w 184"/>
              <a:gd name="T1" fmla="*/ 16 h 176"/>
              <a:gd name="T2" fmla="*/ 84 w 184"/>
              <a:gd name="T3" fmla="*/ 16 h 176"/>
              <a:gd name="T4" fmla="*/ 68 w 184"/>
              <a:gd name="T5" fmla="*/ 0 h 176"/>
              <a:gd name="T6" fmla="*/ 40 w 184"/>
              <a:gd name="T7" fmla="*/ 0 h 176"/>
              <a:gd name="T8" fmla="*/ 24 w 184"/>
              <a:gd name="T9" fmla="*/ 16 h 176"/>
              <a:gd name="T10" fmla="*/ 8 w 184"/>
              <a:gd name="T11" fmla="*/ 16 h 176"/>
              <a:gd name="T12" fmla="*/ 0 w 184"/>
              <a:gd name="T13" fmla="*/ 24 h 176"/>
              <a:gd name="T14" fmla="*/ 0 w 184"/>
              <a:gd name="T15" fmla="*/ 168 h 176"/>
              <a:gd name="T16" fmla="*/ 8 w 184"/>
              <a:gd name="T17" fmla="*/ 176 h 176"/>
              <a:gd name="T18" fmla="*/ 176 w 184"/>
              <a:gd name="T19" fmla="*/ 176 h 176"/>
              <a:gd name="T20" fmla="*/ 184 w 184"/>
              <a:gd name="T21" fmla="*/ 168 h 176"/>
              <a:gd name="T22" fmla="*/ 184 w 184"/>
              <a:gd name="T23" fmla="*/ 24 h 176"/>
              <a:gd name="T24" fmla="*/ 176 w 184"/>
              <a:gd name="T25" fmla="*/ 16 h 176"/>
              <a:gd name="T26" fmla="*/ 40 w 184"/>
              <a:gd name="T27" fmla="*/ 8 h 176"/>
              <a:gd name="T28" fmla="*/ 68 w 184"/>
              <a:gd name="T29" fmla="*/ 8 h 176"/>
              <a:gd name="T30" fmla="*/ 76 w 184"/>
              <a:gd name="T31" fmla="*/ 16 h 176"/>
              <a:gd name="T32" fmla="*/ 32 w 184"/>
              <a:gd name="T33" fmla="*/ 16 h 176"/>
              <a:gd name="T34" fmla="*/ 40 w 184"/>
              <a:gd name="T35" fmla="*/ 8 h 176"/>
              <a:gd name="T36" fmla="*/ 176 w 184"/>
              <a:gd name="T37" fmla="*/ 160 h 176"/>
              <a:gd name="T38" fmla="*/ 168 w 184"/>
              <a:gd name="T39" fmla="*/ 168 h 176"/>
              <a:gd name="T40" fmla="*/ 16 w 184"/>
              <a:gd name="T41" fmla="*/ 168 h 176"/>
              <a:gd name="T42" fmla="*/ 8 w 184"/>
              <a:gd name="T43" fmla="*/ 160 h 176"/>
              <a:gd name="T44" fmla="*/ 8 w 184"/>
              <a:gd name="T45" fmla="*/ 32 h 176"/>
              <a:gd name="T46" fmla="*/ 16 w 184"/>
              <a:gd name="T47" fmla="*/ 24 h 176"/>
              <a:gd name="T48" fmla="*/ 168 w 184"/>
              <a:gd name="T49" fmla="*/ 24 h 176"/>
              <a:gd name="T50" fmla="*/ 176 w 184"/>
              <a:gd name="T51" fmla="*/ 32 h 176"/>
              <a:gd name="T52" fmla="*/ 176 w 184"/>
              <a:gd name="T53" fmla="*/ 160 h 176"/>
              <a:gd name="T54" fmla="*/ 92 w 184"/>
              <a:gd name="T55" fmla="*/ 52 h 176"/>
              <a:gd name="T56" fmla="*/ 48 w 184"/>
              <a:gd name="T57" fmla="*/ 96 h 176"/>
              <a:gd name="T58" fmla="*/ 92 w 184"/>
              <a:gd name="T59" fmla="*/ 140 h 176"/>
              <a:gd name="T60" fmla="*/ 136 w 184"/>
              <a:gd name="T61" fmla="*/ 96 h 176"/>
              <a:gd name="T62" fmla="*/ 92 w 184"/>
              <a:gd name="T63" fmla="*/ 52 h 176"/>
              <a:gd name="T64" fmla="*/ 92 w 184"/>
              <a:gd name="T65" fmla="*/ 132 h 176"/>
              <a:gd name="T66" fmla="*/ 56 w 184"/>
              <a:gd name="T67" fmla="*/ 96 h 176"/>
              <a:gd name="T68" fmla="*/ 92 w 184"/>
              <a:gd name="T69" fmla="*/ 60 h 176"/>
              <a:gd name="T70" fmla="*/ 128 w 184"/>
              <a:gd name="T71" fmla="*/ 96 h 176"/>
              <a:gd name="T72" fmla="*/ 92 w 184"/>
              <a:gd name="T73" fmla="*/ 132 h 176"/>
              <a:gd name="T74" fmla="*/ 162 w 184"/>
              <a:gd name="T75" fmla="*/ 36 h 176"/>
              <a:gd name="T76" fmla="*/ 130 w 184"/>
              <a:gd name="T77" fmla="*/ 36 h 176"/>
              <a:gd name="T78" fmla="*/ 128 w 184"/>
              <a:gd name="T79" fmla="*/ 38 h 176"/>
              <a:gd name="T80" fmla="*/ 128 w 184"/>
              <a:gd name="T81" fmla="*/ 42 h 176"/>
              <a:gd name="T82" fmla="*/ 130 w 184"/>
              <a:gd name="T83" fmla="*/ 44 h 176"/>
              <a:gd name="T84" fmla="*/ 162 w 184"/>
              <a:gd name="T85" fmla="*/ 44 h 176"/>
              <a:gd name="T86" fmla="*/ 164 w 184"/>
              <a:gd name="T87" fmla="*/ 42 h 176"/>
              <a:gd name="T88" fmla="*/ 164 w 184"/>
              <a:gd name="T89" fmla="*/ 38 h 176"/>
              <a:gd name="T90" fmla="*/ 162 w 184"/>
              <a:gd name="T91"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6">
                <a:moveTo>
                  <a:pt x="176" y="16"/>
                </a:moveTo>
                <a:cubicBezTo>
                  <a:pt x="84" y="16"/>
                  <a:pt x="84" y="16"/>
                  <a:pt x="84" y="16"/>
                </a:cubicBezTo>
                <a:cubicBezTo>
                  <a:pt x="84" y="7"/>
                  <a:pt x="77" y="0"/>
                  <a:pt x="68" y="0"/>
                </a:cubicBezTo>
                <a:cubicBezTo>
                  <a:pt x="40" y="0"/>
                  <a:pt x="40" y="0"/>
                  <a:pt x="40" y="0"/>
                </a:cubicBezTo>
                <a:cubicBezTo>
                  <a:pt x="31" y="0"/>
                  <a:pt x="24" y="7"/>
                  <a:pt x="24" y="16"/>
                </a:cubicBezTo>
                <a:cubicBezTo>
                  <a:pt x="8" y="16"/>
                  <a:pt x="8" y="16"/>
                  <a:pt x="8" y="16"/>
                </a:cubicBezTo>
                <a:cubicBezTo>
                  <a:pt x="4" y="16"/>
                  <a:pt x="0" y="20"/>
                  <a:pt x="0" y="24"/>
                </a:cubicBezTo>
                <a:cubicBezTo>
                  <a:pt x="0" y="168"/>
                  <a:pt x="0" y="168"/>
                  <a:pt x="0" y="168"/>
                </a:cubicBezTo>
                <a:cubicBezTo>
                  <a:pt x="0" y="172"/>
                  <a:pt x="4" y="176"/>
                  <a:pt x="8" y="176"/>
                </a:cubicBezTo>
                <a:cubicBezTo>
                  <a:pt x="176" y="176"/>
                  <a:pt x="176" y="176"/>
                  <a:pt x="176" y="176"/>
                </a:cubicBezTo>
                <a:cubicBezTo>
                  <a:pt x="180" y="176"/>
                  <a:pt x="184" y="172"/>
                  <a:pt x="184" y="168"/>
                </a:cubicBezTo>
                <a:cubicBezTo>
                  <a:pt x="184" y="24"/>
                  <a:pt x="184" y="24"/>
                  <a:pt x="184" y="24"/>
                </a:cubicBezTo>
                <a:cubicBezTo>
                  <a:pt x="184" y="20"/>
                  <a:pt x="180" y="16"/>
                  <a:pt x="176" y="16"/>
                </a:cubicBezTo>
                <a:close/>
                <a:moveTo>
                  <a:pt x="40" y="8"/>
                </a:moveTo>
                <a:cubicBezTo>
                  <a:pt x="68" y="8"/>
                  <a:pt x="68" y="8"/>
                  <a:pt x="68" y="8"/>
                </a:cubicBezTo>
                <a:cubicBezTo>
                  <a:pt x="72" y="8"/>
                  <a:pt x="76" y="12"/>
                  <a:pt x="76" y="16"/>
                </a:cubicBezTo>
                <a:cubicBezTo>
                  <a:pt x="32" y="16"/>
                  <a:pt x="32" y="16"/>
                  <a:pt x="32" y="16"/>
                </a:cubicBezTo>
                <a:cubicBezTo>
                  <a:pt x="32" y="12"/>
                  <a:pt x="36" y="8"/>
                  <a:pt x="40" y="8"/>
                </a:cubicBezTo>
                <a:close/>
                <a:moveTo>
                  <a:pt x="176" y="160"/>
                </a:moveTo>
                <a:cubicBezTo>
                  <a:pt x="176" y="164"/>
                  <a:pt x="172" y="168"/>
                  <a:pt x="168" y="168"/>
                </a:cubicBezTo>
                <a:cubicBezTo>
                  <a:pt x="16" y="168"/>
                  <a:pt x="16" y="168"/>
                  <a:pt x="16" y="168"/>
                </a:cubicBezTo>
                <a:cubicBezTo>
                  <a:pt x="12" y="168"/>
                  <a:pt x="8" y="164"/>
                  <a:pt x="8" y="160"/>
                </a:cubicBezTo>
                <a:cubicBezTo>
                  <a:pt x="8" y="32"/>
                  <a:pt x="8" y="32"/>
                  <a:pt x="8" y="32"/>
                </a:cubicBezTo>
                <a:cubicBezTo>
                  <a:pt x="8" y="28"/>
                  <a:pt x="12" y="24"/>
                  <a:pt x="16" y="24"/>
                </a:cubicBezTo>
                <a:cubicBezTo>
                  <a:pt x="168" y="24"/>
                  <a:pt x="168" y="24"/>
                  <a:pt x="168" y="24"/>
                </a:cubicBezTo>
                <a:cubicBezTo>
                  <a:pt x="172" y="24"/>
                  <a:pt x="176" y="28"/>
                  <a:pt x="176" y="32"/>
                </a:cubicBezTo>
                <a:lnTo>
                  <a:pt x="176" y="160"/>
                </a:lnTo>
                <a:close/>
                <a:moveTo>
                  <a:pt x="92" y="52"/>
                </a:moveTo>
                <a:cubicBezTo>
                  <a:pt x="68" y="52"/>
                  <a:pt x="48" y="72"/>
                  <a:pt x="48" y="96"/>
                </a:cubicBezTo>
                <a:cubicBezTo>
                  <a:pt x="48" y="120"/>
                  <a:pt x="68" y="140"/>
                  <a:pt x="92" y="140"/>
                </a:cubicBezTo>
                <a:cubicBezTo>
                  <a:pt x="116" y="140"/>
                  <a:pt x="136" y="120"/>
                  <a:pt x="136" y="96"/>
                </a:cubicBezTo>
                <a:cubicBezTo>
                  <a:pt x="136" y="72"/>
                  <a:pt x="116" y="52"/>
                  <a:pt x="92" y="52"/>
                </a:cubicBezTo>
                <a:close/>
                <a:moveTo>
                  <a:pt x="92" y="132"/>
                </a:moveTo>
                <a:cubicBezTo>
                  <a:pt x="72" y="132"/>
                  <a:pt x="56" y="116"/>
                  <a:pt x="56" y="96"/>
                </a:cubicBezTo>
                <a:cubicBezTo>
                  <a:pt x="56" y="76"/>
                  <a:pt x="72" y="60"/>
                  <a:pt x="92" y="60"/>
                </a:cubicBezTo>
                <a:cubicBezTo>
                  <a:pt x="112" y="60"/>
                  <a:pt x="128" y="76"/>
                  <a:pt x="128" y="96"/>
                </a:cubicBezTo>
                <a:cubicBezTo>
                  <a:pt x="128" y="116"/>
                  <a:pt x="112" y="132"/>
                  <a:pt x="92" y="132"/>
                </a:cubicBezTo>
                <a:close/>
                <a:moveTo>
                  <a:pt x="162" y="36"/>
                </a:moveTo>
                <a:cubicBezTo>
                  <a:pt x="130" y="36"/>
                  <a:pt x="130" y="36"/>
                  <a:pt x="130" y="36"/>
                </a:cubicBezTo>
                <a:cubicBezTo>
                  <a:pt x="129" y="36"/>
                  <a:pt x="128" y="37"/>
                  <a:pt x="128" y="38"/>
                </a:cubicBezTo>
                <a:cubicBezTo>
                  <a:pt x="128" y="42"/>
                  <a:pt x="128" y="42"/>
                  <a:pt x="128" y="42"/>
                </a:cubicBezTo>
                <a:cubicBezTo>
                  <a:pt x="128" y="43"/>
                  <a:pt x="129" y="44"/>
                  <a:pt x="130" y="44"/>
                </a:cubicBezTo>
                <a:cubicBezTo>
                  <a:pt x="162" y="44"/>
                  <a:pt x="162" y="44"/>
                  <a:pt x="162" y="44"/>
                </a:cubicBezTo>
                <a:cubicBezTo>
                  <a:pt x="163" y="44"/>
                  <a:pt x="164" y="43"/>
                  <a:pt x="164" y="42"/>
                </a:cubicBezTo>
                <a:cubicBezTo>
                  <a:pt x="164" y="38"/>
                  <a:pt x="164" y="38"/>
                  <a:pt x="164" y="38"/>
                </a:cubicBezTo>
                <a:cubicBezTo>
                  <a:pt x="164" y="37"/>
                  <a:pt x="163" y="36"/>
                  <a:pt x="162" y="3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3" name="Freeform 15"/>
          <p:cNvSpPr>
            <a:spLocks noEditPoints="1"/>
          </p:cNvSpPr>
          <p:nvPr/>
        </p:nvSpPr>
        <p:spPr bwMode="auto">
          <a:xfrm>
            <a:off x="4719955" y="1558608"/>
            <a:ext cx="386080" cy="386080"/>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92 w 184"/>
              <a:gd name="T11" fmla="*/ 176 h 184"/>
              <a:gd name="T12" fmla="*/ 8 w 184"/>
              <a:gd name="T13" fmla="*/ 92 h 184"/>
              <a:gd name="T14" fmla="*/ 92 w 184"/>
              <a:gd name="T15" fmla="*/ 8 h 184"/>
              <a:gd name="T16" fmla="*/ 176 w 184"/>
              <a:gd name="T17" fmla="*/ 92 h 184"/>
              <a:gd name="T18" fmla="*/ 92 w 184"/>
              <a:gd name="T19" fmla="*/ 176 h 184"/>
              <a:gd name="T20" fmla="*/ 129 w 184"/>
              <a:gd name="T21" fmla="*/ 90 h 184"/>
              <a:gd name="T22" fmla="*/ 78 w 184"/>
              <a:gd name="T23" fmla="*/ 57 h 184"/>
              <a:gd name="T24" fmla="*/ 72 w 184"/>
              <a:gd name="T25" fmla="*/ 57 h 184"/>
              <a:gd name="T26" fmla="*/ 68 w 184"/>
              <a:gd name="T27" fmla="*/ 62 h 184"/>
              <a:gd name="T28" fmla="*/ 68 w 184"/>
              <a:gd name="T29" fmla="*/ 126 h 184"/>
              <a:gd name="T30" fmla="*/ 72 w 184"/>
              <a:gd name="T31" fmla="*/ 131 h 184"/>
              <a:gd name="T32" fmla="*/ 75 w 184"/>
              <a:gd name="T33" fmla="*/ 132 h 184"/>
              <a:gd name="T34" fmla="*/ 78 w 184"/>
              <a:gd name="T35" fmla="*/ 131 h 184"/>
              <a:gd name="T36" fmla="*/ 129 w 184"/>
              <a:gd name="T37" fmla="*/ 100 h 184"/>
              <a:gd name="T38" fmla="*/ 132 w 184"/>
              <a:gd name="T39" fmla="*/ 95 h 184"/>
              <a:gd name="T40" fmla="*/ 129 w 184"/>
              <a:gd name="T41" fmla="*/ 90 h 184"/>
              <a:gd name="T42" fmla="*/ 118 w 184"/>
              <a:gd name="T43" fmla="*/ 100 h 184"/>
              <a:gd name="T44" fmla="*/ 82 w 184"/>
              <a:gd name="T45" fmla="*/ 119 h 184"/>
              <a:gd name="T46" fmla="*/ 80 w 184"/>
              <a:gd name="T47" fmla="*/ 120 h 184"/>
              <a:gd name="T48" fmla="*/ 78 w 184"/>
              <a:gd name="T49" fmla="*/ 119 h 184"/>
              <a:gd name="T50" fmla="*/ 76 w 184"/>
              <a:gd name="T51" fmla="*/ 116 h 184"/>
              <a:gd name="T52" fmla="*/ 76 w 184"/>
              <a:gd name="T53" fmla="*/ 72 h 184"/>
              <a:gd name="T54" fmla="*/ 78 w 184"/>
              <a:gd name="T55" fmla="*/ 68 h 184"/>
              <a:gd name="T56" fmla="*/ 82 w 184"/>
              <a:gd name="T57" fmla="*/ 69 h 184"/>
              <a:gd name="T58" fmla="*/ 118 w 184"/>
              <a:gd name="T59" fmla="*/ 92 h 184"/>
              <a:gd name="T60" fmla="*/ 124 w 184"/>
              <a:gd name="T61" fmla="*/ 96 h 184"/>
              <a:gd name="T62" fmla="*/ 118 w 184"/>
              <a:gd name="T63" fmla="*/ 10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92" y="176"/>
                </a:moveTo>
                <a:cubicBezTo>
                  <a:pt x="46" y="176"/>
                  <a:pt x="8" y="138"/>
                  <a:pt x="8" y="92"/>
                </a:cubicBezTo>
                <a:cubicBezTo>
                  <a:pt x="8" y="46"/>
                  <a:pt x="46" y="8"/>
                  <a:pt x="92" y="8"/>
                </a:cubicBezTo>
                <a:cubicBezTo>
                  <a:pt x="138" y="8"/>
                  <a:pt x="176" y="46"/>
                  <a:pt x="176" y="92"/>
                </a:cubicBezTo>
                <a:cubicBezTo>
                  <a:pt x="176" y="138"/>
                  <a:pt x="138" y="176"/>
                  <a:pt x="92" y="176"/>
                </a:cubicBezTo>
                <a:close/>
                <a:moveTo>
                  <a:pt x="129" y="90"/>
                </a:moveTo>
                <a:cubicBezTo>
                  <a:pt x="78" y="57"/>
                  <a:pt x="78" y="57"/>
                  <a:pt x="78" y="57"/>
                </a:cubicBezTo>
                <a:cubicBezTo>
                  <a:pt x="77" y="56"/>
                  <a:pt x="74" y="56"/>
                  <a:pt x="72" y="57"/>
                </a:cubicBezTo>
                <a:cubicBezTo>
                  <a:pt x="70" y="58"/>
                  <a:pt x="68" y="60"/>
                  <a:pt x="68" y="62"/>
                </a:cubicBezTo>
                <a:cubicBezTo>
                  <a:pt x="68" y="126"/>
                  <a:pt x="68" y="126"/>
                  <a:pt x="68" y="126"/>
                </a:cubicBezTo>
                <a:cubicBezTo>
                  <a:pt x="68" y="128"/>
                  <a:pt x="70" y="130"/>
                  <a:pt x="72" y="131"/>
                </a:cubicBezTo>
                <a:cubicBezTo>
                  <a:pt x="73" y="132"/>
                  <a:pt x="74" y="132"/>
                  <a:pt x="75" y="132"/>
                </a:cubicBezTo>
                <a:cubicBezTo>
                  <a:pt x="76" y="132"/>
                  <a:pt x="77" y="132"/>
                  <a:pt x="78" y="131"/>
                </a:cubicBezTo>
                <a:cubicBezTo>
                  <a:pt x="129" y="100"/>
                  <a:pt x="129" y="100"/>
                  <a:pt x="129" y="100"/>
                </a:cubicBezTo>
                <a:cubicBezTo>
                  <a:pt x="131" y="99"/>
                  <a:pt x="132" y="97"/>
                  <a:pt x="132" y="95"/>
                </a:cubicBezTo>
                <a:cubicBezTo>
                  <a:pt x="132" y="93"/>
                  <a:pt x="131" y="91"/>
                  <a:pt x="129" y="90"/>
                </a:cubicBezTo>
                <a:close/>
                <a:moveTo>
                  <a:pt x="118" y="100"/>
                </a:moveTo>
                <a:cubicBezTo>
                  <a:pt x="82" y="119"/>
                  <a:pt x="82" y="119"/>
                  <a:pt x="82" y="119"/>
                </a:cubicBezTo>
                <a:cubicBezTo>
                  <a:pt x="81" y="120"/>
                  <a:pt x="81" y="120"/>
                  <a:pt x="80" y="120"/>
                </a:cubicBezTo>
                <a:cubicBezTo>
                  <a:pt x="79" y="120"/>
                  <a:pt x="79" y="120"/>
                  <a:pt x="78" y="119"/>
                </a:cubicBezTo>
                <a:cubicBezTo>
                  <a:pt x="77" y="119"/>
                  <a:pt x="76" y="117"/>
                  <a:pt x="76" y="116"/>
                </a:cubicBezTo>
                <a:cubicBezTo>
                  <a:pt x="76" y="72"/>
                  <a:pt x="76" y="72"/>
                  <a:pt x="76" y="72"/>
                </a:cubicBezTo>
                <a:cubicBezTo>
                  <a:pt x="76" y="71"/>
                  <a:pt x="77" y="69"/>
                  <a:pt x="78" y="68"/>
                </a:cubicBezTo>
                <a:cubicBezTo>
                  <a:pt x="79" y="68"/>
                  <a:pt x="81" y="68"/>
                  <a:pt x="82" y="69"/>
                </a:cubicBezTo>
                <a:cubicBezTo>
                  <a:pt x="118" y="92"/>
                  <a:pt x="118" y="92"/>
                  <a:pt x="118" y="92"/>
                </a:cubicBezTo>
                <a:cubicBezTo>
                  <a:pt x="119" y="92"/>
                  <a:pt x="124" y="95"/>
                  <a:pt x="124" y="96"/>
                </a:cubicBezTo>
                <a:cubicBezTo>
                  <a:pt x="124" y="97"/>
                  <a:pt x="119" y="99"/>
                  <a:pt x="118" y="10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4" name="Freeform 16"/>
          <p:cNvSpPr>
            <a:spLocks noEditPoints="1"/>
          </p:cNvSpPr>
          <p:nvPr/>
        </p:nvSpPr>
        <p:spPr bwMode="auto">
          <a:xfrm>
            <a:off x="6131560" y="1557338"/>
            <a:ext cx="388620" cy="388620"/>
          </a:xfrm>
          <a:custGeom>
            <a:avLst/>
            <a:gdLst>
              <a:gd name="T0" fmla="*/ 184 w 185"/>
              <a:gd name="T1" fmla="*/ 178 h 185"/>
              <a:gd name="T2" fmla="*/ 146 w 185"/>
              <a:gd name="T3" fmla="*/ 140 h 185"/>
              <a:gd name="T4" fmla="*/ 168 w 185"/>
              <a:gd name="T5" fmla="*/ 84 h 185"/>
              <a:gd name="T6" fmla="*/ 84 w 185"/>
              <a:gd name="T7" fmla="*/ 0 h 185"/>
              <a:gd name="T8" fmla="*/ 0 w 185"/>
              <a:gd name="T9" fmla="*/ 84 h 185"/>
              <a:gd name="T10" fmla="*/ 84 w 185"/>
              <a:gd name="T11" fmla="*/ 168 h 185"/>
              <a:gd name="T12" fmla="*/ 140 w 185"/>
              <a:gd name="T13" fmla="*/ 146 h 185"/>
              <a:gd name="T14" fmla="*/ 178 w 185"/>
              <a:gd name="T15" fmla="*/ 184 h 185"/>
              <a:gd name="T16" fmla="*/ 181 w 185"/>
              <a:gd name="T17" fmla="*/ 184 h 185"/>
              <a:gd name="T18" fmla="*/ 184 w 185"/>
              <a:gd name="T19" fmla="*/ 181 h 185"/>
              <a:gd name="T20" fmla="*/ 184 w 185"/>
              <a:gd name="T21" fmla="*/ 178 h 185"/>
              <a:gd name="T22" fmla="*/ 84 w 185"/>
              <a:gd name="T23" fmla="*/ 160 h 185"/>
              <a:gd name="T24" fmla="*/ 8 w 185"/>
              <a:gd name="T25" fmla="*/ 84 h 185"/>
              <a:gd name="T26" fmla="*/ 84 w 185"/>
              <a:gd name="T27" fmla="*/ 8 h 185"/>
              <a:gd name="T28" fmla="*/ 160 w 185"/>
              <a:gd name="T29" fmla="*/ 84 h 185"/>
              <a:gd name="T30" fmla="*/ 84 w 185"/>
              <a:gd name="T31" fmla="*/ 160 h 185"/>
              <a:gd name="T32" fmla="*/ 118 w 185"/>
              <a:gd name="T33" fmla="*/ 80 h 185"/>
              <a:gd name="T34" fmla="*/ 50 w 185"/>
              <a:gd name="T35" fmla="*/ 80 h 185"/>
              <a:gd name="T36" fmla="*/ 48 w 185"/>
              <a:gd name="T37" fmla="*/ 82 h 185"/>
              <a:gd name="T38" fmla="*/ 48 w 185"/>
              <a:gd name="T39" fmla="*/ 86 h 185"/>
              <a:gd name="T40" fmla="*/ 50 w 185"/>
              <a:gd name="T41" fmla="*/ 88 h 185"/>
              <a:gd name="T42" fmla="*/ 118 w 185"/>
              <a:gd name="T43" fmla="*/ 88 h 185"/>
              <a:gd name="T44" fmla="*/ 120 w 185"/>
              <a:gd name="T45" fmla="*/ 86 h 185"/>
              <a:gd name="T46" fmla="*/ 120 w 185"/>
              <a:gd name="T47" fmla="*/ 82 h 185"/>
              <a:gd name="T48" fmla="*/ 118 w 185"/>
              <a:gd name="T49" fmla="*/ 8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 h="185">
                <a:moveTo>
                  <a:pt x="184" y="178"/>
                </a:moveTo>
                <a:cubicBezTo>
                  <a:pt x="146" y="140"/>
                  <a:pt x="146" y="140"/>
                  <a:pt x="146" y="140"/>
                </a:cubicBezTo>
                <a:cubicBezTo>
                  <a:pt x="160" y="126"/>
                  <a:pt x="168" y="106"/>
                  <a:pt x="168" y="84"/>
                </a:cubicBezTo>
                <a:cubicBezTo>
                  <a:pt x="168" y="38"/>
                  <a:pt x="130" y="0"/>
                  <a:pt x="84" y="0"/>
                </a:cubicBezTo>
                <a:cubicBezTo>
                  <a:pt x="38" y="0"/>
                  <a:pt x="0" y="38"/>
                  <a:pt x="0" y="84"/>
                </a:cubicBezTo>
                <a:cubicBezTo>
                  <a:pt x="0" y="130"/>
                  <a:pt x="38" y="168"/>
                  <a:pt x="84" y="168"/>
                </a:cubicBezTo>
                <a:cubicBezTo>
                  <a:pt x="106" y="168"/>
                  <a:pt x="126" y="160"/>
                  <a:pt x="140" y="146"/>
                </a:cubicBezTo>
                <a:cubicBezTo>
                  <a:pt x="178" y="184"/>
                  <a:pt x="178" y="184"/>
                  <a:pt x="178" y="184"/>
                </a:cubicBezTo>
                <a:cubicBezTo>
                  <a:pt x="179" y="185"/>
                  <a:pt x="180" y="185"/>
                  <a:pt x="181" y="184"/>
                </a:cubicBezTo>
                <a:cubicBezTo>
                  <a:pt x="184" y="181"/>
                  <a:pt x="184" y="181"/>
                  <a:pt x="184" y="181"/>
                </a:cubicBezTo>
                <a:cubicBezTo>
                  <a:pt x="185" y="180"/>
                  <a:pt x="185" y="179"/>
                  <a:pt x="184" y="178"/>
                </a:cubicBezTo>
                <a:close/>
                <a:moveTo>
                  <a:pt x="84" y="160"/>
                </a:moveTo>
                <a:cubicBezTo>
                  <a:pt x="42" y="160"/>
                  <a:pt x="8" y="126"/>
                  <a:pt x="8" y="84"/>
                </a:cubicBezTo>
                <a:cubicBezTo>
                  <a:pt x="8" y="42"/>
                  <a:pt x="42" y="8"/>
                  <a:pt x="84" y="8"/>
                </a:cubicBezTo>
                <a:cubicBezTo>
                  <a:pt x="126" y="8"/>
                  <a:pt x="160" y="42"/>
                  <a:pt x="160" y="84"/>
                </a:cubicBezTo>
                <a:cubicBezTo>
                  <a:pt x="160" y="126"/>
                  <a:pt x="126" y="160"/>
                  <a:pt x="84" y="160"/>
                </a:cubicBezTo>
                <a:close/>
                <a:moveTo>
                  <a:pt x="118" y="80"/>
                </a:moveTo>
                <a:cubicBezTo>
                  <a:pt x="50" y="80"/>
                  <a:pt x="50" y="80"/>
                  <a:pt x="50" y="80"/>
                </a:cubicBezTo>
                <a:cubicBezTo>
                  <a:pt x="49" y="80"/>
                  <a:pt x="48" y="81"/>
                  <a:pt x="48" y="82"/>
                </a:cubicBezTo>
                <a:cubicBezTo>
                  <a:pt x="48" y="86"/>
                  <a:pt x="48" y="86"/>
                  <a:pt x="48" y="86"/>
                </a:cubicBezTo>
                <a:cubicBezTo>
                  <a:pt x="48" y="87"/>
                  <a:pt x="49" y="88"/>
                  <a:pt x="50" y="88"/>
                </a:cubicBezTo>
                <a:cubicBezTo>
                  <a:pt x="118" y="88"/>
                  <a:pt x="118" y="88"/>
                  <a:pt x="118" y="88"/>
                </a:cubicBezTo>
                <a:cubicBezTo>
                  <a:pt x="119" y="88"/>
                  <a:pt x="120" y="87"/>
                  <a:pt x="120" y="86"/>
                </a:cubicBezTo>
                <a:cubicBezTo>
                  <a:pt x="120" y="82"/>
                  <a:pt x="120" y="82"/>
                  <a:pt x="120" y="82"/>
                </a:cubicBezTo>
                <a:cubicBezTo>
                  <a:pt x="120" y="81"/>
                  <a:pt x="119" y="80"/>
                  <a:pt x="118" y="8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5" name="Freeform 17"/>
          <p:cNvSpPr>
            <a:spLocks noEditPoints="1"/>
          </p:cNvSpPr>
          <p:nvPr/>
        </p:nvSpPr>
        <p:spPr bwMode="auto">
          <a:xfrm>
            <a:off x="7542530" y="1557338"/>
            <a:ext cx="388620" cy="388620"/>
          </a:xfrm>
          <a:custGeom>
            <a:avLst/>
            <a:gdLst>
              <a:gd name="T0" fmla="*/ 118 w 185"/>
              <a:gd name="T1" fmla="*/ 80 h 185"/>
              <a:gd name="T2" fmla="*/ 88 w 185"/>
              <a:gd name="T3" fmla="*/ 80 h 185"/>
              <a:gd name="T4" fmla="*/ 88 w 185"/>
              <a:gd name="T5" fmla="*/ 50 h 185"/>
              <a:gd name="T6" fmla="*/ 86 w 185"/>
              <a:gd name="T7" fmla="*/ 48 h 185"/>
              <a:gd name="T8" fmla="*/ 82 w 185"/>
              <a:gd name="T9" fmla="*/ 48 h 185"/>
              <a:gd name="T10" fmla="*/ 80 w 185"/>
              <a:gd name="T11" fmla="*/ 50 h 185"/>
              <a:gd name="T12" fmla="*/ 80 w 185"/>
              <a:gd name="T13" fmla="*/ 80 h 185"/>
              <a:gd name="T14" fmla="*/ 50 w 185"/>
              <a:gd name="T15" fmla="*/ 80 h 185"/>
              <a:gd name="T16" fmla="*/ 48 w 185"/>
              <a:gd name="T17" fmla="*/ 82 h 185"/>
              <a:gd name="T18" fmla="*/ 48 w 185"/>
              <a:gd name="T19" fmla="*/ 86 h 185"/>
              <a:gd name="T20" fmla="*/ 50 w 185"/>
              <a:gd name="T21" fmla="*/ 88 h 185"/>
              <a:gd name="T22" fmla="*/ 80 w 185"/>
              <a:gd name="T23" fmla="*/ 88 h 185"/>
              <a:gd name="T24" fmla="*/ 80 w 185"/>
              <a:gd name="T25" fmla="*/ 118 h 185"/>
              <a:gd name="T26" fmla="*/ 82 w 185"/>
              <a:gd name="T27" fmla="*/ 120 h 185"/>
              <a:gd name="T28" fmla="*/ 86 w 185"/>
              <a:gd name="T29" fmla="*/ 120 h 185"/>
              <a:gd name="T30" fmla="*/ 88 w 185"/>
              <a:gd name="T31" fmla="*/ 118 h 185"/>
              <a:gd name="T32" fmla="*/ 88 w 185"/>
              <a:gd name="T33" fmla="*/ 88 h 185"/>
              <a:gd name="T34" fmla="*/ 118 w 185"/>
              <a:gd name="T35" fmla="*/ 88 h 185"/>
              <a:gd name="T36" fmla="*/ 120 w 185"/>
              <a:gd name="T37" fmla="*/ 86 h 185"/>
              <a:gd name="T38" fmla="*/ 120 w 185"/>
              <a:gd name="T39" fmla="*/ 82 h 185"/>
              <a:gd name="T40" fmla="*/ 118 w 185"/>
              <a:gd name="T41" fmla="*/ 80 h 185"/>
              <a:gd name="T42" fmla="*/ 184 w 185"/>
              <a:gd name="T43" fmla="*/ 178 h 185"/>
              <a:gd name="T44" fmla="*/ 146 w 185"/>
              <a:gd name="T45" fmla="*/ 140 h 185"/>
              <a:gd name="T46" fmla="*/ 168 w 185"/>
              <a:gd name="T47" fmla="*/ 84 h 185"/>
              <a:gd name="T48" fmla="*/ 84 w 185"/>
              <a:gd name="T49" fmla="*/ 0 h 185"/>
              <a:gd name="T50" fmla="*/ 0 w 185"/>
              <a:gd name="T51" fmla="*/ 84 h 185"/>
              <a:gd name="T52" fmla="*/ 84 w 185"/>
              <a:gd name="T53" fmla="*/ 168 h 185"/>
              <a:gd name="T54" fmla="*/ 140 w 185"/>
              <a:gd name="T55" fmla="*/ 146 h 185"/>
              <a:gd name="T56" fmla="*/ 178 w 185"/>
              <a:gd name="T57" fmla="*/ 184 h 185"/>
              <a:gd name="T58" fmla="*/ 181 w 185"/>
              <a:gd name="T59" fmla="*/ 184 h 185"/>
              <a:gd name="T60" fmla="*/ 184 w 185"/>
              <a:gd name="T61" fmla="*/ 181 h 185"/>
              <a:gd name="T62" fmla="*/ 184 w 185"/>
              <a:gd name="T63" fmla="*/ 178 h 185"/>
              <a:gd name="T64" fmla="*/ 84 w 185"/>
              <a:gd name="T65" fmla="*/ 160 h 185"/>
              <a:gd name="T66" fmla="*/ 8 w 185"/>
              <a:gd name="T67" fmla="*/ 84 h 185"/>
              <a:gd name="T68" fmla="*/ 84 w 185"/>
              <a:gd name="T69" fmla="*/ 8 h 185"/>
              <a:gd name="T70" fmla="*/ 160 w 185"/>
              <a:gd name="T71" fmla="*/ 84 h 185"/>
              <a:gd name="T72" fmla="*/ 84 w 185"/>
              <a:gd name="T73" fmla="*/ 16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185">
                <a:moveTo>
                  <a:pt x="118" y="80"/>
                </a:moveTo>
                <a:cubicBezTo>
                  <a:pt x="88" y="80"/>
                  <a:pt x="88" y="80"/>
                  <a:pt x="88" y="80"/>
                </a:cubicBezTo>
                <a:cubicBezTo>
                  <a:pt x="88" y="50"/>
                  <a:pt x="88" y="50"/>
                  <a:pt x="88" y="50"/>
                </a:cubicBezTo>
                <a:cubicBezTo>
                  <a:pt x="88" y="49"/>
                  <a:pt x="87" y="48"/>
                  <a:pt x="86" y="48"/>
                </a:cubicBezTo>
                <a:cubicBezTo>
                  <a:pt x="82" y="48"/>
                  <a:pt x="82" y="48"/>
                  <a:pt x="82" y="48"/>
                </a:cubicBezTo>
                <a:cubicBezTo>
                  <a:pt x="81" y="48"/>
                  <a:pt x="80" y="49"/>
                  <a:pt x="80" y="50"/>
                </a:cubicBezTo>
                <a:cubicBezTo>
                  <a:pt x="80" y="80"/>
                  <a:pt x="80" y="80"/>
                  <a:pt x="80" y="80"/>
                </a:cubicBezTo>
                <a:cubicBezTo>
                  <a:pt x="50" y="80"/>
                  <a:pt x="50" y="80"/>
                  <a:pt x="50" y="80"/>
                </a:cubicBezTo>
                <a:cubicBezTo>
                  <a:pt x="49" y="80"/>
                  <a:pt x="48" y="81"/>
                  <a:pt x="48" y="82"/>
                </a:cubicBezTo>
                <a:cubicBezTo>
                  <a:pt x="48" y="86"/>
                  <a:pt x="48" y="86"/>
                  <a:pt x="48" y="86"/>
                </a:cubicBezTo>
                <a:cubicBezTo>
                  <a:pt x="48" y="87"/>
                  <a:pt x="49" y="88"/>
                  <a:pt x="50" y="88"/>
                </a:cubicBezTo>
                <a:cubicBezTo>
                  <a:pt x="80" y="88"/>
                  <a:pt x="80" y="88"/>
                  <a:pt x="80" y="88"/>
                </a:cubicBezTo>
                <a:cubicBezTo>
                  <a:pt x="80" y="118"/>
                  <a:pt x="80" y="118"/>
                  <a:pt x="80" y="118"/>
                </a:cubicBezTo>
                <a:cubicBezTo>
                  <a:pt x="80" y="119"/>
                  <a:pt x="81" y="120"/>
                  <a:pt x="82" y="120"/>
                </a:cubicBezTo>
                <a:cubicBezTo>
                  <a:pt x="86" y="120"/>
                  <a:pt x="86" y="120"/>
                  <a:pt x="86" y="120"/>
                </a:cubicBezTo>
                <a:cubicBezTo>
                  <a:pt x="87" y="120"/>
                  <a:pt x="88" y="119"/>
                  <a:pt x="88" y="118"/>
                </a:cubicBezTo>
                <a:cubicBezTo>
                  <a:pt x="88" y="88"/>
                  <a:pt x="88" y="88"/>
                  <a:pt x="88" y="88"/>
                </a:cubicBezTo>
                <a:cubicBezTo>
                  <a:pt x="118" y="88"/>
                  <a:pt x="118" y="88"/>
                  <a:pt x="118" y="88"/>
                </a:cubicBezTo>
                <a:cubicBezTo>
                  <a:pt x="119" y="88"/>
                  <a:pt x="120" y="87"/>
                  <a:pt x="120" y="86"/>
                </a:cubicBezTo>
                <a:cubicBezTo>
                  <a:pt x="120" y="82"/>
                  <a:pt x="120" y="82"/>
                  <a:pt x="120" y="82"/>
                </a:cubicBezTo>
                <a:cubicBezTo>
                  <a:pt x="120" y="81"/>
                  <a:pt x="119" y="80"/>
                  <a:pt x="118" y="80"/>
                </a:cubicBezTo>
                <a:close/>
                <a:moveTo>
                  <a:pt x="184" y="178"/>
                </a:moveTo>
                <a:cubicBezTo>
                  <a:pt x="146" y="140"/>
                  <a:pt x="146" y="140"/>
                  <a:pt x="146" y="140"/>
                </a:cubicBezTo>
                <a:cubicBezTo>
                  <a:pt x="160" y="126"/>
                  <a:pt x="168" y="106"/>
                  <a:pt x="168" y="84"/>
                </a:cubicBezTo>
                <a:cubicBezTo>
                  <a:pt x="168" y="38"/>
                  <a:pt x="130" y="0"/>
                  <a:pt x="84" y="0"/>
                </a:cubicBezTo>
                <a:cubicBezTo>
                  <a:pt x="38" y="0"/>
                  <a:pt x="0" y="38"/>
                  <a:pt x="0" y="84"/>
                </a:cubicBezTo>
                <a:cubicBezTo>
                  <a:pt x="0" y="130"/>
                  <a:pt x="38" y="168"/>
                  <a:pt x="84" y="168"/>
                </a:cubicBezTo>
                <a:cubicBezTo>
                  <a:pt x="106" y="168"/>
                  <a:pt x="126" y="160"/>
                  <a:pt x="140" y="146"/>
                </a:cubicBezTo>
                <a:cubicBezTo>
                  <a:pt x="178" y="184"/>
                  <a:pt x="178" y="184"/>
                  <a:pt x="178" y="184"/>
                </a:cubicBezTo>
                <a:cubicBezTo>
                  <a:pt x="179" y="185"/>
                  <a:pt x="180" y="185"/>
                  <a:pt x="181" y="184"/>
                </a:cubicBezTo>
                <a:cubicBezTo>
                  <a:pt x="184" y="181"/>
                  <a:pt x="184" y="181"/>
                  <a:pt x="184" y="181"/>
                </a:cubicBezTo>
                <a:cubicBezTo>
                  <a:pt x="185" y="180"/>
                  <a:pt x="185" y="179"/>
                  <a:pt x="184" y="178"/>
                </a:cubicBezTo>
                <a:close/>
                <a:moveTo>
                  <a:pt x="84" y="160"/>
                </a:moveTo>
                <a:cubicBezTo>
                  <a:pt x="42" y="160"/>
                  <a:pt x="8" y="126"/>
                  <a:pt x="8" y="84"/>
                </a:cubicBezTo>
                <a:cubicBezTo>
                  <a:pt x="8" y="42"/>
                  <a:pt x="42" y="8"/>
                  <a:pt x="84" y="8"/>
                </a:cubicBezTo>
                <a:cubicBezTo>
                  <a:pt x="126" y="8"/>
                  <a:pt x="160" y="42"/>
                  <a:pt x="160" y="84"/>
                </a:cubicBezTo>
                <a:cubicBezTo>
                  <a:pt x="160" y="126"/>
                  <a:pt x="126" y="160"/>
                  <a:pt x="84" y="16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6" name="Freeform 18"/>
          <p:cNvSpPr>
            <a:spLocks noEditPoints="1"/>
          </p:cNvSpPr>
          <p:nvPr/>
        </p:nvSpPr>
        <p:spPr bwMode="auto">
          <a:xfrm>
            <a:off x="474980" y="2585720"/>
            <a:ext cx="392430" cy="394970"/>
          </a:xfrm>
          <a:custGeom>
            <a:avLst/>
            <a:gdLst>
              <a:gd name="T0" fmla="*/ 185 w 187"/>
              <a:gd name="T1" fmla="*/ 25 h 188"/>
              <a:gd name="T2" fmla="*/ 187 w 187"/>
              <a:gd name="T3" fmla="*/ 17 h 188"/>
              <a:gd name="T4" fmla="*/ 186 w 187"/>
              <a:gd name="T5" fmla="*/ 13 h 188"/>
              <a:gd name="T6" fmla="*/ 170 w 187"/>
              <a:gd name="T7" fmla="*/ 1 h 188"/>
              <a:gd name="T8" fmla="*/ 59 w 187"/>
              <a:gd name="T9" fmla="*/ 17 h 188"/>
              <a:gd name="T10" fmla="*/ 59 w 187"/>
              <a:gd name="T11" fmla="*/ 17 h 188"/>
              <a:gd name="T12" fmla="*/ 57 w 187"/>
              <a:gd name="T13" fmla="*/ 18 h 188"/>
              <a:gd name="T14" fmla="*/ 56 w 187"/>
              <a:gd name="T15" fmla="*/ 18 h 188"/>
              <a:gd name="T16" fmla="*/ 47 w 187"/>
              <a:gd name="T17" fmla="*/ 31 h 188"/>
              <a:gd name="T18" fmla="*/ 47 w 187"/>
              <a:gd name="T19" fmla="*/ 117 h 188"/>
              <a:gd name="T20" fmla="*/ 34 w 187"/>
              <a:gd name="T21" fmla="*/ 118 h 188"/>
              <a:gd name="T22" fmla="*/ 4 w 187"/>
              <a:gd name="T23" fmla="*/ 158 h 188"/>
              <a:gd name="T24" fmla="*/ 48 w 187"/>
              <a:gd name="T25" fmla="*/ 184 h 188"/>
              <a:gd name="T26" fmla="*/ 79 w 187"/>
              <a:gd name="T27" fmla="*/ 146 h 188"/>
              <a:gd name="T28" fmla="*/ 79 w 187"/>
              <a:gd name="T29" fmla="*/ 143 h 188"/>
              <a:gd name="T30" fmla="*/ 79 w 187"/>
              <a:gd name="T31" fmla="*/ 47 h 188"/>
              <a:gd name="T32" fmla="*/ 155 w 187"/>
              <a:gd name="T33" fmla="*/ 36 h 188"/>
              <a:gd name="T34" fmla="*/ 155 w 187"/>
              <a:gd name="T35" fmla="*/ 97 h 188"/>
              <a:gd name="T36" fmla="*/ 142 w 187"/>
              <a:gd name="T37" fmla="*/ 98 h 188"/>
              <a:gd name="T38" fmla="*/ 112 w 187"/>
              <a:gd name="T39" fmla="*/ 138 h 188"/>
              <a:gd name="T40" fmla="*/ 156 w 187"/>
              <a:gd name="T41" fmla="*/ 164 h 188"/>
              <a:gd name="T42" fmla="*/ 186 w 187"/>
              <a:gd name="T43" fmla="*/ 135 h 188"/>
              <a:gd name="T44" fmla="*/ 187 w 187"/>
              <a:gd name="T45" fmla="*/ 131 h 188"/>
              <a:gd name="T46" fmla="*/ 187 w 187"/>
              <a:gd name="T47" fmla="*/ 31 h 188"/>
              <a:gd name="T48" fmla="*/ 185 w 187"/>
              <a:gd name="T49" fmla="*/ 25 h 188"/>
              <a:gd name="T50" fmla="*/ 179 w 187"/>
              <a:gd name="T51" fmla="*/ 32 h 188"/>
              <a:gd name="T52" fmla="*/ 179 w 187"/>
              <a:gd name="T53" fmla="*/ 49 h 188"/>
              <a:gd name="T54" fmla="*/ 179 w 187"/>
              <a:gd name="T55" fmla="*/ 93 h 188"/>
              <a:gd name="T56" fmla="*/ 179 w 187"/>
              <a:gd name="T57" fmla="*/ 109 h 188"/>
              <a:gd name="T58" fmla="*/ 179 w 187"/>
              <a:gd name="T59" fmla="*/ 133 h 188"/>
              <a:gd name="T60" fmla="*/ 179 w 187"/>
              <a:gd name="T61" fmla="*/ 133 h 188"/>
              <a:gd name="T62" fmla="*/ 153 w 187"/>
              <a:gd name="T63" fmla="*/ 156 h 188"/>
              <a:gd name="T64" fmla="*/ 119 w 187"/>
              <a:gd name="T65" fmla="*/ 137 h 188"/>
              <a:gd name="T66" fmla="*/ 143 w 187"/>
              <a:gd name="T67" fmla="*/ 106 h 188"/>
              <a:gd name="T68" fmla="*/ 163 w 187"/>
              <a:gd name="T69" fmla="*/ 108 h 188"/>
              <a:gd name="T70" fmla="*/ 163 w 187"/>
              <a:gd name="T71" fmla="*/ 99 h 188"/>
              <a:gd name="T72" fmla="*/ 163 w 187"/>
              <a:gd name="T73" fmla="*/ 93 h 188"/>
              <a:gd name="T74" fmla="*/ 163 w 187"/>
              <a:gd name="T75" fmla="*/ 49 h 188"/>
              <a:gd name="T76" fmla="*/ 163 w 187"/>
              <a:gd name="T77" fmla="*/ 35 h 188"/>
              <a:gd name="T78" fmla="*/ 163 w 187"/>
              <a:gd name="T79" fmla="*/ 27 h 188"/>
              <a:gd name="T80" fmla="*/ 71 w 187"/>
              <a:gd name="T81" fmla="*/ 40 h 188"/>
              <a:gd name="T82" fmla="*/ 71 w 187"/>
              <a:gd name="T83" fmla="*/ 48 h 188"/>
              <a:gd name="T84" fmla="*/ 71 w 187"/>
              <a:gd name="T85" fmla="*/ 65 h 188"/>
              <a:gd name="T86" fmla="*/ 71 w 187"/>
              <a:gd name="T87" fmla="*/ 117 h 188"/>
              <a:gd name="T88" fmla="*/ 71 w 187"/>
              <a:gd name="T89" fmla="*/ 129 h 188"/>
              <a:gd name="T90" fmla="*/ 71 w 187"/>
              <a:gd name="T91" fmla="*/ 153 h 188"/>
              <a:gd name="T92" fmla="*/ 71 w 187"/>
              <a:gd name="T93" fmla="*/ 153 h 188"/>
              <a:gd name="T94" fmla="*/ 45 w 187"/>
              <a:gd name="T95" fmla="*/ 176 h 188"/>
              <a:gd name="T96" fmla="*/ 11 w 187"/>
              <a:gd name="T97" fmla="*/ 157 h 188"/>
              <a:gd name="T98" fmla="*/ 35 w 187"/>
              <a:gd name="T99" fmla="*/ 126 h 188"/>
              <a:gd name="T100" fmla="*/ 55 w 187"/>
              <a:gd name="T101" fmla="*/ 128 h 188"/>
              <a:gd name="T102" fmla="*/ 55 w 187"/>
              <a:gd name="T103" fmla="*/ 119 h 188"/>
              <a:gd name="T104" fmla="*/ 55 w 187"/>
              <a:gd name="T105" fmla="*/ 117 h 188"/>
              <a:gd name="T106" fmla="*/ 55 w 187"/>
              <a:gd name="T107" fmla="*/ 65 h 188"/>
              <a:gd name="T108" fmla="*/ 55 w 187"/>
              <a:gd name="T109" fmla="*/ 47 h 188"/>
              <a:gd name="T110" fmla="*/ 55 w 187"/>
              <a:gd name="T111" fmla="*/ 29 h 188"/>
              <a:gd name="T112" fmla="*/ 56 w 187"/>
              <a:gd name="T113" fmla="*/ 29 h 188"/>
              <a:gd name="T114" fmla="*/ 60 w 187"/>
              <a:gd name="T115" fmla="*/ 25 h 188"/>
              <a:gd name="T116" fmla="*/ 171 w 187"/>
              <a:gd name="T117" fmla="*/ 9 h 188"/>
              <a:gd name="T118" fmla="*/ 178 w 187"/>
              <a:gd name="T119" fmla="*/ 13 h 188"/>
              <a:gd name="T120" fmla="*/ 179 w 187"/>
              <a:gd name="T121" fmla="*/ 13 h 188"/>
              <a:gd name="T122" fmla="*/ 179 w 187"/>
              <a:gd name="T123" fmla="*/ 3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7" h="188">
                <a:moveTo>
                  <a:pt x="185" y="25"/>
                </a:moveTo>
                <a:cubicBezTo>
                  <a:pt x="187" y="22"/>
                  <a:pt x="187" y="20"/>
                  <a:pt x="187" y="17"/>
                </a:cubicBezTo>
                <a:cubicBezTo>
                  <a:pt x="186" y="13"/>
                  <a:pt x="186" y="13"/>
                  <a:pt x="186" y="13"/>
                </a:cubicBezTo>
                <a:cubicBezTo>
                  <a:pt x="185" y="5"/>
                  <a:pt x="178" y="0"/>
                  <a:pt x="170" y="1"/>
                </a:cubicBezTo>
                <a:cubicBezTo>
                  <a:pt x="59" y="17"/>
                  <a:pt x="59" y="17"/>
                  <a:pt x="59" y="17"/>
                </a:cubicBezTo>
                <a:cubicBezTo>
                  <a:pt x="59" y="17"/>
                  <a:pt x="59" y="17"/>
                  <a:pt x="59" y="17"/>
                </a:cubicBezTo>
                <a:cubicBezTo>
                  <a:pt x="58" y="17"/>
                  <a:pt x="58" y="17"/>
                  <a:pt x="57" y="18"/>
                </a:cubicBezTo>
                <a:cubicBezTo>
                  <a:pt x="57" y="18"/>
                  <a:pt x="57" y="18"/>
                  <a:pt x="56" y="18"/>
                </a:cubicBezTo>
                <a:cubicBezTo>
                  <a:pt x="51" y="20"/>
                  <a:pt x="47" y="25"/>
                  <a:pt x="47" y="31"/>
                </a:cubicBezTo>
                <a:cubicBezTo>
                  <a:pt x="47" y="117"/>
                  <a:pt x="47" y="117"/>
                  <a:pt x="47" y="117"/>
                </a:cubicBezTo>
                <a:cubicBezTo>
                  <a:pt x="43" y="117"/>
                  <a:pt x="39" y="117"/>
                  <a:pt x="34" y="118"/>
                </a:cubicBezTo>
                <a:cubicBezTo>
                  <a:pt x="14" y="122"/>
                  <a:pt x="0" y="140"/>
                  <a:pt x="4" y="158"/>
                </a:cubicBezTo>
                <a:cubicBezTo>
                  <a:pt x="7" y="177"/>
                  <a:pt x="27" y="188"/>
                  <a:pt x="48" y="184"/>
                </a:cubicBezTo>
                <a:cubicBezTo>
                  <a:pt x="67" y="180"/>
                  <a:pt x="81" y="163"/>
                  <a:pt x="79" y="146"/>
                </a:cubicBezTo>
                <a:cubicBezTo>
                  <a:pt x="79" y="145"/>
                  <a:pt x="79" y="144"/>
                  <a:pt x="79" y="143"/>
                </a:cubicBezTo>
                <a:cubicBezTo>
                  <a:pt x="79" y="47"/>
                  <a:pt x="79" y="47"/>
                  <a:pt x="79" y="47"/>
                </a:cubicBezTo>
                <a:cubicBezTo>
                  <a:pt x="155" y="36"/>
                  <a:pt x="155" y="36"/>
                  <a:pt x="155" y="36"/>
                </a:cubicBezTo>
                <a:cubicBezTo>
                  <a:pt x="155" y="97"/>
                  <a:pt x="155" y="97"/>
                  <a:pt x="155" y="97"/>
                </a:cubicBezTo>
                <a:cubicBezTo>
                  <a:pt x="151" y="97"/>
                  <a:pt x="147" y="97"/>
                  <a:pt x="142" y="98"/>
                </a:cubicBezTo>
                <a:cubicBezTo>
                  <a:pt x="122" y="102"/>
                  <a:pt x="108" y="120"/>
                  <a:pt x="112" y="138"/>
                </a:cubicBezTo>
                <a:cubicBezTo>
                  <a:pt x="115" y="157"/>
                  <a:pt x="135" y="168"/>
                  <a:pt x="156" y="164"/>
                </a:cubicBezTo>
                <a:cubicBezTo>
                  <a:pt x="172" y="161"/>
                  <a:pt x="184" y="149"/>
                  <a:pt x="186" y="135"/>
                </a:cubicBezTo>
                <a:cubicBezTo>
                  <a:pt x="187" y="134"/>
                  <a:pt x="187" y="132"/>
                  <a:pt x="187" y="131"/>
                </a:cubicBezTo>
                <a:cubicBezTo>
                  <a:pt x="187" y="31"/>
                  <a:pt x="187" y="31"/>
                  <a:pt x="187" y="31"/>
                </a:cubicBezTo>
                <a:cubicBezTo>
                  <a:pt x="187" y="29"/>
                  <a:pt x="186" y="27"/>
                  <a:pt x="185" y="25"/>
                </a:cubicBezTo>
                <a:close/>
                <a:moveTo>
                  <a:pt x="179" y="32"/>
                </a:moveTo>
                <a:cubicBezTo>
                  <a:pt x="179" y="49"/>
                  <a:pt x="179" y="49"/>
                  <a:pt x="179" y="49"/>
                </a:cubicBezTo>
                <a:cubicBezTo>
                  <a:pt x="179" y="93"/>
                  <a:pt x="179" y="93"/>
                  <a:pt x="179" y="93"/>
                </a:cubicBezTo>
                <a:cubicBezTo>
                  <a:pt x="179" y="109"/>
                  <a:pt x="179" y="109"/>
                  <a:pt x="179" y="109"/>
                </a:cubicBezTo>
                <a:cubicBezTo>
                  <a:pt x="179" y="133"/>
                  <a:pt x="179" y="133"/>
                  <a:pt x="179" y="133"/>
                </a:cubicBezTo>
                <a:cubicBezTo>
                  <a:pt x="179" y="133"/>
                  <a:pt x="179" y="133"/>
                  <a:pt x="179" y="133"/>
                </a:cubicBezTo>
                <a:cubicBezTo>
                  <a:pt x="176" y="144"/>
                  <a:pt x="166" y="154"/>
                  <a:pt x="153" y="156"/>
                </a:cubicBezTo>
                <a:cubicBezTo>
                  <a:pt x="137" y="159"/>
                  <a:pt x="122" y="151"/>
                  <a:pt x="119" y="137"/>
                </a:cubicBezTo>
                <a:cubicBezTo>
                  <a:pt x="117" y="123"/>
                  <a:pt x="127" y="109"/>
                  <a:pt x="143" y="106"/>
                </a:cubicBezTo>
                <a:cubicBezTo>
                  <a:pt x="150" y="104"/>
                  <a:pt x="157" y="105"/>
                  <a:pt x="163" y="108"/>
                </a:cubicBezTo>
                <a:cubicBezTo>
                  <a:pt x="163" y="99"/>
                  <a:pt x="163" y="99"/>
                  <a:pt x="163" y="99"/>
                </a:cubicBezTo>
                <a:cubicBezTo>
                  <a:pt x="163" y="93"/>
                  <a:pt x="163" y="93"/>
                  <a:pt x="163" y="93"/>
                </a:cubicBezTo>
                <a:cubicBezTo>
                  <a:pt x="163" y="49"/>
                  <a:pt x="163" y="49"/>
                  <a:pt x="163" y="49"/>
                </a:cubicBezTo>
                <a:cubicBezTo>
                  <a:pt x="163" y="35"/>
                  <a:pt x="163" y="35"/>
                  <a:pt x="163" y="35"/>
                </a:cubicBezTo>
                <a:cubicBezTo>
                  <a:pt x="163" y="27"/>
                  <a:pt x="163" y="27"/>
                  <a:pt x="163" y="27"/>
                </a:cubicBezTo>
                <a:cubicBezTo>
                  <a:pt x="71" y="40"/>
                  <a:pt x="71" y="40"/>
                  <a:pt x="71" y="40"/>
                </a:cubicBezTo>
                <a:cubicBezTo>
                  <a:pt x="71" y="48"/>
                  <a:pt x="71" y="48"/>
                  <a:pt x="71" y="48"/>
                </a:cubicBezTo>
                <a:cubicBezTo>
                  <a:pt x="71" y="65"/>
                  <a:pt x="71" y="65"/>
                  <a:pt x="71" y="65"/>
                </a:cubicBezTo>
                <a:cubicBezTo>
                  <a:pt x="71" y="117"/>
                  <a:pt x="71" y="117"/>
                  <a:pt x="71" y="117"/>
                </a:cubicBezTo>
                <a:cubicBezTo>
                  <a:pt x="71" y="129"/>
                  <a:pt x="71" y="129"/>
                  <a:pt x="71" y="129"/>
                </a:cubicBezTo>
                <a:cubicBezTo>
                  <a:pt x="71" y="153"/>
                  <a:pt x="71" y="153"/>
                  <a:pt x="71" y="153"/>
                </a:cubicBezTo>
                <a:cubicBezTo>
                  <a:pt x="71" y="153"/>
                  <a:pt x="71" y="153"/>
                  <a:pt x="71" y="153"/>
                </a:cubicBezTo>
                <a:cubicBezTo>
                  <a:pt x="68" y="164"/>
                  <a:pt x="58" y="174"/>
                  <a:pt x="45" y="176"/>
                </a:cubicBezTo>
                <a:cubicBezTo>
                  <a:pt x="29" y="179"/>
                  <a:pt x="14" y="171"/>
                  <a:pt x="11" y="157"/>
                </a:cubicBezTo>
                <a:cubicBezTo>
                  <a:pt x="9" y="143"/>
                  <a:pt x="19" y="129"/>
                  <a:pt x="35" y="126"/>
                </a:cubicBezTo>
                <a:cubicBezTo>
                  <a:pt x="42" y="124"/>
                  <a:pt x="49" y="125"/>
                  <a:pt x="55" y="128"/>
                </a:cubicBezTo>
                <a:cubicBezTo>
                  <a:pt x="55" y="119"/>
                  <a:pt x="55" y="119"/>
                  <a:pt x="55" y="119"/>
                </a:cubicBezTo>
                <a:cubicBezTo>
                  <a:pt x="55" y="117"/>
                  <a:pt x="55" y="117"/>
                  <a:pt x="55" y="117"/>
                </a:cubicBezTo>
                <a:cubicBezTo>
                  <a:pt x="55" y="65"/>
                  <a:pt x="55" y="65"/>
                  <a:pt x="55" y="65"/>
                </a:cubicBezTo>
                <a:cubicBezTo>
                  <a:pt x="55" y="47"/>
                  <a:pt x="55" y="47"/>
                  <a:pt x="55" y="47"/>
                </a:cubicBezTo>
                <a:cubicBezTo>
                  <a:pt x="55" y="29"/>
                  <a:pt x="55" y="29"/>
                  <a:pt x="55" y="29"/>
                </a:cubicBezTo>
                <a:cubicBezTo>
                  <a:pt x="56" y="29"/>
                  <a:pt x="56" y="29"/>
                  <a:pt x="56" y="29"/>
                </a:cubicBezTo>
                <a:cubicBezTo>
                  <a:pt x="56" y="27"/>
                  <a:pt x="58" y="25"/>
                  <a:pt x="60" y="25"/>
                </a:cubicBezTo>
                <a:cubicBezTo>
                  <a:pt x="171" y="9"/>
                  <a:pt x="171" y="9"/>
                  <a:pt x="171" y="9"/>
                </a:cubicBezTo>
                <a:cubicBezTo>
                  <a:pt x="174" y="9"/>
                  <a:pt x="177" y="10"/>
                  <a:pt x="178" y="13"/>
                </a:cubicBezTo>
                <a:cubicBezTo>
                  <a:pt x="179" y="13"/>
                  <a:pt x="179" y="13"/>
                  <a:pt x="179" y="13"/>
                </a:cubicBezTo>
                <a:lnTo>
                  <a:pt x="179" y="32"/>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7" name="Freeform 19"/>
          <p:cNvSpPr>
            <a:spLocks noEditPoints="1"/>
          </p:cNvSpPr>
          <p:nvPr/>
        </p:nvSpPr>
        <p:spPr bwMode="auto">
          <a:xfrm>
            <a:off x="1840230" y="2590165"/>
            <a:ext cx="386080" cy="386080"/>
          </a:xfrm>
          <a:custGeom>
            <a:avLst/>
            <a:gdLst>
              <a:gd name="T0" fmla="*/ 182 w 184"/>
              <a:gd name="T1" fmla="*/ 88 h 184"/>
              <a:gd name="T2" fmla="*/ 176 w 184"/>
              <a:gd name="T3" fmla="*/ 88 h 184"/>
              <a:gd name="T4" fmla="*/ 96 w 184"/>
              <a:gd name="T5" fmla="*/ 8 h 184"/>
              <a:gd name="T6" fmla="*/ 96 w 184"/>
              <a:gd name="T7" fmla="*/ 2 h 184"/>
              <a:gd name="T8" fmla="*/ 94 w 184"/>
              <a:gd name="T9" fmla="*/ 0 h 184"/>
              <a:gd name="T10" fmla="*/ 90 w 184"/>
              <a:gd name="T11" fmla="*/ 0 h 184"/>
              <a:gd name="T12" fmla="*/ 88 w 184"/>
              <a:gd name="T13" fmla="*/ 2 h 184"/>
              <a:gd name="T14" fmla="*/ 88 w 184"/>
              <a:gd name="T15" fmla="*/ 8 h 184"/>
              <a:gd name="T16" fmla="*/ 8 w 184"/>
              <a:gd name="T17" fmla="*/ 88 h 184"/>
              <a:gd name="T18" fmla="*/ 2 w 184"/>
              <a:gd name="T19" fmla="*/ 88 h 184"/>
              <a:gd name="T20" fmla="*/ 0 w 184"/>
              <a:gd name="T21" fmla="*/ 90 h 184"/>
              <a:gd name="T22" fmla="*/ 0 w 184"/>
              <a:gd name="T23" fmla="*/ 94 h 184"/>
              <a:gd name="T24" fmla="*/ 2 w 184"/>
              <a:gd name="T25" fmla="*/ 96 h 184"/>
              <a:gd name="T26" fmla="*/ 8 w 184"/>
              <a:gd name="T27" fmla="*/ 96 h 184"/>
              <a:gd name="T28" fmla="*/ 88 w 184"/>
              <a:gd name="T29" fmla="*/ 176 h 184"/>
              <a:gd name="T30" fmla="*/ 88 w 184"/>
              <a:gd name="T31" fmla="*/ 182 h 184"/>
              <a:gd name="T32" fmla="*/ 90 w 184"/>
              <a:gd name="T33" fmla="*/ 184 h 184"/>
              <a:gd name="T34" fmla="*/ 94 w 184"/>
              <a:gd name="T35" fmla="*/ 184 h 184"/>
              <a:gd name="T36" fmla="*/ 96 w 184"/>
              <a:gd name="T37" fmla="*/ 182 h 184"/>
              <a:gd name="T38" fmla="*/ 96 w 184"/>
              <a:gd name="T39" fmla="*/ 176 h 184"/>
              <a:gd name="T40" fmla="*/ 176 w 184"/>
              <a:gd name="T41" fmla="*/ 96 h 184"/>
              <a:gd name="T42" fmla="*/ 182 w 184"/>
              <a:gd name="T43" fmla="*/ 96 h 184"/>
              <a:gd name="T44" fmla="*/ 184 w 184"/>
              <a:gd name="T45" fmla="*/ 94 h 184"/>
              <a:gd name="T46" fmla="*/ 184 w 184"/>
              <a:gd name="T47" fmla="*/ 90 h 184"/>
              <a:gd name="T48" fmla="*/ 182 w 184"/>
              <a:gd name="T49" fmla="*/ 88 h 184"/>
              <a:gd name="T50" fmla="*/ 92 w 184"/>
              <a:gd name="T51" fmla="*/ 168 h 184"/>
              <a:gd name="T52" fmla="*/ 16 w 184"/>
              <a:gd name="T53" fmla="*/ 92 h 184"/>
              <a:gd name="T54" fmla="*/ 92 w 184"/>
              <a:gd name="T55" fmla="*/ 16 h 184"/>
              <a:gd name="T56" fmla="*/ 168 w 184"/>
              <a:gd name="T57" fmla="*/ 92 h 184"/>
              <a:gd name="T58" fmla="*/ 92 w 184"/>
              <a:gd name="T59" fmla="*/ 168 h 184"/>
              <a:gd name="T60" fmla="*/ 92 w 184"/>
              <a:gd name="T61" fmla="*/ 56 h 184"/>
              <a:gd name="T62" fmla="*/ 56 w 184"/>
              <a:gd name="T63" fmla="*/ 92 h 184"/>
              <a:gd name="T64" fmla="*/ 92 w 184"/>
              <a:gd name="T65" fmla="*/ 128 h 184"/>
              <a:gd name="T66" fmla="*/ 128 w 184"/>
              <a:gd name="T67" fmla="*/ 92 h 184"/>
              <a:gd name="T68" fmla="*/ 92 w 184"/>
              <a:gd name="T69" fmla="*/ 56 h 184"/>
              <a:gd name="T70" fmla="*/ 92 w 184"/>
              <a:gd name="T71" fmla="*/ 120 h 184"/>
              <a:gd name="T72" fmla="*/ 64 w 184"/>
              <a:gd name="T73" fmla="*/ 92 h 184"/>
              <a:gd name="T74" fmla="*/ 92 w 184"/>
              <a:gd name="T75" fmla="*/ 64 h 184"/>
              <a:gd name="T76" fmla="*/ 120 w 184"/>
              <a:gd name="T77" fmla="*/ 92 h 184"/>
              <a:gd name="T78" fmla="*/ 92 w 184"/>
              <a:gd name="T79" fmla="*/ 12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184">
                <a:moveTo>
                  <a:pt x="182" y="88"/>
                </a:moveTo>
                <a:cubicBezTo>
                  <a:pt x="176" y="88"/>
                  <a:pt x="176" y="88"/>
                  <a:pt x="176" y="88"/>
                </a:cubicBezTo>
                <a:cubicBezTo>
                  <a:pt x="174" y="45"/>
                  <a:pt x="139" y="10"/>
                  <a:pt x="96" y="8"/>
                </a:cubicBezTo>
                <a:cubicBezTo>
                  <a:pt x="96" y="2"/>
                  <a:pt x="96" y="2"/>
                  <a:pt x="96" y="2"/>
                </a:cubicBezTo>
                <a:cubicBezTo>
                  <a:pt x="96" y="1"/>
                  <a:pt x="95" y="0"/>
                  <a:pt x="94" y="0"/>
                </a:cubicBezTo>
                <a:cubicBezTo>
                  <a:pt x="90" y="0"/>
                  <a:pt x="90" y="0"/>
                  <a:pt x="90" y="0"/>
                </a:cubicBezTo>
                <a:cubicBezTo>
                  <a:pt x="89" y="0"/>
                  <a:pt x="88" y="1"/>
                  <a:pt x="88" y="2"/>
                </a:cubicBezTo>
                <a:cubicBezTo>
                  <a:pt x="88" y="8"/>
                  <a:pt x="88" y="8"/>
                  <a:pt x="88" y="8"/>
                </a:cubicBezTo>
                <a:cubicBezTo>
                  <a:pt x="45" y="10"/>
                  <a:pt x="10" y="45"/>
                  <a:pt x="8" y="88"/>
                </a:cubicBezTo>
                <a:cubicBezTo>
                  <a:pt x="2" y="88"/>
                  <a:pt x="2" y="88"/>
                  <a:pt x="2" y="88"/>
                </a:cubicBezTo>
                <a:cubicBezTo>
                  <a:pt x="1" y="88"/>
                  <a:pt x="0" y="89"/>
                  <a:pt x="0" y="90"/>
                </a:cubicBezTo>
                <a:cubicBezTo>
                  <a:pt x="0" y="94"/>
                  <a:pt x="0" y="94"/>
                  <a:pt x="0" y="94"/>
                </a:cubicBezTo>
                <a:cubicBezTo>
                  <a:pt x="0" y="95"/>
                  <a:pt x="1" y="96"/>
                  <a:pt x="2" y="96"/>
                </a:cubicBezTo>
                <a:cubicBezTo>
                  <a:pt x="8" y="96"/>
                  <a:pt x="8" y="96"/>
                  <a:pt x="8" y="96"/>
                </a:cubicBezTo>
                <a:cubicBezTo>
                  <a:pt x="10" y="139"/>
                  <a:pt x="45" y="174"/>
                  <a:pt x="88" y="176"/>
                </a:cubicBezTo>
                <a:cubicBezTo>
                  <a:pt x="88" y="182"/>
                  <a:pt x="88" y="182"/>
                  <a:pt x="88" y="182"/>
                </a:cubicBezTo>
                <a:cubicBezTo>
                  <a:pt x="88" y="183"/>
                  <a:pt x="89" y="184"/>
                  <a:pt x="90" y="184"/>
                </a:cubicBezTo>
                <a:cubicBezTo>
                  <a:pt x="94" y="184"/>
                  <a:pt x="94" y="184"/>
                  <a:pt x="94" y="184"/>
                </a:cubicBezTo>
                <a:cubicBezTo>
                  <a:pt x="95" y="184"/>
                  <a:pt x="96" y="183"/>
                  <a:pt x="96" y="182"/>
                </a:cubicBezTo>
                <a:cubicBezTo>
                  <a:pt x="96" y="176"/>
                  <a:pt x="96" y="176"/>
                  <a:pt x="96" y="176"/>
                </a:cubicBezTo>
                <a:cubicBezTo>
                  <a:pt x="139" y="174"/>
                  <a:pt x="174" y="139"/>
                  <a:pt x="176" y="96"/>
                </a:cubicBezTo>
                <a:cubicBezTo>
                  <a:pt x="182" y="96"/>
                  <a:pt x="182" y="96"/>
                  <a:pt x="182" y="96"/>
                </a:cubicBezTo>
                <a:cubicBezTo>
                  <a:pt x="183" y="96"/>
                  <a:pt x="184" y="95"/>
                  <a:pt x="184" y="94"/>
                </a:cubicBezTo>
                <a:cubicBezTo>
                  <a:pt x="184" y="90"/>
                  <a:pt x="184" y="90"/>
                  <a:pt x="184" y="90"/>
                </a:cubicBezTo>
                <a:cubicBezTo>
                  <a:pt x="184" y="89"/>
                  <a:pt x="183" y="88"/>
                  <a:pt x="182" y="88"/>
                </a:cubicBezTo>
                <a:close/>
                <a:moveTo>
                  <a:pt x="92" y="168"/>
                </a:moveTo>
                <a:cubicBezTo>
                  <a:pt x="50" y="168"/>
                  <a:pt x="16" y="134"/>
                  <a:pt x="16" y="92"/>
                </a:cubicBezTo>
                <a:cubicBezTo>
                  <a:pt x="16" y="50"/>
                  <a:pt x="50" y="16"/>
                  <a:pt x="92" y="16"/>
                </a:cubicBezTo>
                <a:cubicBezTo>
                  <a:pt x="134" y="16"/>
                  <a:pt x="168" y="50"/>
                  <a:pt x="168" y="92"/>
                </a:cubicBezTo>
                <a:cubicBezTo>
                  <a:pt x="168" y="134"/>
                  <a:pt x="134" y="168"/>
                  <a:pt x="92" y="168"/>
                </a:cubicBezTo>
                <a:close/>
                <a:moveTo>
                  <a:pt x="92" y="56"/>
                </a:moveTo>
                <a:cubicBezTo>
                  <a:pt x="72" y="56"/>
                  <a:pt x="56" y="72"/>
                  <a:pt x="56" y="92"/>
                </a:cubicBezTo>
                <a:cubicBezTo>
                  <a:pt x="56" y="112"/>
                  <a:pt x="72" y="128"/>
                  <a:pt x="92" y="128"/>
                </a:cubicBezTo>
                <a:cubicBezTo>
                  <a:pt x="112" y="128"/>
                  <a:pt x="128" y="112"/>
                  <a:pt x="128" y="92"/>
                </a:cubicBezTo>
                <a:cubicBezTo>
                  <a:pt x="128" y="72"/>
                  <a:pt x="112" y="56"/>
                  <a:pt x="92" y="56"/>
                </a:cubicBezTo>
                <a:close/>
                <a:moveTo>
                  <a:pt x="92" y="120"/>
                </a:moveTo>
                <a:cubicBezTo>
                  <a:pt x="77" y="120"/>
                  <a:pt x="64" y="107"/>
                  <a:pt x="64" y="92"/>
                </a:cubicBezTo>
                <a:cubicBezTo>
                  <a:pt x="64" y="77"/>
                  <a:pt x="77" y="64"/>
                  <a:pt x="92" y="64"/>
                </a:cubicBezTo>
                <a:cubicBezTo>
                  <a:pt x="107" y="64"/>
                  <a:pt x="120" y="77"/>
                  <a:pt x="120" y="92"/>
                </a:cubicBezTo>
                <a:cubicBezTo>
                  <a:pt x="120" y="107"/>
                  <a:pt x="107" y="120"/>
                  <a:pt x="92" y="12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8" name="Freeform 20"/>
          <p:cNvSpPr>
            <a:spLocks noEditPoints="1"/>
          </p:cNvSpPr>
          <p:nvPr/>
        </p:nvSpPr>
        <p:spPr bwMode="auto">
          <a:xfrm>
            <a:off x="3308985" y="2629853"/>
            <a:ext cx="386080" cy="306705"/>
          </a:xfrm>
          <a:custGeom>
            <a:avLst/>
            <a:gdLst>
              <a:gd name="T0" fmla="*/ 166 w 184"/>
              <a:gd name="T1" fmla="*/ 4 h 146"/>
              <a:gd name="T2" fmla="*/ 136 w 184"/>
              <a:gd name="T3" fmla="*/ 35 h 146"/>
              <a:gd name="T4" fmla="*/ 136 w 184"/>
              <a:gd name="T5" fmla="*/ 17 h 146"/>
              <a:gd name="T6" fmla="*/ 120 w 184"/>
              <a:gd name="T7" fmla="*/ 1 h 146"/>
              <a:gd name="T8" fmla="*/ 16 w 184"/>
              <a:gd name="T9" fmla="*/ 1 h 146"/>
              <a:gd name="T10" fmla="*/ 0 w 184"/>
              <a:gd name="T11" fmla="*/ 17 h 146"/>
              <a:gd name="T12" fmla="*/ 0 w 184"/>
              <a:gd name="T13" fmla="*/ 129 h 146"/>
              <a:gd name="T14" fmla="*/ 16 w 184"/>
              <a:gd name="T15" fmla="*/ 145 h 146"/>
              <a:gd name="T16" fmla="*/ 120 w 184"/>
              <a:gd name="T17" fmla="*/ 145 h 146"/>
              <a:gd name="T18" fmla="*/ 136 w 184"/>
              <a:gd name="T19" fmla="*/ 129 h 146"/>
              <a:gd name="T20" fmla="*/ 136 w 184"/>
              <a:gd name="T21" fmla="*/ 110 h 146"/>
              <a:gd name="T22" fmla="*/ 166 w 184"/>
              <a:gd name="T23" fmla="*/ 142 h 146"/>
              <a:gd name="T24" fmla="*/ 184 w 184"/>
              <a:gd name="T25" fmla="*/ 142 h 146"/>
              <a:gd name="T26" fmla="*/ 184 w 184"/>
              <a:gd name="T27" fmla="*/ 4 h 146"/>
              <a:gd name="T28" fmla="*/ 166 w 184"/>
              <a:gd name="T29" fmla="*/ 4 h 146"/>
              <a:gd name="T30" fmla="*/ 128 w 184"/>
              <a:gd name="T31" fmla="*/ 92 h 146"/>
              <a:gd name="T32" fmla="*/ 128 w 184"/>
              <a:gd name="T33" fmla="*/ 129 h 146"/>
              <a:gd name="T34" fmla="*/ 120 w 184"/>
              <a:gd name="T35" fmla="*/ 137 h 146"/>
              <a:gd name="T36" fmla="*/ 16 w 184"/>
              <a:gd name="T37" fmla="*/ 137 h 146"/>
              <a:gd name="T38" fmla="*/ 8 w 184"/>
              <a:gd name="T39" fmla="*/ 129 h 146"/>
              <a:gd name="T40" fmla="*/ 8 w 184"/>
              <a:gd name="T41" fmla="*/ 17 h 146"/>
              <a:gd name="T42" fmla="*/ 16 w 184"/>
              <a:gd name="T43" fmla="*/ 9 h 146"/>
              <a:gd name="T44" fmla="*/ 120 w 184"/>
              <a:gd name="T45" fmla="*/ 9 h 146"/>
              <a:gd name="T46" fmla="*/ 128 w 184"/>
              <a:gd name="T47" fmla="*/ 17 h 146"/>
              <a:gd name="T48" fmla="*/ 128 w 184"/>
              <a:gd name="T49" fmla="*/ 54 h 146"/>
              <a:gd name="T50" fmla="*/ 176 w 184"/>
              <a:gd name="T51" fmla="*/ 7 h 146"/>
              <a:gd name="T52" fmla="*/ 176 w 184"/>
              <a:gd name="T53" fmla="*/ 139 h 146"/>
              <a:gd name="T54" fmla="*/ 128 w 184"/>
              <a:gd name="T55"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146">
                <a:moveTo>
                  <a:pt x="166" y="4"/>
                </a:moveTo>
                <a:cubicBezTo>
                  <a:pt x="136" y="35"/>
                  <a:pt x="136" y="35"/>
                  <a:pt x="136" y="35"/>
                </a:cubicBezTo>
                <a:cubicBezTo>
                  <a:pt x="136" y="17"/>
                  <a:pt x="136" y="17"/>
                  <a:pt x="136" y="17"/>
                </a:cubicBezTo>
                <a:cubicBezTo>
                  <a:pt x="136" y="8"/>
                  <a:pt x="129" y="1"/>
                  <a:pt x="120" y="1"/>
                </a:cubicBezTo>
                <a:cubicBezTo>
                  <a:pt x="16" y="1"/>
                  <a:pt x="16" y="1"/>
                  <a:pt x="16" y="1"/>
                </a:cubicBezTo>
                <a:cubicBezTo>
                  <a:pt x="7" y="1"/>
                  <a:pt x="0" y="8"/>
                  <a:pt x="0" y="17"/>
                </a:cubicBezTo>
                <a:cubicBezTo>
                  <a:pt x="0" y="129"/>
                  <a:pt x="0" y="129"/>
                  <a:pt x="0" y="129"/>
                </a:cubicBezTo>
                <a:cubicBezTo>
                  <a:pt x="0" y="138"/>
                  <a:pt x="7" y="145"/>
                  <a:pt x="16" y="145"/>
                </a:cubicBezTo>
                <a:cubicBezTo>
                  <a:pt x="120" y="145"/>
                  <a:pt x="120" y="145"/>
                  <a:pt x="120" y="145"/>
                </a:cubicBezTo>
                <a:cubicBezTo>
                  <a:pt x="129" y="145"/>
                  <a:pt x="136" y="138"/>
                  <a:pt x="136" y="129"/>
                </a:cubicBezTo>
                <a:cubicBezTo>
                  <a:pt x="136" y="110"/>
                  <a:pt x="136" y="110"/>
                  <a:pt x="136" y="110"/>
                </a:cubicBezTo>
                <a:cubicBezTo>
                  <a:pt x="166" y="142"/>
                  <a:pt x="166" y="142"/>
                  <a:pt x="166" y="142"/>
                </a:cubicBezTo>
                <a:cubicBezTo>
                  <a:pt x="171" y="146"/>
                  <a:pt x="179" y="146"/>
                  <a:pt x="184" y="142"/>
                </a:cubicBezTo>
                <a:cubicBezTo>
                  <a:pt x="184" y="4"/>
                  <a:pt x="184" y="4"/>
                  <a:pt x="184" y="4"/>
                </a:cubicBezTo>
                <a:cubicBezTo>
                  <a:pt x="179" y="0"/>
                  <a:pt x="171" y="0"/>
                  <a:pt x="166" y="4"/>
                </a:cubicBezTo>
                <a:close/>
                <a:moveTo>
                  <a:pt x="128" y="92"/>
                </a:moveTo>
                <a:cubicBezTo>
                  <a:pt x="128" y="129"/>
                  <a:pt x="128" y="129"/>
                  <a:pt x="128" y="129"/>
                </a:cubicBezTo>
                <a:cubicBezTo>
                  <a:pt x="128" y="133"/>
                  <a:pt x="124" y="137"/>
                  <a:pt x="120" y="137"/>
                </a:cubicBezTo>
                <a:cubicBezTo>
                  <a:pt x="16" y="137"/>
                  <a:pt x="16" y="137"/>
                  <a:pt x="16" y="137"/>
                </a:cubicBezTo>
                <a:cubicBezTo>
                  <a:pt x="12" y="137"/>
                  <a:pt x="8" y="133"/>
                  <a:pt x="8" y="129"/>
                </a:cubicBezTo>
                <a:cubicBezTo>
                  <a:pt x="8" y="17"/>
                  <a:pt x="8" y="17"/>
                  <a:pt x="8" y="17"/>
                </a:cubicBezTo>
                <a:cubicBezTo>
                  <a:pt x="8" y="13"/>
                  <a:pt x="12" y="9"/>
                  <a:pt x="16" y="9"/>
                </a:cubicBezTo>
                <a:cubicBezTo>
                  <a:pt x="120" y="9"/>
                  <a:pt x="120" y="9"/>
                  <a:pt x="120" y="9"/>
                </a:cubicBezTo>
                <a:cubicBezTo>
                  <a:pt x="124" y="9"/>
                  <a:pt x="128" y="13"/>
                  <a:pt x="128" y="17"/>
                </a:cubicBezTo>
                <a:cubicBezTo>
                  <a:pt x="128" y="54"/>
                  <a:pt x="128" y="54"/>
                  <a:pt x="128" y="54"/>
                </a:cubicBezTo>
                <a:cubicBezTo>
                  <a:pt x="140" y="42"/>
                  <a:pt x="161" y="22"/>
                  <a:pt x="176" y="7"/>
                </a:cubicBezTo>
                <a:cubicBezTo>
                  <a:pt x="176" y="7"/>
                  <a:pt x="176" y="139"/>
                  <a:pt x="176" y="139"/>
                </a:cubicBezTo>
                <a:cubicBezTo>
                  <a:pt x="161" y="125"/>
                  <a:pt x="140" y="104"/>
                  <a:pt x="128" y="92"/>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9" name="Freeform 21"/>
          <p:cNvSpPr>
            <a:spLocks noEditPoints="1"/>
          </p:cNvSpPr>
          <p:nvPr/>
        </p:nvSpPr>
        <p:spPr bwMode="auto">
          <a:xfrm>
            <a:off x="7602855" y="2590165"/>
            <a:ext cx="318770" cy="386080"/>
          </a:xfrm>
          <a:custGeom>
            <a:avLst/>
            <a:gdLst>
              <a:gd name="T0" fmla="*/ 76 w 152"/>
              <a:gd name="T1" fmla="*/ 0 h 184"/>
              <a:gd name="T2" fmla="*/ 0 w 152"/>
              <a:gd name="T3" fmla="*/ 76 h 184"/>
              <a:gd name="T4" fmla="*/ 76 w 152"/>
              <a:gd name="T5" fmla="*/ 184 h 184"/>
              <a:gd name="T6" fmla="*/ 152 w 152"/>
              <a:gd name="T7" fmla="*/ 76 h 184"/>
              <a:gd name="T8" fmla="*/ 76 w 152"/>
              <a:gd name="T9" fmla="*/ 0 h 184"/>
              <a:gd name="T10" fmla="*/ 76 w 152"/>
              <a:gd name="T11" fmla="*/ 176 h 184"/>
              <a:gd name="T12" fmla="*/ 8 w 152"/>
              <a:gd name="T13" fmla="*/ 76 h 184"/>
              <a:gd name="T14" fmla="*/ 76 w 152"/>
              <a:gd name="T15" fmla="*/ 8 h 184"/>
              <a:gd name="T16" fmla="*/ 144 w 152"/>
              <a:gd name="T17" fmla="*/ 76 h 184"/>
              <a:gd name="T18" fmla="*/ 76 w 152"/>
              <a:gd name="T19" fmla="*/ 176 h 184"/>
              <a:gd name="T20" fmla="*/ 76 w 152"/>
              <a:gd name="T21" fmla="*/ 48 h 184"/>
              <a:gd name="T22" fmla="*/ 48 w 152"/>
              <a:gd name="T23" fmla="*/ 76 h 184"/>
              <a:gd name="T24" fmla="*/ 76 w 152"/>
              <a:gd name="T25" fmla="*/ 104 h 184"/>
              <a:gd name="T26" fmla="*/ 104 w 152"/>
              <a:gd name="T27" fmla="*/ 76 h 184"/>
              <a:gd name="T28" fmla="*/ 76 w 152"/>
              <a:gd name="T29" fmla="*/ 48 h 184"/>
              <a:gd name="T30" fmla="*/ 76 w 152"/>
              <a:gd name="T31" fmla="*/ 96 h 184"/>
              <a:gd name="T32" fmla="*/ 56 w 152"/>
              <a:gd name="T33" fmla="*/ 76 h 184"/>
              <a:gd name="T34" fmla="*/ 76 w 152"/>
              <a:gd name="T35" fmla="*/ 56 h 184"/>
              <a:gd name="T36" fmla="*/ 96 w 152"/>
              <a:gd name="T37" fmla="*/ 76 h 184"/>
              <a:gd name="T38" fmla="*/ 76 w 152"/>
              <a:gd name="T39" fmla="*/ 9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84">
                <a:moveTo>
                  <a:pt x="76" y="0"/>
                </a:moveTo>
                <a:cubicBezTo>
                  <a:pt x="34" y="0"/>
                  <a:pt x="0" y="34"/>
                  <a:pt x="0" y="76"/>
                </a:cubicBezTo>
                <a:cubicBezTo>
                  <a:pt x="0" y="118"/>
                  <a:pt x="56" y="184"/>
                  <a:pt x="76" y="184"/>
                </a:cubicBezTo>
                <a:cubicBezTo>
                  <a:pt x="96" y="184"/>
                  <a:pt x="152" y="118"/>
                  <a:pt x="152" y="76"/>
                </a:cubicBezTo>
                <a:cubicBezTo>
                  <a:pt x="152" y="34"/>
                  <a:pt x="118" y="0"/>
                  <a:pt x="76" y="0"/>
                </a:cubicBezTo>
                <a:close/>
                <a:moveTo>
                  <a:pt x="76" y="176"/>
                </a:moveTo>
                <a:cubicBezTo>
                  <a:pt x="63" y="176"/>
                  <a:pt x="8" y="114"/>
                  <a:pt x="8" y="76"/>
                </a:cubicBezTo>
                <a:cubicBezTo>
                  <a:pt x="8" y="38"/>
                  <a:pt x="38" y="8"/>
                  <a:pt x="76" y="8"/>
                </a:cubicBezTo>
                <a:cubicBezTo>
                  <a:pt x="114" y="8"/>
                  <a:pt x="144" y="38"/>
                  <a:pt x="144" y="76"/>
                </a:cubicBezTo>
                <a:cubicBezTo>
                  <a:pt x="144" y="114"/>
                  <a:pt x="89" y="176"/>
                  <a:pt x="76" y="176"/>
                </a:cubicBezTo>
                <a:close/>
                <a:moveTo>
                  <a:pt x="76" y="48"/>
                </a:moveTo>
                <a:cubicBezTo>
                  <a:pt x="61" y="48"/>
                  <a:pt x="48" y="61"/>
                  <a:pt x="48" y="76"/>
                </a:cubicBezTo>
                <a:cubicBezTo>
                  <a:pt x="48" y="91"/>
                  <a:pt x="61" y="104"/>
                  <a:pt x="76" y="104"/>
                </a:cubicBezTo>
                <a:cubicBezTo>
                  <a:pt x="91" y="104"/>
                  <a:pt x="104" y="91"/>
                  <a:pt x="104" y="76"/>
                </a:cubicBezTo>
                <a:cubicBezTo>
                  <a:pt x="104" y="61"/>
                  <a:pt x="91" y="48"/>
                  <a:pt x="76" y="48"/>
                </a:cubicBezTo>
                <a:close/>
                <a:moveTo>
                  <a:pt x="76" y="96"/>
                </a:moveTo>
                <a:cubicBezTo>
                  <a:pt x="65" y="96"/>
                  <a:pt x="56" y="87"/>
                  <a:pt x="56" y="76"/>
                </a:cubicBezTo>
                <a:cubicBezTo>
                  <a:pt x="56" y="65"/>
                  <a:pt x="65" y="56"/>
                  <a:pt x="76" y="56"/>
                </a:cubicBezTo>
                <a:cubicBezTo>
                  <a:pt x="87" y="56"/>
                  <a:pt x="96" y="65"/>
                  <a:pt x="96" y="76"/>
                </a:cubicBezTo>
                <a:cubicBezTo>
                  <a:pt x="96" y="87"/>
                  <a:pt x="87" y="96"/>
                  <a:pt x="76" y="9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0" name="Freeform 22"/>
          <p:cNvSpPr>
            <a:spLocks noEditPoints="1"/>
          </p:cNvSpPr>
          <p:nvPr/>
        </p:nvSpPr>
        <p:spPr bwMode="auto">
          <a:xfrm>
            <a:off x="4719955" y="2598103"/>
            <a:ext cx="386080" cy="370205"/>
          </a:xfrm>
          <a:custGeom>
            <a:avLst/>
            <a:gdLst>
              <a:gd name="T0" fmla="*/ 134 w 184"/>
              <a:gd name="T1" fmla="*/ 84 h 176"/>
              <a:gd name="T2" fmla="*/ 148 w 184"/>
              <a:gd name="T3" fmla="*/ 48 h 176"/>
              <a:gd name="T4" fmla="*/ 142 w 184"/>
              <a:gd name="T5" fmla="*/ 44 h 176"/>
              <a:gd name="T6" fmla="*/ 128 w 184"/>
              <a:gd name="T7" fmla="*/ 80 h 176"/>
              <a:gd name="T8" fmla="*/ 156 w 184"/>
              <a:gd name="T9" fmla="*/ 144 h 176"/>
              <a:gd name="T10" fmla="*/ 156 w 184"/>
              <a:gd name="T11" fmla="*/ 176 h 176"/>
              <a:gd name="T12" fmla="*/ 156 w 184"/>
              <a:gd name="T13" fmla="*/ 144 h 176"/>
              <a:gd name="T14" fmla="*/ 148 w 184"/>
              <a:gd name="T15" fmla="*/ 160 h 176"/>
              <a:gd name="T16" fmla="*/ 164 w 184"/>
              <a:gd name="T17" fmla="*/ 160 h 176"/>
              <a:gd name="T18" fmla="*/ 76 w 184"/>
              <a:gd name="T19" fmla="*/ 144 h 176"/>
              <a:gd name="T20" fmla="*/ 76 w 184"/>
              <a:gd name="T21" fmla="*/ 176 h 176"/>
              <a:gd name="T22" fmla="*/ 76 w 184"/>
              <a:gd name="T23" fmla="*/ 144 h 176"/>
              <a:gd name="T24" fmla="*/ 68 w 184"/>
              <a:gd name="T25" fmla="*/ 160 h 176"/>
              <a:gd name="T26" fmla="*/ 84 w 184"/>
              <a:gd name="T27" fmla="*/ 160 h 176"/>
              <a:gd name="T28" fmla="*/ 182 w 184"/>
              <a:gd name="T29" fmla="*/ 24 h 176"/>
              <a:gd name="T30" fmla="*/ 40 w 184"/>
              <a:gd name="T31" fmla="*/ 25 h 176"/>
              <a:gd name="T32" fmla="*/ 32 w 184"/>
              <a:gd name="T33" fmla="*/ 3 h 176"/>
              <a:gd name="T34" fmla="*/ 30 w 184"/>
              <a:gd name="T35" fmla="*/ 0 h 176"/>
              <a:gd name="T36" fmla="*/ 0 w 184"/>
              <a:gd name="T37" fmla="*/ 2 h 176"/>
              <a:gd name="T38" fmla="*/ 2 w 184"/>
              <a:gd name="T39" fmla="*/ 8 h 176"/>
              <a:gd name="T40" fmla="*/ 55 w 184"/>
              <a:gd name="T41" fmla="*/ 98 h 176"/>
              <a:gd name="T42" fmla="*/ 56 w 184"/>
              <a:gd name="T43" fmla="*/ 99 h 176"/>
              <a:gd name="T44" fmla="*/ 44 w 184"/>
              <a:gd name="T45" fmla="*/ 129 h 176"/>
              <a:gd name="T46" fmla="*/ 44 w 184"/>
              <a:gd name="T47" fmla="*/ 131 h 176"/>
              <a:gd name="T48" fmla="*/ 46 w 184"/>
              <a:gd name="T49" fmla="*/ 136 h 176"/>
              <a:gd name="T50" fmla="*/ 172 w 184"/>
              <a:gd name="T51" fmla="*/ 134 h 176"/>
              <a:gd name="T52" fmla="*/ 170 w 184"/>
              <a:gd name="T53" fmla="*/ 128 h 176"/>
              <a:gd name="T54" fmla="*/ 62 w 184"/>
              <a:gd name="T55" fmla="*/ 104 h 176"/>
              <a:gd name="T56" fmla="*/ 164 w 184"/>
              <a:gd name="T57" fmla="*/ 102 h 176"/>
              <a:gd name="T58" fmla="*/ 183 w 184"/>
              <a:gd name="T59" fmla="*/ 32 h 176"/>
              <a:gd name="T60" fmla="*/ 184 w 184"/>
              <a:gd name="T61" fmla="*/ 26 h 176"/>
              <a:gd name="T62" fmla="*/ 156 w 184"/>
              <a:gd name="T63" fmla="*/ 96 h 176"/>
              <a:gd name="T64" fmla="*/ 63 w 184"/>
              <a:gd name="T65" fmla="*/ 96 h 176"/>
              <a:gd name="T66" fmla="*/ 174 w 184"/>
              <a:gd name="T67" fmla="*/ 32 h 176"/>
              <a:gd name="T68" fmla="*/ 80 w 184"/>
              <a:gd name="T69" fmla="*/ 82 h 176"/>
              <a:gd name="T70" fmla="*/ 87 w 184"/>
              <a:gd name="T71" fmla="*/ 83 h 176"/>
              <a:gd name="T72" fmla="*/ 78 w 184"/>
              <a:gd name="T73" fmla="*/ 46 h 176"/>
              <a:gd name="T74" fmla="*/ 71 w 184"/>
              <a:gd name="T75" fmla="*/ 45 h 176"/>
              <a:gd name="T76" fmla="*/ 80 w 184"/>
              <a:gd name="T77" fmla="*/ 82 h 176"/>
              <a:gd name="T78" fmla="*/ 110 w 184"/>
              <a:gd name="T79" fmla="*/ 84 h 176"/>
              <a:gd name="T80" fmla="*/ 112 w 184"/>
              <a:gd name="T81" fmla="*/ 46 h 176"/>
              <a:gd name="T82" fmla="*/ 106 w 184"/>
              <a:gd name="T83" fmla="*/ 44 h 176"/>
              <a:gd name="T84" fmla="*/ 104 w 184"/>
              <a:gd name="T85" fmla="*/ 8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176">
                <a:moveTo>
                  <a:pt x="130" y="83"/>
                </a:moveTo>
                <a:cubicBezTo>
                  <a:pt x="134" y="84"/>
                  <a:pt x="134" y="84"/>
                  <a:pt x="134" y="84"/>
                </a:cubicBezTo>
                <a:cubicBezTo>
                  <a:pt x="135" y="84"/>
                  <a:pt x="136" y="83"/>
                  <a:pt x="137" y="82"/>
                </a:cubicBezTo>
                <a:cubicBezTo>
                  <a:pt x="148" y="48"/>
                  <a:pt x="148" y="48"/>
                  <a:pt x="148" y="48"/>
                </a:cubicBezTo>
                <a:cubicBezTo>
                  <a:pt x="148" y="47"/>
                  <a:pt x="147" y="46"/>
                  <a:pt x="146" y="45"/>
                </a:cubicBezTo>
                <a:cubicBezTo>
                  <a:pt x="142" y="44"/>
                  <a:pt x="142" y="44"/>
                  <a:pt x="142" y="44"/>
                </a:cubicBezTo>
                <a:cubicBezTo>
                  <a:pt x="141" y="44"/>
                  <a:pt x="140" y="45"/>
                  <a:pt x="139" y="46"/>
                </a:cubicBezTo>
                <a:cubicBezTo>
                  <a:pt x="128" y="80"/>
                  <a:pt x="128" y="80"/>
                  <a:pt x="128" y="80"/>
                </a:cubicBezTo>
                <a:cubicBezTo>
                  <a:pt x="128" y="81"/>
                  <a:pt x="129" y="82"/>
                  <a:pt x="130" y="83"/>
                </a:cubicBezTo>
                <a:close/>
                <a:moveTo>
                  <a:pt x="156" y="144"/>
                </a:moveTo>
                <a:cubicBezTo>
                  <a:pt x="147" y="144"/>
                  <a:pt x="140" y="151"/>
                  <a:pt x="140" y="160"/>
                </a:cubicBezTo>
                <a:cubicBezTo>
                  <a:pt x="140" y="169"/>
                  <a:pt x="147" y="176"/>
                  <a:pt x="156" y="176"/>
                </a:cubicBezTo>
                <a:cubicBezTo>
                  <a:pt x="165" y="176"/>
                  <a:pt x="172" y="169"/>
                  <a:pt x="172" y="160"/>
                </a:cubicBezTo>
                <a:cubicBezTo>
                  <a:pt x="172" y="151"/>
                  <a:pt x="165" y="144"/>
                  <a:pt x="156" y="144"/>
                </a:cubicBezTo>
                <a:close/>
                <a:moveTo>
                  <a:pt x="156" y="168"/>
                </a:moveTo>
                <a:cubicBezTo>
                  <a:pt x="152" y="168"/>
                  <a:pt x="148" y="164"/>
                  <a:pt x="148" y="160"/>
                </a:cubicBezTo>
                <a:cubicBezTo>
                  <a:pt x="148" y="156"/>
                  <a:pt x="152" y="152"/>
                  <a:pt x="156" y="152"/>
                </a:cubicBezTo>
                <a:cubicBezTo>
                  <a:pt x="160" y="152"/>
                  <a:pt x="164" y="156"/>
                  <a:pt x="164" y="160"/>
                </a:cubicBezTo>
                <a:cubicBezTo>
                  <a:pt x="164" y="164"/>
                  <a:pt x="160" y="168"/>
                  <a:pt x="156" y="168"/>
                </a:cubicBezTo>
                <a:close/>
                <a:moveTo>
                  <a:pt x="76" y="144"/>
                </a:moveTo>
                <a:cubicBezTo>
                  <a:pt x="67" y="144"/>
                  <a:pt x="60" y="151"/>
                  <a:pt x="60" y="160"/>
                </a:cubicBezTo>
                <a:cubicBezTo>
                  <a:pt x="60" y="169"/>
                  <a:pt x="67" y="176"/>
                  <a:pt x="76" y="176"/>
                </a:cubicBezTo>
                <a:cubicBezTo>
                  <a:pt x="85" y="176"/>
                  <a:pt x="92" y="169"/>
                  <a:pt x="92" y="160"/>
                </a:cubicBezTo>
                <a:cubicBezTo>
                  <a:pt x="92" y="151"/>
                  <a:pt x="85" y="144"/>
                  <a:pt x="76" y="144"/>
                </a:cubicBezTo>
                <a:close/>
                <a:moveTo>
                  <a:pt x="76" y="168"/>
                </a:moveTo>
                <a:cubicBezTo>
                  <a:pt x="72" y="168"/>
                  <a:pt x="68" y="164"/>
                  <a:pt x="68" y="160"/>
                </a:cubicBezTo>
                <a:cubicBezTo>
                  <a:pt x="68" y="156"/>
                  <a:pt x="72" y="152"/>
                  <a:pt x="76" y="152"/>
                </a:cubicBezTo>
                <a:cubicBezTo>
                  <a:pt x="80" y="152"/>
                  <a:pt x="84" y="156"/>
                  <a:pt x="84" y="160"/>
                </a:cubicBezTo>
                <a:cubicBezTo>
                  <a:pt x="84" y="164"/>
                  <a:pt x="80" y="168"/>
                  <a:pt x="76" y="168"/>
                </a:cubicBezTo>
                <a:close/>
                <a:moveTo>
                  <a:pt x="182" y="24"/>
                </a:moveTo>
                <a:cubicBezTo>
                  <a:pt x="42" y="24"/>
                  <a:pt x="42" y="24"/>
                  <a:pt x="42" y="24"/>
                </a:cubicBezTo>
                <a:cubicBezTo>
                  <a:pt x="41" y="24"/>
                  <a:pt x="41" y="24"/>
                  <a:pt x="40" y="25"/>
                </a:cubicBezTo>
                <a:cubicBezTo>
                  <a:pt x="34" y="4"/>
                  <a:pt x="34" y="4"/>
                  <a:pt x="34" y="4"/>
                </a:cubicBezTo>
                <a:cubicBezTo>
                  <a:pt x="33" y="4"/>
                  <a:pt x="33" y="3"/>
                  <a:pt x="32" y="3"/>
                </a:cubicBezTo>
                <a:cubicBezTo>
                  <a:pt x="32" y="2"/>
                  <a:pt x="32" y="2"/>
                  <a:pt x="32" y="2"/>
                </a:cubicBezTo>
                <a:cubicBezTo>
                  <a:pt x="32" y="1"/>
                  <a:pt x="31" y="0"/>
                  <a:pt x="30" y="0"/>
                </a:cubicBezTo>
                <a:cubicBezTo>
                  <a:pt x="2" y="0"/>
                  <a:pt x="2" y="0"/>
                  <a:pt x="2" y="0"/>
                </a:cubicBezTo>
                <a:cubicBezTo>
                  <a:pt x="1" y="0"/>
                  <a:pt x="0" y="1"/>
                  <a:pt x="0" y="2"/>
                </a:cubicBezTo>
                <a:cubicBezTo>
                  <a:pt x="0" y="6"/>
                  <a:pt x="0" y="6"/>
                  <a:pt x="0" y="6"/>
                </a:cubicBezTo>
                <a:cubicBezTo>
                  <a:pt x="0" y="7"/>
                  <a:pt x="1" y="8"/>
                  <a:pt x="2" y="8"/>
                </a:cubicBezTo>
                <a:cubicBezTo>
                  <a:pt x="26" y="8"/>
                  <a:pt x="26" y="8"/>
                  <a:pt x="26" y="8"/>
                </a:cubicBezTo>
                <a:cubicBezTo>
                  <a:pt x="55" y="98"/>
                  <a:pt x="55" y="98"/>
                  <a:pt x="55" y="98"/>
                </a:cubicBezTo>
                <a:cubicBezTo>
                  <a:pt x="55" y="99"/>
                  <a:pt x="56" y="99"/>
                  <a:pt x="56" y="99"/>
                </a:cubicBezTo>
                <a:cubicBezTo>
                  <a:pt x="56" y="99"/>
                  <a:pt x="56" y="99"/>
                  <a:pt x="56" y="99"/>
                </a:cubicBezTo>
                <a:cubicBezTo>
                  <a:pt x="44" y="129"/>
                  <a:pt x="44" y="129"/>
                  <a:pt x="44" y="129"/>
                </a:cubicBezTo>
                <a:cubicBezTo>
                  <a:pt x="44" y="129"/>
                  <a:pt x="44" y="129"/>
                  <a:pt x="44" y="129"/>
                </a:cubicBezTo>
                <a:cubicBezTo>
                  <a:pt x="44" y="130"/>
                  <a:pt x="44" y="130"/>
                  <a:pt x="44" y="130"/>
                </a:cubicBezTo>
                <a:cubicBezTo>
                  <a:pt x="44" y="130"/>
                  <a:pt x="44" y="130"/>
                  <a:pt x="44" y="131"/>
                </a:cubicBezTo>
                <a:cubicBezTo>
                  <a:pt x="44" y="134"/>
                  <a:pt x="44" y="134"/>
                  <a:pt x="44" y="134"/>
                </a:cubicBezTo>
                <a:cubicBezTo>
                  <a:pt x="44" y="135"/>
                  <a:pt x="45" y="136"/>
                  <a:pt x="46" y="136"/>
                </a:cubicBezTo>
                <a:cubicBezTo>
                  <a:pt x="170" y="136"/>
                  <a:pt x="170" y="136"/>
                  <a:pt x="170" y="136"/>
                </a:cubicBezTo>
                <a:cubicBezTo>
                  <a:pt x="171" y="136"/>
                  <a:pt x="172" y="135"/>
                  <a:pt x="172" y="134"/>
                </a:cubicBezTo>
                <a:cubicBezTo>
                  <a:pt x="172" y="130"/>
                  <a:pt x="172" y="130"/>
                  <a:pt x="172" y="130"/>
                </a:cubicBezTo>
                <a:cubicBezTo>
                  <a:pt x="172" y="129"/>
                  <a:pt x="171" y="128"/>
                  <a:pt x="170" y="128"/>
                </a:cubicBezTo>
                <a:cubicBezTo>
                  <a:pt x="53" y="128"/>
                  <a:pt x="53" y="128"/>
                  <a:pt x="53" y="128"/>
                </a:cubicBezTo>
                <a:cubicBezTo>
                  <a:pt x="62" y="104"/>
                  <a:pt x="62" y="104"/>
                  <a:pt x="62" y="104"/>
                </a:cubicBezTo>
                <a:cubicBezTo>
                  <a:pt x="162" y="104"/>
                  <a:pt x="162" y="104"/>
                  <a:pt x="162" y="104"/>
                </a:cubicBezTo>
                <a:cubicBezTo>
                  <a:pt x="163" y="104"/>
                  <a:pt x="164" y="103"/>
                  <a:pt x="164" y="102"/>
                </a:cubicBezTo>
                <a:cubicBezTo>
                  <a:pt x="164" y="99"/>
                  <a:pt x="164" y="99"/>
                  <a:pt x="164" y="99"/>
                </a:cubicBezTo>
                <a:cubicBezTo>
                  <a:pt x="183" y="32"/>
                  <a:pt x="183" y="32"/>
                  <a:pt x="183" y="32"/>
                </a:cubicBezTo>
                <a:cubicBezTo>
                  <a:pt x="183" y="32"/>
                  <a:pt x="184" y="31"/>
                  <a:pt x="184" y="30"/>
                </a:cubicBezTo>
                <a:cubicBezTo>
                  <a:pt x="184" y="26"/>
                  <a:pt x="184" y="26"/>
                  <a:pt x="184" y="26"/>
                </a:cubicBezTo>
                <a:cubicBezTo>
                  <a:pt x="184" y="25"/>
                  <a:pt x="183" y="24"/>
                  <a:pt x="182" y="24"/>
                </a:cubicBezTo>
                <a:close/>
                <a:moveTo>
                  <a:pt x="156" y="96"/>
                </a:moveTo>
                <a:cubicBezTo>
                  <a:pt x="63" y="96"/>
                  <a:pt x="63" y="96"/>
                  <a:pt x="63" y="96"/>
                </a:cubicBezTo>
                <a:cubicBezTo>
                  <a:pt x="63" y="96"/>
                  <a:pt x="63" y="96"/>
                  <a:pt x="63" y="96"/>
                </a:cubicBezTo>
                <a:cubicBezTo>
                  <a:pt x="42" y="32"/>
                  <a:pt x="42" y="32"/>
                  <a:pt x="42" y="32"/>
                </a:cubicBezTo>
                <a:cubicBezTo>
                  <a:pt x="174" y="32"/>
                  <a:pt x="174" y="32"/>
                  <a:pt x="174" y="32"/>
                </a:cubicBezTo>
                <a:lnTo>
                  <a:pt x="156" y="96"/>
                </a:lnTo>
                <a:close/>
                <a:moveTo>
                  <a:pt x="80" y="82"/>
                </a:moveTo>
                <a:cubicBezTo>
                  <a:pt x="81" y="83"/>
                  <a:pt x="82" y="84"/>
                  <a:pt x="83" y="84"/>
                </a:cubicBezTo>
                <a:cubicBezTo>
                  <a:pt x="87" y="83"/>
                  <a:pt x="87" y="83"/>
                  <a:pt x="87" y="83"/>
                </a:cubicBezTo>
                <a:cubicBezTo>
                  <a:pt x="88" y="83"/>
                  <a:pt x="88" y="81"/>
                  <a:pt x="88" y="80"/>
                </a:cubicBezTo>
                <a:cubicBezTo>
                  <a:pt x="78" y="46"/>
                  <a:pt x="78" y="46"/>
                  <a:pt x="78" y="46"/>
                </a:cubicBezTo>
                <a:cubicBezTo>
                  <a:pt x="77" y="45"/>
                  <a:pt x="76" y="44"/>
                  <a:pt x="75" y="44"/>
                </a:cubicBezTo>
                <a:cubicBezTo>
                  <a:pt x="71" y="45"/>
                  <a:pt x="71" y="45"/>
                  <a:pt x="71" y="45"/>
                </a:cubicBezTo>
                <a:cubicBezTo>
                  <a:pt x="70" y="46"/>
                  <a:pt x="70" y="47"/>
                  <a:pt x="70" y="48"/>
                </a:cubicBezTo>
                <a:lnTo>
                  <a:pt x="80" y="82"/>
                </a:lnTo>
                <a:close/>
                <a:moveTo>
                  <a:pt x="106" y="84"/>
                </a:moveTo>
                <a:cubicBezTo>
                  <a:pt x="110" y="84"/>
                  <a:pt x="110" y="84"/>
                  <a:pt x="110" y="84"/>
                </a:cubicBezTo>
                <a:cubicBezTo>
                  <a:pt x="111" y="84"/>
                  <a:pt x="112" y="83"/>
                  <a:pt x="112" y="82"/>
                </a:cubicBezTo>
                <a:cubicBezTo>
                  <a:pt x="112" y="46"/>
                  <a:pt x="112" y="46"/>
                  <a:pt x="112" y="46"/>
                </a:cubicBezTo>
                <a:cubicBezTo>
                  <a:pt x="112" y="45"/>
                  <a:pt x="111" y="44"/>
                  <a:pt x="110" y="44"/>
                </a:cubicBezTo>
                <a:cubicBezTo>
                  <a:pt x="106" y="44"/>
                  <a:pt x="106" y="44"/>
                  <a:pt x="106" y="44"/>
                </a:cubicBezTo>
                <a:cubicBezTo>
                  <a:pt x="105" y="44"/>
                  <a:pt x="104" y="45"/>
                  <a:pt x="104" y="46"/>
                </a:cubicBezTo>
                <a:cubicBezTo>
                  <a:pt x="104" y="82"/>
                  <a:pt x="104" y="82"/>
                  <a:pt x="104" y="82"/>
                </a:cubicBezTo>
                <a:cubicBezTo>
                  <a:pt x="104" y="83"/>
                  <a:pt x="105" y="84"/>
                  <a:pt x="106" y="84"/>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1" name="Freeform 23"/>
          <p:cNvSpPr>
            <a:spLocks noEditPoints="1"/>
          </p:cNvSpPr>
          <p:nvPr/>
        </p:nvSpPr>
        <p:spPr bwMode="auto">
          <a:xfrm>
            <a:off x="6131560" y="2588578"/>
            <a:ext cx="384810" cy="389255"/>
          </a:xfrm>
          <a:custGeom>
            <a:avLst/>
            <a:gdLst>
              <a:gd name="T0" fmla="*/ 58 w 183"/>
              <a:gd name="T1" fmla="*/ 97 h 185"/>
              <a:gd name="T2" fmla="*/ 57 w 183"/>
              <a:gd name="T3" fmla="*/ 98 h 185"/>
              <a:gd name="T4" fmla="*/ 86 w 183"/>
              <a:gd name="T5" fmla="*/ 125 h 185"/>
              <a:gd name="T6" fmla="*/ 86 w 183"/>
              <a:gd name="T7" fmla="*/ 125 h 185"/>
              <a:gd name="T8" fmla="*/ 89 w 183"/>
              <a:gd name="T9" fmla="*/ 122 h 185"/>
              <a:gd name="T10" fmla="*/ 154 w 183"/>
              <a:gd name="T11" fmla="*/ 57 h 185"/>
              <a:gd name="T12" fmla="*/ 157 w 183"/>
              <a:gd name="T13" fmla="*/ 54 h 185"/>
              <a:gd name="T14" fmla="*/ 153 w 183"/>
              <a:gd name="T15" fmla="*/ 47 h 185"/>
              <a:gd name="T16" fmla="*/ 136 w 183"/>
              <a:gd name="T17" fmla="*/ 30 h 185"/>
              <a:gd name="T18" fmla="*/ 130 w 183"/>
              <a:gd name="T19" fmla="*/ 24 h 185"/>
              <a:gd name="T20" fmla="*/ 130 w 183"/>
              <a:gd name="T21" fmla="*/ 36 h 185"/>
              <a:gd name="T22" fmla="*/ 85 w 183"/>
              <a:gd name="T23" fmla="*/ 115 h 185"/>
              <a:gd name="T24" fmla="*/ 130 w 183"/>
              <a:gd name="T25" fmla="*/ 36 h 185"/>
              <a:gd name="T26" fmla="*/ 52 w 183"/>
              <a:gd name="T27" fmla="*/ 133 h 185"/>
              <a:gd name="T28" fmla="*/ 79 w 183"/>
              <a:gd name="T29" fmla="*/ 120 h 185"/>
              <a:gd name="T30" fmla="*/ 164 w 183"/>
              <a:gd name="T31" fmla="*/ 169 h 185"/>
              <a:gd name="T32" fmla="*/ 16 w 183"/>
              <a:gd name="T33" fmla="*/ 177 h 185"/>
              <a:gd name="T34" fmla="*/ 8 w 183"/>
              <a:gd name="T35" fmla="*/ 29 h 185"/>
              <a:gd name="T36" fmla="*/ 116 w 183"/>
              <a:gd name="T37" fmla="*/ 21 h 185"/>
              <a:gd name="T38" fmla="*/ 16 w 183"/>
              <a:gd name="T39" fmla="*/ 13 h 185"/>
              <a:gd name="T40" fmla="*/ 0 w 183"/>
              <a:gd name="T41" fmla="*/ 169 h 185"/>
              <a:gd name="T42" fmla="*/ 156 w 183"/>
              <a:gd name="T43" fmla="*/ 185 h 185"/>
              <a:gd name="T44" fmla="*/ 172 w 183"/>
              <a:gd name="T45" fmla="*/ 66 h 185"/>
              <a:gd name="T46" fmla="*/ 164 w 183"/>
              <a:gd name="T47" fmla="*/ 65 h 185"/>
              <a:gd name="T48" fmla="*/ 171 w 183"/>
              <a:gd name="T49" fmla="*/ 7 h 185"/>
              <a:gd name="T50" fmla="*/ 142 w 183"/>
              <a:gd name="T51" fmla="*/ 13 h 185"/>
              <a:gd name="T52" fmla="*/ 141 w 183"/>
              <a:gd name="T53" fmla="*/ 14 h 185"/>
              <a:gd name="T54" fmla="*/ 138 w 183"/>
              <a:gd name="T55" fmla="*/ 20 h 185"/>
              <a:gd name="T56" fmla="*/ 166 w 183"/>
              <a:gd name="T57" fmla="*/ 45 h 185"/>
              <a:gd name="T58" fmla="*/ 170 w 183"/>
              <a:gd name="T59" fmla="*/ 41 h 185"/>
              <a:gd name="T60" fmla="*/ 176 w 183"/>
              <a:gd name="T61" fmla="*/ 35 h 185"/>
              <a:gd name="T62" fmla="*/ 171 w 183"/>
              <a:gd name="T63" fmla="*/ 29 h 185"/>
              <a:gd name="T64" fmla="*/ 148 w 183"/>
              <a:gd name="T65" fmla="*/ 18 h 185"/>
              <a:gd name="T66" fmla="*/ 165 w 183"/>
              <a:gd name="T67" fmla="*/ 12 h 185"/>
              <a:gd name="T68" fmla="*/ 171 w 183"/>
              <a:gd name="T69" fmla="*/ 2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185">
                <a:moveTo>
                  <a:pt x="60" y="95"/>
                </a:moveTo>
                <a:cubicBezTo>
                  <a:pt x="58" y="97"/>
                  <a:pt x="58" y="97"/>
                  <a:pt x="58" y="97"/>
                </a:cubicBezTo>
                <a:cubicBezTo>
                  <a:pt x="58" y="97"/>
                  <a:pt x="57" y="98"/>
                  <a:pt x="58" y="99"/>
                </a:cubicBezTo>
                <a:cubicBezTo>
                  <a:pt x="57" y="98"/>
                  <a:pt x="57" y="98"/>
                  <a:pt x="57" y="98"/>
                </a:cubicBezTo>
                <a:cubicBezTo>
                  <a:pt x="44" y="141"/>
                  <a:pt x="44" y="141"/>
                  <a:pt x="44" y="141"/>
                </a:cubicBezTo>
                <a:cubicBezTo>
                  <a:pt x="86" y="125"/>
                  <a:pt x="86" y="125"/>
                  <a:pt x="86" y="125"/>
                </a:cubicBezTo>
                <a:cubicBezTo>
                  <a:pt x="86" y="125"/>
                  <a:pt x="86" y="125"/>
                  <a:pt x="86" y="125"/>
                </a:cubicBezTo>
                <a:cubicBezTo>
                  <a:pt x="86" y="125"/>
                  <a:pt x="86" y="125"/>
                  <a:pt x="86" y="125"/>
                </a:cubicBezTo>
                <a:cubicBezTo>
                  <a:pt x="89" y="122"/>
                  <a:pt x="89" y="122"/>
                  <a:pt x="89" y="122"/>
                </a:cubicBezTo>
                <a:cubicBezTo>
                  <a:pt x="89" y="122"/>
                  <a:pt x="89" y="122"/>
                  <a:pt x="89" y="122"/>
                </a:cubicBezTo>
                <a:cubicBezTo>
                  <a:pt x="154" y="57"/>
                  <a:pt x="154" y="57"/>
                  <a:pt x="154" y="57"/>
                </a:cubicBezTo>
                <a:cubicBezTo>
                  <a:pt x="154" y="57"/>
                  <a:pt x="154" y="57"/>
                  <a:pt x="154" y="57"/>
                </a:cubicBezTo>
                <a:cubicBezTo>
                  <a:pt x="157" y="54"/>
                  <a:pt x="157" y="54"/>
                  <a:pt x="157" y="54"/>
                </a:cubicBezTo>
                <a:cubicBezTo>
                  <a:pt x="157" y="54"/>
                  <a:pt x="157" y="54"/>
                  <a:pt x="157" y="54"/>
                </a:cubicBezTo>
                <a:cubicBezTo>
                  <a:pt x="159" y="53"/>
                  <a:pt x="159" y="53"/>
                  <a:pt x="159" y="53"/>
                </a:cubicBezTo>
                <a:cubicBezTo>
                  <a:pt x="153" y="47"/>
                  <a:pt x="153" y="47"/>
                  <a:pt x="153" y="47"/>
                </a:cubicBezTo>
                <a:cubicBezTo>
                  <a:pt x="153" y="47"/>
                  <a:pt x="153" y="47"/>
                  <a:pt x="153" y="47"/>
                </a:cubicBezTo>
                <a:cubicBezTo>
                  <a:pt x="136" y="30"/>
                  <a:pt x="136" y="30"/>
                  <a:pt x="136" y="30"/>
                </a:cubicBezTo>
                <a:cubicBezTo>
                  <a:pt x="136" y="30"/>
                  <a:pt x="136" y="30"/>
                  <a:pt x="136" y="30"/>
                </a:cubicBezTo>
                <a:cubicBezTo>
                  <a:pt x="130" y="24"/>
                  <a:pt x="130" y="24"/>
                  <a:pt x="130" y="24"/>
                </a:cubicBezTo>
                <a:cubicBezTo>
                  <a:pt x="60" y="95"/>
                  <a:pt x="60" y="95"/>
                  <a:pt x="60" y="95"/>
                </a:cubicBezTo>
                <a:close/>
                <a:moveTo>
                  <a:pt x="130" y="36"/>
                </a:moveTo>
                <a:cubicBezTo>
                  <a:pt x="147" y="53"/>
                  <a:pt x="147" y="53"/>
                  <a:pt x="147" y="53"/>
                </a:cubicBezTo>
                <a:cubicBezTo>
                  <a:pt x="85" y="115"/>
                  <a:pt x="85" y="115"/>
                  <a:pt x="85" y="115"/>
                </a:cubicBezTo>
                <a:cubicBezTo>
                  <a:pt x="68" y="98"/>
                  <a:pt x="68" y="98"/>
                  <a:pt x="68" y="98"/>
                </a:cubicBezTo>
                <a:lnTo>
                  <a:pt x="130" y="36"/>
                </a:lnTo>
                <a:close/>
                <a:moveTo>
                  <a:pt x="79" y="120"/>
                </a:moveTo>
                <a:cubicBezTo>
                  <a:pt x="52" y="133"/>
                  <a:pt x="52" y="133"/>
                  <a:pt x="52" y="133"/>
                </a:cubicBezTo>
                <a:cubicBezTo>
                  <a:pt x="63" y="105"/>
                  <a:pt x="63" y="105"/>
                  <a:pt x="63" y="105"/>
                </a:cubicBezTo>
                <a:lnTo>
                  <a:pt x="79" y="120"/>
                </a:lnTo>
                <a:close/>
                <a:moveTo>
                  <a:pt x="164" y="65"/>
                </a:moveTo>
                <a:cubicBezTo>
                  <a:pt x="164" y="169"/>
                  <a:pt x="164" y="169"/>
                  <a:pt x="164" y="169"/>
                </a:cubicBezTo>
                <a:cubicBezTo>
                  <a:pt x="164" y="173"/>
                  <a:pt x="160" y="177"/>
                  <a:pt x="156" y="177"/>
                </a:cubicBezTo>
                <a:cubicBezTo>
                  <a:pt x="16" y="177"/>
                  <a:pt x="16" y="177"/>
                  <a:pt x="16" y="177"/>
                </a:cubicBezTo>
                <a:cubicBezTo>
                  <a:pt x="12" y="177"/>
                  <a:pt x="8" y="173"/>
                  <a:pt x="8" y="169"/>
                </a:cubicBezTo>
                <a:cubicBezTo>
                  <a:pt x="8" y="29"/>
                  <a:pt x="8" y="29"/>
                  <a:pt x="8" y="29"/>
                </a:cubicBezTo>
                <a:cubicBezTo>
                  <a:pt x="8" y="25"/>
                  <a:pt x="12" y="21"/>
                  <a:pt x="16" y="21"/>
                </a:cubicBezTo>
                <a:cubicBezTo>
                  <a:pt x="116" y="21"/>
                  <a:pt x="116" y="21"/>
                  <a:pt x="116" y="21"/>
                </a:cubicBezTo>
                <a:cubicBezTo>
                  <a:pt x="116" y="13"/>
                  <a:pt x="116" y="13"/>
                  <a:pt x="116" y="13"/>
                </a:cubicBezTo>
                <a:cubicBezTo>
                  <a:pt x="16" y="13"/>
                  <a:pt x="16" y="13"/>
                  <a:pt x="16" y="13"/>
                </a:cubicBezTo>
                <a:cubicBezTo>
                  <a:pt x="7" y="13"/>
                  <a:pt x="0" y="20"/>
                  <a:pt x="0" y="29"/>
                </a:cubicBezTo>
                <a:cubicBezTo>
                  <a:pt x="0" y="169"/>
                  <a:pt x="0" y="169"/>
                  <a:pt x="0" y="169"/>
                </a:cubicBezTo>
                <a:cubicBezTo>
                  <a:pt x="0" y="178"/>
                  <a:pt x="7" y="185"/>
                  <a:pt x="16" y="185"/>
                </a:cubicBezTo>
                <a:cubicBezTo>
                  <a:pt x="156" y="185"/>
                  <a:pt x="156" y="185"/>
                  <a:pt x="156" y="185"/>
                </a:cubicBezTo>
                <a:cubicBezTo>
                  <a:pt x="165" y="185"/>
                  <a:pt x="172" y="178"/>
                  <a:pt x="172" y="169"/>
                </a:cubicBezTo>
                <a:cubicBezTo>
                  <a:pt x="172" y="66"/>
                  <a:pt x="172" y="66"/>
                  <a:pt x="172" y="66"/>
                </a:cubicBezTo>
                <a:cubicBezTo>
                  <a:pt x="171" y="65"/>
                  <a:pt x="171" y="65"/>
                  <a:pt x="171" y="65"/>
                </a:cubicBezTo>
                <a:lnTo>
                  <a:pt x="164" y="65"/>
                </a:lnTo>
                <a:close/>
                <a:moveTo>
                  <a:pt x="176" y="12"/>
                </a:moveTo>
                <a:cubicBezTo>
                  <a:pt x="171" y="7"/>
                  <a:pt x="171" y="7"/>
                  <a:pt x="171" y="7"/>
                </a:cubicBezTo>
                <a:cubicBezTo>
                  <a:pt x="165" y="0"/>
                  <a:pt x="154" y="0"/>
                  <a:pt x="148" y="7"/>
                </a:cubicBezTo>
                <a:cubicBezTo>
                  <a:pt x="142" y="13"/>
                  <a:pt x="142" y="13"/>
                  <a:pt x="142" y="13"/>
                </a:cubicBezTo>
                <a:cubicBezTo>
                  <a:pt x="142" y="14"/>
                  <a:pt x="142" y="14"/>
                  <a:pt x="142" y="14"/>
                </a:cubicBezTo>
                <a:cubicBezTo>
                  <a:pt x="142" y="14"/>
                  <a:pt x="141" y="14"/>
                  <a:pt x="141" y="14"/>
                </a:cubicBezTo>
                <a:cubicBezTo>
                  <a:pt x="138" y="17"/>
                  <a:pt x="138" y="17"/>
                  <a:pt x="138" y="17"/>
                </a:cubicBezTo>
                <a:cubicBezTo>
                  <a:pt x="137" y="18"/>
                  <a:pt x="137" y="19"/>
                  <a:pt x="138" y="20"/>
                </a:cubicBezTo>
                <a:cubicBezTo>
                  <a:pt x="163" y="45"/>
                  <a:pt x="163" y="45"/>
                  <a:pt x="163" y="45"/>
                </a:cubicBezTo>
                <a:cubicBezTo>
                  <a:pt x="164" y="46"/>
                  <a:pt x="166" y="46"/>
                  <a:pt x="166" y="45"/>
                </a:cubicBezTo>
                <a:cubicBezTo>
                  <a:pt x="169" y="42"/>
                  <a:pt x="169" y="42"/>
                  <a:pt x="169" y="42"/>
                </a:cubicBezTo>
                <a:cubicBezTo>
                  <a:pt x="169" y="42"/>
                  <a:pt x="170" y="41"/>
                  <a:pt x="170" y="41"/>
                </a:cubicBezTo>
                <a:cubicBezTo>
                  <a:pt x="170" y="41"/>
                  <a:pt x="170" y="41"/>
                  <a:pt x="170" y="41"/>
                </a:cubicBezTo>
                <a:cubicBezTo>
                  <a:pt x="176" y="35"/>
                  <a:pt x="176" y="35"/>
                  <a:pt x="176" y="35"/>
                </a:cubicBezTo>
                <a:cubicBezTo>
                  <a:pt x="183" y="29"/>
                  <a:pt x="183" y="18"/>
                  <a:pt x="176" y="12"/>
                </a:cubicBezTo>
                <a:close/>
                <a:moveTo>
                  <a:pt x="171" y="29"/>
                </a:moveTo>
                <a:cubicBezTo>
                  <a:pt x="165" y="35"/>
                  <a:pt x="165" y="35"/>
                  <a:pt x="165" y="35"/>
                </a:cubicBezTo>
                <a:cubicBezTo>
                  <a:pt x="148" y="18"/>
                  <a:pt x="148" y="18"/>
                  <a:pt x="148" y="18"/>
                </a:cubicBezTo>
                <a:cubicBezTo>
                  <a:pt x="154" y="12"/>
                  <a:pt x="154" y="12"/>
                  <a:pt x="154" y="12"/>
                </a:cubicBezTo>
                <a:cubicBezTo>
                  <a:pt x="157" y="9"/>
                  <a:pt x="162" y="9"/>
                  <a:pt x="165" y="12"/>
                </a:cubicBezTo>
                <a:cubicBezTo>
                  <a:pt x="171" y="18"/>
                  <a:pt x="171" y="18"/>
                  <a:pt x="171" y="18"/>
                </a:cubicBezTo>
                <a:cubicBezTo>
                  <a:pt x="174" y="21"/>
                  <a:pt x="174" y="26"/>
                  <a:pt x="171" y="29"/>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48" name="Freeform 24"/>
          <p:cNvSpPr>
            <a:spLocks noEditPoints="1"/>
          </p:cNvSpPr>
          <p:nvPr/>
        </p:nvSpPr>
        <p:spPr bwMode="auto">
          <a:xfrm>
            <a:off x="486410" y="3643313"/>
            <a:ext cx="386080" cy="368935"/>
          </a:xfrm>
          <a:custGeom>
            <a:avLst/>
            <a:gdLst>
              <a:gd name="T0" fmla="*/ 184 w 184"/>
              <a:gd name="T1" fmla="*/ 79 h 176"/>
              <a:gd name="T2" fmla="*/ 92 w 184"/>
              <a:gd name="T3" fmla="*/ 0 h 176"/>
              <a:gd name="T4" fmla="*/ 0 w 184"/>
              <a:gd name="T5" fmla="*/ 79 h 176"/>
              <a:gd name="T6" fmla="*/ 92 w 184"/>
              <a:gd name="T7" fmla="*/ 160 h 176"/>
              <a:gd name="T8" fmla="*/ 118 w 184"/>
              <a:gd name="T9" fmla="*/ 157 h 176"/>
              <a:gd name="T10" fmla="*/ 148 w 184"/>
              <a:gd name="T11" fmla="*/ 176 h 176"/>
              <a:gd name="T12" fmla="*/ 148 w 184"/>
              <a:gd name="T13" fmla="*/ 142 h 176"/>
              <a:gd name="T14" fmla="*/ 184 w 184"/>
              <a:gd name="T15" fmla="*/ 79 h 176"/>
              <a:gd name="T16" fmla="*/ 140 w 184"/>
              <a:gd name="T17" fmla="*/ 138 h 176"/>
              <a:gd name="T18" fmla="*/ 140 w 184"/>
              <a:gd name="T19" fmla="*/ 146 h 176"/>
              <a:gd name="T20" fmla="*/ 140 w 184"/>
              <a:gd name="T21" fmla="*/ 162 h 176"/>
              <a:gd name="T22" fmla="*/ 127 w 184"/>
              <a:gd name="T23" fmla="*/ 154 h 176"/>
              <a:gd name="T24" fmla="*/ 128 w 184"/>
              <a:gd name="T25" fmla="*/ 154 h 176"/>
              <a:gd name="T26" fmla="*/ 120 w 184"/>
              <a:gd name="T27" fmla="*/ 148 h 176"/>
              <a:gd name="T28" fmla="*/ 92 w 184"/>
              <a:gd name="T29" fmla="*/ 152 h 176"/>
              <a:gd name="T30" fmla="*/ 8 w 184"/>
              <a:gd name="T31" fmla="*/ 79 h 176"/>
              <a:gd name="T32" fmla="*/ 92 w 184"/>
              <a:gd name="T33" fmla="*/ 8 h 176"/>
              <a:gd name="T34" fmla="*/ 176 w 184"/>
              <a:gd name="T35" fmla="*/ 79 h 176"/>
              <a:gd name="T36" fmla="*/ 140 w 184"/>
              <a:gd name="T37" fmla="*/ 13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176">
                <a:moveTo>
                  <a:pt x="184" y="79"/>
                </a:moveTo>
                <a:cubicBezTo>
                  <a:pt x="184" y="36"/>
                  <a:pt x="143" y="0"/>
                  <a:pt x="92" y="0"/>
                </a:cubicBezTo>
                <a:cubicBezTo>
                  <a:pt x="41" y="0"/>
                  <a:pt x="0" y="36"/>
                  <a:pt x="0" y="79"/>
                </a:cubicBezTo>
                <a:cubicBezTo>
                  <a:pt x="0" y="123"/>
                  <a:pt x="41" y="160"/>
                  <a:pt x="92" y="160"/>
                </a:cubicBezTo>
                <a:cubicBezTo>
                  <a:pt x="101" y="160"/>
                  <a:pt x="110" y="159"/>
                  <a:pt x="118" y="157"/>
                </a:cubicBezTo>
                <a:cubicBezTo>
                  <a:pt x="148" y="176"/>
                  <a:pt x="148" y="176"/>
                  <a:pt x="148" y="176"/>
                </a:cubicBezTo>
                <a:cubicBezTo>
                  <a:pt x="148" y="142"/>
                  <a:pt x="148" y="142"/>
                  <a:pt x="148" y="142"/>
                </a:cubicBezTo>
                <a:cubicBezTo>
                  <a:pt x="170" y="128"/>
                  <a:pt x="184" y="105"/>
                  <a:pt x="184" y="79"/>
                </a:cubicBezTo>
                <a:close/>
                <a:moveTo>
                  <a:pt x="140" y="138"/>
                </a:moveTo>
                <a:cubicBezTo>
                  <a:pt x="140" y="146"/>
                  <a:pt x="140" y="146"/>
                  <a:pt x="140" y="146"/>
                </a:cubicBezTo>
                <a:cubicBezTo>
                  <a:pt x="140" y="162"/>
                  <a:pt x="140" y="162"/>
                  <a:pt x="140" y="162"/>
                </a:cubicBezTo>
                <a:cubicBezTo>
                  <a:pt x="127" y="154"/>
                  <a:pt x="127" y="154"/>
                  <a:pt x="127" y="154"/>
                </a:cubicBezTo>
                <a:cubicBezTo>
                  <a:pt x="127" y="154"/>
                  <a:pt x="128" y="154"/>
                  <a:pt x="128" y="154"/>
                </a:cubicBezTo>
                <a:cubicBezTo>
                  <a:pt x="120" y="148"/>
                  <a:pt x="120" y="148"/>
                  <a:pt x="120" y="148"/>
                </a:cubicBezTo>
                <a:cubicBezTo>
                  <a:pt x="112" y="150"/>
                  <a:pt x="102" y="152"/>
                  <a:pt x="92" y="152"/>
                </a:cubicBezTo>
                <a:cubicBezTo>
                  <a:pt x="46" y="152"/>
                  <a:pt x="8" y="119"/>
                  <a:pt x="8" y="79"/>
                </a:cubicBezTo>
                <a:cubicBezTo>
                  <a:pt x="8" y="40"/>
                  <a:pt x="46" y="8"/>
                  <a:pt x="92" y="8"/>
                </a:cubicBezTo>
                <a:cubicBezTo>
                  <a:pt x="138" y="8"/>
                  <a:pt x="176" y="40"/>
                  <a:pt x="176" y="79"/>
                </a:cubicBezTo>
                <a:cubicBezTo>
                  <a:pt x="176" y="104"/>
                  <a:pt x="162" y="125"/>
                  <a:pt x="140" y="138"/>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49" name="Freeform 25"/>
          <p:cNvSpPr>
            <a:spLocks noEditPoints="1"/>
          </p:cNvSpPr>
          <p:nvPr/>
        </p:nvSpPr>
        <p:spPr bwMode="auto">
          <a:xfrm>
            <a:off x="1837055" y="3668395"/>
            <a:ext cx="387985" cy="318770"/>
          </a:xfrm>
          <a:custGeom>
            <a:avLst/>
            <a:gdLst>
              <a:gd name="T0" fmla="*/ 121 w 185"/>
              <a:gd name="T1" fmla="*/ 72 h 152"/>
              <a:gd name="T2" fmla="*/ 119 w 185"/>
              <a:gd name="T3" fmla="*/ 60 h 152"/>
              <a:gd name="T4" fmla="*/ 113 w 185"/>
              <a:gd name="T5" fmla="*/ 62 h 152"/>
              <a:gd name="T6" fmla="*/ 105 w 185"/>
              <a:gd name="T7" fmla="*/ 72 h 152"/>
              <a:gd name="T8" fmla="*/ 103 w 185"/>
              <a:gd name="T9" fmla="*/ 60 h 152"/>
              <a:gd name="T10" fmla="*/ 97 w 185"/>
              <a:gd name="T11" fmla="*/ 62 h 152"/>
              <a:gd name="T12" fmla="*/ 89 w 185"/>
              <a:gd name="T13" fmla="*/ 72 h 152"/>
              <a:gd name="T14" fmla="*/ 87 w 185"/>
              <a:gd name="T15" fmla="*/ 60 h 152"/>
              <a:gd name="T16" fmla="*/ 81 w 185"/>
              <a:gd name="T17" fmla="*/ 62 h 152"/>
              <a:gd name="T18" fmla="*/ 73 w 185"/>
              <a:gd name="T19" fmla="*/ 72 h 152"/>
              <a:gd name="T20" fmla="*/ 71 w 185"/>
              <a:gd name="T21" fmla="*/ 60 h 152"/>
              <a:gd name="T22" fmla="*/ 65 w 185"/>
              <a:gd name="T23" fmla="*/ 62 h 152"/>
              <a:gd name="T24" fmla="*/ 43 w 185"/>
              <a:gd name="T25" fmla="*/ 72 h 152"/>
              <a:gd name="T26" fmla="*/ 41 w 185"/>
              <a:gd name="T27" fmla="*/ 78 h 152"/>
              <a:gd name="T28" fmla="*/ 65 w 185"/>
              <a:gd name="T29" fmla="*/ 80 h 152"/>
              <a:gd name="T30" fmla="*/ 67 w 185"/>
              <a:gd name="T31" fmla="*/ 92 h 152"/>
              <a:gd name="T32" fmla="*/ 73 w 185"/>
              <a:gd name="T33" fmla="*/ 90 h 152"/>
              <a:gd name="T34" fmla="*/ 81 w 185"/>
              <a:gd name="T35" fmla="*/ 80 h 152"/>
              <a:gd name="T36" fmla="*/ 83 w 185"/>
              <a:gd name="T37" fmla="*/ 92 h 152"/>
              <a:gd name="T38" fmla="*/ 89 w 185"/>
              <a:gd name="T39" fmla="*/ 90 h 152"/>
              <a:gd name="T40" fmla="*/ 97 w 185"/>
              <a:gd name="T41" fmla="*/ 80 h 152"/>
              <a:gd name="T42" fmla="*/ 99 w 185"/>
              <a:gd name="T43" fmla="*/ 92 h 152"/>
              <a:gd name="T44" fmla="*/ 105 w 185"/>
              <a:gd name="T45" fmla="*/ 90 h 152"/>
              <a:gd name="T46" fmla="*/ 113 w 185"/>
              <a:gd name="T47" fmla="*/ 80 h 152"/>
              <a:gd name="T48" fmla="*/ 115 w 185"/>
              <a:gd name="T49" fmla="*/ 92 h 152"/>
              <a:gd name="T50" fmla="*/ 121 w 185"/>
              <a:gd name="T51" fmla="*/ 90 h 152"/>
              <a:gd name="T52" fmla="*/ 143 w 185"/>
              <a:gd name="T53" fmla="*/ 80 h 152"/>
              <a:gd name="T54" fmla="*/ 145 w 185"/>
              <a:gd name="T55" fmla="*/ 74 h 152"/>
              <a:gd name="T56" fmla="*/ 93 w 185"/>
              <a:gd name="T57" fmla="*/ 0 h 152"/>
              <a:gd name="T58" fmla="*/ 93 w 185"/>
              <a:gd name="T59" fmla="*/ 152 h 152"/>
              <a:gd name="T60" fmla="*/ 93 w 185"/>
              <a:gd name="T61" fmla="*/ 0 h 152"/>
              <a:gd name="T62" fmla="*/ 10 w 185"/>
              <a:gd name="T63" fmla="*/ 76 h 152"/>
              <a:gd name="T64" fmla="*/ 177 w 185"/>
              <a:gd name="T65" fmla="*/ 7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52">
                <a:moveTo>
                  <a:pt x="143" y="72"/>
                </a:moveTo>
                <a:cubicBezTo>
                  <a:pt x="121" y="72"/>
                  <a:pt x="121" y="72"/>
                  <a:pt x="121" y="72"/>
                </a:cubicBezTo>
                <a:cubicBezTo>
                  <a:pt x="121" y="62"/>
                  <a:pt x="121" y="62"/>
                  <a:pt x="121" y="62"/>
                </a:cubicBezTo>
                <a:cubicBezTo>
                  <a:pt x="121" y="61"/>
                  <a:pt x="120" y="60"/>
                  <a:pt x="119" y="60"/>
                </a:cubicBezTo>
                <a:cubicBezTo>
                  <a:pt x="115" y="60"/>
                  <a:pt x="115" y="60"/>
                  <a:pt x="115" y="60"/>
                </a:cubicBezTo>
                <a:cubicBezTo>
                  <a:pt x="114" y="60"/>
                  <a:pt x="113" y="61"/>
                  <a:pt x="113" y="62"/>
                </a:cubicBezTo>
                <a:cubicBezTo>
                  <a:pt x="113" y="72"/>
                  <a:pt x="113" y="72"/>
                  <a:pt x="113" y="72"/>
                </a:cubicBezTo>
                <a:cubicBezTo>
                  <a:pt x="105" y="72"/>
                  <a:pt x="105" y="72"/>
                  <a:pt x="105" y="72"/>
                </a:cubicBezTo>
                <a:cubicBezTo>
                  <a:pt x="105" y="62"/>
                  <a:pt x="105" y="62"/>
                  <a:pt x="105" y="62"/>
                </a:cubicBezTo>
                <a:cubicBezTo>
                  <a:pt x="105" y="61"/>
                  <a:pt x="104" y="60"/>
                  <a:pt x="103" y="60"/>
                </a:cubicBezTo>
                <a:cubicBezTo>
                  <a:pt x="99" y="60"/>
                  <a:pt x="99" y="60"/>
                  <a:pt x="99" y="60"/>
                </a:cubicBezTo>
                <a:cubicBezTo>
                  <a:pt x="98" y="60"/>
                  <a:pt x="97" y="61"/>
                  <a:pt x="97" y="62"/>
                </a:cubicBezTo>
                <a:cubicBezTo>
                  <a:pt x="97" y="72"/>
                  <a:pt x="97" y="72"/>
                  <a:pt x="97" y="72"/>
                </a:cubicBezTo>
                <a:cubicBezTo>
                  <a:pt x="89" y="72"/>
                  <a:pt x="89" y="72"/>
                  <a:pt x="89" y="72"/>
                </a:cubicBezTo>
                <a:cubicBezTo>
                  <a:pt x="89" y="62"/>
                  <a:pt x="89" y="62"/>
                  <a:pt x="89" y="62"/>
                </a:cubicBezTo>
                <a:cubicBezTo>
                  <a:pt x="89" y="61"/>
                  <a:pt x="88" y="60"/>
                  <a:pt x="87" y="60"/>
                </a:cubicBezTo>
                <a:cubicBezTo>
                  <a:pt x="83" y="60"/>
                  <a:pt x="83" y="60"/>
                  <a:pt x="83" y="60"/>
                </a:cubicBezTo>
                <a:cubicBezTo>
                  <a:pt x="82" y="60"/>
                  <a:pt x="81" y="61"/>
                  <a:pt x="81" y="62"/>
                </a:cubicBezTo>
                <a:cubicBezTo>
                  <a:pt x="81" y="72"/>
                  <a:pt x="81" y="72"/>
                  <a:pt x="81" y="72"/>
                </a:cubicBezTo>
                <a:cubicBezTo>
                  <a:pt x="73" y="72"/>
                  <a:pt x="73" y="72"/>
                  <a:pt x="73" y="72"/>
                </a:cubicBezTo>
                <a:cubicBezTo>
                  <a:pt x="73" y="62"/>
                  <a:pt x="73" y="62"/>
                  <a:pt x="73" y="62"/>
                </a:cubicBezTo>
                <a:cubicBezTo>
                  <a:pt x="73" y="61"/>
                  <a:pt x="72" y="60"/>
                  <a:pt x="71" y="60"/>
                </a:cubicBezTo>
                <a:cubicBezTo>
                  <a:pt x="67" y="60"/>
                  <a:pt x="67" y="60"/>
                  <a:pt x="67" y="60"/>
                </a:cubicBezTo>
                <a:cubicBezTo>
                  <a:pt x="66" y="60"/>
                  <a:pt x="65" y="61"/>
                  <a:pt x="65" y="62"/>
                </a:cubicBezTo>
                <a:cubicBezTo>
                  <a:pt x="65" y="72"/>
                  <a:pt x="65" y="72"/>
                  <a:pt x="65" y="72"/>
                </a:cubicBezTo>
                <a:cubicBezTo>
                  <a:pt x="43" y="72"/>
                  <a:pt x="43" y="72"/>
                  <a:pt x="43" y="72"/>
                </a:cubicBezTo>
                <a:cubicBezTo>
                  <a:pt x="42" y="72"/>
                  <a:pt x="41" y="73"/>
                  <a:pt x="41" y="74"/>
                </a:cubicBezTo>
                <a:cubicBezTo>
                  <a:pt x="41" y="78"/>
                  <a:pt x="41" y="78"/>
                  <a:pt x="41" y="78"/>
                </a:cubicBezTo>
                <a:cubicBezTo>
                  <a:pt x="41" y="79"/>
                  <a:pt x="42" y="80"/>
                  <a:pt x="43" y="80"/>
                </a:cubicBezTo>
                <a:cubicBezTo>
                  <a:pt x="65" y="80"/>
                  <a:pt x="65" y="80"/>
                  <a:pt x="65" y="80"/>
                </a:cubicBezTo>
                <a:cubicBezTo>
                  <a:pt x="65" y="90"/>
                  <a:pt x="65" y="90"/>
                  <a:pt x="65" y="90"/>
                </a:cubicBezTo>
                <a:cubicBezTo>
                  <a:pt x="65" y="91"/>
                  <a:pt x="66" y="92"/>
                  <a:pt x="67" y="92"/>
                </a:cubicBezTo>
                <a:cubicBezTo>
                  <a:pt x="71" y="92"/>
                  <a:pt x="71" y="92"/>
                  <a:pt x="71" y="92"/>
                </a:cubicBezTo>
                <a:cubicBezTo>
                  <a:pt x="72" y="92"/>
                  <a:pt x="73" y="91"/>
                  <a:pt x="73" y="90"/>
                </a:cubicBezTo>
                <a:cubicBezTo>
                  <a:pt x="73" y="80"/>
                  <a:pt x="73" y="80"/>
                  <a:pt x="73" y="80"/>
                </a:cubicBezTo>
                <a:cubicBezTo>
                  <a:pt x="81" y="80"/>
                  <a:pt x="81" y="80"/>
                  <a:pt x="81" y="80"/>
                </a:cubicBezTo>
                <a:cubicBezTo>
                  <a:pt x="81" y="90"/>
                  <a:pt x="81" y="90"/>
                  <a:pt x="81" y="90"/>
                </a:cubicBezTo>
                <a:cubicBezTo>
                  <a:pt x="81" y="91"/>
                  <a:pt x="82" y="92"/>
                  <a:pt x="83" y="92"/>
                </a:cubicBezTo>
                <a:cubicBezTo>
                  <a:pt x="87" y="92"/>
                  <a:pt x="87" y="92"/>
                  <a:pt x="87" y="92"/>
                </a:cubicBezTo>
                <a:cubicBezTo>
                  <a:pt x="88" y="92"/>
                  <a:pt x="89" y="91"/>
                  <a:pt x="89" y="90"/>
                </a:cubicBezTo>
                <a:cubicBezTo>
                  <a:pt x="89" y="80"/>
                  <a:pt x="89" y="80"/>
                  <a:pt x="89" y="80"/>
                </a:cubicBezTo>
                <a:cubicBezTo>
                  <a:pt x="97" y="80"/>
                  <a:pt x="97" y="80"/>
                  <a:pt x="97" y="80"/>
                </a:cubicBezTo>
                <a:cubicBezTo>
                  <a:pt x="97" y="90"/>
                  <a:pt x="97" y="90"/>
                  <a:pt x="97" y="90"/>
                </a:cubicBezTo>
                <a:cubicBezTo>
                  <a:pt x="97" y="91"/>
                  <a:pt x="98" y="92"/>
                  <a:pt x="99" y="92"/>
                </a:cubicBezTo>
                <a:cubicBezTo>
                  <a:pt x="103" y="92"/>
                  <a:pt x="103" y="92"/>
                  <a:pt x="103" y="92"/>
                </a:cubicBezTo>
                <a:cubicBezTo>
                  <a:pt x="104" y="92"/>
                  <a:pt x="105" y="91"/>
                  <a:pt x="105" y="90"/>
                </a:cubicBezTo>
                <a:cubicBezTo>
                  <a:pt x="105" y="80"/>
                  <a:pt x="105" y="80"/>
                  <a:pt x="105" y="80"/>
                </a:cubicBezTo>
                <a:cubicBezTo>
                  <a:pt x="113" y="80"/>
                  <a:pt x="113" y="80"/>
                  <a:pt x="113" y="80"/>
                </a:cubicBezTo>
                <a:cubicBezTo>
                  <a:pt x="113" y="90"/>
                  <a:pt x="113" y="90"/>
                  <a:pt x="113" y="90"/>
                </a:cubicBezTo>
                <a:cubicBezTo>
                  <a:pt x="113" y="91"/>
                  <a:pt x="114" y="92"/>
                  <a:pt x="115" y="92"/>
                </a:cubicBezTo>
                <a:cubicBezTo>
                  <a:pt x="119" y="92"/>
                  <a:pt x="119" y="92"/>
                  <a:pt x="119" y="92"/>
                </a:cubicBezTo>
                <a:cubicBezTo>
                  <a:pt x="120" y="92"/>
                  <a:pt x="121" y="91"/>
                  <a:pt x="121" y="90"/>
                </a:cubicBezTo>
                <a:cubicBezTo>
                  <a:pt x="121" y="80"/>
                  <a:pt x="121" y="80"/>
                  <a:pt x="121" y="80"/>
                </a:cubicBezTo>
                <a:cubicBezTo>
                  <a:pt x="143" y="80"/>
                  <a:pt x="143" y="80"/>
                  <a:pt x="143" y="80"/>
                </a:cubicBezTo>
                <a:cubicBezTo>
                  <a:pt x="144" y="80"/>
                  <a:pt x="145" y="79"/>
                  <a:pt x="145" y="78"/>
                </a:cubicBezTo>
                <a:cubicBezTo>
                  <a:pt x="145" y="74"/>
                  <a:pt x="145" y="74"/>
                  <a:pt x="145" y="74"/>
                </a:cubicBezTo>
                <a:cubicBezTo>
                  <a:pt x="145" y="73"/>
                  <a:pt x="144" y="72"/>
                  <a:pt x="143" y="72"/>
                </a:cubicBezTo>
                <a:close/>
                <a:moveTo>
                  <a:pt x="93" y="0"/>
                </a:moveTo>
                <a:cubicBezTo>
                  <a:pt x="42" y="0"/>
                  <a:pt x="2" y="42"/>
                  <a:pt x="1" y="76"/>
                </a:cubicBezTo>
                <a:cubicBezTo>
                  <a:pt x="0" y="111"/>
                  <a:pt x="42" y="152"/>
                  <a:pt x="93" y="152"/>
                </a:cubicBezTo>
                <a:cubicBezTo>
                  <a:pt x="144" y="152"/>
                  <a:pt x="185" y="110"/>
                  <a:pt x="185" y="76"/>
                </a:cubicBezTo>
                <a:cubicBezTo>
                  <a:pt x="185" y="43"/>
                  <a:pt x="144" y="0"/>
                  <a:pt x="93" y="0"/>
                </a:cubicBezTo>
                <a:close/>
                <a:moveTo>
                  <a:pt x="93" y="144"/>
                </a:moveTo>
                <a:cubicBezTo>
                  <a:pt x="47" y="144"/>
                  <a:pt x="9" y="107"/>
                  <a:pt x="10" y="76"/>
                </a:cubicBezTo>
                <a:cubicBezTo>
                  <a:pt x="10" y="45"/>
                  <a:pt x="47" y="8"/>
                  <a:pt x="93" y="8"/>
                </a:cubicBezTo>
                <a:cubicBezTo>
                  <a:pt x="140" y="8"/>
                  <a:pt x="177" y="46"/>
                  <a:pt x="177" y="76"/>
                </a:cubicBezTo>
                <a:cubicBezTo>
                  <a:pt x="177" y="107"/>
                  <a:pt x="140" y="144"/>
                  <a:pt x="93" y="144"/>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0" name="Freeform 26"/>
          <p:cNvSpPr>
            <a:spLocks noEditPoints="1"/>
          </p:cNvSpPr>
          <p:nvPr/>
        </p:nvSpPr>
        <p:spPr bwMode="auto">
          <a:xfrm>
            <a:off x="3305810" y="3647758"/>
            <a:ext cx="387985" cy="360045"/>
          </a:xfrm>
          <a:custGeom>
            <a:avLst/>
            <a:gdLst>
              <a:gd name="T0" fmla="*/ 184 w 185"/>
              <a:gd name="T1" fmla="*/ 64 h 172"/>
              <a:gd name="T2" fmla="*/ 179 w 185"/>
              <a:gd name="T3" fmla="*/ 60 h 172"/>
              <a:gd name="T4" fmla="*/ 117 w 185"/>
              <a:gd name="T5" fmla="*/ 60 h 172"/>
              <a:gd name="T6" fmla="*/ 98 w 185"/>
              <a:gd name="T7" fmla="*/ 4 h 172"/>
              <a:gd name="T8" fmla="*/ 93 w 185"/>
              <a:gd name="T9" fmla="*/ 0 h 172"/>
              <a:gd name="T10" fmla="*/ 93 w 185"/>
              <a:gd name="T11" fmla="*/ 0 h 172"/>
              <a:gd name="T12" fmla="*/ 86 w 185"/>
              <a:gd name="T13" fmla="*/ 4 h 172"/>
              <a:gd name="T14" fmla="*/ 68 w 185"/>
              <a:gd name="T15" fmla="*/ 60 h 172"/>
              <a:gd name="T16" fmla="*/ 7 w 185"/>
              <a:gd name="T17" fmla="*/ 60 h 172"/>
              <a:gd name="T18" fmla="*/ 1 w 185"/>
              <a:gd name="T19" fmla="*/ 64 h 172"/>
              <a:gd name="T20" fmla="*/ 4 w 185"/>
              <a:gd name="T21" fmla="*/ 71 h 172"/>
              <a:gd name="T22" fmla="*/ 50 w 185"/>
              <a:gd name="T23" fmla="*/ 108 h 172"/>
              <a:gd name="T24" fmla="*/ 33 w 185"/>
              <a:gd name="T25" fmla="*/ 164 h 172"/>
              <a:gd name="T26" fmla="*/ 35 w 185"/>
              <a:gd name="T27" fmla="*/ 171 h 172"/>
              <a:gd name="T28" fmla="*/ 43 w 185"/>
              <a:gd name="T29" fmla="*/ 171 h 172"/>
              <a:gd name="T30" fmla="*/ 93 w 185"/>
              <a:gd name="T31" fmla="*/ 135 h 172"/>
              <a:gd name="T32" fmla="*/ 143 w 185"/>
              <a:gd name="T33" fmla="*/ 171 h 172"/>
              <a:gd name="T34" fmla="*/ 147 w 185"/>
              <a:gd name="T35" fmla="*/ 172 h 172"/>
              <a:gd name="T36" fmla="*/ 150 w 185"/>
              <a:gd name="T37" fmla="*/ 171 h 172"/>
              <a:gd name="T38" fmla="*/ 152 w 185"/>
              <a:gd name="T39" fmla="*/ 164 h 172"/>
              <a:gd name="T40" fmla="*/ 132 w 185"/>
              <a:gd name="T41" fmla="*/ 108 h 172"/>
              <a:gd name="T42" fmla="*/ 182 w 185"/>
              <a:gd name="T43" fmla="*/ 71 h 172"/>
              <a:gd name="T44" fmla="*/ 184 w 185"/>
              <a:gd name="T45" fmla="*/ 64 h 172"/>
              <a:gd name="T46" fmla="*/ 128 w 185"/>
              <a:gd name="T47" fmla="*/ 102 h 172"/>
              <a:gd name="T48" fmla="*/ 125 w 185"/>
              <a:gd name="T49" fmla="*/ 111 h 172"/>
              <a:gd name="T50" fmla="*/ 145 w 185"/>
              <a:gd name="T51" fmla="*/ 164 h 172"/>
              <a:gd name="T52" fmla="*/ 97 w 185"/>
              <a:gd name="T53" fmla="*/ 129 h 172"/>
              <a:gd name="T54" fmla="*/ 88 w 185"/>
              <a:gd name="T55" fmla="*/ 129 h 172"/>
              <a:gd name="T56" fmla="*/ 41 w 185"/>
              <a:gd name="T57" fmla="*/ 164 h 172"/>
              <a:gd name="T58" fmla="*/ 56 w 185"/>
              <a:gd name="T59" fmla="*/ 111 h 172"/>
              <a:gd name="T60" fmla="*/ 55 w 185"/>
              <a:gd name="T61" fmla="*/ 102 h 172"/>
              <a:gd name="T62" fmla="*/ 12 w 185"/>
              <a:gd name="T63" fmla="*/ 68 h 172"/>
              <a:gd name="T64" fmla="*/ 67 w 185"/>
              <a:gd name="T65" fmla="*/ 68 h 172"/>
              <a:gd name="T66" fmla="*/ 75 w 185"/>
              <a:gd name="T67" fmla="*/ 62 h 172"/>
              <a:gd name="T68" fmla="*/ 92 w 185"/>
              <a:gd name="T69" fmla="*/ 8 h 172"/>
              <a:gd name="T70" fmla="*/ 110 w 185"/>
              <a:gd name="T71" fmla="*/ 62 h 172"/>
              <a:gd name="T72" fmla="*/ 118 w 185"/>
              <a:gd name="T73" fmla="*/ 68 h 172"/>
              <a:gd name="T74" fmla="*/ 175 w 185"/>
              <a:gd name="T75" fmla="*/ 68 h 172"/>
              <a:gd name="T76" fmla="*/ 128 w 185"/>
              <a:gd name="T77" fmla="*/ 10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5" h="172">
                <a:moveTo>
                  <a:pt x="184" y="64"/>
                </a:moveTo>
                <a:cubicBezTo>
                  <a:pt x="184" y="62"/>
                  <a:pt x="181" y="60"/>
                  <a:pt x="179" y="60"/>
                </a:cubicBezTo>
                <a:cubicBezTo>
                  <a:pt x="117" y="60"/>
                  <a:pt x="117" y="60"/>
                  <a:pt x="117" y="60"/>
                </a:cubicBezTo>
                <a:cubicBezTo>
                  <a:pt x="98" y="4"/>
                  <a:pt x="98" y="4"/>
                  <a:pt x="98" y="4"/>
                </a:cubicBezTo>
                <a:cubicBezTo>
                  <a:pt x="97" y="2"/>
                  <a:pt x="96" y="0"/>
                  <a:pt x="93" y="0"/>
                </a:cubicBezTo>
                <a:cubicBezTo>
                  <a:pt x="93" y="0"/>
                  <a:pt x="93" y="0"/>
                  <a:pt x="93" y="0"/>
                </a:cubicBezTo>
                <a:cubicBezTo>
                  <a:pt x="90" y="0"/>
                  <a:pt x="87" y="2"/>
                  <a:pt x="86" y="4"/>
                </a:cubicBezTo>
                <a:cubicBezTo>
                  <a:pt x="68" y="60"/>
                  <a:pt x="68" y="60"/>
                  <a:pt x="68" y="60"/>
                </a:cubicBezTo>
                <a:cubicBezTo>
                  <a:pt x="7" y="60"/>
                  <a:pt x="7" y="60"/>
                  <a:pt x="7" y="60"/>
                </a:cubicBezTo>
                <a:cubicBezTo>
                  <a:pt x="4" y="60"/>
                  <a:pt x="2" y="62"/>
                  <a:pt x="1" y="64"/>
                </a:cubicBezTo>
                <a:cubicBezTo>
                  <a:pt x="0" y="67"/>
                  <a:pt x="1" y="70"/>
                  <a:pt x="4" y="71"/>
                </a:cubicBezTo>
                <a:cubicBezTo>
                  <a:pt x="50" y="108"/>
                  <a:pt x="50" y="108"/>
                  <a:pt x="50" y="108"/>
                </a:cubicBezTo>
                <a:cubicBezTo>
                  <a:pt x="33" y="164"/>
                  <a:pt x="33" y="164"/>
                  <a:pt x="33" y="164"/>
                </a:cubicBezTo>
                <a:cubicBezTo>
                  <a:pt x="32" y="167"/>
                  <a:pt x="33" y="169"/>
                  <a:pt x="35" y="171"/>
                </a:cubicBezTo>
                <a:cubicBezTo>
                  <a:pt x="38" y="172"/>
                  <a:pt x="41" y="172"/>
                  <a:pt x="43" y="171"/>
                </a:cubicBezTo>
                <a:cubicBezTo>
                  <a:pt x="93" y="135"/>
                  <a:pt x="93" y="135"/>
                  <a:pt x="93" y="135"/>
                </a:cubicBezTo>
                <a:cubicBezTo>
                  <a:pt x="143" y="171"/>
                  <a:pt x="143" y="171"/>
                  <a:pt x="143" y="171"/>
                </a:cubicBezTo>
                <a:cubicBezTo>
                  <a:pt x="144" y="171"/>
                  <a:pt x="145" y="172"/>
                  <a:pt x="147" y="172"/>
                </a:cubicBezTo>
                <a:cubicBezTo>
                  <a:pt x="148" y="172"/>
                  <a:pt x="149" y="171"/>
                  <a:pt x="150" y="171"/>
                </a:cubicBezTo>
                <a:cubicBezTo>
                  <a:pt x="152" y="169"/>
                  <a:pt x="153" y="166"/>
                  <a:pt x="152" y="164"/>
                </a:cubicBezTo>
                <a:cubicBezTo>
                  <a:pt x="132" y="108"/>
                  <a:pt x="132" y="108"/>
                  <a:pt x="132" y="108"/>
                </a:cubicBezTo>
                <a:cubicBezTo>
                  <a:pt x="182" y="71"/>
                  <a:pt x="182" y="71"/>
                  <a:pt x="182" y="71"/>
                </a:cubicBezTo>
                <a:cubicBezTo>
                  <a:pt x="184" y="70"/>
                  <a:pt x="185" y="67"/>
                  <a:pt x="184" y="64"/>
                </a:cubicBezTo>
                <a:close/>
                <a:moveTo>
                  <a:pt x="128" y="102"/>
                </a:moveTo>
                <a:cubicBezTo>
                  <a:pt x="125" y="104"/>
                  <a:pt x="124" y="107"/>
                  <a:pt x="125" y="111"/>
                </a:cubicBezTo>
                <a:cubicBezTo>
                  <a:pt x="145" y="164"/>
                  <a:pt x="145" y="164"/>
                  <a:pt x="145" y="164"/>
                </a:cubicBezTo>
                <a:cubicBezTo>
                  <a:pt x="97" y="129"/>
                  <a:pt x="97" y="129"/>
                  <a:pt x="97" y="129"/>
                </a:cubicBezTo>
                <a:cubicBezTo>
                  <a:pt x="94" y="127"/>
                  <a:pt x="91" y="127"/>
                  <a:pt x="88" y="129"/>
                </a:cubicBezTo>
                <a:cubicBezTo>
                  <a:pt x="41" y="164"/>
                  <a:pt x="41" y="164"/>
                  <a:pt x="41" y="164"/>
                </a:cubicBezTo>
                <a:cubicBezTo>
                  <a:pt x="56" y="111"/>
                  <a:pt x="56" y="111"/>
                  <a:pt x="56" y="111"/>
                </a:cubicBezTo>
                <a:cubicBezTo>
                  <a:pt x="57" y="108"/>
                  <a:pt x="57" y="104"/>
                  <a:pt x="55" y="102"/>
                </a:cubicBezTo>
                <a:cubicBezTo>
                  <a:pt x="12" y="68"/>
                  <a:pt x="12" y="68"/>
                  <a:pt x="12" y="68"/>
                </a:cubicBezTo>
                <a:cubicBezTo>
                  <a:pt x="67" y="68"/>
                  <a:pt x="67" y="68"/>
                  <a:pt x="67" y="68"/>
                </a:cubicBezTo>
                <a:cubicBezTo>
                  <a:pt x="70" y="68"/>
                  <a:pt x="74" y="66"/>
                  <a:pt x="75" y="62"/>
                </a:cubicBezTo>
                <a:cubicBezTo>
                  <a:pt x="92" y="8"/>
                  <a:pt x="92" y="8"/>
                  <a:pt x="92" y="8"/>
                </a:cubicBezTo>
                <a:cubicBezTo>
                  <a:pt x="110" y="62"/>
                  <a:pt x="110" y="62"/>
                  <a:pt x="110" y="62"/>
                </a:cubicBezTo>
                <a:cubicBezTo>
                  <a:pt x="111" y="66"/>
                  <a:pt x="115" y="68"/>
                  <a:pt x="118" y="68"/>
                </a:cubicBezTo>
                <a:cubicBezTo>
                  <a:pt x="175" y="68"/>
                  <a:pt x="175" y="68"/>
                  <a:pt x="175" y="68"/>
                </a:cubicBezTo>
                <a:lnTo>
                  <a:pt x="128" y="102"/>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1" name="Freeform 27"/>
          <p:cNvSpPr>
            <a:spLocks noEditPoints="1"/>
          </p:cNvSpPr>
          <p:nvPr/>
        </p:nvSpPr>
        <p:spPr bwMode="auto">
          <a:xfrm>
            <a:off x="4719955" y="3643313"/>
            <a:ext cx="386080" cy="368935"/>
          </a:xfrm>
          <a:custGeom>
            <a:avLst/>
            <a:gdLst>
              <a:gd name="T0" fmla="*/ 168 w 184"/>
              <a:gd name="T1" fmla="*/ 24 h 176"/>
              <a:gd name="T2" fmla="*/ 95 w 184"/>
              <a:gd name="T3" fmla="*/ 24 h 176"/>
              <a:gd name="T4" fmla="*/ 95 w 184"/>
              <a:gd name="T5" fmla="*/ 24 h 176"/>
              <a:gd name="T6" fmla="*/ 94 w 184"/>
              <a:gd name="T7" fmla="*/ 24 h 176"/>
              <a:gd name="T8" fmla="*/ 92 w 184"/>
              <a:gd name="T9" fmla="*/ 16 h 176"/>
              <a:gd name="T10" fmla="*/ 72 w 184"/>
              <a:gd name="T11" fmla="*/ 0 h 176"/>
              <a:gd name="T12" fmla="*/ 56 w 184"/>
              <a:gd name="T13" fmla="*/ 0 h 176"/>
              <a:gd name="T14" fmla="*/ 56 w 184"/>
              <a:gd name="T15" fmla="*/ 0 h 176"/>
              <a:gd name="T16" fmla="*/ 16 w 184"/>
              <a:gd name="T17" fmla="*/ 0 h 176"/>
              <a:gd name="T18" fmla="*/ 0 w 184"/>
              <a:gd name="T19" fmla="*/ 16 h 176"/>
              <a:gd name="T20" fmla="*/ 0 w 184"/>
              <a:gd name="T21" fmla="*/ 64 h 176"/>
              <a:gd name="T22" fmla="*/ 0 w 184"/>
              <a:gd name="T23" fmla="*/ 102 h 176"/>
              <a:gd name="T24" fmla="*/ 0 w 184"/>
              <a:gd name="T25" fmla="*/ 160 h 176"/>
              <a:gd name="T26" fmla="*/ 16 w 184"/>
              <a:gd name="T27" fmla="*/ 176 h 176"/>
              <a:gd name="T28" fmla="*/ 168 w 184"/>
              <a:gd name="T29" fmla="*/ 176 h 176"/>
              <a:gd name="T30" fmla="*/ 184 w 184"/>
              <a:gd name="T31" fmla="*/ 160 h 176"/>
              <a:gd name="T32" fmla="*/ 184 w 184"/>
              <a:gd name="T33" fmla="*/ 102 h 176"/>
              <a:gd name="T34" fmla="*/ 184 w 184"/>
              <a:gd name="T35" fmla="*/ 78 h 176"/>
              <a:gd name="T36" fmla="*/ 184 w 184"/>
              <a:gd name="T37" fmla="*/ 64 h 176"/>
              <a:gd name="T38" fmla="*/ 184 w 184"/>
              <a:gd name="T39" fmla="*/ 56 h 176"/>
              <a:gd name="T40" fmla="*/ 184 w 184"/>
              <a:gd name="T41" fmla="*/ 40 h 176"/>
              <a:gd name="T42" fmla="*/ 168 w 184"/>
              <a:gd name="T43" fmla="*/ 24 h 176"/>
              <a:gd name="T44" fmla="*/ 176 w 184"/>
              <a:gd name="T45" fmla="*/ 78 h 176"/>
              <a:gd name="T46" fmla="*/ 176 w 184"/>
              <a:gd name="T47" fmla="*/ 102 h 176"/>
              <a:gd name="T48" fmla="*/ 176 w 184"/>
              <a:gd name="T49" fmla="*/ 160 h 176"/>
              <a:gd name="T50" fmla="*/ 168 w 184"/>
              <a:gd name="T51" fmla="*/ 168 h 176"/>
              <a:gd name="T52" fmla="*/ 16 w 184"/>
              <a:gd name="T53" fmla="*/ 168 h 176"/>
              <a:gd name="T54" fmla="*/ 8 w 184"/>
              <a:gd name="T55" fmla="*/ 160 h 176"/>
              <a:gd name="T56" fmla="*/ 8 w 184"/>
              <a:gd name="T57" fmla="*/ 102 h 176"/>
              <a:gd name="T58" fmla="*/ 8 w 184"/>
              <a:gd name="T59" fmla="*/ 64 h 176"/>
              <a:gd name="T60" fmla="*/ 16 w 184"/>
              <a:gd name="T61" fmla="*/ 56 h 176"/>
              <a:gd name="T62" fmla="*/ 168 w 184"/>
              <a:gd name="T63" fmla="*/ 56 h 176"/>
              <a:gd name="T64" fmla="*/ 176 w 184"/>
              <a:gd name="T65" fmla="*/ 64 h 176"/>
              <a:gd name="T66" fmla="*/ 176 w 184"/>
              <a:gd name="T67" fmla="*/ 78 h 176"/>
              <a:gd name="T68" fmla="*/ 176 w 184"/>
              <a:gd name="T69" fmla="*/ 50 h 176"/>
              <a:gd name="T70" fmla="*/ 168 w 184"/>
              <a:gd name="T71" fmla="*/ 48 h 176"/>
              <a:gd name="T72" fmla="*/ 16 w 184"/>
              <a:gd name="T73" fmla="*/ 48 h 176"/>
              <a:gd name="T74" fmla="*/ 8 w 184"/>
              <a:gd name="T75" fmla="*/ 50 h 176"/>
              <a:gd name="T76" fmla="*/ 8 w 184"/>
              <a:gd name="T77" fmla="*/ 32 h 176"/>
              <a:gd name="T78" fmla="*/ 8 w 184"/>
              <a:gd name="T79" fmla="*/ 32 h 176"/>
              <a:gd name="T80" fmla="*/ 8 w 184"/>
              <a:gd name="T81" fmla="*/ 24 h 176"/>
              <a:gd name="T82" fmla="*/ 8 w 184"/>
              <a:gd name="T83" fmla="*/ 24 h 176"/>
              <a:gd name="T84" fmla="*/ 8 w 184"/>
              <a:gd name="T85" fmla="*/ 16 h 176"/>
              <a:gd name="T86" fmla="*/ 16 w 184"/>
              <a:gd name="T87" fmla="*/ 8 h 176"/>
              <a:gd name="T88" fmla="*/ 56 w 184"/>
              <a:gd name="T89" fmla="*/ 8 h 176"/>
              <a:gd name="T90" fmla="*/ 56 w 184"/>
              <a:gd name="T91" fmla="*/ 8 h 176"/>
              <a:gd name="T92" fmla="*/ 72 w 184"/>
              <a:gd name="T93" fmla="*/ 8 h 176"/>
              <a:gd name="T94" fmla="*/ 84 w 184"/>
              <a:gd name="T95" fmla="*/ 16 h 176"/>
              <a:gd name="T96" fmla="*/ 86 w 184"/>
              <a:gd name="T97" fmla="*/ 24 h 176"/>
              <a:gd name="T98" fmla="*/ 84 w 184"/>
              <a:gd name="T99" fmla="*/ 24 h 176"/>
              <a:gd name="T100" fmla="*/ 84 w 184"/>
              <a:gd name="T101" fmla="*/ 24 h 176"/>
              <a:gd name="T102" fmla="*/ 84 w 184"/>
              <a:gd name="T103" fmla="*/ 24 h 176"/>
              <a:gd name="T104" fmla="*/ 87 w 184"/>
              <a:gd name="T105" fmla="*/ 32 h 176"/>
              <a:gd name="T106" fmla="*/ 88 w 184"/>
              <a:gd name="T107" fmla="*/ 32 h 176"/>
              <a:gd name="T108" fmla="*/ 88 w 184"/>
              <a:gd name="T109" fmla="*/ 32 h 176"/>
              <a:gd name="T110" fmla="*/ 96 w 184"/>
              <a:gd name="T111" fmla="*/ 32 h 176"/>
              <a:gd name="T112" fmla="*/ 96 w 184"/>
              <a:gd name="T113" fmla="*/ 32 h 176"/>
              <a:gd name="T114" fmla="*/ 168 w 184"/>
              <a:gd name="T115" fmla="*/ 32 h 176"/>
              <a:gd name="T116" fmla="*/ 176 w 184"/>
              <a:gd name="T117" fmla="*/ 40 h 176"/>
              <a:gd name="T118" fmla="*/ 176 w 184"/>
              <a:gd name="T119" fmla="*/ 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176">
                <a:moveTo>
                  <a:pt x="168" y="24"/>
                </a:moveTo>
                <a:cubicBezTo>
                  <a:pt x="95" y="24"/>
                  <a:pt x="95" y="24"/>
                  <a:pt x="95" y="24"/>
                </a:cubicBezTo>
                <a:cubicBezTo>
                  <a:pt x="95" y="24"/>
                  <a:pt x="95" y="24"/>
                  <a:pt x="95" y="24"/>
                </a:cubicBezTo>
                <a:cubicBezTo>
                  <a:pt x="94" y="24"/>
                  <a:pt x="94" y="24"/>
                  <a:pt x="94" y="24"/>
                </a:cubicBezTo>
                <a:cubicBezTo>
                  <a:pt x="92" y="16"/>
                  <a:pt x="92" y="16"/>
                  <a:pt x="92" y="16"/>
                </a:cubicBezTo>
                <a:cubicBezTo>
                  <a:pt x="89" y="6"/>
                  <a:pt x="83" y="0"/>
                  <a:pt x="72" y="0"/>
                </a:cubicBezTo>
                <a:cubicBezTo>
                  <a:pt x="56" y="0"/>
                  <a:pt x="56" y="0"/>
                  <a:pt x="56" y="0"/>
                </a:cubicBezTo>
                <a:cubicBezTo>
                  <a:pt x="56" y="0"/>
                  <a:pt x="56" y="0"/>
                  <a:pt x="56" y="0"/>
                </a:cubicBezTo>
                <a:cubicBezTo>
                  <a:pt x="16" y="0"/>
                  <a:pt x="16" y="0"/>
                  <a:pt x="16" y="0"/>
                </a:cubicBezTo>
                <a:cubicBezTo>
                  <a:pt x="7" y="0"/>
                  <a:pt x="0" y="7"/>
                  <a:pt x="0" y="16"/>
                </a:cubicBezTo>
                <a:cubicBezTo>
                  <a:pt x="0" y="64"/>
                  <a:pt x="0" y="64"/>
                  <a:pt x="0" y="64"/>
                </a:cubicBezTo>
                <a:cubicBezTo>
                  <a:pt x="0" y="102"/>
                  <a:pt x="0" y="102"/>
                  <a:pt x="0" y="102"/>
                </a:cubicBezTo>
                <a:cubicBezTo>
                  <a:pt x="0" y="160"/>
                  <a:pt x="0" y="160"/>
                  <a:pt x="0" y="160"/>
                </a:cubicBezTo>
                <a:cubicBezTo>
                  <a:pt x="0" y="169"/>
                  <a:pt x="7" y="176"/>
                  <a:pt x="16" y="176"/>
                </a:cubicBezTo>
                <a:cubicBezTo>
                  <a:pt x="168" y="176"/>
                  <a:pt x="168" y="176"/>
                  <a:pt x="168" y="176"/>
                </a:cubicBezTo>
                <a:cubicBezTo>
                  <a:pt x="177" y="176"/>
                  <a:pt x="184" y="169"/>
                  <a:pt x="184" y="160"/>
                </a:cubicBezTo>
                <a:cubicBezTo>
                  <a:pt x="184" y="102"/>
                  <a:pt x="184" y="102"/>
                  <a:pt x="184" y="102"/>
                </a:cubicBezTo>
                <a:cubicBezTo>
                  <a:pt x="184" y="78"/>
                  <a:pt x="184" y="78"/>
                  <a:pt x="184" y="78"/>
                </a:cubicBezTo>
                <a:cubicBezTo>
                  <a:pt x="184" y="64"/>
                  <a:pt x="184" y="64"/>
                  <a:pt x="184" y="64"/>
                </a:cubicBezTo>
                <a:cubicBezTo>
                  <a:pt x="184" y="56"/>
                  <a:pt x="184" y="56"/>
                  <a:pt x="184" y="56"/>
                </a:cubicBezTo>
                <a:cubicBezTo>
                  <a:pt x="184" y="40"/>
                  <a:pt x="184" y="40"/>
                  <a:pt x="184" y="40"/>
                </a:cubicBezTo>
                <a:cubicBezTo>
                  <a:pt x="184" y="31"/>
                  <a:pt x="177" y="24"/>
                  <a:pt x="168" y="24"/>
                </a:cubicBezTo>
                <a:close/>
                <a:moveTo>
                  <a:pt x="176" y="78"/>
                </a:moveTo>
                <a:cubicBezTo>
                  <a:pt x="176" y="102"/>
                  <a:pt x="176" y="102"/>
                  <a:pt x="176" y="102"/>
                </a:cubicBezTo>
                <a:cubicBezTo>
                  <a:pt x="176" y="160"/>
                  <a:pt x="176" y="160"/>
                  <a:pt x="176" y="160"/>
                </a:cubicBezTo>
                <a:cubicBezTo>
                  <a:pt x="176" y="164"/>
                  <a:pt x="172" y="168"/>
                  <a:pt x="168" y="168"/>
                </a:cubicBezTo>
                <a:cubicBezTo>
                  <a:pt x="16" y="168"/>
                  <a:pt x="16" y="168"/>
                  <a:pt x="16" y="168"/>
                </a:cubicBezTo>
                <a:cubicBezTo>
                  <a:pt x="12" y="168"/>
                  <a:pt x="8" y="164"/>
                  <a:pt x="8" y="160"/>
                </a:cubicBezTo>
                <a:cubicBezTo>
                  <a:pt x="8" y="102"/>
                  <a:pt x="8" y="102"/>
                  <a:pt x="8" y="102"/>
                </a:cubicBezTo>
                <a:cubicBezTo>
                  <a:pt x="8" y="64"/>
                  <a:pt x="8" y="64"/>
                  <a:pt x="8" y="64"/>
                </a:cubicBezTo>
                <a:cubicBezTo>
                  <a:pt x="8" y="60"/>
                  <a:pt x="12" y="56"/>
                  <a:pt x="16" y="56"/>
                </a:cubicBezTo>
                <a:cubicBezTo>
                  <a:pt x="168" y="56"/>
                  <a:pt x="168" y="56"/>
                  <a:pt x="168" y="56"/>
                </a:cubicBezTo>
                <a:cubicBezTo>
                  <a:pt x="172" y="56"/>
                  <a:pt x="176" y="60"/>
                  <a:pt x="176" y="64"/>
                </a:cubicBezTo>
                <a:lnTo>
                  <a:pt x="176" y="78"/>
                </a:lnTo>
                <a:close/>
                <a:moveTo>
                  <a:pt x="176" y="50"/>
                </a:moveTo>
                <a:cubicBezTo>
                  <a:pt x="174" y="49"/>
                  <a:pt x="171" y="48"/>
                  <a:pt x="168" y="48"/>
                </a:cubicBezTo>
                <a:cubicBezTo>
                  <a:pt x="16" y="48"/>
                  <a:pt x="16" y="48"/>
                  <a:pt x="16" y="48"/>
                </a:cubicBezTo>
                <a:cubicBezTo>
                  <a:pt x="13" y="48"/>
                  <a:pt x="10" y="49"/>
                  <a:pt x="8" y="50"/>
                </a:cubicBezTo>
                <a:cubicBezTo>
                  <a:pt x="8" y="32"/>
                  <a:pt x="8" y="32"/>
                  <a:pt x="8" y="32"/>
                </a:cubicBezTo>
                <a:cubicBezTo>
                  <a:pt x="8" y="32"/>
                  <a:pt x="8" y="32"/>
                  <a:pt x="8" y="32"/>
                </a:cubicBezTo>
                <a:cubicBezTo>
                  <a:pt x="8" y="24"/>
                  <a:pt x="8" y="24"/>
                  <a:pt x="8" y="24"/>
                </a:cubicBezTo>
                <a:cubicBezTo>
                  <a:pt x="8" y="24"/>
                  <a:pt x="8" y="24"/>
                  <a:pt x="8" y="24"/>
                </a:cubicBezTo>
                <a:cubicBezTo>
                  <a:pt x="8" y="16"/>
                  <a:pt x="8" y="16"/>
                  <a:pt x="8" y="16"/>
                </a:cubicBezTo>
                <a:cubicBezTo>
                  <a:pt x="8" y="12"/>
                  <a:pt x="12" y="8"/>
                  <a:pt x="16" y="8"/>
                </a:cubicBezTo>
                <a:cubicBezTo>
                  <a:pt x="56" y="8"/>
                  <a:pt x="56" y="8"/>
                  <a:pt x="56" y="8"/>
                </a:cubicBezTo>
                <a:cubicBezTo>
                  <a:pt x="56" y="8"/>
                  <a:pt x="56" y="8"/>
                  <a:pt x="56" y="8"/>
                </a:cubicBezTo>
                <a:cubicBezTo>
                  <a:pt x="72" y="8"/>
                  <a:pt x="72" y="8"/>
                  <a:pt x="72" y="8"/>
                </a:cubicBezTo>
                <a:cubicBezTo>
                  <a:pt x="80" y="8"/>
                  <a:pt x="82" y="11"/>
                  <a:pt x="84" y="16"/>
                </a:cubicBezTo>
                <a:cubicBezTo>
                  <a:pt x="86" y="24"/>
                  <a:pt x="86" y="24"/>
                  <a:pt x="86" y="24"/>
                </a:cubicBezTo>
                <a:cubicBezTo>
                  <a:pt x="84" y="24"/>
                  <a:pt x="84" y="24"/>
                  <a:pt x="84" y="24"/>
                </a:cubicBezTo>
                <a:cubicBezTo>
                  <a:pt x="84" y="24"/>
                  <a:pt x="84" y="24"/>
                  <a:pt x="84" y="24"/>
                </a:cubicBezTo>
                <a:cubicBezTo>
                  <a:pt x="84" y="24"/>
                  <a:pt x="84" y="24"/>
                  <a:pt x="84" y="24"/>
                </a:cubicBezTo>
                <a:cubicBezTo>
                  <a:pt x="84" y="25"/>
                  <a:pt x="87" y="32"/>
                  <a:pt x="87" y="32"/>
                </a:cubicBezTo>
                <a:cubicBezTo>
                  <a:pt x="87" y="32"/>
                  <a:pt x="87" y="32"/>
                  <a:pt x="88" y="32"/>
                </a:cubicBezTo>
                <a:cubicBezTo>
                  <a:pt x="88" y="32"/>
                  <a:pt x="88" y="32"/>
                  <a:pt x="88" y="32"/>
                </a:cubicBezTo>
                <a:cubicBezTo>
                  <a:pt x="96" y="32"/>
                  <a:pt x="96" y="32"/>
                  <a:pt x="96" y="32"/>
                </a:cubicBezTo>
                <a:cubicBezTo>
                  <a:pt x="96" y="32"/>
                  <a:pt x="96" y="32"/>
                  <a:pt x="96" y="32"/>
                </a:cubicBezTo>
                <a:cubicBezTo>
                  <a:pt x="117" y="32"/>
                  <a:pt x="168" y="32"/>
                  <a:pt x="168" y="32"/>
                </a:cubicBezTo>
                <a:cubicBezTo>
                  <a:pt x="172" y="32"/>
                  <a:pt x="176" y="36"/>
                  <a:pt x="176" y="40"/>
                </a:cubicBezTo>
                <a:lnTo>
                  <a:pt x="176" y="50"/>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2" name="Freeform 28"/>
          <p:cNvSpPr>
            <a:spLocks noEditPoints="1"/>
          </p:cNvSpPr>
          <p:nvPr/>
        </p:nvSpPr>
        <p:spPr bwMode="auto">
          <a:xfrm>
            <a:off x="6131560" y="3634740"/>
            <a:ext cx="386080" cy="386080"/>
          </a:xfrm>
          <a:custGeom>
            <a:avLst/>
            <a:gdLst>
              <a:gd name="T0" fmla="*/ 183 w 184"/>
              <a:gd name="T1" fmla="*/ 76 h 184"/>
              <a:gd name="T2" fmla="*/ 183 w 184"/>
              <a:gd name="T3" fmla="*/ 76 h 184"/>
              <a:gd name="T4" fmla="*/ 179 w 184"/>
              <a:gd name="T5" fmla="*/ 72 h 184"/>
              <a:gd name="T6" fmla="*/ 175 w 184"/>
              <a:gd name="T7" fmla="*/ 76 h 184"/>
              <a:gd name="T8" fmla="*/ 175 w 184"/>
              <a:gd name="T9" fmla="*/ 76 h 184"/>
              <a:gd name="T10" fmla="*/ 174 w 184"/>
              <a:gd name="T11" fmla="*/ 76 h 184"/>
              <a:gd name="T12" fmla="*/ 176 w 184"/>
              <a:gd name="T13" fmla="*/ 92 h 184"/>
              <a:gd name="T14" fmla="*/ 92 w 184"/>
              <a:gd name="T15" fmla="*/ 176 h 184"/>
              <a:gd name="T16" fmla="*/ 8 w 184"/>
              <a:gd name="T17" fmla="*/ 92 h 184"/>
              <a:gd name="T18" fmla="*/ 92 w 184"/>
              <a:gd name="T19" fmla="*/ 8 h 184"/>
              <a:gd name="T20" fmla="*/ 155 w 184"/>
              <a:gd name="T21" fmla="*/ 36 h 184"/>
              <a:gd name="T22" fmla="*/ 130 w 184"/>
              <a:gd name="T23" fmla="*/ 36 h 184"/>
              <a:gd name="T24" fmla="*/ 128 w 184"/>
              <a:gd name="T25" fmla="*/ 38 h 184"/>
              <a:gd name="T26" fmla="*/ 128 w 184"/>
              <a:gd name="T27" fmla="*/ 42 h 184"/>
              <a:gd name="T28" fmla="*/ 130 w 184"/>
              <a:gd name="T29" fmla="*/ 44 h 184"/>
              <a:gd name="T30" fmla="*/ 162 w 184"/>
              <a:gd name="T31" fmla="*/ 44 h 184"/>
              <a:gd name="T32" fmla="*/ 162 w 184"/>
              <a:gd name="T33" fmla="*/ 44 h 184"/>
              <a:gd name="T34" fmla="*/ 166 w 184"/>
              <a:gd name="T35" fmla="*/ 44 h 184"/>
              <a:gd name="T36" fmla="*/ 167 w 184"/>
              <a:gd name="T37" fmla="*/ 44 h 184"/>
              <a:gd name="T38" fmla="*/ 168 w 184"/>
              <a:gd name="T39" fmla="*/ 42 h 184"/>
              <a:gd name="T40" fmla="*/ 168 w 184"/>
              <a:gd name="T41" fmla="*/ 38 h 184"/>
              <a:gd name="T42" fmla="*/ 168 w 184"/>
              <a:gd name="T43" fmla="*/ 38 h 184"/>
              <a:gd name="T44" fmla="*/ 169 w 184"/>
              <a:gd name="T45" fmla="*/ 6 h 184"/>
              <a:gd name="T46" fmla="*/ 167 w 184"/>
              <a:gd name="T47" fmla="*/ 4 h 184"/>
              <a:gd name="T48" fmla="*/ 163 w 184"/>
              <a:gd name="T49" fmla="*/ 4 h 184"/>
              <a:gd name="T50" fmla="*/ 161 w 184"/>
              <a:gd name="T51" fmla="*/ 6 h 184"/>
              <a:gd name="T52" fmla="*/ 160 w 184"/>
              <a:gd name="T53" fmla="*/ 30 h 184"/>
              <a:gd name="T54" fmla="*/ 92 w 184"/>
              <a:gd name="T55" fmla="*/ 0 h 184"/>
              <a:gd name="T56" fmla="*/ 0 w 184"/>
              <a:gd name="T57" fmla="*/ 92 h 184"/>
              <a:gd name="T58" fmla="*/ 92 w 184"/>
              <a:gd name="T59" fmla="*/ 184 h 184"/>
              <a:gd name="T60" fmla="*/ 184 w 184"/>
              <a:gd name="T61" fmla="*/ 92 h 184"/>
              <a:gd name="T62" fmla="*/ 183 w 184"/>
              <a:gd name="T63" fmla="*/ 76 h 184"/>
              <a:gd name="T64" fmla="*/ 160 w 184"/>
              <a:gd name="T65" fmla="*/ 36 h 184"/>
              <a:gd name="T66" fmla="*/ 160 w 184"/>
              <a:gd name="T67" fmla="*/ 36 h 184"/>
              <a:gd name="T68" fmla="*/ 160 w 184"/>
              <a:gd name="T69" fmla="*/ 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 h="184">
                <a:moveTo>
                  <a:pt x="183" y="76"/>
                </a:moveTo>
                <a:cubicBezTo>
                  <a:pt x="183" y="76"/>
                  <a:pt x="183" y="76"/>
                  <a:pt x="183" y="76"/>
                </a:cubicBezTo>
                <a:cubicBezTo>
                  <a:pt x="183" y="74"/>
                  <a:pt x="181" y="72"/>
                  <a:pt x="179" y="72"/>
                </a:cubicBezTo>
                <a:cubicBezTo>
                  <a:pt x="177" y="72"/>
                  <a:pt x="175" y="74"/>
                  <a:pt x="175" y="76"/>
                </a:cubicBezTo>
                <a:cubicBezTo>
                  <a:pt x="175" y="76"/>
                  <a:pt x="175" y="76"/>
                  <a:pt x="175" y="76"/>
                </a:cubicBezTo>
                <a:cubicBezTo>
                  <a:pt x="174" y="76"/>
                  <a:pt x="174" y="76"/>
                  <a:pt x="174" y="76"/>
                </a:cubicBezTo>
                <a:cubicBezTo>
                  <a:pt x="175" y="81"/>
                  <a:pt x="176" y="87"/>
                  <a:pt x="176" y="92"/>
                </a:cubicBezTo>
                <a:cubicBezTo>
                  <a:pt x="176" y="138"/>
                  <a:pt x="138" y="176"/>
                  <a:pt x="92" y="176"/>
                </a:cubicBezTo>
                <a:cubicBezTo>
                  <a:pt x="46" y="176"/>
                  <a:pt x="8" y="138"/>
                  <a:pt x="8" y="92"/>
                </a:cubicBezTo>
                <a:cubicBezTo>
                  <a:pt x="8" y="46"/>
                  <a:pt x="46" y="8"/>
                  <a:pt x="92" y="8"/>
                </a:cubicBezTo>
                <a:cubicBezTo>
                  <a:pt x="117" y="8"/>
                  <a:pt x="139" y="19"/>
                  <a:pt x="155" y="36"/>
                </a:cubicBezTo>
                <a:cubicBezTo>
                  <a:pt x="130" y="36"/>
                  <a:pt x="130" y="36"/>
                  <a:pt x="130" y="36"/>
                </a:cubicBezTo>
                <a:cubicBezTo>
                  <a:pt x="129" y="36"/>
                  <a:pt x="128" y="37"/>
                  <a:pt x="128" y="38"/>
                </a:cubicBezTo>
                <a:cubicBezTo>
                  <a:pt x="128" y="42"/>
                  <a:pt x="128" y="42"/>
                  <a:pt x="128" y="42"/>
                </a:cubicBezTo>
                <a:cubicBezTo>
                  <a:pt x="128" y="43"/>
                  <a:pt x="129" y="44"/>
                  <a:pt x="130" y="44"/>
                </a:cubicBezTo>
                <a:cubicBezTo>
                  <a:pt x="162" y="44"/>
                  <a:pt x="162" y="44"/>
                  <a:pt x="162" y="44"/>
                </a:cubicBezTo>
                <a:cubicBezTo>
                  <a:pt x="162" y="44"/>
                  <a:pt x="162" y="44"/>
                  <a:pt x="162" y="44"/>
                </a:cubicBezTo>
                <a:cubicBezTo>
                  <a:pt x="166" y="44"/>
                  <a:pt x="166" y="44"/>
                  <a:pt x="166" y="44"/>
                </a:cubicBezTo>
                <a:cubicBezTo>
                  <a:pt x="166" y="44"/>
                  <a:pt x="167" y="44"/>
                  <a:pt x="167" y="44"/>
                </a:cubicBezTo>
                <a:cubicBezTo>
                  <a:pt x="168" y="43"/>
                  <a:pt x="168" y="43"/>
                  <a:pt x="168" y="42"/>
                </a:cubicBezTo>
                <a:cubicBezTo>
                  <a:pt x="168" y="38"/>
                  <a:pt x="168" y="38"/>
                  <a:pt x="168" y="38"/>
                </a:cubicBezTo>
                <a:cubicBezTo>
                  <a:pt x="168" y="38"/>
                  <a:pt x="168" y="38"/>
                  <a:pt x="168" y="38"/>
                </a:cubicBezTo>
                <a:cubicBezTo>
                  <a:pt x="169" y="6"/>
                  <a:pt x="169" y="6"/>
                  <a:pt x="169" y="6"/>
                </a:cubicBezTo>
                <a:cubicBezTo>
                  <a:pt x="169" y="5"/>
                  <a:pt x="168" y="4"/>
                  <a:pt x="167" y="4"/>
                </a:cubicBezTo>
                <a:cubicBezTo>
                  <a:pt x="163" y="4"/>
                  <a:pt x="163" y="4"/>
                  <a:pt x="163" y="4"/>
                </a:cubicBezTo>
                <a:cubicBezTo>
                  <a:pt x="162" y="4"/>
                  <a:pt x="161" y="5"/>
                  <a:pt x="161" y="6"/>
                </a:cubicBezTo>
                <a:cubicBezTo>
                  <a:pt x="160" y="30"/>
                  <a:pt x="160" y="30"/>
                  <a:pt x="160" y="30"/>
                </a:cubicBezTo>
                <a:cubicBezTo>
                  <a:pt x="143" y="12"/>
                  <a:pt x="119" y="0"/>
                  <a:pt x="92" y="0"/>
                </a:cubicBezTo>
                <a:cubicBezTo>
                  <a:pt x="41" y="0"/>
                  <a:pt x="0" y="41"/>
                  <a:pt x="0" y="92"/>
                </a:cubicBezTo>
                <a:cubicBezTo>
                  <a:pt x="0" y="143"/>
                  <a:pt x="41" y="184"/>
                  <a:pt x="92" y="184"/>
                </a:cubicBezTo>
                <a:cubicBezTo>
                  <a:pt x="143" y="184"/>
                  <a:pt x="184" y="143"/>
                  <a:pt x="184" y="92"/>
                </a:cubicBezTo>
                <a:cubicBezTo>
                  <a:pt x="184" y="87"/>
                  <a:pt x="184" y="81"/>
                  <a:pt x="183" y="76"/>
                </a:cubicBezTo>
                <a:close/>
                <a:moveTo>
                  <a:pt x="160" y="36"/>
                </a:moveTo>
                <a:cubicBezTo>
                  <a:pt x="160" y="36"/>
                  <a:pt x="160" y="36"/>
                  <a:pt x="160" y="36"/>
                </a:cubicBezTo>
                <a:cubicBezTo>
                  <a:pt x="160" y="36"/>
                  <a:pt x="160" y="36"/>
                  <a:pt x="160" y="3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4" name="Freeform 29"/>
          <p:cNvSpPr>
            <a:spLocks noEditPoints="1"/>
          </p:cNvSpPr>
          <p:nvPr/>
        </p:nvSpPr>
        <p:spPr bwMode="auto">
          <a:xfrm>
            <a:off x="7542530" y="3634740"/>
            <a:ext cx="386080" cy="386080"/>
          </a:xfrm>
          <a:custGeom>
            <a:avLst/>
            <a:gdLst>
              <a:gd name="T0" fmla="*/ 124 w 184"/>
              <a:gd name="T1" fmla="*/ 164 h 184"/>
              <a:gd name="T2" fmla="*/ 120 w 184"/>
              <a:gd name="T3" fmla="*/ 160 h 184"/>
              <a:gd name="T4" fmla="*/ 116 w 184"/>
              <a:gd name="T5" fmla="*/ 164 h 184"/>
              <a:gd name="T6" fmla="*/ 120 w 184"/>
              <a:gd name="T7" fmla="*/ 168 h 184"/>
              <a:gd name="T8" fmla="*/ 124 w 184"/>
              <a:gd name="T9" fmla="*/ 164 h 184"/>
              <a:gd name="T10" fmla="*/ 184 w 184"/>
              <a:gd name="T11" fmla="*/ 96 h 184"/>
              <a:gd name="T12" fmla="*/ 184 w 184"/>
              <a:gd name="T13" fmla="*/ 88 h 184"/>
              <a:gd name="T14" fmla="*/ 184 w 184"/>
              <a:gd name="T15" fmla="*/ 88 h 184"/>
              <a:gd name="T16" fmla="*/ 92 w 184"/>
              <a:gd name="T17" fmla="*/ 0 h 184"/>
              <a:gd name="T18" fmla="*/ 0 w 184"/>
              <a:gd name="T19" fmla="*/ 88 h 184"/>
              <a:gd name="T20" fmla="*/ 0 w 184"/>
              <a:gd name="T21" fmla="*/ 88 h 184"/>
              <a:gd name="T22" fmla="*/ 0 w 184"/>
              <a:gd name="T23" fmla="*/ 96 h 184"/>
              <a:gd name="T24" fmla="*/ 88 w 184"/>
              <a:gd name="T25" fmla="*/ 96 h 184"/>
              <a:gd name="T26" fmla="*/ 88 w 184"/>
              <a:gd name="T27" fmla="*/ 168 h 184"/>
              <a:gd name="T28" fmla="*/ 104 w 184"/>
              <a:gd name="T29" fmla="*/ 184 h 184"/>
              <a:gd name="T30" fmla="*/ 108 w 184"/>
              <a:gd name="T31" fmla="*/ 184 h 184"/>
              <a:gd name="T32" fmla="*/ 124 w 184"/>
              <a:gd name="T33" fmla="*/ 168 h 184"/>
              <a:gd name="T34" fmla="*/ 120 w 184"/>
              <a:gd name="T35" fmla="*/ 168 h 184"/>
              <a:gd name="T36" fmla="*/ 116 w 184"/>
              <a:gd name="T37" fmla="*/ 168 h 184"/>
              <a:gd name="T38" fmla="*/ 108 w 184"/>
              <a:gd name="T39" fmla="*/ 176 h 184"/>
              <a:gd name="T40" fmla="*/ 104 w 184"/>
              <a:gd name="T41" fmla="*/ 176 h 184"/>
              <a:gd name="T42" fmla="*/ 96 w 184"/>
              <a:gd name="T43" fmla="*/ 168 h 184"/>
              <a:gd name="T44" fmla="*/ 96 w 184"/>
              <a:gd name="T45" fmla="*/ 96 h 184"/>
              <a:gd name="T46" fmla="*/ 184 w 184"/>
              <a:gd name="T47" fmla="*/ 96 h 184"/>
              <a:gd name="T48" fmla="*/ 8 w 184"/>
              <a:gd name="T49" fmla="*/ 88 h 184"/>
              <a:gd name="T50" fmla="*/ 92 w 184"/>
              <a:gd name="T51" fmla="*/ 8 h 184"/>
              <a:gd name="T52" fmla="*/ 176 w 184"/>
              <a:gd name="T53" fmla="*/ 88 h 184"/>
              <a:gd name="T54" fmla="*/ 8 w 184"/>
              <a:gd name="T55" fmla="*/ 8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184">
                <a:moveTo>
                  <a:pt x="124" y="164"/>
                </a:moveTo>
                <a:cubicBezTo>
                  <a:pt x="124" y="162"/>
                  <a:pt x="122" y="160"/>
                  <a:pt x="120" y="160"/>
                </a:cubicBezTo>
                <a:cubicBezTo>
                  <a:pt x="118" y="160"/>
                  <a:pt x="116" y="162"/>
                  <a:pt x="116" y="164"/>
                </a:cubicBezTo>
                <a:cubicBezTo>
                  <a:pt x="116" y="166"/>
                  <a:pt x="118" y="168"/>
                  <a:pt x="120" y="168"/>
                </a:cubicBezTo>
                <a:cubicBezTo>
                  <a:pt x="122" y="168"/>
                  <a:pt x="124" y="166"/>
                  <a:pt x="124" y="164"/>
                </a:cubicBezTo>
                <a:close/>
                <a:moveTo>
                  <a:pt x="184" y="96"/>
                </a:moveTo>
                <a:cubicBezTo>
                  <a:pt x="184" y="88"/>
                  <a:pt x="184" y="88"/>
                  <a:pt x="184" y="88"/>
                </a:cubicBezTo>
                <a:cubicBezTo>
                  <a:pt x="184" y="88"/>
                  <a:pt x="184" y="88"/>
                  <a:pt x="184" y="88"/>
                </a:cubicBezTo>
                <a:cubicBezTo>
                  <a:pt x="182" y="39"/>
                  <a:pt x="141" y="0"/>
                  <a:pt x="92" y="0"/>
                </a:cubicBezTo>
                <a:cubicBezTo>
                  <a:pt x="43" y="0"/>
                  <a:pt x="2" y="39"/>
                  <a:pt x="0" y="88"/>
                </a:cubicBezTo>
                <a:cubicBezTo>
                  <a:pt x="0" y="88"/>
                  <a:pt x="0" y="88"/>
                  <a:pt x="0" y="88"/>
                </a:cubicBezTo>
                <a:cubicBezTo>
                  <a:pt x="0" y="96"/>
                  <a:pt x="0" y="96"/>
                  <a:pt x="0" y="96"/>
                </a:cubicBezTo>
                <a:cubicBezTo>
                  <a:pt x="88" y="96"/>
                  <a:pt x="88" y="96"/>
                  <a:pt x="88" y="96"/>
                </a:cubicBezTo>
                <a:cubicBezTo>
                  <a:pt x="88" y="168"/>
                  <a:pt x="88" y="168"/>
                  <a:pt x="88" y="168"/>
                </a:cubicBezTo>
                <a:cubicBezTo>
                  <a:pt x="88" y="177"/>
                  <a:pt x="95" y="184"/>
                  <a:pt x="104" y="184"/>
                </a:cubicBezTo>
                <a:cubicBezTo>
                  <a:pt x="108" y="184"/>
                  <a:pt x="108" y="184"/>
                  <a:pt x="108" y="184"/>
                </a:cubicBezTo>
                <a:cubicBezTo>
                  <a:pt x="117" y="184"/>
                  <a:pt x="124" y="177"/>
                  <a:pt x="124" y="168"/>
                </a:cubicBezTo>
                <a:cubicBezTo>
                  <a:pt x="120" y="168"/>
                  <a:pt x="120" y="168"/>
                  <a:pt x="120" y="168"/>
                </a:cubicBezTo>
                <a:cubicBezTo>
                  <a:pt x="116" y="168"/>
                  <a:pt x="116" y="168"/>
                  <a:pt x="116" y="168"/>
                </a:cubicBezTo>
                <a:cubicBezTo>
                  <a:pt x="116" y="172"/>
                  <a:pt x="112" y="176"/>
                  <a:pt x="108" y="176"/>
                </a:cubicBezTo>
                <a:cubicBezTo>
                  <a:pt x="104" y="176"/>
                  <a:pt x="104" y="176"/>
                  <a:pt x="104" y="176"/>
                </a:cubicBezTo>
                <a:cubicBezTo>
                  <a:pt x="100" y="176"/>
                  <a:pt x="96" y="172"/>
                  <a:pt x="96" y="168"/>
                </a:cubicBezTo>
                <a:cubicBezTo>
                  <a:pt x="96" y="96"/>
                  <a:pt x="96" y="96"/>
                  <a:pt x="96" y="96"/>
                </a:cubicBezTo>
                <a:lnTo>
                  <a:pt x="184" y="96"/>
                </a:lnTo>
                <a:close/>
                <a:moveTo>
                  <a:pt x="8" y="88"/>
                </a:moveTo>
                <a:cubicBezTo>
                  <a:pt x="10" y="43"/>
                  <a:pt x="47" y="8"/>
                  <a:pt x="92" y="8"/>
                </a:cubicBezTo>
                <a:cubicBezTo>
                  <a:pt x="137" y="8"/>
                  <a:pt x="174" y="43"/>
                  <a:pt x="176" y="88"/>
                </a:cubicBezTo>
                <a:lnTo>
                  <a:pt x="8" y="88"/>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5" name="Freeform 30"/>
          <p:cNvSpPr>
            <a:spLocks noEditPoints="1"/>
          </p:cNvSpPr>
          <p:nvPr/>
        </p:nvSpPr>
        <p:spPr bwMode="auto">
          <a:xfrm>
            <a:off x="502285" y="4844098"/>
            <a:ext cx="369570" cy="386715"/>
          </a:xfrm>
          <a:custGeom>
            <a:avLst/>
            <a:gdLst>
              <a:gd name="T0" fmla="*/ 168 w 176"/>
              <a:gd name="T1" fmla="*/ 68 h 184"/>
              <a:gd name="T2" fmla="*/ 152 w 176"/>
              <a:gd name="T3" fmla="*/ 52 h 184"/>
              <a:gd name="T4" fmla="*/ 128 w 176"/>
              <a:gd name="T5" fmla="*/ 52 h 184"/>
              <a:gd name="T6" fmla="*/ 128 w 176"/>
              <a:gd name="T7" fmla="*/ 40 h 184"/>
              <a:gd name="T8" fmla="*/ 88 w 176"/>
              <a:gd name="T9" fmla="*/ 0 h 184"/>
              <a:gd name="T10" fmla="*/ 48 w 176"/>
              <a:gd name="T11" fmla="*/ 40 h 184"/>
              <a:gd name="T12" fmla="*/ 48 w 176"/>
              <a:gd name="T13" fmla="*/ 52 h 184"/>
              <a:gd name="T14" fmla="*/ 24 w 176"/>
              <a:gd name="T15" fmla="*/ 52 h 184"/>
              <a:gd name="T16" fmla="*/ 8 w 176"/>
              <a:gd name="T17" fmla="*/ 68 h 184"/>
              <a:gd name="T18" fmla="*/ 0 w 176"/>
              <a:gd name="T19" fmla="*/ 168 h 184"/>
              <a:gd name="T20" fmla="*/ 16 w 176"/>
              <a:gd name="T21" fmla="*/ 184 h 184"/>
              <a:gd name="T22" fmla="*/ 160 w 176"/>
              <a:gd name="T23" fmla="*/ 184 h 184"/>
              <a:gd name="T24" fmla="*/ 176 w 176"/>
              <a:gd name="T25" fmla="*/ 168 h 184"/>
              <a:gd name="T26" fmla="*/ 168 w 176"/>
              <a:gd name="T27" fmla="*/ 68 h 184"/>
              <a:gd name="T28" fmla="*/ 56 w 176"/>
              <a:gd name="T29" fmla="*/ 40 h 184"/>
              <a:gd name="T30" fmla="*/ 88 w 176"/>
              <a:gd name="T31" fmla="*/ 8 h 184"/>
              <a:gd name="T32" fmla="*/ 120 w 176"/>
              <a:gd name="T33" fmla="*/ 40 h 184"/>
              <a:gd name="T34" fmla="*/ 120 w 176"/>
              <a:gd name="T35" fmla="*/ 52 h 184"/>
              <a:gd name="T36" fmla="*/ 56 w 176"/>
              <a:gd name="T37" fmla="*/ 52 h 184"/>
              <a:gd name="T38" fmla="*/ 56 w 176"/>
              <a:gd name="T39" fmla="*/ 40 h 184"/>
              <a:gd name="T40" fmla="*/ 160 w 176"/>
              <a:gd name="T41" fmla="*/ 176 h 184"/>
              <a:gd name="T42" fmla="*/ 16 w 176"/>
              <a:gd name="T43" fmla="*/ 176 h 184"/>
              <a:gd name="T44" fmla="*/ 8 w 176"/>
              <a:gd name="T45" fmla="*/ 168 h 184"/>
              <a:gd name="T46" fmla="*/ 16 w 176"/>
              <a:gd name="T47" fmla="*/ 68 h 184"/>
              <a:gd name="T48" fmla="*/ 24 w 176"/>
              <a:gd name="T49" fmla="*/ 60 h 184"/>
              <a:gd name="T50" fmla="*/ 48 w 176"/>
              <a:gd name="T51" fmla="*/ 60 h 184"/>
              <a:gd name="T52" fmla="*/ 48 w 176"/>
              <a:gd name="T53" fmla="*/ 76 h 184"/>
              <a:gd name="T54" fmla="*/ 48 w 176"/>
              <a:gd name="T55" fmla="*/ 77 h 184"/>
              <a:gd name="T56" fmla="*/ 44 w 176"/>
              <a:gd name="T57" fmla="*/ 84 h 184"/>
              <a:gd name="T58" fmla="*/ 52 w 176"/>
              <a:gd name="T59" fmla="*/ 92 h 184"/>
              <a:gd name="T60" fmla="*/ 60 w 176"/>
              <a:gd name="T61" fmla="*/ 84 h 184"/>
              <a:gd name="T62" fmla="*/ 56 w 176"/>
              <a:gd name="T63" fmla="*/ 77 h 184"/>
              <a:gd name="T64" fmla="*/ 56 w 176"/>
              <a:gd name="T65" fmla="*/ 60 h 184"/>
              <a:gd name="T66" fmla="*/ 120 w 176"/>
              <a:gd name="T67" fmla="*/ 60 h 184"/>
              <a:gd name="T68" fmla="*/ 120 w 176"/>
              <a:gd name="T69" fmla="*/ 77 h 184"/>
              <a:gd name="T70" fmla="*/ 116 w 176"/>
              <a:gd name="T71" fmla="*/ 84 h 184"/>
              <a:gd name="T72" fmla="*/ 124 w 176"/>
              <a:gd name="T73" fmla="*/ 92 h 184"/>
              <a:gd name="T74" fmla="*/ 132 w 176"/>
              <a:gd name="T75" fmla="*/ 84 h 184"/>
              <a:gd name="T76" fmla="*/ 128 w 176"/>
              <a:gd name="T77" fmla="*/ 77 h 184"/>
              <a:gd name="T78" fmla="*/ 128 w 176"/>
              <a:gd name="T79" fmla="*/ 76 h 184"/>
              <a:gd name="T80" fmla="*/ 128 w 176"/>
              <a:gd name="T81" fmla="*/ 60 h 184"/>
              <a:gd name="T82" fmla="*/ 152 w 176"/>
              <a:gd name="T83" fmla="*/ 60 h 184"/>
              <a:gd name="T84" fmla="*/ 160 w 176"/>
              <a:gd name="T85" fmla="*/ 68 h 184"/>
              <a:gd name="T86" fmla="*/ 168 w 176"/>
              <a:gd name="T87" fmla="*/ 168 h 184"/>
              <a:gd name="T88" fmla="*/ 160 w 176"/>
              <a:gd name="T89"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84">
                <a:moveTo>
                  <a:pt x="168" y="68"/>
                </a:moveTo>
                <a:cubicBezTo>
                  <a:pt x="168" y="59"/>
                  <a:pt x="161" y="52"/>
                  <a:pt x="152" y="52"/>
                </a:cubicBezTo>
                <a:cubicBezTo>
                  <a:pt x="128" y="52"/>
                  <a:pt x="128" y="52"/>
                  <a:pt x="128" y="52"/>
                </a:cubicBezTo>
                <a:cubicBezTo>
                  <a:pt x="128" y="40"/>
                  <a:pt x="128" y="40"/>
                  <a:pt x="128" y="40"/>
                </a:cubicBezTo>
                <a:cubicBezTo>
                  <a:pt x="128" y="18"/>
                  <a:pt x="110" y="0"/>
                  <a:pt x="88" y="0"/>
                </a:cubicBezTo>
                <a:cubicBezTo>
                  <a:pt x="66" y="0"/>
                  <a:pt x="48" y="18"/>
                  <a:pt x="48" y="40"/>
                </a:cubicBezTo>
                <a:cubicBezTo>
                  <a:pt x="48" y="52"/>
                  <a:pt x="48" y="52"/>
                  <a:pt x="48" y="52"/>
                </a:cubicBezTo>
                <a:cubicBezTo>
                  <a:pt x="24" y="52"/>
                  <a:pt x="24" y="52"/>
                  <a:pt x="24" y="52"/>
                </a:cubicBezTo>
                <a:cubicBezTo>
                  <a:pt x="15" y="52"/>
                  <a:pt x="8" y="59"/>
                  <a:pt x="8" y="68"/>
                </a:cubicBezTo>
                <a:cubicBezTo>
                  <a:pt x="0" y="168"/>
                  <a:pt x="0" y="168"/>
                  <a:pt x="0" y="168"/>
                </a:cubicBezTo>
                <a:cubicBezTo>
                  <a:pt x="0" y="177"/>
                  <a:pt x="7" y="184"/>
                  <a:pt x="16" y="184"/>
                </a:cubicBezTo>
                <a:cubicBezTo>
                  <a:pt x="160" y="184"/>
                  <a:pt x="160" y="184"/>
                  <a:pt x="160" y="184"/>
                </a:cubicBezTo>
                <a:cubicBezTo>
                  <a:pt x="169" y="184"/>
                  <a:pt x="176" y="177"/>
                  <a:pt x="176" y="168"/>
                </a:cubicBezTo>
                <a:lnTo>
                  <a:pt x="168" y="68"/>
                </a:lnTo>
                <a:close/>
                <a:moveTo>
                  <a:pt x="56" y="40"/>
                </a:moveTo>
                <a:cubicBezTo>
                  <a:pt x="56" y="22"/>
                  <a:pt x="70" y="8"/>
                  <a:pt x="88" y="8"/>
                </a:cubicBezTo>
                <a:cubicBezTo>
                  <a:pt x="106" y="8"/>
                  <a:pt x="120" y="22"/>
                  <a:pt x="120" y="40"/>
                </a:cubicBezTo>
                <a:cubicBezTo>
                  <a:pt x="120" y="52"/>
                  <a:pt x="120" y="52"/>
                  <a:pt x="120" y="52"/>
                </a:cubicBezTo>
                <a:cubicBezTo>
                  <a:pt x="56" y="52"/>
                  <a:pt x="56" y="52"/>
                  <a:pt x="56" y="52"/>
                </a:cubicBezTo>
                <a:lnTo>
                  <a:pt x="56" y="40"/>
                </a:lnTo>
                <a:close/>
                <a:moveTo>
                  <a:pt x="160" y="176"/>
                </a:moveTo>
                <a:cubicBezTo>
                  <a:pt x="16" y="176"/>
                  <a:pt x="16" y="176"/>
                  <a:pt x="16" y="176"/>
                </a:cubicBezTo>
                <a:cubicBezTo>
                  <a:pt x="12" y="176"/>
                  <a:pt x="8" y="172"/>
                  <a:pt x="8" y="168"/>
                </a:cubicBezTo>
                <a:cubicBezTo>
                  <a:pt x="16" y="68"/>
                  <a:pt x="16" y="68"/>
                  <a:pt x="16" y="68"/>
                </a:cubicBezTo>
                <a:cubicBezTo>
                  <a:pt x="16" y="64"/>
                  <a:pt x="20" y="60"/>
                  <a:pt x="24" y="60"/>
                </a:cubicBezTo>
                <a:cubicBezTo>
                  <a:pt x="48" y="60"/>
                  <a:pt x="48" y="60"/>
                  <a:pt x="48" y="60"/>
                </a:cubicBezTo>
                <a:cubicBezTo>
                  <a:pt x="48" y="76"/>
                  <a:pt x="48" y="76"/>
                  <a:pt x="48" y="76"/>
                </a:cubicBezTo>
                <a:cubicBezTo>
                  <a:pt x="48" y="76"/>
                  <a:pt x="48" y="77"/>
                  <a:pt x="48" y="77"/>
                </a:cubicBezTo>
                <a:cubicBezTo>
                  <a:pt x="46" y="78"/>
                  <a:pt x="44" y="81"/>
                  <a:pt x="44" y="84"/>
                </a:cubicBezTo>
                <a:cubicBezTo>
                  <a:pt x="44" y="88"/>
                  <a:pt x="47" y="92"/>
                  <a:pt x="52" y="92"/>
                </a:cubicBezTo>
                <a:cubicBezTo>
                  <a:pt x="56" y="92"/>
                  <a:pt x="60" y="88"/>
                  <a:pt x="60" y="84"/>
                </a:cubicBezTo>
                <a:cubicBezTo>
                  <a:pt x="60" y="81"/>
                  <a:pt x="58" y="78"/>
                  <a:pt x="56" y="77"/>
                </a:cubicBezTo>
                <a:cubicBezTo>
                  <a:pt x="56" y="60"/>
                  <a:pt x="56" y="60"/>
                  <a:pt x="56" y="60"/>
                </a:cubicBezTo>
                <a:cubicBezTo>
                  <a:pt x="120" y="60"/>
                  <a:pt x="120" y="60"/>
                  <a:pt x="120" y="60"/>
                </a:cubicBezTo>
                <a:cubicBezTo>
                  <a:pt x="120" y="77"/>
                  <a:pt x="120" y="77"/>
                  <a:pt x="120" y="77"/>
                </a:cubicBezTo>
                <a:cubicBezTo>
                  <a:pt x="118" y="78"/>
                  <a:pt x="116" y="81"/>
                  <a:pt x="116" y="84"/>
                </a:cubicBezTo>
                <a:cubicBezTo>
                  <a:pt x="116" y="88"/>
                  <a:pt x="119" y="92"/>
                  <a:pt x="124" y="92"/>
                </a:cubicBezTo>
                <a:cubicBezTo>
                  <a:pt x="128" y="92"/>
                  <a:pt x="132" y="88"/>
                  <a:pt x="132" y="84"/>
                </a:cubicBezTo>
                <a:cubicBezTo>
                  <a:pt x="132" y="81"/>
                  <a:pt x="130" y="78"/>
                  <a:pt x="128" y="77"/>
                </a:cubicBezTo>
                <a:cubicBezTo>
                  <a:pt x="128" y="77"/>
                  <a:pt x="128" y="76"/>
                  <a:pt x="128" y="76"/>
                </a:cubicBezTo>
                <a:cubicBezTo>
                  <a:pt x="128" y="60"/>
                  <a:pt x="128" y="60"/>
                  <a:pt x="128" y="60"/>
                </a:cubicBezTo>
                <a:cubicBezTo>
                  <a:pt x="152" y="60"/>
                  <a:pt x="152" y="60"/>
                  <a:pt x="152" y="60"/>
                </a:cubicBezTo>
                <a:cubicBezTo>
                  <a:pt x="156" y="60"/>
                  <a:pt x="160" y="64"/>
                  <a:pt x="160" y="68"/>
                </a:cubicBezTo>
                <a:cubicBezTo>
                  <a:pt x="168" y="168"/>
                  <a:pt x="168" y="168"/>
                  <a:pt x="168" y="168"/>
                </a:cubicBezTo>
                <a:cubicBezTo>
                  <a:pt x="168" y="172"/>
                  <a:pt x="164" y="176"/>
                  <a:pt x="160" y="17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6" name="Freeform 31"/>
          <p:cNvSpPr>
            <a:spLocks noEditPoints="1"/>
          </p:cNvSpPr>
          <p:nvPr/>
        </p:nvSpPr>
        <p:spPr bwMode="auto">
          <a:xfrm>
            <a:off x="1840230" y="4886008"/>
            <a:ext cx="386080" cy="302895"/>
          </a:xfrm>
          <a:custGeom>
            <a:avLst/>
            <a:gdLst>
              <a:gd name="T0" fmla="*/ 168 w 184"/>
              <a:gd name="T1" fmla="*/ 54 h 144"/>
              <a:gd name="T2" fmla="*/ 120 w 184"/>
              <a:gd name="T3" fmla="*/ 23 h 144"/>
              <a:gd name="T4" fmla="*/ 16 w 184"/>
              <a:gd name="T5" fmla="*/ 58 h 144"/>
              <a:gd name="T6" fmla="*/ 0 w 184"/>
              <a:gd name="T7" fmla="*/ 108 h 144"/>
              <a:gd name="T8" fmla="*/ 32 w 184"/>
              <a:gd name="T9" fmla="*/ 144 h 144"/>
              <a:gd name="T10" fmla="*/ 184 w 184"/>
              <a:gd name="T11" fmla="*/ 92 h 144"/>
              <a:gd name="T12" fmla="*/ 132 w 184"/>
              <a:gd name="T13" fmla="*/ 136 h 144"/>
              <a:gd name="T14" fmla="*/ 128 w 184"/>
              <a:gd name="T15" fmla="*/ 136 h 144"/>
              <a:gd name="T16" fmla="*/ 32 w 184"/>
              <a:gd name="T17" fmla="*/ 136 h 144"/>
              <a:gd name="T18" fmla="*/ 8 w 184"/>
              <a:gd name="T19" fmla="*/ 105 h 144"/>
              <a:gd name="T20" fmla="*/ 9 w 184"/>
              <a:gd name="T21" fmla="*/ 101 h 144"/>
              <a:gd name="T22" fmla="*/ 12 w 184"/>
              <a:gd name="T23" fmla="*/ 94 h 144"/>
              <a:gd name="T24" fmla="*/ 14 w 184"/>
              <a:gd name="T25" fmla="*/ 91 h 144"/>
              <a:gd name="T26" fmla="*/ 19 w 184"/>
              <a:gd name="T27" fmla="*/ 86 h 144"/>
              <a:gd name="T28" fmla="*/ 30 w 184"/>
              <a:gd name="T29" fmla="*/ 81 h 144"/>
              <a:gd name="T30" fmla="*/ 27 w 184"/>
              <a:gd name="T31" fmla="*/ 75 h 144"/>
              <a:gd name="T32" fmla="*/ 25 w 184"/>
              <a:gd name="T33" fmla="*/ 69 h 144"/>
              <a:gd name="T34" fmla="*/ 24 w 184"/>
              <a:gd name="T35" fmla="*/ 64 h 144"/>
              <a:gd name="T36" fmla="*/ 74 w 184"/>
              <a:gd name="T37" fmla="*/ 8 h 144"/>
              <a:gd name="T38" fmla="*/ 81 w 184"/>
              <a:gd name="T39" fmla="*/ 9 h 144"/>
              <a:gd name="T40" fmla="*/ 87 w 184"/>
              <a:gd name="T41" fmla="*/ 10 h 144"/>
              <a:gd name="T42" fmla="*/ 92 w 184"/>
              <a:gd name="T43" fmla="*/ 11 h 144"/>
              <a:gd name="T44" fmla="*/ 97 w 184"/>
              <a:gd name="T45" fmla="*/ 13 h 144"/>
              <a:gd name="T46" fmla="*/ 101 w 184"/>
              <a:gd name="T47" fmla="*/ 16 h 144"/>
              <a:gd name="T48" fmla="*/ 119 w 184"/>
              <a:gd name="T49" fmla="*/ 33 h 144"/>
              <a:gd name="T50" fmla="*/ 122 w 184"/>
              <a:gd name="T51" fmla="*/ 31 h 144"/>
              <a:gd name="T52" fmla="*/ 126 w 184"/>
              <a:gd name="T53" fmla="*/ 29 h 144"/>
              <a:gd name="T54" fmla="*/ 130 w 184"/>
              <a:gd name="T55" fmla="*/ 28 h 144"/>
              <a:gd name="T56" fmla="*/ 134 w 184"/>
              <a:gd name="T57" fmla="*/ 28 h 144"/>
              <a:gd name="T58" fmla="*/ 139 w 184"/>
              <a:gd name="T59" fmla="*/ 28 h 144"/>
              <a:gd name="T60" fmla="*/ 143 w 184"/>
              <a:gd name="T61" fmla="*/ 30 h 144"/>
              <a:gd name="T62" fmla="*/ 147 w 184"/>
              <a:gd name="T63" fmla="*/ 31 h 144"/>
              <a:gd name="T64" fmla="*/ 150 w 184"/>
              <a:gd name="T65" fmla="*/ 34 h 144"/>
              <a:gd name="T66" fmla="*/ 153 w 184"/>
              <a:gd name="T67" fmla="*/ 37 h 144"/>
              <a:gd name="T68" fmla="*/ 160 w 184"/>
              <a:gd name="T69" fmla="*/ 58 h 144"/>
              <a:gd name="T70" fmla="*/ 132 w 184"/>
              <a:gd name="T71"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144">
                <a:moveTo>
                  <a:pt x="168" y="55"/>
                </a:moveTo>
                <a:cubicBezTo>
                  <a:pt x="168" y="54"/>
                  <a:pt x="168" y="54"/>
                  <a:pt x="168" y="54"/>
                </a:cubicBezTo>
                <a:cubicBezTo>
                  <a:pt x="168" y="35"/>
                  <a:pt x="153" y="20"/>
                  <a:pt x="134" y="20"/>
                </a:cubicBezTo>
                <a:cubicBezTo>
                  <a:pt x="129" y="20"/>
                  <a:pt x="124" y="21"/>
                  <a:pt x="120" y="23"/>
                </a:cubicBezTo>
                <a:cubicBezTo>
                  <a:pt x="110" y="9"/>
                  <a:pt x="93" y="0"/>
                  <a:pt x="74" y="0"/>
                </a:cubicBezTo>
                <a:cubicBezTo>
                  <a:pt x="42" y="0"/>
                  <a:pt x="16" y="26"/>
                  <a:pt x="16" y="58"/>
                </a:cubicBezTo>
                <a:cubicBezTo>
                  <a:pt x="16" y="64"/>
                  <a:pt x="17" y="71"/>
                  <a:pt x="19" y="76"/>
                </a:cubicBezTo>
                <a:cubicBezTo>
                  <a:pt x="8" y="82"/>
                  <a:pt x="0" y="94"/>
                  <a:pt x="0" y="108"/>
                </a:cubicBezTo>
                <a:cubicBezTo>
                  <a:pt x="0" y="127"/>
                  <a:pt x="14" y="142"/>
                  <a:pt x="32" y="144"/>
                </a:cubicBezTo>
                <a:cubicBezTo>
                  <a:pt x="32" y="144"/>
                  <a:pt x="32" y="144"/>
                  <a:pt x="32" y="144"/>
                </a:cubicBezTo>
                <a:cubicBezTo>
                  <a:pt x="132" y="144"/>
                  <a:pt x="132" y="144"/>
                  <a:pt x="132" y="144"/>
                </a:cubicBezTo>
                <a:cubicBezTo>
                  <a:pt x="161" y="144"/>
                  <a:pt x="184" y="121"/>
                  <a:pt x="184" y="92"/>
                </a:cubicBezTo>
                <a:cubicBezTo>
                  <a:pt x="184" y="77"/>
                  <a:pt x="178" y="64"/>
                  <a:pt x="168" y="55"/>
                </a:cubicBezTo>
                <a:close/>
                <a:moveTo>
                  <a:pt x="132" y="136"/>
                </a:moveTo>
                <a:cubicBezTo>
                  <a:pt x="131" y="136"/>
                  <a:pt x="129" y="136"/>
                  <a:pt x="128" y="136"/>
                </a:cubicBezTo>
                <a:cubicBezTo>
                  <a:pt x="128" y="136"/>
                  <a:pt x="128" y="136"/>
                  <a:pt x="128" y="136"/>
                </a:cubicBezTo>
                <a:cubicBezTo>
                  <a:pt x="32" y="136"/>
                  <a:pt x="32" y="136"/>
                  <a:pt x="32" y="136"/>
                </a:cubicBezTo>
                <a:cubicBezTo>
                  <a:pt x="32" y="136"/>
                  <a:pt x="32" y="136"/>
                  <a:pt x="32" y="136"/>
                </a:cubicBezTo>
                <a:cubicBezTo>
                  <a:pt x="18" y="134"/>
                  <a:pt x="8" y="122"/>
                  <a:pt x="8" y="108"/>
                </a:cubicBezTo>
                <a:cubicBezTo>
                  <a:pt x="8" y="107"/>
                  <a:pt x="8" y="106"/>
                  <a:pt x="8" y="105"/>
                </a:cubicBezTo>
                <a:cubicBezTo>
                  <a:pt x="8" y="104"/>
                  <a:pt x="8" y="104"/>
                  <a:pt x="8" y="104"/>
                </a:cubicBezTo>
                <a:cubicBezTo>
                  <a:pt x="9" y="103"/>
                  <a:pt x="9" y="102"/>
                  <a:pt x="9" y="101"/>
                </a:cubicBezTo>
                <a:cubicBezTo>
                  <a:pt x="9" y="101"/>
                  <a:pt x="9" y="100"/>
                  <a:pt x="9" y="100"/>
                </a:cubicBezTo>
                <a:cubicBezTo>
                  <a:pt x="10" y="98"/>
                  <a:pt x="11" y="96"/>
                  <a:pt x="12" y="94"/>
                </a:cubicBezTo>
                <a:cubicBezTo>
                  <a:pt x="12" y="94"/>
                  <a:pt x="12" y="94"/>
                  <a:pt x="12" y="93"/>
                </a:cubicBezTo>
                <a:cubicBezTo>
                  <a:pt x="13" y="93"/>
                  <a:pt x="13" y="92"/>
                  <a:pt x="14" y="91"/>
                </a:cubicBezTo>
                <a:cubicBezTo>
                  <a:pt x="14" y="91"/>
                  <a:pt x="14" y="91"/>
                  <a:pt x="14" y="91"/>
                </a:cubicBezTo>
                <a:cubicBezTo>
                  <a:pt x="15" y="89"/>
                  <a:pt x="17" y="87"/>
                  <a:pt x="19" y="86"/>
                </a:cubicBezTo>
                <a:cubicBezTo>
                  <a:pt x="19" y="86"/>
                  <a:pt x="19" y="86"/>
                  <a:pt x="19" y="86"/>
                </a:cubicBezTo>
                <a:cubicBezTo>
                  <a:pt x="22" y="83"/>
                  <a:pt x="26" y="82"/>
                  <a:pt x="30" y="81"/>
                </a:cubicBezTo>
                <a:cubicBezTo>
                  <a:pt x="29" y="79"/>
                  <a:pt x="28" y="78"/>
                  <a:pt x="27" y="76"/>
                </a:cubicBezTo>
                <a:cubicBezTo>
                  <a:pt x="27" y="76"/>
                  <a:pt x="27" y="75"/>
                  <a:pt x="27" y="75"/>
                </a:cubicBezTo>
                <a:cubicBezTo>
                  <a:pt x="27" y="74"/>
                  <a:pt x="26" y="72"/>
                  <a:pt x="26" y="71"/>
                </a:cubicBezTo>
                <a:cubicBezTo>
                  <a:pt x="26" y="70"/>
                  <a:pt x="25" y="70"/>
                  <a:pt x="25" y="69"/>
                </a:cubicBezTo>
                <a:cubicBezTo>
                  <a:pt x="25" y="68"/>
                  <a:pt x="25" y="67"/>
                  <a:pt x="25" y="65"/>
                </a:cubicBezTo>
                <a:cubicBezTo>
                  <a:pt x="24" y="65"/>
                  <a:pt x="24" y="64"/>
                  <a:pt x="24" y="64"/>
                </a:cubicBezTo>
                <a:cubicBezTo>
                  <a:pt x="24" y="62"/>
                  <a:pt x="24" y="60"/>
                  <a:pt x="24" y="58"/>
                </a:cubicBezTo>
                <a:cubicBezTo>
                  <a:pt x="24" y="30"/>
                  <a:pt x="46" y="8"/>
                  <a:pt x="74" y="8"/>
                </a:cubicBezTo>
                <a:cubicBezTo>
                  <a:pt x="76" y="8"/>
                  <a:pt x="78" y="8"/>
                  <a:pt x="80" y="8"/>
                </a:cubicBezTo>
                <a:cubicBezTo>
                  <a:pt x="80" y="8"/>
                  <a:pt x="81" y="8"/>
                  <a:pt x="81" y="9"/>
                </a:cubicBezTo>
                <a:cubicBezTo>
                  <a:pt x="82" y="9"/>
                  <a:pt x="84" y="9"/>
                  <a:pt x="85" y="9"/>
                </a:cubicBezTo>
                <a:cubicBezTo>
                  <a:pt x="86" y="9"/>
                  <a:pt x="86" y="10"/>
                  <a:pt x="87" y="10"/>
                </a:cubicBezTo>
                <a:cubicBezTo>
                  <a:pt x="88" y="10"/>
                  <a:pt x="89" y="10"/>
                  <a:pt x="90" y="11"/>
                </a:cubicBezTo>
                <a:cubicBezTo>
                  <a:pt x="91" y="11"/>
                  <a:pt x="91" y="11"/>
                  <a:pt x="92" y="11"/>
                </a:cubicBezTo>
                <a:cubicBezTo>
                  <a:pt x="93" y="12"/>
                  <a:pt x="94" y="12"/>
                  <a:pt x="95" y="13"/>
                </a:cubicBezTo>
                <a:cubicBezTo>
                  <a:pt x="96" y="13"/>
                  <a:pt x="96" y="13"/>
                  <a:pt x="97" y="13"/>
                </a:cubicBezTo>
                <a:cubicBezTo>
                  <a:pt x="98" y="14"/>
                  <a:pt x="99" y="15"/>
                  <a:pt x="101" y="16"/>
                </a:cubicBezTo>
                <a:cubicBezTo>
                  <a:pt x="101" y="16"/>
                  <a:pt x="101" y="16"/>
                  <a:pt x="101" y="16"/>
                </a:cubicBezTo>
                <a:cubicBezTo>
                  <a:pt x="108" y="21"/>
                  <a:pt x="114" y="27"/>
                  <a:pt x="118" y="34"/>
                </a:cubicBezTo>
                <a:cubicBezTo>
                  <a:pt x="118" y="34"/>
                  <a:pt x="118" y="33"/>
                  <a:pt x="119" y="33"/>
                </a:cubicBezTo>
                <a:cubicBezTo>
                  <a:pt x="119" y="33"/>
                  <a:pt x="119" y="33"/>
                  <a:pt x="119" y="33"/>
                </a:cubicBezTo>
                <a:cubicBezTo>
                  <a:pt x="120" y="32"/>
                  <a:pt x="121" y="31"/>
                  <a:pt x="122" y="31"/>
                </a:cubicBezTo>
                <a:cubicBezTo>
                  <a:pt x="122" y="31"/>
                  <a:pt x="122" y="31"/>
                  <a:pt x="123" y="31"/>
                </a:cubicBezTo>
                <a:cubicBezTo>
                  <a:pt x="124" y="30"/>
                  <a:pt x="125" y="30"/>
                  <a:pt x="126" y="29"/>
                </a:cubicBezTo>
                <a:cubicBezTo>
                  <a:pt x="126" y="29"/>
                  <a:pt x="126" y="29"/>
                  <a:pt x="126" y="29"/>
                </a:cubicBezTo>
                <a:cubicBezTo>
                  <a:pt x="127" y="29"/>
                  <a:pt x="128" y="29"/>
                  <a:pt x="130" y="28"/>
                </a:cubicBezTo>
                <a:cubicBezTo>
                  <a:pt x="130" y="28"/>
                  <a:pt x="130" y="28"/>
                  <a:pt x="130" y="28"/>
                </a:cubicBezTo>
                <a:cubicBezTo>
                  <a:pt x="132" y="28"/>
                  <a:pt x="133" y="28"/>
                  <a:pt x="134" y="28"/>
                </a:cubicBezTo>
                <a:cubicBezTo>
                  <a:pt x="135" y="28"/>
                  <a:pt x="137" y="28"/>
                  <a:pt x="138" y="28"/>
                </a:cubicBezTo>
                <a:cubicBezTo>
                  <a:pt x="138" y="28"/>
                  <a:pt x="139" y="28"/>
                  <a:pt x="139" y="28"/>
                </a:cubicBezTo>
                <a:cubicBezTo>
                  <a:pt x="140" y="29"/>
                  <a:pt x="141" y="29"/>
                  <a:pt x="142" y="29"/>
                </a:cubicBezTo>
                <a:cubicBezTo>
                  <a:pt x="143" y="29"/>
                  <a:pt x="143" y="30"/>
                  <a:pt x="143" y="30"/>
                </a:cubicBezTo>
                <a:cubicBezTo>
                  <a:pt x="144" y="30"/>
                  <a:pt x="145" y="31"/>
                  <a:pt x="147" y="31"/>
                </a:cubicBezTo>
                <a:cubicBezTo>
                  <a:pt x="147" y="31"/>
                  <a:pt x="147" y="31"/>
                  <a:pt x="147" y="31"/>
                </a:cubicBezTo>
                <a:cubicBezTo>
                  <a:pt x="148" y="32"/>
                  <a:pt x="149" y="33"/>
                  <a:pt x="150" y="34"/>
                </a:cubicBezTo>
                <a:cubicBezTo>
                  <a:pt x="150" y="34"/>
                  <a:pt x="150" y="34"/>
                  <a:pt x="150" y="34"/>
                </a:cubicBezTo>
                <a:cubicBezTo>
                  <a:pt x="151" y="35"/>
                  <a:pt x="152" y="35"/>
                  <a:pt x="153" y="36"/>
                </a:cubicBezTo>
                <a:cubicBezTo>
                  <a:pt x="153" y="36"/>
                  <a:pt x="153" y="37"/>
                  <a:pt x="153" y="37"/>
                </a:cubicBezTo>
                <a:cubicBezTo>
                  <a:pt x="157" y="41"/>
                  <a:pt x="160" y="47"/>
                  <a:pt x="160" y="54"/>
                </a:cubicBezTo>
                <a:cubicBezTo>
                  <a:pt x="160" y="55"/>
                  <a:pt x="160" y="57"/>
                  <a:pt x="160" y="58"/>
                </a:cubicBezTo>
                <a:cubicBezTo>
                  <a:pt x="170" y="66"/>
                  <a:pt x="176" y="78"/>
                  <a:pt x="176" y="92"/>
                </a:cubicBezTo>
                <a:cubicBezTo>
                  <a:pt x="176" y="116"/>
                  <a:pt x="156" y="136"/>
                  <a:pt x="132" y="13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7" name="Freeform 32"/>
          <p:cNvSpPr>
            <a:spLocks noEditPoints="1"/>
          </p:cNvSpPr>
          <p:nvPr/>
        </p:nvSpPr>
        <p:spPr bwMode="auto">
          <a:xfrm>
            <a:off x="3308985" y="4844415"/>
            <a:ext cx="386080" cy="386080"/>
          </a:xfrm>
          <a:custGeom>
            <a:avLst/>
            <a:gdLst>
              <a:gd name="T0" fmla="*/ 52 w 184"/>
              <a:gd name="T1" fmla="*/ 92 h 184"/>
              <a:gd name="T2" fmla="*/ 132 w 184"/>
              <a:gd name="T3" fmla="*/ 92 h 184"/>
              <a:gd name="T4" fmla="*/ 92 w 184"/>
              <a:gd name="T5" fmla="*/ 124 h 184"/>
              <a:gd name="T6" fmla="*/ 92 w 184"/>
              <a:gd name="T7" fmla="*/ 60 h 184"/>
              <a:gd name="T8" fmla="*/ 92 w 184"/>
              <a:gd name="T9" fmla="*/ 124 h 184"/>
              <a:gd name="T10" fmla="*/ 164 w 184"/>
              <a:gd name="T11" fmla="*/ 68 h 184"/>
              <a:gd name="T12" fmla="*/ 163 w 184"/>
              <a:gd name="T13" fmla="*/ 55 h 184"/>
              <a:gd name="T14" fmla="*/ 151 w 184"/>
              <a:gd name="T15" fmla="*/ 21 h 184"/>
              <a:gd name="T16" fmla="*/ 126 w 184"/>
              <a:gd name="T17" fmla="*/ 24 h 184"/>
              <a:gd name="T18" fmla="*/ 116 w 184"/>
              <a:gd name="T19" fmla="*/ 16 h 184"/>
              <a:gd name="T20" fmla="*/ 84 w 184"/>
              <a:gd name="T21" fmla="*/ 0 h 184"/>
              <a:gd name="T22" fmla="*/ 68 w 184"/>
              <a:gd name="T23" fmla="*/ 20 h 184"/>
              <a:gd name="T24" fmla="*/ 55 w 184"/>
              <a:gd name="T25" fmla="*/ 21 h 184"/>
              <a:gd name="T26" fmla="*/ 21 w 184"/>
              <a:gd name="T27" fmla="*/ 33 h 184"/>
              <a:gd name="T28" fmla="*/ 24 w 184"/>
              <a:gd name="T29" fmla="*/ 58 h 184"/>
              <a:gd name="T30" fmla="*/ 16 w 184"/>
              <a:gd name="T31" fmla="*/ 68 h 184"/>
              <a:gd name="T32" fmla="*/ 0 w 184"/>
              <a:gd name="T33" fmla="*/ 100 h 184"/>
              <a:gd name="T34" fmla="*/ 20 w 184"/>
              <a:gd name="T35" fmla="*/ 116 h 184"/>
              <a:gd name="T36" fmla="*/ 21 w 184"/>
              <a:gd name="T37" fmla="*/ 129 h 184"/>
              <a:gd name="T38" fmla="*/ 33 w 184"/>
              <a:gd name="T39" fmla="*/ 163 h 184"/>
              <a:gd name="T40" fmla="*/ 58 w 184"/>
              <a:gd name="T41" fmla="*/ 160 h 184"/>
              <a:gd name="T42" fmla="*/ 68 w 184"/>
              <a:gd name="T43" fmla="*/ 168 h 184"/>
              <a:gd name="T44" fmla="*/ 100 w 184"/>
              <a:gd name="T45" fmla="*/ 184 h 184"/>
              <a:gd name="T46" fmla="*/ 116 w 184"/>
              <a:gd name="T47" fmla="*/ 164 h 184"/>
              <a:gd name="T48" fmla="*/ 129 w 184"/>
              <a:gd name="T49" fmla="*/ 163 h 184"/>
              <a:gd name="T50" fmla="*/ 163 w 184"/>
              <a:gd name="T51" fmla="*/ 151 h 184"/>
              <a:gd name="T52" fmla="*/ 160 w 184"/>
              <a:gd name="T53" fmla="*/ 126 h 184"/>
              <a:gd name="T54" fmla="*/ 168 w 184"/>
              <a:gd name="T55" fmla="*/ 116 h 184"/>
              <a:gd name="T56" fmla="*/ 184 w 184"/>
              <a:gd name="T57" fmla="*/ 84 h 184"/>
              <a:gd name="T58" fmla="*/ 176 w 184"/>
              <a:gd name="T59" fmla="*/ 100 h 184"/>
              <a:gd name="T60" fmla="*/ 166 w 184"/>
              <a:gd name="T61" fmla="*/ 108 h 184"/>
              <a:gd name="T62" fmla="*/ 150 w 184"/>
              <a:gd name="T63" fmla="*/ 127 h 184"/>
              <a:gd name="T64" fmla="*/ 157 w 184"/>
              <a:gd name="T65" fmla="*/ 134 h 184"/>
              <a:gd name="T66" fmla="*/ 146 w 184"/>
              <a:gd name="T67" fmla="*/ 157 h 184"/>
              <a:gd name="T68" fmla="*/ 127 w 184"/>
              <a:gd name="T69" fmla="*/ 150 h 184"/>
              <a:gd name="T70" fmla="*/ 108 w 184"/>
              <a:gd name="T71" fmla="*/ 166 h 184"/>
              <a:gd name="T72" fmla="*/ 100 w 184"/>
              <a:gd name="T73" fmla="*/ 176 h 184"/>
              <a:gd name="T74" fmla="*/ 76 w 184"/>
              <a:gd name="T75" fmla="*/ 168 h 184"/>
              <a:gd name="T76" fmla="*/ 76 w 184"/>
              <a:gd name="T77" fmla="*/ 158 h 184"/>
              <a:gd name="T78" fmla="*/ 50 w 184"/>
              <a:gd name="T79" fmla="*/ 157 h 184"/>
              <a:gd name="T80" fmla="*/ 27 w 184"/>
              <a:gd name="T81" fmla="*/ 146 h 184"/>
              <a:gd name="T82" fmla="*/ 28 w 184"/>
              <a:gd name="T83" fmla="*/ 133 h 184"/>
              <a:gd name="T84" fmla="*/ 26 w 184"/>
              <a:gd name="T85" fmla="*/ 108 h 184"/>
              <a:gd name="T86" fmla="*/ 16 w 184"/>
              <a:gd name="T87" fmla="*/ 108 h 184"/>
              <a:gd name="T88" fmla="*/ 8 w 184"/>
              <a:gd name="T89" fmla="*/ 84 h 184"/>
              <a:gd name="T90" fmla="*/ 18 w 184"/>
              <a:gd name="T91" fmla="*/ 76 h 184"/>
              <a:gd name="T92" fmla="*/ 34 w 184"/>
              <a:gd name="T93" fmla="*/ 57 h 184"/>
              <a:gd name="T94" fmla="*/ 27 w 184"/>
              <a:gd name="T95" fmla="*/ 50 h 184"/>
              <a:gd name="T96" fmla="*/ 38 w 184"/>
              <a:gd name="T97" fmla="*/ 27 h 184"/>
              <a:gd name="T98" fmla="*/ 57 w 184"/>
              <a:gd name="T99" fmla="*/ 34 h 184"/>
              <a:gd name="T100" fmla="*/ 76 w 184"/>
              <a:gd name="T101" fmla="*/ 18 h 184"/>
              <a:gd name="T102" fmla="*/ 84 w 184"/>
              <a:gd name="T103" fmla="*/ 8 h 184"/>
              <a:gd name="T104" fmla="*/ 108 w 184"/>
              <a:gd name="T105" fmla="*/ 16 h 184"/>
              <a:gd name="T106" fmla="*/ 108 w 184"/>
              <a:gd name="T107" fmla="*/ 26 h 184"/>
              <a:gd name="T108" fmla="*/ 134 w 184"/>
              <a:gd name="T109" fmla="*/ 27 h 184"/>
              <a:gd name="T110" fmla="*/ 157 w 184"/>
              <a:gd name="T111" fmla="*/ 38 h 184"/>
              <a:gd name="T112" fmla="*/ 156 w 184"/>
              <a:gd name="T113" fmla="*/ 51 h 184"/>
              <a:gd name="T114" fmla="*/ 158 w 184"/>
              <a:gd name="T115" fmla="*/ 76 h 184"/>
              <a:gd name="T116" fmla="*/ 168 w 184"/>
              <a:gd name="T117" fmla="*/ 76 h 184"/>
              <a:gd name="T118" fmla="*/ 176 w 184"/>
              <a:gd name="T119" fmla="*/ 10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184">
                <a:moveTo>
                  <a:pt x="92" y="52"/>
                </a:moveTo>
                <a:cubicBezTo>
                  <a:pt x="70" y="52"/>
                  <a:pt x="52" y="70"/>
                  <a:pt x="52" y="92"/>
                </a:cubicBezTo>
                <a:cubicBezTo>
                  <a:pt x="52" y="114"/>
                  <a:pt x="70" y="132"/>
                  <a:pt x="92" y="132"/>
                </a:cubicBezTo>
                <a:cubicBezTo>
                  <a:pt x="114" y="132"/>
                  <a:pt x="132" y="114"/>
                  <a:pt x="132" y="92"/>
                </a:cubicBezTo>
                <a:cubicBezTo>
                  <a:pt x="132" y="70"/>
                  <a:pt x="114" y="52"/>
                  <a:pt x="92" y="52"/>
                </a:cubicBezTo>
                <a:close/>
                <a:moveTo>
                  <a:pt x="92" y="124"/>
                </a:moveTo>
                <a:cubicBezTo>
                  <a:pt x="74" y="124"/>
                  <a:pt x="60" y="110"/>
                  <a:pt x="60" y="92"/>
                </a:cubicBezTo>
                <a:cubicBezTo>
                  <a:pt x="60" y="74"/>
                  <a:pt x="74" y="60"/>
                  <a:pt x="92" y="60"/>
                </a:cubicBezTo>
                <a:cubicBezTo>
                  <a:pt x="110" y="60"/>
                  <a:pt x="124" y="74"/>
                  <a:pt x="124" y="92"/>
                </a:cubicBezTo>
                <a:cubicBezTo>
                  <a:pt x="124" y="110"/>
                  <a:pt x="110" y="124"/>
                  <a:pt x="92" y="124"/>
                </a:cubicBezTo>
                <a:close/>
                <a:moveTo>
                  <a:pt x="168" y="68"/>
                </a:moveTo>
                <a:cubicBezTo>
                  <a:pt x="164" y="68"/>
                  <a:pt x="164" y="68"/>
                  <a:pt x="164" y="68"/>
                </a:cubicBezTo>
                <a:cubicBezTo>
                  <a:pt x="163" y="65"/>
                  <a:pt x="162" y="61"/>
                  <a:pt x="160" y="58"/>
                </a:cubicBezTo>
                <a:cubicBezTo>
                  <a:pt x="163" y="55"/>
                  <a:pt x="163" y="55"/>
                  <a:pt x="163" y="55"/>
                </a:cubicBezTo>
                <a:cubicBezTo>
                  <a:pt x="169" y="49"/>
                  <a:pt x="169" y="39"/>
                  <a:pt x="163" y="33"/>
                </a:cubicBezTo>
                <a:cubicBezTo>
                  <a:pt x="151" y="21"/>
                  <a:pt x="151" y="21"/>
                  <a:pt x="151" y="21"/>
                </a:cubicBezTo>
                <a:cubicBezTo>
                  <a:pt x="145" y="15"/>
                  <a:pt x="135" y="15"/>
                  <a:pt x="129" y="21"/>
                </a:cubicBezTo>
                <a:cubicBezTo>
                  <a:pt x="126" y="24"/>
                  <a:pt x="126" y="24"/>
                  <a:pt x="126" y="24"/>
                </a:cubicBezTo>
                <a:cubicBezTo>
                  <a:pt x="123" y="22"/>
                  <a:pt x="119" y="21"/>
                  <a:pt x="116" y="20"/>
                </a:cubicBezTo>
                <a:cubicBezTo>
                  <a:pt x="116" y="16"/>
                  <a:pt x="116" y="16"/>
                  <a:pt x="116" y="16"/>
                </a:cubicBezTo>
                <a:cubicBezTo>
                  <a:pt x="116" y="7"/>
                  <a:pt x="109" y="0"/>
                  <a:pt x="100" y="0"/>
                </a:cubicBezTo>
                <a:cubicBezTo>
                  <a:pt x="84" y="0"/>
                  <a:pt x="84" y="0"/>
                  <a:pt x="84" y="0"/>
                </a:cubicBezTo>
                <a:cubicBezTo>
                  <a:pt x="75" y="0"/>
                  <a:pt x="68" y="7"/>
                  <a:pt x="68" y="16"/>
                </a:cubicBezTo>
                <a:cubicBezTo>
                  <a:pt x="68" y="20"/>
                  <a:pt x="68" y="20"/>
                  <a:pt x="68" y="20"/>
                </a:cubicBezTo>
                <a:cubicBezTo>
                  <a:pt x="65" y="21"/>
                  <a:pt x="61" y="22"/>
                  <a:pt x="58" y="24"/>
                </a:cubicBezTo>
                <a:cubicBezTo>
                  <a:pt x="55" y="21"/>
                  <a:pt x="55" y="21"/>
                  <a:pt x="55" y="21"/>
                </a:cubicBezTo>
                <a:cubicBezTo>
                  <a:pt x="49" y="15"/>
                  <a:pt x="39" y="15"/>
                  <a:pt x="33" y="21"/>
                </a:cubicBezTo>
                <a:cubicBezTo>
                  <a:pt x="21" y="33"/>
                  <a:pt x="21" y="33"/>
                  <a:pt x="21" y="33"/>
                </a:cubicBezTo>
                <a:cubicBezTo>
                  <a:pt x="15" y="39"/>
                  <a:pt x="15" y="49"/>
                  <a:pt x="21" y="55"/>
                </a:cubicBezTo>
                <a:cubicBezTo>
                  <a:pt x="24" y="58"/>
                  <a:pt x="24" y="58"/>
                  <a:pt x="24" y="58"/>
                </a:cubicBezTo>
                <a:cubicBezTo>
                  <a:pt x="22" y="61"/>
                  <a:pt x="21" y="65"/>
                  <a:pt x="20" y="68"/>
                </a:cubicBezTo>
                <a:cubicBezTo>
                  <a:pt x="16" y="68"/>
                  <a:pt x="16" y="68"/>
                  <a:pt x="16" y="68"/>
                </a:cubicBezTo>
                <a:cubicBezTo>
                  <a:pt x="7" y="68"/>
                  <a:pt x="0" y="75"/>
                  <a:pt x="0" y="84"/>
                </a:cubicBezTo>
                <a:cubicBezTo>
                  <a:pt x="0" y="100"/>
                  <a:pt x="0" y="100"/>
                  <a:pt x="0" y="100"/>
                </a:cubicBezTo>
                <a:cubicBezTo>
                  <a:pt x="0" y="109"/>
                  <a:pt x="7" y="116"/>
                  <a:pt x="16" y="116"/>
                </a:cubicBezTo>
                <a:cubicBezTo>
                  <a:pt x="20" y="116"/>
                  <a:pt x="20" y="116"/>
                  <a:pt x="20" y="116"/>
                </a:cubicBezTo>
                <a:cubicBezTo>
                  <a:pt x="21" y="119"/>
                  <a:pt x="22" y="123"/>
                  <a:pt x="24" y="126"/>
                </a:cubicBezTo>
                <a:cubicBezTo>
                  <a:pt x="21" y="129"/>
                  <a:pt x="21" y="129"/>
                  <a:pt x="21" y="129"/>
                </a:cubicBezTo>
                <a:cubicBezTo>
                  <a:pt x="15" y="135"/>
                  <a:pt x="15" y="145"/>
                  <a:pt x="21" y="151"/>
                </a:cubicBezTo>
                <a:cubicBezTo>
                  <a:pt x="33" y="163"/>
                  <a:pt x="33" y="163"/>
                  <a:pt x="33" y="163"/>
                </a:cubicBezTo>
                <a:cubicBezTo>
                  <a:pt x="39" y="169"/>
                  <a:pt x="49" y="169"/>
                  <a:pt x="55" y="163"/>
                </a:cubicBezTo>
                <a:cubicBezTo>
                  <a:pt x="58" y="160"/>
                  <a:pt x="58" y="160"/>
                  <a:pt x="58" y="160"/>
                </a:cubicBezTo>
                <a:cubicBezTo>
                  <a:pt x="61" y="162"/>
                  <a:pt x="65" y="163"/>
                  <a:pt x="68" y="164"/>
                </a:cubicBezTo>
                <a:cubicBezTo>
                  <a:pt x="68" y="168"/>
                  <a:pt x="68" y="168"/>
                  <a:pt x="68" y="168"/>
                </a:cubicBezTo>
                <a:cubicBezTo>
                  <a:pt x="68" y="177"/>
                  <a:pt x="75" y="184"/>
                  <a:pt x="84" y="184"/>
                </a:cubicBezTo>
                <a:cubicBezTo>
                  <a:pt x="100" y="184"/>
                  <a:pt x="100" y="184"/>
                  <a:pt x="100" y="184"/>
                </a:cubicBezTo>
                <a:cubicBezTo>
                  <a:pt x="109" y="184"/>
                  <a:pt x="116" y="177"/>
                  <a:pt x="116" y="168"/>
                </a:cubicBezTo>
                <a:cubicBezTo>
                  <a:pt x="116" y="164"/>
                  <a:pt x="116" y="164"/>
                  <a:pt x="116" y="164"/>
                </a:cubicBezTo>
                <a:cubicBezTo>
                  <a:pt x="119" y="163"/>
                  <a:pt x="123" y="162"/>
                  <a:pt x="126" y="160"/>
                </a:cubicBezTo>
                <a:cubicBezTo>
                  <a:pt x="129" y="163"/>
                  <a:pt x="129" y="163"/>
                  <a:pt x="129" y="163"/>
                </a:cubicBezTo>
                <a:cubicBezTo>
                  <a:pt x="135" y="169"/>
                  <a:pt x="145" y="169"/>
                  <a:pt x="151" y="163"/>
                </a:cubicBezTo>
                <a:cubicBezTo>
                  <a:pt x="163" y="151"/>
                  <a:pt x="163" y="151"/>
                  <a:pt x="163" y="151"/>
                </a:cubicBezTo>
                <a:cubicBezTo>
                  <a:pt x="169" y="145"/>
                  <a:pt x="169" y="135"/>
                  <a:pt x="163" y="129"/>
                </a:cubicBezTo>
                <a:cubicBezTo>
                  <a:pt x="160" y="126"/>
                  <a:pt x="160" y="126"/>
                  <a:pt x="160" y="126"/>
                </a:cubicBezTo>
                <a:cubicBezTo>
                  <a:pt x="162" y="123"/>
                  <a:pt x="163" y="119"/>
                  <a:pt x="164" y="116"/>
                </a:cubicBezTo>
                <a:cubicBezTo>
                  <a:pt x="168" y="116"/>
                  <a:pt x="168" y="116"/>
                  <a:pt x="168" y="116"/>
                </a:cubicBezTo>
                <a:cubicBezTo>
                  <a:pt x="177" y="116"/>
                  <a:pt x="184" y="109"/>
                  <a:pt x="184" y="100"/>
                </a:cubicBezTo>
                <a:cubicBezTo>
                  <a:pt x="184" y="84"/>
                  <a:pt x="184" y="84"/>
                  <a:pt x="184" y="84"/>
                </a:cubicBezTo>
                <a:cubicBezTo>
                  <a:pt x="184" y="75"/>
                  <a:pt x="177" y="68"/>
                  <a:pt x="168" y="68"/>
                </a:cubicBezTo>
                <a:close/>
                <a:moveTo>
                  <a:pt x="176" y="100"/>
                </a:moveTo>
                <a:cubicBezTo>
                  <a:pt x="176" y="104"/>
                  <a:pt x="172" y="108"/>
                  <a:pt x="168" y="108"/>
                </a:cubicBezTo>
                <a:cubicBezTo>
                  <a:pt x="166" y="108"/>
                  <a:pt x="166" y="108"/>
                  <a:pt x="166" y="108"/>
                </a:cubicBezTo>
                <a:cubicBezTo>
                  <a:pt x="158" y="108"/>
                  <a:pt x="158" y="108"/>
                  <a:pt x="158" y="108"/>
                </a:cubicBezTo>
                <a:cubicBezTo>
                  <a:pt x="156" y="115"/>
                  <a:pt x="154" y="121"/>
                  <a:pt x="150" y="127"/>
                </a:cubicBezTo>
                <a:cubicBezTo>
                  <a:pt x="156" y="133"/>
                  <a:pt x="156" y="133"/>
                  <a:pt x="156" y="133"/>
                </a:cubicBezTo>
                <a:cubicBezTo>
                  <a:pt x="157" y="134"/>
                  <a:pt x="157" y="134"/>
                  <a:pt x="157" y="134"/>
                </a:cubicBezTo>
                <a:cubicBezTo>
                  <a:pt x="160" y="138"/>
                  <a:pt x="160" y="143"/>
                  <a:pt x="157" y="146"/>
                </a:cubicBezTo>
                <a:cubicBezTo>
                  <a:pt x="146" y="157"/>
                  <a:pt x="146" y="157"/>
                  <a:pt x="146" y="157"/>
                </a:cubicBezTo>
                <a:cubicBezTo>
                  <a:pt x="143" y="160"/>
                  <a:pt x="138" y="160"/>
                  <a:pt x="134" y="157"/>
                </a:cubicBezTo>
                <a:cubicBezTo>
                  <a:pt x="127" y="150"/>
                  <a:pt x="127" y="150"/>
                  <a:pt x="127" y="150"/>
                </a:cubicBezTo>
                <a:cubicBezTo>
                  <a:pt x="121" y="154"/>
                  <a:pt x="115" y="156"/>
                  <a:pt x="108" y="158"/>
                </a:cubicBezTo>
                <a:cubicBezTo>
                  <a:pt x="108" y="166"/>
                  <a:pt x="108" y="166"/>
                  <a:pt x="108" y="166"/>
                </a:cubicBezTo>
                <a:cubicBezTo>
                  <a:pt x="108" y="168"/>
                  <a:pt x="108" y="168"/>
                  <a:pt x="108" y="168"/>
                </a:cubicBezTo>
                <a:cubicBezTo>
                  <a:pt x="108" y="172"/>
                  <a:pt x="104" y="176"/>
                  <a:pt x="100" y="176"/>
                </a:cubicBezTo>
                <a:cubicBezTo>
                  <a:pt x="84" y="176"/>
                  <a:pt x="84" y="176"/>
                  <a:pt x="84" y="176"/>
                </a:cubicBezTo>
                <a:cubicBezTo>
                  <a:pt x="80" y="176"/>
                  <a:pt x="76" y="172"/>
                  <a:pt x="76" y="168"/>
                </a:cubicBezTo>
                <a:cubicBezTo>
                  <a:pt x="76" y="166"/>
                  <a:pt x="76" y="166"/>
                  <a:pt x="76" y="166"/>
                </a:cubicBezTo>
                <a:cubicBezTo>
                  <a:pt x="76" y="158"/>
                  <a:pt x="76" y="158"/>
                  <a:pt x="76" y="158"/>
                </a:cubicBezTo>
                <a:cubicBezTo>
                  <a:pt x="69" y="156"/>
                  <a:pt x="63" y="154"/>
                  <a:pt x="57" y="150"/>
                </a:cubicBezTo>
                <a:cubicBezTo>
                  <a:pt x="50" y="157"/>
                  <a:pt x="50" y="157"/>
                  <a:pt x="50" y="157"/>
                </a:cubicBezTo>
                <a:cubicBezTo>
                  <a:pt x="46" y="160"/>
                  <a:pt x="41" y="160"/>
                  <a:pt x="38" y="157"/>
                </a:cubicBezTo>
                <a:cubicBezTo>
                  <a:pt x="27" y="146"/>
                  <a:pt x="27" y="146"/>
                  <a:pt x="27" y="146"/>
                </a:cubicBezTo>
                <a:cubicBezTo>
                  <a:pt x="24" y="143"/>
                  <a:pt x="24" y="138"/>
                  <a:pt x="27" y="134"/>
                </a:cubicBezTo>
                <a:cubicBezTo>
                  <a:pt x="28" y="133"/>
                  <a:pt x="28" y="133"/>
                  <a:pt x="28" y="133"/>
                </a:cubicBezTo>
                <a:cubicBezTo>
                  <a:pt x="34" y="127"/>
                  <a:pt x="34" y="127"/>
                  <a:pt x="34" y="127"/>
                </a:cubicBezTo>
                <a:cubicBezTo>
                  <a:pt x="30" y="121"/>
                  <a:pt x="28" y="115"/>
                  <a:pt x="26" y="108"/>
                </a:cubicBezTo>
                <a:cubicBezTo>
                  <a:pt x="18" y="108"/>
                  <a:pt x="18" y="108"/>
                  <a:pt x="18" y="108"/>
                </a:cubicBezTo>
                <a:cubicBezTo>
                  <a:pt x="16" y="108"/>
                  <a:pt x="16" y="108"/>
                  <a:pt x="16" y="108"/>
                </a:cubicBezTo>
                <a:cubicBezTo>
                  <a:pt x="12" y="108"/>
                  <a:pt x="8" y="104"/>
                  <a:pt x="8" y="100"/>
                </a:cubicBezTo>
                <a:cubicBezTo>
                  <a:pt x="8" y="84"/>
                  <a:pt x="8" y="84"/>
                  <a:pt x="8" y="84"/>
                </a:cubicBezTo>
                <a:cubicBezTo>
                  <a:pt x="8" y="80"/>
                  <a:pt x="12" y="76"/>
                  <a:pt x="16" y="76"/>
                </a:cubicBezTo>
                <a:cubicBezTo>
                  <a:pt x="18" y="76"/>
                  <a:pt x="18" y="76"/>
                  <a:pt x="18" y="76"/>
                </a:cubicBezTo>
                <a:cubicBezTo>
                  <a:pt x="26" y="76"/>
                  <a:pt x="26" y="76"/>
                  <a:pt x="26" y="76"/>
                </a:cubicBezTo>
                <a:cubicBezTo>
                  <a:pt x="28" y="69"/>
                  <a:pt x="30" y="63"/>
                  <a:pt x="34" y="57"/>
                </a:cubicBezTo>
                <a:cubicBezTo>
                  <a:pt x="28" y="51"/>
                  <a:pt x="28" y="51"/>
                  <a:pt x="28" y="51"/>
                </a:cubicBezTo>
                <a:cubicBezTo>
                  <a:pt x="27" y="50"/>
                  <a:pt x="27" y="50"/>
                  <a:pt x="27" y="50"/>
                </a:cubicBezTo>
                <a:cubicBezTo>
                  <a:pt x="24" y="46"/>
                  <a:pt x="24" y="41"/>
                  <a:pt x="27" y="38"/>
                </a:cubicBezTo>
                <a:cubicBezTo>
                  <a:pt x="38" y="27"/>
                  <a:pt x="38" y="27"/>
                  <a:pt x="38" y="27"/>
                </a:cubicBezTo>
                <a:cubicBezTo>
                  <a:pt x="41" y="24"/>
                  <a:pt x="46" y="24"/>
                  <a:pt x="50" y="27"/>
                </a:cubicBezTo>
                <a:cubicBezTo>
                  <a:pt x="57" y="34"/>
                  <a:pt x="57" y="34"/>
                  <a:pt x="57" y="34"/>
                </a:cubicBezTo>
                <a:cubicBezTo>
                  <a:pt x="63" y="30"/>
                  <a:pt x="69" y="28"/>
                  <a:pt x="76" y="26"/>
                </a:cubicBezTo>
                <a:cubicBezTo>
                  <a:pt x="76" y="18"/>
                  <a:pt x="76" y="18"/>
                  <a:pt x="76" y="18"/>
                </a:cubicBezTo>
                <a:cubicBezTo>
                  <a:pt x="76" y="16"/>
                  <a:pt x="76" y="16"/>
                  <a:pt x="76" y="16"/>
                </a:cubicBezTo>
                <a:cubicBezTo>
                  <a:pt x="76" y="12"/>
                  <a:pt x="80" y="8"/>
                  <a:pt x="84" y="8"/>
                </a:cubicBezTo>
                <a:cubicBezTo>
                  <a:pt x="100" y="8"/>
                  <a:pt x="100" y="8"/>
                  <a:pt x="100" y="8"/>
                </a:cubicBezTo>
                <a:cubicBezTo>
                  <a:pt x="104" y="8"/>
                  <a:pt x="108" y="12"/>
                  <a:pt x="108" y="16"/>
                </a:cubicBezTo>
                <a:cubicBezTo>
                  <a:pt x="108" y="18"/>
                  <a:pt x="108" y="18"/>
                  <a:pt x="108" y="18"/>
                </a:cubicBezTo>
                <a:cubicBezTo>
                  <a:pt x="108" y="26"/>
                  <a:pt x="108" y="26"/>
                  <a:pt x="108" y="26"/>
                </a:cubicBezTo>
                <a:cubicBezTo>
                  <a:pt x="115" y="28"/>
                  <a:pt x="121" y="30"/>
                  <a:pt x="127" y="34"/>
                </a:cubicBezTo>
                <a:cubicBezTo>
                  <a:pt x="134" y="27"/>
                  <a:pt x="134" y="27"/>
                  <a:pt x="134" y="27"/>
                </a:cubicBezTo>
                <a:cubicBezTo>
                  <a:pt x="138" y="24"/>
                  <a:pt x="143" y="24"/>
                  <a:pt x="146" y="27"/>
                </a:cubicBezTo>
                <a:cubicBezTo>
                  <a:pt x="157" y="38"/>
                  <a:pt x="157" y="38"/>
                  <a:pt x="157" y="38"/>
                </a:cubicBezTo>
                <a:cubicBezTo>
                  <a:pt x="160" y="41"/>
                  <a:pt x="160" y="46"/>
                  <a:pt x="157" y="50"/>
                </a:cubicBezTo>
                <a:cubicBezTo>
                  <a:pt x="156" y="51"/>
                  <a:pt x="156" y="51"/>
                  <a:pt x="156" y="51"/>
                </a:cubicBezTo>
                <a:cubicBezTo>
                  <a:pt x="150" y="57"/>
                  <a:pt x="150" y="57"/>
                  <a:pt x="150" y="57"/>
                </a:cubicBezTo>
                <a:cubicBezTo>
                  <a:pt x="154" y="63"/>
                  <a:pt x="156" y="69"/>
                  <a:pt x="158" y="76"/>
                </a:cubicBezTo>
                <a:cubicBezTo>
                  <a:pt x="166" y="76"/>
                  <a:pt x="166" y="76"/>
                  <a:pt x="166" y="76"/>
                </a:cubicBezTo>
                <a:cubicBezTo>
                  <a:pt x="168" y="76"/>
                  <a:pt x="168" y="76"/>
                  <a:pt x="168" y="76"/>
                </a:cubicBezTo>
                <a:cubicBezTo>
                  <a:pt x="172" y="76"/>
                  <a:pt x="176" y="80"/>
                  <a:pt x="176" y="84"/>
                </a:cubicBezTo>
                <a:lnTo>
                  <a:pt x="176" y="100"/>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8" name="Freeform 33"/>
          <p:cNvSpPr>
            <a:spLocks noEditPoints="1"/>
          </p:cNvSpPr>
          <p:nvPr/>
        </p:nvSpPr>
        <p:spPr bwMode="auto">
          <a:xfrm>
            <a:off x="4780280" y="4844415"/>
            <a:ext cx="318770" cy="386080"/>
          </a:xfrm>
          <a:custGeom>
            <a:avLst/>
            <a:gdLst>
              <a:gd name="T0" fmla="*/ 146 w 152"/>
              <a:gd name="T1" fmla="*/ 68 h 184"/>
              <a:gd name="T2" fmla="*/ 144 w 152"/>
              <a:gd name="T3" fmla="*/ 72 h 184"/>
              <a:gd name="T4" fmla="*/ 132 w 152"/>
              <a:gd name="T5" fmla="*/ 72 h 184"/>
              <a:gd name="T6" fmla="*/ 128 w 152"/>
              <a:gd name="T7" fmla="*/ 106 h 184"/>
              <a:gd name="T8" fmla="*/ 74 w 152"/>
              <a:gd name="T9" fmla="*/ 156 h 184"/>
              <a:gd name="T10" fmla="*/ 24 w 152"/>
              <a:gd name="T11" fmla="*/ 72 h 184"/>
              <a:gd name="T12" fmla="*/ 16 w 152"/>
              <a:gd name="T13" fmla="*/ 72 h 184"/>
              <a:gd name="T14" fmla="*/ 8 w 152"/>
              <a:gd name="T15" fmla="*/ 70 h 184"/>
              <a:gd name="T16" fmla="*/ 2 w 152"/>
              <a:gd name="T17" fmla="*/ 68 h 184"/>
              <a:gd name="T18" fmla="*/ 0 w 152"/>
              <a:gd name="T19" fmla="*/ 82 h 184"/>
              <a:gd name="T20" fmla="*/ 6 w 152"/>
              <a:gd name="T21" fmla="*/ 84 h 184"/>
              <a:gd name="T22" fmla="*/ 8 w 152"/>
              <a:gd name="T23" fmla="*/ 80 h 184"/>
              <a:gd name="T24" fmla="*/ 16 w 152"/>
              <a:gd name="T25" fmla="*/ 106 h 184"/>
              <a:gd name="T26" fmla="*/ 72 w 152"/>
              <a:gd name="T27" fmla="*/ 166 h 184"/>
              <a:gd name="T28" fmla="*/ 46 w 152"/>
              <a:gd name="T29" fmla="*/ 176 h 184"/>
              <a:gd name="T30" fmla="*/ 44 w 152"/>
              <a:gd name="T31" fmla="*/ 182 h 184"/>
              <a:gd name="T32" fmla="*/ 74 w 152"/>
              <a:gd name="T33" fmla="*/ 184 h 184"/>
              <a:gd name="T34" fmla="*/ 106 w 152"/>
              <a:gd name="T35" fmla="*/ 184 h 184"/>
              <a:gd name="T36" fmla="*/ 108 w 152"/>
              <a:gd name="T37" fmla="*/ 178 h 184"/>
              <a:gd name="T38" fmla="*/ 80 w 152"/>
              <a:gd name="T39" fmla="*/ 176 h 184"/>
              <a:gd name="T40" fmla="*/ 78 w 152"/>
              <a:gd name="T41" fmla="*/ 164 h 184"/>
              <a:gd name="T42" fmla="*/ 136 w 152"/>
              <a:gd name="T43" fmla="*/ 80 h 184"/>
              <a:gd name="T44" fmla="*/ 144 w 152"/>
              <a:gd name="T45" fmla="*/ 82 h 184"/>
              <a:gd name="T46" fmla="*/ 150 w 152"/>
              <a:gd name="T47" fmla="*/ 84 h 184"/>
              <a:gd name="T48" fmla="*/ 152 w 152"/>
              <a:gd name="T49" fmla="*/ 70 h 184"/>
              <a:gd name="T50" fmla="*/ 74 w 152"/>
              <a:gd name="T51" fmla="*/ 144 h 184"/>
              <a:gd name="T52" fmla="*/ 116 w 152"/>
              <a:gd name="T53" fmla="*/ 106 h 184"/>
              <a:gd name="T54" fmla="*/ 78 w 152"/>
              <a:gd name="T55" fmla="*/ 0 h 184"/>
              <a:gd name="T56" fmla="*/ 36 w 152"/>
              <a:gd name="T57" fmla="*/ 38 h 184"/>
              <a:gd name="T58" fmla="*/ 74 w 152"/>
              <a:gd name="T59" fmla="*/ 144 h 184"/>
              <a:gd name="T60" fmla="*/ 72 w 152"/>
              <a:gd name="T61" fmla="*/ 8 h 184"/>
              <a:gd name="T62" fmla="*/ 108 w 152"/>
              <a:gd name="T63" fmla="*/ 36 h 184"/>
              <a:gd name="T64" fmla="*/ 80 w 152"/>
              <a:gd name="T65" fmla="*/ 136 h 184"/>
              <a:gd name="T66" fmla="*/ 44 w 152"/>
              <a:gd name="T67"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84">
                <a:moveTo>
                  <a:pt x="150" y="68"/>
                </a:moveTo>
                <a:cubicBezTo>
                  <a:pt x="146" y="68"/>
                  <a:pt x="146" y="68"/>
                  <a:pt x="146" y="68"/>
                </a:cubicBezTo>
                <a:cubicBezTo>
                  <a:pt x="145" y="68"/>
                  <a:pt x="144" y="69"/>
                  <a:pt x="144" y="70"/>
                </a:cubicBezTo>
                <a:cubicBezTo>
                  <a:pt x="144" y="72"/>
                  <a:pt x="144" y="72"/>
                  <a:pt x="144" y="72"/>
                </a:cubicBezTo>
                <a:cubicBezTo>
                  <a:pt x="136" y="72"/>
                  <a:pt x="136" y="72"/>
                  <a:pt x="136" y="72"/>
                </a:cubicBezTo>
                <a:cubicBezTo>
                  <a:pt x="132" y="72"/>
                  <a:pt x="132" y="72"/>
                  <a:pt x="132" y="72"/>
                </a:cubicBezTo>
                <a:cubicBezTo>
                  <a:pt x="128" y="72"/>
                  <a:pt x="128" y="72"/>
                  <a:pt x="128" y="72"/>
                </a:cubicBezTo>
                <a:cubicBezTo>
                  <a:pt x="128" y="106"/>
                  <a:pt x="128" y="106"/>
                  <a:pt x="128" y="106"/>
                </a:cubicBezTo>
                <a:cubicBezTo>
                  <a:pt x="128" y="134"/>
                  <a:pt x="106" y="156"/>
                  <a:pt x="78" y="156"/>
                </a:cubicBezTo>
                <a:cubicBezTo>
                  <a:pt x="74" y="156"/>
                  <a:pt x="74" y="156"/>
                  <a:pt x="74" y="156"/>
                </a:cubicBezTo>
                <a:cubicBezTo>
                  <a:pt x="46" y="156"/>
                  <a:pt x="24" y="134"/>
                  <a:pt x="24" y="106"/>
                </a:cubicBezTo>
                <a:cubicBezTo>
                  <a:pt x="24" y="72"/>
                  <a:pt x="24" y="72"/>
                  <a:pt x="24" y="72"/>
                </a:cubicBezTo>
                <a:cubicBezTo>
                  <a:pt x="20" y="72"/>
                  <a:pt x="20" y="72"/>
                  <a:pt x="20" y="72"/>
                </a:cubicBezTo>
                <a:cubicBezTo>
                  <a:pt x="16" y="72"/>
                  <a:pt x="16" y="72"/>
                  <a:pt x="16" y="72"/>
                </a:cubicBezTo>
                <a:cubicBezTo>
                  <a:pt x="8" y="72"/>
                  <a:pt x="8" y="72"/>
                  <a:pt x="8" y="72"/>
                </a:cubicBezTo>
                <a:cubicBezTo>
                  <a:pt x="8" y="70"/>
                  <a:pt x="8" y="70"/>
                  <a:pt x="8" y="70"/>
                </a:cubicBezTo>
                <a:cubicBezTo>
                  <a:pt x="8" y="69"/>
                  <a:pt x="7" y="68"/>
                  <a:pt x="6" y="68"/>
                </a:cubicBezTo>
                <a:cubicBezTo>
                  <a:pt x="2" y="68"/>
                  <a:pt x="2" y="68"/>
                  <a:pt x="2" y="68"/>
                </a:cubicBezTo>
                <a:cubicBezTo>
                  <a:pt x="1" y="68"/>
                  <a:pt x="0" y="69"/>
                  <a:pt x="0" y="70"/>
                </a:cubicBezTo>
                <a:cubicBezTo>
                  <a:pt x="0" y="82"/>
                  <a:pt x="0" y="82"/>
                  <a:pt x="0" y="82"/>
                </a:cubicBezTo>
                <a:cubicBezTo>
                  <a:pt x="0" y="83"/>
                  <a:pt x="1" y="84"/>
                  <a:pt x="2" y="84"/>
                </a:cubicBezTo>
                <a:cubicBezTo>
                  <a:pt x="6" y="84"/>
                  <a:pt x="6" y="84"/>
                  <a:pt x="6" y="84"/>
                </a:cubicBezTo>
                <a:cubicBezTo>
                  <a:pt x="7" y="84"/>
                  <a:pt x="8" y="83"/>
                  <a:pt x="8" y="82"/>
                </a:cubicBezTo>
                <a:cubicBezTo>
                  <a:pt x="8" y="80"/>
                  <a:pt x="8" y="80"/>
                  <a:pt x="8" y="80"/>
                </a:cubicBezTo>
                <a:cubicBezTo>
                  <a:pt x="16" y="80"/>
                  <a:pt x="16" y="80"/>
                  <a:pt x="16" y="80"/>
                </a:cubicBezTo>
                <a:cubicBezTo>
                  <a:pt x="16" y="106"/>
                  <a:pt x="16" y="106"/>
                  <a:pt x="16" y="106"/>
                </a:cubicBezTo>
                <a:cubicBezTo>
                  <a:pt x="16" y="138"/>
                  <a:pt x="42" y="164"/>
                  <a:pt x="74" y="164"/>
                </a:cubicBezTo>
                <a:cubicBezTo>
                  <a:pt x="73" y="164"/>
                  <a:pt x="72" y="165"/>
                  <a:pt x="72" y="166"/>
                </a:cubicBezTo>
                <a:cubicBezTo>
                  <a:pt x="72" y="176"/>
                  <a:pt x="72" y="176"/>
                  <a:pt x="72" y="176"/>
                </a:cubicBezTo>
                <a:cubicBezTo>
                  <a:pt x="46" y="176"/>
                  <a:pt x="46" y="176"/>
                  <a:pt x="46" y="176"/>
                </a:cubicBezTo>
                <a:cubicBezTo>
                  <a:pt x="45" y="176"/>
                  <a:pt x="44" y="177"/>
                  <a:pt x="44" y="178"/>
                </a:cubicBezTo>
                <a:cubicBezTo>
                  <a:pt x="44" y="182"/>
                  <a:pt x="44" y="182"/>
                  <a:pt x="44" y="182"/>
                </a:cubicBezTo>
                <a:cubicBezTo>
                  <a:pt x="44" y="183"/>
                  <a:pt x="45" y="184"/>
                  <a:pt x="46" y="184"/>
                </a:cubicBezTo>
                <a:cubicBezTo>
                  <a:pt x="74" y="184"/>
                  <a:pt x="74" y="184"/>
                  <a:pt x="74" y="184"/>
                </a:cubicBezTo>
                <a:cubicBezTo>
                  <a:pt x="78" y="184"/>
                  <a:pt x="78" y="184"/>
                  <a:pt x="78" y="184"/>
                </a:cubicBezTo>
                <a:cubicBezTo>
                  <a:pt x="106" y="184"/>
                  <a:pt x="106" y="184"/>
                  <a:pt x="106" y="184"/>
                </a:cubicBezTo>
                <a:cubicBezTo>
                  <a:pt x="107" y="184"/>
                  <a:pt x="108" y="183"/>
                  <a:pt x="108" y="182"/>
                </a:cubicBezTo>
                <a:cubicBezTo>
                  <a:pt x="108" y="178"/>
                  <a:pt x="108" y="178"/>
                  <a:pt x="108" y="178"/>
                </a:cubicBezTo>
                <a:cubicBezTo>
                  <a:pt x="108" y="177"/>
                  <a:pt x="107" y="176"/>
                  <a:pt x="106" y="176"/>
                </a:cubicBezTo>
                <a:cubicBezTo>
                  <a:pt x="80" y="176"/>
                  <a:pt x="80" y="176"/>
                  <a:pt x="80" y="176"/>
                </a:cubicBezTo>
                <a:cubicBezTo>
                  <a:pt x="80" y="166"/>
                  <a:pt x="80" y="166"/>
                  <a:pt x="80" y="166"/>
                </a:cubicBezTo>
                <a:cubicBezTo>
                  <a:pt x="80" y="165"/>
                  <a:pt x="79" y="164"/>
                  <a:pt x="78" y="164"/>
                </a:cubicBezTo>
                <a:cubicBezTo>
                  <a:pt x="110" y="164"/>
                  <a:pt x="136" y="138"/>
                  <a:pt x="136" y="106"/>
                </a:cubicBezTo>
                <a:cubicBezTo>
                  <a:pt x="136" y="80"/>
                  <a:pt x="136" y="80"/>
                  <a:pt x="136" y="80"/>
                </a:cubicBezTo>
                <a:cubicBezTo>
                  <a:pt x="144" y="80"/>
                  <a:pt x="144" y="80"/>
                  <a:pt x="144" y="80"/>
                </a:cubicBezTo>
                <a:cubicBezTo>
                  <a:pt x="144" y="82"/>
                  <a:pt x="144" y="82"/>
                  <a:pt x="144" y="82"/>
                </a:cubicBezTo>
                <a:cubicBezTo>
                  <a:pt x="144" y="83"/>
                  <a:pt x="145" y="84"/>
                  <a:pt x="146" y="84"/>
                </a:cubicBezTo>
                <a:cubicBezTo>
                  <a:pt x="150" y="84"/>
                  <a:pt x="150" y="84"/>
                  <a:pt x="150" y="84"/>
                </a:cubicBezTo>
                <a:cubicBezTo>
                  <a:pt x="151" y="84"/>
                  <a:pt x="152" y="83"/>
                  <a:pt x="152" y="82"/>
                </a:cubicBezTo>
                <a:cubicBezTo>
                  <a:pt x="152" y="70"/>
                  <a:pt x="152" y="70"/>
                  <a:pt x="152" y="70"/>
                </a:cubicBezTo>
                <a:cubicBezTo>
                  <a:pt x="152" y="69"/>
                  <a:pt x="151" y="68"/>
                  <a:pt x="150" y="68"/>
                </a:cubicBezTo>
                <a:close/>
                <a:moveTo>
                  <a:pt x="74" y="144"/>
                </a:moveTo>
                <a:cubicBezTo>
                  <a:pt x="78" y="144"/>
                  <a:pt x="78" y="144"/>
                  <a:pt x="78" y="144"/>
                </a:cubicBezTo>
                <a:cubicBezTo>
                  <a:pt x="99" y="144"/>
                  <a:pt x="116" y="127"/>
                  <a:pt x="116" y="106"/>
                </a:cubicBezTo>
                <a:cubicBezTo>
                  <a:pt x="116" y="38"/>
                  <a:pt x="116" y="38"/>
                  <a:pt x="116" y="38"/>
                </a:cubicBezTo>
                <a:cubicBezTo>
                  <a:pt x="116" y="17"/>
                  <a:pt x="99" y="0"/>
                  <a:pt x="78" y="0"/>
                </a:cubicBezTo>
                <a:cubicBezTo>
                  <a:pt x="74" y="0"/>
                  <a:pt x="74" y="0"/>
                  <a:pt x="74" y="0"/>
                </a:cubicBezTo>
                <a:cubicBezTo>
                  <a:pt x="53" y="0"/>
                  <a:pt x="36" y="17"/>
                  <a:pt x="36" y="38"/>
                </a:cubicBezTo>
                <a:cubicBezTo>
                  <a:pt x="36" y="106"/>
                  <a:pt x="36" y="106"/>
                  <a:pt x="36" y="106"/>
                </a:cubicBezTo>
                <a:cubicBezTo>
                  <a:pt x="36" y="127"/>
                  <a:pt x="53" y="144"/>
                  <a:pt x="74" y="144"/>
                </a:cubicBezTo>
                <a:close/>
                <a:moveTo>
                  <a:pt x="44" y="36"/>
                </a:moveTo>
                <a:cubicBezTo>
                  <a:pt x="44" y="21"/>
                  <a:pt x="57" y="8"/>
                  <a:pt x="72" y="8"/>
                </a:cubicBezTo>
                <a:cubicBezTo>
                  <a:pt x="80" y="8"/>
                  <a:pt x="80" y="8"/>
                  <a:pt x="80" y="8"/>
                </a:cubicBezTo>
                <a:cubicBezTo>
                  <a:pt x="95" y="8"/>
                  <a:pt x="108" y="21"/>
                  <a:pt x="108" y="36"/>
                </a:cubicBezTo>
                <a:cubicBezTo>
                  <a:pt x="108" y="108"/>
                  <a:pt x="108" y="108"/>
                  <a:pt x="108" y="108"/>
                </a:cubicBezTo>
                <a:cubicBezTo>
                  <a:pt x="108" y="123"/>
                  <a:pt x="95" y="136"/>
                  <a:pt x="80" y="136"/>
                </a:cubicBezTo>
                <a:cubicBezTo>
                  <a:pt x="72" y="136"/>
                  <a:pt x="72" y="136"/>
                  <a:pt x="72" y="136"/>
                </a:cubicBezTo>
                <a:cubicBezTo>
                  <a:pt x="57" y="136"/>
                  <a:pt x="44" y="123"/>
                  <a:pt x="44" y="108"/>
                </a:cubicBezTo>
                <a:lnTo>
                  <a:pt x="44" y="36"/>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59" name="Freeform 34"/>
          <p:cNvSpPr/>
          <p:nvPr/>
        </p:nvSpPr>
        <p:spPr bwMode="auto">
          <a:xfrm>
            <a:off x="6131560" y="4869180"/>
            <a:ext cx="386080" cy="336550"/>
          </a:xfrm>
          <a:custGeom>
            <a:avLst/>
            <a:gdLst>
              <a:gd name="T0" fmla="*/ 138 w 184"/>
              <a:gd name="T1" fmla="*/ 1 h 160"/>
              <a:gd name="T2" fmla="*/ 92 w 184"/>
              <a:gd name="T3" fmla="*/ 35 h 160"/>
              <a:gd name="T4" fmla="*/ 46 w 184"/>
              <a:gd name="T5" fmla="*/ 0 h 160"/>
              <a:gd name="T6" fmla="*/ 46 w 184"/>
              <a:gd name="T7" fmla="*/ 0 h 160"/>
              <a:gd name="T8" fmla="*/ 46 w 184"/>
              <a:gd name="T9" fmla="*/ 8 h 160"/>
              <a:gd name="T10" fmla="*/ 92 w 184"/>
              <a:gd name="T11" fmla="*/ 49 h 160"/>
              <a:gd name="T12" fmla="*/ 138 w 184"/>
              <a:gd name="T13" fmla="*/ 9 h 160"/>
              <a:gd name="T14" fmla="*/ 164 w 184"/>
              <a:gd name="T15" fmla="*/ 20 h 160"/>
              <a:gd name="T16" fmla="*/ 176 w 184"/>
              <a:gd name="T17" fmla="*/ 56 h 160"/>
              <a:gd name="T18" fmla="*/ 92 w 184"/>
              <a:gd name="T19" fmla="*/ 151 h 160"/>
              <a:gd name="T20" fmla="*/ 8 w 184"/>
              <a:gd name="T21" fmla="*/ 57 h 160"/>
              <a:gd name="T22" fmla="*/ 20 w 184"/>
              <a:gd name="T23" fmla="*/ 20 h 160"/>
              <a:gd name="T24" fmla="*/ 46 w 184"/>
              <a:gd name="T25" fmla="*/ 8 h 160"/>
              <a:gd name="T26" fmla="*/ 46 w 184"/>
              <a:gd name="T27" fmla="*/ 0 h 160"/>
              <a:gd name="T28" fmla="*/ 0 w 184"/>
              <a:gd name="T29" fmla="*/ 57 h 160"/>
              <a:gd name="T30" fmla="*/ 92 w 184"/>
              <a:gd name="T31" fmla="*/ 160 h 160"/>
              <a:gd name="T32" fmla="*/ 184 w 184"/>
              <a:gd name="T33" fmla="*/ 56 h 160"/>
              <a:gd name="T34" fmla="*/ 138 w 184"/>
              <a:gd name="T3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60">
                <a:moveTo>
                  <a:pt x="138" y="1"/>
                </a:moveTo>
                <a:cubicBezTo>
                  <a:pt x="120" y="1"/>
                  <a:pt x="102" y="12"/>
                  <a:pt x="92" y="35"/>
                </a:cubicBezTo>
                <a:cubicBezTo>
                  <a:pt x="82" y="11"/>
                  <a:pt x="63" y="0"/>
                  <a:pt x="46" y="0"/>
                </a:cubicBezTo>
                <a:cubicBezTo>
                  <a:pt x="46" y="0"/>
                  <a:pt x="46" y="0"/>
                  <a:pt x="46" y="0"/>
                </a:cubicBezTo>
                <a:cubicBezTo>
                  <a:pt x="46" y="8"/>
                  <a:pt x="46" y="8"/>
                  <a:pt x="46" y="8"/>
                </a:cubicBezTo>
                <a:cubicBezTo>
                  <a:pt x="72" y="8"/>
                  <a:pt x="92" y="49"/>
                  <a:pt x="92" y="49"/>
                </a:cubicBezTo>
                <a:cubicBezTo>
                  <a:pt x="92" y="49"/>
                  <a:pt x="111" y="9"/>
                  <a:pt x="138" y="9"/>
                </a:cubicBezTo>
                <a:cubicBezTo>
                  <a:pt x="148" y="9"/>
                  <a:pt x="157" y="13"/>
                  <a:pt x="164" y="20"/>
                </a:cubicBezTo>
                <a:cubicBezTo>
                  <a:pt x="172" y="29"/>
                  <a:pt x="176" y="41"/>
                  <a:pt x="176" y="56"/>
                </a:cubicBezTo>
                <a:cubicBezTo>
                  <a:pt x="176" y="108"/>
                  <a:pt x="108" y="144"/>
                  <a:pt x="92" y="151"/>
                </a:cubicBezTo>
                <a:cubicBezTo>
                  <a:pt x="76" y="144"/>
                  <a:pt x="8" y="108"/>
                  <a:pt x="8" y="57"/>
                </a:cubicBezTo>
                <a:cubicBezTo>
                  <a:pt x="8" y="42"/>
                  <a:pt x="12" y="29"/>
                  <a:pt x="20" y="20"/>
                </a:cubicBezTo>
                <a:cubicBezTo>
                  <a:pt x="27" y="12"/>
                  <a:pt x="36" y="8"/>
                  <a:pt x="46" y="8"/>
                </a:cubicBezTo>
                <a:cubicBezTo>
                  <a:pt x="46" y="0"/>
                  <a:pt x="46" y="0"/>
                  <a:pt x="46" y="0"/>
                </a:cubicBezTo>
                <a:cubicBezTo>
                  <a:pt x="22" y="0"/>
                  <a:pt x="0" y="20"/>
                  <a:pt x="0" y="57"/>
                </a:cubicBezTo>
                <a:cubicBezTo>
                  <a:pt x="0" y="120"/>
                  <a:pt x="92" y="160"/>
                  <a:pt x="92" y="160"/>
                </a:cubicBezTo>
                <a:cubicBezTo>
                  <a:pt x="92" y="160"/>
                  <a:pt x="184" y="120"/>
                  <a:pt x="184" y="56"/>
                </a:cubicBezTo>
                <a:cubicBezTo>
                  <a:pt x="184" y="20"/>
                  <a:pt x="162" y="1"/>
                  <a:pt x="138" y="1"/>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0" name="Freeform 35"/>
          <p:cNvSpPr>
            <a:spLocks noEditPoints="1"/>
          </p:cNvSpPr>
          <p:nvPr/>
        </p:nvSpPr>
        <p:spPr bwMode="auto">
          <a:xfrm>
            <a:off x="7542530" y="4844415"/>
            <a:ext cx="386080" cy="386080"/>
          </a:xfrm>
          <a:custGeom>
            <a:avLst/>
            <a:gdLst>
              <a:gd name="T0" fmla="*/ 90 w 184"/>
              <a:gd name="T1" fmla="*/ 156 h 184"/>
              <a:gd name="T2" fmla="*/ 94 w 184"/>
              <a:gd name="T3" fmla="*/ 156 h 184"/>
              <a:gd name="T4" fmla="*/ 96 w 184"/>
              <a:gd name="T5" fmla="*/ 154 h 184"/>
              <a:gd name="T6" fmla="*/ 96 w 184"/>
              <a:gd name="T7" fmla="*/ 62 h 184"/>
              <a:gd name="T8" fmla="*/ 94 w 184"/>
              <a:gd name="T9" fmla="*/ 60 h 184"/>
              <a:gd name="T10" fmla="*/ 90 w 184"/>
              <a:gd name="T11" fmla="*/ 60 h 184"/>
              <a:gd name="T12" fmla="*/ 88 w 184"/>
              <a:gd name="T13" fmla="*/ 62 h 184"/>
              <a:gd name="T14" fmla="*/ 88 w 184"/>
              <a:gd name="T15" fmla="*/ 154 h 184"/>
              <a:gd name="T16" fmla="*/ 90 w 184"/>
              <a:gd name="T17" fmla="*/ 156 h 184"/>
              <a:gd name="T18" fmla="*/ 182 w 184"/>
              <a:gd name="T19" fmla="*/ 32 h 184"/>
              <a:gd name="T20" fmla="*/ 132 w 184"/>
              <a:gd name="T21" fmla="*/ 32 h 184"/>
              <a:gd name="T22" fmla="*/ 132 w 184"/>
              <a:gd name="T23" fmla="*/ 16 h 184"/>
              <a:gd name="T24" fmla="*/ 116 w 184"/>
              <a:gd name="T25" fmla="*/ 0 h 184"/>
              <a:gd name="T26" fmla="*/ 68 w 184"/>
              <a:gd name="T27" fmla="*/ 0 h 184"/>
              <a:gd name="T28" fmla="*/ 52 w 184"/>
              <a:gd name="T29" fmla="*/ 16 h 184"/>
              <a:gd name="T30" fmla="*/ 52 w 184"/>
              <a:gd name="T31" fmla="*/ 32 h 184"/>
              <a:gd name="T32" fmla="*/ 2 w 184"/>
              <a:gd name="T33" fmla="*/ 32 h 184"/>
              <a:gd name="T34" fmla="*/ 0 w 184"/>
              <a:gd name="T35" fmla="*/ 34 h 184"/>
              <a:gd name="T36" fmla="*/ 0 w 184"/>
              <a:gd name="T37" fmla="*/ 38 h 184"/>
              <a:gd name="T38" fmla="*/ 2 w 184"/>
              <a:gd name="T39" fmla="*/ 40 h 184"/>
              <a:gd name="T40" fmla="*/ 24 w 184"/>
              <a:gd name="T41" fmla="*/ 40 h 184"/>
              <a:gd name="T42" fmla="*/ 32 w 184"/>
              <a:gd name="T43" fmla="*/ 168 h 184"/>
              <a:gd name="T44" fmla="*/ 48 w 184"/>
              <a:gd name="T45" fmla="*/ 184 h 184"/>
              <a:gd name="T46" fmla="*/ 136 w 184"/>
              <a:gd name="T47" fmla="*/ 184 h 184"/>
              <a:gd name="T48" fmla="*/ 152 w 184"/>
              <a:gd name="T49" fmla="*/ 168 h 184"/>
              <a:gd name="T50" fmla="*/ 160 w 184"/>
              <a:gd name="T51" fmla="*/ 40 h 184"/>
              <a:gd name="T52" fmla="*/ 182 w 184"/>
              <a:gd name="T53" fmla="*/ 40 h 184"/>
              <a:gd name="T54" fmla="*/ 184 w 184"/>
              <a:gd name="T55" fmla="*/ 38 h 184"/>
              <a:gd name="T56" fmla="*/ 184 w 184"/>
              <a:gd name="T57" fmla="*/ 34 h 184"/>
              <a:gd name="T58" fmla="*/ 182 w 184"/>
              <a:gd name="T59" fmla="*/ 32 h 184"/>
              <a:gd name="T60" fmla="*/ 60 w 184"/>
              <a:gd name="T61" fmla="*/ 16 h 184"/>
              <a:gd name="T62" fmla="*/ 68 w 184"/>
              <a:gd name="T63" fmla="*/ 8 h 184"/>
              <a:gd name="T64" fmla="*/ 116 w 184"/>
              <a:gd name="T65" fmla="*/ 8 h 184"/>
              <a:gd name="T66" fmla="*/ 124 w 184"/>
              <a:gd name="T67" fmla="*/ 16 h 184"/>
              <a:gd name="T68" fmla="*/ 124 w 184"/>
              <a:gd name="T69" fmla="*/ 32 h 184"/>
              <a:gd name="T70" fmla="*/ 60 w 184"/>
              <a:gd name="T71" fmla="*/ 32 h 184"/>
              <a:gd name="T72" fmla="*/ 60 w 184"/>
              <a:gd name="T73" fmla="*/ 16 h 184"/>
              <a:gd name="T74" fmla="*/ 144 w 184"/>
              <a:gd name="T75" fmla="*/ 162 h 184"/>
              <a:gd name="T76" fmla="*/ 130 w 184"/>
              <a:gd name="T77" fmla="*/ 176 h 184"/>
              <a:gd name="T78" fmla="*/ 54 w 184"/>
              <a:gd name="T79" fmla="*/ 176 h 184"/>
              <a:gd name="T80" fmla="*/ 40 w 184"/>
              <a:gd name="T81" fmla="*/ 162 h 184"/>
              <a:gd name="T82" fmla="*/ 32 w 184"/>
              <a:gd name="T83" fmla="*/ 40 h 184"/>
              <a:gd name="T84" fmla="*/ 152 w 184"/>
              <a:gd name="T85" fmla="*/ 40 h 184"/>
              <a:gd name="T86" fmla="*/ 144 w 184"/>
              <a:gd name="T87" fmla="*/ 162 h 184"/>
              <a:gd name="T88" fmla="*/ 62 w 184"/>
              <a:gd name="T89" fmla="*/ 156 h 184"/>
              <a:gd name="T90" fmla="*/ 66 w 184"/>
              <a:gd name="T91" fmla="*/ 156 h 184"/>
              <a:gd name="T92" fmla="*/ 68 w 184"/>
              <a:gd name="T93" fmla="*/ 154 h 184"/>
              <a:gd name="T94" fmla="*/ 68 w 184"/>
              <a:gd name="T95" fmla="*/ 62 h 184"/>
              <a:gd name="T96" fmla="*/ 66 w 184"/>
              <a:gd name="T97" fmla="*/ 60 h 184"/>
              <a:gd name="T98" fmla="*/ 62 w 184"/>
              <a:gd name="T99" fmla="*/ 60 h 184"/>
              <a:gd name="T100" fmla="*/ 60 w 184"/>
              <a:gd name="T101" fmla="*/ 62 h 184"/>
              <a:gd name="T102" fmla="*/ 60 w 184"/>
              <a:gd name="T103" fmla="*/ 154 h 184"/>
              <a:gd name="T104" fmla="*/ 62 w 184"/>
              <a:gd name="T105" fmla="*/ 156 h 184"/>
              <a:gd name="T106" fmla="*/ 118 w 184"/>
              <a:gd name="T107" fmla="*/ 156 h 184"/>
              <a:gd name="T108" fmla="*/ 122 w 184"/>
              <a:gd name="T109" fmla="*/ 156 h 184"/>
              <a:gd name="T110" fmla="*/ 124 w 184"/>
              <a:gd name="T111" fmla="*/ 154 h 184"/>
              <a:gd name="T112" fmla="*/ 124 w 184"/>
              <a:gd name="T113" fmla="*/ 62 h 184"/>
              <a:gd name="T114" fmla="*/ 122 w 184"/>
              <a:gd name="T115" fmla="*/ 60 h 184"/>
              <a:gd name="T116" fmla="*/ 118 w 184"/>
              <a:gd name="T117" fmla="*/ 60 h 184"/>
              <a:gd name="T118" fmla="*/ 116 w 184"/>
              <a:gd name="T119" fmla="*/ 62 h 184"/>
              <a:gd name="T120" fmla="*/ 116 w 184"/>
              <a:gd name="T121" fmla="*/ 154 h 184"/>
              <a:gd name="T122" fmla="*/ 118 w 184"/>
              <a:gd name="T123" fmla="*/ 15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184">
                <a:moveTo>
                  <a:pt x="90" y="156"/>
                </a:moveTo>
                <a:cubicBezTo>
                  <a:pt x="94" y="156"/>
                  <a:pt x="94" y="156"/>
                  <a:pt x="94" y="156"/>
                </a:cubicBezTo>
                <a:cubicBezTo>
                  <a:pt x="95" y="156"/>
                  <a:pt x="96" y="155"/>
                  <a:pt x="96" y="154"/>
                </a:cubicBezTo>
                <a:cubicBezTo>
                  <a:pt x="96" y="62"/>
                  <a:pt x="96" y="62"/>
                  <a:pt x="96" y="62"/>
                </a:cubicBezTo>
                <a:cubicBezTo>
                  <a:pt x="96" y="61"/>
                  <a:pt x="95" y="60"/>
                  <a:pt x="94" y="60"/>
                </a:cubicBezTo>
                <a:cubicBezTo>
                  <a:pt x="90" y="60"/>
                  <a:pt x="90" y="60"/>
                  <a:pt x="90" y="60"/>
                </a:cubicBezTo>
                <a:cubicBezTo>
                  <a:pt x="89" y="60"/>
                  <a:pt x="88" y="61"/>
                  <a:pt x="88" y="62"/>
                </a:cubicBezTo>
                <a:cubicBezTo>
                  <a:pt x="88" y="154"/>
                  <a:pt x="88" y="154"/>
                  <a:pt x="88" y="154"/>
                </a:cubicBezTo>
                <a:cubicBezTo>
                  <a:pt x="88" y="155"/>
                  <a:pt x="89" y="156"/>
                  <a:pt x="90" y="156"/>
                </a:cubicBezTo>
                <a:close/>
                <a:moveTo>
                  <a:pt x="182" y="32"/>
                </a:moveTo>
                <a:cubicBezTo>
                  <a:pt x="132" y="32"/>
                  <a:pt x="132" y="32"/>
                  <a:pt x="132" y="32"/>
                </a:cubicBezTo>
                <a:cubicBezTo>
                  <a:pt x="132" y="16"/>
                  <a:pt x="132" y="16"/>
                  <a:pt x="132" y="16"/>
                </a:cubicBezTo>
                <a:cubicBezTo>
                  <a:pt x="132" y="7"/>
                  <a:pt x="125" y="0"/>
                  <a:pt x="116" y="0"/>
                </a:cubicBezTo>
                <a:cubicBezTo>
                  <a:pt x="68" y="0"/>
                  <a:pt x="68" y="0"/>
                  <a:pt x="68" y="0"/>
                </a:cubicBezTo>
                <a:cubicBezTo>
                  <a:pt x="59" y="0"/>
                  <a:pt x="52" y="7"/>
                  <a:pt x="52" y="16"/>
                </a:cubicBezTo>
                <a:cubicBezTo>
                  <a:pt x="52" y="32"/>
                  <a:pt x="52" y="32"/>
                  <a:pt x="52" y="32"/>
                </a:cubicBezTo>
                <a:cubicBezTo>
                  <a:pt x="2" y="32"/>
                  <a:pt x="2" y="32"/>
                  <a:pt x="2" y="32"/>
                </a:cubicBezTo>
                <a:cubicBezTo>
                  <a:pt x="1" y="32"/>
                  <a:pt x="0" y="33"/>
                  <a:pt x="0" y="34"/>
                </a:cubicBezTo>
                <a:cubicBezTo>
                  <a:pt x="0" y="38"/>
                  <a:pt x="0" y="38"/>
                  <a:pt x="0" y="38"/>
                </a:cubicBezTo>
                <a:cubicBezTo>
                  <a:pt x="0" y="39"/>
                  <a:pt x="1" y="40"/>
                  <a:pt x="2" y="40"/>
                </a:cubicBezTo>
                <a:cubicBezTo>
                  <a:pt x="24" y="40"/>
                  <a:pt x="24" y="40"/>
                  <a:pt x="24" y="40"/>
                </a:cubicBezTo>
                <a:cubicBezTo>
                  <a:pt x="32" y="168"/>
                  <a:pt x="32" y="168"/>
                  <a:pt x="32" y="168"/>
                </a:cubicBezTo>
                <a:cubicBezTo>
                  <a:pt x="32" y="177"/>
                  <a:pt x="39" y="184"/>
                  <a:pt x="48" y="184"/>
                </a:cubicBezTo>
                <a:cubicBezTo>
                  <a:pt x="136" y="184"/>
                  <a:pt x="136" y="184"/>
                  <a:pt x="136" y="184"/>
                </a:cubicBezTo>
                <a:cubicBezTo>
                  <a:pt x="145" y="184"/>
                  <a:pt x="152" y="177"/>
                  <a:pt x="152" y="168"/>
                </a:cubicBezTo>
                <a:cubicBezTo>
                  <a:pt x="160" y="40"/>
                  <a:pt x="160" y="40"/>
                  <a:pt x="160" y="40"/>
                </a:cubicBezTo>
                <a:cubicBezTo>
                  <a:pt x="182" y="40"/>
                  <a:pt x="182" y="40"/>
                  <a:pt x="182" y="40"/>
                </a:cubicBezTo>
                <a:cubicBezTo>
                  <a:pt x="183" y="40"/>
                  <a:pt x="184" y="39"/>
                  <a:pt x="184" y="38"/>
                </a:cubicBezTo>
                <a:cubicBezTo>
                  <a:pt x="184" y="34"/>
                  <a:pt x="184" y="34"/>
                  <a:pt x="184" y="34"/>
                </a:cubicBezTo>
                <a:cubicBezTo>
                  <a:pt x="184" y="33"/>
                  <a:pt x="183" y="32"/>
                  <a:pt x="182" y="32"/>
                </a:cubicBezTo>
                <a:close/>
                <a:moveTo>
                  <a:pt x="60" y="16"/>
                </a:moveTo>
                <a:cubicBezTo>
                  <a:pt x="60" y="12"/>
                  <a:pt x="64" y="8"/>
                  <a:pt x="68" y="8"/>
                </a:cubicBezTo>
                <a:cubicBezTo>
                  <a:pt x="116" y="8"/>
                  <a:pt x="116" y="8"/>
                  <a:pt x="116" y="8"/>
                </a:cubicBezTo>
                <a:cubicBezTo>
                  <a:pt x="120" y="8"/>
                  <a:pt x="124" y="12"/>
                  <a:pt x="124" y="16"/>
                </a:cubicBezTo>
                <a:cubicBezTo>
                  <a:pt x="124" y="32"/>
                  <a:pt x="124" y="32"/>
                  <a:pt x="124" y="32"/>
                </a:cubicBezTo>
                <a:cubicBezTo>
                  <a:pt x="60" y="32"/>
                  <a:pt x="60" y="32"/>
                  <a:pt x="60" y="32"/>
                </a:cubicBezTo>
                <a:lnTo>
                  <a:pt x="60" y="16"/>
                </a:lnTo>
                <a:close/>
                <a:moveTo>
                  <a:pt x="144" y="162"/>
                </a:moveTo>
                <a:cubicBezTo>
                  <a:pt x="144" y="170"/>
                  <a:pt x="138" y="176"/>
                  <a:pt x="130" y="176"/>
                </a:cubicBezTo>
                <a:cubicBezTo>
                  <a:pt x="54" y="176"/>
                  <a:pt x="54" y="176"/>
                  <a:pt x="54" y="176"/>
                </a:cubicBezTo>
                <a:cubicBezTo>
                  <a:pt x="46" y="176"/>
                  <a:pt x="40" y="170"/>
                  <a:pt x="40" y="162"/>
                </a:cubicBezTo>
                <a:cubicBezTo>
                  <a:pt x="32" y="40"/>
                  <a:pt x="32" y="40"/>
                  <a:pt x="32" y="40"/>
                </a:cubicBezTo>
                <a:cubicBezTo>
                  <a:pt x="152" y="40"/>
                  <a:pt x="152" y="40"/>
                  <a:pt x="152" y="40"/>
                </a:cubicBezTo>
                <a:lnTo>
                  <a:pt x="144" y="162"/>
                </a:lnTo>
                <a:close/>
                <a:moveTo>
                  <a:pt x="62" y="156"/>
                </a:moveTo>
                <a:cubicBezTo>
                  <a:pt x="66" y="156"/>
                  <a:pt x="66" y="156"/>
                  <a:pt x="66" y="156"/>
                </a:cubicBezTo>
                <a:cubicBezTo>
                  <a:pt x="67" y="156"/>
                  <a:pt x="68" y="155"/>
                  <a:pt x="68" y="154"/>
                </a:cubicBezTo>
                <a:cubicBezTo>
                  <a:pt x="68" y="62"/>
                  <a:pt x="68" y="62"/>
                  <a:pt x="68" y="62"/>
                </a:cubicBezTo>
                <a:cubicBezTo>
                  <a:pt x="68" y="61"/>
                  <a:pt x="67" y="60"/>
                  <a:pt x="66" y="60"/>
                </a:cubicBezTo>
                <a:cubicBezTo>
                  <a:pt x="62" y="60"/>
                  <a:pt x="62" y="60"/>
                  <a:pt x="62" y="60"/>
                </a:cubicBezTo>
                <a:cubicBezTo>
                  <a:pt x="61" y="60"/>
                  <a:pt x="60" y="61"/>
                  <a:pt x="60" y="62"/>
                </a:cubicBezTo>
                <a:cubicBezTo>
                  <a:pt x="60" y="154"/>
                  <a:pt x="60" y="154"/>
                  <a:pt x="60" y="154"/>
                </a:cubicBezTo>
                <a:cubicBezTo>
                  <a:pt x="60" y="155"/>
                  <a:pt x="61" y="156"/>
                  <a:pt x="62" y="156"/>
                </a:cubicBezTo>
                <a:close/>
                <a:moveTo>
                  <a:pt x="118" y="156"/>
                </a:moveTo>
                <a:cubicBezTo>
                  <a:pt x="122" y="156"/>
                  <a:pt x="122" y="156"/>
                  <a:pt x="122" y="156"/>
                </a:cubicBezTo>
                <a:cubicBezTo>
                  <a:pt x="123" y="156"/>
                  <a:pt x="124" y="155"/>
                  <a:pt x="124" y="154"/>
                </a:cubicBezTo>
                <a:cubicBezTo>
                  <a:pt x="124" y="62"/>
                  <a:pt x="124" y="62"/>
                  <a:pt x="124" y="62"/>
                </a:cubicBezTo>
                <a:cubicBezTo>
                  <a:pt x="124" y="61"/>
                  <a:pt x="123" y="60"/>
                  <a:pt x="122" y="60"/>
                </a:cubicBezTo>
                <a:cubicBezTo>
                  <a:pt x="118" y="60"/>
                  <a:pt x="118" y="60"/>
                  <a:pt x="118" y="60"/>
                </a:cubicBezTo>
                <a:cubicBezTo>
                  <a:pt x="117" y="60"/>
                  <a:pt x="116" y="61"/>
                  <a:pt x="116" y="62"/>
                </a:cubicBezTo>
                <a:cubicBezTo>
                  <a:pt x="116" y="154"/>
                  <a:pt x="116" y="154"/>
                  <a:pt x="116" y="154"/>
                </a:cubicBezTo>
                <a:cubicBezTo>
                  <a:pt x="116" y="155"/>
                  <a:pt x="117" y="156"/>
                  <a:pt x="118" y="15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1" name="Freeform 36"/>
          <p:cNvSpPr>
            <a:spLocks noEditPoints="1"/>
          </p:cNvSpPr>
          <p:nvPr/>
        </p:nvSpPr>
        <p:spPr bwMode="auto">
          <a:xfrm>
            <a:off x="486410" y="6027103"/>
            <a:ext cx="386080" cy="386080"/>
          </a:xfrm>
          <a:custGeom>
            <a:avLst/>
            <a:gdLst>
              <a:gd name="T0" fmla="*/ 42 w 184"/>
              <a:gd name="T1" fmla="*/ 176 h 184"/>
              <a:gd name="T2" fmla="*/ 40 w 184"/>
              <a:gd name="T3" fmla="*/ 182 h 184"/>
              <a:gd name="T4" fmla="*/ 146 w 184"/>
              <a:gd name="T5" fmla="*/ 184 h 184"/>
              <a:gd name="T6" fmla="*/ 148 w 184"/>
              <a:gd name="T7" fmla="*/ 178 h 184"/>
              <a:gd name="T8" fmla="*/ 184 w 184"/>
              <a:gd name="T9" fmla="*/ 22 h 184"/>
              <a:gd name="T10" fmla="*/ 182 w 184"/>
              <a:gd name="T11" fmla="*/ 16 h 184"/>
              <a:gd name="T12" fmla="*/ 164 w 184"/>
              <a:gd name="T13" fmla="*/ 8 h 184"/>
              <a:gd name="T14" fmla="*/ 162 w 184"/>
              <a:gd name="T15" fmla="*/ 8 h 184"/>
              <a:gd name="T16" fmla="*/ 164 w 184"/>
              <a:gd name="T17" fmla="*/ 7 h 184"/>
              <a:gd name="T18" fmla="*/ 163 w 184"/>
              <a:gd name="T19" fmla="*/ 0 h 184"/>
              <a:gd name="T20" fmla="*/ 20 w 184"/>
              <a:gd name="T21" fmla="*/ 1 h 184"/>
              <a:gd name="T22" fmla="*/ 21 w 184"/>
              <a:gd name="T23" fmla="*/ 8 h 184"/>
              <a:gd name="T24" fmla="*/ 22 w 184"/>
              <a:gd name="T25" fmla="*/ 8 h 184"/>
              <a:gd name="T26" fmla="*/ 20 w 184"/>
              <a:gd name="T27" fmla="*/ 16 h 184"/>
              <a:gd name="T28" fmla="*/ 0 w 184"/>
              <a:gd name="T29" fmla="*/ 18 h 184"/>
              <a:gd name="T30" fmla="*/ 2 w 184"/>
              <a:gd name="T31" fmla="*/ 24 h 184"/>
              <a:gd name="T32" fmla="*/ 4 w 184"/>
              <a:gd name="T33" fmla="*/ 44 h 184"/>
              <a:gd name="T34" fmla="*/ 9 w 184"/>
              <a:gd name="T35" fmla="*/ 48 h 184"/>
              <a:gd name="T36" fmla="*/ 13 w 184"/>
              <a:gd name="T37" fmla="*/ 44 h 184"/>
              <a:gd name="T38" fmla="*/ 20 w 184"/>
              <a:gd name="T39" fmla="*/ 24 h 184"/>
              <a:gd name="T40" fmla="*/ 88 w 184"/>
              <a:gd name="T41" fmla="*/ 156 h 184"/>
              <a:gd name="T42" fmla="*/ 64 w 184"/>
              <a:gd name="T43" fmla="*/ 158 h 184"/>
              <a:gd name="T44" fmla="*/ 66 w 184"/>
              <a:gd name="T45" fmla="*/ 164 h 184"/>
              <a:gd name="T46" fmla="*/ 120 w 184"/>
              <a:gd name="T47" fmla="*/ 162 h 184"/>
              <a:gd name="T48" fmla="*/ 118 w 184"/>
              <a:gd name="T49" fmla="*/ 156 h 184"/>
              <a:gd name="T50" fmla="*/ 96 w 184"/>
              <a:gd name="T51" fmla="*/ 96 h 184"/>
              <a:gd name="T52" fmla="*/ 176 w 184"/>
              <a:gd name="T53" fmla="*/ 24 h 184"/>
              <a:gd name="T54" fmla="*/ 172 w 184"/>
              <a:gd name="T55" fmla="*/ 44 h 184"/>
              <a:gd name="T56" fmla="*/ 180 w 184"/>
              <a:gd name="T57" fmla="*/ 44 h 184"/>
              <a:gd name="T58" fmla="*/ 184 w 184"/>
              <a:gd name="T59" fmla="*/ 24 h 184"/>
              <a:gd name="T60" fmla="*/ 184 w 184"/>
              <a:gd name="T61" fmla="*/ 22 h 184"/>
              <a:gd name="T62" fmla="*/ 28 w 184"/>
              <a:gd name="T63" fmla="*/ 24 h 184"/>
              <a:gd name="T64" fmla="*/ 28 w 184"/>
              <a:gd name="T65" fmla="*/ 20 h 184"/>
              <a:gd name="T66" fmla="*/ 28 w 184"/>
              <a:gd name="T67" fmla="*/ 8 h 184"/>
              <a:gd name="T68" fmla="*/ 30 w 184"/>
              <a:gd name="T69" fmla="*/ 8 h 184"/>
              <a:gd name="T70" fmla="*/ 154 w 184"/>
              <a:gd name="T71" fmla="*/ 8 h 184"/>
              <a:gd name="T72" fmla="*/ 156 w 184"/>
              <a:gd name="T73" fmla="*/ 17 h 184"/>
              <a:gd name="T74" fmla="*/ 156 w 184"/>
              <a:gd name="T75" fmla="*/ 2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184">
                <a:moveTo>
                  <a:pt x="146" y="176"/>
                </a:moveTo>
                <a:cubicBezTo>
                  <a:pt x="42" y="176"/>
                  <a:pt x="42" y="176"/>
                  <a:pt x="42" y="176"/>
                </a:cubicBezTo>
                <a:cubicBezTo>
                  <a:pt x="41" y="176"/>
                  <a:pt x="40" y="177"/>
                  <a:pt x="40" y="178"/>
                </a:cubicBezTo>
                <a:cubicBezTo>
                  <a:pt x="40" y="182"/>
                  <a:pt x="40" y="182"/>
                  <a:pt x="40" y="182"/>
                </a:cubicBezTo>
                <a:cubicBezTo>
                  <a:pt x="40" y="183"/>
                  <a:pt x="41" y="184"/>
                  <a:pt x="42" y="184"/>
                </a:cubicBezTo>
                <a:cubicBezTo>
                  <a:pt x="146" y="184"/>
                  <a:pt x="146" y="184"/>
                  <a:pt x="146" y="184"/>
                </a:cubicBezTo>
                <a:cubicBezTo>
                  <a:pt x="147" y="184"/>
                  <a:pt x="148" y="183"/>
                  <a:pt x="148" y="182"/>
                </a:cubicBezTo>
                <a:cubicBezTo>
                  <a:pt x="148" y="178"/>
                  <a:pt x="148" y="178"/>
                  <a:pt x="148" y="178"/>
                </a:cubicBezTo>
                <a:cubicBezTo>
                  <a:pt x="148" y="177"/>
                  <a:pt x="147" y="176"/>
                  <a:pt x="146" y="176"/>
                </a:cubicBezTo>
                <a:close/>
                <a:moveTo>
                  <a:pt x="184" y="22"/>
                </a:moveTo>
                <a:cubicBezTo>
                  <a:pt x="184" y="18"/>
                  <a:pt x="184" y="18"/>
                  <a:pt x="184" y="18"/>
                </a:cubicBezTo>
                <a:cubicBezTo>
                  <a:pt x="184" y="17"/>
                  <a:pt x="183" y="16"/>
                  <a:pt x="182" y="16"/>
                </a:cubicBezTo>
                <a:cubicBezTo>
                  <a:pt x="164" y="16"/>
                  <a:pt x="164" y="16"/>
                  <a:pt x="164" y="16"/>
                </a:cubicBezTo>
                <a:cubicBezTo>
                  <a:pt x="164" y="8"/>
                  <a:pt x="164" y="8"/>
                  <a:pt x="164" y="8"/>
                </a:cubicBezTo>
                <a:cubicBezTo>
                  <a:pt x="162" y="8"/>
                  <a:pt x="162" y="8"/>
                  <a:pt x="162" y="8"/>
                </a:cubicBezTo>
                <a:cubicBezTo>
                  <a:pt x="162" y="8"/>
                  <a:pt x="162" y="8"/>
                  <a:pt x="162" y="8"/>
                </a:cubicBezTo>
                <a:cubicBezTo>
                  <a:pt x="163" y="8"/>
                  <a:pt x="163" y="8"/>
                  <a:pt x="163" y="8"/>
                </a:cubicBezTo>
                <a:cubicBezTo>
                  <a:pt x="163" y="8"/>
                  <a:pt x="164" y="7"/>
                  <a:pt x="164" y="7"/>
                </a:cubicBezTo>
                <a:cubicBezTo>
                  <a:pt x="164" y="1"/>
                  <a:pt x="164" y="1"/>
                  <a:pt x="164" y="1"/>
                </a:cubicBezTo>
                <a:cubicBezTo>
                  <a:pt x="164" y="1"/>
                  <a:pt x="163" y="0"/>
                  <a:pt x="163" y="0"/>
                </a:cubicBezTo>
                <a:cubicBezTo>
                  <a:pt x="21" y="0"/>
                  <a:pt x="21" y="0"/>
                  <a:pt x="21" y="0"/>
                </a:cubicBezTo>
                <a:cubicBezTo>
                  <a:pt x="21" y="0"/>
                  <a:pt x="20" y="1"/>
                  <a:pt x="20" y="1"/>
                </a:cubicBezTo>
                <a:cubicBezTo>
                  <a:pt x="20" y="7"/>
                  <a:pt x="20" y="7"/>
                  <a:pt x="20" y="7"/>
                </a:cubicBezTo>
                <a:cubicBezTo>
                  <a:pt x="20" y="7"/>
                  <a:pt x="21" y="8"/>
                  <a:pt x="21" y="8"/>
                </a:cubicBezTo>
                <a:cubicBezTo>
                  <a:pt x="22" y="8"/>
                  <a:pt x="22" y="8"/>
                  <a:pt x="22" y="8"/>
                </a:cubicBezTo>
                <a:cubicBezTo>
                  <a:pt x="22" y="8"/>
                  <a:pt x="22" y="8"/>
                  <a:pt x="22" y="8"/>
                </a:cubicBezTo>
                <a:cubicBezTo>
                  <a:pt x="20" y="8"/>
                  <a:pt x="20" y="8"/>
                  <a:pt x="20" y="8"/>
                </a:cubicBezTo>
                <a:cubicBezTo>
                  <a:pt x="20" y="16"/>
                  <a:pt x="20" y="16"/>
                  <a:pt x="20" y="16"/>
                </a:cubicBezTo>
                <a:cubicBezTo>
                  <a:pt x="2" y="16"/>
                  <a:pt x="2" y="16"/>
                  <a:pt x="2" y="16"/>
                </a:cubicBezTo>
                <a:cubicBezTo>
                  <a:pt x="1" y="16"/>
                  <a:pt x="0" y="17"/>
                  <a:pt x="0" y="18"/>
                </a:cubicBezTo>
                <a:cubicBezTo>
                  <a:pt x="0" y="22"/>
                  <a:pt x="0" y="22"/>
                  <a:pt x="0" y="22"/>
                </a:cubicBezTo>
                <a:cubicBezTo>
                  <a:pt x="0" y="23"/>
                  <a:pt x="1" y="24"/>
                  <a:pt x="2" y="24"/>
                </a:cubicBezTo>
                <a:cubicBezTo>
                  <a:pt x="0" y="24"/>
                  <a:pt x="0" y="24"/>
                  <a:pt x="0" y="24"/>
                </a:cubicBezTo>
                <a:cubicBezTo>
                  <a:pt x="1" y="31"/>
                  <a:pt x="2" y="38"/>
                  <a:pt x="4" y="44"/>
                </a:cubicBezTo>
                <a:cubicBezTo>
                  <a:pt x="5" y="44"/>
                  <a:pt x="5" y="44"/>
                  <a:pt x="5" y="44"/>
                </a:cubicBezTo>
                <a:cubicBezTo>
                  <a:pt x="5" y="46"/>
                  <a:pt x="6" y="48"/>
                  <a:pt x="9" y="48"/>
                </a:cubicBezTo>
                <a:cubicBezTo>
                  <a:pt x="11" y="48"/>
                  <a:pt x="13" y="46"/>
                  <a:pt x="13" y="44"/>
                </a:cubicBezTo>
                <a:cubicBezTo>
                  <a:pt x="13" y="44"/>
                  <a:pt x="13" y="44"/>
                  <a:pt x="13" y="44"/>
                </a:cubicBezTo>
                <a:cubicBezTo>
                  <a:pt x="11" y="38"/>
                  <a:pt x="9" y="31"/>
                  <a:pt x="8" y="24"/>
                </a:cubicBezTo>
                <a:cubicBezTo>
                  <a:pt x="20" y="24"/>
                  <a:pt x="20" y="24"/>
                  <a:pt x="20" y="24"/>
                </a:cubicBezTo>
                <a:cubicBezTo>
                  <a:pt x="20" y="62"/>
                  <a:pt x="50" y="94"/>
                  <a:pt x="88" y="96"/>
                </a:cubicBezTo>
                <a:cubicBezTo>
                  <a:pt x="88" y="156"/>
                  <a:pt x="88" y="156"/>
                  <a:pt x="88" y="156"/>
                </a:cubicBezTo>
                <a:cubicBezTo>
                  <a:pt x="66" y="156"/>
                  <a:pt x="66" y="156"/>
                  <a:pt x="66" y="156"/>
                </a:cubicBezTo>
                <a:cubicBezTo>
                  <a:pt x="65" y="156"/>
                  <a:pt x="64" y="157"/>
                  <a:pt x="64" y="158"/>
                </a:cubicBezTo>
                <a:cubicBezTo>
                  <a:pt x="64" y="162"/>
                  <a:pt x="64" y="162"/>
                  <a:pt x="64" y="162"/>
                </a:cubicBezTo>
                <a:cubicBezTo>
                  <a:pt x="64" y="163"/>
                  <a:pt x="65" y="164"/>
                  <a:pt x="66" y="164"/>
                </a:cubicBezTo>
                <a:cubicBezTo>
                  <a:pt x="118" y="164"/>
                  <a:pt x="118" y="164"/>
                  <a:pt x="118" y="164"/>
                </a:cubicBezTo>
                <a:cubicBezTo>
                  <a:pt x="119" y="164"/>
                  <a:pt x="120" y="163"/>
                  <a:pt x="120" y="162"/>
                </a:cubicBezTo>
                <a:cubicBezTo>
                  <a:pt x="120" y="158"/>
                  <a:pt x="120" y="158"/>
                  <a:pt x="120" y="158"/>
                </a:cubicBezTo>
                <a:cubicBezTo>
                  <a:pt x="120" y="157"/>
                  <a:pt x="119" y="156"/>
                  <a:pt x="118" y="156"/>
                </a:cubicBezTo>
                <a:cubicBezTo>
                  <a:pt x="96" y="156"/>
                  <a:pt x="96" y="156"/>
                  <a:pt x="96" y="156"/>
                </a:cubicBezTo>
                <a:cubicBezTo>
                  <a:pt x="96" y="96"/>
                  <a:pt x="96" y="96"/>
                  <a:pt x="96" y="96"/>
                </a:cubicBezTo>
                <a:cubicBezTo>
                  <a:pt x="134" y="94"/>
                  <a:pt x="164" y="62"/>
                  <a:pt x="164" y="24"/>
                </a:cubicBezTo>
                <a:cubicBezTo>
                  <a:pt x="176" y="24"/>
                  <a:pt x="176" y="24"/>
                  <a:pt x="176" y="24"/>
                </a:cubicBezTo>
                <a:cubicBezTo>
                  <a:pt x="175" y="31"/>
                  <a:pt x="173" y="38"/>
                  <a:pt x="171" y="44"/>
                </a:cubicBezTo>
                <a:cubicBezTo>
                  <a:pt x="172" y="44"/>
                  <a:pt x="172" y="44"/>
                  <a:pt x="172" y="44"/>
                </a:cubicBezTo>
                <a:cubicBezTo>
                  <a:pt x="172" y="46"/>
                  <a:pt x="173" y="48"/>
                  <a:pt x="176" y="48"/>
                </a:cubicBezTo>
                <a:cubicBezTo>
                  <a:pt x="178" y="48"/>
                  <a:pt x="180" y="46"/>
                  <a:pt x="180" y="44"/>
                </a:cubicBezTo>
                <a:cubicBezTo>
                  <a:pt x="180" y="44"/>
                  <a:pt x="180" y="44"/>
                  <a:pt x="180" y="44"/>
                </a:cubicBezTo>
                <a:cubicBezTo>
                  <a:pt x="182" y="38"/>
                  <a:pt x="183" y="31"/>
                  <a:pt x="184" y="24"/>
                </a:cubicBezTo>
                <a:cubicBezTo>
                  <a:pt x="182" y="24"/>
                  <a:pt x="182" y="24"/>
                  <a:pt x="182" y="24"/>
                </a:cubicBezTo>
                <a:cubicBezTo>
                  <a:pt x="183" y="24"/>
                  <a:pt x="184" y="23"/>
                  <a:pt x="184" y="22"/>
                </a:cubicBezTo>
                <a:close/>
                <a:moveTo>
                  <a:pt x="92" y="88"/>
                </a:moveTo>
                <a:cubicBezTo>
                  <a:pt x="56" y="88"/>
                  <a:pt x="28" y="60"/>
                  <a:pt x="28" y="24"/>
                </a:cubicBezTo>
                <a:cubicBezTo>
                  <a:pt x="28" y="23"/>
                  <a:pt x="28" y="21"/>
                  <a:pt x="28" y="20"/>
                </a:cubicBezTo>
                <a:cubicBezTo>
                  <a:pt x="28" y="20"/>
                  <a:pt x="28" y="20"/>
                  <a:pt x="28" y="20"/>
                </a:cubicBezTo>
                <a:cubicBezTo>
                  <a:pt x="28" y="17"/>
                  <a:pt x="28" y="17"/>
                  <a:pt x="28" y="17"/>
                </a:cubicBezTo>
                <a:cubicBezTo>
                  <a:pt x="28" y="8"/>
                  <a:pt x="28" y="8"/>
                  <a:pt x="28" y="8"/>
                </a:cubicBezTo>
                <a:cubicBezTo>
                  <a:pt x="30" y="8"/>
                  <a:pt x="30" y="8"/>
                  <a:pt x="30" y="8"/>
                </a:cubicBezTo>
                <a:cubicBezTo>
                  <a:pt x="30" y="8"/>
                  <a:pt x="30" y="8"/>
                  <a:pt x="30" y="8"/>
                </a:cubicBezTo>
                <a:cubicBezTo>
                  <a:pt x="154" y="8"/>
                  <a:pt x="154" y="8"/>
                  <a:pt x="154" y="8"/>
                </a:cubicBezTo>
                <a:cubicBezTo>
                  <a:pt x="154" y="8"/>
                  <a:pt x="154" y="8"/>
                  <a:pt x="154" y="8"/>
                </a:cubicBezTo>
                <a:cubicBezTo>
                  <a:pt x="156" y="8"/>
                  <a:pt x="156" y="8"/>
                  <a:pt x="156" y="8"/>
                </a:cubicBezTo>
                <a:cubicBezTo>
                  <a:pt x="156" y="17"/>
                  <a:pt x="156" y="17"/>
                  <a:pt x="156" y="17"/>
                </a:cubicBezTo>
                <a:cubicBezTo>
                  <a:pt x="156" y="24"/>
                  <a:pt x="156" y="24"/>
                  <a:pt x="156" y="24"/>
                </a:cubicBezTo>
                <a:cubicBezTo>
                  <a:pt x="156" y="24"/>
                  <a:pt x="156" y="24"/>
                  <a:pt x="156" y="24"/>
                </a:cubicBezTo>
                <a:cubicBezTo>
                  <a:pt x="156" y="60"/>
                  <a:pt x="128" y="88"/>
                  <a:pt x="92" y="88"/>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2" name="Freeform 37"/>
          <p:cNvSpPr>
            <a:spLocks noEditPoints="1"/>
          </p:cNvSpPr>
          <p:nvPr/>
        </p:nvSpPr>
        <p:spPr bwMode="auto">
          <a:xfrm>
            <a:off x="1840230" y="6027103"/>
            <a:ext cx="386080" cy="386080"/>
          </a:xfrm>
          <a:custGeom>
            <a:avLst/>
            <a:gdLst>
              <a:gd name="T0" fmla="*/ 140 w 184"/>
              <a:gd name="T1" fmla="*/ 0 h 184"/>
              <a:gd name="T2" fmla="*/ 92 w 184"/>
              <a:gd name="T3" fmla="*/ 17 h 184"/>
              <a:gd name="T4" fmla="*/ 44 w 184"/>
              <a:gd name="T5" fmla="*/ 0 h 184"/>
              <a:gd name="T6" fmla="*/ 0 w 184"/>
              <a:gd name="T7" fmla="*/ 20 h 184"/>
              <a:gd name="T8" fmla="*/ 0 w 184"/>
              <a:gd name="T9" fmla="*/ 168 h 184"/>
              <a:gd name="T10" fmla="*/ 16 w 184"/>
              <a:gd name="T11" fmla="*/ 184 h 184"/>
              <a:gd name="T12" fmla="*/ 46 w 184"/>
              <a:gd name="T13" fmla="*/ 176 h 184"/>
              <a:gd name="T14" fmla="*/ 80 w 184"/>
              <a:gd name="T15" fmla="*/ 184 h 184"/>
              <a:gd name="T16" fmla="*/ 92 w 184"/>
              <a:gd name="T17" fmla="*/ 178 h 184"/>
              <a:gd name="T18" fmla="*/ 104 w 184"/>
              <a:gd name="T19" fmla="*/ 184 h 184"/>
              <a:gd name="T20" fmla="*/ 138 w 184"/>
              <a:gd name="T21" fmla="*/ 176 h 184"/>
              <a:gd name="T22" fmla="*/ 168 w 184"/>
              <a:gd name="T23" fmla="*/ 184 h 184"/>
              <a:gd name="T24" fmla="*/ 184 w 184"/>
              <a:gd name="T25" fmla="*/ 168 h 184"/>
              <a:gd name="T26" fmla="*/ 184 w 184"/>
              <a:gd name="T27" fmla="*/ 20 h 184"/>
              <a:gd name="T28" fmla="*/ 140 w 184"/>
              <a:gd name="T29" fmla="*/ 0 h 184"/>
              <a:gd name="T30" fmla="*/ 88 w 184"/>
              <a:gd name="T31" fmla="*/ 168 h 184"/>
              <a:gd name="T32" fmla="*/ 80 w 184"/>
              <a:gd name="T33" fmla="*/ 176 h 184"/>
              <a:gd name="T34" fmla="*/ 47 w 184"/>
              <a:gd name="T35" fmla="*/ 168 h 184"/>
              <a:gd name="T36" fmla="*/ 16 w 184"/>
              <a:gd name="T37" fmla="*/ 176 h 184"/>
              <a:gd name="T38" fmla="*/ 8 w 184"/>
              <a:gd name="T39" fmla="*/ 168 h 184"/>
              <a:gd name="T40" fmla="*/ 8 w 184"/>
              <a:gd name="T41" fmla="*/ 20 h 184"/>
              <a:gd name="T42" fmla="*/ 44 w 184"/>
              <a:gd name="T43" fmla="*/ 8 h 184"/>
              <a:gd name="T44" fmla="*/ 88 w 184"/>
              <a:gd name="T45" fmla="*/ 24 h 184"/>
              <a:gd name="T46" fmla="*/ 88 w 184"/>
              <a:gd name="T47" fmla="*/ 168 h 184"/>
              <a:gd name="T48" fmla="*/ 176 w 184"/>
              <a:gd name="T49" fmla="*/ 168 h 184"/>
              <a:gd name="T50" fmla="*/ 168 w 184"/>
              <a:gd name="T51" fmla="*/ 176 h 184"/>
              <a:gd name="T52" fmla="*/ 137 w 184"/>
              <a:gd name="T53" fmla="*/ 168 h 184"/>
              <a:gd name="T54" fmla="*/ 104 w 184"/>
              <a:gd name="T55" fmla="*/ 176 h 184"/>
              <a:gd name="T56" fmla="*/ 96 w 184"/>
              <a:gd name="T57" fmla="*/ 168 h 184"/>
              <a:gd name="T58" fmla="*/ 96 w 184"/>
              <a:gd name="T59" fmla="*/ 24 h 184"/>
              <a:gd name="T60" fmla="*/ 140 w 184"/>
              <a:gd name="T61" fmla="*/ 8 h 184"/>
              <a:gd name="T62" fmla="*/ 176 w 184"/>
              <a:gd name="T63" fmla="*/ 20 h 184"/>
              <a:gd name="T64" fmla="*/ 176 w 184"/>
              <a:gd name="T65" fmla="*/ 1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184">
                <a:moveTo>
                  <a:pt x="140" y="0"/>
                </a:moveTo>
                <a:cubicBezTo>
                  <a:pt x="122" y="0"/>
                  <a:pt x="101" y="5"/>
                  <a:pt x="92" y="17"/>
                </a:cubicBezTo>
                <a:cubicBezTo>
                  <a:pt x="83" y="5"/>
                  <a:pt x="62" y="0"/>
                  <a:pt x="44" y="0"/>
                </a:cubicBezTo>
                <a:cubicBezTo>
                  <a:pt x="28" y="0"/>
                  <a:pt x="0" y="4"/>
                  <a:pt x="0" y="20"/>
                </a:cubicBezTo>
                <a:cubicBezTo>
                  <a:pt x="0" y="168"/>
                  <a:pt x="0" y="168"/>
                  <a:pt x="0" y="168"/>
                </a:cubicBezTo>
                <a:cubicBezTo>
                  <a:pt x="0" y="177"/>
                  <a:pt x="7" y="184"/>
                  <a:pt x="16" y="184"/>
                </a:cubicBezTo>
                <a:cubicBezTo>
                  <a:pt x="16" y="184"/>
                  <a:pt x="31" y="176"/>
                  <a:pt x="46" y="176"/>
                </a:cubicBezTo>
                <a:cubicBezTo>
                  <a:pt x="63" y="176"/>
                  <a:pt x="80" y="184"/>
                  <a:pt x="80" y="184"/>
                </a:cubicBezTo>
                <a:cubicBezTo>
                  <a:pt x="85" y="184"/>
                  <a:pt x="89" y="182"/>
                  <a:pt x="92" y="178"/>
                </a:cubicBezTo>
                <a:cubicBezTo>
                  <a:pt x="95" y="182"/>
                  <a:pt x="99" y="184"/>
                  <a:pt x="104" y="184"/>
                </a:cubicBezTo>
                <a:cubicBezTo>
                  <a:pt x="104" y="184"/>
                  <a:pt x="121" y="176"/>
                  <a:pt x="138" y="176"/>
                </a:cubicBezTo>
                <a:cubicBezTo>
                  <a:pt x="153" y="176"/>
                  <a:pt x="168" y="184"/>
                  <a:pt x="168" y="184"/>
                </a:cubicBezTo>
                <a:cubicBezTo>
                  <a:pt x="177" y="184"/>
                  <a:pt x="184" y="177"/>
                  <a:pt x="184" y="168"/>
                </a:cubicBezTo>
                <a:cubicBezTo>
                  <a:pt x="184" y="20"/>
                  <a:pt x="184" y="20"/>
                  <a:pt x="184" y="20"/>
                </a:cubicBezTo>
                <a:cubicBezTo>
                  <a:pt x="184" y="4"/>
                  <a:pt x="156" y="0"/>
                  <a:pt x="140" y="0"/>
                </a:cubicBezTo>
                <a:close/>
                <a:moveTo>
                  <a:pt x="88" y="168"/>
                </a:moveTo>
                <a:cubicBezTo>
                  <a:pt x="88" y="172"/>
                  <a:pt x="84" y="176"/>
                  <a:pt x="80" y="176"/>
                </a:cubicBezTo>
                <a:cubicBezTo>
                  <a:pt x="80" y="176"/>
                  <a:pt x="62" y="168"/>
                  <a:pt x="47" y="168"/>
                </a:cubicBezTo>
                <a:cubicBezTo>
                  <a:pt x="30" y="168"/>
                  <a:pt x="16" y="176"/>
                  <a:pt x="16" y="176"/>
                </a:cubicBezTo>
                <a:cubicBezTo>
                  <a:pt x="12" y="176"/>
                  <a:pt x="8" y="172"/>
                  <a:pt x="8" y="168"/>
                </a:cubicBezTo>
                <a:cubicBezTo>
                  <a:pt x="8" y="20"/>
                  <a:pt x="8" y="20"/>
                  <a:pt x="8" y="20"/>
                </a:cubicBezTo>
                <a:cubicBezTo>
                  <a:pt x="8" y="15"/>
                  <a:pt x="17" y="8"/>
                  <a:pt x="44" y="8"/>
                </a:cubicBezTo>
                <a:cubicBezTo>
                  <a:pt x="59" y="8"/>
                  <a:pt x="78" y="13"/>
                  <a:pt x="88" y="24"/>
                </a:cubicBezTo>
                <a:lnTo>
                  <a:pt x="88" y="168"/>
                </a:lnTo>
                <a:close/>
                <a:moveTo>
                  <a:pt x="176" y="168"/>
                </a:moveTo>
                <a:cubicBezTo>
                  <a:pt x="176" y="172"/>
                  <a:pt x="172" y="176"/>
                  <a:pt x="168" y="176"/>
                </a:cubicBezTo>
                <a:cubicBezTo>
                  <a:pt x="168" y="176"/>
                  <a:pt x="154" y="168"/>
                  <a:pt x="137" y="168"/>
                </a:cubicBezTo>
                <a:cubicBezTo>
                  <a:pt x="122" y="168"/>
                  <a:pt x="104" y="176"/>
                  <a:pt x="104" y="176"/>
                </a:cubicBezTo>
                <a:cubicBezTo>
                  <a:pt x="100" y="176"/>
                  <a:pt x="96" y="172"/>
                  <a:pt x="96" y="168"/>
                </a:cubicBezTo>
                <a:cubicBezTo>
                  <a:pt x="96" y="24"/>
                  <a:pt x="96" y="24"/>
                  <a:pt x="96" y="24"/>
                </a:cubicBezTo>
                <a:cubicBezTo>
                  <a:pt x="106" y="13"/>
                  <a:pt x="125" y="8"/>
                  <a:pt x="140" y="8"/>
                </a:cubicBezTo>
                <a:cubicBezTo>
                  <a:pt x="167" y="8"/>
                  <a:pt x="176" y="15"/>
                  <a:pt x="176" y="20"/>
                </a:cubicBezTo>
                <a:lnTo>
                  <a:pt x="176" y="168"/>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3" name="Freeform 38"/>
          <p:cNvSpPr>
            <a:spLocks noEditPoints="1"/>
          </p:cNvSpPr>
          <p:nvPr/>
        </p:nvSpPr>
        <p:spPr bwMode="auto">
          <a:xfrm>
            <a:off x="3308985" y="6027103"/>
            <a:ext cx="386080" cy="386080"/>
          </a:xfrm>
          <a:custGeom>
            <a:avLst/>
            <a:gdLst>
              <a:gd name="T0" fmla="*/ 18 w 184"/>
              <a:gd name="T1" fmla="*/ 184 h 184"/>
              <a:gd name="T2" fmla="*/ 24 w 184"/>
              <a:gd name="T3" fmla="*/ 182 h 184"/>
              <a:gd name="T4" fmla="*/ 16 w 184"/>
              <a:gd name="T5" fmla="*/ 96 h 184"/>
              <a:gd name="T6" fmla="*/ 96 w 184"/>
              <a:gd name="T7" fmla="*/ 2 h 184"/>
              <a:gd name="T8" fmla="*/ 90 w 184"/>
              <a:gd name="T9" fmla="*/ 0 h 184"/>
              <a:gd name="T10" fmla="*/ 88 w 184"/>
              <a:gd name="T11" fmla="*/ 60 h 184"/>
              <a:gd name="T12" fmla="*/ 96 w 184"/>
              <a:gd name="T13" fmla="*/ 2 h 184"/>
              <a:gd name="T14" fmla="*/ 166 w 184"/>
              <a:gd name="T15" fmla="*/ 0 h 184"/>
              <a:gd name="T16" fmla="*/ 160 w 184"/>
              <a:gd name="T17" fmla="*/ 2 h 184"/>
              <a:gd name="T18" fmla="*/ 168 w 184"/>
              <a:gd name="T19" fmla="*/ 84 h 184"/>
              <a:gd name="T20" fmla="*/ 20 w 184"/>
              <a:gd name="T21" fmla="*/ 44 h 184"/>
              <a:gd name="T22" fmla="*/ 20 w 184"/>
              <a:gd name="T23" fmla="*/ 84 h 184"/>
              <a:gd name="T24" fmla="*/ 20 w 184"/>
              <a:gd name="T25" fmla="*/ 44 h 184"/>
              <a:gd name="T26" fmla="*/ 8 w 184"/>
              <a:gd name="T27" fmla="*/ 64 h 184"/>
              <a:gd name="T28" fmla="*/ 32 w 184"/>
              <a:gd name="T29" fmla="*/ 64 h 184"/>
              <a:gd name="T30" fmla="*/ 24 w 184"/>
              <a:gd name="T31" fmla="*/ 2 h 184"/>
              <a:gd name="T32" fmla="*/ 18 w 184"/>
              <a:gd name="T33" fmla="*/ 0 h 184"/>
              <a:gd name="T34" fmla="*/ 16 w 184"/>
              <a:gd name="T35" fmla="*/ 32 h 184"/>
              <a:gd name="T36" fmla="*/ 24 w 184"/>
              <a:gd name="T37" fmla="*/ 2 h 184"/>
              <a:gd name="T38" fmla="*/ 90 w 184"/>
              <a:gd name="T39" fmla="*/ 184 h 184"/>
              <a:gd name="T40" fmla="*/ 96 w 184"/>
              <a:gd name="T41" fmla="*/ 182 h 184"/>
              <a:gd name="T42" fmla="*/ 88 w 184"/>
              <a:gd name="T43" fmla="*/ 124 h 184"/>
              <a:gd name="T44" fmla="*/ 92 w 184"/>
              <a:gd name="T45" fmla="*/ 72 h 184"/>
              <a:gd name="T46" fmla="*/ 92 w 184"/>
              <a:gd name="T47" fmla="*/ 112 h 184"/>
              <a:gd name="T48" fmla="*/ 92 w 184"/>
              <a:gd name="T49" fmla="*/ 72 h 184"/>
              <a:gd name="T50" fmla="*/ 80 w 184"/>
              <a:gd name="T51" fmla="*/ 92 h 184"/>
              <a:gd name="T52" fmla="*/ 104 w 184"/>
              <a:gd name="T53" fmla="*/ 92 h 184"/>
              <a:gd name="T54" fmla="*/ 160 w 184"/>
              <a:gd name="T55" fmla="*/ 182 h 184"/>
              <a:gd name="T56" fmla="*/ 166 w 184"/>
              <a:gd name="T57" fmla="*/ 184 h 184"/>
              <a:gd name="T58" fmla="*/ 168 w 184"/>
              <a:gd name="T59" fmla="*/ 152 h 184"/>
              <a:gd name="T60" fmla="*/ 160 w 184"/>
              <a:gd name="T61" fmla="*/ 182 h 184"/>
              <a:gd name="T62" fmla="*/ 144 w 184"/>
              <a:gd name="T63" fmla="*/ 120 h 184"/>
              <a:gd name="T64" fmla="*/ 184 w 184"/>
              <a:gd name="T65" fmla="*/ 120 h 184"/>
              <a:gd name="T66" fmla="*/ 164 w 184"/>
              <a:gd name="T67" fmla="*/ 132 h 184"/>
              <a:gd name="T68" fmla="*/ 164 w 184"/>
              <a:gd name="T69" fmla="*/ 108 h 184"/>
              <a:gd name="T70" fmla="*/ 164 w 184"/>
              <a:gd name="T71" fmla="*/ 13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184">
                <a:moveTo>
                  <a:pt x="16" y="182"/>
                </a:moveTo>
                <a:cubicBezTo>
                  <a:pt x="16" y="183"/>
                  <a:pt x="17" y="184"/>
                  <a:pt x="18" y="184"/>
                </a:cubicBezTo>
                <a:cubicBezTo>
                  <a:pt x="22" y="184"/>
                  <a:pt x="22" y="184"/>
                  <a:pt x="22" y="184"/>
                </a:cubicBezTo>
                <a:cubicBezTo>
                  <a:pt x="23" y="184"/>
                  <a:pt x="24" y="183"/>
                  <a:pt x="24" y="182"/>
                </a:cubicBezTo>
                <a:cubicBezTo>
                  <a:pt x="24" y="96"/>
                  <a:pt x="24" y="96"/>
                  <a:pt x="24" y="96"/>
                </a:cubicBezTo>
                <a:cubicBezTo>
                  <a:pt x="16" y="96"/>
                  <a:pt x="16" y="96"/>
                  <a:pt x="16" y="96"/>
                </a:cubicBezTo>
                <a:lnTo>
                  <a:pt x="16" y="182"/>
                </a:lnTo>
                <a:close/>
                <a:moveTo>
                  <a:pt x="96" y="2"/>
                </a:moveTo>
                <a:cubicBezTo>
                  <a:pt x="96" y="1"/>
                  <a:pt x="95" y="0"/>
                  <a:pt x="94" y="0"/>
                </a:cubicBezTo>
                <a:cubicBezTo>
                  <a:pt x="90" y="0"/>
                  <a:pt x="90" y="0"/>
                  <a:pt x="90" y="0"/>
                </a:cubicBezTo>
                <a:cubicBezTo>
                  <a:pt x="89" y="0"/>
                  <a:pt x="88" y="1"/>
                  <a:pt x="88" y="2"/>
                </a:cubicBezTo>
                <a:cubicBezTo>
                  <a:pt x="88" y="60"/>
                  <a:pt x="88" y="60"/>
                  <a:pt x="88" y="60"/>
                </a:cubicBezTo>
                <a:cubicBezTo>
                  <a:pt x="96" y="60"/>
                  <a:pt x="96" y="60"/>
                  <a:pt x="96" y="60"/>
                </a:cubicBezTo>
                <a:lnTo>
                  <a:pt x="96" y="2"/>
                </a:lnTo>
                <a:close/>
                <a:moveTo>
                  <a:pt x="168" y="2"/>
                </a:moveTo>
                <a:cubicBezTo>
                  <a:pt x="168" y="1"/>
                  <a:pt x="167" y="0"/>
                  <a:pt x="166" y="0"/>
                </a:cubicBezTo>
                <a:cubicBezTo>
                  <a:pt x="162" y="0"/>
                  <a:pt x="162" y="0"/>
                  <a:pt x="162" y="0"/>
                </a:cubicBezTo>
                <a:cubicBezTo>
                  <a:pt x="161" y="0"/>
                  <a:pt x="160" y="1"/>
                  <a:pt x="160" y="2"/>
                </a:cubicBezTo>
                <a:cubicBezTo>
                  <a:pt x="160" y="84"/>
                  <a:pt x="160" y="84"/>
                  <a:pt x="160" y="84"/>
                </a:cubicBezTo>
                <a:cubicBezTo>
                  <a:pt x="168" y="84"/>
                  <a:pt x="168" y="84"/>
                  <a:pt x="168" y="84"/>
                </a:cubicBezTo>
                <a:lnTo>
                  <a:pt x="168" y="2"/>
                </a:lnTo>
                <a:close/>
                <a:moveTo>
                  <a:pt x="20" y="44"/>
                </a:moveTo>
                <a:cubicBezTo>
                  <a:pt x="9" y="44"/>
                  <a:pt x="0" y="53"/>
                  <a:pt x="0" y="64"/>
                </a:cubicBezTo>
                <a:cubicBezTo>
                  <a:pt x="0" y="75"/>
                  <a:pt x="9" y="84"/>
                  <a:pt x="20" y="84"/>
                </a:cubicBezTo>
                <a:cubicBezTo>
                  <a:pt x="31" y="84"/>
                  <a:pt x="40" y="75"/>
                  <a:pt x="40" y="64"/>
                </a:cubicBezTo>
                <a:cubicBezTo>
                  <a:pt x="40" y="53"/>
                  <a:pt x="31" y="44"/>
                  <a:pt x="20" y="44"/>
                </a:cubicBezTo>
                <a:close/>
                <a:moveTo>
                  <a:pt x="20" y="76"/>
                </a:moveTo>
                <a:cubicBezTo>
                  <a:pt x="13" y="76"/>
                  <a:pt x="8" y="71"/>
                  <a:pt x="8" y="64"/>
                </a:cubicBezTo>
                <a:cubicBezTo>
                  <a:pt x="8" y="57"/>
                  <a:pt x="13" y="52"/>
                  <a:pt x="20" y="52"/>
                </a:cubicBezTo>
                <a:cubicBezTo>
                  <a:pt x="27" y="52"/>
                  <a:pt x="32" y="57"/>
                  <a:pt x="32" y="64"/>
                </a:cubicBezTo>
                <a:cubicBezTo>
                  <a:pt x="32" y="71"/>
                  <a:pt x="27" y="76"/>
                  <a:pt x="20" y="76"/>
                </a:cubicBezTo>
                <a:close/>
                <a:moveTo>
                  <a:pt x="24" y="2"/>
                </a:moveTo>
                <a:cubicBezTo>
                  <a:pt x="24" y="1"/>
                  <a:pt x="23" y="0"/>
                  <a:pt x="22" y="0"/>
                </a:cubicBezTo>
                <a:cubicBezTo>
                  <a:pt x="18" y="0"/>
                  <a:pt x="18" y="0"/>
                  <a:pt x="18" y="0"/>
                </a:cubicBezTo>
                <a:cubicBezTo>
                  <a:pt x="17" y="0"/>
                  <a:pt x="16" y="1"/>
                  <a:pt x="16" y="2"/>
                </a:cubicBezTo>
                <a:cubicBezTo>
                  <a:pt x="16" y="32"/>
                  <a:pt x="16" y="32"/>
                  <a:pt x="16" y="32"/>
                </a:cubicBezTo>
                <a:cubicBezTo>
                  <a:pt x="24" y="32"/>
                  <a:pt x="24" y="32"/>
                  <a:pt x="24" y="32"/>
                </a:cubicBezTo>
                <a:lnTo>
                  <a:pt x="24" y="2"/>
                </a:lnTo>
                <a:close/>
                <a:moveTo>
                  <a:pt x="88" y="182"/>
                </a:moveTo>
                <a:cubicBezTo>
                  <a:pt x="88" y="183"/>
                  <a:pt x="89" y="184"/>
                  <a:pt x="90" y="184"/>
                </a:cubicBezTo>
                <a:cubicBezTo>
                  <a:pt x="94" y="184"/>
                  <a:pt x="94" y="184"/>
                  <a:pt x="94" y="184"/>
                </a:cubicBezTo>
                <a:cubicBezTo>
                  <a:pt x="95" y="184"/>
                  <a:pt x="96" y="183"/>
                  <a:pt x="96" y="182"/>
                </a:cubicBezTo>
                <a:cubicBezTo>
                  <a:pt x="96" y="124"/>
                  <a:pt x="96" y="124"/>
                  <a:pt x="96" y="124"/>
                </a:cubicBezTo>
                <a:cubicBezTo>
                  <a:pt x="88" y="124"/>
                  <a:pt x="88" y="124"/>
                  <a:pt x="88" y="124"/>
                </a:cubicBezTo>
                <a:lnTo>
                  <a:pt x="88" y="182"/>
                </a:lnTo>
                <a:close/>
                <a:moveTo>
                  <a:pt x="92" y="72"/>
                </a:moveTo>
                <a:cubicBezTo>
                  <a:pt x="81" y="72"/>
                  <a:pt x="72" y="81"/>
                  <a:pt x="72" y="92"/>
                </a:cubicBezTo>
                <a:cubicBezTo>
                  <a:pt x="72" y="103"/>
                  <a:pt x="81" y="112"/>
                  <a:pt x="92" y="112"/>
                </a:cubicBezTo>
                <a:cubicBezTo>
                  <a:pt x="103" y="112"/>
                  <a:pt x="112" y="103"/>
                  <a:pt x="112" y="92"/>
                </a:cubicBezTo>
                <a:cubicBezTo>
                  <a:pt x="112" y="81"/>
                  <a:pt x="103" y="72"/>
                  <a:pt x="92" y="72"/>
                </a:cubicBezTo>
                <a:close/>
                <a:moveTo>
                  <a:pt x="92" y="104"/>
                </a:moveTo>
                <a:cubicBezTo>
                  <a:pt x="85" y="104"/>
                  <a:pt x="80" y="99"/>
                  <a:pt x="80" y="92"/>
                </a:cubicBezTo>
                <a:cubicBezTo>
                  <a:pt x="80" y="85"/>
                  <a:pt x="85" y="80"/>
                  <a:pt x="92" y="80"/>
                </a:cubicBezTo>
                <a:cubicBezTo>
                  <a:pt x="99" y="80"/>
                  <a:pt x="104" y="85"/>
                  <a:pt x="104" y="92"/>
                </a:cubicBezTo>
                <a:cubicBezTo>
                  <a:pt x="104" y="99"/>
                  <a:pt x="99" y="104"/>
                  <a:pt x="92" y="104"/>
                </a:cubicBezTo>
                <a:close/>
                <a:moveTo>
                  <a:pt x="160" y="182"/>
                </a:moveTo>
                <a:cubicBezTo>
                  <a:pt x="160" y="183"/>
                  <a:pt x="161" y="184"/>
                  <a:pt x="162" y="184"/>
                </a:cubicBezTo>
                <a:cubicBezTo>
                  <a:pt x="166" y="184"/>
                  <a:pt x="166" y="184"/>
                  <a:pt x="166" y="184"/>
                </a:cubicBezTo>
                <a:cubicBezTo>
                  <a:pt x="167" y="184"/>
                  <a:pt x="168" y="183"/>
                  <a:pt x="168" y="182"/>
                </a:cubicBezTo>
                <a:cubicBezTo>
                  <a:pt x="168" y="152"/>
                  <a:pt x="168" y="152"/>
                  <a:pt x="168" y="152"/>
                </a:cubicBezTo>
                <a:cubicBezTo>
                  <a:pt x="160" y="152"/>
                  <a:pt x="160" y="152"/>
                  <a:pt x="160" y="152"/>
                </a:cubicBezTo>
                <a:lnTo>
                  <a:pt x="160" y="182"/>
                </a:lnTo>
                <a:close/>
                <a:moveTo>
                  <a:pt x="164" y="100"/>
                </a:moveTo>
                <a:cubicBezTo>
                  <a:pt x="153" y="100"/>
                  <a:pt x="144" y="109"/>
                  <a:pt x="144" y="120"/>
                </a:cubicBezTo>
                <a:cubicBezTo>
                  <a:pt x="144" y="131"/>
                  <a:pt x="153" y="140"/>
                  <a:pt x="164" y="140"/>
                </a:cubicBezTo>
                <a:cubicBezTo>
                  <a:pt x="175" y="140"/>
                  <a:pt x="184" y="131"/>
                  <a:pt x="184" y="120"/>
                </a:cubicBezTo>
                <a:cubicBezTo>
                  <a:pt x="184" y="109"/>
                  <a:pt x="175" y="100"/>
                  <a:pt x="164" y="100"/>
                </a:cubicBezTo>
                <a:close/>
                <a:moveTo>
                  <a:pt x="164" y="132"/>
                </a:moveTo>
                <a:cubicBezTo>
                  <a:pt x="157" y="132"/>
                  <a:pt x="152" y="127"/>
                  <a:pt x="152" y="120"/>
                </a:cubicBezTo>
                <a:cubicBezTo>
                  <a:pt x="152" y="113"/>
                  <a:pt x="157" y="108"/>
                  <a:pt x="164" y="108"/>
                </a:cubicBezTo>
                <a:cubicBezTo>
                  <a:pt x="171" y="108"/>
                  <a:pt x="176" y="113"/>
                  <a:pt x="176" y="120"/>
                </a:cubicBezTo>
                <a:cubicBezTo>
                  <a:pt x="176" y="127"/>
                  <a:pt x="171" y="132"/>
                  <a:pt x="164" y="132"/>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4" name="Freeform 39"/>
          <p:cNvSpPr>
            <a:spLocks noEditPoints="1"/>
          </p:cNvSpPr>
          <p:nvPr/>
        </p:nvSpPr>
        <p:spPr bwMode="auto">
          <a:xfrm>
            <a:off x="4686935" y="6008053"/>
            <a:ext cx="424180" cy="424180"/>
          </a:xfrm>
          <a:custGeom>
            <a:avLst/>
            <a:gdLst>
              <a:gd name="T0" fmla="*/ 166 w 202"/>
              <a:gd name="T1" fmla="*/ 36 h 202"/>
              <a:gd name="T2" fmla="*/ 36 w 202"/>
              <a:gd name="T3" fmla="*/ 36 h 202"/>
              <a:gd name="T4" fmla="*/ 36 w 202"/>
              <a:gd name="T5" fmla="*/ 166 h 202"/>
              <a:gd name="T6" fmla="*/ 166 w 202"/>
              <a:gd name="T7" fmla="*/ 166 h 202"/>
              <a:gd name="T8" fmla="*/ 166 w 202"/>
              <a:gd name="T9" fmla="*/ 36 h 202"/>
              <a:gd name="T10" fmla="*/ 160 w 202"/>
              <a:gd name="T11" fmla="*/ 160 h 202"/>
              <a:gd name="T12" fmla="*/ 42 w 202"/>
              <a:gd name="T13" fmla="*/ 160 h 202"/>
              <a:gd name="T14" fmla="*/ 42 w 202"/>
              <a:gd name="T15" fmla="*/ 41 h 202"/>
              <a:gd name="T16" fmla="*/ 160 w 202"/>
              <a:gd name="T17" fmla="*/ 41 h 202"/>
              <a:gd name="T18" fmla="*/ 160 w 202"/>
              <a:gd name="T19" fmla="*/ 160 h 202"/>
              <a:gd name="T20" fmla="*/ 153 w 202"/>
              <a:gd name="T21" fmla="*/ 66 h 202"/>
              <a:gd name="T22" fmla="*/ 150 w 202"/>
              <a:gd name="T23" fmla="*/ 66 h 202"/>
              <a:gd name="T24" fmla="*/ 89 w 202"/>
              <a:gd name="T25" fmla="*/ 126 h 202"/>
              <a:gd name="T26" fmla="*/ 55 w 202"/>
              <a:gd name="T27" fmla="*/ 91 h 202"/>
              <a:gd name="T28" fmla="*/ 52 w 202"/>
              <a:gd name="T29" fmla="*/ 91 h 202"/>
              <a:gd name="T30" fmla="*/ 50 w 202"/>
              <a:gd name="T31" fmla="*/ 94 h 202"/>
              <a:gd name="T32" fmla="*/ 50 w 202"/>
              <a:gd name="T33" fmla="*/ 97 h 202"/>
              <a:gd name="T34" fmla="*/ 88 w 202"/>
              <a:gd name="T35" fmla="*/ 136 h 202"/>
              <a:gd name="T36" fmla="*/ 89 w 202"/>
              <a:gd name="T37" fmla="*/ 136 h 202"/>
              <a:gd name="T38" fmla="*/ 91 w 202"/>
              <a:gd name="T39" fmla="*/ 136 h 202"/>
              <a:gd name="T40" fmla="*/ 156 w 202"/>
              <a:gd name="T41" fmla="*/ 71 h 202"/>
              <a:gd name="T42" fmla="*/ 156 w 202"/>
              <a:gd name="T43" fmla="*/ 68 h 202"/>
              <a:gd name="T44" fmla="*/ 153 w 202"/>
              <a:gd name="T45" fmla="*/ 6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2" h="202">
                <a:moveTo>
                  <a:pt x="166" y="36"/>
                </a:moveTo>
                <a:cubicBezTo>
                  <a:pt x="130" y="0"/>
                  <a:pt x="72" y="0"/>
                  <a:pt x="36" y="36"/>
                </a:cubicBezTo>
                <a:cubicBezTo>
                  <a:pt x="0" y="72"/>
                  <a:pt x="0" y="130"/>
                  <a:pt x="36" y="166"/>
                </a:cubicBezTo>
                <a:cubicBezTo>
                  <a:pt x="72" y="202"/>
                  <a:pt x="130" y="202"/>
                  <a:pt x="166" y="166"/>
                </a:cubicBezTo>
                <a:cubicBezTo>
                  <a:pt x="202" y="130"/>
                  <a:pt x="202" y="72"/>
                  <a:pt x="166" y="36"/>
                </a:cubicBezTo>
                <a:close/>
                <a:moveTo>
                  <a:pt x="160" y="160"/>
                </a:moveTo>
                <a:cubicBezTo>
                  <a:pt x="128" y="193"/>
                  <a:pt x="74" y="193"/>
                  <a:pt x="42" y="160"/>
                </a:cubicBezTo>
                <a:cubicBezTo>
                  <a:pt x="9" y="127"/>
                  <a:pt x="9" y="74"/>
                  <a:pt x="42" y="41"/>
                </a:cubicBezTo>
                <a:cubicBezTo>
                  <a:pt x="74" y="9"/>
                  <a:pt x="128" y="9"/>
                  <a:pt x="160" y="41"/>
                </a:cubicBezTo>
                <a:cubicBezTo>
                  <a:pt x="193" y="74"/>
                  <a:pt x="193" y="127"/>
                  <a:pt x="160" y="160"/>
                </a:cubicBezTo>
                <a:close/>
                <a:moveTo>
                  <a:pt x="153" y="66"/>
                </a:moveTo>
                <a:cubicBezTo>
                  <a:pt x="152" y="65"/>
                  <a:pt x="151" y="65"/>
                  <a:pt x="150" y="66"/>
                </a:cubicBezTo>
                <a:cubicBezTo>
                  <a:pt x="89" y="126"/>
                  <a:pt x="89" y="126"/>
                  <a:pt x="89" y="126"/>
                </a:cubicBezTo>
                <a:cubicBezTo>
                  <a:pt x="55" y="91"/>
                  <a:pt x="55" y="91"/>
                  <a:pt x="55" y="91"/>
                </a:cubicBezTo>
                <a:cubicBezTo>
                  <a:pt x="54" y="90"/>
                  <a:pt x="53" y="90"/>
                  <a:pt x="52" y="91"/>
                </a:cubicBezTo>
                <a:cubicBezTo>
                  <a:pt x="50" y="94"/>
                  <a:pt x="50" y="94"/>
                  <a:pt x="50" y="94"/>
                </a:cubicBezTo>
                <a:cubicBezTo>
                  <a:pt x="49" y="95"/>
                  <a:pt x="49" y="96"/>
                  <a:pt x="50" y="97"/>
                </a:cubicBezTo>
                <a:cubicBezTo>
                  <a:pt x="88" y="136"/>
                  <a:pt x="88" y="136"/>
                  <a:pt x="88" y="136"/>
                </a:cubicBezTo>
                <a:cubicBezTo>
                  <a:pt x="88" y="136"/>
                  <a:pt x="89" y="136"/>
                  <a:pt x="89" y="136"/>
                </a:cubicBezTo>
                <a:cubicBezTo>
                  <a:pt x="90" y="136"/>
                  <a:pt x="90" y="136"/>
                  <a:pt x="91" y="136"/>
                </a:cubicBezTo>
                <a:cubicBezTo>
                  <a:pt x="156" y="71"/>
                  <a:pt x="156" y="71"/>
                  <a:pt x="156" y="71"/>
                </a:cubicBezTo>
                <a:cubicBezTo>
                  <a:pt x="157" y="70"/>
                  <a:pt x="157" y="69"/>
                  <a:pt x="156" y="68"/>
                </a:cubicBezTo>
                <a:lnTo>
                  <a:pt x="153" y="66"/>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59" name="组合 58"/>
          <p:cNvGrpSpPr/>
          <p:nvPr/>
        </p:nvGrpSpPr>
        <p:grpSpPr>
          <a:xfrm>
            <a:off x="6097905" y="6008053"/>
            <a:ext cx="424180" cy="424180"/>
            <a:chOff x="9513" y="9473"/>
            <a:chExt cx="668" cy="668"/>
          </a:xfrm>
        </p:grpSpPr>
        <p:sp>
          <p:nvSpPr>
            <p:cNvPr id="2065" name="Freeform 40"/>
            <p:cNvSpPr>
              <a:spLocks noEditPoints="1"/>
            </p:cNvSpPr>
            <p:nvPr/>
          </p:nvSpPr>
          <p:spPr bwMode="auto">
            <a:xfrm>
              <a:off x="9513" y="9473"/>
              <a:ext cx="668" cy="668"/>
            </a:xfrm>
            <a:custGeom>
              <a:avLst/>
              <a:gdLst>
                <a:gd name="T0" fmla="*/ 166 w 202"/>
                <a:gd name="T1" fmla="*/ 36 h 202"/>
                <a:gd name="T2" fmla="*/ 36 w 202"/>
                <a:gd name="T3" fmla="*/ 36 h 202"/>
                <a:gd name="T4" fmla="*/ 36 w 202"/>
                <a:gd name="T5" fmla="*/ 166 h 202"/>
                <a:gd name="T6" fmla="*/ 166 w 202"/>
                <a:gd name="T7" fmla="*/ 166 h 202"/>
                <a:gd name="T8" fmla="*/ 166 w 202"/>
                <a:gd name="T9" fmla="*/ 36 h 202"/>
                <a:gd name="T10" fmla="*/ 160 w 202"/>
                <a:gd name="T11" fmla="*/ 160 h 202"/>
                <a:gd name="T12" fmla="*/ 42 w 202"/>
                <a:gd name="T13" fmla="*/ 160 h 202"/>
                <a:gd name="T14" fmla="*/ 42 w 202"/>
                <a:gd name="T15" fmla="*/ 41 h 202"/>
                <a:gd name="T16" fmla="*/ 160 w 202"/>
                <a:gd name="T17" fmla="*/ 41 h 202"/>
                <a:gd name="T18" fmla="*/ 160 w 202"/>
                <a:gd name="T19" fmla="*/ 16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02">
                  <a:moveTo>
                    <a:pt x="166" y="36"/>
                  </a:moveTo>
                  <a:cubicBezTo>
                    <a:pt x="130" y="0"/>
                    <a:pt x="72" y="0"/>
                    <a:pt x="36" y="36"/>
                  </a:cubicBezTo>
                  <a:cubicBezTo>
                    <a:pt x="0" y="72"/>
                    <a:pt x="0" y="130"/>
                    <a:pt x="36" y="166"/>
                  </a:cubicBezTo>
                  <a:cubicBezTo>
                    <a:pt x="72" y="202"/>
                    <a:pt x="130" y="202"/>
                    <a:pt x="166" y="166"/>
                  </a:cubicBezTo>
                  <a:cubicBezTo>
                    <a:pt x="202" y="130"/>
                    <a:pt x="202" y="72"/>
                    <a:pt x="166" y="36"/>
                  </a:cubicBezTo>
                  <a:close/>
                  <a:moveTo>
                    <a:pt x="160" y="160"/>
                  </a:moveTo>
                  <a:cubicBezTo>
                    <a:pt x="128" y="193"/>
                    <a:pt x="74" y="193"/>
                    <a:pt x="42" y="160"/>
                  </a:cubicBezTo>
                  <a:cubicBezTo>
                    <a:pt x="9" y="127"/>
                    <a:pt x="9" y="74"/>
                    <a:pt x="42" y="41"/>
                  </a:cubicBezTo>
                  <a:cubicBezTo>
                    <a:pt x="74" y="9"/>
                    <a:pt x="128" y="9"/>
                    <a:pt x="160" y="41"/>
                  </a:cubicBezTo>
                  <a:cubicBezTo>
                    <a:pt x="193" y="74"/>
                    <a:pt x="193" y="127"/>
                    <a:pt x="160" y="160"/>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2066" name="Freeform 41"/>
            <p:cNvSpPr/>
            <p:nvPr/>
          </p:nvSpPr>
          <p:spPr bwMode="auto">
            <a:xfrm>
              <a:off x="9898" y="9518"/>
              <a:ext cx="238" cy="238"/>
            </a:xfrm>
            <a:custGeom>
              <a:avLst/>
              <a:gdLst>
                <a:gd name="T0" fmla="*/ 42 w 72"/>
                <a:gd name="T1" fmla="*/ 36 h 72"/>
                <a:gd name="T2" fmla="*/ 71 w 72"/>
                <a:gd name="T3" fmla="*/ 6 h 72"/>
                <a:gd name="T4" fmla="*/ 71 w 72"/>
                <a:gd name="T5" fmla="*/ 3 h 72"/>
                <a:gd name="T6" fmla="*/ 69 w 72"/>
                <a:gd name="T7" fmla="*/ 1 h 72"/>
                <a:gd name="T8" fmla="*/ 66 w 72"/>
                <a:gd name="T9" fmla="*/ 1 h 72"/>
                <a:gd name="T10" fmla="*/ 36 w 72"/>
                <a:gd name="T11" fmla="*/ 30 h 72"/>
                <a:gd name="T12" fmla="*/ 6 w 72"/>
                <a:gd name="T13" fmla="*/ 1 h 72"/>
                <a:gd name="T14" fmla="*/ 3 w 72"/>
                <a:gd name="T15" fmla="*/ 1 h 72"/>
                <a:gd name="T16" fmla="*/ 1 w 72"/>
                <a:gd name="T17" fmla="*/ 3 h 72"/>
                <a:gd name="T18" fmla="*/ 1 w 72"/>
                <a:gd name="T19" fmla="*/ 6 h 72"/>
                <a:gd name="T20" fmla="*/ 30 w 72"/>
                <a:gd name="T21" fmla="*/ 36 h 72"/>
                <a:gd name="T22" fmla="*/ 1 w 72"/>
                <a:gd name="T23" fmla="*/ 66 h 72"/>
                <a:gd name="T24" fmla="*/ 1 w 72"/>
                <a:gd name="T25" fmla="*/ 69 h 72"/>
                <a:gd name="T26" fmla="*/ 3 w 72"/>
                <a:gd name="T27" fmla="*/ 71 h 72"/>
                <a:gd name="T28" fmla="*/ 6 w 72"/>
                <a:gd name="T29" fmla="*/ 71 h 72"/>
                <a:gd name="T30" fmla="*/ 36 w 72"/>
                <a:gd name="T31" fmla="*/ 42 h 72"/>
                <a:gd name="T32" fmla="*/ 66 w 72"/>
                <a:gd name="T33" fmla="*/ 71 h 72"/>
                <a:gd name="T34" fmla="*/ 69 w 72"/>
                <a:gd name="T35" fmla="*/ 71 h 72"/>
                <a:gd name="T36" fmla="*/ 71 w 72"/>
                <a:gd name="T37" fmla="*/ 69 h 72"/>
                <a:gd name="T38" fmla="*/ 71 w 72"/>
                <a:gd name="T39" fmla="*/ 66 h 72"/>
                <a:gd name="T40" fmla="*/ 42 w 72"/>
                <a:gd name="T41"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72">
                  <a:moveTo>
                    <a:pt x="42" y="36"/>
                  </a:moveTo>
                  <a:cubicBezTo>
                    <a:pt x="71" y="6"/>
                    <a:pt x="71" y="6"/>
                    <a:pt x="71" y="6"/>
                  </a:cubicBezTo>
                  <a:cubicBezTo>
                    <a:pt x="72" y="6"/>
                    <a:pt x="72" y="4"/>
                    <a:pt x="71" y="3"/>
                  </a:cubicBezTo>
                  <a:cubicBezTo>
                    <a:pt x="69" y="1"/>
                    <a:pt x="69" y="1"/>
                    <a:pt x="69" y="1"/>
                  </a:cubicBezTo>
                  <a:cubicBezTo>
                    <a:pt x="68" y="0"/>
                    <a:pt x="66" y="0"/>
                    <a:pt x="66" y="1"/>
                  </a:cubicBezTo>
                  <a:cubicBezTo>
                    <a:pt x="36" y="30"/>
                    <a:pt x="36" y="30"/>
                    <a:pt x="36" y="30"/>
                  </a:cubicBezTo>
                  <a:cubicBezTo>
                    <a:pt x="6" y="1"/>
                    <a:pt x="6" y="1"/>
                    <a:pt x="6" y="1"/>
                  </a:cubicBezTo>
                  <a:cubicBezTo>
                    <a:pt x="6" y="0"/>
                    <a:pt x="4" y="0"/>
                    <a:pt x="3" y="1"/>
                  </a:cubicBezTo>
                  <a:cubicBezTo>
                    <a:pt x="1" y="3"/>
                    <a:pt x="1" y="3"/>
                    <a:pt x="1" y="3"/>
                  </a:cubicBezTo>
                  <a:cubicBezTo>
                    <a:pt x="0" y="4"/>
                    <a:pt x="0" y="6"/>
                    <a:pt x="1" y="6"/>
                  </a:cubicBezTo>
                  <a:cubicBezTo>
                    <a:pt x="30" y="36"/>
                    <a:pt x="30" y="36"/>
                    <a:pt x="30" y="36"/>
                  </a:cubicBezTo>
                  <a:cubicBezTo>
                    <a:pt x="1" y="66"/>
                    <a:pt x="1" y="66"/>
                    <a:pt x="1" y="66"/>
                  </a:cubicBezTo>
                  <a:cubicBezTo>
                    <a:pt x="0" y="66"/>
                    <a:pt x="0" y="68"/>
                    <a:pt x="1" y="69"/>
                  </a:cubicBezTo>
                  <a:cubicBezTo>
                    <a:pt x="3" y="71"/>
                    <a:pt x="3" y="71"/>
                    <a:pt x="3" y="71"/>
                  </a:cubicBezTo>
                  <a:cubicBezTo>
                    <a:pt x="4" y="72"/>
                    <a:pt x="6" y="72"/>
                    <a:pt x="6" y="71"/>
                  </a:cubicBezTo>
                  <a:cubicBezTo>
                    <a:pt x="36" y="42"/>
                    <a:pt x="36" y="42"/>
                    <a:pt x="36" y="42"/>
                  </a:cubicBezTo>
                  <a:cubicBezTo>
                    <a:pt x="66" y="71"/>
                    <a:pt x="66" y="71"/>
                    <a:pt x="66" y="71"/>
                  </a:cubicBezTo>
                  <a:cubicBezTo>
                    <a:pt x="66" y="72"/>
                    <a:pt x="68" y="72"/>
                    <a:pt x="69" y="71"/>
                  </a:cubicBezTo>
                  <a:cubicBezTo>
                    <a:pt x="71" y="69"/>
                    <a:pt x="71" y="69"/>
                    <a:pt x="71" y="69"/>
                  </a:cubicBezTo>
                  <a:cubicBezTo>
                    <a:pt x="72" y="68"/>
                    <a:pt x="72" y="66"/>
                    <a:pt x="71" y="66"/>
                  </a:cubicBezTo>
                  <a:lnTo>
                    <a:pt x="42" y="36"/>
                  </a:ln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2067" name="Freeform 42"/>
          <p:cNvSpPr>
            <a:spLocks noEditPoints="1"/>
          </p:cNvSpPr>
          <p:nvPr/>
        </p:nvSpPr>
        <p:spPr bwMode="auto">
          <a:xfrm>
            <a:off x="7573010" y="6027103"/>
            <a:ext cx="352425" cy="386080"/>
          </a:xfrm>
          <a:custGeom>
            <a:avLst/>
            <a:gdLst>
              <a:gd name="T0" fmla="*/ 74 w 168"/>
              <a:gd name="T1" fmla="*/ 88 h 184"/>
              <a:gd name="T2" fmla="*/ 76 w 168"/>
              <a:gd name="T3" fmla="*/ 82 h 184"/>
              <a:gd name="T4" fmla="*/ 34 w 168"/>
              <a:gd name="T5" fmla="*/ 80 h 184"/>
              <a:gd name="T6" fmla="*/ 32 w 168"/>
              <a:gd name="T7" fmla="*/ 86 h 184"/>
              <a:gd name="T8" fmla="*/ 34 w 168"/>
              <a:gd name="T9" fmla="*/ 68 h 184"/>
              <a:gd name="T10" fmla="*/ 76 w 168"/>
              <a:gd name="T11" fmla="*/ 66 h 184"/>
              <a:gd name="T12" fmla="*/ 74 w 168"/>
              <a:gd name="T13" fmla="*/ 60 h 184"/>
              <a:gd name="T14" fmla="*/ 32 w 168"/>
              <a:gd name="T15" fmla="*/ 62 h 184"/>
              <a:gd name="T16" fmla="*/ 34 w 168"/>
              <a:gd name="T17" fmla="*/ 68 h 184"/>
              <a:gd name="T18" fmla="*/ 74 w 168"/>
              <a:gd name="T19" fmla="*/ 48 h 184"/>
              <a:gd name="T20" fmla="*/ 76 w 168"/>
              <a:gd name="T21" fmla="*/ 42 h 184"/>
              <a:gd name="T22" fmla="*/ 34 w 168"/>
              <a:gd name="T23" fmla="*/ 40 h 184"/>
              <a:gd name="T24" fmla="*/ 32 w 168"/>
              <a:gd name="T25" fmla="*/ 46 h 184"/>
              <a:gd name="T26" fmla="*/ 32 w 168"/>
              <a:gd name="T27" fmla="*/ 114 h 184"/>
              <a:gd name="T28" fmla="*/ 34 w 168"/>
              <a:gd name="T29" fmla="*/ 120 h 184"/>
              <a:gd name="T30" fmla="*/ 136 w 168"/>
              <a:gd name="T31" fmla="*/ 118 h 184"/>
              <a:gd name="T32" fmla="*/ 134 w 168"/>
              <a:gd name="T33" fmla="*/ 112 h 184"/>
              <a:gd name="T34" fmla="*/ 32 w 168"/>
              <a:gd name="T35" fmla="*/ 114 h 184"/>
              <a:gd name="T36" fmla="*/ 168 w 168"/>
              <a:gd name="T37" fmla="*/ 44 h 184"/>
              <a:gd name="T38" fmla="*/ 163 w 168"/>
              <a:gd name="T39" fmla="*/ 38 h 184"/>
              <a:gd name="T40" fmla="*/ 124 w 168"/>
              <a:gd name="T41" fmla="*/ 0 h 184"/>
              <a:gd name="T42" fmla="*/ 16 w 168"/>
              <a:gd name="T43" fmla="*/ 0 h 184"/>
              <a:gd name="T44" fmla="*/ 0 w 168"/>
              <a:gd name="T45" fmla="*/ 168 h 184"/>
              <a:gd name="T46" fmla="*/ 152 w 168"/>
              <a:gd name="T47" fmla="*/ 184 h 184"/>
              <a:gd name="T48" fmla="*/ 168 w 168"/>
              <a:gd name="T49" fmla="*/ 52 h 184"/>
              <a:gd name="T50" fmla="*/ 168 w 168"/>
              <a:gd name="T51" fmla="*/ 51 h 184"/>
              <a:gd name="T52" fmla="*/ 158 w 168"/>
              <a:gd name="T53" fmla="*/ 43 h 184"/>
              <a:gd name="T54" fmla="*/ 132 w 168"/>
              <a:gd name="T55" fmla="*/ 44 h 184"/>
              <a:gd name="T56" fmla="*/ 124 w 168"/>
              <a:gd name="T57" fmla="*/ 9 h 184"/>
              <a:gd name="T58" fmla="*/ 152 w 168"/>
              <a:gd name="T59" fmla="*/ 176 h 184"/>
              <a:gd name="T60" fmla="*/ 8 w 168"/>
              <a:gd name="T61" fmla="*/ 168 h 184"/>
              <a:gd name="T62" fmla="*/ 16 w 168"/>
              <a:gd name="T63" fmla="*/ 8 h 184"/>
              <a:gd name="T64" fmla="*/ 123 w 168"/>
              <a:gd name="T65" fmla="*/ 8 h 184"/>
              <a:gd name="T66" fmla="*/ 116 w 168"/>
              <a:gd name="T67" fmla="*/ 36 h 184"/>
              <a:gd name="T68" fmla="*/ 160 w 168"/>
              <a:gd name="T69" fmla="*/ 52 h 184"/>
              <a:gd name="T70" fmla="*/ 160 w 168"/>
              <a:gd name="T71" fmla="*/ 44 h 184"/>
              <a:gd name="T72" fmla="*/ 160 w 168"/>
              <a:gd name="T73" fmla="*/ 44 h 184"/>
              <a:gd name="T74" fmla="*/ 34 w 168"/>
              <a:gd name="T75" fmla="*/ 136 h 184"/>
              <a:gd name="T76" fmla="*/ 32 w 168"/>
              <a:gd name="T77" fmla="*/ 142 h 184"/>
              <a:gd name="T78" fmla="*/ 134 w 168"/>
              <a:gd name="T79" fmla="*/ 144 h 184"/>
              <a:gd name="T80" fmla="*/ 136 w 168"/>
              <a:gd name="T81" fmla="*/ 13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84">
                <a:moveTo>
                  <a:pt x="34" y="88"/>
                </a:moveTo>
                <a:cubicBezTo>
                  <a:pt x="74" y="88"/>
                  <a:pt x="74" y="88"/>
                  <a:pt x="74" y="88"/>
                </a:cubicBezTo>
                <a:cubicBezTo>
                  <a:pt x="75" y="88"/>
                  <a:pt x="76" y="87"/>
                  <a:pt x="76" y="86"/>
                </a:cubicBezTo>
                <a:cubicBezTo>
                  <a:pt x="76" y="82"/>
                  <a:pt x="76" y="82"/>
                  <a:pt x="76" y="82"/>
                </a:cubicBezTo>
                <a:cubicBezTo>
                  <a:pt x="76" y="81"/>
                  <a:pt x="75" y="80"/>
                  <a:pt x="74" y="80"/>
                </a:cubicBezTo>
                <a:cubicBezTo>
                  <a:pt x="34" y="80"/>
                  <a:pt x="34" y="80"/>
                  <a:pt x="34" y="80"/>
                </a:cubicBezTo>
                <a:cubicBezTo>
                  <a:pt x="33" y="80"/>
                  <a:pt x="32" y="81"/>
                  <a:pt x="32" y="82"/>
                </a:cubicBezTo>
                <a:cubicBezTo>
                  <a:pt x="32" y="86"/>
                  <a:pt x="32" y="86"/>
                  <a:pt x="32" y="86"/>
                </a:cubicBezTo>
                <a:cubicBezTo>
                  <a:pt x="32" y="87"/>
                  <a:pt x="33" y="88"/>
                  <a:pt x="34" y="88"/>
                </a:cubicBezTo>
                <a:close/>
                <a:moveTo>
                  <a:pt x="34" y="68"/>
                </a:moveTo>
                <a:cubicBezTo>
                  <a:pt x="74" y="68"/>
                  <a:pt x="74" y="68"/>
                  <a:pt x="74" y="68"/>
                </a:cubicBezTo>
                <a:cubicBezTo>
                  <a:pt x="75" y="68"/>
                  <a:pt x="76" y="67"/>
                  <a:pt x="76" y="66"/>
                </a:cubicBezTo>
                <a:cubicBezTo>
                  <a:pt x="76" y="62"/>
                  <a:pt x="76" y="62"/>
                  <a:pt x="76" y="62"/>
                </a:cubicBezTo>
                <a:cubicBezTo>
                  <a:pt x="76" y="61"/>
                  <a:pt x="75" y="60"/>
                  <a:pt x="74" y="60"/>
                </a:cubicBezTo>
                <a:cubicBezTo>
                  <a:pt x="34" y="60"/>
                  <a:pt x="34" y="60"/>
                  <a:pt x="34" y="60"/>
                </a:cubicBezTo>
                <a:cubicBezTo>
                  <a:pt x="33" y="60"/>
                  <a:pt x="32" y="61"/>
                  <a:pt x="32" y="62"/>
                </a:cubicBezTo>
                <a:cubicBezTo>
                  <a:pt x="32" y="66"/>
                  <a:pt x="32" y="66"/>
                  <a:pt x="32" y="66"/>
                </a:cubicBezTo>
                <a:cubicBezTo>
                  <a:pt x="32" y="67"/>
                  <a:pt x="33" y="68"/>
                  <a:pt x="34" y="68"/>
                </a:cubicBezTo>
                <a:close/>
                <a:moveTo>
                  <a:pt x="34" y="48"/>
                </a:moveTo>
                <a:cubicBezTo>
                  <a:pt x="74" y="48"/>
                  <a:pt x="74" y="48"/>
                  <a:pt x="74" y="48"/>
                </a:cubicBezTo>
                <a:cubicBezTo>
                  <a:pt x="75" y="48"/>
                  <a:pt x="76" y="47"/>
                  <a:pt x="76" y="46"/>
                </a:cubicBezTo>
                <a:cubicBezTo>
                  <a:pt x="76" y="42"/>
                  <a:pt x="76" y="42"/>
                  <a:pt x="76" y="42"/>
                </a:cubicBezTo>
                <a:cubicBezTo>
                  <a:pt x="76" y="41"/>
                  <a:pt x="75" y="40"/>
                  <a:pt x="74" y="40"/>
                </a:cubicBezTo>
                <a:cubicBezTo>
                  <a:pt x="34" y="40"/>
                  <a:pt x="34" y="40"/>
                  <a:pt x="34" y="40"/>
                </a:cubicBezTo>
                <a:cubicBezTo>
                  <a:pt x="33" y="40"/>
                  <a:pt x="32" y="41"/>
                  <a:pt x="32" y="42"/>
                </a:cubicBezTo>
                <a:cubicBezTo>
                  <a:pt x="32" y="46"/>
                  <a:pt x="32" y="46"/>
                  <a:pt x="32" y="46"/>
                </a:cubicBezTo>
                <a:cubicBezTo>
                  <a:pt x="32" y="47"/>
                  <a:pt x="33" y="48"/>
                  <a:pt x="34" y="48"/>
                </a:cubicBezTo>
                <a:close/>
                <a:moveTo>
                  <a:pt x="32" y="114"/>
                </a:moveTo>
                <a:cubicBezTo>
                  <a:pt x="32" y="118"/>
                  <a:pt x="32" y="118"/>
                  <a:pt x="32" y="118"/>
                </a:cubicBezTo>
                <a:cubicBezTo>
                  <a:pt x="32" y="119"/>
                  <a:pt x="33" y="120"/>
                  <a:pt x="34" y="120"/>
                </a:cubicBezTo>
                <a:cubicBezTo>
                  <a:pt x="134" y="120"/>
                  <a:pt x="134" y="120"/>
                  <a:pt x="134" y="120"/>
                </a:cubicBezTo>
                <a:cubicBezTo>
                  <a:pt x="135" y="120"/>
                  <a:pt x="136" y="119"/>
                  <a:pt x="136" y="118"/>
                </a:cubicBezTo>
                <a:cubicBezTo>
                  <a:pt x="136" y="114"/>
                  <a:pt x="136" y="114"/>
                  <a:pt x="136" y="114"/>
                </a:cubicBezTo>
                <a:cubicBezTo>
                  <a:pt x="136" y="113"/>
                  <a:pt x="135" y="112"/>
                  <a:pt x="134" y="112"/>
                </a:cubicBezTo>
                <a:cubicBezTo>
                  <a:pt x="34" y="112"/>
                  <a:pt x="34" y="112"/>
                  <a:pt x="34" y="112"/>
                </a:cubicBezTo>
                <a:cubicBezTo>
                  <a:pt x="33" y="112"/>
                  <a:pt x="32" y="113"/>
                  <a:pt x="32" y="114"/>
                </a:cubicBezTo>
                <a:close/>
                <a:moveTo>
                  <a:pt x="168" y="51"/>
                </a:moveTo>
                <a:cubicBezTo>
                  <a:pt x="168" y="44"/>
                  <a:pt x="168" y="44"/>
                  <a:pt x="168" y="44"/>
                </a:cubicBezTo>
                <a:cubicBezTo>
                  <a:pt x="164" y="40"/>
                  <a:pt x="164" y="40"/>
                  <a:pt x="164" y="40"/>
                </a:cubicBezTo>
                <a:cubicBezTo>
                  <a:pt x="164" y="39"/>
                  <a:pt x="164" y="38"/>
                  <a:pt x="163" y="38"/>
                </a:cubicBezTo>
                <a:cubicBezTo>
                  <a:pt x="127" y="1"/>
                  <a:pt x="127" y="1"/>
                  <a:pt x="127" y="1"/>
                </a:cubicBezTo>
                <a:cubicBezTo>
                  <a:pt x="126" y="0"/>
                  <a:pt x="125" y="0"/>
                  <a:pt x="124" y="0"/>
                </a:cubicBezTo>
                <a:cubicBezTo>
                  <a:pt x="124" y="0"/>
                  <a:pt x="124" y="0"/>
                  <a:pt x="124" y="0"/>
                </a:cubicBezTo>
                <a:cubicBezTo>
                  <a:pt x="16" y="0"/>
                  <a:pt x="16" y="0"/>
                  <a:pt x="16" y="0"/>
                </a:cubicBezTo>
                <a:cubicBezTo>
                  <a:pt x="7" y="0"/>
                  <a:pt x="0" y="7"/>
                  <a:pt x="0" y="16"/>
                </a:cubicBezTo>
                <a:cubicBezTo>
                  <a:pt x="0" y="168"/>
                  <a:pt x="0" y="168"/>
                  <a:pt x="0" y="168"/>
                </a:cubicBezTo>
                <a:cubicBezTo>
                  <a:pt x="0" y="177"/>
                  <a:pt x="7" y="184"/>
                  <a:pt x="16" y="184"/>
                </a:cubicBezTo>
                <a:cubicBezTo>
                  <a:pt x="152" y="184"/>
                  <a:pt x="152" y="184"/>
                  <a:pt x="152" y="184"/>
                </a:cubicBezTo>
                <a:cubicBezTo>
                  <a:pt x="161" y="184"/>
                  <a:pt x="168" y="177"/>
                  <a:pt x="168" y="168"/>
                </a:cubicBezTo>
                <a:cubicBezTo>
                  <a:pt x="168" y="52"/>
                  <a:pt x="168" y="52"/>
                  <a:pt x="168" y="52"/>
                </a:cubicBezTo>
                <a:cubicBezTo>
                  <a:pt x="168" y="52"/>
                  <a:pt x="168" y="52"/>
                  <a:pt x="168" y="52"/>
                </a:cubicBezTo>
                <a:lnTo>
                  <a:pt x="168" y="51"/>
                </a:lnTo>
                <a:close/>
                <a:moveTo>
                  <a:pt x="124" y="9"/>
                </a:moveTo>
                <a:cubicBezTo>
                  <a:pt x="158" y="43"/>
                  <a:pt x="158" y="43"/>
                  <a:pt x="158" y="43"/>
                </a:cubicBezTo>
                <a:cubicBezTo>
                  <a:pt x="158" y="44"/>
                  <a:pt x="158" y="44"/>
                  <a:pt x="159" y="44"/>
                </a:cubicBezTo>
                <a:cubicBezTo>
                  <a:pt x="132" y="44"/>
                  <a:pt x="132" y="44"/>
                  <a:pt x="132" y="44"/>
                </a:cubicBezTo>
                <a:cubicBezTo>
                  <a:pt x="128" y="44"/>
                  <a:pt x="124" y="40"/>
                  <a:pt x="124" y="36"/>
                </a:cubicBezTo>
                <a:lnTo>
                  <a:pt x="124" y="9"/>
                </a:lnTo>
                <a:close/>
                <a:moveTo>
                  <a:pt x="160" y="168"/>
                </a:moveTo>
                <a:cubicBezTo>
                  <a:pt x="160" y="172"/>
                  <a:pt x="156" y="176"/>
                  <a:pt x="152" y="176"/>
                </a:cubicBezTo>
                <a:cubicBezTo>
                  <a:pt x="16" y="176"/>
                  <a:pt x="16" y="176"/>
                  <a:pt x="16" y="176"/>
                </a:cubicBezTo>
                <a:cubicBezTo>
                  <a:pt x="12" y="176"/>
                  <a:pt x="8" y="172"/>
                  <a:pt x="8" y="168"/>
                </a:cubicBezTo>
                <a:cubicBezTo>
                  <a:pt x="8" y="16"/>
                  <a:pt x="8" y="16"/>
                  <a:pt x="8" y="16"/>
                </a:cubicBezTo>
                <a:cubicBezTo>
                  <a:pt x="8" y="12"/>
                  <a:pt x="12" y="8"/>
                  <a:pt x="16" y="8"/>
                </a:cubicBezTo>
                <a:cubicBezTo>
                  <a:pt x="123" y="8"/>
                  <a:pt x="123" y="8"/>
                  <a:pt x="123" y="8"/>
                </a:cubicBezTo>
                <a:cubicBezTo>
                  <a:pt x="123" y="8"/>
                  <a:pt x="123" y="8"/>
                  <a:pt x="123" y="8"/>
                </a:cubicBezTo>
                <a:cubicBezTo>
                  <a:pt x="116" y="8"/>
                  <a:pt x="116" y="8"/>
                  <a:pt x="116" y="8"/>
                </a:cubicBezTo>
                <a:cubicBezTo>
                  <a:pt x="116" y="36"/>
                  <a:pt x="116" y="36"/>
                  <a:pt x="116" y="36"/>
                </a:cubicBezTo>
                <a:cubicBezTo>
                  <a:pt x="116" y="45"/>
                  <a:pt x="123" y="52"/>
                  <a:pt x="132" y="52"/>
                </a:cubicBezTo>
                <a:cubicBezTo>
                  <a:pt x="160" y="52"/>
                  <a:pt x="160" y="52"/>
                  <a:pt x="160" y="52"/>
                </a:cubicBezTo>
                <a:lnTo>
                  <a:pt x="160" y="168"/>
                </a:lnTo>
                <a:close/>
                <a:moveTo>
                  <a:pt x="160" y="44"/>
                </a:moveTo>
                <a:cubicBezTo>
                  <a:pt x="159" y="44"/>
                  <a:pt x="159" y="44"/>
                  <a:pt x="159" y="44"/>
                </a:cubicBezTo>
                <a:cubicBezTo>
                  <a:pt x="159" y="44"/>
                  <a:pt x="160" y="44"/>
                  <a:pt x="160" y="44"/>
                </a:cubicBezTo>
                <a:close/>
                <a:moveTo>
                  <a:pt x="134" y="136"/>
                </a:moveTo>
                <a:cubicBezTo>
                  <a:pt x="34" y="136"/>
                  <a:pt x="34" y="136"/>
                  <a:pt x="34" y="136"/>
                </a:cubicBezTo>
                <a:cubicBezTo>
                  <a:pt x="33" y="136"/>
                  <a:pt x="32" y="137"/>
                  <a:pt x="32" y="138"/>
                </a:cubicBezTo>
                <a:cubicBezTo>
                  <a:pt x="32" y="142"/>
                  <a:pt x="32" y="142"/>
                  <a:pt x="32" y="142"/>
                </a:cubicBezTo>
                <a:cubicBezTo>
                  <a:pt x="32" y="143"/>
                  <a:pt x="33" y="144"/>
                  <a:pt x="34" y="144"/>
                </a:cubicBezTo>
                <a:cubicBezTo>
                  <a:pt x="134" y="144"/>
                  <a:pt x="134" y="144"/>
                  <a:pt x="134" y="144"/>
                </a:cubicBezTo>
                <a:cubicBezTo>
                  <a:pt x="135" y="144"/>
                  <a:pt x="136" y="143"/>
                  <a:pt x="136" y="142"/>
                </a:cubicBezTo>
                <a:cubicBezTo>
                  <a:pt x="136" y="138"/>
                  <a:pt x="136" y="138"/>
                  <a:pt x="136" y="138"/>
                </a:cubicBezTo>
                <a:cubicBezTo>
                  <a:pt x="136" y="137"/>
                  <a:pt x="135" y="136"/>
                  <a:pt x="134" y="136"/>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prstClr val="black"/>
              </a:solidFill>
            </a:endParaRPr>
          </a:p>
        </p:txBody>
      </p:sp>
      <p:grpSp>
        <p:nvGrpSpPr>
          <p:cNvPr id="2" name="组合 1"/>
          <p:cNvGrpSpPr/>
          <p:nvPr/>
        </p:nvGrpSpPr>
        <p:grpSpPr>
          <a:xfrm>
            <a:off x="10611803" y="2581275"/>
            <a:ext cx="252095" cy="403860"/>
            <a:chOff x="15296" y="3609"/>
            <a:chExt cx="710" cy="1137"/>
          </a:xfrm>
        </p:grpSpPr>
        <p:sp>
          <p:nvSpPr>
            <p:cNvPr id="106" name="Freeform 64"/>
            <p:cNvSpPr>
              <a:spLocks noEditPoints="1"/>
            </p:cNvSpPr>
            <p:nvPr/>
          </p:nvSpPr>
          <p:spPr bwMode="auto">
            <a:xfrm>
              <a:off x="15438" y="3751"/>
              <a:ext cx="425" cy="425"/>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1"/>
                    <a:pt x="21" y="64"/>
                    <a:pt x="36" y="64"/>
                  </a:cubicBezTo>
                  <a:cubicBezTo>
                    <a:pt x="51" y="64"/>
                    <a:pt x="64" y="51"/>
                    <a:pt x="64" y="36"/>
                  </a:cubicBezTo>
                  <a:cubicBezTo>
                    <a:pt x="64" y="21"/>
                    <a:pt x="51" y="8"/>
                    <a:pt x="36"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65"/>
            <p:cNvSpPr>
              <a:spLocks noEditPoints="1"/>
            </p:cNvSpPr>
            <p:nvPr/>
          </p:nvSpPr>
          <p:spPr bwMode="auto">
            <a:xfrm>
              <a:off x="15296" y="3609"/>
              <a:ext cx="710" cy="710"/>
            </a:xfrm>
            <a:custGeom>
              <a:avLst/>
              <a:gdLst>
                <a:gd name="T0" fmla="*/ 60 w 120"/>
                <a:gd name="T1" fmla="*/ 120 h 120"/>
                <a:gd name="T2" fmla="*/ 0 w 120"/>
                <a:gd name="T3" fmla="*/ 60 h 120"/>
                <a:gd name="T4" fmla="*/ 60 w 120"/>
                <a:gd name="T5" fmla="*/ 0 h 120"/>
                <a:gd name="T6" fmla="*/ 120 w 120"/>
                <a:gd name="T7" fmla="*/ 60 h 120"/>
                <a:gd name="T8" fmla="*/ 60 w 120"/>
                <a:gd name="T9" fmla="*/ 120 h 120"/>
                <a:gd name="T10" fmla="*/ 60 w 120"/>
                <a:gd name="T11" fmla="*/ 8 h 120"/>
                <a:gd name="T12" fmla="*/ 8 w 120"/>
                <a:gd name="T13" fmla="*/ 60 h 120"/>
                <a:gd name="T14" fmla="*/ 60 w 120"/>
                <a:gd name="T15" fmla="*/ 112 h 120"/>
                <a:gd name="T16" fmla="*/ 112 w 120"/>
                <a:gd name="T17" fmla="*/ 60 h 120"/>
                <a:gd name="T18" fmla="*/ 60 w 120"/>
                <a:gd name="T19"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8"/>
                  </a:moveTo>
                  <a:cubicBezTo>
                    <a:pt x="31" y="8"/>
                    <a:pt x="8" y="31"/>
                    <a:pt x="8" y="60"/>
                  </a:cubicBezTo>
                  <a:cubicBezTo>
                    <a:pt x="8" y="89"/>
                    <a:pt x="31" y="112"/>
                    <a:pt x="60" y="112"/>
                  </a:cubicBezTo>
                  <a:cubicBezTo>
                    <a:pt x="89" y="112"/>
                    <a:pt x="112" y="89"/>
                    <a:pt x="112" y="60"/>
                  </a:cubicBezTo>
                  <a:cubicBezTo>
                    <a:pt x="112" y="31"/>
                    <a:pt x="89" y="8"/>
                    <a:pt x="6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66"/>
            <p:cNvSpPr/>
            <p:nvPr/>
          </p:nvSpPr>
          <p:spPr bwMode="auto">
            <a:xfrm>
              <a:off x="15391" y="4176"/>
              <a:ext cx="238" cy="428"/>
            </a:xfrm>
            <a:custGeom>
              <a:avLst/>
              <a:gdLst>
                <a:gd name="T0" fmla="*/ 4 w 40"/>
                <a:gd name="T1" fmla="*/ 72 h 72"/>
                <a:gd name="T2" fmla="*/ 2 w 40"/>
                <a:gd name="T3" fmla="*/ 72 h 72"/>
                <a:gd name="T4" fmla="*/ 0 w 40"/>
                <a:gd name="T5" fmla="*/ 68 h 72"/>
                <a:gd name="T6" fmla="*/ 0 w 40"/>
                <a:gd name="T7" fmla="*/ 4 h 72"/>
                <a:gd name="T8" fmla="*/ 4 w 40"/>
                <a:gd name="T9" fmla="*/ 0 h 72"/>
                <a:gd name="T10" fmla="*/ 8 w 40"/>
                <a:gd name="T11" fmla="*/ 4 h 72"/>
                <a:gd name="T12" fmla="*/ 8 w 40"/>
                <a:gd name="T13" fmla="*/ 58 h 72"/>
                <a:gd name="T14" fmla="*/ 25 w 40"/>
                <a:gd name="T15" fmla="*/ 41 h 72"/>
                <a:gd name="T16" fmla="*/ 31 w 40"/>
                <a:gd name="T17" fmla="*/ 41 h 72"/>
                <a:gd name="T18" fmla="*/ 39 w 40"/>
                <a:gd name="T19" fmla="*/ 49 h 72"/>
                <a:gd name="T20" fmla="*/ 39 w 40"/>
                <a:gd name="T21" fmla="*/ 55 h 72"/>
                <a:gd name="T22" fmla="*/ 33 w 40"/>
                <a:gd name="T23" fmla="*/ 55 h 72"/>
                <a:gd name="T24" fmla="*/ 28 w 40"/>
                <a:gd name="T25" fmla="*/ 50 h 72"/>
                <a:gd name="T26" fmla="*/ 7 w 40"/>
                <a:gd name="T27" fmla="*/ 71 h 72"/>
                <a:gd name="T28" fmla="*/ 4 w 40"/>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72">
                  <a:moveTo>
                    <a:pt x="4" y="72"/>
                  </a:moveTo>
                  <a:cubicBezTo>
                    <a:pt x="3" y="72"/>
                    <a:pt x="3" y="72"/>
                    <a:pt x="2" y="72"/>
                  </a:cubicBezTo>
                  <a:cubicBezTo>
                    <a:pt x="1" y="71"/>
                    <a:pt x="0" y="70"/>
                    <a:pt x="0" y="68"/>
                  </a:cubicBezTo>
                  <a:cubicBezTo>
                    <a:pt x="0" y="4"/>
                    <a:pt x="0" y="4"/>
                    <a:pt x="0" y="4"/>
                  </a:cubicBezTo>
                  <a:cubicBezTo>
                    <a:pt x="0" y="2"/>
                    <a:pt x="2" y="0"/>
                    <a:pt x="4" y="0"/>
                  </a:cubicBezTo>
                  <a:cubicBezTo>
                    <a:pt x="6" y="0"/>
                    <a:pt x="8" y="2"/>
                    <a:pt x="8" y="4"/>
                  </a:cubicBezTo>
                  <a:cubicBezTo>
                    <a:pt x="8" y="58"/>
                    <a:pt x="8" y="58"/>
                    <a:pt x="8" y="58"/>
                  </a:cubicBezTo>
                  <a:cubicBezTo>
                    <a:pt x="25" y="41"/>
                    <a:pt x="25" y="41"/>
                    <a:pt x="25" y="41"/>
                  </a:cubicBezTo>
                  <a:cubicBezTo>
                    <a:pt x="27" y="40"/>
                    <a:pt x="29" y="40"/>
                    <a:pt x="31" y="41"/>
                  </a:cubicBezTo>
                  <a:cubicBezTo>
                    <a:pt x="39" y="49"/>
                    <a:pt x="39" y="49"/>
                    <a:pt x="39" y="49"/>
                  </a:cubicBezTo>
                  <a:cubicBezTo>
                    <a:pt x="40" y="51"/>
                    <a:pt x="40" y="53"/>
                    <a:pt x="39" y="55"/>
                  </a:cubicBezTo>
                  <a:cubicBezTo>
                    <a:pt x="37" y="56"/>
                    <a:pt x="35" y="56"/>
                    <a:pt x="33" y="55"/>
                  </a:cubicBezTo>
                  <a:cubicBezTo>
                    <a:pt x="28" y="50"/>
                    <a:pt x="28" y="50"/>
                    <a:pt x="28" y="50"/>
                  </a:cubicBezTo>
                  <a:cubicBezTo>
                    <a:pt x="7" y="71"/>
                    <a:pt x="7" y="71"/>
                    <a:pt x="7" y="71"/>
                  </a:cubicBezTo>
                  <a:cubicBezTo>
                    <a:pt x="6" y="72"/>
                    <a:pt x="5" y="72"/>
                    <a:pt x="4"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9" name="Freeform 67"/>
            <p:cNvSpPr/>
            <p:nvPr/>
          </p:nvSpPr>
          <p:spPr bwMode="auto">
            <a:xfrm>
              <a:off x="15581" y="4176"/>
              <a:ext cx="330" cy="570"/>
            </a:xfrm>
            <a:custGeom>
              <a:avLst/>
              <a:gdLst>
                <a:gd name="T0" fmla="*/ 52 w 56"/>
                <a:gd name="T1" fmla="*/ 96 h 96"/>
                <a:gd name="T2" fmla="*/ 49 w 56"/>
                <a:gd name="T3" fmla="*/ 95 h 96"/>
                <a:gd name="T4" fmla="*/ 28 w 56"/>
                <a:gd name="T5" fmla="*/ 74 h 96"/>
                <a:gd name="T6" fmla="*/ 7 w 56"/>
                <a:gd name="T7" fmla="*/ 95 h 96"/>
                <a:gd name="T8" fmla="*/ 2 w 56"/>
                <a:gd name="T9" fmla="*/ 96 h 96"/>
                <a:gd name="T10" fmla="*/ 0 w 56"/>
                <a:gd name="T11" fmla="*/ 92 h 96"/>
                <a:gd name="T12" fmla="*/ 0 w 56"/>
                <a:gd name="T13" fmla="*/ 20 h 96"/>
                <a:gd name="T14" fmla="*/ 4 w 56"/>
                <a:gd name="T15" fmla="*/ 16 h 96"/>
                <a:gd name="T16" fmla="*/ 8 w 56"/>
                <a:gd name="T17" fmla="*/ 20 h 96"/>
                <a:gd name="T18" fmla="*/ 8 w 56"/>
                <a:gd name="T19" fmla="*/ 82 h 96"/>
                <a:gd name="T20" fmla="*/ 25 w 56"/>
                <a:gd name="T21" fmla="*/ 65 h 96"/>
                <a:gd name="T22" fmla="*/ 31 w 56"/>
                <a:gd name="T23" fmla="*/ 65 h 96"/>
                <a:gd name="T24" fmla="*/ 48 w 56"/>
                <a:gd name="T25" fmla="*/ 82 h 96"/>
                <a:gd name="T26" fmla="*/ 48 w 56"/>
                <a:gd name="T27" fmla="*/ 4 h 96"/>
                <a:gd name="T28" fmla="*/ 52 w 56"/>
                <a:gd name="T29" fmla="*/ 0 h 96"/>
                <a:gd name="T30" fmla="*/ 56 w 56"/>
                <a:gd name="T31" fmla="*/ 4 h 96"/>
                <a:gd name="T32" fmla="*/ 56 w 56"/>
                <a:gd name="T33" fmla="*/ 92 h 96"/>
                <a:gd name="T34" fmla="*/ 54 w 56"/>
                <a:gd name="T35" fmla="*/ 96 h 96"/>
                <a:gd name="T36" fmla="*/ 52 w 56"/>
                <a:gd name="T3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96">
                  <a:moveTo>
                    <a:pt x="52" y="96"/>
                  </a:moveTo>
                  <a:cubicBezTo>
                    <a:pt x="51" y="96"/>
                    <a:pt x="50" y="96"/>
                    <a:pt x="49" y="95"/>
                  </a:cubicBezTo>
                  <a:cubicBezTo>
                    <a:pt x="28" y="74"/>
                    <a:pt x="28" y="74"/>
                    <a:pt x="28" y="74"/>
                  </a:cubicBezTo>
                  <a:cubicBezTo>
                    <a:pt x="7" y="95"/>
                    <a:pt x="7" y="95"/>
                    <a:pt x="7" y="95"/>
                  </a:cubicBezTo>
                  <a:cubicBezTo>
                    <a:pt x="6" y="96"/>
                    <a:pt x="4" y="96"/>
                    <a:pt x="2" y="96"/>
                  </a:cubicBezTo>
                  <a:cubicBezTo>
                    <a:pt x="1" y="95"/>
                    <a:pt x="0" y="94"/>
                    <a:pt x="0" y="92"/>
                  </a:cubicBezTo>
                  <a:cubicBezTo>
                    <a:pt x="0" y="20"/>
                    <a:pt x="0" y="20"/>
                    <a:pt x="0" y="20"/>
                  </a:cubicBezTo>
                  <a:cubicBezTo>
                    <a:pt x="0" y="18"/>
                    <a:pt x="2" y="16"/>
                    <a:pt x="4" y="16"/>
                  </a:cubicBezTo>
                  <a:cubicBezTo>
                    <a:pt x="6" y="16"/>
                    <a:pt x="8" y="18"/>
                    <a:pt x="8" y="20"/>
                  </a:cubicBezTo>
                  <a:cubicBezTo>
                    <a:pt x="8" y="82"/>
                    <a:pt x="8" y="82"/>
                    <a:pt x="8" y="82"/>
                  </a:cubicBezTo>
                  <a:cubicBezTo>
                    <a:pt x="25" y="65"/>
                    <a:pt x="25" y="65"/>
                    <a:pt x="25" y="65"/>
                  </a:cubicBezTo>
                  <a:cubicBezTo>
                    <a:pt x="27" y="64"/>
                    <a:pt x="29" y="64"/>
                    <a:pt x="31" y="65"/>
                  </a:cubicBezTo>
                  <a:cubicBezTo>
                    <a:pt x="48" y="82"/>
                    <a:pt x="48" y="82"/>
                    <a:pt x="48" y="82"/>
                  </a:cubicBezTo>
                  <a:cubicBezTo>
                    <a:pt x="48" y="4"/>
                    <a:pt x="48" y="4"/>
                    <a:pt x="48" y="4"/>
                  </a:cubicBezTo>
                  <a:cubicBezTo>
                    <a:pt x="48" y="2"/>
                    <a:pt x="50" y="0"/>
                    <a:pt x="52" y="0"/>
                  </a:cubicBezTo>
                  <a:cubicBezTo>
                    <a:pt x="54" y="0"/>
                    <a:pt x="56" y="2"/>
                    <a:pt x="56" y="4"/>
                  </a:cubicBezTo>
                  <a:cubicBezTo>
                    <a:pt x="56" y="92"/>
                    <a:pt x="56" y="92"/>
                    <a:pt x="56" y="92"/>
                  </a:cubicBezTo>
                  <a:cubicBezTo>
                    <a:pt x="56" y="94"/>
                    <a:pt x="55" y="95"/>
                    <a:pt x="54" y="96"/>
                  </a:cubicBezTo>
                  <a:cubicBezTo>
                    <a:pt x="53" y="96"/>
                    <a:pt x="53" y="96"/>
                    <a:pt x="52" y="9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 name="组合 2"/>
          <p:cNvGrpSpPr/>
          <p:nvPr/>
        </p:nvGrpSpPr>
        <p:grpSpPr>
          <a:xfrm>
            <a:off x="9074785" y="4835525"/>
            <a:ext cx="402590" cy="403860"/>
            <a:chOff x="15083" y="5881"/>
            <a:chExt cx="1134" cy="1138"/>
          </a:xfrm>
        </p:grpSpPr>
        <p:sp>
          <p:nvSpPr>
            <p:cNvPr id="119" name="Freeform 124"/>
            <p:cNvSpPr/>
            <p:nvPr/>
          </p:nvSpPr>
          <p:spPr bwMode="auto">
            <a:xfrm>
              <a:off x="15273" y="6499"/>
              <a:ext cx="308" cy="260"/>
            </a:xfrm>
            <a:custGeom>
              <a:avLst/>
              <a:gdLst>
                <a:gd name="T0" fmla="*/ 4 w 52"/>
                <a:gd name="T1" fmla="*/ 44 h 44"/>
                <a:gd name="T2" fmla="*/ 0 w 52"/>
                <a:gd name="T3" fmla="*/ 40 h 44"/>
                <a:gd name="T4" fmla="*/ 0 w 52"/>
                <a:gd name="T5" fmla="*/ 32 h 44"/>
                <a:gd name="T6" fmla="*/ 37 w 52"/>
                <a:gd name="T7" fmla="*/ 0 h 44"/>
                <a:gd name="T8" fmla="*/ 48 w 52"/>
                <a:gd name="T9" fmla="*/ 0 h 44"/>
                <a:gd name="T10" fmla="*/ 52 w 52"/>
                <a:gd name="T11" fmla="*/ 4 h 44"/>
                <a:gd name="T12" fmla="*/ 48 w 52"/>
                <a:gd name="T13" fmla="*/ 8 h 44"/>
                <a:gd name="T14" fmla="*/ 37 w 52"/>
                <a:gd name="T15" fmla="*/ 8 h 44"/>
                <a:gd name="T16" fmla="*/ 8 w 52"/>
                <a:gd name="T17" fmla="*/ 32 h 44"/>
                <a:gd name="T18" fmla="*/ 8 w 52"/>
                <a:gd name="T19" fmla="*/ 40 h 44"/>
                <a:gd name="T20" fmla="*/ 4 w 5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4">
                  <a:moveTo>
                    <a:pt x="4" y="44"/>
                  </a:moveTo>
                  <a:cubicBezTo>
                    <a:pt x="2" y="44"/>
                    <a:pt x="0" y="42"/>
                    <a:pt x="0" y="40"/>
                  </a:cubicBezTo>
                  <a:cubicBezTo>
                    <a:pt x="0" y="32"/>
                    <a:pt x="0" y="32"/>
                    <a:pt x="0" y="32"/>
                  </a:cubicBezTo>
                  <a:cubicBezTo>
                    <a:pt x="0" y="14"/>
                    <a:pt x="20" y="0"/>
                    <a:pt x="37" y="0"/>
                  </a:cubicBezTo>
                  <a:cubicBezTo>
                    <a:pt x="48" y="0"/>
                    <a:pt x="48" y="0"/>
                    <a:pt x="48" y="0"/>
                  </a:cubicBezTo>
                  <a:cubicBezTo>
                    <a:pt x="50" y="0"/>
                    <a:pt x="52" y="2"/>
                    <a:pt x="52" y="4"/>
                  </a:cubicBezTo>
                  <a:cubicBezTo>
                    <a:pt x="52" y="6"/>
                    <a:pt x="50" y="8"/>
                    <a:pt x="48" y="8"/>
                  </a:cubicBezTo>
                  <a:cubicBezTo>
                    <a:pt x="37" y="8"/>
                    <a:pt x="37" y="8"/>
                    <a:pt x="37" y="8"/>
                  </a:cubicBezTo>
                  <a:cubicBezTo>
                    <a:pt x="24" y="8"/>
                    <a:pt x="8" y="19"/>
                    <a:pt x="8" y="32"/>
                  </a:cubicBezTo>
                  <a:cubicBezTo>
                    <a:pt x="8" y="40"/>
                    <a:pt x="8" y="40"/>
                    <a:pt x="8" y="40"/>
                  </a:cubicBezTo>
                  <a:cubicBezTo>
                    <a:pt x="8" y="42"/>
                    <a:pt x="6" y="44"/>
                    <a:pt x="4" y="4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125"/>
            <p:cNvSpPr/>
            <p:nvPr/>
          </p:nvSpPr>
          <p:spPr bwMode="auto">
            <a:xfrm>
              <a:off x="15723" y="6499"/>
              <a:ext cx="308" cy="260"/>
            </a:xfrm>
            <a:custGeom>
              <a:avLst/>
              <a:gdLst>
                <a:gd name="T0" fmla="*/ 48 w 52"/>
                <a:gd name="T1" fmla="*/ 44 h 44"/>
                <a:gd name="T2" fmla="*/ 44 w 52"/>
                <a:gd name="T3" fmla="*/ 40 h 44"/>
                <a:gd name="T4" fmla="*/ 44 w 52"/>
                <a:gd name="T5" fmla="*/ 32 h 44"/>
                <a:gd name="T6" fmla="*/ 19 w 52"/>
                <a:gd name="T7" fmla="*/ 8 h 44"/>
                <a:gd name="T8" fmla="*/ 4 w 52"/>
                <a:gd name="T9" fmla="*/ 8 h 44"/>
                <a:gd name="T10" fmla="*/ 0 w 52"/>
                <a:gd name="T11" fmla="*/ 4 h 44"/>
                <a:gd name="T12" fmla="*/ 4 w 52"/>
                <a:gd name="T13" fmla="*/ 0 h 44"/>
                <a:gd name="T14" fmla="*/ 19 w 52"/>
                <a:gd name="T15" fmla="*/ 0 h 44"/>
                <a:gd name="T16" fmla="*/ 52 w 52"/>
                <a:gd name="T17" fmla="*/ 32 h 44"/>
                <a:gd name="T18" fmla="*/ 52 w 52"/>
                <a:gd name="T19" fmla="*/ 40 h 44"/>
                <a:gd name="T20" fmla="*/ 48 w 52"/>
                <a:gd name="T2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4">
                  <a:moveTo>
                    <a:pt x="48" y="44"/>
                  </a:moveTo>
                  <a:cubicBezTo>
                    <a:pt x="46" y="44"/>
                    <a:pt x="44" y="42"/>
                    <a:pt x="44" y="40"/>
                  </a:cubicBezTo>
                  <a:cubicBezTo>
                    <a:pt x="44" y="32"/>
                    <a:pt x="44" y="32"/>
                    <a:pt x="44" y="32"/>
                  </a:cubicBezTo>
                  <a:cubicBezTo>
                    <a:pt x="44" y="19"/>
                    <a:pt x="32" y="8"/>
                    <a:pt x="19" y="8"/>
                  </a:cubicBezTo>
                  <a:cubicBezTo>
                    <a:pt x="4" y="8"/>
                    <a:pt x="4" y="8"/>
                    <a:pt x="4" y="8"/>
                  </a:cubicBezTo>
                  <a:cubicBezTo>
                    <a:pt x="2" y="8"/>
                    <a:pt x="0" y="6"/>
                    <a:pt x="0" y="4"/>
                  </a:cubicBezTo>
                  <a:cubicBezTo>
                    <a:pt x="0" y="2"/>
                    <a:pt x="2" y="0"/>
                    <a:pt x="4" y="0"/>
                  </a:cubicBezTo>
                  <a:cubicBezTo>
                    <a:pt x="19" y="0"/>
                    <a:pt x="19" y="0"/>
                    <a:pt x="19" y="0"/>
                  </a:cubicBezTo>
                  <a:cubicBezTo>
                    <a:pt x="37" y="0"/>
                    <a:pt x="52" y="15"/>
                    <a:pt x="52" y="32"/>
                  </a:cubicBezTo>
                  <a:cubicBezTo>
                    <a:pt x="52" y="40"/>
                    <a:pt x="52" y="40"/>
                    <a:pt x="52" y="40"/>
                  </a:cubicBezTo>
                  <a:cubicBezTo>
                    <a:pt x="52" y="42"/>
                    <a:pt x="50" y="44"/>
                    <a:pt x="48" y="4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126"/>
            <p:cNvSpPr>
              <a:spLocks noEditPoints="1"/>
            </p:cNvSpPr>
            <p:nvPr/>
          </p:nvSpPr>
          <p:spPr bwMode="auto">
            <a:xfrm>
              <a:off x="15463" y="5976"/>
              <a:ext cx="378" cy="593"/>
            </a:xfrm>
            <a:custGeom>
              <a:avLst/>
              <a:gdLst>
                <a:gd name="T0" fmla="*/ 32 w 64"/>
                <a:gd name="T1" fmla="*/ 100 h 100"/>
                <a:gd name="T2" fmla="*/ 0 w 64"/>
                <a:gd name="T3" fmla="*/ 71 h 100"/>
                <a:gd name="T4" fmla="*/ 0 w 64"/>
                <a:gd name="T5" fmla="*/ 32 h 100"/>
                <a:gd name="T6" fmla="*/ 32 w 64"/>
                <a:gd name="T7" fmla="*/ 0 h 100"/>
                <a:gd name="T8" fmla="*/ 64 w 64"/>
                <a:gd name="T9" fmla="*/ 32 h 100"/>
                <a:gd name="T10" fmla="*/ 64 w 64"/>
                <a:gd name="T11" fmla="*/ 71 h 100"/>
                <a:gd name="T12" fmla="*/ 32 w 64"/>
                <a:gd name="T13" fmla="*/ 100 h 100"/>
                <a:gd name="T14" fmla="*/ 32 w 64"/>
                <a:gd name="T15" fmla="*/ 8 h 100"/>
                <a:gd name="T16" fmla="*/ 8 w 64"/>
                <a:gd name="T17" fmla="*/ 32 h 100"/>
                <a:gd name="T18" fmla="*/ 8 w 64"/>
                <a:gd name="T19" fmla="*/ 71 h 100"/>
                <a:gd name="T20" fmla="*/ 32 w 64"/>
                <a:gd name="T21" fmla="*/ 92 h 100"/>
                <a:gd name="T22" fmla="*/ 56 w 64"/>
                <a:gd name="T23" fmla="*/ 71 h 100"/>
                <a:gd name="T24" fmla="*/ 56 w 64"/>
                <a:gd name="T25" fmla="*/ 32 h 100"/>
                <a:gd name="T26" fmla="*/ 32 w 64"/>
                <a:gd name="T27" fmla="*/ 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100">
                  <a:moveTo>
                    <a:pt x="32" y="100"/>
                  </a:moveTo>
                  <a:cubicBezTo>
                    <a:pt x="13" y="100"/>
                    <a:pt x="0" y="88"/>
                    <a:pt x="0" y="71"/>
                  </a:cubicBezTo>
                  <a:cubicBezTo>
                    <a:pt x="0" y="32"/>
                    <a:pt x="0" y="32"/>
                    <a:pt x="0" y="32"/>
                  </a:cubicBezTo>
                  <a:cubicBezTo>
                    <a:pt x="0" y="14"/>
                    <a:pt x="14" y="0"/>
                    <a:pt x="32" y="0"/>
                  </a:cubicBezTo>
                  <a:cubicBezTo>
                    <a:pt x="50" y="0"/>
                    <a:pt x="64" y="14"/>
                    <a:pt x="64" y="32"/>
                  </a:cubicBezTo>
                  <a:cubicBezTo>
                    <a:pt x="64" y="71"/>
                    <a:pt x="64" y="71"/>
                    <a:pt x="64" y="71"/>
                  </a:cubicBezTo>
                  <a:cubicBezTo>
                    <a:pt x="64" y="88"/>
                    <a:pt x="51" y="100"/>
                    <a:pt x="32" y="100"/>
                  </a:cubicBezTo>
                  <a:close/>
                  <a:moveTo>
                    <a:pt x="32" y="8"/>
                  </a:moveTo>
                  <a:cubicBezTo>
                    <a:pt x="18" y="8"/>
                    <a:pt x="8" y="18"/>
                    <a:pt x="8" y="32"/>
                  </a:cubicBezTo>
                  <a:cubicBezTo>
                    <a:pt x="8" y="71"/>
                    <a:pt x="8" y="71"/>
                    <a:pt x="8" y="71"/>
                  </a:cubicBezTo>
                  <a:cubicBezTo>
                    <a:pt x="8" y="86"/>
                    <a:pt x="20" y="92"/>
                    <a:pt x="32" y="92"/>
                  </a:cubicBezTo>
                  <a:cubicBezTo>
                    <a:pt x="44" y="92"/>
                    <a:pt x="56" y="86"/>
                    <a:pt x="56" y="71"/>
                  </a:cubicBezTo>
                  <a:cubicBezTo>
                    <a:pt x="56" y="32"/>
                    <a:pt x="56" y="32"/>
                    <a:pt x="56" y="32"/>
                  </a:cubicBezTo>
                  <a:cubicBezTo>
                    <a:pt x="56" y="18"/>
                    <a:pt x="46" y="8"/>
                    <a:pt x="32"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127"/>
            <p:cNvSpPr/>
            <p:nvPr/>
          </p:nvSpPr>
          <p:spPr bwMode="auto">
            <a:xfrm>
              <a:off x="15368" y="5881"/>
              <a:ext cx="568" cy="333"/>
            </a:xfrm>
            <a:custGeom>
              <a:avLst/>
              <a:gdLst>
                <a:gd name="T0" fmla="*/ 4 w 96"/>
                <a:gd name="T1" fmla="*/ 56 h 56"/>
                <a:gd name="T2" fmla="*/ 0 w 96"/>
                <a:gd name="T3" fmla="*/ 52 h 56"/>
                <a:gd name="T4" fmla="*/ 0 w 96"/>
                <a:gd name="T5" fmla="*/ 48 h 56"/>
                <a:gd name="T6" fmla="*/ 48 w 96"/>
                <a:gd name="T7" fmla="*/ 0 h 56"/>
                <a:gd name="T8" fmla="*/ 96 w 96"/>
                <a:gd name="T9" fmla="*/ 48 h 56"/>
                <a:gd name="T10" fmla="*/ 92 w 96"/>
                <a:gd name="T11" fmla="*/ 52 h 56"/>
                <a:gd name="T12" fmla="*/ 88 w 96"/>
                <a:gd name="T13" fmla="*/ 48 h 56"/>
                <a:gd name="T14" fmla="*/ 48 w 96"/>
                <a:gd name="T15" fmla="*/ 8 h 56"/>
                <a:gd name="T16" fmla="*/ 8 w 96"/>
                <a:gd name="T17" fmla="*/ 48 h 56"/>
                <a:gd name="T18" fmla="*/ 8 w 96"/>
                <a:gd name="T19" fmla="*/ 52 h 56"/>
                <a:gd name="T20" fmla="*/ 4 w 96"/>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56">
                  <a:moveTo>
                    <a:pt x="4" y="56"/>
                  </a:moveTo>
                  <a:cubicBezTo>
                    <a:pt x="2" y="56"/>
                    <a:pt x="0" y="54"/>
                    <a:pt x="0" y="52"/>
                  </a:cubicBezTo>
                  <a:cubicBezTo>
                    <a:pt x="0" y="48"/>
                    <a:pt x="0" y="48"/>
                    <a:pt x="0" y="48"/>
                  </a:cubicBezTo>
                  <a:cubicBezTo>
                    <a:pt x="0" y="22"/>
                    <a:pt x="22" y="0"/>
                    <a:pt x="48" y="0"/>
                  </a:cubicBezTo>
                  <a:cubicBezTo>
                    <a:pt x="74" y="0"/>
                    <a:pt x="96" y="22"/>
                    <a:pt x="96" y="48"/>
                  </a:cubicBezTo>
                  <a:cubicBezTo>
                    <a:pt x="96" y="50"/>
                    <a:pt x="94" y="52"/>
                    <a:pt x="92" y="52"/>
                  </a:cubicBezTo>
                  <a:cubicBezTo>
                    <a:pt x="90" y="52"/>
                    <a:pt x="88" y="50"/>
                    <a:pt x="88" y="48"/>
                  </a:cubicBezTo>
                  <a:cubicBezTo>
                    <a:pt x="88" y="26"/>
                    <a:pt x="70" y="8"/>
                    <a:pt x="48" y="8"/>
                  </a:cubicBezTo>
                  <a:cubicBezTo>
                    <a:pt x="26" y="8"/>
                    <a:pt x="8" y="26"/>
                    <a:pt x="8" y="48"/>
                  </a:cubicBezTo>
                  <a:cubicBezTo>
                    <a:pt x="8" y="52"/>
                    <a:pt x="8" y="52"/>
                    <a:pt x="8" y="52"/>
                  </a:cubicBezTo>
                  <a:cubicBezTo>
                    <a:pt x="8" y="54"/>
                    <a:pt x="6" y="56"/>
                    <a:pt x="4" y="5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3" name="Freeform 128"/>
            <p:cNvSpPr>
              <a:spLocks noEditPoints="1"/>
            </p:cNvSpPr>
            <p:nvPr/>
          </p:nvSpPr>
          <p:spPr bwMode="auto">
            <a:xfrm>
              <a:off x="15321" y="6166"/>
              <a:ext cx="190" cy="238"/>
            </a:xfrm>
            <a:custGeom>
              <a:avLst/>
              <a:gdLst>
                <a:gd name="T0" fmla="*/ 28 w 32"/>
                <a:gd name="T1" fmla="*/ 40 h 40"/>
                <a:gd name="T2" fmla="*/ 12 w 32"/>
                <a:gd name="T3" fmla="*/ 40 h 40"/>
                <a:gd name="T4" fmla="*/ 0 w 32"/>
                <a:gd name="T5" fmla="*/ 28 h 40"/>
                <a:gd name="T6" fmla="*/ 0 w 32"/>
                <a:gd name="T7" fmla="*/ 12 h 40"/>
                <a:gd name="T8" fmla="*/ 12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12 w 32"/>
                <a:gd name="T21" fmla="*/ 32 h 40"/>
                <a:gd name="T22" fmla="*/ 24 w 32"/>
                <a:gd name="T23" fmla="*/ 32 h 40"/>
                <a:gd name="T24" fmla="*/ 24 w 32"/>
                <a:gd name="T25" fmla="*/ 8 h 40"/>
                <a:gd name="T26" fmla="*/ 12 w 32"/>
                <a:gd name="T27" fmla="*/ 8 h 40"/>
                <a:gd name="T28" fmla="*/ 8 w 32"/>
                <a:gd name="T29" fmla="*/ 8 h 40"/>
                <a:gd name="T30" fmla="*/ 8 w 32"/>
                <a:gd name="T31" fmla="*/ 12 h 40"/>
                <a:gd name="T32" fmla="*/ 8 w 32"/>
                <a:gd name="T33" fmla="*/ 28 h 40"/>
                <a:gd name="T34" fmla="*/ 8 w 32"/>
                <a:gd name="T35" fmla="*/ 32 h 40"/>
                <a:gd name="T36" fmla="*/ 8 w 32"/>
                <a:gd name="T3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40">
                  <a:moveTo>
                    <a:pt x="28" y="40"/>
                  </a:moveTo>
                  <a:cubicBezTo>
                    <a:pt x="12" y="40"/>
                    <a:pt x="12" y="40"/>
                    <a:pt x="12" y="40"/>
                  </a:cubicBezTo>
                  <a:cubicBezTo>
                    <a:pt x="3" y="40"/>
                    <a:pt x="0" y="37"/>
                    <a:pt x="0" y="28"/>
                  </a:cubicBezTo>
                  <a:cubicBezTo>
                    <a:pt x="0" y="12"/>
                    <a:pt x="0" y="12"/>
                    <a:pt x="0" y="12"/>
                  </a:cubicBezTo>
                  <a:cubicBezTo>
                    <a:pt x="0" y="3"/>
                    <a:pt x="3" y="0"/>
                    <a:pt x="12"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8" y="32"/>
                    <a:pt x="9" y="32"/>
                    <a:pt x="12" y="32"/>
                  </a:cubicBezTo>
                  <a:cubicBezTo>
                    <a:pt x="24" y="32"/>
                    <a:pt x="24" y="32"/>
                    <a:pt x="24" y="32"/>
                  </a:cubicBezTo>
                  <a:cubicBezTo>
                    <a:pt x="24" y="8"/>
                    <a:pt x="24" y="8"/>
                    <a:pt x="24" y="8"/>
                  </a:cubicBezTo>
                  <a:cubicBezTo>
                    <a:pt x="12" y="8"/>
                    <a:pt x="12" y="8"/>
                    <a:pt x="12" y="8"/>
                  </a:cubicBezTo>
                  <a:cubicBezTo>
                    <a:pt x="9" y="8"/>
                    <a:pt x="8" y="8"/>
                    <a:pt x="8" y="8"/>
                  </a:cubicBezTo>
                  <a:cubicBezTo>
                    <a:pt x="8" y="8"/>
                    <a:pt x="8" y="9"/>
                    <a:pt x="8" y="12"/>
                  </a:cubicBezTo>
                  <a:cubicBezTo>
                    <a:pt x="8" y="28"/>
                    <a:pt x="8" y="28"/>
                    <a:pt x="8" y="28"/>
                  </a:cubicBezTo>
                  <a:cubicBezTo>
                    <a:pt x="8" y="31"/>
                    <a:pt x="8" y="32"/>
                    <a:pt x="8" y="32"/>
                  </a:cubicBezTo>
                  <a:cubicBezTo>
                    <a:pt x="8" y="32"/>
                    <a:pt x="8" y="32"/>
                    <a:pt x="8" y="3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4" name="Freeform 129"/>
            <p:cNvSpPr>
              <a:spLocks noEditPoints="1"/>
            </p:cNvSpPr>
            <p:nvPr/>
          </p:nvSpPr>
          <p:spPr bwMode="auto">
            <a:xfrm>
              <a:off x="15793" y="6166"/>
              <a:ext cx="190" cy="238"/>
            </a:xfrm>
            <a:custGeom>
              <a:avLst/>
              <a:gdLst>
                <a:gd name="T0" fmla="*/ 20 w 32"/>
                <a:gd name="T1" fmla="*/ 40 h 40"/>
                <a:gd name="T2" fmla="*/ 4 w 32"/>
                <a:gd name="T3" fmla="*/ 40 h 40"/>
                <a:gd name="T4" fmla="*/ 0 w 32"/>
                <a:gd name="T5" fmla="*/ 36 h 40"/>
                <a:gd name="T6" fmla="*/ 0 w 32"/>
                <a:gd name="T7" fmla="*/ 4 h 40"/>
                <a:gd name="T8" fmla="*/ 4 w 32"/>
                <a:gd name="T9" fmla="*/ 0 h 40"/>
                <a:gd name="T10" fmla="*/ 20 w 32"/>
                <a:gd name="T11" fmla="*/ 0 h 40"/>
                <a:gd name="T12" fmla="*/ 32 w 32"/>
                <a:gd name="T13" fmla="*/ 12 h 40"/>
                <a:gd name="T14" fmla="*/ 32 w 32"/>
                <a:gd name="T15" fmla="*/ 28 h 40"/>
                <a:gd name="T16" fmla="*/ 20 w 32"/>
                <a:gd name="T17" fmla="*/ 40 h 40"/>
                <a:gd name="T18" fmla="*/ 8 w 32"/>
                <a:gd name="T19" fmla="*/ 32 h 40"/>
                <a:gd name="T20" fmla="*/ 20 w 32"/>
                <a:gd name="T21" fmla="*/ 32 h 40"/>
                <a:gd name="T22" fmla="*/ 24 w 32"/>
                <a:gd name="T23" fmla="*/ 32 h 40"/>
                <a:gd name="T24" fmla="*/ 24 w 32"/>
                <a:gd name="T25" fmla="*/ 28 h 40"/>
                <a:gd name="T26" fmla="*/ 24 w 32"/>
                <a:gd name="T27" fmla="*/ 12 h 40"/>
                <a:gd name="T28" fmla="*/ 24 w 32"/>
                <a:gd name="T29" fmla="*/ 8 h 40"/>
                <a:gd name="T30" fmla="*/ 20 w 32"/>
                <a:gd name="T31" fmla="*/ 8 h 40"/>
                <a:gd name="T32" fmla="*/ 8 w 32"/>
                <a:gd name="T33" fmla="*/ 8 h 40"/>
                <a:gd name="T34" fmla="*/ 8 w 32"/>
                <a:gd name="T35"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40">
                  <a:moveTo>
                    <a:pt x="20" y="40"/>
                  </a:moveTo>
                  <a:cubicBezTo>
                    <a:pt x="4" y="40"/>
                    <a:pt x="4" y="40"/>
                    <a:pt x="4" y="40"/>
                  </a:cubicBezTo>
                  <a:cubicBezTo>
                    <a:pt x="2" y="40"/>
                    <a:pt x="0" y="38"/>
                    <a:pt x="0" y="36"/>
                  </a:cubicBezTo>
                  <a:cubicBezTo>
                    <a:pt x="0" y="4"/>
                    <a:pt x="0" y="4"/>
                    <a:pt x="0" y="4"/>
                  </a:cubicBezTo>
                  <a:cubicBezTo>
                    <a:pt x="0" y="2"/>
                    <a:pt x="2" y="0"/>
                    <a:pt x="4" y="0"/>
                  </a:cubicBezTo>
                  <a:cubicBezTo>
                    <a:pt x="20" y="0"/>
                    <a:pt x="20" y="0"/>
                    <a:pt x="20" y="0"/>
                  </a:cubicBezTo>
                  <a:cubicBezTo>
                    <a:pt x="29" y="0"/>
                    <a:pt x="32" y="3"/>
                    <a:pt x="32" y="12"/>
                  </a:cubicBezTo>
                  <a:cubicBezTo>
                    <a:pt x="32" y="28"/>
                    <a:pt x="32" y="28"/>
                    <a:pt x="32" y="28"/>
                  </a:cubicBezTo>
                  <a:cubicBezTo>
                    <a:pt x="32" y="37"/>
                    <a:pt x="29" y="40"/>
                    <a:pt x="20" y="40"/>
                  </a:cubicBezTo>
                  <a:close/>
                  <a:moveTo>
                    <a:pt x="8" y="32"/>
                  </a:moveTo>
                  <a:cubicBezTo>
                    <a:pt x="20" y="32"/>
                    <a:pt x="20" y="32"/>
                    <a:pt x="20" y="32"/>
                  </a:cubicBezTo>
                  <a:cubicBezTo>
                    <a:pt x="23" y="32"/>
                    <a:pt x="24" y="32"/>
                    <a:pt x="24" y="32"/>
                  </a:cubicBezTo>
                  <a:cubicBezTo>
                    <a:pt x="24" y="32"/>
                    <a:pt x="24" y="31"/>
                    <a:pt x="24" y="28"/>
                  </a:cubicBezTo>
                  <a:cubicBezTo>
                    <a:pt x="24" y="12"/>
                    <a:pt x="24" y="12"/>
                    <a:pt x="24" y="12"/>
                  </a:cubicBezTo>
                  <a:cubicBezTo>
                    <a:pt x="24" y="9"/>
                    <a:pt x="24" y="8"/>
                    <a:pt x="24" y="8"/>
                  </a:cubicBezTo>
                  <a:cubicBezTo>
                    <a:pt x="24" y="8"/>
                    <a:pt x="23" y="8"/>
                    <a:pt x="20"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130"/>
            <p:cNvSpPr>
              <a:spLocks noEditPoints="1"/>
            </p:cNvSpPr>
            <p:nvPr/>
          </p:nvSpPr>
          <p:spPr bwMode="auto">
            <a:xfrm>
              <a:off x="15083" y="6829"/>
              <a:ext cx="1135" cy="190"/>
            </a:xfrm>
            <a:custGeom>
              <a:avLst/>
              <a:gdLst>
                <a:gd name="T0" fmla="*/ 188 w 192"/>
                <a:gd name="T1" fmla="*/ 32 h 32"/>
                <a:gd name="T2" fmla="*/ 4 w 192"/>
                <a:gd name="T3" fmla="*/ 32 h 32"/>
                <a:gd name="T4" fmla="*/ 0 w 192"/>
                <a:gd name="T5" fmla="*/ 28 h 32"/>
                <a:gd name="T6" fmla="*/ 0 w 192"/>
                <a:gd name="T7" fmla="*/ 4 h 32"/>
                <a:gd name="T8" fmla="*/ 4 w 192"/>
                <a:gd name="T9" fmla="*/ 0 h 32"/>
                <a:gd name="T10" fmla="*/ 188 w 192"/>
                <a:gd name="T11" fmla="*/ 0 h 32"/>
                <a:gd name="T12" fmla="*/ 192 w 192"/>
                <a:gd name="T13" fmla="*/ 4 h 32"/>
                <a:gd name="T14" fmla="*/ 192 w 192"/>
                <a:gd name="T15" fmla="*/ 28 h 32"/>
                <a:gd name="T16" fmla="*/ 188 w 192"/>
                <a:gd name="T17" fmla="*/ 32 h 32"/>
                <a:gd name="T18" fmla="*/ 8 w 192"/>
                <a:gd name="T19" fmla="*/ 24 h 32"/>
                <a:gd name="T20" fmla="*/ 184 w 192"/>
                <a:gd name="T21" fmla="*/ 24 h 32"/>
                <a:gd name="T22" fmla="*/ 184 w 192"/>
                <a:gd name="T23" fmla="*/ 8 h 32"/>
                <a:gd name="T24" fmla="*/ 8 w 192"/>
                <a:gd name="T25" fmla="*/ 8 h 32"/>
                <a:gd name="T26" fmla="*/ 8 w 192"/>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32">
                  <a:moveTo>
                    <a:pt x="188" y="32"/>
                  </a:moveTo>
                  <a:cubicBezTo>
                    <a:pt x="4" y="32"/>
                    <a:pt x="4" y="32"/>
                    <a:pt x="4" y="32"/>
                  </a:cubicBezTo>
                  <a:cubicBezTo>
                    <a:pt x="2" y="32"/>
                    <a:pt x="0" y="30"/>
                    <a:pt x="0" y="28"/>
                  </a:cubicBezTo>
                  <a:cubicBezTo>
                    <a:pt x="0" y="4"/>
                    <a:pt x="0" y="4"/>
                    <a:pt x="0" y="4"/>
                  </a:cubicBezTo>
                  <a:cubicBezTo>
                    <a:pt x="0" y="2"/>
                    <a:pt x="2" y="0"/>
                    <a:pt x="4" y="0"/>
                  </a:cubicBezTo>
                  <a:cubicBezTo>
                    <a:pt x="188" y="0"/>
                    <a:pt x="188" y="0"/>
                    <a:pt x="188" y="0"/>
                  </a:cubicBezTo>
                  <a:cubicBezTo>
                    <a:pt x="190" y="0"/>
                    <a:pt x="192" y="2"/>
                    <a:pt x="192" y="4"/>
                  </a:cubicBezTo>
                  <a:cubicBezTo>
                    <a:pt x="192" y="28"/>
                    <a:pt x="192" y="28"/>
                    <a:pt x="192" y="28"/>
                  </a:cubicBezTo>
                  <a:cubicBezTo>
                    <a:pt x="192" y="30"/>
                    <a:pt x="190" y="32"/>
                    <a:pt x="188" y="32"/>
                  </a:cubicBezTo>
                  <a:close/>
                  <a:moveTo>
                    <a:pt x="8" y="24"/>
                  </a:moveTo>
                  <a:cubicBezTo>
                    <a:pt x="184" y="24"/>
                    <a:pt x="184" y="24"/>
                    <a:pt x="184" y="24"/>
                  </a:cubicBezTo>
                  <a:cubicBezTo>
                    <a:pt x="184" y="8"/>
                    <a:pt x="184" y="8"/>
                    <a:pt x="184" y="8"/>
                  </a:cubicBezTo>
                  <a:cubicBezTo>
                    <a:pt x="8" y="8"/>
                    <a:pt x="8" y="8"/>
                    <a:pt x="8" y="8"/>
                  </a:cubicBezTo>
                  <a:lnTo>
                    <a:pt x="8" y="24"/>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131"/>
            <p:cNvSpPr>
              <a:spLocks noEditPoints="1"/>
            </p:cNvSpPr>
            <p:nvPr/>
          </p:nvSpPr>
          <p:spPr bwMode="auto">
            <a:xfrm>
              <a:off x="15178" y="6734"/>
              <a:ext cx="425" cy="143"/>
            </a:xfrm>
            <a:custGeom>
              <a:avLst/>
              <a:gdLst>
                <a:gd name="T0" fmla="*/ 68 w 72"/>
                <a:gd name="T1" fmla="*/ 24 h 24"/>
                <a:gd name="T2" fmla="*/ 4 w 72"/>
                <a:gd name="T3" fmla="*/ 24 h 24"/>
                <a:gd name="T4" fmla="*/ 0 w 72"/>
                <a:gd name="T5" fmla="*/ 20 h 24"/>
                <a:gd name="T6" fmla="*/ 0 w 72"/>
                <a:gd name="T7" fmla="*/ 4 h 24"/>
                <a:gd name="T8" fmla="*/ 4 w 72"/>
                <a:gd name="T9" fmla="*/ 0 h 24"/>
                <a:gd name="T10" fmla="*/ 68 w 72"/>
                <a:gd name="T11" fmla="*/ 0 h 24"/>
                <a:gd name="T12" fmla="*/ 72 w 72"/>
                <a:gd name="T13" fmla="*/ 4 h 24"/>
                <a:gd name="T14" fmla="*/ 72 w 72"/>
                <a:gd name="T15" fmla="*/ 20 h 24"/>
                <a:gd name="T16" fmla="*/ 68 w 72"/>
                <a:gd name="T17" fmla="*/ 24 h 24"/>
                <a:gd name="T18" fmla="*/ 8 w 72"/>
                <a:gd name="T19" fmla="*/ 16 h 24"/>
                <a:gd name="T20" fmla="*/ 64 w 72"/>
                <a:gd name="T21" fmla="*/ 16 h 24"/>
                <a:gd name="T22" fmla="*/ 64 w 72"/>
                <a:gd name="T23" fmla="*/ 8 h 24"/>
                <a:gd name="T24" fmla="*/ 8 w 72"/>
                <a:gd name="T25" fmla="*/ 8 h 24"/>
                <a:gd name="T26" fmla="*/ 8 w 72"/>
                <a:gd name="T2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4">
                  <a:moveTo>
                    <a:pt x="68" y="24"/>
                  </a:moveTo>
                  <a:cubicBezTo>
                    <a:pt x="4" y="24"/>
                    <a:pt x="4" y="24"/>
                    <a:pt x="4" y="24"/>
                  </a:cubicBezTo>
                  <a:cubicBezTo>
                    <a:pt x="2" y="24"/>
                    <a:pt x="0" y="22"/>
                    <a:pt x="0" y="20"/>
                  </a:cubicBezTo>
                  <a:cubicBezTo>
                    <a:pt x="0" y="4"/>
                    <a:pt x="0" y="4"/>
                    <a:pt x="0" y="4"/>
                  </a:cubicBezTo>
                  <a:cubicBezTo>
                    <a:pt x="0" y="2"/>
                    <a:pt x="2" y="0"/>
                    <a:pt x="4" y="0"/>
                  </a:cubicBezTo>
                  <a:cubicBezTo>
                    <a:pt x="68" y="0"/>
                    <a:pt x="68" y="0"/>
                    <a:pt x="68" y="0"/>
                  </a:cubicBezTo>
                  <a:cubicBezTo>
                    <a:pt x="70" y="0"/>
                    <a:pt x="72" y="2"/>
                    <a:pt x="72" y="4"/>
                  </a:cubicBezTo>
                  <a:cubicBezTo>
                    <a:pt x="72" y="20"/>
                    <a:pt x="72" y="20"/>
                    <a:pt x="72" y="20"/>
                  </a:cubicBezTo>
                  <a:cubicBezTo>
                    <a:pt x="72" y="22"/>
                    <a:pt x="70" y="24"/>
                    <a:pt x="68" y="24"/>
                  </a:cubicBezTo>
                  <a:close/>
                  <a:moveTo>
                    <a:pt x="8" y="16"/>
                  </a:moveTo>
                  <a:cubicBezTo>
                    <a:pt x="64" y="16"/>
                    <a:pt x="64" y="16"/>
                    <a:pt x="64" y="16"/>
                  </a:cubicBezTo>
                  <a:cubicBezTo>
                    <a:pt x="64" y="8"/>
                    <a:pt x="64" y="8"/>
                    <a:pt x="64" y="8"/>
                  </a:cubicBezTo>
                  <a:cubicBezTo>
                    <a:pt x="8" y="8"/>
                    <a:pt x="8" y="8"/>
                    <a:pt x="8" y="8"/>
                  </a:cubicBezTo>
                  <a:lnTo>
                    <a:pt x="8" y="16"/>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132"/>
            <p:cNvSpPr>
              <a:spLocks noEditPoints="1"/>
            </p:cNvSpPr>
            <p:nvPr/>
          </p:nvSpPr>
          <p:spPr bwMode="auto">
            <a:xfrm>
              <a:off x="15698" y="6734"/>
              <a:ext cx="425" cy="143"/>
            </a:xfrm>
            <a:custGeom>
              <a:avLst/>
              <a:gdLst>
                <a:gd name="T0" fmla="*/ 68 w 72"/>
                <a:gd name="T1" fmla="*/ 24 h 24"/>
                <a:gd name="T2" fmla="*/ 4 w 72"/>
                <a:gd name="T3" fmla="*/ 24 h 24"/>
                <a:gd name="T4" fmla="*/ 0 w 72"/>
                <a:gd name="T5" fmla="*/ 20 h 24"/>
                <a:gd name="T6" fmla="*/ 0 w 72"/>
                <a:gd name="T7" fmla="*/ 4 h 24"/>
                <a:gd name="T8" fmla="*/ 4 w 72"/>
                <a:gd name="T9" fmla="*/ 0 h 24"/>
                <a:gd name="T10" fmla="*/ 68 w 72"/>
                <a:gd name="T11" fmla="*/ 0 h 24"/>
                <a:gd name="T12" fmla="*/ 72 w 72"/>
                <a:gd name="T13" fmla="*/ 4 h 24"/>
                <a:gd name="T14" fmla="*/ 72 w 72"/>
                <a:gd name="T15" fmla="*/ 20 h 24"/>
                <a:gd name="T16" fmla="*/ 68 w 72"/>
                <a:gd name="T17" fmla="*/ 24 h 24"/>
                <a:gd name="T18" fmla="*/ 8 w 72"/>
                <a:gd name="T19" fmla="*/ 16 h 24"/>
                <a:gd name="T20" fmla="*/ 64 w 72"/>
                <a:gd name="T21" fmla="*/ 16 h 24"/>
                <a:gd name="T22" fmla="*/ 64 w 72"/>
                <a:gd name="T23" fmla="*/ 8 h 24"/>
                <a:gd name="T24" fmla="*/ 8 w 72"/>
                <a:gd name="T25" fmla="*/ 8 h 24"/>
                <a:gd name="T26" fmla="*/ 8 w 72"/>
                <a:gd name="T2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24">
                  <a:moveTo>
                    <a:pt x="68" y="24"/>
                  </a:moveTo>
                  <a:cubicBezTo>
                    <a:pt x="4" y="24"/>
                    <a:pt x="4" y="24"/>
                    <a:pt x="4" y="24"/>
                  </a:cubicBezTo>
                  <a:cubicBezTo>
                    <a:pt x="2" y="24"/>
                    <a:pt x="0" y="22"/>
                    <a:pt x="0" y="20"/>
                  </a:cubicBezTo>
                  <a:cubicBezTo>
                    <a:pt x="0" y="4"/>
                    <a:pt x="0" y="4"/>
                    <a:pt x="0" y="4"/>
                  </a:cubicBezTo>
                  <a:cubicBezTo>
                    <a:pt x="0" y="2"/>
                    <a:pt x="2" y="0"/>
                    <a:pt x="4" y="0"/>
                  </a:cubicBezTo>
                  <a:cubicBezTo>
                    <a:pt x="68" y="0"/>
                    <a:pt x="68" y="0"/>
                    <a:pt x="68" y="0"/>
                  </a:cubicBezTo>
                  <a:cubicBezTo>
                    <a:pt x="70" y="0"/>
                    <a:pt x="72" y="2"/>
                    <a:pt x="72" y="4"/>
                  </a:cubicBezTo>
                  <a:cubicBezTo>
                    <a:pt x="72" y="20"/>
                    <a:pt x="72" y="20"/>
                    <a:pt x="72" y="20"/>
                  </a:cubicBezTo>
                  <a:cubicBezTo>
                    <a:pt x="72" y="22"/>
                    <a:pt x="70" y="24"/>
                    <a:pt x="68" y="24"/>
                  </a:cubicBezTo>
                  <a:close/>
                  <a:moveTo>
                    <a:pt x="8" y="16"/>
                  </a:moveTo>
                  <a:cubicBezTo>
                    <a:pt x="64" y="16"/>
                    <a:pt x="64" y="16"/>
                    <a:pt x="64" y="16"/>
                  </a:cubicBezTo>
                  <a:cubicBezTo>
                    <a:pt x="64" y="8"/>
                    <a:pt x="64" y="8"/>
                    <a:pt x="64" y="8"/>
                  </a:cubicBezTo>
                  <a:cubicBezTo>
                    <a:pt x="8" y="8"/>
                    <a:pt x="8" y="8"/>
                    <a:pt x="8" y="8"/>
                  </a:cubicBezTo>
                  <a:lnTo>
                    <a:pt x="8" y="16"/>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8" name="Freeform 133"/>
            <p:cNvSpPr/>
            <p:nvPr/>
          </p:nvSpPr>
          <p:spPr bwMode="auto">
            <a:xfrm>
              <a:off x="15486" y="6096"/>
              <a:ext cx="355" cy="140"/>
            </a:xfrm>
            <a:custGeom>
              <a:avLst/>
              <a:gdLst>
                <a:gd name="T0" fmla="*/ 4 w 60"/>
                <a:gd name="T1" fmla="*/ 24 h 24"/>
                <a:gd name="T2" fmla="*/ 0 w 60"/>
                <a:gd name="T3" fmla="*/ 20 h 24"/>
                <a:gd name="T4" fmla="*/ 4 w 60"/>
                <a:gd name="T5" fmla="*/ 16 h 24"/>
                <a:gd name="T6" fmla="*/ 32 w 60"/>
                <a:gd name="T7" fmla="*/ 4 h 24"/>
                <a:gd name="T8" fmla="*/ 36 w 60"/>
                <a:gd name="T9" fmla="*/ 0 h 24"/>
                <a:gd name="T10" fmla="*/ 40 w 60"/>
                <a:gd name="T11" fmla="*/ 4 h 24"/>
                <a:gd name="T12" fmla="*/ 42 w 60"/>
                <a:gd name="T13" fmla="*/ 7 h 24"/>
                <a:gd name="T14" fmla="*/ 56 w 60"/>
                <a:gd name="T15" fmla="*/ 12 h 24"/>
                <a:gd name="T16" fmla="*/ 60 w 60"/>
                <a:gd name="T17" fmla="*/ 16 h 24"/>
                <a:gd name="T18" fmla="*/ 56 w 60"/>
                <a:gd name="T19" fmla="*/ 20 h 24"/>
                <a:gd name="T20" fmla="*/ 37 w 60"/>
                <a:gd name="T21" fmla="*/ 13 h 24"/>
                <a:gd name="T22" fmla="*/ 36 w 60"/>
                <a:gd name="T23" fmla="*/ 13 h 24"/>
                <a:gd name="T24" fmla="*/ 4 w 60"/>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24">
                  <a:moveTo>
                    <a:pt x="4" y="24"/>
                  </a:moveTo>
                  <a:cubicBezTo>
                    <a:pt x="2" y="24"/>
                    <a:pt x="0" y="22"/>
                    <a:pt x="0" y="20"/>
                  </a:cubicBezTo>
                  <a:cubicBezTo>
                    <a:pt x="0" y="18"/>
                    <a:pt x="2" y="16"/>
                    <a:pt x="4" y="16"/>
                  </a:cubicBezTo>
                  <a:cubicBezTo>
                    <a:pt x="13" y="16"/>
                    <a:pt x="32" y="10"/>
                    <a:pt x="32" y="4"/>
                  </a:cubicBezTo>
                  <a:cubicBezTo>
                    <a:pt x="32" y="2"/>
                    <a:pt x="34" y="0"/>
                    <a:pt x="36" y="0"/>
                  </a:cubicBezTo>
                  <a:cubicBezTo>
                    <a:pt x="38" y="0"/>
                    <a:pt x="40" y="2"/>
                    <a:pt x="40" y="4"/>
                  </a:cubicBezTo>
                  <a:cubicBezTo>
                    <a:pt x="40" y="4"/>
                    <a:pt x="40" y="6"/>
                    <a:pt x="42" y="7"/>
                  </a:cubicBezTo>
                  <a:cubicBezTo>
                    <a:pt x="45" y="10"/>
                    <a:pt x="50" y="12"/>
                    <a:pt x="56" y="12"/>
                  </a:cubicBezTo>
                  <a:cubicBezTo>
                    <a:pt x="58" y="12"/>
                    <a:pt x="60" y="13"/>
                    <a:pt x="60" y="16"/>
                  </a:cubicBezTo>
                  <a:cubicBezTo>
                    <a:pt x="60" y="18"/>
                    <a:pt x="59" y="20"/>
                    <a:pt x="56" y="20"/>
                  </a:cubicBezTo>
                  <a:cubicBezTo>
                    <a:pt x="49" y="21"/>
                    <a:pt x="42" y="18"/>
                    <a:pt x="37" y="13"/>
                  </a:cubicBezTo>
                  <a:cubicBezTo>
                    <a:pt x="37" y="13"/>
                    <a:pt x="36" y="13"/>
                    <a:pt x="36" y="13"/>
                  </a:cubicBezTo>
                  <a:cubicBezTo>
                    <a:pt x="28" y="21"/>
                    <a:pt x="10" y="24"/>
                    <a:pt x="4"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 name="组合 5"/>
          <p:cNvGrpSpPr/>
          <p:nvPr/>
        </p:nvGrpSpPr>
        <p:grpSpPr>
          <a:xfrm>
            <a:off x="10536238" y="4835208"/>
            <a:ext cx="403225" cy="404495"/>
            <a:chOff x="17353" y="5881"/>
            <a:chExt cx="1135" cy="1138"/>
          </a:xfrm>
        </p:grpSpPr>
        <p:sp>
          <p:nvSpPr>
            <p:cNvPr id="139" name="Freeform 177"/>
            <p:cNvSpPr/>
            <p:nvPr/>
          </p:nvSpPr>
          <p:spPr bwMode="auto">
            <a:xfrm>
              <a:off x="17353" y="5881"/>
              <a:ext cx="898" cy="1138"/>
            </a:xfrm>
            <a:custGeom>
              <a:avLst/>
              <a:gdLst>
                <a:gd name="T0" fmla="*/ 148 w 152"/>
                <a:gd name="T1" fmla="*/ 192 h 192"/>
                <a:gd name="T2" fmla="*/ 4 w 152"/>
                <a:gd name="T3" fmla="*/ 192 h 192"/>
                <a:gd name="T4" fmla="*/ 0 w 152"/>
                <a:gd name="T5" fmla="*/ 188 h 192"/>
                <a:gd name="T6" fmla="*/ 0 w 152"/>
                <a:gd name="T7" fmla="*/ 4 h 192"/>
                <a:gd name="T8" fmla="*/ 4 w 152"/>
                <a:gd name="T9" fmla="*/ 0 h 192"/>
                <a:gd name="T10" fmla="*/ 148 w 152"/>
                <a:gd name="T11" fmla="*/ 0 h 192"/>
                <a:gd name="T12" fmla="*/ 152 w 152"/>
                <a:gd name="T13" fmla="*/ 4 h 192"/>
                <a:gd name="T14" fmla="*/ 152 w 152"/>
                <a:gd name="T15" fmla="*/ 80 h 192"/>
                <a:gd name="T16" fmla="*/ 148 w 152"/>
                <a:gd name="T17" fmla="*/ 84 h 192"/>
                <a:gd name="T18" fmla="*/ 144 w 152"/>
                <a:gd name="T19" fmla="*/ 80 h 192"/>
                <a:gd name="T20" fmla="*/ 144 w 152"/>
                <a:gd name="T21" fmla="*/ 8 h 192"/>
                <a:gd name="T22" fmla="*/ 8 w 152"/>
                <a:gd name="T23" fmla="*/ 8 h 192"/>
                <a:gd name="T24" fmla="*/ 8 w 152"/>
                <a:gd name="T25" fmla="*/ 184 h 192"/>
                <a:gd name="T26" fmla="*/ 144 w 152"/>
                <a:gd name="T27" fmla="*/ 184 h 192"/>
                <a:gd name="T28" fmla="*/ 144 w 152"/>
                <a:gd name="T29" fmla="*/ 164 h 192"/>
                <a:gd name="T30" fmla="*/ 148 w 152"/>
                <a:gd name="T31" fmla="*/ 160 h 192"/>
                <a:gd name="T32" fmla="*/ 152 w 152"/>
                <a:gd name="T33" fmla="*/ 164 h 192"/>
                <a:gd name="T34" fmla="*/ 152 w 152"/>
                <a:gd name="T35" fmla="*/ 188 h 192"/>
                <a:gd name="T36" fmla="*/ 148 w 152"/>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2" h="192">
                  <a:moveTo>
                    <a:pt x="148" y="192"/>
                  </a:moveTo>
                  <a:cubicBezTo>
                    <a:pt x="4" y="192"/>
                    <a:pt x="4" y="192"/>
                    <a:pt x="4" y="192"/>
                  </a:cubicBezTo>
                  <a:cubicBezTo>
                    <a:pt x="2" y="192"/>
                    <a:pt x="0" y="190"/>
                    <a:pt x="0" y="188"/>
                  </a:cubicBezTo>
                  <a:cubicBezTo>
                    <a:pt x="0" y="4"/>
                    <a:pt x="0" y="4"/>
                    <a:pt x="0" y="4"/>
                  </a:cubicBezTo>
                  <a:cubicBezTo>
                    <a:pt x="0" y="2"/>
                    <a:pt x="2" y="0"/>
                    <a:pt x="4" y="0"/>
                  </a:cubicBezTo>
                  <a:cubicBezTo>
                    <a:pt x="148" y="0"/>
                    <a:pt x="148" y="0"/>
                    <a:pt x="148" y="0"/>
                  </a:cubicBezTo>
                  <a:cubicBezTo>
                    <a:pt x="150" y="0"/>
                    <a:pt x="152" y="2"/>
                    <a:pt x="152" y="4"/>
                  </a:cubicBezTo>
                  <a:cubicBezTo>
                    <a:pt x="152" y="80"/>
                    <a:pt x="152" y="80"/>
                    <a:pt x="152" y="80"/>
                  </a:cubicBezTo>
                  <a:cubicBezTo>
                    <a:pt x="152" y="82"/>
                    <a:pt x="150" y="84"/>
                    <a:pt x="148" y="84"/>
                  </a:cubicBezTo>
                  <a:cubicBezTo>
                    <a:pt x="146" y="84"/>
                    <a:pt x="144" y="82"/>
                    <a:pt x="144" y="80"/>
                  </a:cubicBezTo>
                  <a:cubicBezTo>
                    <a:pt x="144" y="8"/>
                    <a:pt x="144" y="8"/>
                    <a:pt x="144" y="8"/>
                  </a:cubicBezTo>
                  <a:cubicBezTo>
                    <a:pt x="8" y="8"/>
                    <a:pt x="8" y="8"/>
                    <a:pt x="8" y="8"/>
                  </a:cubicBezTo>
                  <a:cubicBezTo>
                    <a:pt x="8" y="184"/>
                    <a:pt x="8" y="184"/>
                    <a:pt x="8" y="184"/>
                  </a:cubicBezTo>
                  <a:cubicBezTo>
                    <a:pt x="144" y="184"/>
                    <a:pt x="144" y="184"/>
                    <a:pt x="144" y="184"/>
                  </a:cubicBezTo>
                  <a:cubicBezTo>
                    <a:pt x="144" y="164"/>
                    <a:pt x="144" y="164"/>
                    <a:pt x="144" y="164"/>
                  </a:cubicBezTo>
                  <a:cubicBezTo>
                    <a:pt x="144" y="162"/>
                    <a:pt x="146" y="160"/>
                    <a:pt x="148" y="160"/>
                  </a:cubicBezTo>
                  <a:cubicBezTo>
                    <a:pt x="150" y="160"/>
                    <a:pt x="152" y="162"/>
                    <a:pt x="152" y="164"/>
                  </a:cubicBezTo>
                  <a:cubicBezTo>
                    <a:pt x="152" y="188"/>
                    <a:pt x="152" y="188"/>
                    <a:pt x="152" y="188"/>
                  </a:cubicBezTo>
                  <a:cubicBezTo>
                    <a:pt x="152" y="190"/>
                    <a:pt x="150" y="192"/>
                    <a:pt x="148" y="19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178"/>
            <p:cNvSpPr/>
            <p:nvPr/>
          </p:nvSpPr>
          <p:spPr bwMode="auto">
            <a:xfrm>
              <a:off x="17448" y="5976"/>
              <a:ext cx="710" cy="758"/>
            </a:xfrm>
            <a:custGeom>
              <a:avLst/>
              <a:gdLst>
                <a:gd name="T0" fmla="*/ 76 w 120"/>
                <a:gd name="T1" fmla="*/ 128 h 128"/>
                <a:gd name="T2" fmla="*/ 4 w 120"/>
                <a:gd name="T3" fmla="*/ 128 h 128"/>
                <a:gd name="T4" fmla="*/ 0 w 120"/>
                <a:gd name="T5" fmla="*/ 124 h 128"/>
                <a:gd name="T6" fmla="*/ 0 w 120"/>
                <a:gd name="T7" fmla="*/ 4 h 128"/>
                <a:gd name="T8" fmla="*/ 4 w 120"/>
                <a:gd name="T9" fmla="*/ 0 h 128"/>
                <a:gd name="T10" fmla="*/ 116 w 120"/>
                <a:gd name="T11" fmla="*/ 0 h 128"/>
                <a:gd name="T12" fmla="*/ 120 w 120"/>
                <a:gd name="T13" fmla="*/ 4 h 128"/>
                <a:gd name="T14" fmla="*/ 120 w 120"/>
                <a:gd name="T15" fmla="*/ 72 h 128"/>
                <a:gd name="T16" fmla="*/ 116 w 120"/>
                <a:gd name="T17" fmla="*/ 76 h 128"/>
                <a:gd name="T18" fmla="*/ 112 w 120"/>
                <a:gd name="T19" fmla="*/ 72 h 128"/>
                <a:gd name="T20" fmla="*/ 112 w 120"/>
                <a:gd name="T21" fmla="*/ 8 h 128"/>
                <a:gd name="T22" fmla="*/ 8 w 120"/>
                <a:gd name="T23" fmla="*/ 8 h 128"/>
                <a:gd name="T24" fmla="*/ 8 w 120"/>
                <a:gd name="T25" fmla="*/ 120 h 128"/>
                <a:gd name="T26" fmla="*/ 76 w 120"/>
                <a:gd name="T27" fmla="*/ 120 h 128"/>
                <a:gd name="T28" fmla="*/ 80 w 120"/>
                <a:gd name="T29" fmla="*/ 124 h 128"/>
                <a:gd name="T30" fmla="*/ 76 w 120"/>
                <a:gd name="T3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128">
                  <a:moveTo>
                    <a:pt x="76" y="128"/>
                  </a:moveTo>
                  <a:cubicBezTo>
                    <a:pt x="4" y="128"/>
                    <a:pt x="4" y="128"/>
                    <a:pt x="4" y="128"/>
                  </a:cubicBezTo>
                  <a:cubicBezTo>
                    <a:pt x="2" y="128"/>
                    <a:pt x="0" y="126"/>
                    <a:pt x="0" y="124"/>
                  </a:cubicBezTo>
                  <a:cubicBezTo>
                    <a:pt x="0" y="4"/>
                    <a:pt x="0" y="4"/>
                    <a:pt x="0" y="4"/>
                  </a:cubicBezTo>
                  <a:cubicBezTo>
                    <a:pt x="0" y="2"/>
                    <a:pt x="2" y="0"/>
                    <a:pt x="4" y="0"/>
                  </a:cubicBezTo>
                  <a:cubicBezTo>
                    <a:pt x="116" y="0"/>
                    <a:pt x="116" y="0"/>
                    <a:pt x="116" y="0"/>
                  </a:cubicBezTo>
                  <a:cubicBezTo>
                    <a:pt x="118" y="0"/>
                    <a:pt x="120" y="2"/>
                    <a:pt x="120" y="4"/>
                  </a:cubicBezTo>
                  <a:cubicBezTo>
                    <a:pt x="120" y="72"/>
                    <a:pt x="120" y="72"/>
                    <a:pt x="120" y="72"/>
                  </a:cubicBezTo>
                  <a:cubicBezTo>
                    <a:pt x="120" y="74"/>
                    <a:pt x="118" y="76"/>
                    <a:pt x="116" y="76"/>
                  </a:cubicBezTo>
                  <a:cubicBezTo>
                    <a:pt x="114" y="76"/>
                    <a:pt x="112" y="74"/>
                    <a:pt x="112" y="72"/>
                  </a:cubicBezTo>
                  <a:cubicBezTo>
                    <a:pt x="112" y="8"/>
                    <a:pt x="112" y="8"/>
                    <a:pt x="112" y="8"/>
                  </a:cubicBezTo>
                  <a:cubicBezTo>
                    <a:pt x="8" y="8"/>
                    <a:pt x="8" y="8"/>
                    <a:pt x="8" y="8"/>
                  </a:cubicBezTo>
                  <a:cubicBezTo>
                    <a:pt x="8" y="120"/>
                    <a:pt x="8" y="120"/>
                    <a:pt x="8" y="120"/>
                  </a:cubicBezTo>
                  <a:cubicBezTo>
                    <a:pt x="76" y="120"/>
                    <a:pt x="76" y="120"/>
                    <a:pt x="76" y="120"/>
                  </a:cubicBezTo>
                  <a:cubicBezTo>
                    <a:pt x="78" y="120"/>
                    <a:pt x="80" y="122"/>
                    <a:pt x="80" y="124"/>
                  </a:cubicBezTo>
                  <a:cubicBezTo>
                    <a:pt x="80" y="126"/>
                    <a:pt x="78" y="128"/>
                    <a:pt x="76" y="1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179"/>
            <p:cNvSpPr>
              <a:spLocks noEditPoints="1"/>
            </p:cNvSpPr>
            <p:nvPr/>
          </p:nvSpPr>
          <p:spPr bwMode="auto">
            <a:xfrm>
              <a:off x="17731" y="6781"/>
              <a:ext cx="143" cy="14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8"/>
                  </a:moveTo>
                  <a:cubicBezTo>
                    <a:pt x="10" y="8"/>
                    <a:pt x="8" y="10"/>
                    <a:pt x="8" y="12"/>
                  </a:cubicBezTo>
                  <a:cubicBezTo>
                    <a:pt x="8" y="14"/>
                    <a:pt x="10" y="16"/>
                    <a:pt x="12" y="16"/>
                  </a:cubicBezTo>
                  <a:cubicBezTo>
                    <a:pt x="14" y="16"/>
                    <a:pt x="16" y="14"/>
                    <a:pt x="16" y="12"/>
                  </a:cubicBezTo>
                  <a:cubicBezTo>
                    <a:pt x="16" y="10"/>
                    <a:pt x="14" y="8"/>
                    <a:pt x="12"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180"/>
            <p:cNvSpPr>
              <a:spLocks noEditPoints="1"/>
            </p:cNvSpPr>
            <p:nvPr/>
          </p:nvSpPr>
          <p:spPr bwMode="auto">
            <a:xfrm>
              <a:off x="17786" y="6314"/>
              <a:ext cx="703" cy="563"/>
            </a:xfrm>
            <a:custGeom>
              <a:avLst/>
              <a:gdLst>
                <a:gd name="T0" fmla="*/ 5 w 119"/>
                <a:gd name="T1" fmla="*/ 5 h 95"/>
                <a:gd name="T2" fmla="*/ 112 w 119"/>
                <a:gd name="T3" fmla="*/ 27 h 95"/>
                <a:gd name="T4" fmla="*/ 24 w 119"/>
                <a:gd name="T5" fmla="*/ 67 h 95"/>
                <a:gd name="T6" fmla="*/ 83 w 119"/>
                <a:gd name="T7" fmla="*/ 11 h 95"/>
                <a:gd name="T8" fmla="*/ 62 w 119"/>
                <a:gd name="T9" fmla="*/ 23 h 95"/>
                <a:gd name="T10" fmla="*/ 63 w 119"/>
                <a:gd name="T11" fmla="*/ 24 h 95"/>
                <a:gd name="T12" fmla="*/ 63 w 119"/>
                <a:gd name="T13" fmla="*/ 24 h 95"/>
                <a:gd name="T14" fmla="*/ 63 w 119"/>
                <a:gd name="T15" fmla="*/ 25 h 95"/>
                <a:gd name="T16" fmla="*/ 63 w 119"/>
                <a:gd name="T17" fmla="*/ 25 h 95"/>
                <a:gd name="T18" fmla="*/ 63 w 119"/>
                <a:gd name="T19" fmla="*/ 25 h 95"/>
                <a:gd name="T20" fmla="*/ 63 w 119"/>
                <a:gd name="T21" fmla="*/ 25 h 95"/>
                <a:gd name="T22" fmla="*/ 63 w 119"/>
                <a:gd name="T23" fmla="*/ 25 h 95"/>
                <a:gd name="T24" fmla="*/ 63 w 119"/>
                <a:gd name="T25" fmla="*/ 25 h 95"/>
                <a:gd name="T26" fmla="*/ 63 w 119"/>
                <a:gd name="T27" fmla="*/ 25 h 95"/>
                <a:gd name="T28" fmla="*/ 63 w 119"/>
                <a:gd name="T29" fmla="*/ 25 h 95"/>
                <a:gd name="T30" fmla="*/ 63 w 119"/>
                <a:gd name="T31" fmla="*/ 25 h 95"/>
                <a:gd name="T32" fmla="*/ 63 w 119"/>
                <a:gd name="T33" fmla="*/ 25 h 95"/>
                <a:gd name="T34" fmla="*/ 63 w 119"/>
                <a:gd name="T35" fmla="*/ 25 h 95"/>
                <a:gd name="T36" fmla="*/ 63 w 119"/>
                <a:gd name="T37" fmla="*/ 25 h 95"/>
                <a:gd name="T38" fmla="*/ 63 w 119"/>
                <a:gd name="T39" fmla="*/ 25 h 95"/>
                <a:gd name="T40" fmla="*/ 63 w 119"/>
                <a:gd name="T41" fmla="*/ 29 h 95"/>
                <a:gd name="T42" fmla="*/ 62 w 119"/>
                <a:gd name="T43" fmla="*/ 27 h 95"/>
                <a:gd name="T44" fmla="*/ 62 w 119"/>
                <a:gd name="T45" fmla="*/ 29 h 95"/>
                <a:gd name="T46" fmla="*/ 58 w 119"/>
                <a:gd name="T47" fmla="*/ 31 h 95"/>
                <a:gd name="T48" fmla="*/ 58 w 119"/>
                <a:gd name="T49" fmla="*/ 31 h 95"/>
                <a:gd name="T50" fmla="*/ 58 w 119"/>
                <a:gd name="T51" fmla="*/ 31 h 95"/>
                <a:gd name="T52" fmla="*/ 58 w 119"/>
                <a:gd name="T53" fmla="*/ 31 h 95"/>
                <a:gd name="T54" fmla="*/ 58 w 119"/>
                <a:gd name="T55" fmla="*/ 31 h 95"/>
                <a:gd name="T56" fmla="*/ 58 w 119"/>
                <a:gd name="T57" fmla="*/ 31 h 95"/>
                <a:gd name="T58" fmla="*/ 58 w 119"/>
                <a:gd name="T59" fmla="*/ 31 h 95"/>
                <a:gd name="T60" fmla="*/ 57 w 119"/>
                <a:gd name="T61" fmla="*/ 31 h 95"/>
                <a:gd name="T62" fmla="*/ 57 w 119"/>
                <a:gd name="T63" fmla="*/ 31 h 95"/>
                <a:gd name="T64" fmla="*/ 47 w 119"/>
                <a:gd name="T65" fmla="*/ 25 h 95"/>
                <a:gd name="T66" fmla="*/ 47 w 119"/>
                <a:gd name="T67" fmla="*/ 31 h 95"/>
                <a:gd name="T68" fmla="*/ 47 w 119"/>
                <a:gd name="T69" fmla="*/ 31 h 95"/>
                <a:gd name="T70" fmla="*/ 47 w 119"/>
                <a:gd name="T71" fmla="*/ 31 h 95"/>
                <a:gd name="T72" fmla="*/ 47 w 119"/>
                <a:gd name="T73" fmla="*/ 31 h 95"/>
                <a:gd name="T74" fmla="*/ 47 w 119"/>
                <a:gd name="T75" fmla="*/ 31 h 95"/>
                <a:gd name="T76" fmla="*/ 47 w 119"/>
                <a:gd name="T77" fmla="*/ 31 h 95"/>
                <a:gd name="T78" fmla="*/ 47 w 119"/>
                <a:gd name="T79" fmla="*/ 31 h 95"/>
                <a:gd name="T80" fmla="*/ 47 w 119"/>
                <a:gd name="T81" fmla="*/ 31 h 95"/>
                <a:gd name="T82" fmla="*/ 47 w 119"/>
                <a:gd name="T83" fmla="*/ 32 h 95"/>
                <a:gd name="T84" fmla="*/ 47 w 119"/>
                <a:gd name="T85" fmla="*/ 32 h 95"/>
                <a:gd name="T86" fmla="*/ 47 w 119"/>
                <a:gd name="T87" fmla="*/ 32 h 95"/>
                <a:gd name="T88" fmla="*/ 47 w 119"/>
                <a:gd name="T89" fmla="*/ 32 h 95"/>
                <a:gd name="T90" fmla="*/ 47 w 119"/>
                <a:gd name="T91" fmla="*/ 32 h 95"/>
                <a:gd name="T92" fmla="*/ 47 w 119"/>
                <a:gd name="T93" fmla="*/ 32 h 95"/>
                <a:gd name="T94" fmla="*/ 47 w 119"/>
                <a:gd name="T95" fmla="*/ 32 h 95"/>
                <a:gd name="T96" fmla="*/ 47 w 119"/>
                <a:gd name="T97" fmla="*/ 32 h 95"/>
                <a:gd name="T98" fmla="*/ 47 w 119"/>
                <a:gd name="T99" fmla="*/ 32 h 95"/>
                <a:gd name="T100" fmla="*/ 47 w 119"/>
                <a:gd name="T101" fmla="*/ 32 h 95"/>
                <a:gd name="T102" fmla="*/ 45 w 119"/>
                <a:gd name="T103" fmla="*/ 39 h 95"/>
                <a:gd name="T104" fmla="*/ 47 w 119"/>
                <a:gd name="T105" fmla="*/ 38 h 95"/>
                <a:gd name="T106" fmla="*/ 44 w 119"/>
                <a:gd name="T107" fmla="*/ 39 h 95"/>
                <a:gd name="T108" fmla="*/ 44 w 119"/>
                <a:gd name="T109" fmla="*/ 39 h 95"/>
                <a:gd name="T110" fmla="*/ 43 w 119"/>
                <a:gd name="T111" fmla="*/ 39 h 95"/>
                <a:gd name="T112" fmla="*/ 43 w 119"/>
                <a:gd name="T113" fmla="*/ 39 h 95"/>
                <a:gd name="T114" fmla="*/ 51 w 119"/>
                <a:gd name="T115" fmla="*/ 6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9" h="95">
                  <a:moveTo>
                    <a:pt x="83" y="95"/>
                  </a:moveTo>
                  <a:cubicBezTo>
                    <a:pt x="72" y="95"/>
                    <a:pt x="58" y="89"/>
                    <a:pt x="45" y="85"/>
                  </a:cubicBezTo>
                  <a:cubicBezTo>
                    <a:pt x="38" y="82"/>
                    <a:pt x="31" y="80"/>
                    <a:pt x="27" y="79"/>
                  </a:cubicBezTo>
                  <a:cubicBezTo>
                    <a:pt x="20" y="78"/>
                    <a:pt x="16" y="73"/>
                    <a:pt x="16" y="67"/>
                  </a:cubicBezTo>
                  <a:cubicBezTo>
                    <a:pt x="16" y="64"/>
                    <a:pt x="17" y="60"/>
                    <a:pt x="20" y="58"/>
                  </a:cubicBezTo>
                  <a:cubicBezTo>
                    <a:pt x="22" y="56"/>
                    <a:pt x="25" y="54"/>
                    <a:pt x="28" y="54"/>
                  </a:cubicBezTo>
                  <a:cubicBezTo>
                    <a:pt x="37" y="55"/>
                    <a:pt x="37" y="55"/>
                    <a:pt x="37" y="55"/>
                  </a:cubicBezTo>
                  <a:cubicBezTo>
                    <a:pt x="5" y="23"/>
                    <a:pt x="5" y="23"/>
                    <a:pt x="5" y="23"/>
                  </a:cubicBezTo>
                  <a:cubicBezTo>
                    <a:pt x="0" y="18"/>
                    <a:pt x="0" y="10"/>
                    <a:pt x="5" y="5"/>
                  </a:cubicBezTo>
                  <a:cubicBezTo>
                    <a:pt x="9" y="1"/>
                    <a:pt x="17" y="1"/>
                    <a:pt x="22" y="6"/>
                  </a:cubicBezTo>
                  <a:cubicBezTo>
                    <a:pt x="38" y="22"/>
                    <a:pt x="38" y="22"/>
                    <a:pt x="38" y="22"/>
                  </a:cubicBezTo>
                  <a:cubicBezTo>
                    <a:pt x="39" y="21"/>
                    <a:pt x="40" y="20"/>
                    <a:pt x="41" y="19"/>
                  </a:cubicBezTo>
                  <a:cubicBezTo>
                    <a:pt x="44" y="16"/>
                    <a:pt x="49" y="15"/>
                    <a:pt x="53" y="16"/>
                  </a:cubicBezTo>
                  <a:cubicBezTo>
                    <a:pt x="54" y="15"/>
                    <a:pt x="55" y="13"/>
                    <a:pt x="56" y="12"/>
                  </a:cubicBezTo>
                  <a:cubicBezTo>
                    <a:pt x="60" y="8"/>
                    <a:pt x="65" y="7"/>
                    <a:pt x="69" y="9"/>
                  </a:cubicBezTo>
                  <a:cubicBezTo>
                    <a:pt x="70" y="7"/>
                    <a:pt x="70" y="6"/>
                    <a:pt x="72" y="5"/>
                  </a:cubicBezTo>
                  <a:cubicBezTo>
                    <a:pt x="76" y="0"/>
                    <a:pt x="84" y="0"/>
                    <a:pt x="89" y="5"/>
                  </a:cubicBezTo>
                  <a:cubicBezTo>
                    <a:pt x="112" y="27"/>
                    <a:pt x="112" y="27"/>
                    <a:pt x="112" y="27"/>
                  </a:cubicBezTo>
                  <a:cubicBezTo>
                    <a:pt x="115" y="31"/>
                    <a:pt x="117" y="34"/>
                    <a:pt x="119" y="37"/>
                  </a:cubicBezTo>
                  <a:cubicBezTo>
                    <a:pt x="119" y="38"/>
                    <a:pt x="119" y="38"/>
                    <a:pt x="119" y="39"/>
                  </a:cubicBezTo>
                  <a:cubicBezTo>
                    <a:pt x="119" y="59"/>
                    <a:pt x="119" y="59"/>
                    <a:pt x="119" y="59"/>
                  </a:cubicBezTo>
                  <a:cubicBezTo>
                    <a:pt x="119" y="68"/>
                    <a:pt x="114" y="73"/>
                    <a:pt x="114" y="74"/>
                  </a:cubicBezTo>
                  <a:cubicBezTo>
                    <a:pt x="114" y="74"/>
                    <a:pt x="105" y="82"/>
                    <a:pt x="97" y="90"/>
                  </a:cubicBezTo>
                  <a:cubicBezTo>
                    <a:pt x="94" y="93"/>
                    <a:pt x="90" y="95"/>
                    <a:pt x="83" y="95"/>
                  </a:cubicBezTo>
                  <a:close/>
                  <a:moveTo>
                    <a:pt x="28" y="62"/>
                  </a:moveTo>
                  <a:cubicBezTo>
                    <a:pt x="27" y="62"/>
                    <a:pt x="26" y="63"/>
                    <a:pt x="25" y="64"/>
                  </a:cubicBezTo>
                  <a:cubicBezTo>
                    <a:pt x="25" y="64"/>
                    <a:pt x="24" y="66"/>
                    <a:pt x="24" y="67"/>
                  </a:cubicBezTo>
                  <a:cubicBezTo>
                    <a:pt x="24" y="68"/>
                    <a:pt x="24" y="70"/>
                    <a:pt x="29" y="71"/>
                  </a:cubicBezTo>
                  <a:cubicBezTo>
                    <a:pt x="34" y="72"/>
                    <a:pt x="40" y="74"/>
                    <a:pt x="48" y="77"/>
                  </a:cubicBezTo>
                  <a:cubicBezTo>
                    <a:pt x="59" y="81"/>
                    <a:pt x="74" y="87"/>
                    <a:pt x="83" y="87"/>
                  </a:cubicBezTo>
                  <a:cubicBezTo>
                    <a:pt x="87" y="87"/>
                    <a:pt x="90" y="86"/>
                    <a:pt x="92" y="84"/>
                  </a:cubicBezTo>
                  <a:cubicBezTo>
                    <a:pt x="100" y="76"/>
                    <a:pt x="108" y="68"/>
                    <a:pt x="108" y="68"/>
                  </a:cubicBezTo>
                  <a:cubicBezTo>
                    <a:pt x="108" y="68"/>
                    <a:pt x="111" y="65"/>
                    <a:pt x="111" y="59"/>
                  </a:cubicBezTo>
                  <a:cubicBezTo>
                    <a:pt x="111" y="40"/>
                    <a:pt x="111" y="40"/>
                    <a:pt x="111" y="40"/>
                  </a:cubicBezTo>
                  <a:cubicBezTo>
                    <a:pt x="110" y="38"/>
                    <a:pt x="108" y="35"/>
                    <a:pt x="106" y="33"/>
                  </a:cubicBezTo>
                  <a:cubicBezTo>
                    <a:pt x="83" y="11"/>
                    <a:pt x="83" y="11"/>
                    <a:pt x="83" y="11"/>
                  </a:cubicBezTo>
                  <a:cubicBezTo>
                    <a:pt x="83" y="10"/>
                    <a:pt x="81" y="9"/>
                    <a:pt x="80" y="9"/>
                  </a:cubicBezTo>
                  <a:cubicBezTo>
                    <a:pt x="79" y="9"/>
                    <a:pt x="78" y="9"/>
                    <a:pt x="77" y="10"/>
                  </a:cubicBezTo>
                  <a:cubicBezTo>
                    <a:pt x="76" y="12"/>
                    <a:pt x="76" y="14"/>
                    <a:pt x="78" y="16"/>
                  </a:cubicBezTo>
                  <a:cubicBezTo>
                    <a:pt x="79" y="18"/>
                    <a:pt x="79" y="20"/>
                    <a:pt x="78" y="22"/>
                  </a:cubicBezTo>
                  <a:cubicBezTo>
                    <a:pt x="76" y="23"/>
                    <a:pt x="74" y="23"/>
                    <a:pt x="72" y="22"/>
                  </a:cubicBezTo>
                  <a:cubicBezTo>
                    <a:pt x="68" y="18"/>
                    <a:pt x="68" y="18"/>
                    <a:pt x="68" y="18"/>
                  </a:cubicBezTo>
                  <a:cubicBezTo>
                    <a:pt x="67" y="17"/>
                    <a:pt x="66" y="16"/>
                    <a:pt x="65" y="16"/>
                  </a:cubicBezTo>
                  <a:cubicBezTo>
                    <a:pt x="64" y="16"/>
                    <a:pt x="63" y="16"/>
                    <a:pt x="62" y="17"/>
                  </a:cubicBezTo>
                  <a:cubicBezTo>
                    <a:pt x="60" y="19"/>
                    <a:pt x="61" y="22"/>
                    <a:pt x="62" y="23"/>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4"/>
                  </a:cubicBezTo>
                  <a:cubicBezTo>
                    <a:pt x="63" y="24"/>
                    <a:pt x="63" y="24"/>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5"/>
                    <a:pt x="63" y="25"/>
                    <a:pt x="63" y="25"/>
                  </a:cubicBezTo>
                  <a:cubicBezTo>
                    <a:pt x="63" y="27"/>
                    <a:pt x="63" y="28"/>
                    <a:pt x="62" y="29"/>
                  </a:cubicBezTo>
                  <a:cubicBezTo>
                    <a:pt x="62" y="29"/>
                    <a:pt x="62" y="29"/>
                    <a:pt x="62" y="29"/>
                  </a:cubicBezTo>
                  <a:cubicBezTo>
                    <a:pt x="62" y="29"/>
                    <a:pt x="62" y="29"/>
                    <a:pt x="62" y="29"/>
                  </a:cubicBezTo>
                  <a:cubicBezTo>
                    <a:pt x="62"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9"/>
                    <a:pt x="63" y="29"/>
                  </a:cubicBezTo>
                  <a:cubicBezTo>
                    <a:pt x="63" y="29"/>
                    <a:pt x="63" y="27"/>
                    <a:pt x="63" y="27"/>
                  </a:cubicBezTo>
                  <a:cubicBezTo>
                    <a:pt x="63" y="27"/>
                    <a:pt x="63" y="27"/>
                    <a:pt x="63" y="27"/>
                  </a:cubicBezTo>
                  <a:cubicBezTo>
                    <a:pt x="63" y="27"/>
                    <a:pt x="62" y="28"/>
                    <a:pt x="62" y="28"/>
                  </a:cubicBezTo>
                  <a:cubicBezTo>
                    <a:pt x="62" y="28"/>
                    <a:pt x="62" y="28"/>
                    <a:pt x="62" y="28"/>
                  </a:cubicBezTo>
                  <a:cubicBezTo>
                    <a:pt x="62" y="28"/>
                    <a:pt x="62" y="28"/>
                    <a:pt x="62" y="28"/>
                  </a:cubicBezTo>
                  <a:cubicBezTo>
                    <a:pt x="62" y="28"/>
                    <a:pt x="62" y="27"/>
                    <a:pt x="62" y="27"/>
                  </a:cubicBezTo>
                  <a:cubicBezTo>
                    <a:pt x="62" y="27"/>
                    <a:pt x="62" y="27"/>
                    <a:pt x="62" y="27"/>
                  </a:cubicBezTo>
                  <a:cubicBezTo>
                    <a:pt x="62" y="27"/>
                    <a:pt x="62" y="27"/>
                    <a:pt x="62" y="27"/>
                  </a:cubicBezTo>
                  <a:cubicBezTo>
                    <a:pt x="62" y="27"/>
                    <a:pt x="62" y="27"/>
                    <a:pt x="62" y="27"/>
                  </a:cubicBezTo>
                  <a:cubicBezTo>
                    <a:pt x="62" y="27"/>
                    <a:pt x="62" y="27"/>
                    <a:pt x="62" y="27"/>
                  </a:cubicBezTo>
                  <a:cubicBezTo>
                    <a:pt x="62" y="27"/>
                    <a:pt x="62" y="28"/>
                    <a:pt x="62" y="28"/>
                  </a:cubicBezTo>
                  <a:cubicBezTo>
                    <a:pt x="62" y="28"/>
                    <a:pt x="62" y="28"/>
                    <a:pt x="62" y="28"/>
                  </a:cubicBezTo>
                  <a:cubicBezTo>
                    <a:pt x="62" y="28"/>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2" y="29"/>
                    <a:pt x="62" y="29"/>
                    <a:pt x="62" y="29"/>
                  </a:cubicBezTo>
                  <a:cubicBezTo>
                    <a:pt x="61" y="30"/>
                    <a:pt x="59" y="31"/>
                    <a:pt x="58" y="30"/>
                  </a:cubicBezTo>
                  <a:cubicBezTo>
                    <a:pt x="58" y="30"/>
                    <a:pt x="58" y="30"/>
                    <a:pt x="58" y="30"/>
                  </a:cubicBezTo>
                  <a:cubicBezTo>
                    <a:pt x="58" y="30"/>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0"/>
                    <a:pt x="57" y="30"/>
                  </a:cubicBezTo>
                  <a:cubicBezTo>
                    <a:pt x="53" y="25"/>
                    <a:pt x="53" y="25"/>
                    <a:pt x="53" y="25"/>
                  </a:cubicBezTo>
                  <a:cubicBezTo>
                    <a:pt x="52" y="24"/>
                    <a:pt x="50" y="24"/>
                    <a:pt x="49" y="24"/>
                  </a:cubicBezTo>
                  <a:cubicBezTo>
                    <a:pt x="48" y="24"/>
                    <a:pt x="48" y="24"/>
                    <a:pt x="47" y="25"/>
                  </a:cubicBezTo>
                  <a:cubicBezTo>
                    <a:pt x="45" y="26"/>
                    <a:pt x="43" y="29"/>
                    <a:pt x="47" y="31"/>
                  </a:cubicBezTo>
                  <a:cubicBezTo>
                    <a:pt x="47" y="31"/>
                    <a:pt x="47" y="31"/>
                    <a:pt x="47" y="31"/>
                  </a:cubicBezTo>
                  <a:cubicBezTo>
                    <a:pt x="47" y="30"/>
                    <a:pt x="47" y="30"/>
                    <a:pt x="47" y="30"/>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2"/>
                    <a:pt x="47" y="32"/>
                    <a:pt x="47" y="32"/>
                  </a:cubicBezTo>
                  <a:cubicBezTo>
                    <a:pt x="47" y="33"/>
                    <a:pt x="48" y="35"/>
                    <a:pt x="46" y="36"/>
                  </a:cubicBezTo>
                  <a:cubicBezTo>
                    <a:pt x="46" y="37"/>
                    <a:pt x="46" y="38"/>
                    <a:pt x="45" y="38"/>
                  </a:cubicBezTo>
                  <a:cubicBezTo>
                    <a:pt x="45" y="38"/>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5" y="39"/>
                    <a:pt x="45" y="39"/>
                  </a:cubicBezTo>
                  <a:cubicBezTo>
                    <a:pt x="45" y="39"/>
                    <a:pt x="47" y="39"/>
                    <a:pt x="47" y="39"/>
                  </a:cubicBezTo>
                  <a:cubicBezTo>
                    <a:pt x="47" y="38"/>
                    <a:pt x="47" y="38"/>
                    <a:pt x="47" y="38"/>
                  </a:cubicBezTo>
                  <a:cubicBezTo>
                    <a:pt x="47" y="38"/>
                    <a:pt x="46" y="38"/>
                    <a:pt x="46" y="38"/>
                  </a:cubicBezTo>
                  <a:cubicBezTo>
                    <a:pt x="46" y="38"/>
                    <a:pt x="46" y="38"/>
                    <a:pt x="46" y="38"/>
                  </a:cubicBezTo>
                  <a:cubicBezTo>
                    <a:pt x="46" y="38"/>
                    <a:pt x="45" y="38"/>
                    <a:pt x="44" y="38"/>
                  </a:cubicBezTo>
                  <a:cubicBezTo>
                    <a:pt x="44" y="38"/>
                    <a:pt x="44" y="38"/>
                    <a:pt x="44" y="38"/>
                  </a:cubicBezTo>
                  <a:cubicBezTo>
                    <a:pt x="44" y="38"/>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4" y="39"/>
                    <a:pt x="44" y="39"/>
                  </a:cubicBezTo>
                  <a:cubicBezTo>
                    <a:pt x="44"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3" y="39"/>
                    <a:pt x="43" y="39"/>
                    <a:pt x="43" y="39"/>
                  </a:cubicBezTo>
                  <a:cubicBezTo>
                    <a:pt x="42" y="39"/>
                    <a:pt x="42" y="38"/>
                    <a:pt x="41" y="37"/>
                  </a:cubicBezTo>
                  <a:cubicBezTo>
                    <a:pt x="41" y="37"/>
                    <a:pt x="41" y="37"/>
                    <a:pt x="41" y="37"/>
                  </a:cubicBezTo>
                  <a:cubicBezTo>
                    <a:pt x="16" y="11"/>
                    <a:pt x="16" y="11"/>
                    <a:pt x="16" y="11"/>
                  </a:cubicBezTo>
                  <a:cubicBezTo>
                    <a:pt x="14" y="10"/>
                    <a:pt x="12" y="9"/>
                    <a:pt x="10" y="11"/>
                  </a:cubicBezTo>
                  <a:cubicBezTo>
                    <a:pt x="8" y="13"/>
                    <a:pt x="9" y="15"/>
                    <a:pt x="11" y="17"/>
                  </a:cubicBezTo>
                  <a:cubicBezTo>
                    <a:pt x="50" y="56"/>
                    <a:pt x="50" y="56"/>
                    <a:pt x="50" y="56"/>
                  </a:cubicBezTo>
                  <a:cubicBezTo>
                    <a:pt x="51" y="57"/>
                    <a:pt x="51" y="59"/>
                    <a:pt x="51" y="61"/>
                  </a:cubicBezTo>
                  <a:cubicBezTo>
                    <a:pt x="50" y="62"/>
                    <a:pt x="48" y="63"/>
                    <a:pt x="47" y="63"/>
                  </a:cubicBezTo>
                  <a:lnTo>
                    <a:pt x="28" y="6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4" name="Freeform 6"/>
          <p:cNvSpPr>
            <a:spLocks noEditPoints="1"/>
          </p:cNvSpPr>
          <p:nvPr/>
        </p:nvSpPr>
        <p:spPr bwMode="auto">
          <a:xfrm>
            <a:off x="9060180" y="6009005"/>
            <a:ext cx="386080" cy="386080"/>
          </a:xfrm>
          <a:custGeom>
            <a:avLst/>
            <a:gdLst>
              <a:gd name="T0" fmla="*/ 100 w 184"/>
              <a:gd name="T1" fmla="*/ 124 h 184"/>
              <a:gd name="T2" fmla="*/ 140 w 184"/>
              <a:gd name="T3" fmla="*/ 148 h 184"/>
              <a:gd name="T4" fmla="*/ 140 w 184"/>
              <a:gd name="T5" fmla="*/ 116 h 184"/>
              <a:gd name="T6" fmla="*/ 110 w 184"/>
              <a:gd name="T7" fmla="*/ 140 h 184"/>
              <a:gd name="T8" fmla="*/ 110 w 184"/>
              <a:gd name="T9" fmla="*/ 124 h 184"/>
              <a:gd name="T10" fmla="*/ 140 w 184"/>
              <a:gd name="T11" fmla="*/ 138 h 184"/>
              <a:gd name="T12" fmla="*/ 140 w 184"/>
              <a:gd name="T13" fmla="*/ 30 h 184"/>
              <a:gd name="T14" fmla="*/ 126 w 184"/>
              <a:gd name="T15" fmla="*/ 0 h 184"/>
              <a:gd name="T16" fmla="*/ 126 w 184"/>
              <a:gd name="T17" fmla="*/ 40 h 184"/>
              <a:gd name="T18" fmla="*/ 130 w 184"/>
              <a:gd name="T19" fmla="*/ 8 h 184"/>
              <a:gd name="T20" fmla="*/ 130 w 184"/>
              <a:gd name="T21" fmla="*/ 32 h 184"/>
              <a:gd name="T22" fmla="*/ 124 w 184"/>
              <a:gd name="T23" fmla="*/ 10 h 184"/>
              <a:gd name="T24" fmla="*/ 100 w 184"/>
              <a:gd name="T25" fmla="*/ 88 h 184"/>
              <a:gd name="T26" fmla="*/ 148 w 184"/>
              <a:gd name="T27" fmla="*/ 88 h 184"/>
              <a:gd name="T28" fmla="*/ 108 w 184"/>
              <a:gd name="T29" fmla="*/ 64 h 184"/>
              <a:gd name="T30" fmla="*/ 110 w 184"/>
              <a:gd name="T31" fmla="*/ 88 h 184"/>
              <a:gd name="T32" fmla="*/ 110 w 184"/>
              <a:gd name="T33" fmla="*/ 72 h 184"/>
              <a:gd name="T34" fmla="*/ 140 w 184"/>
              <a:gd name="T35" fmla="*/ 86 h 184"/>
              <a:gd name="T36" fmla="*/ 36 w 184"/>
              <a:gd name="T37" fmla="*/ 124 h 184"/>
              <a:gd name="T38" fmla="*/ 76 w 184"/>
              <a:gd name="T39" fmla="*/ 148 h 184"/>
              <a:gd name="T40" fmla="*/ 76 w 184"/>
              <a:gd name="T41" fmla="*/ 116 h 184"/>
              <a:gd name="T42" fmla="*/ 46 w 184"/>
              <a:gd name="T43" fmla="*/ 140 h 184"/>
              <a:gd name="T44" fmla="*/ 46 w 184"/>
              <a:gd name="T45" fmla="*/ 124 h 184"/>
              <a:gd name="T46" fmla="*/ 76 w 184"/>
              <a:gd name="T47" fmla="*/ 138 h 184"/>
              <a:gd name="T48" fmla="*/ 76 w 184"/>
              <a:gd name="T49" fmla="*/ 24 h 184"/>
              <a:gd name="T50" fmla="*/ 168 w 184"/>
              <a:gd name="T51" fmla="*/ 16 h 184"/>
              <a:gd name="T52" fmla="*/ 168 w 184"/>
              <a:gd name="T53" fmla="*/ 24 h 184"/>
              <a:gd name="T54" fmla="*/ 168 w 184"/>
              <a:gd name="T55" fmla="*/ 176 h 184"/>
              <a:gd name="T56" fmla="*/ 8 w 184"/>
              <a:gd name="T57" fmla="*/ 32 h 184"/>
              <a:gd name="T58" fmla="*/ 36 w 184"/>
              <a:gd name="T59" fmla="*/ 16 h 184"/>
              <a:gd name="T60" fmla="*/ 0 w 184"/>
              <a:gd name="T61" fmla="*/ 168 h 184"/>
              <a:gd name="T62" fmla="*/ 184 w 184"/>
              <a:gd name="T63" fmla="*/ 168 h 184"/>
              <a:gd name="T64" fmla="*/ 36 w 184"/>
              <a:gd name="T65" fmla="*/ 88 h 184"/>
              <a:gd name="T66" fmla="*/ 84 w 184"/>
              <a:gd name="T67" fmla="*/ 88 h 184"/>
              <a:gd name="T68" fmla="*/ 44 w 184"/>
              <a:gd name="T69" fmla="*/ 64 h 184"/>
              <a:gd name="T70" fmla="*/ 44 w 184"/>
              <a:gd name="T71" fmla="*/ 74 h 184"/>
              <a:gd name="T72" fmla="*/ 76 w 184"/>
              <a:gd name="T73" fmla="*/ 74 h 184"/>
              <a:gd name="T74" fmla="*/ 46 w 184"/>
              <a:gd name="T75" fmla="*/ 88 h 184"/>
              <a:gd name="T76" fmla="*/ 54 w 184"/>
              <a:gd name="T77" fmla="*/ 40 h 184"/>
              <a:gd name="T78" fmla="*/ 68 w 184"/>
              <a:gd name="T79" fmla="*/ 10 h 184"/>
              <a:gd name="T80" fmla="*/ 44 w 184"/>
              <a:gd name="T81" fmla="*/ 10 h 184"/>
              <a:gd name="T82" fmla="*/ 52 w 184"/>
              <a:gd name="T83" fmla="*/ 10 h 184"/>
              <a:gd name="T84" fmla="*/ 60 w 184"/>
              <a:gd name="T85" fmla="*/ 10 h 184"/>
              <a:gd name="T86" fmla="*/ 54 w 184"/>
              <a:gd name="T87" fmla="*/ 3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 h="184">
                <a:moveTo>
                  <a:pt x="140" y="116"/>
                </a:moveTo>
                <a:cubicBezTo>
                  <a:pt x="108" y="116"/>
                  <a:pt x="108" y="116"/>
                  <a:pt x="108" y="116"/>
                </a:cubicBezTo>
                <a:cubicBezTo>
                  <a:pt x="104" y="116"/>
                  <a:pt x="100" y="120"/>
                  <a:pt x="100" y="124"/>
                </a:cubicBezTo>
                <a:cubicBezTo>
                  <a:pt x="100" y="140"/>
                  <a:pt x="100" y="140"/>
                  <a:pt x="100" y="140"/>
                </a:cubicBezTo>
                <a:cubicBezTo>
                  <a:pt x="100" y="144"/>
                  <a:pt x="104" y="148"/>
                  <a:pt x="108" y="148"/>
                </a:cubicBezTo>
                <a:cubicBezTo>
                  <a:pt x="140" y="148"/>
                  <a:pt x="140" y="148"/>
                  <a:pt x="140" y="148"/>
                </a:cubicBezTo>
                <a:cubicBezTo>
                  <a:pt x="144" y="148"/>
                  <a:pt x="148" y="144"/>
                  <a:pt x="148" y="140"/>
                </a:cubicBezTo>
                <a:cubicBezTo>
                  <a:pt x="148" y="124"/>
                  <a:pt x="148" y="124"/>
                  <a:pt x="148" y="124"/>
                </a:cubicBezTo>
                <a:cubicBezTo>
                  <a:pt x="148" y="120"/>
                  <a:pt x="144" y="116"/>
                  <a:pt x="140" y="116"/>
                </a:cubicBezTo>
                <a:close/>
                <a:moveTo>
                  <a:pt x="140" y="138"/>
                </a:moveTo>
                <a:cubicBezTo>
                  <a:pt x="140" y="139"/>
                  <a:pt x="139" y="140"/>
                  <a:pt x="138" y="140"/>
                </a:cubicBezTo>
                <a:cubicBezTo>
                  <a:pt x="110" y="140"/>
                  <a:pt x="110" y="140"/>
                  <a:pt x="110" y="140"/>
                </a:cubicBezTo>
                <a:cubicBezTo>
                  <a:pt x="109" y="140"/>
                  <a:pt x="108" y="139"/>
                  <a:pt x="108" y="138"/>
                </a:cubicBezTo>
                <a:cubicBezTo>
                  <a:pt x="108" y="126"/>
                  <a:pt x="108" y="126"/>
                  <a:pt x="108" y="126"/>
                </a:cubicBezTo>
                <a:cubicBezTo>
                  <a:pt x="108" y="125"/>
                  <a:pt x="109" y="124"/>
                  <a:pt x="110" y="124"/>
                </a:cubicBezTo>
                <a:cubicBezTo>
                  <a:pt x="138" y="124"/>
                  <a:pt x="138" y="124"/>
                  <a:pt x="138" y="124"/>
                </a:cubicBezTo>
                <a:cubicBezTo>
                  <a:pt x="139" y="124"/>
                  <a:pt x="140" y="125"/>
                  <a:pt x="140" y="126"/>
                </a:cubicBezTo>
                <a:lnTo>
                  <a:pt x="140" y="138"/>
                </a:lnTo>
                <a:close/>
                <a:moveTo>
                  <a:pt x="126" y="40"/>
                </a:moveTo>
                <a:cubicBezTo>
                  <a:pt x="130" y="40"/>
                  <a:pt x="130" y="40"/>
                  <a:pt x="130" y="40"/>
                </a:cubicBezTo>
                <a:cubicBezTo>
                  <a:pt x="136" y="40"/>
                  <a:pt x="140" y="36"/>
                  <a:pt x="140" y="30"/>
                </a:cubicBezTo>
                <a:cubicBezTo>
                  <a:pt x="140" y="10"/>
                  <a:pt x="140" y="10"/>
                  <a:pt x="140" y="10"/>
                </a:cubicBezTo>
                <a:cubicBezTo>
                  <a:pt x="140" y="4"/>
                  <a:pt x="136" y="0"/>
                  <a:pt x="130" y="0"/>
                </a:cubicBezTo>
                <a:cubicBezTo>
                  <a:pt x="126" y="0"/>
                  <a:pt x="126" y="0"/>
                  <a:pt x="126" y="0"/>
                </a:cubicBezTo>
                <a:cubicBezTo>
                  <a:pt x="120" y="0"/>
                  <a:pt x="116" y="4"/>
                  <a:pt x="116" y="10"/>
                </a:cubicBezTo>
                <a:cubicBezTo>
                  <a:pt x="116" y="30"/>
                  <a:pt x="116" y="30"/>
                  <a:pt x="116" y="30"/>
                </a:cubicBezTo>
                <a:cubicBezTo>
                  <a:pt x="116" y="36"/>
                  <a:pt x="120" y="40"/>
                  <a:pt x="126" y="40"/>
                </a:cubicBezTo>
                <a:close/>
                <a:moveTo>
                  <a:pt x="124" y="10"/>
                </a:moveTo>
                <a:cubicBezTo>
                  <a:pt x="124" y="9"/>
                  <a:pt x="125" y="8"/>
                  <a:pt x="126" y="8"/>
                </a:cubicBezTo>
                <a:cubicBezTo>
                  <a:pt x="130" y="8"/>
                  <a:pt x="130" y="8"/>
                  <a:pt x="130" y="8"/>
                </a:cubicBezTo>
                <a:cubicBezTo>
                  <a:pt x="131" y="8"/>
                  <a:pt x="132" y="9"/>
                  <a:pt x="132" y="10"/>
                </a:cubicBezTo>
                <a:cubicBezTo>
                  <a:pt x="132" y="30"/>
                  <a:pt x="132" y="30"/>
                  <a:pt x="132" y="30"/>
                </a:cubicBezTo>
                <a:cubicBezTo>
                  <a:pt x="132" y="31"/>
                  <a:pt x="131" y="32"/>
                  <a:pt x="130" y="32"/>
                </a:cubicBezTo>
                <a:cubicBezTo>
                  <a:pt x="126" y="32"/>
                  <a:pt x="126" y="32"/>
                  <a:pt x="126" y="32"/>
                </a:cubicBezTo>
                <a:cubicBezTo>
                  <a:pt x="125" y="32"/>
                  <a:pt x="124" y="31"/>
                  <a:pt x="124" y="30"/>
                </a:cubicBezTo>
                <a:lnTo>
                  <a:pt x="124" y="10"/>
                </a:lnTo>
                <a:close/>
                <a:moveTo>
                  <a:pt x="108" y="64"/>
                </a:moveTo>
                <a:cubicBezTo>
                  <a:pt x="104" y="64"/>
                  <a:pt x="100" y="68"/>
                  <a:pt x="100" y="72"/>
                </a:cubicBezTo>
                <a:cubicBezTo>
                  <a:pt x="100" y="88"/>
                  <a:pt x="100" y="88"/>
                  <a:pt x="100" y="88"/>
                </a:cubicBezTo>
                <a:cubicBezTo>
                  <a:pt x="100" y="92"/>
                  <a:pt x="104" y="96"/>
                  <a:pt x="108" y="96"/>
                </a:cubicBezTo>
                <a:cubicBezTo>
                  <a:pt x="140" y="96"/>
                  <a:pt x="140" y="96"/>
                  <a:pt x="140" y="96"/>
                </a:cubicBezTo>
                <a:cubicBezTo>
                  <a:pt x="144" y="96"/>
                  <a:pt x="148" y="92"/>
                  <a:pt x="148" y="88"/>
                </a:cubicBezTo>
                <a:cubicBezTo>
                  <a:pt x="148" y="72"/>
                  <a:pt x="148" y="72"/>
                  <a:pt x="148" y="72"/>
                </a:cubicBezTo>
                <a:cubicBezTo>
                  <a:pt x="148" y="68"/>
                  <a:pt x="144" y="64"/>
                  <a:pt x="140" y="64"/>
                </a:cubicBezTo>
                <a:lnTo>
                  <a:pt x="108" y="64"/>
                </a:lnTo>
                <a:close/>
                <a:moveTo>
                  <a:pt x="140" y="86"/>
                </a:moveTo>
                <a:cubicBezTo>
                  <a:pt x="140" y="87"/>
                  <a:pt x="139" y="88"/>
                  <a:pt x="138" y="88"/>
                </a:cubicBezTo>
                <a:cubicBezTo>
                  <a:pt x="110" y="88"/>
                  <a:pt x="110" y="88"/>
                  <a:pt x="110" y="88"/>
                </a:cubicBezTo>
                <a:cubicBezTo>
                  <a:pt x="109" y="88"/>
                  <a:pt x="108" y="87"/>
                  <a:pt x="108" y="86"/>
                </a:cubicBezTo>
                <a:cubicBezTo>
                  <a:pt x="108" y="74"/>
                  <a:pt x="108" y="74"/>
                  <a:pt x="108" y="74"/>
                </a:cubicBezTo>
                <a:cubicBezTo>
                  <a:pt x="108" y="73"/>
                  <a:pt x="109" y="72"/>
                  <a:pt x="110" y="72"/>
                </a:cubicBezTo>
                <a:cubicBezTo>
                  <a:pt x="138" y="72"/>
                  <a:pt x="138" y="72"/>
                  <a:pt x="138" y="72"/>
                </a:cubicBezTo>
                <a:cubicBezTo>
                  <a:pt x="139" y="72"/>
                  <a:pt x="140" y="73"/>
                  <a:pt x="140" y="74"/>
                </a:cubicBezTo>
                <a:lnTo>
                  <a:pt x="140" y="86"/>
                </a:lnTo>
                <a:close/>
                <a:moveTo>
                  <a:pt x="76" y="116"/>
                </a:moveTo>
                <a:cubicBezTo>
                  <a:pt x="44" y="116"/>
                  <a:pt x="44" y="116"/>
                  <a:pt x="44" y="116"/>
                </a:cubicBezTo>
                <a:cubicBezTo>
                  <a:pt x="40" y="116"/>
                  <a:pt x="36" y="120"/>
                  <a:pt x="36" y="124"/>
                </a:cubicBezTo>
                <a:cubicBezTo>
                  <a:pt x="36" y="140"/>
                  <a:pt x="36" y="140"/>
                  <a:pt x="36" y="140"/>
                </a:cubicBezTo>
                <a:cubicBezTo>
                  <a:pt x="36" y="144"/>
                  <a:pt x="40" y="148"/>
                  <a:pt x="44" y="148"/>
                </a:cubicBezTo>
                <a:cubicBezTo>
                  <a:pt x="76" y="148"/>
                  <a:pt x="76" y="148"/>
                  <a:pt x="76" y="148"/>
                </a:cubicBezTo>
                <a:cubicBezTo>
                  <a:pt x="80" y="148"/>
                  <a:pt x="84" y="144"/>
                  <a:pt x="84" y="140"/>
                </a:cubicBezTo>
                <a:cubicBezTo>
                  <a:pt x="84" y="124"/>
                  <a:pt x="84" y="124"/>
                  <a:pt x="84" y="124"/>
                </a:cubicBezTo>
                <a:cubicBezTo>
                  <a:pt x="84" y="120"/>
                  <a:pt x="80" y="116"/>
                  <a:pt x="76" y="116"/>
                </a:cubicBezTo>
                <a:close/>
                <a:moveTo>
                  <a:pt x="76" y="138"/>
                </a:moveTo>
                <a:cubicBezTo>
                  <a:pt x="76" y="139"/>
                  <a:pt x="75" y="140"/>
                  <a:pt x="74" y="140"/>
                </a:cubicBezTo>
                <a:cubicBezTo>
                  <a:pt x="46" y="140"/>
                  <a:pt x="46" y="140"/>
                  <a:pt x="46" y="140"/>
                </a:cubicBezTo>
                <a:cubicBezTo>
                  <a:pt x="45" y="140"/>
                  <a:pt x="44" y="139"/>
                  <a:pt x="44" y="138"/>
                </a:cubicBezTo>
                <a:cubicBezTo>
                  <a:pt x="44" y="126"/>
                  <a:pt x="44" y="126"/>
                  <a:pt x="44" y="126"/>
                </a:cubicBezTo>
                <a:cubicBezTo>
                  <a:pt x="44" y="125"/>
                  <a:pt x="45" y="124"/>
                  <a:pt x="46" y="124"/>
                </a:cubicBezTo>
                <a:cubicBezTo>
                  <a:pt x="74" y="124"/>
                  <a:pt x="74" y="124"/>
                  <a:pt x="74" y="124"/>
                </a:cubicBezTo>
                <a:cubicBezTo>
                  <a:pt x="75" y="124"/>
                  <a:pt x="76" y="125"/>
                  <a:pt x="76" y="126"/>
                </a:cubicBezTo>
                <a:lnTo>
                  <a:pt x="76" y="138"/>
                </a:lnTo>
                <a:close/>
                <a:moveTo>
                  <a:pt x="108" y="16"/>
                </a:moveTo>
                <a:cubicBezTo>
                  <a:pt x="76" y="16"/>
                  <a:pt x="76" y="16"/>
                  <a:pt x="76" y="16"/>
                </a:cubicBezTo>
                <a:cubicBezTo>
                  <a:pt x="76" y="24"/>
                  <a:pt x="76" y="24"/>
                  <a:pt x="76" y="24"/>
                </a:cubicBezTo>
                <a:cubicBezTo>
                  <a:pt x="108" y="24"/>
                  <a:pt x="108" y="24"/>
                  <a:pt x="108" y="24"/>
                </a:cubicBezTo>
                <a:lnTo>
                  <a:pt x="108" y="16"/>
                </a:lnTo>
                <a:close/>
                <a:moveTo>
                  <a:pt x="168" y="16"/>
                </a:moveTo>
                <a:cubicBezTo>
                  <a:pt x="148" y="16"/>
                  <a:pt x="148" y="16"/>
                  <a:pt x="148" y="16"/>
                </a:cubicBezTo>
                <a:cubicBezTo>
                  <a:pt x="148" y="24"/>
                  <a:pt x="148" y="24"/>
                  <a:pt x="148" y="24"/>
                </a:cubicBezTo>
                <a:cubicBezTo>
                  <a:pt x="168" y="24"/>
                  <a:pt x="168" y="24"/>
                  <a:pt x="168" y="24"/>
                </a:cubicBezTo>
                <a:cubicBezTo>
                  <a:pt x="172" y="24"/>
                  <a:pt x="176" y="28"/>
                  <a:pt x="176" y="32"/>
                </a:cubicBezTo>
                <a:cubicBezTo>
                  <a:pt x="176" y="168"/>
                  <a:pt x="176" y="168"/>
                  <a:pt x="176" y="168"/>
                </a:cubicBezTo>
                <a:cubicBezTo>
                  <a:pt x="176" y="172"/>
                  <a:pt x="172" y="176"/>
                  <a:pt x="168" y="176"/>
                </a:cubicBezTo>
                <a:cubicBezTo>
                  <a:pt x="16" y="176"/>
                  <a:pt x="16" y="176"/>
                  <a:pt x="16" y="176"/>
                </a:cubicBezTo>
                <a:cubicBezTo>
                  <a:pt x="12" y="176"/>
                  <a:pt x="8" y="172"/>
                  <a:pt x="8" y="168"/>
                </a:cubicBezTo>
                <a:cubicBezTo>
                  <a:pt x="8" y="32"/>
                  <a:pt x="8" y="32"/>
                  <a:pt x="8" y="32"/>
                </a:cubicBezTo>
                <a:cubicBezTo>
                  <a:pt x="8" y="28"/>
                  <a:pt x="12" y="24"/>
                  <a:pt x="16" y="24"/>
                </a:cubicBezTo>
                <a:cubicBezTo>
                  <a:pt x="36" y="24"/>
                  <a:pt x="36" y="24"/>
                  <a:pt x="36" y="24"/>
                </a:cubicBezTo>
                <a:cubicBezTo>
                  <a:pt x="36" y="16"/>
                  <a:pt x="36" y="16"/>
                  <a:pt x="36" y="16"/>
                </a:cubicBezTo>
                <a:cubicBezTo>
                  <a:pt x="16" y="16"/>
                  <a:pt x="16" y="16"/>
                  <a:pt x="16" y="16"/>
                </a:cubicBezTo>
                <a:cubicBezTo>
                  <a:pt x="7" y="16"/>
                  <a:pt x="0" y="23"/>
                  <a:pt x="0" y="32"/>
                </a:cubicBezTo>
                <a:cubicBezTo>
                  <a:pt x="0" y="168"/>
                  <a:pt x="0" y="168"/>
                  <a:pt x="0" y="168"/>
                </a:cubicBezTo>
                <a:cubicBezTo>
                  <a:pt x="0" y="177"/>
                  <a:pt x="7" y="184"/>
                  <a:pt x="16" y="184"/>
                </a:cubicBezTo>
                <a:cubicBezTo>
                  <a:pt x="168" y="184"/>
                  <a:pt x="168" y="184"/>
                  <a:pt x="168" y="184"/>
                </a:cubicBezTo>
                <a:cubicBezTo>
                  <a:pt x="177" y="184"/>
                  <a:pt x="184" y="177"/>
                  <a:pt x="184" y="168"/>
                </a:cubicBezTo>
                <a:cubicBezTo>
                  <a:pt x="184" y="32"/>
                  <a:pt x="184" y="32"/>
                  <a:pt x="184" y="32"/>
                </a:cubicBezTo>
                <a:cubicBezTo>
                  <a:pt x="184" y="23"/>
                  <a:pt x="177" y="16"/>
                  <a:pt x="168" y="16"/>
                </a:cubicBezTo>
                <a:close/>
                <a:moveTo>
                  <a:pt x="36" y="88"/>
                </a:moveTo>
                <a:cubicBezTo>
                  <a:pt x="36" y="92"/>
                  <a:pt x="40" y="96"/>
                  <a:pt x="44" y="96"/>
                </a:cubicBezTo>
                <a:cubicBezTo>
                  <a:pt x="76" y="96"/>
                  <a:pt x="76" y="96"/>
                  <a:pt x="76" y="96"/>
                </a:cubicBezTo>
                <a:cubicBezTo>
                  <a:pt x="80" y="96"/>
                  <a:pt x="84" y="92"/>
                  <a:pt x="84" y="88"/>
                </a:cubicBezTo>
                <a:cubicBezTo>
                  <a:pt x="84" y="72"/>
                  <a:pt x="84" y="72"/>
                  <a:pt x="84" y="72"/>
                </a:cubicBezTo>
                <a:cubicBezTo>
                  <a:pt x="84" y="68"/>
                  <a:pt x="80" y="64"/>
                  <a:pt x="76" y="64"/>
                </a:cubicBezTo>
                <a:cubicBezTo>
                  <a:pt x="44" y="64"/>
                  <a:pt x="44" y="64"/>
                  <a:pt x="44" y="64"/>
                </a:cubicBezTo>
                <a:cubicBezTo>
                  <a:pt x="40" y="64"/>
                  <a:pt x="36" y="68"/>
                  <a:pt x="36" y="72"/>
                </a:cubicBezTo>
                <a:lnTo>
                  <a:pt x="36" y="88"/>
                </a:lnTo>
                <a:close/>
                <a:moveTo>
                  <a:pt x="44" y="74"/>
                </a:moveTo>
                <a:cubicBezTo>
                  <a:pt x="44" y="73"/>
                  <a:pt x="45" y="72"/>
                  <a:pt x="46" y="72"/>
                </a:cubicBezTo>
                <a:cubicBezTo>
                  <a:pt x="74" y="72"/>
                  <a:pt x="74" y="72"/>
                  <a:pt x="74" y="72"/>
                </a:cubicBezTo>
                <a:cubicBezTo>
                  <a:pt x="75" y="72"/>
                  <a:pt x="76" y="73"/>
                  <a:pt x="76" y="74"/>
                </a:cubicBezTo>
                <a:cubicBezTo>
                  <a:pt x="76" y="86"/>
                  <a:pt x="76" y="86"/>
                  <a:pt x="76" y="86"/>
                </a:cubicBezTo>
                <a:cubicBezTo>
                  <a:pt x="76" y="87"/>
                  <a:pt x="75" y="88"/>
                  <a:pt x="74" y="88"/>
                </a:cubicBezTo>
                <a:cubicBezTo>
                  <a:pt x="46" y="88"/>
                  <a:pt x="46" y="88"/>
                  <a:pt x="46" y="88"/>
                </a:cubicBezTo>
                <a:cubicBezTo>
                  <a:pt x="45" y="88"/>
                  <a:pt x="44" y="87"/>
                  <a:pt x="44" y="86"/>
                </a:cubicBezTo>
                <a:lnTo>
                  <a:pt x="44" y="74"/>
                </a:lnTo>
                <a:close/>
                <a:moveTo>
                  <a:pt x="54" y="40"/>
                </a:moveTo>
                <a:cubicBezTo>
                  <a:pt x="58" y="40"/>
                  <a:pt x="58" y="40"/>
                  <a:pt x="58" y="40"/>
                </a:cubicBezTo>
                <a:cubicBezTo>
                  <a:pt x="64" y="40"/>
                  <a:pt x="68" y="36"/>
                  <a:pt x="68" y="30"/>
                </a:cubicBezTo>
                <a:cubicBezTo>
                  <a:pt x="68" y="10"/>
                  <a:pt x="68" y="10"/>
                  <a:pt x="68" y="10"/>
                </a:cubicBezTo>
                <a:cubicBezTo>
                  <a:pt x="68" y="4"/>
                  <a:pt x="64" y="0"/>
                  <a:pt x="58" y="0"/>
                </a:cubicBezTo>
                <a:cubicBezTo>
                  <a:pt x="54" y="0"/>
                  <a:pt x="54" y="0"/>
                  <a:pt x="54" y="0"/>
                </a:cubicBezTo>
                <a:cubicBezTo>
                  <a:pt x="48" y="0"/>
                  <a:pt x="44" y="4"/>
                  <a:pt x="44" y="10"/>
                </a:cubicBezTo>
                <a:cubicBezTo>
                  <a:pt x="44" y="30"/>
                  <a:pt x="44" y="30"/>
                  <a:pt x="44" y="30"/>
                </a:cubicBezTo>
                <a:cubicBezTo>
                  <a:pt x="44" y="36"/>
                  <a:pt x="48" y="40"/>
                  <a:pt x="54" y="40"/>
                </a:cubicBezTo>
                <a:close/>
                <a:moveTo>
                  <a:pt x="52" y="10"/>
                </a:moveTo>
                <a:cubicBezTo>
                  <a:pt x="52" y="9"/>
                  <a:pt x="53" y="8"/>
                  <a:pt x="54" y="8"/>
                </a:cubicBezTo>
                <a:cubicBezTo>
                  <a:pt x="58" y="8"/>
                  <a:pt x="58" y="8"/>
                  <a:pt x="58" y="8"/>
                </a:cubicBezTo>
                <a:cubicBezTo>
                  <a:pt x="59" y="8"/>
                  <a:pt x="60" y="9"/>
                  <a:pt x="60" y="10"/>
                </a:cubicBezTo>
                <a:cubicBezTo>
                  <a:pt x="60" y="30"/>
                  <a:pt x="60" y="30"/>
                  <a:pt x="60" y="30"/>
                </a:cubicBezTo>
                <a:cubicBezTo>
                  <a:pt x="60" y="31"/>
                  <a:pt x="59" y="32"/>
                  <a:pt x="58" y="32"/>
                </a:cubicBezTo>
                <a:cubicBezTo>
                  <a:pt x="54" y="32"/>
                  <a:pt x="54" y="32"/>
                  <a:pt x="54" y="32"/>
                </a:cubicBezTo>
                <a:cubicBezTo>
                  <a:pt x="53" y="32"/>
                  <a:pt x="52" y="31"/>
                  <a:pt x="52" y="30"/>
                </a:cubicBezTo>
                <a:lnTo>
                  <a:pt x="52" y="10"/>
                </a:lnTo>
                <a:close/>
              </a:path>
            </a:pathLst>
          </a:custGeom>
          <a:solidFill>
            <a:srgbClr val="595959"/>
          </a:solidFill>
          <a:ln>
            <a:solidFill>
              <a:srgbClr val="595959"/>
            </a:solidFill>
          </a:ln>
        </p:spPr>
        <p:txBody>
          <a:bodyPr vert="horz" wrap="square" lIns="91440" tIns="45720" rIns="91440" bIns="45720" numCol="1" anchor="t" anchorCtr="0" compatLnSpc="1"/>
          <a:lstStyle/>
          <a:p>
            <a:endParaRPr lang="zh-CN" altLang="en-US">
              <a:solidFill>
                <a:prstClr val="black"/>
              </a:solidFill>
            </a:endParaRPr>
          </a:p>
        </p:txBody>
      </p:sp>
      <p:grpSp>
        <p:nvGrpSpPr>
          <p:cNvPr id="5" name="组合 4"/>
          <p:cNvGrpSpPr/>
          <p:nvPr/>
        </p:nvGrpSpPr>
        <p:grpSpPr>
          <a:xfrm>
            <a:off x="9060815" y="1574800"/>
            <a:ext cx="218440" cy="353695"/>
            <a:chOff x="15368" y="8154"/>
            <a:chExt cx="614" cy="994"/>
          </a:xfrm>
        </p:grpSpPr>
        <p:sp>
          <p:nvSpPr>
            <p:cNvPr id="143" name="Freeform 189"/>
            <p:cNvSpPr>
              <a:spLocks noEditPoints="1"/>
            </p:cNvSpPr>
            <p:nvPr/>
          </p:nvSpPr>
          <p:spPr bwMode="auto">
            <a:xfrm>
              <a:off x="15416" y="8486"/>
              <a:ext cx="520" cy="663"/>
            </a:xfrm>
            <a:custGeom>
              <a:avLst/>
              <a:gdLst>
                <a:gd name="T0" fmla="*/ 84 w 88"/>
                <a:gd name="T1" fmla="*/ 112 h 112"/>
                <a:gd name="T2" fmla="*/ 4 w 88"/>
                <a:gd name="T3" fmla="*/ 112 h 112"/>
                <a:gd name="T4" fmla="*/ 0 w 88"/>
                <a:gd name="T5" fmla="*/ 108 h 112"/>
                <a:gd name="T6" fmla="*/ 0 w 88"/>
                <a:gd name="T7" fmla="*/ 4 h 112"/>
                <a:gd name="T8" fmla="*/ 4 w 88"/>
                <a:gd name="T9" fmla="*/ 0 h 112"/>
                <a:gd name="T10" fmla="*/ 84 w 88"/>
                <a:gd name="T11" fmla="*/ 0 h 112"/>
                <a:gd name="T12" fmla="*/ 88 w 88"/>
                <a:gd name="T13" fmla="*/ 4 h 112"/>
                <a:gd name="T14" fmla="*/ 88 w 88"/>
                <a:gd name="T15" fmla="*/ 108 h 112"/>
                <a:gd name="T16" fmla="*/ 84 w 88"/>
                <a:gd name="T17" fmla="*/ 112 h 112"/>
                <a:gd name="T18" fmla="*/ 8 w 88"/>
                <a:gd name="T19" fmla="*/ 104 h 112"/>
                <a:gd name="T20" fmla="*/ 80 w 88"/>
                <a:gd name="T21" fmla="*/ 104 h 112"/>
                <a:gd name="T22" fmla="*/ 80 w 88"/>
                <a:gd name="T23" fmla="*/ 8 h 112"/>
                <a:gd name="T24" fmla="*/ 8 w 88"/>
                <a:gd name="T25" fmla="*/ 8 h 112"/>
                <a:gd name="T26" fmla="*/ 8 w 88"/>
                <a:gd name="T27"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12">
                  <a:moveTo>
                    <a:pt x="84" y="112"/>
                  </a:moveTo>
                  <a:cubicBezTo>
                    <a:pt x="4" y="112"/>
                    <a:pt x="4" y="112"/>
                    <a:pt x="4" y="112"/>
                  </a:cubicBezTo>
                  <a:cubicBezTo>
                    <a:pt x="2" y="112"/>
                    <a:pt x="0" y="110"/>
                    <a:pt x="0" y="108"/>
                  </a:cubicBezTo>
                  <a:cubicBezTo>
                    <a:pt x="0" y="4"/>
                    <a:pt x="0" y="4"/>
                    <a:pt x="0" y="4"/>
                  </a:cubicBezTo>
                  <a:cubicBezTo>
                    <a:pt x="0" y="2"/>
                    <a:pt x="2" y="0"/>
                    <a:pt x="4" y="0"/>
                  </a:cubicBezTo>
                  <a:cubicBezTo>
                    <a:pt x="84" y="0"/>
                    <a:pt x="84" y="0"/>
                    <a:pt x="84" y="0"/>
                  </a:cubicBezTo>
                  <a:cubicBezTo>
                    <a:pt x="86" y="0"/>
                    <a:pt x="88" y="2"/>
                    <a:pt x="88" y="4"/>
                  </a:cubicBezTo>
                  <a:cubicBezTo>
                    <a:pt x="88" y="108"/>
                    <a:pt x="88" y="108"/>
                    <a:pt x="88" y="108"/>
                  </a:cubicBezTo>
                  <a:cubicBezTo>
                    <a:pt x="88" y="110"/>
                    <a:pt x="86" y="112"/>
                    <a:pt x="84" y="112"/>
                  </a:cubicBezTo>
                  <a:close/>
                  <a:moveTo>
                    <a:pt x="8" y="104"/>
                  </a:moveTo>
                  <a:cubicBezTo>
                    <a:pt x="80" y="104"/>
                    <a:pt x="80" y="104"/>
                    <a:pt x="80" y="104"/>
                  </a:cubicBezTo>
                  <a:cubicBezTo>
                    <a:pt x="80" y="8"/>
                    <a:pt x="80" y="8"/>
                    <a:pt x="80" y="8"/>
                  </a:cubicBezTo>
                  <a:cubicBezTo>
                    <a:pt x="8" y="8"/>
                    <a:pt x="8" y="8"/>
                    <a:pt x="8" y="8"/>
                  </a:cubicBezTo>
                  <a:lnTo>
                    <a:pt x="8" y="104"/>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4" name="Freeform 190"/>
            <p:cNvSpPr>
              <a:spLocks noEditPoints="1"/>
            </p:cNvSpPr>
            <p:nvPr/>
          </p:nvSpPr>
          <p:spPr bwMode="auto">
            <a:xfrm>
              <a:off x="15368" y="8154"/>
              <a:ext cx="615" cy="380"/>
            </a:xfrm>
            <a:custGeom>
              <a:avLst/>
              <a:gdLst>
                <a:gd name="T0" fmla="*/ 100 w 104"/>
                <a:gd name="T1" fmla="*/ 64 h 64"/>
                <a:gd name="T2" fmla="*/ 4 w 104"/>
                <a:gd name="T3" fmla="*/ 64 h 64"/>
                <a:gd name="T4" fmla="*/ 0 w 104"/>
                <a:gd name="T5" fmla="*/ 60 h 64"/>
                <a:gd name="T6" fmla="*/ 0 w 104"/>
                <a:gd name="T7" fmla="*/ 4 h 64"/>
                <a:gd name="T8" fmla="*/ 4 w 104"/>
                <a:gd name="T9" fmla="*/ 0 h 64"/>
                <a:gd name="T10" fmla="*/ 100 w 104"/>
                <a:gd name="T11" fmla="*/ 0 h 64"/>
                <a:gd name="T12" fmla="*/ 104 w 104"/>
                <a:gd name="T13" fmla="*/ 4 h 64"/>
                <a:gd name="T14" fmla="*/ 104 w 104"/>
                <a:gd name="T15" fmla="*/ 60 h 64"/>
                <a:gd name="T16" fmla="*/ 100 w 104"/>
                <a:gd name="T17" fmla="*/ 64 h 64"/>
                <a:gd name="T18" fmla="*/ 8 w 104"/>
                <a:gd name="T19" fmla="*/ 56 h 64"/>
                <a:gd name="T20" fmla="*/ 96 w 104"/>
                <a:gd name="T21" fmla="*/ 56 h 64"/>
                <a:gd name="T22" fmla="*/ 96 w 104"/>
                <a:gd name="T23" fmla="*/ 8 h 64"/>
                <a:gd name="T24" fmla="*/ 8 w 104"/>
                <a:gd name="T25" fmla="*/ 8 h 64"/>
                <a:gd name="T26" fmla="*/ 8 w 104"/>
                <a:gd name="T2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64">
                  <a:moveTo>
                    <a:pt x="100" y="64"/>
                  </a:moveTo>
                  <a:cubicBezTo>
                    <a:pt x="4" y="64"/>
                    <a:pt x="4" y="64"/>
                    <a:pt x="4" y="64"/>
                  </a:cubicBezTo>
                  <a:cubicBezTo>
                    <a:pt x="2" y="64"/>
                    <a:pt x="0" y="62"/>
                    <a:pt x="0" y="60"/>
                  </a:cubicBezTo>
                  <a:cubicBezTo>
                    <a:pt x="0" y="4"/>
                    <a:pt x="0" y="4"/>
                    <a:pt x="0" y="4"/>
                  </a:cubicBezTo>
                  <a:cubicBezTo>
                    <a:pt x="0" y="2"/>
                    <a:pt x="2" y="0"/>
                    <a:pt x="4" y="0"/>
                  </a:cubicBezTo>
                  <a:cubicBezTo>
                    <a:pt x="100" y="0"/>
                    <a:pt x="100" y="0"/>
                    <a:pt x="100" y="0"/>
                  </a:cubicBezTo>
                  <a:cubicBezTo>
                    <a:pt x="102" y="0"/>
                    <a:pt x="104" y="2"/>
                    <a:pt x="104" y="4"/>
                  </a:cubicBezTo>
                  <a:cubicBezTo>
                    <a:pt x="104" y="60"/>
                    <a:pt x="104" y="60"/>
                    <a:pt x="104" y="60"/>
                  </a:cubicBezTo>
                  <a:cubicBezTo>
                    <a:pt x="104" y="62"/>
                    <a:pt x="102" y="64"/>
                    <a:pt x="100" y="64"/>
                  </a:cubicBezTo>
                  <a:close/>
                  <a:moveTo>
                    <a:pt x="8" y="56"/>
                  </a:moveTo>
                  <a:cubicBezTo>
                    <a:pt x="96" y="56"/>
                    <a:pt x="96" y="56"/>
                    <a:pt x="96" y="56"/>
                  </a:cubicBezTo>
                  <a:cubicBezTo>
                    <a:pt x="96" y="8"/>
                    <a:pt x="96" y="8"/>
                    <a:pt x="96" y="8"/>
                  </a:cubicBezTo>
                  <a:cubicBezTo>
                    <a:pt x="8" y="8"/>
                    <a:pt x="8" y="8"/>
                    <a:pt x="8" y="8"/>
                  </a:cubicBezTo>
                  <a:lnTo>
                    <a:pt x="8" y="56"/>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Freeform 192"/>
            <p:cNvSpPr/>
            <p:nvPr/>
          </p:nvSpPr>
          <p:spPr bwMode="auto">
            <a:xfrm>
              <a:off x="15438" y="9006"/>
              <a:ext cx="498" cy="48"/>
            </a:xfrm>
            <a:custGeom>
              <a:avLst/>
              <a:gdLst>
                <a:gd name="T0" fmla="*/ 80 w 84"/>
                <a:gd name="T1" fmla="*/ 8 h 8"/>
                <a:gd name="T2" fmla="*/ 4 w 84"/>
                <a:gd name="T3" fmla="*/ 8 h 8"/>
                <a:gd name="T4" fmla="*/ 0 w 84"/>
                <a:gd name="T5" fmla="*/ 4 h 8"/>
                <a:gd name="T6" fmla="*/ 4 w 84"/>
                <a:gd name="T7" fmla="*/ 0 h 8"/>
                <a:gd name="T8" fmla="*/ 80 w 84"/>
                <a:gd name="T9" fmla="*/ 0 h 8"/>
                <a:gd name="T10" fmla="*/ 84 w 84"/>
                <a:gd name="T11" fmla="*/ 4 h 8"/>
                <a:gd name="T12" fmla="*/ 80 w 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4" h="8">
                  <a:moveTo>
                    <a:pt x="80" y="8"/>
                  </a:moveTo>
                  <a:cubicBezTo>
                    <a:pt x="4" y="8"/>
                    <a:pt x="4" y="8"/>
                    <a:pt x="4" y="8"/>
                  </a:cubicBezTo>
                  <a:cubicBezTo>
                    <a:pt x="2" y="8"/>
                    <a:pt x="0" y="6"/>
                    <a:pt x="0" y="4"/>
                  </a:cubicBezTo>
                  <a:cubicBezTo>
                    <a:pt x="0" y="2"/>
                    <a:pt x="2" y="0"/>
                    <a:pt x="4" y="0"/>
                  </a:cubicBezTo>
                  <a:cubicBezTo>
                    <a:pt x="80" y="0"/>
                    <a:pt x="80" y="0"/>
                    <a:pt x="80" y="0"/>
                  </a:cubicBezTo>
                  <a:cubicBezTo>
                    <a:pt x="82" y="0"/>
                    <a:pt x="84" y="2"/>
                    <a:pt x="84" y="4"/>
                  </a:cubicBezTo>
                  <a:cubicBezTo>
                    <a:pt x="84" y="6"/>
                    <a:pt x="82" y="8"/>
                    <a:pt x="8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Freeform 193"/>
            <p:cNvSpPr/>
            <p:nvPr/>
          </p:nvSpPr>
          <p:spPr bwMode="auto">
            <a:xfrm>
              <a:off x="15438" y="8581"/>
              <a:ext cx="498" cy="48"/>
            </a:xfrm>
            <a:custGeom>
              <a:avLst/>
              <a:gdLst>
                <a:gd name="T0" fmla="*/ 80 w 84"/>
                <a:gd name="T1" fmla="*/ 8 h 8"/>
                <a:gd name="T2" fmla="*/ 4 w 84"/>
                <a:gd name="T3" fmla="*/ 8 h 8"/>
                <a:gd name="T4" fmla="*/ 0 w 84"/>
                <a:gd name="T5" fmla="*/ 4 h 8"/>
                <a:gd name="T6" fmla="*/ 4 w 84"/>
                <a:gd name="T7" fmla="*/ 0 h 8"/>
                <a:gd name="T8" fmla="*/ 80 w 84"/>
                <a:gd name="T9" fmla="*/ 0 h 8"/>
                <a:gd name="T10" fmla="*/ 84 w 84"/>
                <a:gd name="T11" fmla="*/ 4 h 8"/>
                <a:gd name="T12" fmla="*/ 80 w 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4" h="8">
                  <a:moveTo>
                    <a:pt x="80" y="8"/>
                  </a:moveTo>
                  <a:cubicBezTo>
                    <a:pt x="4" y="8"/>
                    <a:pt x="4" y="8"/>
                    <a:pt x="4" y="8"/>
                  </a:cubicBezTo>
                  <a:cubicBezTo>
                    <a:pt x="2" y="8"/>
                    <a:pt x="0" y="6"/>
                    <a:pt x="0" y="4"/>
                  </a:cubicBezTo>
                  <a:cubicBezTo>
                    <a:pt x="0" y="2"/>
                    <a:pt x="2" y="0"/>
                    <a:pt x="4" y="0"/>
                  </a:cubicBezTo>
                  <a:cubicBezTo>
                    <a:pt x="80" y="0"/>
                    <a:pt x="80" y="0"/>
                    <a:pt x="80" y="0"/>
                  </a:cubicBezTo>
                  <a:cubicBezTo>
                    <a:pt x="82" y="0"/>
                    <a:pt x="84" y="2"/>
                    <a:pt x="84" y="4"/>
                  </a:cubicBezTo>
                  <a:cubicBezTo>
                    <a:pt x="84" y="6"/>
                    <a:pt x="82" y="8"/>
                    <a:pt x="8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194"/>
            <p:cNvSpPr/>
            <p:nvPr/>
          </p:nvSpPr>
          <p:spPr bwMode="auto">
            <a:xfrm>
              <a:off x="15511" y="8676"/>
              <a:ext cx="45" cy="235"/>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Freeform 195"/>
            <p:cNvSpPr/>
            <p:nvPr/>
          </p:nvSpPr>
          <p:spPr bwMode="auto">
            <a:xfrm>
              <a:off x="15603" y="8676"/>
              <a:ext cx="48" cy="235"/>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Freeform 196"/>
            <p:cNvSpPr/>
            <p:nvPr/>
          </p:nvSpPr>
          <p:spPr bwMode="auto">
            <a:xfrm>
              <a:off x="15698" y="8676"/>
              <a:ext cx="48" cy="235"/>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197"/>
            <p:cNvSpPr/>
            <p:nvPr/>
          </p:nvSpPr>
          <p:spPr bwMode="auto">
            <a:xfrm>
              <a:off x="15793" y="8676"/>
              <a:ext cx="48" cy="235"/>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 name="组合 3"/>
          <p:cNvGrpSpPr/>
          <p:nvPr/>
        </p:nvGrpSpPr>
        <p:grpSpPr>
          <a:xfrm>
            <a:off x="10536555" y="6051868"/>
            <a:ext cx="402590" cy="336550"/>
            <a:chOff x="17353" y="8274"/>
            <a:chExt cx="1134" cy="948"/>
          </a:xfrm>
        </p:grpSpPr>
        <p:sp>
          <p:nvSpPr>
            <p:cNvPr id="152" name="Freeform 227"/>
            <p:cNvSpPr>
              <a:spLocks noEditPoints="1"/>
            </p:cNvSpPr>
            <p:nvPr/>
          </p:nvSpPr>
          <p:spPr bwMode="auto">
            <a:xfrm>
              <a:off x="17353" y="8274"/>
              <a:ext cx="1135" cy="948"/>
            </a:xfrm>
            <a:custGeom>
              <a:avLst/>
              <a:gdLst>
                <a:gd name="T0" fmla="*/ 188 w 192"/>
                <a:gd name="T1" fmla="*/ 160 h 160"/>
                <a:gd name="T2" fmla="*/ 4 w 192"/>
                <a:gd name="T3" fmla="*/ 160 h 160"/>
                <a:gd name="T4" fmla="*/ 0 w 192"/>
                <a:gd name="T5" fmla="*/ 156 h 160"/>
                <a:gd name="T6" fmla="*/ 0 w 192"/>
                <a:gd name="T7" fmla="*/ 4 h 160"/>
                <a:gd name="T8" fmla="*/ 4 w 192"/>
                <a:gd name="T9" fmla="*/ 0 h 160"/>
                <a:gd name="T10" fmla="*/ 188 w 192"/>
                <a:gd name="T11" fmla="*/ 0 h 160"/>
                <a:gd name="T12" fmla="*/ 192 w 192"/>
                <a:gd name="T13" fmla="*/ 4 h 160"/>
                <a:gd name="T14" fmla="*/ 192 w 192"/>
                <a:gd name="T15" fmla="*/ 156 h 160"/>
                <a:gd name="T16" fmla="*/ 188 w 192"/>
                <a:gd name="T17" fmla="*/ 160 h 160"/>
                <a:gd name="T18" fmla="*/ 8 w 192"/>
                <a:gd name="T19" fmla="*/ 152 h 160"/>
                <a:gd name="T20" fmla="*/ 184 w 192"/>
                <a:gd name="T21" fmla="*/ 152 h 160"/>
                <a:gd name="T22" fmla="*/ 184 w 192"/>
                <a:gd name="T23" fmla="*/ 8 h 160"/>
                <a:gd name="T24" fmla="*/ 8 w 192"/>
                <a:gd name="T25" fmla="*/ 8 h 160"/>
                <a:gd name="T26" fmla="*/ 8 w 192"/>
                <a:gd name="T2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60">
                  <a:moveTo>
                    <a:pt x="188" y="160"/>
                  </a:moveTo>
                  <a:cubicBezTo>
                    <a:pt x="4" y="160"/>
                    <a:pt x="4" y="160"/>
                    <a:pt x="4" y="160"/>
                  </a:cubicBezTo>
                  <a:cubicBezTo>
                    <a:pt x="2" y="160"/>
                    <a:pt x="0" y="158"/>
                    <a:pt x="0" y="156"/>
                  </a:cubicBezTo>
                  <a:cubicBezTo>
                    <a:pt x="0" y="4"/>
                    <a:pt x="0" y="4"/>
                    <a:pt x="0" y="4"/>
                  </a:cubicBezTo>
                  <a:cubicBezTo>
                    <a:pt x="0" y="2"/>
                    <a:pt x="2" y="0"/>
                    <a:pt x="4" y="0"/>
                  </a:cubicBezTo>
                  <a:cubicBezTo>
                    <a:pt x="188" y="0"/>
                    <a:pt x="188" y="0"/>
                    <a:pt x="188" y="0"/>
                  </a:cubicBezTo>
                  <a:cubicBezTo>
                    <a:pt x="190" y="0"/>
                    <a:pt x="192" y="2"/>
                    <a:pt x="192" y="4"/>
                  </a:cubicBezTo>
                  <a:cubicBezTo>
                    <a:pt x="192" y="156"/>
                    <a:pt x="192" y="156"/>
                    <a:pt x="192" y="156"/>
                  </a:cubicBezTo>
                  <a:cubicBezTo>
                    <a:pt x="192" y="158"/>
                    <a:pt x="190" y="160"/>
                    <a:pt x="188" y="160"/>
                  </a:cubicBezTo>
                  <a:close/>
                  <a:moveTo>
                    <a:pt x="8" y="152"/>
                  </a:moveTo>
                  <a:cubicBezTo>
                    <a:pt x="184" y="152"/>
                    <a:pt x="184" y="152"/>
                    <a:pt x="184" y="152"/>
                  </a:cubicBezTo>
                  <a:cubicBezTo>
                    <a:pt x="184" y="8"/>
                    <a:pt x="184" y="8"/>
                    <a:pt x="184" y="8"/>
                  </a:cubicBezTo>
                  <a:cubicBezTo>
                    <a:pt x="8" y="8"/>
                    <a:pt x="8" y="8"/>
                    <a:pt x="8" y="8"/>
                  </a:cubicBezTo>
                  <a:lnTo>
                    <a:pt x="8" y="15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3" name="Freeform 228"/>
            <p:cNvSpPr>
              <a:spLocks noEditPoints="1"/>
            </p:cNvSpPr>
            <p:nvPr/>
          </p:nvSpPr>
          <p:spPr bwMode="auto">
            <a:xfrm>
              <a:off x="17531" y="8659"/>
              <a:ext cx="265" cy="355"/>
            </a:xfrm>
            <a:custGeom>
              <a:avLst/>
              <a:gdLst>
                <a:gd name="T0" fmla="*/ 36 w 45"/>
                <a:gd name="T1" fmla="*/ 39 h 60"/>
                <a:gd name="T2" fmla="*/ 45 w 45"/>
                <a:gd name="T3" fmla="*/ 39 h 60"/>
                <a:gd name="T4" fmla="*/ 45 w 45"/>
                <a:gd name="T5" fmla="*/ 43 h 60"/>
                <a:gd name="T6" fmla="*/ 45 w 45"/>
                <a:gd name="T7" fmla="*/ 44 h 60"/>
                <a:gd name="T8" fmla="*/ 43 w 45"/>
                <a:gd name="T9" fmla="*/ 45 h 60"/>
                <a:gd name="T10" fmla="*/ 36 w 45"/>
                <a:gd name="T11" fmla="*/ 45 h 60"/>
                <a:gd name="T12" fmla="*/ 36 w 45"/>
                <a:gd name="T13" fmla="*/ 60 h 60"/>
                <a:gd name="T14" fmla="*/ 29 w 45"/>
                <a:gd name="T15" fmla="*/ 60 h 60"/>
                <a:gd name="T16" fmla="*/ 29 w 45"/>
                <a:gd name="T17" fmla="*/ 45 h 60"/>
                <a:gd name="T18" fmla="*/ 3 w 45"/>
                <a:gd name="T19" fmla="*/ 45 h 60"/>
                <a:gd name="T20" fmla="*/ 1 w 45"/>
                <a:gd name="T21" fmla="*/ 44 h 60"/>
                <a:gd name="T22" fmla="*/ 0 w 45"/>
                <a:gd name="T23" fmla="*/ 43 h 60"/>
                <a:gd name="T24" fmla="*/ 0 w 45"/>
                <a:gd name="T25" fmla="*/ 39 h 60"/>
                <a:gd name="T26" fmla="*/ 29 w 45"/>
                <a:gd name="T27" fmla="*/ 0 h 60"/>
                <a:gd name="T28" fmla="*/ 36 w 45"/>
                <a:gd name="T29" fmla="*/ 0 h 60"/>
                <a:gd name="T30" fmla="*/ 36 w 45"/>
                <a:gd name="T31" fmla="*/ 39 h 60"/>
                <a:gd name="T32" fmla="*/ 29 w 45"/>
                <a:gd name="T33" fmla="*/ 14 h 60"/>
                <a:gd name="T34" fmla="*/ 29 w 45"/>
                <a:gd name="T35" fmla="*/ 11 h 60"/>
                <a:gd name="T36" fmla="*/ 30 w 45"/>
                <a:gd name="T37" fmla="*/ 9 h 60"/>
                <a:gd name="T38" fmla="*/ 8 w 45"/>
                <a:gd name="T39" fmla="*/ 39 h 60"/>
                <a:gd name="T40" fmla="*/ 29 w 45"/>
                <a:gd name="T41" fmla="*/ 39 h 60"/>
                <a:gd name="T42" fmla="*/ 29 w 45"/>
                <a:gd name="T43"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0">
                  <a:moveTo>
                    <a:pt x="36" y="39"/>
                  </a:moveTo>
                  <a:cubicBezTo>
                    <a:pt x="45" y="39"/>
                    <a:pt x="45" y="39"/>
                    <a:pt x="45" y="39"/>
                  </a:cubicBezTo>
                  <a:cubicBezTo>
                    <a:pt x="45" y="43"/>
                    <a:pt x="45" y="43"/>
                    <a:pt x="45" y="43"/>
                  </a:cubicBezTo>
                  <a:cubicBezTo>
                    <a:pt x="45" y="43"/>
                    <a:pt x="45" y="44"/>
                    <a:pt x="45" y="44"/>
                  </a:cubicBezTo>
                  <a:cubicBezTo>
                    <a:pt x="44" y="44"/>
                    <a:pt x="44" y="45"/>
                    <a:pt x="43" y="45"/>
                  </a:cubicBezTo>
                  <a:cubicBezTo>
                    <a:pt x="36" y="45"/>
                    <a:pt x="36" y="45"/>
                    <a:pt x="36" y="45"/>
                  </a:cubicBezTo>
                  <a:cubicBezTo>
                    <a:pt x="36" y="60"/>
                    <a:pt x="36" y="60"/>
                    <a:pt x="36" y="60"/>
                  </a:cubicBezTo>
                  <a:cubicBezTo>
                    <a:pt x="29" y="60"/>
                    <a:pt x="29" y="60"/>
                    <a:pt x="29" y="60"/>
                  </a:cubicBezTo>
                  <a:cubicBezTo>
                    <a:pt x="29" y="45"/>
                    <a:pt x="29" y="45"/>
                    <a:pt x="29" y="45"/>
                  </a:cubicBezTo>
                  <a:cubicBezTo>
                    <a:pt x="3" y="45"/>
                    <a:pt x="3" y="45"/>
                    <a:pt x="3" y="45"/>
                  </a:cubicBezTo>
                  <a:cubicBezTo>
                    <a:pt x="2" y="45"/>
                    <a:pt x="1" y="44"/>
                    <a:pt x="1" y="44"/>
                  </a:cubicBezTo>
                  <a:cubicBezTo>
                    <a:pt x="1" y="44"/>
                    <a:pt x="0" y="43"/>
                    <a:pt x="0" y="43"/>
                  </a:cubicBezTo>
                  <a:cubicBezTo>
                    <a:pt x="0" y="39"/>
                    <a:pt x="0" y="39"/>
                    <a:pt x="0" y="39"/>
                  </a:cubicBezTo>
                  <a:cubicBezTo>
                    <a:pt x="29" y="0"/>
                    <a:pt x="29" y="0"/>
                    <a:pt x="29" y="0"/>
                  </a:cubicBezTo>
                  <a:cubicBezTo>
                    <a:pt x="36" y="0"/>
                    <a:pt x="36" y="0"/>
                    <a:pt x="36" y="0"/>
                  </a:cubicBezTo>
                  <a:lnTo>
                    <a:pt x="36" y="39"/>
                  </a:lnTo>
                  <a:close/>
                  <a:moveTo>
                    <a:pt x="29" y="14"/>
                  </a:moveTo>
                  <a:cubicBezTo>
                    <a:pt x="29" y="13"/>
                    <a:pt x="29" y="12"/>
                    <a:pt x="29" y="11"/>
                  </a:cubicBezTo>
                  <a:cubicBezTo>
                    <a:pt x="29" y="10"/>
                    <a:pt x="30" y="10"/>
                    <a:pt x="30" y="9"/>
                  </a:cubicBezTo>
                  <a:cubicBezTo>
                    <a:pt x="8" y="39"/>
                    <a:pt x="8" y="39"/>
                    <a:pt x="8" y="39"/>
                  </a:cubicBezTo>
                  <a:cubicBezTo>
                    <a:pt x="29" y="39"/>
                    <a:pt x="29" y="39"/>
                    <a:pt x="29" y="39"/>
                  </a:cubicBezTo>
                  <a:lnTo>
                    <a:pt x="29" y="14"/>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4" name="Freeform 229"/>
            <p:cNvSpPr>
              <a:spLocks noEditPoints="1"/>
            </p:cNvSpPr>
            <p:nvPr/>
          </p:nvSpPr>
          <p:spPr bwMode="auto">
            <a:xfrm>
              <a:off x="17803" y="8651"/>
              <a:ext cx="260" cy="368"/>
            </a:xfrm>
            <a:custGeom>
              <a:avLst/>
              <a:gdLst>
                <a:gd name="T0" fmla="*/ 44 w 44"/>
                <a:gd name="T1" fmla="*/ 31 h 62"/>
                <a:gd name="T2" fmla="*/ 42 w 44"/>
                <a:gd name="T3" fmla="*/ 45 h 62"/>
                <a:gd name="T4" fmla="*/ 37 w 44"/>
                <a:gd name="T5" fmla="*/ 55 h 62"/>
                <a:gd name="T6" fmla="*/ 31 w 44"/>
                <a:gd name="T7" fmla="*/ 60 h 62"/>
                <a:gd name="T8" fmla="*/ 22 w 44"/>
                <a:gd name="T9" fmla="*/ 62 h 62"/>
                <a:gd name="T10" fmla="*/ 13 w 44"/>
                <a:gd name="T11" fmla="*/ 60 h 62"/>
                <a:gd name="T12" fmla="*/ 6 w 44"/>
                <a:gd name="T13" fmla="*/ 55 h 62"/>
                <a:gd name="T14" fmla="*/ 2 w 44"/>
                <a:gd name="T15" fmla="*/ 45 h 62"/>
                <a:gd name="T16" fmla="*/ 0 w 44"/>
                <a:gd name="T17" fmla="*/ 31 h 62"/>
                <a:gd name="T18" fmla="*/ 2 w 44"/>
                <a:gd name="T19" fmla="*/ 17 h 62"/>
                <a:gd name="T20" fmla="*/ 6 w 44"/>
                <a:gd name="T21" fmla="*/ 8 h 62"/>
                <a:gd name="T22" fmla="*/ 13 w 44"/>
                <a:gd name="T23" fmla="*/ 2 h 62"/>
                <a:gd name="T24" fmla="*/ 22 w 44"/>
                <a:gd name="T25" fmla="*/ 0 h 62"/>
                <a:gd name="T26" fmla="*/ 31 w 44"/>
                <a:gd name="T27" fmla="*/ 2 h 62"/>
                <a:gd name="T28" fmla="*/ 37 w 44"/>
                <a:gd name="T29" fmla="*/ 8 h 62"/>
                <a:gd name="T30" fmla="*/ 42 w 44"/>
                <a:gd name="T31" fmla="*/ 17 h 62"/>
                <a:gd name="T32" fmla="*/ 44 w 44"/>
                <a:gd name="T33" fmla="*/ 31 h 62"/>
                <a:gd name="T34" fmla="*/ 36 w 44"/>
                <a:gd name="T35" fmla="*/ 31 h 62"/>
                <a:gd name="T36" fmla="*/ 35 w 44"/>
                <a:gd name="T37" fmla="*/ 20 h 62"/>
                <a:gd name="T38" fmla="*/ 32 w 44"/>
                <a:gd name="T39" fmla="*/ 12 h 62"/>
                <a:gd name="T40" fmla="*/ 27 w 44"/>
                <a:gd name="T41" fmla="*/ 8 h 62"/>
                <a:gd name="T42" fmla="*/ 22 w 44"/>
                <a:gd name="T43" fmla="*/ 7 h 62"/>
                <a:gd name="T44" fmla="*/ 17 w 44"/>
                <a:gd name="T45" fmla="*/ 8 h 62"/>
                <a:gd name="T46" fmla="*/ 12 w 44"/>
                <a:gd name="T47" fmla="*/ 12 h 62"/>
                <a:gd name="T48" fmla="*/ 9 w 44"/>
                <a:gd name="T49" fmla="*/ 20 h 62"/>
                <a:gd name="T50" fmla="*/ 8 w 44"/>
                <a:gd name="T51" fmla="*/ 31 h 62"/>
                <a:gd name="T52" fmla="*/ 9 w 44"/>
                <a:gd name="T53" fmla="*/ 43 h 62"/>
                <a:gd name="T54" fmla="*/ 12 w 44"/>
                <a:gd name="T55" fmla="*/ 50 h 62"/>
                <a:gd name="T56" fmla="*/ 17 w 44"/>
                <a:gd name="T57" fmla="*/ 54 h 62"/>
                <a:gd name="T58" fmla="*/ 22 w 44"/>
                <a:gd name="T59" fmla="*/ 56 h 62"/>
                <a:gd name="T60" fmla="*/ 27 w 44"/>
                <a:gd name="T61" fmla="*/ 54 h 62"/>
                <a:gd name="T62" fmla="*/ 32 w 44"/>
                <a:gd name="T63" fmla="*/ 50 h 62"/>
                <a:gd name="T64" fmla="*/ 35 w 44"/>
                <a:gd name="T65" fmla="*/ 43 h 62"/>
                <a:gd name="T66" fmla="*/ 36 w 44"/>
                <a:gd name="T6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62">
                  <a:moveTo>
                    <a:pt x="44" y="31"/>
                  </a:moveTo>
                  <a:cubicBezTo>
                    <a:pt x="44" y="36"/>
                    <a:pt x="43" y="41"/>
                    <a:pt x="42" y="45"/>
                  </a:cubicBezTo>
                  <a:cubicBezTo>
                    <a:pt x="41" y="49"/>
                    <a:pt x="39" y="52"/>
                    <a:pt x="37" y="55"/>
                  </a:cubicBezTo>
                  <a:cubicBezTo>
                    <a:pt x="36" y="57"/>
                    <a:pt x="33" y="59"/>
                    <a:pt x="31" y="60"/>
                  </a:cubicBezTo>
                  <a:cubicBezTo>
                    <a:pt x="28" y="61"/>
                    <a:pt x="25" y="62"/>
                    <a:pt x="22" y="62"/>
                  </a:cubicBezTo>
                  <a:cubicBezTo>
                    <a:pt x="19" y="62"/>
                    <a:pt x="16" y="61"/>
                    <a:pt x="13" y="60"/>
                  </a:cubicBezTo>
                  <a:cubicBezTo>
                    <a:pt x="11" y="59"/>
                    <a:pt x="8" y="57"/>
                    <a:pt x="6" y="55"/>
                  </a:cubicBezTo>
                  <a:cubicBezTo>
                    <a:pt x="4" y="52"/>
                    <a:pt x="3" y="49"/>
                    <a:pt x="2" y="45"/>
                  </a:cubicBezTo>
                  <a:cubicBezTo>
                    <a:pt x="1" y="41"/>
                    <a:pt x="0" y="36"/>
                    <a:pt x="0" y="31"/>
                  </a:cubicBezTo>
                  <a:cubicBezTo>
                    <a:pt x="0" y="26"/>
                    <a:pt x="1" y="21"/>
                    <a:pt x="2" y="17"/>
                  </a:cubicBezTo>
                  <a:cubicBezTo>
                    <a:pt x="3" y="14"/>
                    <a:pt x="4" y="10"/>
                    <a:pt x="6" y="8"/>
                  </a:cubicBezTo>
                  <a:cubicBezTo>
                    <a:pt x="8" y="5"/>
                    <a:pt x="11" y="3"/>
                    <a:pt x="13" y="2"/>
                  </a:cubicBezTo>
                  <a:cubicBezTo>
                    <a:pt x="16" y="1"/>
                    <a:pt x="19" y="0"/>
                    <a:pt x="22" y="0"/>
                  </a:cubicBezTo>
                  <a:cubicBezTo>
                    <a:pt x="25" y="0"/>
                    <a:pt x="28" y="1"/>
                    <a:pt x="31" y="2"/>
                  </a:cubicBezTo>
                  <a:cubicBezTo>
                    <a:pt x="33" y="3"/>
                    <a:pt x="36" y="5"/>
                    <a:pt x="37" y="8"/>
                  </a:cubicBezTo>
                  <a:cubicBezTo>
                    <a:pt x="39" y="10"/>
                    <a:pt x="41" y="14"/>
                    <a:pt x="42" y="17"/>
                  </a:cubicBezTo>
                  <a:cubicBezTo>
                    <a:pt x="43" y="21"/>
                    <a:pt x="44" y="26"/>
                    <a:pt x="44" y="31"/>
                  </a:cubicBezTo>
                  <a:close/>
                  <a:moveTo>
                    <a:pt x="36" y="31"/>
                  </a:moveTo>
                  <a:cubicBezTo>
                    <a:pt x="36" y="27"/>
                    <a:pt x="36" y="23"/>
                    <a:pt x="35" y="20"/>
                  </a:cubicBezTo>
                  <a:cubicBezTo>
                    <a:pt x="34" y="16"/>
                    <a:pt x="33" y="14"/>
                    <a:pt x="32" y="12"/>
                  </a:cubicBezTo>
                  <a:cubicBezTo>
                    <a:pt x="30" y="10"/>
                    <a:pt x="29" y="9"/>
                    <a:pt x="27" y="8"/>
                  </a:cubicBezTo>
                  <a:cubicBezTo>
                    <a:pt x="26" y="7"/>
                    <a:pt x="24" y="7"/>
                    <a:pt x="22" y="7"/>
                  </a:cubicBezTo>
                  <a:cubicBezTo>
                    <a:pt x="20" y="7"/>
                    <a:pt x="18" y="7"/>
                    <a:pt x="17" y="8"/>
                  </a:cubicBezTo>
                  <a:cubicBezTo>
                    <a:pt x="15" y="9"/>
                    <a:pt x="13" y="10"/>
                    <a:pt x="12" y="12"/>
                  </a:cubicBezTo>
                  <a:cubicBezTo>
                    <a:pt x="11" y="14"/>
                    <a:pt x="10" y="16"/>
                    <a:pt x="9" y="20"/>
                  </a:cubicBezTo>
                  <a:cubicBezTo>
                    <a:pt x="8" y="23"/>
                    <a:pt x="8" y="27"/>
                    <a:pt x="8" y="31"/>
                  </a:cubicBezTo>
                  <a:cubicBezTo>
                    <a:pt x="8" y="36"/>
                    <a:pt x="8" y="40"/>
                    <a:pt x="9" y="43"/>
                  </a:cubicBezTo>
                  <a:cubicBezTo>
                    <a:pt x="10" y="46"/>
                    <a:pt x="11" y="48"/>
                    <a:pt x="12" y="50"/>
                  </a:cubicBezTo>
                  <a:cubicBezTo>
                    <a:pt x="13" y="52"/>
                    <a:pt x="15" y="54"/>
                    <a:pt x="17" y="54"/>
                  </a:cubicBezTo>
                  <a:cubicBezTo>
                    <a:pt x="18" y="55"/>
                    <a:pt x="20" y="56"/>
                    <a:pt x="22" y="56"/>
                  </a:cubicBezTo>
                  <a:cubicBezTo>
                    <a:pt x="24" y="56"/>
                    <a:pt x="26" y="55"/>
                    <a:pt x="27" y="54"/>
                  </a:cubicBezTo>
                  <a:cubicBezTo>
                    <a:pt x="29" y="54"/>
                    <a:pt x="30" y="52"/>
                    <a:pt x="32" y="50"/>
                  </a:cubicBezTo>
                  <a:cubicBezTo>
                    <a:pt x="33" y="48"/>
                    <a:pt x="34" y="46"/>
                    <a:pt x="35" y="43"/>
                  </a:cubicBezTo>
                  <a:cubicBezTo>
                    <a:pt x="36" y="40"/>
                    <a:pt x="36" y="36"/>
                    <a:pt x="36" y="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230"/>
            <p:cNvSpPr>
              <a:spLocks noEditPoints="1"/>
            </p:cNvSpPr>
            <p:nvPr/>
          </p:nvSpPr>
          <p:spPr bwMode="auto">
            <a:xfrm>
              <a:off x="18068" y="8659"/>
              <a:ext cx="268" cy="355"/>
            </a:xfrm>
            <a:custGeom>
              <a:avLst/>
              <a:gdLst>
                <a:gd name="T0" fmla="*/ 36 w 45"/>
                <a:gd name="T1" fmla="*/ 39 h 60"/>
                <a:gd name="T2" fmla="*/ 45 w 45"/>
                <a:gd name="T3" fmla="*/ 39 h 60"/>
                <a:gd name="T4" fmla="*/ 45 w 45"/>
                <a:gd name="T5" fmla="*/ 43 h 60"/>
                <a:gd name="T6" fmla="*/ 45 w 45"/>
                <a:gd name="T7" fmla="*/ 44 h 60"/>
                <a:gd name="T8" fmla="*/ 44 w 45"/>
                <a:gd name="T9" fmla="*/ 45 h 60"/>
                <a:gd name="T10" fmla="*/ 36 w 45"/>
                <a:gd name="T11" fmla="*/ 45 h 60"/>
                <a:gd name="T12" fmla="*/ 36 w 45"/>
                <a:gd name="T13" fmla="*/ 60 h 60"/>
                <a:gd name="T14" fmla="*/ 30 w 45"/>
                <a:gd name="T15" fmla="*/ 60 h 60"/>
                <a:gd name="T16" fmla="*/ 30 w 45"/>
                <a:gd name="T17" fmla="*/ 45 h 60"/>
                <a:gd name="T18" fmla="*/ 3 w 45"/>
                <a:gd name="T19" fmla="*/ 45 h 60"/>
                <a:gd name="T20" fmla="*/ 1 w 45"/>
                <a:gd name="T21" fmla="*/ 44 h 60"/>
                <a:gd name="T22" fmla="*/ 0 w 45"/>
                <a:gd name="T23" fmla="*/ 43 h 60"/>
                <a:gd name="T24" fmla="*/ 0 w 45"/>
                <a:gd name="T25" fmla="*/ 39 h 60"/>
                <a:gd name="T26" fmla="*/ 29 w 45"/>
                <a:gd name="T27" fmla="*/ 0 h 60"/>
                <a:gd name="T28" fmla="*/ 36 w 45"/>
                <a:gd name="T29" fmla="*/ 0 h 60"/>
                <a:gd name="T30" fmla="*/ 36 w 45"/>
                <a:gd name="T31" fmla="*/ 39 h 60"/>
                <a:gd name="T32" fmla="*/ 30 w 45"/>
                <a:gd name="T33" fmla="*/ 14 h 60"/>
                <a:gd name="T34" fmla="*/ 30 w 45"/>
                <a:gd name="T35" fmla="*/ 11 h 60"/>
                <a:gd name="T36" fmla="*/ 30 w 45"/>
                <a:gd name="T37" fmla="*/ 9 h 60"/>
                <a:gd name="T38" fmla="*/ 8 w 45"/>
                <a:gd name="T39" fmla="*/ 39 h 60"/>
                <a:gd name="T40" fmla="*/ 30 w 45"/>
                <a:gd name="T41" fmla="*/ 39 h 60"/>
                <a:gd name="T42" fmla="*/ 30 w 45"/>
                <a:gd name="T43"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60">
                  <a:moveTo>
                    <a:pt x="36" y="39"/>
                  </a:moveTo>
                  <a:cubicBezTo>
                    <a:pt x="45" y="39"/>
                    <a:pt x="45" y="39"/>
                    <a:pt x="45" y="39"/>
                  </a:cubicBezTo>
                  <a:cubicBezTo>
                    <a:pt x="45" y="43"/>
                    <a:pt x="45" y="43"/>
                    <a:pt x="45" y="43"/>
                  </a:cubicBezTo>
                  <a:cubicBezTo>
                    <a:pt x="45" y="43"/>
                    <a:pt x="45" y="44"/>
                    <a:pt x="45" y="44"/>
                  </a:cubicBezTo>
                  <a:cubicBezTo>
                    <a:pt x="45" y="44"/>
                    <a:pt x="44" y="45"/>
                    <a:pt x="44" y="45"/>
                  </a:cubicBezTo>
                  <a:cubicBezTo>
                    <a:pt x="36" y="45"/>
                    <a:pt x="36" y="45"/>
                    <a:pt x="36" y="45"/>
                  </a:cubicBezTo>
                  <a:cubicBezTo>
                    <a:pt x="36" y="60"/>
                    <a:pt x="36" y="60"/>
                    <a:pt x="36" y="60"/>
                  </a:cubicBezTo>
                  <a:cubicBezTo>
                    <a:pt x="30" y="60"/>
                    <a:pt x="30" y="60"/>
                    <a:pt x="30" y="60"/>
                  </a:cubicBezTo>
                  <a:cubicBezTo>
                    <a:pt x="30" y="45"/>
                    <a:pt x="30" y="45"/>
                    <a:pt x="30" y="45"/>
                  </a:cubicBezTo>
                  <a:cubicBezTo>
                    <a:pt x="3" y="45"/>
                    <a:pt x="3" y="45"/>
                    <a:pt x="3" y="45"/>
                  </a:cubicBezTo>
                  <a:cubicBezTo>
                    <a:pt x="2" y="45"/>
                    <a:pt x="2" y="44"/>
                    <a:pt x="1" y="44"/>
                  </a:cubicBezTo>
                  <a:cubicBezTo>
                    <a:pt x="1" y="44"/>
                    <a:pt x="1" y="43"/>
                    <a:pt x="0" y="43"/>
                  </a:cubicBezTo>
                  <a:cubicBezTo>
                    <a:pt x="0" y="39"/>
                    <a:pt x="0" y="39"/>
                    <a:pt x="0" y="39"/>
                  </a:cubicBezTo>
                  <a:cubicBezTo>
                    <a:pt x="29" y="0"/>
                    <a:pt x="29" y="0"/>
                    <a:pt x="29" y="0"/>
                  </a:cubicBezTo>
                  <a:cubicBezTo>
                    <a:pt x="36" y="0"/>
                    <a:pt x="36" y="0"/>
                    <a:pt x="36" y="0"/>
                  </a:cubicBezTo>
                  <a:lnTo>
                    <a:pt x="36" y="39"/>
                  </a:lnTo>
                  <a:close/>
                  <a:moveTo>
                    <a:pt x="30" y="14"/>
                  </a:moveTo>
                  <a:cubicBezTo>
                    <a:pt x="30" y="13"/>
                    <a:pt x="30" y="12"/>
                    <a:pt x="30" y="11"/>
                  </a:cubicBezTo>
                  <a:cubicBezTo>
                    <a:pt x="30" y="10"/>
                    <a:pt x="30" y="10"/>
                    <a:pt x="30" y="9"/>
                  </a:cubicBezTo>
                  <a:cubicBezTo>
                    <a:pt x="8" y="39"/>
                    <a:pt x="8" y="39"/>
                    <a:pt x="8" y="39"/>
                  </a:cubicBezTo>
                  <a:cubicBezTo>
                    <a:pt x="30" y="39"/>
                    <a:pt x="30" y="39"/>
                    <a:pt x="30" y="39"/>
                  </a:cubicBezTo>
                  <a:lnTo>
                    <a:pt x="30" y="14"/>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231"/>
            <p:cNvSpPr/>
            <p:nvPr/>
          </p:nvSpPr>
          <p:spPr bwMode="auto">
            <a:xfrm>
              <a:off x="17378" y="8464"/>
              <a:ext cx="1088" cy="45"/>
            </a:xfrm>
            <a:custGeom>
              <a:avLst/>
              <a:gdLst>
                <a:gd name="T0" fmla="*/ 180 w 184"/>
                <a:gd name="T1" fmla="*/ 8 h 8"/>
                <a:gd name="T2" fmla="*/ 4 w 184"/>
                <a:gd name="T3" fmla="*/ 8 h 8"/>
                <a:gd name="T4" fmla="*/ 0 w 184"/>
                <a:gd name="T5" fmla="*/ 4 h 8"/>
                <a:gd name="T6" fmla="*/ 4 w 184"/>
                <a:gd name="T7" fmla="*/ 0 h 8"/>
                <a:gd name="T8" fmla="*/ 180 w 184"/>
                <a:gd name="T9" fmla="*/ 0 h 8"/>
                <a:gd name="T10" fmla="*/ 184 w 184"/>
                <a:gd name="T11" fmla="*/ 4 h 8"/>
                <a:gd name="T12" fmla="*/ 180 w 1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4" h="8">
                  <a:moveTo>
                    <a:pt x="180" y="8"/>
                  </a:moveTo>
                  <a:cubicBezTo>
                    <a:pt x="4" y="8"/>
                    <a:pt x="4" y="8"/>
                    <a:pt x="4" y="8"/>
                  </a:cubicBezTo>
                  <a:cubicBezTo>
                    <a:pt x="2" y="8"/>
                    <a:pt x="0" y="6"/>
                    <a:pt x="0" y="4"/>
                  </a:cubicBezTo>
                  <a:cubicBezTo>
                    <a:pt x="0" y="2"/>
                    <a:pt x="2" y="0"/>
                    <a:pt x="4" y="0"/>
                  </a:cubicBezTo>
                  <a:cubicBezTo>
                    <a:pt x="180" y="0"/>
                    <a:pt x="180" y="0"/>
                    <a:pt x="180" y="0"/>
                  </a:cubicBezTo>
                  <a:cubicBezTo>
                    <a:pt x="182" y="0"/>
                    <a:pt x="184" y="2"/>
                    <a:pt x="184" y="4"/>
                  </a:cubicBezTo>
                  <a:cubicBezTo>
                    <a:pt x="184" y="6"/>
                    <a:pt x="182" y="8"/>
                    <a:pt x="18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Oval 232"/>
            <p:cNvSpPr>
              <a:spLocks noChangeArrowheads="1"/>
            </p:cNvSpPr>
            <p:nvPr/>
          </p:nvSpPr>
          <p:spPr bwMode="auto">
            <a:xfrm>
              <a:off x="17448" y="8369"/>
              <a:ext cx="48" cy="4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Oval 233"/>
            <p:cNvSpPr>
              <a:spLocks noChangeArrowheads="1"/>
            </p:cNvSpPr>
            <p:nvPr/>
          </p:nvSpPr>
          <p:spPr bwMode="auto">
            <a:xfrm>
              <a:off x="17543" y="8369"/>
              <a:ext cx="48" cy="4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Oval 234"/>
            <p:cNvSpPr>
              <a:spLocks noChangeArrowheads="1"/>
            </p:cNvSpPr>
            <p:nvPr/>
          </p:nvSpPr>
          <p:spPr bwMode="auto">
            <a:xfrm>
              <a:off x="17638" y="8369"/>
              <a:ext cx="48" cy="4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0" name="组合 59"/>
          <p:cNvGrpSpPr/>
          <p:nvPr/>
        </p:nvGrpSpPr>
        <p:grpSpPr>
          <a:xfrm>
            <a:off x="1169670" y="1566228"/>
            <a:ext cx="370840" cy="370840"/>
            <a:chOff x="1452" y="446"/>
            <a:chExt cx="1134" cy="1134"/>
          </a:xfrm>
        </p:grpSpPr>
        <p:sp>
          <p:nvSpPr>
            <p:cNvPr id="61" name="Freeform 10"/>
            <p:cNvSpPr>
              <a:spLocks noEditPoints="1"/>
            </p:cNvSpPr>
            <p:nvPr/>
          </p:nvSpPr>
          <p:spPr bwMode="auto">
            <a:xfrm>
              <a:off x="1452" y="446"/>
              <a:ext cx="1135" cy="1135"/>
            </a:xfrm>
            <a:custGeom>
              <a:avLst/>
              <a:gdLst>
                <a:gd name="T0" fmla="*/ 96 w 192"/>
                <a:gd name="T1" fmla="*/ 192 h 192"/>
                <a:gd name="T2" fmla="*/ 64 w 192"/>
                <a:gd name="T3" fmla="*/ 178 h 192"/>
                <a:gd name="T4" fmla="*/ 40 w 192"/>
                <a:gd name="T5" fmla="*/ 98 h 192"/>
                <a:gd name="T6" fmla="*/ 4 w 192"/>
                <a:gd name="T7" fmla="*/ 120 h 192"/>
                <a:gd name="T8" fmla="*/ 0 w 192"/>
                <a:gd name="T9" fmla="*/ 116 h 192"/>
                <a:gd name="T10" fmla="*/ 25 w 192"/>
                <a:gd name="T11" fmla="*/ 45 h 192"/>
                <a:gd name="T12" fmla="*/ 25 w 192"/>
                <a:gd name="T13" fmla="*/ 45 h 192"/>
                <a:gd name="T14" fmla="*/ 62 w 192"/>
                <a:gd name="T15" fmla="*/ 20 h 192"/>
                <a:gd name="T16" fmla="*/ 96 w 192"/>
                <a:gd name="T17" fmla="*/ 0 h 192"/>
                <a:gd name="T18" fmla="*/ 130 w 192"/>
                <a:gd name="T19" fmla="*/ 20 h 192"/>
                <a:gd name="T20" fmla="*/ 167 w 192"/>
                <a:gd name="T21" fmla="*/ 45 h 192"/>
                <a:gd name="T22" fmla="*/ 167 w 192"/>
                <a:gd name="T23" fmla="*/ 45 h 192"/>
                <a:gd name="T24" fmla="*/ 192 w 192"/>
                <a:gd name="T25" fmla="*/ 116 h 192"/>
                <a:gd name="T26" fmla="*/ 188 w 192"/>
                <a:gd name="T27" fmla="*/ 120 h 192"/>
                <a:gd name="T28" fmla="*/ 152 w 192"/>
                <a:gd name="T29" fmla="*/ 98 h 192"/>
                <a:gd name="T30" fmla="*/ 128 w 192"/>
                <a:gd name="T31" fmla="*/ 178 h 192"/>
                <a:gd name="T32" fmla="*/ 96 w 192"/>
                <a:gd name="T33" fmla="*/ 192 h 192"/>
                <a:gd name="T34" fmla="*/ 44 w 192"/>
                <a:gd name="T35" fmla="*/ 80 h 192"/>
                <a:gd name="T36" fmla="*/ 45 w 192"/>
                <a:gd name="T37" fmla="*/ 80 h 192"/>
                <a:gd name="T38" fmla="*/ 48 w 192"/>
                <a:gd name="T39" fmla="*/ 84 h 192"/>
                <a:gd name="T40" fmla="*/ 70 w 192"/>
                <a:gd name="T41" fmla="*/ 173 h 192"/>
                <a:gd name="T42" fmla="*/ 96 w 192"/>
                <a:gd name="T43" fmla="*/ 184 h 192"/>
                <a:gd name="T44" fmla="*/ 122 w 192"/>
                <a:gd name="T45" fmla="*/ 173 h 192"/>
                <a:gd name="T46" fmla="*/ 144 w 192"/>
                <a:gd name="T47" fmla="*/ 84 h 192"/>
                <a:gd name="T48" fmla="*/ 147 w 192"/>
                <a:gd name="T49" fmla="*/ 80 h 192"/>
                <a:gd name="T50" fmla="*/ 151 w 192"/>
                <a:gd name="T51" fmla="*/ 82 h 192"/>
                <a:gd name="T52" fmla="*/ 184 w 192"/>
                <a:gd name="T53" fmla="*/ 112 h 192"/>
                <a:gd name="T54" fmla="*/ 161 w 192"/>
                <a:gd name="T55" fmla="*/ 50 h 192"/>
                <a:gd name="T56" fmla="*/ 128 w 192"/>
                <a:gd name="T57" fmla="*/ 28 h 192"/>
                <a:gd name="T58" fmla="*/ 124 w 192"/>
                <a:gd name="T59" fmla="*/ 26 h 192"/>
                <a:gd name="T60" fmla="*/ 96 w 192"/>
                <a:gd name="T61" fmla="*/ 8 h 192"/>
                <a:gd name="T62" fmla="*/ 67 w 192"/>
                <a:gd name="T63" fmla="*/ 26 h 192"/>
                <a:gd name="T64" fmla="*/ 64 w 192"/>
                <a:gd name="T65" fmla="*/ 28 h 192"/>
                <a:gd name="T66" fmla="*/ 31 w 192"/>
                <a:gd name="T67" fmla="*/ 50 h 192"/>
                <a:gd name="T68" fmla="*/ 8 w 192"/>
                <a:gd name="T69" fmla="*/ 112 h 192"/>
                <a:gd name="T70" fmla="*/ 41 w 192"/>
                <a:gd name="T71" fmla="*/ 82 h 192"/>
                <a:gd name="T72" fmla="*/ 44 w 192"/>
                <a:gd name="T73" fmla="*/ 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92">
                  <a:moveTo>
                    <a:pt x="96" y="192"/>
                  </a:moveTo>
                  <a:cubicBezTo>
                    <a:pt x="83" y="192"/>
                    <a:pt x="72" y="187"/>
                    <a:pt x="64" y="178"/>
                  </a:cubicBezTo>
                  <a:cubicBezTo>
                    <a:pt x="44" y="157"/>
                    <a:pt x="40" y="118"/>
                    <a:pt x="40" y="98"/>
                  </a:cubicBezTo>
                  <a:cubicBezTo>
                    <a:pt x="31" y="110"/>
                    <a:pt x="18" y="120"/>
                    <a:pt x="4" y="120"/>
                  </a:cubicBezTo>
                  <a:cubicBezTo>
                    <a:pt x="2" y="120"/>
                    <a:pt x="0" y="118"/>
                    <a:pt x="0" y="116"/>
                  </a:cubicBezTo>
                  <a:cubicBezTo>
                    <a:pt x="0" y="92"/>
                    <a:pt x="7" y="72"/>
                    <a:pt x="25" y="45"/>
                  </a:cubicBezTo>
                  <a:cubicBezTo>
                    <a:pt x="25" y="45"/>
                    <a:pt x="25" y="45"/>
                    <a:pt x="25" y="45"/>
                  </a:cubicBezTo>
                  <a:cubicBezTo>
                    <a:pt x="26" y="44"/>
                    <a:pt x="45" y="22"/>
                    <a:pt x="62" y="20"/>
                  </a:cubicBezTo>
                  <a:cubicBezTo>
                    <a:pt x="68" y="10"/>
                    <a:pt x="82" y="0"/>
                    <a:pt x="96" y="0"/>
                  </a:cubicBezTo>
                  <a:cubicBezTo>
                    <a:pt x="110" y="0"/>
                    <a:pt x="124" y="10"/>
                    <a:pt x="130" y="20"/>
                  </a:cubicBezTo>
                  <a:cubicBezTo>
                    <a:pt x="147" y="22"/>
                    <a:pt x="166" y="44"/>
                    <a:pt x="167" y="45"/>
                  </a:cubicBezTo>
                  <a:cubicBezTo>
                    <a:pt x="167" y="45"/>
                    <a:pt x="167" y="45"/>
                    <a:pt x="167" y="45"/>
                  </a:cubicBezTo>
                  <a:cubicBezTo>
                    <a:pt x="185" y="72"/>
                    <a:pt x="192" y="92"/>
                    <a:pt x="192" y="116"/>
                  </a:cubicBezTo>
                  <a:cubicBezTo>
                    <a:pt x="192" y="118"/>
                    <a:pt x="190" y="120"/>
                    <a:pt x="188" y="120"/>
                  </a:cubicBezTo>
                  <a:cubicBezTo>
                    <a:pt x="174" y="120"/>
                    <a:pt x="161" y="110"/>
                    <a:pt x="152" y="98"/>
                  </a:cubicBezTo>
                  <a:cubicBezTo>
                    <a:pt x="152" y="118"/>
                    <a:pt x="148" y="157"/>
                    <a:pt x="128" y="178"/>
                  </a:cubicBezTo>
                  <a:cubicBezTo>
                    <a:pt x="120" y="187"/>
                    <a:pt x="109" y="192"/>
                    <a:pt x="96" y="192"/>
                  </a:cubicBezTo>
                  <a:close/>
                  <a:moveTo>
                    <a:pt x="44" y="80"/>
                  </a:moveTo>
                  <a:cubicBezTo>
                    <a:pt x="44" y="80"/>
                    <a:pt x="45" y="80"/>
                    <a:pt x="45" y="80"/>
                  </a:cubicBezTo>
                  <a:cubicBezTo>
                    <a:pt x="47" y="81"/>
                    <a:pt x="48" y="82"/>
                    <a:pt x="48" y="84"/>
                  </a:cubicBezTo>
                  <a:cubicBezTo>
                    <a:pt x="48" y="85"/>
                    <a:pt x="45" y="147"/>
                    <a:pt x="70" y="173"/>
                  </a:cubicBezTo>
                  <a:cubicBezTo>
                    <a:pt x="77" y="180"/>
                    <a:pt x="85" y="184"/>
                    <a:pt x="96" y="184"/>
                  </a:cubicBezTo>
                  <a:cubicBezTo>
                    <a:pt x="107" y="184"/>
                    <a:pt x="115" y="180"/>
                    <a:pt x="122" y="173"/>
                  </a:cubicBezTo>
                  <a:cubicBezTo>
                    <a:pt x="147" y="147"/>
                    <a:pt x="144" y="85"/>
                    <a:pt x="144" y="84"/>
                  </a:cubicBezTo>
                  <a:cubicBezTo>
                    <a:pt x="144" y="82"/>
                    <a:pt x="145" y="81"/>
                    <a:pt x="147" y="80"/>
                  </a:cubicBezTo>
                  <a:cubicBezTo>
                    <a:pt x="149" y="80"/>
                    <a:pt x="151" y="80"/>
                    <a:pt x="151" y="82"/>
                  </a:cubicBezTo>
                  <a:cubicBezTo>
                    <a:pt x="158" y="95"/>
                    <a:pt x="171" y="109"/>
                    <a:pt x="184" y="112"/>
                  </a:cubicBezTo>
                  <a:cubicBezTo>
                    <a:pt x="183" y="91"/>
                    <a:pt x="176" y="73"/>
                    <a:pt x="161" y="50"/>
                  </a:cubicBezTo>
                  <a:cubicBezTo>
                    <a:pt x="155" y="44"/>
                    <a:pt x="139" y="28"/>
                    <a:pt x="128" y="28"/>
                  </a:cubicBezTo>
                  <a:cubicBezTo>
                    <a:pt x="126" y="28"/>
                    <a:pt x="125" y="27"/>
                    <a:pt x="124" y="26"/>
                  </a:cubicBezTo>
                  <a:cubicBezTo>
                    <a:pt x="120" y="17"/>
                    <a:pt x="107" y="8"/>
                    <a:pt x="96" y="8"/>
                  </a:cubicBezTo>
                  <a:cubicBezTo>
                    <a:pt x="85" y="8"/>
                    <a:pt x="72" y="17"/>
                    <a:pt x="67" y="26"/>
                  </a:cubicBezTo>
                  <a:cubicBezTo>
                    <a:pt x="67" y="27"/>
                    <a:pt x="65" y="28"/>
                    <a:pt x="64" y="28"/>
                  </a:cubicBezTo>
                  <a:cubicBezTo>
                    <a:pt x="53" y="28"/>
                    <a:pt x="37" y="44"/>
                    <a:pt x="31" y="50"/>
                  </a:cubicBezTo>
                  <a:cubicBezTo>
                    <a:pt x="16" y="73"/>
                    <a:pt x="9" y="91"/>
                    <a:pt x="8" y="112"/>
                  </a:cubicBezTo>
                  <a:cubicBezTo>
                    <a:pt x="21" y="109"/>
                    <a:pt x="34" y="95"/>
                    <a:pt x="41" y="82"/>
                  </a:cubicBezTo>
                  <a:cubicBezTo>
                    <a:pt x="41" y="81"/>
                    <a:pt x="43" y="80"/>
                    <a:pt x="44" y="8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11"/>
            <p:cNvSpPr/>
            <p:nvPr/>
          </p:nvSpPr>
          <p:spPr bwMode="auto">
            <a:xfrm>
              <a:off x="1877" y="849"/>
              <a:ext cx="48" cy="143"/>
            </a:xfrm>
            <a:custGeom>
              <a:avLst/>
              <a:gdLst>
                <a:gd name="T0" fmla="*/ 4 w 8"/>
                <a:gd name="T1" fmla="*/ 24 h 24"/>
                <a:gd name="T2" fmla="*/ 0 w 8"/>
                <a:gd name="T3" fmla="*/ 20 h 24"/>
                <a:gd name="T4" fmla="*/ 0 w 8"/>
                <a:gd name="T5" fmla="*/ 4 h 24"/>
                <a:gd name="T6" fmla="*/ 4 w 8"/>
                <a:gd name="T7" fmla="*/ 0 h 24"/>
                <a:gd name="T8" fmla="*/ 8 w 8"/>
                <a:gd name="T9" fmla="*/ 4 h 24"/>
                <a:gd name="T10" fmla="*/ 8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2" y="24"/>
                    <a:pt x="0" y="22"/>
                    <a:pt x="0" y="20"/>
                  </a:cubicBezTo>
                  <a:cubicBezTo>
                    <a:pt x="0" y="4"/>
                    <a:pt x="0" y="4"/>
                    <a:pt x="0" y="4"/>
                  </a:cubicBezTo>
                  <a:cubicBezTo>
                    <a:pt x="0" y="2"/>
                    <a:pt x="2" y="0"/>
                    <a:pt x="4" y="0"/>
                  </a:cubicBezTo>
                  <a:cubicBezTo>
                    <a:pt x="6" y="0"/>
                    <a:pt x="8" y="2"/>
                    <a:pt x="8" y="4"/>
                  </a:cubicBezTo>
                  <a:cubicBezTo>
                    <a:pt x="8" y="20"/>
                    <a:pt x="8" y="20"/>
                    <a:pt x="8" y="20"/>
                  </a:cubicBezTo>
                  <a:cubicBezTo>
                    <a:pt x="8" y="22"/>
                    <a:pt x="6" y="24"/>
                    <a:pt x="4"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12"/>
            <p:cNvSpPr/>
            <p:nvPr/>
          </p:nvSpPr>
          <p:spPr bwMode="auto">
            <a:xfrm>
              <a:off x="2114" y="849"/>
              <a:ext cx="48" cy="143"/>
            </a:xfrm>
            <a:custGeom>
              <a:avLst/>
              <a:gdLst>
                <a:gd name="T0" fmla="*/ 4 w 8"/>
                <a:gd name="T1" fmla="*/ 24 h 24"/>
                <a:gd name="T2" fmla="*/ 0 w 8"/>
                <a:gd name="T3" fmla="*/ 20 h 24"/>
                <a:gd name="T4" fmla="*/ 0 w 8"/>
                <a:gd name="T5" fmla="*/ 4 h 24"/>
                <a:gd name="T6" fmla="*/ 4 w 8"/>
                <a:gd name="T7" fmla="*/ 0 h 24"/>
                <a:gd name="T8" fmla="*/ 8 w 8"/>
                <a:gd name="T9" fmla="*/ 4 h 24"/>
                <a:gd name="T10" fmla="*/ 8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2" y="24"/>
                    <a:pt x="0" y="22"/>
                    <a:pt x="0" y="20"/>
                  </a:cubicBezTo>
                  <a:cubicBezTo>
                    <a:pt x="0" y="4"/>
                    <a:pt x="0" y="4"/>
                    <a:pt x="0" y="4"/>
                  </a:cubicBezTo>
                  <a:cubicBezTo>
                    <a:pt x="0" y="2"/>
                    <a:pt x="2" y="0"/>
                    <a:pt x="4" y="0"/>
                  </a:cubicBezTo>
                  <a:cubicBezTo>
                    <a:pt x="6" y="0"/>
                    <a:pt x="8" y="2"/>
                    <a:pt x="8" y="4"/>
                  </a:cubicBezTo>
                  <a:cubicBezTo>
                    <a:pt x="8" y="20"/>
                    <a:pt x="8" y="20"/>
                    <a:pt x="8" y="20"/>
                  </a:cubicBezTo>
                  <a:cubicBezTo>
                    <a:pt x="8" y="22"/>
                    <a:pt x="6" y="24"/>
                    <a:pt x="4"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13"/>
            <p:cNvSpPr/>
            <p:nvPr/>
          </p:nvSpPr>
          <p:spPr bwMode="auto">
            <a:xfrm>
              <a:off x="1902" y="1346"/>
              <a:ext cx="248" cy="148"/>
            </a:xfrm>
            <a:custGeom>
              <a:avLst/>
              <a:gdLst>
                <a:gd name="T0" fmla="*/ 21 w 42"/>
                <a:gd name="T1" fmla="*/ 25 h 25"/>
                <a:gd name="T2" fmla="*/ 18 w 42"/>
                <a:gd name="T3" fmla="*/ 24 h 25"/>
                <a:gd name="T4" fmla="*/ 1 w 42"/>
                <a:gd name="T5" fmla="*/ 7 h 25"/>
                <a:gd name="T6" fmla="*/ 1 w 42"/>
                <a:gd name="T7" fmla="*/ 1 h 25"/>
                <a:gd name="T8" fmla="*/ 7 w 42"/>
                <a:gd name="T9" fmla="*/ 1 h 25"/>
                <a:gd name="T10" fmla="*/ 21 w 42"/>
                <a:gd name="T11" fmla="*/ 15 h 25"/>
                <a:gd name="T12" fmla="*/ 35 w 42"/>
                <a:gd name="T13" fmla="*/ 1 h 25"/>
                <a:gd name="T14" fmla="*/ 40 w 42"/>
                <a:gd name="T15" fmla="*/ 1 h 25"/>
                <a:gd name="T16" fmla="*/ 40 w 42"/>
                <a:gd name="T17" fmla="*/ 7 h 25"/>
                <a:gd name="T18" fmla="*/ 24 w 42"/>
                <a:gd name="T19" fmla="*/ 24 h 25"/>
                <a:gd name="T20" fmla="*/ 21 w 42"/>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25">
                  <a:moveTo>
                    <a:pt x="21" y="25"/>
                  </a:moveTo>
                  <a:cubicBezTo>
                    <a:pt x="20" y="25"/>
                    <a:pt x="19" y="25"/>
                    <a:pt x="18" y="24"/>
                  </a:cubicBezTo>
                  <a:cubicBezTo>
                    <a:pt x="1" y="7"/>
                    <a:pt x="1" y="7"/>
                    <a:pt x="1" y="7"/>
                  </a:cubicBezTo>
                  <a:cubicBezTo>
                    <a:pt x="0" y="6"/>
                    <a:pt x="0" y="3"/>
                    <a:pt x="1" y="1"/>
                  </a:cubicBezTo>
                  <a:cubicBezTo>
                    <a:pt x="3" y="0"/>
                    <a:pt x="5" y="0"/>
                    <a:pt x="7" y="1"/>
                  </a:cubicBezTo>
                  <a:cubicBezTo>
                    <a:pt x="21" y="15"/>
                    <a:pt x="21" y="15"/>
                    <a:pt x="21" y="15"/>
                  </a:cubicBezTo>
                  <a:cubicBezTo>
                    <a:pt x="35" y="1"/>
                    <a:pt x="35" y="1"/>
                    <a:pt x="35" y="1"/>
                  </a:cubicBezTo>
                  <a:cubicBezTo>
                    <a:pt x="36" y="0"/>
                    <a:pt x="39" y="0"/>
                    <a:pt x="40" y="1"/>
                  </a:cubicBezTo>
                  <a:cubicBezTo>
                    <a:pt x="42" y="3"/>
                    <a:pt x="42" y="6"/>
                    <a:pt x="40" y="7"/>
                  </a:cubicBezTo>
                  <a:cubicBezTo>
                    <a:pt x="24" y="24"/>
                    <a:pt x="24" y="24"/>
                    <a:pt x="24" y="24"/>
                  </a:cubicBezTo>
                  <a:cubicBezTo>
                    <a:pt x="23" y="25"/>
                    <a:pt x="22" y="25"/>
                    <a:pt x="21"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5" name="组合 64"/>
          <p:cNvGrpSpPr/>
          <p:nvPr/>
        </p:nvGrpSpPr>
        <p:grpSpPr>
          <a:xfrm>
            <a:off x="4052570" y="1573213"/>
            <a:ext cx="370205" cy="356870"/>
            <a:chOff x="5992" y="469"/>
            <a:chExt cx="1132" cy="1090"/>
          </a:xfrm>
        </p:grpSpPr>
        <p:sp>
          <p:nvSpPr>
            <p:cNvPr id="66" name="Freeform 14"/>
            <p:cNvSpPr>
              <a:spLocks noEditPoints="1"/>
            </p:cNvSpPr>
            <p:nvPr/>
          </p:nvSpPr>
          <p:spPr bwMode="auto">
            <a:xfrm>
              <a:off x="6057" y="766"/>
              <a:ext cx="455" cy="325"/>
            </a:xfrm>
            <a:custGeom>
              <a:avLst/>
              <a:gdLst>
                <a:gd name="T0" fmla="*/ 14 w 77"/>
                <a:gd name="T1" fmla="*/ 55 h 55"/>
                <a:gd name="T2" fmla="*/ 14 w 77"/>
                <a:gd name="T3" fmla="*/ 55 h 55"/>
                <a:gd name="T4" fmla="*/ 3 w 77"/>
                <a:gd name="T5" fmla="*/ 50 h 55"/>
                <a:gd name="T6" fmla="*/ 8 w 77"/>
                <a:gd name="T7" fmla="*/ 25 h 55"/>
                <a:gd name="T8" fmla="*/ 41 w 77"/>
                <a:gd name="T9" fmla="*/ 0 h 55"/>
                <a:gd name="T10" fmla="*/ 77 w 77"/>
                <a:gd name="T11" fmla="*/ 25 h 55"/>
                <a:gd name="T12" fmla="*/ 77 w 77"/>
                <a:gd name="T13" fmla="*/ 28 h 55"/>
                <a:gd name="T14" fmla="*/ 75 w 77"/>
                <a:gd name="T15" fmla="*/ 31 h 55"/>
                <a:gd name="T16" fmla="*/ 14 w 77"/>
                <a:gd name="T17" fmla="*/ 55 h 55"/>
                <a:gd name="T18" fmla="*/ 41 w 77"/>
                <a:gd name="T19" fmla="*/ 8 h 55"/>
                <a:gd name="T20" fmla="*/ 15 w 77"/>
                <a:gd name="T21" fmla="*/ 29 h 55"/>
                <a:gd name="T22" fmla="*/ 10 w 77"/>
                <a:gd name="T23" fmla="*/ 46 h 55"/>
                <a:gd name="T24" fmla="*/ 14 w 77"/>
                <a:gd name="T25" fmla="*/ 47 h 55"/>
                <a:gd name="T26" fmla="*/ 67 w 77"/>
                <a:gd name="T27" fmla="*/ 26 h 55"/>
                <a:gd name="T28" fmla="*/ 41 w 77"/>
                <a:gd name="T29"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55">
                  <a:moveTo>
                    <a:pt x="14" y="55"/>
                  </a:moveTo>
                  <a:cubicBezTo>
                    <a:pt x="14" y="55"/>
                    <a:pt x="14" y="55"/>
                    <a:pt x="14" y="55"/>
                  </a:cubicBezTo>
                  <a:cubicBezTo>
                    <a:pt x="7" y="55"/>
                    <a:pt x="4" y="52"/>
                    <a:pt x="3" y="50"/>
                  </a:cubicBezTo>
                  <a:cubicBezTo>
                    <a:pt x="0" y="45"/>
                    <a:pt x="1" y="37"/>
                    <a:pt x="8" y="25"/>
                  </a:cubicBezTo>
                  <a:cubicBezTo>
                    <a:pt x="18" y="8"/>
                    <a:pt x="29" y="0"/>
                    <a:pt x="41" y="0"/>
                  </a:cubicBezTo>
                  <a:cubicBezTo>
                    <a:pt x="62" y="0"/>
                    <a:pt x="76" y="24"/>
                    <a:pt x="77" y="25"/>
                  </a:cubicBezTo>
                  <a:cubicBezTo>
                    <a:pt x="77" y="26"/>
                    <a:pt x="77" y="27"/>
                    <a:pt x="77" y="28"/>
                  </a:cubicBezTo>
                  <a:cubicBezTo>
                    <a:pt x="77" y="29"/>
                    <a:pt x="76" y="30"/>
                    <a:pt x="75" y="31"/>
                  </a:cubicBezTo>
                  <a:cubicBezTo>
                    <a:pt x="73" y="32"/>
                    <a:pt x="33" y="55"/>
                    <a:pt x="14" y="55"/>
                  </a:cubicBezTo>
                  <a:close/>
                  <a:moveTo>
                    <a:pt x="41" y="8"/>
                  </a:moveTo>
                  <a:cubicBezTo>
                    <a:pt x="32" y="8"/>
                    <a:pt x="23" y="15"/>
                    <a:pt x="15" y="29"/>
                  </a:cubicBezTo>
                  <a:cubicBezTo>
                    <a:pt x="8" y="42"/>
                    <a:pt x="9" y="45"/>
                    <a:pt x="10" y="46"/>
                  </a:cubicBezTo>
                  <a:cubicBezTo>
                    <a:pt x="10" y="46"/>
                    <a:pt x="12" y="47"/>
                    <a:pt x="14" y="47"/>
                  </a:cubicBezTo>
                  <a:cubicBezTo>
                    <a:pt x="27" y="47"/>
                    <a:pt x="54" y="33"/>
                    <a:pt x="67" y="26"/>
                  </a:cubicBezTo>
                  <a:cubicBezTo>
                    <a:pt x="63" y="20"/>
                    <a:pt x="53" y="8"/>
                    <a:pt x="41"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15"/>
            <p:cNvSpPr>
              <a:spLocks noEditPoints="1"/>
            </p:cNvSpPr>
            <p:nvPr/>
          </p:nvSpPr>
          <p:spPr bwMode="auto">
            <a:xfrm>
              <a:off x="6392" y="1084"/>
              <a:ext cx="333" cy="215"/>
            </a:xfrm>
            <a:custGeom>
              <a:avLst/>
              <a:gdLst>
                <a:gd name="T0" fmla="*/ 28 w 56"/>
                <a:gd name="T1" fmla="*/ 36 h 36"/>
                <a:gd name="T2" fmla="*/ 0 w 56"/>
                <a:gd name="T3" fmla="*/ 10 h 36"/>
                <a:gd name="T4" fmla="*/ 1 w 56"/>
                <a:gd name="T5" fmla="*/ 5 h 36"/>
                <a:gd name="T6" fmla="*/ 28 w 56"/>
                <a:gd name="T7" fmla="*/ 0 h 36"/>
                <a:gd name="T8" fmla="*/ 55 w 56"/>
                <a:gd name="T9" fmla="*/ 5 h 36"/>
                <a:gd name="T10" fmla="*/ 56 w 56"/>
                <a:gd name="T11" fmla="*/ 10 h 36"/>
                <a:gd name="T12" fmla="*/ 28 w 56"/>
                <a:gd name="T13" fmla="*/ 36 h 36"/>
                <a:gd name="T14" fmla="*/ 9 w 56"/>
                <a:gd name="T15" fmla="*/ 9 h 36"/>
                <a:gd name="T16" fmla="*/ 28 w 56"/>
                <a:gd name="T17" fmla="*/ 28 h 36"/>
                <a:gd name="T18" fmla="*/ 47 w 56"/>
                <a:gd name="T19" fmla="*/ 9 h 36"/>
                <a:gd name="T20" fmla="*/ 28 w 56"/>
                <a:gd name="T21" fmla="*/ 8 h 36"/>
                <a:gd name="T22" fmla="*/ 9 w 56"/>
                <a:gd name="T23"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36">
                  <a:moveTo>
                    <a:pt x="28" y="36"/>
                  </a:moveTo>
                  <a:cubicBezTo>
                    <a:pt x="14" y="36"/>
                    <a:pt x="2" y="12"/>
                    <a:pt x="0" y="10"/>
                  </a:cubicBezTo>
                  <a:cubicBezTo>
                    <a:pt x="0" y="8"/>
                    <a:pt x="0" y="6"/>
                    <a:pt x="1" y="5"/>
                  </a:cubicBezTo>
                  <a:cubicBezTo>
                    <a:pt x="6" y="0"/>
                    <a:pt x="16" y="0"/>
                    <a:pt x="28" y="0"/>
                  </a:cubicBezTo>
                  <a:cubicBezTo>
                    <a:pt x="40" y="0"/>
                    <a:pt x="50" y="0"/>
                    <a:pt x="55" y="5"/>
                  </a:cubicBezTo>
                  <a:cubicBezTo>
                    <a:pt x="56" y="6"/>
                    <a:pt x="56" y="8"/>
                    <a:pt x="56" y="10"/>
                  </a:cubicBezTo>
                  <a:cubicBezTo>
                    <a:pt x="54" y="12"/>
                    <a:pt x="42" y="36"/>
                    <a:pt x="28" y="36"/>
                  </a:cubicBezTo>
                  <a:close/>
                  <a:moveTo>
                    <a:pt x="9" y="9"/>
                  </a:moveTo>
                  <a:cubicBezTo>
                    <a:pt x="14" y="17"/>
                    <a:pt x="22" y="28"/>
                    <a:pt x="28" y="28"/>
                  </a:cubicBezTo>
                  <a:cubicBezTo>
                    <a:pt x="34" y="28"/>
                    <a:pt x="42" y="17"/>
                    <a:pt x="47" y="9"/>
                  </a:cubicBezTo>
                  <a:cubicBezTo>
                    <a:pt x="42" y="8"/>
                    <a:pt x="33" y="8"/>
                    <a:pt x="28" y="8"/>
                  </a:cubicBezTo>
                  <a:cubicBezTo>
                    <a:pt x="23" y="8"/>
                    <a:pt x="14" y="8"/>
                    <a:pt x="9" y="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16"/>
            <p:cNvSpPr/>
            <p:nvPr/>
          </p:nvSpPr>
          <p:spPr bwMode="auto">
            <a:xfrm>
              <a:off x="6369" y="1251"/>
              <a:ext cx="378" cy="118"/>
            </a:xfrm>
            <a:custGeom>
              <a:avLst/>
              <a:gdLst>
                <a:gd name="T0" fmla="*/ 32 w 64"/>
                <a:gd name="T1" fmla="*/ 20 h 20"/>
                <a:gd name="T2" fmla="*/ 1 w 64"/>
                <a:gd name="T3" fmla="*/ 7 h 20"/>
                <a:gd name="T4" fmla="*/ 1 w 64"/>
                <a:gd name="T5" fmla="*/ 1 h 20"/>
                <a:gd name="T6" fmla="*/ 7 w 64"/>
                <a:gd name="T7" fmla="*/ 1 h 20"/>
                <a:gd name="T8" fmla="*/ 32 w 64"/>
                <a:gd name="T9" fmla="*/ 12 h 20"/>
                <a:gd name="T10" fmla="*/ 57 w 64"/>
                <a:gd name="T11" fmla="*/ 1 h 20"/>
                <a:gd name="T12" fmla="*/ 63 w 64"/>
                <a:gd name="T13" fmla="*/ 1 h 20"/>
                <a:gd name="T14" fmla="*/ 63 w 64"/>
                <a:gd name="T15" fmla="*/ 7 h 20"/>
                <a:gd name="T16" fmla="*/ 32 w 64"/>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0">
                  <a:moveTo>
                    <a:pt x="32" y="20"/>
                  </a:moveTo>
                  <a:cubicBezTo>
                    <a:pt x="15" y="20"/>
                    <a:pt x="2" y="7"/>
                    <a:pt x="1" y="7"/>
                  </a:cubicBezTo>
                  <a:cubicBezTo>
                    <a:pt x="0" y="5"/>
                    <a:pt x="0" y="3"/>
                    <a:pt x="1" y="1"/>
                  </a:cubicBezTo>
                  <a:cubicBezTo>
                    <a:pt x="3" y="0"/>
                    <a:pt x="5" y="0"/>
                    <a:pt x="7" y="1"/>
                  </a:cubicBezTo>
                  <a:cubicBezTo>
                    <a:pt x="7" y="1"/>
                    <a:pt x="18" y="12"/>
                    <a:pt x="32" y="12"/>
                  </a:cubicBezTo>
                  <a:cubicBezTo>
                    <a:pt x="46" y="12"/>
                    <a:pt x="57" y="1"/>
                    <a:pt x="57" y="1"/>
                  </a:cubicBezTo>
                  <a:cubicBezTo>
                    <a:pt x="59" y="0"/>
                    <a:pt x="61" y="0"/>
                    <a:pt x="63" y="1"/>
                  </a:cubicBezTo>
                  <a:cubicBezTo>
                    <a:pt x="64" y="3"/>
                    <a:pt x="64" y="5"/>
                    <a:pt x="63" y="7"/>
                  </a:cubicBezTo>
                  <a:cubicBezTo>
                    <a:pt x="62" y="7"/>
                    <a:pt x="49" y="20"/>
                    <a:pt x="32"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17"/>
            <p:cNvSpPr/>
            <p:nvPr/>
          </p:nvSpPr>
          <p:spPr bwMode="auto">
            <a:xfrm>
              <a:off x="6534" y="1251"/>
              <a:ext cx="48" cy="95"/>
            </a:xfrm>
            <a:custGeom>
              <a:avLst/>
              <a:gdLst>
                <a:gd name="T0" fmla="*/ 4 w 8"/>
                <a:gd name="T1" fmla="*/ 16 h 16"/>
                <a:gd name="T2" fmla="*/ 0 w 8"/>
                <a:gd name="T3" fmla="*/ 12 h 16"/>
                <a:gd name="T4" fmla="*/ 0 w 8"/>
                <a:gd name="T5" fmla="*/ 4 h 16"/>
                <a:gd name="T6" fmla="*/ 4 w 8"/>
                <a:gd name="T7" fmla="*/ 0 h 16"/>
                <a:gd name="T8" fmla="*/ 8 w 8"/>
                <a:gd name="T9" fmla="*/ 4 h 16"/>
                <a:gd name="T10" fmla="*/ 8 w 8"/>
                <a:gd name="T11" fmla="*/ 12 h 16"/>
                <a:gd name="T12" fmla="*/ 4 w 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4" y="16"/>
                  </a:moveTo>
                  <a:cubicBezTo>
                    <a:pt x="2" y="16"/>
                    <a:pt x="0" y="14"/>
                    <a:pt x="0" y="12"/>
                  </a:cubicBezTo>
                  <a:cubicBezTo>
                    <a:pt x="0" y="4"/>
                    <a:pt x="0" y="4"/>
                    <a:pt x="0" y="4"/>
                  </a:cubicBezTo>
                  <a:cubicBezTo>
                    <a:pt x="0" y="2"/>
                    <a:pt x="2" y="0"/>
                    <a:pt x="4" y="0"/>
                  </a:cubicBezTo>
                  <a:cubicBezTo>
                    <a:pt x="6" y="0"/>
                    <a:pt x="8" y="2"/>
                    <a:pt x="8" y="4"/>
                  </a:cubicBezTo>
                  <a:cubicBezTo>
                    <a:pt x="8" y="12"/>
                    <a:pt x="8" y="12"/>
                    <a:pt x="8" y="12"/>
                  </a:cubicBezTo>
                  <a:cubicBezTo>
                    <a:pt x="8" y="14"/>
                    <a:pt x="6" y="16"/>
                    <a:pt x="4"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18"/>
            <p:cNvSpPr>
              <a:spLocks noEditPoints="1"/>
            </p:cNvSpPr>
            <p:nvPr/>
          </p:nvSpPr>
          <p:spPr bwMode="auto">
            <a:xfrm>
              <a:off x="5992" y="469"/>
              <a:ext cx="1133" cy="1090"/>
            </a:xfrm>
            <a:custGeom>
              <a:avLst/>
              <a:gdLst>
                <a:gd name="T0" fmla="*/ 96 w 192"/>
                <a:gd name="T1" fmla="*/ 184 h 184"/>
                <a:gd name="T2" fmla="*/ 0 w 192"/>
                <a:gd name="T3" fmla="*/ 92 h 184"/>
                <a:gd name="T4" fmla="*/ 15 w 192"/>
                <a:gd name="T5" fmla="*/ 46 h 184"/>
                <a:gd name="T6" fmla="*/ 4 w 192"/>
                <a:gd name="T7" fmla="*/ 35 h 184"/>
                <a:gd name="T8" fmla="*/ 3 w 192"/>
                <a:gd name="T9" fmla="*/ 16 h 184"/>
                <a:gd name="T10" fmla="*/ 26 w 192"/>
                <a:gd name="T11" fmla="*/ 0 h 184"/>
                <a:gd name="T12" fmla="*/ 34 w 192"/>
                <a:gd name="T13" fmla="*/ 2 h 184"/>
                <a:gd name="T14" fmla="*/ 48 w 192"/>
                <a:gd name="T15" fmla="*/ 14 h 184"/>
                <a:gd name="T16" fmla="*/ 96 w 192"/>
                <a:gd name="T17" fmla="*/ 0 h 184"/>
                <a:gd name="T18" fmla="*/ 144 w 192"/>
                <a:gd name="T19" fmla="*/ 14 h 184"/>
                <a:gd name="T20" fmla="*/ 158 w 192"/>
                <a:gd name="T21" fmla="*/ 2 h 184"/>
                <a:gd name="T22" fmla="*/ 166 w 192"/>
                <a:gd name="T23" fmla="*/ 0 h 184"/>
                <a:gd name="T24" fmla="*/ 189 w 192"/>
                <a:gd name="T25" fmla="*/ 16 h 184"/>
                <a:gd name="T26" fmla="*/ 188 w 192"/>
                <a:gd name="T27" fmla="*/ 35 h 184"/>
                <a:gd name="T28" fmla="*/ 177 w 192"/>
                <a:gd name="T29" fmla="*/ 46 h 184"/>
                <a:gd name="T30" fmla="*/ 192 w 192"/>
                <a:gd name="T31" fmla="*/ 92 h 184"/>
                <a:gd name="T32" fmla="*/ 96 w 192"/>
                <a:gd name="T33" fmla="*/ 184 h 184"/>
                <a:gd name="T34" fmla="*/ 26 w 192"/>
                <a:gd name="T35" fmla="*/ 8 h 184"/>
                <a:gd name="T36" fmla="*/ 11 w 192"/>
                <a:gd name="T37" fmla="*/ 19 h 184"/>
                <a:gd name="T38" fmla="*/ 11 w 192"/>
                <a:gd name="T39" fmla="*/ 31 h 184"/>
                <a:gd name="T40" fmla="*/ 20 w 192"/>
                <a:gd name="T41" fmla="*/ 39 h 184"/>
                <a:gd name="T42" fmla="*/ 21 w 192"/>
                <a:gd name="T43" fmla="*/ 39 h 184"/>
                <a:gd name="T44" fmla="*/ 22 w 192"/>
                <a:gd name="T45" fmla="*/ 40 h 184"/>
                <a:gd name="T46" fmla="*/ 25 w 192"/>
                <a:gd name="T47" fmla="*/ 42 h 184"/>
                <a:gd name="T48" fmla="*/ 24 w 192"/>
                <a:gd name="T49" fmla="*/ 46 h 184"/>
                <a:gd name="T50" fmla="*/ 8 w 192"/>
                <a:gd name="T51" fmla="*/ 92 h 184"/>
                <a:gd name="T52" fmla="*/ 96 w 192"/>
                <a:gd name="T53" fmla="*/ 176 h 184"/>
                <a:gd name="T54" fmla="*/ 184 w 192"/>
                <a:gd name="T55" fmla="*/ 92 h 184"/>
                <a:gd name="T56" fmla="*/ 168 w 192"/>
                <a:gd name="T57" fmla="*/ 46 h 184"/>
                <a:gd name="T58" fmla="*/ 167 w 192"/>
                <a:gd name="T59" fmla="*/ 42 h 184"/>
                <a:gd name="T60" fmla="*/ 170 w 192"/>
                <a:gd name="T61" fmla="*/ 40 h 184"/>
                <a:gd name="T62" fmla="*/ 171 w 192"/>
                <a:gd name="T63" fmla="*/ 39 h 184"/>
                <a:gd name="T64" fmla="*/ 172 w 192"/>
                <a:gd name="T65" fmla="*/ 39 h 184"/>
                <a:gd name="T66" fmla="*/ 181 w 192"/>
                <a:gd name="T67" fmla="*/ 31 h 184"/>
                <a:gd name="T68" fmla="*/ 181 w 192"/>
                <a:gd name="T69" fmla="*/ 19 h 184"/>
                <a:gd name="T70" fmla="*/ 166 w 192"/>
                <a:gd name="T71" fmla="*/ 8 h 184"/>
                <a:gd name="T72" fmla="*/ 161 w 192"/>
                <a:gd name="T73" fmla="*/ 9 h 184"/>
                <a:gd name="T74" fmla="*/ 150 w 192"/>
                <a:gd name="T75" fmla="*/ 20 h 184"/>
                <a:gd name="T76" fmla="*/ 148 w 192"/>
                <a:gd name="T77" fmla="*/ 23 h 184"/>
                <a:gd name="T78" fmla="*/ 144 w 192"/>
                <a:gd name="T79" fmla="*/ 23 h 184"/>
                <a:gd name="T80" fmla="*/ 96 w 192"/>
                <a:gd name="T81" fmla="*/ 8 h 184"/>
                <a:gd name="T82" fmla="*/ 48 w 192"/>
                <a:gd name="T83" fmla="*/ 23 h 184"/>
                <a:gd name="T84" fmla="*/ 44 w 192"/>
                <a:gd name="T85" fmla="*/ 23 h 184"/>
                <a:gd name="T86" fmla="*/ 42 w 192"/>
                <a:gd name="T87" fmla="*/ 20 h 184"/>
                <a:gd name="T88" fmla="*/ 31 w 192"/>
                <a:gd name="T89" fmla="*/ 9 h 184"/>
                <a:gd name="T90" fmla="*/ 26 w 192"/>
                <a:gd name="T91" fmla="*/ 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184">
                  <a:moveTo>
                    <a:pt x="96" y="184"/>
                  </a:moveTo>
                  <a:cubicBezTo>
                    <a:pt x="44" y="184"/>
                    <a:pt x="0" y="142"/>
                    <a:pt x="0" y="92"/>
                  </a:cubicBezTo>
                  <a:cubicBezTo>
                    <a:pt x="0" y="72"/>
                    <a:pt x="7" y="58"/>
                    <a:pt x="15" y="46"/>
                  </a:cubicBezTo>
                  <a:cubicBezTo>
                    <a:pt x="10" y="43"/>
                    <a:pt x="7" y="40"/>
                    <a:pt x="4" y="35"/>
                  </a:cubicBezTo>
                  <a:cubicBezTo>
                    <a:pt x="1" y="29"/>
                    <a:pt x="1" y="23"/>
                    <a:pt x="3" y="16"/>
                  </a:cubicBezTo>
                  <a:cubicBezTo>
                    <a:pt x="6" y="7"/>
                    <a:pt x="15" y="0"/>
                    <a:pt x="26" y="0"/>
                  </a:cubicBezTo>
                  <a:cubicBezTo>
                    <a:pt x="28" y="0"/>
                    <a:pt x="31" y="1"/>
                    <a:pt x="34" y="2"/>
                  </a:cubicBezTo>
                  <a:cubicBezTo>
                    <a:pt x="40" y="4"/>
                    <a:pt x="45" y="8"/>
                    <a:pt x="48" y="14"/>
                  </a:cubicBezTo>
                  <a:cubicBezTo>
                    <a:pt x="63" y="5"/>
                    <a:pt x="79" y="0"/>
                    <a:pt x="96" y="0"/>
                  </a:cubicBezTo>
                  <a:cubicBezTo>
                    <a:pt x="113" y="0"/>
                    <a:pt x="129" y="5"/>
                    <a:pt x="144" y="14"/>
                  </a:cubicBezTo>
                  <a:cubicBezTo>
                    <a:pt x="147" y="8"/>
                    <a:pt x="152" y="4"/>
                    <a:pt x="158" y="2"/>
                  </a:cubicBezTo>
                  <a:cubicBezTo>
                    <a:pt x="161" y="1"/>
                    <a:pt x="164" y="0"/>
                    <a:pt x="166" y="0"/>
                  </a:cubicBezTo>
                  <a:cubicBezTo>
                    <a:pt x="177" y="0"/>
                    <a:pt x="186" y="7"/>
                    <a:pt x="189" y="16"/>
                  </a:cubicBezTo>
                  <a:cubicBezTo>
                    <a:pt x="191" y="23"/>
                    <a:pt x="191" y="29"/>
                    <a:pt x="188" y="35"/>
                  </a:cubicBezTo>
                  <a:cubicBezTo>
                    <a:pt x="185" y="40"/>
                    <a:pt x="182" y="43"/>
                    <a:pt x="177" y="46"/>
                  </a:cubicBezTo>
                  <a:cubicBezTo>
                    <a:pt x="185" y="58"/>
                    <a:pt x="192" y="72"/>
                    <a:pt x="192" y="92"/>
                  </a:cubicBezTo>
                  <a:cubicBezTo>
                    <a:pt x="192" y="142"/>
                    <a:pt x="148" y="184"/>
                    <a:pt x="96" y="184"/>
                  </a:cubicBezTo>
                  <a:close/>
                  <a:moveTo>
                    <a:pt x="26" y="8"/>
                  </a:moveTo>
                  <a:cubicBezTo>
                    <a:pt x="19" y="8"/>
                    <a:pt x="13" y="12"/>
                    <a:pt x="11" y="19"/>
                  </a:cubicBezTo>
                  <a:cubicBezTo>
                    <a:pt x="9" y="23"/>
                    <a:pt x="9" y="28"/>
                    <a:pt x="11" y="31"/>
                  </a:cubicBezTo>
                  <a:cubicBezTo>
                    <a:pt x="13" y="35"/>
                    <a:pt x="16" y="38"/>
                    <a:pt x="20" y="39"/>
                  </a:cubicBezTo>
                  <a:cubicBezTo>
                    <a:pt x="21" y="39"/>
                    <a:pt x="21" y="39"/>
                    <a:pt x="21" y="39"/>
                  </a:cubicBezTo>
                  <a:cubicBezTo>
                    <a:pt x="22" y="40"/>
                    <a:pt x="22" y="40"/>
                    <a:pt x="22" y="40"/>
                  </a:cubicBezTo>
                  <a:cubicBezTo>
                    <a:pt x="23" y="40"/>
                    <a:pt x="24" y="41"/>
                    <a:pt x="25" y="42"/>
                  </a:cubicBezTo>
                  <a:cubicBezTo>
                    <a:pt x="25" y="43"/>
                    <a:pt x="25" y="45"/>
                    <a:pt x="24" y="46"/>
                  </a:cubicBezTo>
                  <a:cubicBezTo>
                    <a:pt x="16" y="58"/>
                    <a:pt x="8" y="72"/>
                    <a:pt x="8" y="92"/>
                  </a:cubicBezTo>
                  <a:cubicBezTo>
                    <a:pt x="8" y="138"/>
                    <a:pt x="48" y="176"/>
                    <a:pt x="96" y="176"/>
                  </a:cubicBezTo>
                  <a:cubicBezTo>
                    <a:pt x="144" y="176"/>
                    <a:pt x="184" y="138"/>
                    <a:pt x="184" y="92"/>
                  </a:cubicBezTo>
                  <a:cubicBezTo>
                    <a:pt x="184" y="72"/>
                    <a:pt x="176" y="58"/>
                    <a:pt x="168" y="46"/>
                  </a:cubicBezTo>
                  <a:cubicBezTo>
                    <a:pt x="167" y="45"/>
                    <a:pt x="167" y="43"/>
                    <a:pt x="167" y="42"/>
                  </a:cubicBezTo>
                  <a:cubicBezTo>
                    <a:pt x="168" y="41"/>
                    <a:pt x="169" y="40"/>
                    <a:pt x="170" y="40"/>
                  </a:cubicBezTo>
                  <a:cubicBezTo>
                    <a:pt x="171" y="39"/>
                    <a:pt x="171" y="39"/>
                    <a:pt x="171" y="39"/>
                  </a:cubicBezTo>
                  <a:cubicBezTo>
                    <a:pt x="171" y="39"/>
                    <a:pt x="171" y="39"/>
                    <a:pt x="172" y="39"/>
                  </a:cubicBezTo>
                  <a:cubicBezTo>
                    <a:pt x="176" y="38"/>
                    <a:pt x="179" y="35"/>
                    <a:pt x="181" y="31"/>
                  </a:cubicBezTo>
                  <a:cubicBezTo>
                    <a:pt x="183" y="28"/>
                    <a:pt x="183" y="23"/>
                    <a:pt x="181" y="19"/>
                  </a:cubicBezTo>
                  <a:cubicBezTo>
                    <a:pt x="179" y="12"/>
                    <a:pt x="173" y="8"/>
                    <a:pt x="166" y="8"/>
                  </a:cubicBezTo>
                  <a:cubicBezTo>
                    <a:pt x="164" y="8"/>
                    <a:pt x="163" y="9"/>
                    <a:pt x="161" y="9"/>
                  </a:cubicBezTo>
                  <a:cubicBezTo>
                    <a:pt x="155" y="11"/>
                    <a:pt x="151" y="15"/>
                    <a:pt x="150" y="20"/>
                  </a:cubicBezTo>
                  <a:cubicBezTo>
                    <a:pt x="150" y="22"/>
                    <a:pt x="149" y="23"/>
                    <a:pt x="148" y="23"/>
                  </a:cubicBezTo>
                  <a:cubicBezTo>
                    <a:pt x="147" y="24"/>
                    <a:pt x="145" y="24"/>
                    <a:pt x="144" y="23"/>
                  </a:cubicBezTo>
                  <a:cubicBezTo>
                    <a:pt x="129" y="13"/>
                    <a:pt x="113" y="8"/>
                    <a:pt x="96" y="8"/>
                  </a:cubicBezTo>
                  <a:cubicBezTo>
                    <a:pt x="79" y="8"/>
                    <a:pt x="63" y="13"/>
                    <a:pt x="48" y="23"/>
                  </a:cubicBezTo>
                  <a:cubicBezTo>
                    <a:pt x="47" y="24"/>
                    <a:pt x="45" y="24"/>
                    <a:pt x="44" y="23"/>
                  </a:cubicBezTo>
                  <a:cubicBezTo>
                    <a:pt x="43" y="23"/>
                    <a:pt x="42" y="22"/>
                    <a:pt x="42" y="20"/>
                  </a:cubicBezTo>
                  <a:cubicBezTo>
                    <a:pt x="41" y="15"/>
                    <a:pt x="37" y="11"/>
                    <a:pt x="31" y="9"/>
                  </a:cubicBezTo>
                  <a:cubicBezTo>
                    <a:pt x="29" y="9"/>
                    <a:pt x="28" y="8"/>
                    <a:pt x="26"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19"/>
            <p:cNvSpPr>
              <a:spLocks noEditPoints="1"/>
            </p:cNvSpPr>
            <p:nvPr/>
          </p:nvSpPr>
          <p:spPr bwMode="auto">
            <a:xfrm>
              <a:off x="6227" y="841"/>
              <a:ext cx="143" cy="14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6"/>
                    <a:pt x="5" y="0"/>
                    <a:pt x="12" y="0"/>
                  </a:cubicBezTo>
                  <a:cubicBezTo>
                    <a:pt x="18" y="0"/>
                    <a:pt x="24" y="6"/>
                    <a:pt x="24" y="12"/>
                  </a:cubicBezTo>
                  <a:cubicBezTo>
                    <a:pt x="24" y="19"/>
                    <a:pt x="18" y="24"/>
                    <a:pt x="12" y="24"/>
                  </a:cubicBezTo>
                  <a:close/>
                  <a:moveTo>
                    <a:pt x="12" y="8"/>
                  </a:moveTo>
                  <a:cubicBezTo>
                    <a:pt x="9" y="8"/>
                    <a:pt x="8" y="10"/>
                    <a:pt x="8" y="12"/>
                  </a:cubicBezTo>
                  <a:cubicBezTo>
                    <a:pt x="8" y="15"/>
                    <a:pt x="9" y="16"/>
                    <a:pt x="12" y="16"/>
                  </a:cubicBezTo>
                  <a:cubicBezTo>
                    <a:pt x="14" y="16"/>
                    <a:pt x="16" y="15"/>
                    <a:pt x="16" y="12"/>
                  </a:cubicBezTo>
                  <a:cubicBezTo>
                    <a:pt x="16" y="10"/>
                    <a:pt x="14" y="8"/>
                    <a:pt x="12"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20"/>
            <p:cNvSpPr>
              <a:spLocks noEditPoints="1"/>
            </p:cNvSpPr>
            <p:nvPr/>
          </p:nvSpPr>
          <p:spPr bwMode="auto">
            <a:xfrm>
              <a:off x="6599" y="766"/>
              <a:ext cx="455" cy="325"/>
            </a:xfrm>
            <a:custGeom>
              <a:avLst/>
              <a:gdLst>
                <a:gd name="T0" fmla="*/ 63 w 77"/>
                <a:gd name="T1" fmla="*/ 55 h 55"/>
                <a:gd name="T2" fmla="*/ 2 w 77"/>
                <a:gd name="T3" fmla="*/ 31 h 55"/>
                <a:gd name="T4" fmla="*/ 0 w 77"/>
                <a:gd name="T5" fmla="*/ 28 h 55"/>
                <a:gd name="T6" fmla="*/ 0 w 77"/>
                <a:gd name="T7" fmla="*/ 25 h 55"/>
                <a:gd name="T8" fmla="*/ 36 w 77"/>
                <a:gd name="T9" fmla="*/ 0 h 55"/>
                <a:gd name="T10" fmla="*/ 69 w 77"/>
                <a:gd name="T11" fmla="*/ 25 h 55"/>
                <a:gd name="T12" fmla="*/ 74 w 77"/>
                <a:gd name="T13" fmla="*/ 50 h 55"/>
                <a:gd name="T14" fmla="*/ 63 w 77"/>
                <a:gd name="T15" fmla="*/ 55 h 55"/>
                <a:gd name="T16" fmla="*/ 9 w 77"/>
                <a:gd name="T17" fmla="*/ 26 h 55"/>
                <a:gd name="T18" fmla="*/ 63 w 77"/>
                <a:gd name="T19" fmla="*/ 47 h 55"/>
                <a:gd name="T20" fmla="*/ 67 w 77"/>
                <a:gd name="T21" fmla="*/ 46 h 55"/>
                <a:gd name="T22" fmla="*/ 62 w 77"/>
                <a:gd name="T23" fmla="*/ 29 h 55"/>
                <a:gd name="T24" fmla="*/ 36 w 77"/>
                <a:gd name="T25" fmla="*/ 8 h 55"/>
                <a:gd name="T26" fmla="*/ 9 w 77"/>
                <a:gd name="T27"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55">
                  <a:moveTo>
                    <a:pt x="63" y="55"/>
                  </a:moveTo>
                  <a:cubicBezTo>
                    <a:pt x="44" y="55"/>
                    <a:pt x="4" y="32"/>
                    <a:pt x="2" y="31"/>
                  </a:cubicBezTo>
                  <a:cubicBezTo>
                    <a:pt x="1" y="30"/>
                    <a:pt x="0" y="29"/>
                    <a:pt x="0" y="28"/>
                  </a:cubicBezTo>
                  <a:cubicBezTo>
                    <a:pt x="0" y="27"/>
                    <a:pt x="0" y="26"/>
                    <a:pt x="0" y="25"/>
                  </a:cubicBezTo>
                  <a:cubicBezTo>
                    <a:pt x="1" y="24"/>
                    <a:pt x="15" y="0"/>
                    <a:pt x="36" y="0"/>
                  </a:cubicBezTo>
                  <a:cubicBezTo>
                    <a:pt x="48" y="0"/>
                    <a:pt x="59" y="8"/>
                    <a:pt x="69" y="25"/>
                  </a:cubicBezTo>
                  <a:cubicBezTo>
                    <a:pt x="76" y="37"/>
                    <a:pt x="77" y="45"/>
                    <a:pt x="74" y="50"/>
                  </a:cubicBezTo>
                  <a:cubicBezTo>
                    <a:pt x="73" y="52"/>
                    <a:pt x="70" y="55"/>
                    <a:pt x="63" y="55"/>
                  </a:cubicBezTo>
                  <a:close/>
                  <a:moveTo>
                    <a:pt x="9" y="26"/>
                  </a:moveTo>
                  <a:cubicBezTo>
                    <a:pt x="23" y="33"/>
                    <a:pt x="50" y="47"/>
                    <a:pt x="63" y="47"/>
                  </a:cubicBezTo>
                  <a:cubicBezTo>
                    <a:pt x="65" y="47"/>
                    <a:pt x="67" y="46"/>
                    <a:pt x="67" y="46"/>
                  </a:cubicBezTo>
                  <a:cubicBezTo>
                    <a:pt x="68" y="45"/>
                    <a:pt x="69" y="42"/>
                    <a:pt x="62" y="29"/>
                  </a:cubicBezTo>
                  <a:cubicBezTo>
                    <a:pt x="54" y="15"/>
                    <a:pt x="45" y="8"/>
                    <a:pt x="36" y="8"/>
                  </a:cubicBezTo>
                  <a:cubicBezTo>
                    <a:pt x="24" y="8"/>
                    <a:pt x="14" y="20"/>
                    <a:pt x="9" y="2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21"/>
            <p:cNvSpPr>
              <a:spLocks noEditPoints="1"/>
            </p:cNvSpPr>
            <p:nvPr/>
          </p:nvSpPr>
          <p:spPr bwMode="auto">
            <a:xfrm>
              <a:off x="6742" y="841"/>
              <a:ext cx="143" cy="14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6" y="24"/>
                    <a:pt x="0" y="19"/>
                    <a:pt x="0" y="12"/>
                  </a:cubicBezTo>
                  <a:cubicBezTo>
                    <a:pt x="0" y="6"/>
                    <a:pt x="6" y="0"/>
                    <a:pt x="12" y="0"/>
                  </a:cubicBezTo>
                  <a:cubicBezTo>
                    <a:pt x="19" y="0"/>
                    <a:pt x="24" y="6"/>
                    <a:pt x="24" y="12"/>
                  </a:cubicBezTo>
                  <a:cubicBezTo>
                    <a:pt x="24" y="19"/>
                    <a:pt x="19" y="24"/>
                    <a:pt x="12" y="24"/>
                  </a:cubicBezTo>
                  <a:close/>
                  <a:moveTo>
                    <a:pt x="12" y="8"/>
                  </a:moveTo>
                  <a:cubicBezTo>
                    <a:pt x="10" y="8"/>
                    <a:pt x="8" y="10"/>
                    <a:pt x="8" y="12"/>
                  </a:cubicBezTo>
                  <a:cubicBezTo>
                    <a:pt x="8" y="15"/>
                    <a:pt x="10" y="16"/>
                    <a:pt x="12" y="16"/>
                  </a:cubicBezTo>
                  <a:cubicBezTo>
                    <a:pt x="15" y="16"/>
                    <a:pt x="16" y="15"/>
                    <a:pt x="16" y="12"/>
                  </a:cubicBezTo>
                  <a:cubicBezTo>
                    <a:pt x="16" y="10"/>
                    <a:pt x="15" y="8"/>
                    <a:pt x="12"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4" name="组合 73"/>
          <p:cNvGrpSpPr/>
          <p:nvPr/>
        </p:nvGrpSpPr>
        <p:grpSpPr>
          <a:xfrm>
            <a:off x="2607945" y="1565910"/>
            <a:ext cx="262890" cy="371475"/>
            <a:chOff x="3909" y="446"/>
            <a:chExt cx="804" cy="1136"/>
          </a:xfrm>
        </p:grpSpPr>
        <p:sp>
          <p:nvSpPr>
            <p:cNvPr id="75" name="Freeform 22"/>
            <p:cNvSpPr/>
            <p:nvPr/>
          </p:nvSpPr>
          <p:spPr bwMode="auto">
            <a:xfrm>
              <a:off x="4077" y="1334"/>
              <a:ext cx="465" cy="248"/>
            </a:xfrm>
            <a:custGeom>
              <a:avLst/>
              <a:gdLst>
                <a:gd name="T0" fmla="*/ 40 w 79"/>
                <a:gd name="T1" fmla="*/ 42 h 42"/>
                <a:gd name="T2" fmla="*/ 0 w 79"/>
                <a:gd name="T3" fmla="*/ 2 h 42"/>
                <a:gd name="T4" fmla="*/ 8 w 79"/>
                <a:gd name="T5" fmla="*/ 0 h 42"/>
                <a:gd name="T6" fmla="*/ 40 w 79"/>
                <a:gd name="T7" fmla="*/ 34 h 42"/>
                <a:gd name="T8" fmla="*/ 72 w 79"/>
                <a:gd name="T9" fmla="*/ 1 h 42"/>
                <a:gd name="T10" fmla="*/ 79 w 79"/>
                <a:gd name="T11" fmla="*/ 3 h 42"/>
                <a:gd name="T12" fmla="*/ 40 w 79"/>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9" h="42">
                  <a:moveTo>
                    <a:pt x="40" y="42"/>
                  </a:moveTo>
                  <a:cubicBezTo>
                    <a:pt x="23" y="42"/>
                    <a:pt x="7" y="27"/>
                    <a:pt x="0" y="2"/>
                  </a:cubicBezTo>
                  <a:cubicBezTo>
                    <a:pt x="8" y="0"/>
                    <a:pt x="8" y="0"/>
                    <a:pt x="8" y="0"/>
                  </a:cubicBezTo>
                  <a:cubicBezTo>
                    <a:pt x="14" y="20"/>
                    <a:pt x="27" y="34"/>
                    <a:pt x="40" y="34"/>
                  </a:cubicBezTo>
                  <a:cubicBezTo>
                    <a:pt x="53" y="34"/>
                    <a:pt x="66" y="21"/>
                    <a:pt x="72" y="1"/>
                  </a:cubicBezTo>
                  <a:cubicBezTo>
                    <a:pt x="79" y="3"/>
                    <a:pt x="79" y="3"/>
                    <a:pt x="79" y="3"/>
                  </a:cubicBezTo>
                  <a:cubicBezTo>
                    <a:pt x="72" y="27"/>
                    <a:pt x="57" y="42"/>
                    <a:pt x="40" y="4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6" name="Freeform 23"/>
            <p:cNvSpPr>
              <a:spLocks noEditPoints="1"/>
            </p:cNvSpPr>
            <p:nvPr/>
          </p:nvSpPr>
          <p:spPr bwMode="auto">
            <a:xfrm>
              <a:off x="3909" y="731"/>
              <a:ext cx="428" cy="643"/>
            </a:xfrm>
            <a:custGeom>
              <a:avLst/>
              <a:gdLst>
                <a:gd name="T0" fmla="*/ 25 w 72"/>
                <a:gd name="T1" fmla="*/ 109 h 109"/>
                <a:gd name="T2" fmla="*/ 25 w 72"/>
                <a:gd name="T3" fmla="*/ 109 h 109"/>
                <a:gd name="T4" fmla="*/ 13 w 72"/>
                <a:gd name="T5" fmla="*/ 106 h 109"/>
                <a:gd name="T6" fmla="*/ 0 w 72"/>
                <a:gd name="T7" fmla="*/ 80 h 109"/>
                <a:gd name="T8" fmla="*/ 67 w 72"/>
                <a:gd name="T9" fmla="*/ 0 h 109"/>
                <a:gd name="T10" fmla="*/ 71 w 72"/>
                <a:gd name="T11" fmla="*/ 1 h 109"/>
                <a:gd name="T12" fmla="*/ 72 w 72"/>
                <a:gd name="T13" fmla="*/ 4 h 109"/>
                <a:gd name="T14" fmla="*/ 61 w 72"/>
                <a:gd name="T15" fmla="*/ 68 h 109"/>
                <a:gd name="T16" fmla="*/ 25 w 72"/>
                <a:gd name="T17" fmla="*/ 109 h 109"/>
                <a:gd name="T18" fmla="*/ 64 w 72"/>
                <a:gd name="T19" fmla="*/ 9 h 109"/>
                <a:gd name="T20" fmla="*/ 8 w 72"/>
                <a:gd name="T21" fmla="*/ 80 h 109"/>
                <a:gd name="T22" fmla="*/ 17 w 72"/>
                <a:gd name="T23" fmla="*/ 99 h 109"/>
                <a:gd name="T24" fmla="*/ 25 w 72"/>
                <a:gd name="T25" fmla="*/ 101 h 109"/>
                <a:gd name="T26" fmla="*/ 53 w 72"/>
                <a:gd name="T27" fmla="*/ 66 h 109"/>
                <a:gd name="T28" fmla="*/ 64 w 72"/>
                <a:gd name="T29"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9">
                  <a:moveTo>
                    <a:pt x="25" y="109"/>
                  </a:moveTo>
                  <a:cubicBezTo>
                    <a:pt x="25" y="109"/>
                    <a:pt x="25" y="109"/>
                    <a:pt x="25" y="109"/>
                  </a:cubicBezTo>
                  <a:cubicBezTo>
                    <a:pt x="21" y="109"/>
                    <a:pt x="17" y="108"/>
                    <a:pt x="13" y="106"/>
                  </a:cubicBezTo>
                  <a:cubicBezTo>
                    <a:pt x="5" y="101"/>
                    <a:pt x="0" y="89"/>
                    <a:pt x="0" y="80"/>
                  </a:cubicBezTo>
                  <a:cubicBezTo>
                    <a:pt x="0" y="50"/>
                    <a:pt x="38" y="5"/>
                    <a:pt x="67" y="0"/>
                  </a:cubicBezTo>
                  <a:cubicBezTo>
                    <a:pt x="69" y="0"/>
                    <a:pt x="70" y="0"/>
                    <a:pt x="71" y="1"/>
                  </a:cubicBezTo>
                  <a:cubicBezTo>
                    <a:pt x="71" y="2"/>
                    <a:pt x="72" y="3"/>
                    <a:pt x="72" y="4"/>
                  </a:cubicBezTo>
                  <a:cubicBezTo>
                    <a:pt x="72" y="19"/>
                    <a:pt x="69" y="45"/>
                    <a:pt x="61" y="68"/>
                  </a:cubicBezTo>
                  <a:cubicBezTo>
                    <a:pt x="52" y="95"/>
                    <a:pt x="39" y="109"/>
                    <a:pt x="25" y="109"/>
                  </a:cubicBezTo>
                  <a:close/>
                  <a:moveTo>
                    <a:pt x="64" y="9"/>
                  </a:moveTo>
                  <a:cubicBezTo>
                    <a:pt x="39" y="17"/>
                    <a:pt x="8" y="55"/>
                    <a:pt x="8" y="80"/>
                  </a:cubicBezTo>
                  <a:cubicBezTo>
                    <a:pt x="8" y="87"/>
                    <a:pt x="11" y="96"/>
                    <a:pt x="17" y="99"/>
                  </a:cubicBezTo>
                  <a:cubicBezTo>
                    <a:pt x="20" y="101"/>
                    <a:pt x="23" y="101"/>
                    <a:pt x="25" y="101"/>
                  </a:cubicBezTo>
                  <a:cubicBezTo>
                    <a:pt x="35" y="101"/>
                    <a:pt x="45" y="89"/>
                    <a:pt x="53" y="66"/>
                  </a:cubicBezTo>
                  <a:cubicBezTo>
                    <a:pt x="60" y="46"/>
                    <a:pt x="63" y="24"/>
                    <a:pt x="64" y="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7" name="Freeform 24"/>
            <p:cNvSpPr>
              <a:spLocks noEditPoints="1"/>
            </p:cNvSpPr>
            <p:nvPr/>
          </p:nvSpPr>
          <p:spPr bwMode="auto">
            <a:xfrm>
              <a:off x="4289" y="731"/>
              <a:ext cx="425" cy="643"/>
            </a:xfrm>
            <a:custGeom>
              <a:avLst/>
              <a:gdLst>
                <a:gd name="T0" fmla="*/ 47 w 72"/>
                <a:gd name="T1" fmla="*/ 109 h 109"/>
                <a:gd name="T2" fmla="*/ 0 w 72"/>
                <a:gd name="T3" fmla="*/ 4 h 109"/>
                <a:gd name="T4" fmla="*/ 1 w 72"/>
                <a:gd name="T5" fmla="*/ 1 h 109"/>
                <a:gd name="T6" fmla="*/ 5 w 72"/>
                <a:gd name="T7" fmla="*/ 0 h 109"/>
                <a:gd name="T8" fmla="*/ 72 w 72"/>
                <a:gd name="T9" fmla="*/ 80 h 109"/>
                <a:gd name="T10" fmla="*/ 58 w 72"/>
                <a:gd name="T11" fmla="*/ 106 h 109"/>
                <a:gd name="T12" fmla="*/ 47 w 72"/>
                <a:gd name="T13" fmla="*/ 109 h 109"/>
                <a:gd name="T14" fmla="*/ 8 w 72"/>
                <a:gd name="T15" fmla="*/ 9 h 109"/>
                <a:gd name="T16" fmla="*/ 47 w 72"/>
                <a:gd name="T17" fmla="*/ 101 h 109"/>
                <a:gd name="T18" fmla="*/ 55 w 72"/>
                <a:gd name="T19" fmla="*/ 99 h 109"/>
                <a:gd name="T20" fmla="*/ 64 w 72"/>
                <a:gd name="T21" fmla="*/ 80 h 109"/>
                <a:gd name="T22" fmla="*/ 8 w 72"/>
                <a:gd name="T23" fmla="*/ 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09">
                  <a:moveTo>
                    <a:pt x="47" y="109"/>
                  </a:moveTo>
                  <a:cubicBezTo>
                    <a:pt x="14" y="109"/>
                    <a:pt x="0" y="34"/>
                    <a:pt x="0" y="4"/>
                  </a:cubicBezTo>
                  <a:cubicBezTo>
                    <a:pt x="0" y="3"/>
                    <a:pt x="1" y="2"/>
                    <a:pt x="1" y="1"/>
                  </a:cubicBezTo>
                  <a:cubicBezTo>
                    <a:pt x="2" y="0"/>
                    <a:pt x="3" y="0"/>
                    <a:pt x="5" y="0"/>
                  </a:cubicBezTo>
                  <a:cubicBezTo>
                    <a:pt x="34" y="5"/>
                    <a:pt x="72" y="50"/>
                    <a:pt x="72" y="80"/>
                  </a:cubicBezTo>
                  <a:cubicBezTo>
                    <a:pt x="72" y="93"/>
                    <a:pt x="68" y="101"/>
                    <a:pt x="58" y="106"/>
                  </a:cubicBezTo>
                  <a:cubicBezTo>
                    <a:pt x="54" y="108"/>
                    <a:pt x="50" y="109"/>
                    <a:pt x="47" y="109"/>
                  </a:cubicBezTo>
                  <a:close/>
                  <a:moveTo>
                    <a:pt x="8" y="9"/>
                  </a:moveTo>
                  <a:cubicBezTo>
                    <a:pt x="9" y="44"/>
                    <a:pt x="24" y="101"/>
                    <a:pt x="47" y="101"/>
                  </a:cubicBezTo>
                  <a:cubicBezTo>
                    <a:pt x="49" y="101"/>
                    <a:pt x="52" y="101"/>
                    <a:pt x="55" y="99"/>
                  </a:cubicBezTo>
                  <a:cubicBezTo>
                    <a:pt x="61" y="95"/>
                    <a:pt x="64" y="90"/>
                    <a:pt x="64" y="80"/>
                  </a:cubicBezTo>
                  <a:cubicBezTo>
                    <a:pt x="64" y="55"/>
                    <a:pt x="33" y="17"/>
                    <a:pt x="8" y="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Rectangle 25"/>
            <p:cNvSpPr>
              <a:spLocks noChangeArrowheads="1"/>
            </p:cNvSpPr>
            <p:nvPr/>
          </p:nvSpPr>
          <p:spPr bwMode="auto">
            <a:xfrm>
              <a:off x="4217" y="1179"/>
              <a:ext cx="190" cy="4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Rectangle 26"/>
            <p:cNvSpPr>
              <a:spLocks noChangeArrowheads="1"/>
            </p:cNvSpPr>
            <p:nvPr/>
          </p:nvSpPr>
          <p:spPr bwMode="auto">
            <a:xfrm>
              <a:off x="4242" y="1084"/>
              <a:ext cx="118" cy="4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27"/>
            <p:cNvSpPr/>
            <p:nvPr/>
          </p:nvSpPr>
          <p:spPr bwMode="auto">
            <a:xfrm>
              <a:off x="4147" y="1274"/>
              <a:ext cx="330" cy="48"/>
            </a:xfrm>
            <a:custGeom>
              <a:avLst/>
              <a:gdLst>
                <a:gd name="T0" fmla="*/ 52 w 56"/>
                <a:gd name="T1" fmla="*/ 8 h 8"/>
                <a:gd name="T2" fmla="*/ 4 w 56"/>
                <a:gd name="T3" fmla="*/ 8 h 8"/>
                <a:gd name="T4" fmla="*/ 0 w 56"/>
                <a:gd name="T5" fmla="*/ 4 h 8"/>
                <a:gd name="T6" fmla="*/ 4 w 56"/>
                <a:gd name="T7" fmla="*/ 0 h 8"/>
                <a:gd name="T8" fmla="*/ 52 w 56"/>
                <a:gd name="T9" fmla="*/ 0 h 8"/>
                <a:gd name="T10" fmla="*/ 56 w 56"/>
                <a:gd name="T11" fmla="*/ 4 h 8"/>
                <a:gd name="T12" fmla="*/ 52 w 5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52" y="8"/>
                  </a:moveTo>
                  <a:cubicBezTo>
                    <a:pt x="4" y="8"/>
                    <a:pt x="4" y="8"/>
                    <a:pt x="4" y="8"/>
                  </a:cubicBezTo>
                  <a:cubicBezTo>
                    <a:pt x="2" y="8"/>
                    <a:pt x="0" y="6"/>
                    <a:pt x="0" y="4"/>
                  </a:cubicBezTo>
                  <a:cubicBezTo>
                    <a:pt x="0" y="2"/>
                    <a:pt x="2" y="0"/>
                    <a:pt x="4" y="0"/>
                  </a:cubicBezTo>
                  <a:cubicBezTo>
                    <a:pt x="52" y="0"/>
                    <a:pt x="52" y="0"/>
                    <a:pt x="52" y="0"/>
                  </a:cubicBezTo>
                  <a:cubicBezTo>
                    <a:pt x="54" y="0"/>
                    <a:pt x="56" y="2"/>
                    <a:pt x="56" y="4"/>
                  </a:cubicBezTo>
                  <a:cubicBezTo>
                    <a:pt x="56" y="6"/>
                    <a:pt x="54" y="8"/>
                    <a:pt x="52"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28"/>
            <p:cNvSpPr/>
            <p:nvPr/>
          </p:nvSpPr>
          <p:spPr bwMode="auto">
            <a:xfrm>
              <a:off x="4099" y="1369"/>
              <a:ext cx="425" cy="48"/>
            </a:xfrm>
            <a:custGeom>
              <a:avLst/>
              <a:gdLst>
                <a:gd name="T0" fmla="*/ 68 w 72"/>
                <a:gd name="T1" fmla="*/ 8 h 8"/>
                <a:gd name="T2" fmla="*/ 4 w 72"/>
                <a:gd name="T3" fmla="*/ 8 h 8"/>
                <a:gd name="T4" fmla="*/ 0 w 72"/>
                <a:gd name="T5" fmla="*/ 4 h 8"/>
                <a:gd name="T6" fmla="*/ 4 w 72"/>
                <a:gd name="T7" fmla="*/ 0 h 8"/>
                <a:gd name="T8" fmla="*/ 68 w 72"/>
                <a:gd name="T9" fmla="*/ 0 h 8"/>
                <a:gd name="T10" fmla="*/ 72 w 72"/>
                <a:gd name="T11" fmla="*/ 4 h 8"/>
                <a:gd name="T12" fmla="*/ 68 w 7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2" h="8">
                  <a:moveTo>
                    <a:pt x="68" y="8"/>
                  </a:moveTo>
                  <a:cubicBezTo>
                    <a:pt x="4" y="8"/>
                    <a:pt x="4" y="8"/>
                    <a:pt x="4" y="8"/>
                  </a:cubicBezTo>
                  <a:cubicBezTo>
                    <a:pt x="2" y="8"/>
                    <a:pt x="0" y="6"/>
                    <a:pt x="0" y="4"/>
                  </a:cubicBezTo>
                  <a:cubicBezTo>
                    <a:pt x="0" y="2"/>
                    <a:pt x="2" y="0"/>
                    <a:pt x="4" y="0"/>
                  </a:cubicBezTo>
                  <a:cubicBezTo>
                    <a:pt x="68" y="0"/>
                    <a:pt x="68" y="0"/>
                    <a:pt x="68" y="0"/>
                  </a:cubicBezTo>
                  <a:cubicBezTo>
                    <a:pt x="70" y="0"/>
                    <a:pt x="72" y="2"/>
                    <a:pt x="72" y="4"/>
                  </a:cubicBezTo>
                  <a:cubicBezTo>
                    <a:pt x="72" y="6"/>
                    <a:pt x="70" y="8"/>
                    <a:pt x="68"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2" name="Freeform 29"/>
            <p:cNvSpPr/>
            <p:nvPr/>
          </p:nvSpPr>
          <p:spPr bwMode="auto">
            <a:xfrm>
              <a:off x="4169" y="1464"/>
              <a:ext cx="285"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3" name="Freeform 30"/>
            <p:cNvSpPr/>
            <p:nvPr/>
          </p:nvSpPr>
          <p:spPr bwMode="auto">
            <a:xfrm>
              <a:off x="4124" y="564"/>
              <a:ext cx="378" cy="285"/>
            </a:xfrm>
            <a:custGeom>
              <a:avLst/>
              <a:gdLst>
                <a:gd name="T0" fmla="*/ 60 w 64"/>
                <a:gd name="T1" fmla="*/ 48 h 48"/>
                <a:gd name="T2" fmla="*/ 56 w 64"/>
                <a:gd name="T3" fmla="*/ 44 h 48"/>
                <a:gd name="T4" fmla="*/ 32 w 64"/>
                <a:gd name="T5" fmla="*/ 8 h 48"/>
                <a:gd name="T6" fmla="*/ 8 w 64"/>
                <a:gd name="T7" fmla="*/ 44 h 48"/>
                <a:gd name="T8" fmla="*/ 4 w 64"/>
                <a:gd name="T9" fmla="*/ 48 h 48"/>
                <a:gd name="T10" fmla="*/ 0 w 64"/>
                <a:gd name="T11" fmla="*/ 44 h 48"/>
                <a:gd name="T12" fmla="*/ 32 w 64"/>
                <a:gd name="T13" fmla="*/ 0 h 48"/>
                <a:gd name="T14" fmla="*/ 64 w 64"/>
                <a:gd name="T15" fmla="*/ 44 h 48"/>
                <a:gd name="T16" fmla="*/ 60 w 64"/>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48">
                  <a:moveTo>
                    <a:pt x="60" y="48"/>
                  </a:moveTo>
                  <a:cubicBezTo>
                    <a:pt x="58" y="48"/>
                    <a:pt x="56" y="46"/>
                    <a:pt x="56" y="44"/>
                  </a:cubicBezTo>
                  <a:cubicBezTo>
                    <a:pt x="56" y="43"/>
                    <a:pt x="56" y="8"/>
                    <a:pt x="32" y="8"/>
                  </a:cubicBezTo>
                  <a:cubicBezTo>
                    <a:pt x="13" y="8"/>
                    <a:pt x="8" y="32"/>
                    <a:pt x="8" y="44"/>
                  </a:cubicBezTo>
                  <a:cubicBezTo>
                    <a:pt x="8" y="46"/>
                    <a:pt x="6" y="48"/>
                    <a:pt x="4" y="48"/>
                  </a:cubicBezTo>
                  <a:cubicBezTo>
                    <a:pt x="2" y="48"/>
                    <a:pt x="0" y="46"/>
                    <a:pt x="0" y="44"/>
                  </a:cubicBezTo>
                  <a:cubicBezTo>
                    <a:pt x="0" y="23"/>
                    <a:pt x="10" y="0"/>
                    <a:pt x="32" y="0"/>
                  </a:cubicBezTo>
                  <a:cubicBezTo>
                    <a:pt x="57" y="0"/>
                    <a:pt x="64" y="28"/>
                    <a:pt x="64" y="44"/>
                  </a:cubicBezTo>
                  <a:cubicBezTo>
                    <a:pt x="64" y="46"/>
                    <a:pt x="62" y="48"/>
                    <a:pt x="60" y="4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4" name="Freeform 31"/>
            <p:cNvSpPr/>
            <p:nvPr/>
          </p:nvSpPr>
          <p:spPr bwMode="auto">
            <a:xfrm>
              <a:off x="4029" y="446"/>
              <a:ext cx="188" cy="213"/>
            </a:xfrm>
            <a:custGeom>
              <a:avLst/>
              <a:gdLst>
                <a:gd name="T0" fmla="*/ 28 w 32"/>
                <a:gd name="T1" fmla="*/ 36 h 36"/>
                <a:gd name="T2" fmla="*/ 24 w 32"/>
                <a:gd name="T3" fmla="*/ 32 h 36"/>
                <a:gd name="T4" fmla="*/ 4 w 32"/>
                <a:gd name="T5" fmla="*/ 8 h 36"/>
                <a:gd name="T6" fmla="*/ 0 w 32"/>
                <a:gd name="T7" fmla="*/ 4 h 36"/>
                <a:gd name="T8" fmla="*/ 4 w 32"/>
                <a:gd name="T9" fmla="*/ 0 h 36"/>
                <a:gd name="T10" fmla="*/ 32 w 32"/>
                <a:gd name="T11" fmla="*/ 32 h 36"/>
                <a:gd name="T12" fmla="*/ 28 w 3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2" h="36">
                  <a:moveTo>
                    <a:pt x="28" y="36"/>
                  </a:moveTo>
                  <a:cubicBezTo>
                    <a:pt x="26" y="36"/>
                    <a:pt x="24" y="34"/>
                    <a:pt x="24" y="32"/>
                  </a:cubicBezTo>
                  <a:cubicBezTo>
                    <a:pt x="24" y="16"/>
                    <a:pt x="17" y="8"/>
                    <a:pt x="4" y="8"/>
                  </a:cubicBezTo>
                  <a:cubicBezTo>
                    <a:pt x="2" y="8"/>
                    <a:pt x="0" y="6"/>
                    <a:pt x="0" y="4"/>
                  </a:cubicBezTo>
                  <a:cubicBezTo>
                    <a:pt x="0" y="2"/>
                    <a:pt x="2" y="0"/>
                    <a:pt x="4" y="0"/>
                  </a:cubicBezTo>
                  <a:cubicBezTo>
                    <a:pt x="12" y="0"/>
                    <a:pt x="32" y="3"/>
                    <a:pt x="32" y="32"/>
                  </a:cubicBezTo>
                  <a:cubicBezTo>
                    <a:pt x="32" y="34"/>
                    <a:pt x="30" y="36"/>
                    <a:pt x="28" y="3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5" name="Freeform 32"/>
            <p:cNvSpPr/>
            <p:nvPr/>
          </p:nvSpPr>
          <p:spPr bwMode="auto">
            <a:xfrm>
              <a:off x="4407" y="446"/>
              <a:ext cx="190" cy="213"/>
            </a:xfrm>
            <a:custGeom>
              <a:avLst/>
              <a:gdLst>
                <a:gd name="T0" fmla="*/ 4 w 32"/>
                <a:gd name="T1" fmla="*/ 36 h 36"/>
                <a:gd name="T2" fmla="*/ 0 w 32"/>
                <a:gd name="T3" fmla="*/ 32 h 36"/>
                <a:gd name="T4" fmla="*/ 28 w 32"/>
                <a:gd name="T5" fmla="*/ 0 h 36"/>
                <a:gd name="T6" fmla="*/ 32 w 32"/>
                <a:gd name="T7" fmla="*/ 4 h 36"/>
                <a:gd name="T8" fmla="*/ 28 w 32"/>
                <a:gd name="T9" fmla="*/ 8 h 36"/>
                <a:gd name="T10" fmla="*/ 8 w 32"/>
                <a:gd name="T11" fmla="*/ 32 h 36"/>
                <a:gd name="T12" fmla="*/ 4 w 3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32" h="36">
                  <a:moveTo>
                    <a:pt x="4" y="36"/>
                  </a:moveTo>
                  <a:cubicBezTo>
                    <a:pt x="2" y="36"/>
                    <a:pt x="0" y="34"/>
                    <a:pt x="0" y="32"/>
                  </a:cubicBezTo>
                  <a:cubicBezTo>
                    <a:pt x="0" y="3"/>
                    <a:pt x="20" y="0"/>
                    <a:pt x="28" y="0"/>
                  </a:cubicBezTo>
                  <a:cubicBezTo>
                    <a:pt x="30" y="0"/>
                    <a:pt x="32" y="2"/>
                    <a:pt x="32" y="4"/>
                  </a:cubicBezTo>
                  <a:cubicBezTo>
                    <a:pt x="32" y="6"/>
                    <a:pt x="30" y="8"/>
                    <a:pt x="28" y="8"/>
                  </a:cubicBezTo>
                  <a:cubicBezTo>
                    <a:pt x="15" y="8"/>
                    <a:pt x="8" y="16"/>
                    <a:pt x="8" y="32"/>
                  </a:cubicBezTo>
                  <a:cubicBezTo>
                    <a:pt x="8" y="34"/>
                    <a:pt x="6" y="36"/>
                    <a:pt x="4" y="3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86" name="组合 85"/>
          <p:cNvGrpSpPr/>
          <p:nvPr/>
        </p:nvGrpSpPr>
        <p:grpSpPr>
          <a:xfrm>
            <a:off x="5582920" y="1565910"/>
            <a:ext cx="294005" cy="371475"/>
            <a:chOff x="8402" y="446"/>
            <a:chExt cx="898" cy="1134"/>
          </a:xfrm>
        </p:grpSpPr>
        <p:sp>
          <p:nvSpPr>
            <p:cNvPr id="87" name="Freeform 33"/>
            <p:cNvSpPr>
              <a:spLocks noEditPoints="1"/>
            </p:cNvSpPr>
            <p:nvPr/>
          </p:nvSpPr>
          <p:spPr bwMode="auto">
            <a:xfrm>
              <a:off x="8549" y="776"/>
              <a:ext cx="603" cy="805"/>
            </a:xfrm>
            <a:custGeom>
              <a:avLst/>
              <a:gdLst>
                <a:gd name="T0" fmla="*/ 51 w 102"/>
                <a:gd name="T1" fmla="*/ 136 h 136"/>
                <a:gd name="T2" fmla="*/ 0 w 102"/>
                <a:gd name="T3" fmla="*/ 81 h 136"/>
                <a:gd name="T4" fmla="*/ 51 w 102"/>
                <a:gd name="T5" fmla="*/ 0 h 136"/>
                <a:gd name="T6" fmla="*/ 102 w 102"/>
                <a:gd name="T7" fmla="*/ 81 h 136"/>
                <a:gd name="T8" fmla="*/ 51 w 102"/>
                <a:gd name="T9" fmla="*/ 136 h 136"/>
                <a:gd name="T10" fmla="*/ 51 w 102"/>
                <a:gd name="T11" fmla="*/ 8 h 136"/>
                <a:gd name="T12" fmla="*/ 8 w 102"/>
                <a:gd name="T13" fmla="*/ 81 h 136"/>
                <a:gd name="T14" fmla="*/ 51 w 102"/>
                <a:gd name="T15" fmla="*/ 128 h 136"/>
                <a:gd name="T16" fmla="*/ 94 w 102"/>
                <a:gd name="T17" fmla="*/ 81 h 136"/>
                <a:gd name="T18" fmla="*/ 51 w 102"/>
                <a:gd name="T19"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36">
                  <a:moveTo>
                    <a:pt x="51" y="136"/>
                  </a:moveTo>
                  <a:cubicBezTo>
                    <a:pt x="24" y="136"/>
                    <a:pt x="0" y="110"/>
                    <a:pt x="0" y="81"/>
                  </a:cubicBezTo>
                  <a:cubicBezTo>
                    <a:pt x="0" y="52"/>
                    <a:pt x="17" y="0"/>
                    <a:pt x="51" y="0"/>
                  </a:cubicBezTo>
                  <a:cubicBezTo>
                    <a:pt x="86" y="0"/>
                    <a:pt x="102" y="54"/>
                    <a:pt x="102" y="81"/>
                  </a:cubicBezTo>
                  <a:cubicBezTo>
                    <a:pt x="102" y="110"/>
                    <a:pt x="78" y="136"/>
                    <a:pt x="51" y="136"/>
                  </a:cubicBezTo>
                  <a:close/>
                  <a:moveTo>
                    <a:pt x="51" y="8"/>
                  </a:moveTo>
                  <a:cubicBezTo>
                    <a:pt x="23" y="8"/>
                    <a:pt x="8" y="56"/>
                    <a:pt x="8" y="81"/>
                  </a:cubicBezTo>
                  <a:cubicBezTo>
                    <a:pt x="8" y="106"/>
                    <a:pt x="28" y="128"/>
                    <a:pt x="51" y="128"/>
                  </a:cubicBezTo>
                  <a:cubicBezTo>
                    <a:pt x="74" y="128"/>
                    <a:pt x="94" y="106"/>
                    <a:pt x="94" y="81"/>
                  </a:cubicBezTo>
                  <a:cubicBezTo>
                    <a:pt x="94" y="56"/>
                    <a:pt x="79" y="8"/>
                    <a:pt x="51"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34"/>
            <p:cNvSpPr/>
            <p:nvPr/>
          </p:nvSpPr>
          <p:spPr bwMode="auto">
            <a:xfrm>
              <a:off x="8567" y="1156"/>
              <a:ext cx="568" cy="195"/>
            </a:xfrm>
            <a:custGeom>
              <a:avLst/>
              <a:gdLst>
                <a:gd name="T0" fmla="*/ 88 w 96"/>
                <a:gd name="T1" fmla="*/ 33 h 33"/>
                <a:gd name="T2" fmla="*/ 48 w 96"/>
                <a:gd name="T3" fmla="*/ 8 h 33"/>
                <a:gd name="T4" fmla="*/ 8 w 96"/>
                <a:gd name="T5" fmla="*/ 33 h 33"/>
                <a:gd name="T6" fmla="*/ 0 w 96"/>
                <a:gd name="T7" fmla="*/ 31 h 33"/>
                <a:gd name="T8" fmla="*/ 48 w 96"/>
                <a:gd name="T9" fmla="*/ 0 h 33"/>
                <a:gd name="T10" fmla="*/ 96 w 96"/>
                <a:gd name="T11" fmla="*/ 31 h 33"/>
                <a:gd name="T12" fmla="*/ 88 w 96"/>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96" h="33">
                  <a:moveTo>
                    <a:pt x="88" y="33"/>
                  </a:moveTo>
                  <a:cubicBezTo>
                    <a:pt x="83" y="18"/>
                    <a:pt x="67" y="8"/>
                    <a:pt x="48" y="8"/>
                  </a:cubicBezTo>
                  <a:cubicBezTo>
                    <a:pt x="29" y="8"/>
                    <a:pt x="13" y="18"/>
                    <a:pt x="8" y="33"/>
                  </a:cubicBezTo>
                  <a:cubicBezTo>
                    <a:pt x="0" y="31"/>
                    <a:pt x="0" y="31"/>
                    <a:pt x="0" y="31"/>
                  </a:cubicBezTo>
                  <a:cubicBezTo>
                    <a:pt x="7" y="12"/>
                    <a:pt x="25" y="0"/>
                    <a:pt x="48" y="0"/>
                  </a:cubicBezTo>
                  <a:cubicBezTo>
                    <a:pt x="71" y="0"/>
                    <a:pt x="89" y="12"/>
                    <a:pt x="96" y="31"/>
                  </a:cubicBezTo>
                  <a:lnTo>
                    <a:pt x="88" y="33"/>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9" name="Oval 35"/>
            <p:cNvSpPr>
              <a:spLocks noChangeArrowheads="1"/>
            </p:cNvSpPr>
            <p:nvPr/>
          </p:nvSpPr>
          <p:spPr bwMode="auto">
            <a:xfrm>
              <a:off x="8709" y="1014"/>
              <a:ext cx="48" cy="4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0" name="Oval 36"/>
            <p:cNvSpPr>
              <a:spLocks noChangeArrowheads="1"/>
            </p:cNvSpPr>
            <p:nvPr/>
          </p:nvSpPr>
          <p:spPr bwMode="auto">
            <a:xfrm>
              <a:off x="8947" y="1014"/>
              <a:ext cx="48" cy="4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37"/>
            <p:cNvSpPr/>
            <p:nvPr/>
          </p:nvSpPr>
          <p:spPr bwMode="auto">
            <a:xfrm>
              <a:off x="8402" y="824"/>
              <a:ext cx="325" cy="203"/>
            </a:xfrm>
            <a:custGeom>
              <a:avLst/>
              <a:gdLst>
                <a:gd name="T0" fmla="*/ 35 w 55"/>
                <a:gd name="T1" fmla="*/ 34 h 34"/>
                <a:gd name="T2" fmla="*/ 1 w 55"/>
                <a:gd name="T3" fmla="*/ 18 h 34"/>
                <a:gd name="T4" fmla="*/ 1 w 55"/>
                <a:gd name="T5" fmla="*/ 13 h 34"/>
                <a:gd name="T6" fmla="*/ 51 w 55"/>
                <a:gd name="T7" fmla="*/ 5 h 34"/>
                <a:gd name="T8" fmla="*/ 54 w 55"/>
                <a:gd name="T9" fmla="*/ 9 h 34"/>
                <a:gd name="T10" fmla="*/ 50 w 55"/>
                <a:gd name="T11" fmla="*/ 13 h 34"/>
                <a:gd name="T12" fmla="*/ 10 w 55"/>
                <a:gd name="T13" fmla="*/ 17 h 34"/>
                <a:gd name="T14" fmla="*/ 38 w 55"/>
                <a:gd name="T15" fmla="*/ 26 h 34"/>
                <a:gd name="T16" fmla="*/ 42 w 55"/>
                <a:gd name="T17" fmla="*/ 30 h 34"/>
                <a:gd name="T18" fmla="*/ 39 w 55"/>
                <a:gd name="T19" fmla="*/ 34 h 34"/>
                <a:gd name="T20" fmla="*/ 35 w 55"/>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34">
                  <a:moveTo>
                    <a:pt x="35" y="34"/>
                  </a:moveTo>
                  <a:cubicBezTo>
                    <a:pt x="20" y="34"/>
                    <a:pt x="7" y="27"/>
                    <a:pt x="1" y="18"/>
                  </a:cubicBezTo>
                  <a:cubicBezTo>
                    <a:pt x="0" y="17"/>
                    <a:pt x="0" y="14"/>
                    <a:pt x="1" y="13"/>
                  </a:cubicBezTo>
                  <a:cubicBezTo>
                    <a:pt x="17" y="0"/>
                    <a:pt x="34" y="2"/>
                    <a:pt x="51" y="5"/>
                  </a:cubicBezTo>
                  <a:cubicBezTo>
                    <a:pt x="53" y="5"/>
                    <a:pt x="55" y="7"/>
                    <a:pt x="54" y="9"/>
                  </a:cubicBezTo>
                  <a:cubicBezTo>
                    <a:pt x="54" y="12"/>
                    <a:pt x="52" y="13"/>
                    <a:pt x="50" y="13"/>
                  </a:cubicBezTo>
                  <a:cubicBezTo>
                    <a:pt x="36" y="10"/>
                    <a:pt x="22" y="9"/>
                    <a:pt x="10" y="17"/>
                  </a:cubicBezTo>
                  <a:cubicBezTo>
                    <a:pt x="16" y="22"/>
                    <a:pt x="27" y="27"/>
                    <a:pt x="38" y="26"/>
                  </a:cubicBezTo>
                  <a:cubicBezTo>
                    <a:pt x="40" y="26"/>
                    <a:pt x="42" y="27"/>
                    <a:pt x="42" y="30"/>
                  </a:cubicBezTo>
                  <a:cubicBezTo>
                    <a:pt x="43" y="32"/>
                    <a:pt x="41" y="34"/>
                    <a:pt x="39" y="34"/>
                  </a:cubicBezTo>
                  <a:cubicBezTo>
                    <a:pt x="37" y="34"/>
                    <a:pt x="36" y="34"/>
                    <a:pt x="35" y="3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38"/>
            <p:cNvSpPr/>
            <p:nvPr/>
          </p:nvSpPr>
          <p:spPr bwMode="auto">
            <a:xfrm>
              <a:off x="8982" y="824"/>
              <a:ext cx="318" cy="203"/>
            </a:xfrm>
            <a:custGeom>
              <a:avLst/>
              <a:gdLst>
                <a:gd name="T0" fmla="*/ 20 w 54"/>
                <a:gd name="T1" fmla="*/ 34 h 34"/>
                <a:gd name="T2" fmla="*/ 15 w 54"/>
                <a:gd name="T3" fmla="*/ 34 h 34"/>
                <a:gd name="T4" fmla="*/ 12 w 54"/>
                <a:gd name="T5" fmla="*/ 30 h 34"/>
                <a:gd name="T6" fmla="*/ 16 w 54"/>
                <a:gd name="T7" fmla="*/ 26 h 34"/>
                <a:gd name="T8" fmla="*/ 44 w 54"/>
                <a:gd name="T9" fmla="*/ 17 h 34"/>
                <a:gd name="T10" fmla="*/ 5 w 54"/>
                <a:gd name="T11" fmla="*/ 13 h 34"/>
                <a:gd name="T12" fmla="*/ 0 w 54"/>
                <a:gd name="T13" fmla="*/ 9 h 34"/>
                <a:gd name="T14" fmla="*/ 3 w 54"/>
                <a:gd name="T15" fmla="*/ 5 h 34"/>
                <a:gd name="T16" fmla="*/ 53 w 54"/>
                <a:gd name="T17" fmla="*/ 13 h 34"/>
                <a:gd name="T18" fmla="*/ 53 w 54"/>
                <a:gd name="T19" fmla="*/ 18 h 34"/>
                <a:gd name="T20" fmla="*/ 20 w 54"/>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4">
                  <a:moveTo>
                    <a:pt x="20" y="34"/>
                  </a:moveTo>
                  <a:cubicBezTo>
                    <a:pt x="18" y="34"/>
                    <a:pt x="17" y="34"/>
                    <a:pt x="15" y="34"/>
                  </a:cubicBezTo>
                  <a:cubicBezTo>
                    <a:pt x="13" y="34"/>
                    <a:pt x="12" y="32"/>
                    <a:pt x="12" y="30"/>
                  </a:cubicBezTo>
                  <a:cubicBezTo>
                    <a:pt x="12" y="27"/>
                    <a:pt x="14" y="26"/>
                    <a:pt x="16" y="26"/>
                  </a:cubicBezTo>
                  <a:cubicBezTo>
                    <a:pt x="27" y="27"/>
                    <a:pt x="38" y="22"/>
                    <a:pt x="44" y="17"/>
                  </a:cubicBezTo>
                  <a:cubicBezTo>
                    <a:pt x="32" y="9"/>
                    <a:pt x="19" y="10"/>
                    <a:pt x="5" y="13"/>
                  </a:cubicBezTo>
                  <a:cubicBezTo>
                    <a:pt x="2" y="13"/>
                    <a:pt x="0" y="12"/>
                    <a:pt x="0" y="9"/>
                  </a:cubicBezTo>
                  <a:cubicBezTo>
                    <a:pt x="0" y="7"/>
                    <a:pt x="1" y="5"/>
                    <a:pt x="3" y="5"/>
                  </a:cubicBezTo>
                  <a:cubicBezTo>
                    <a:pt x="20" y="2"/>
                    <a:pt x="37" y="0"/>
                    <a:pt x="53" y="13"/>
                  </a:cubicBezTo>
                  <a:cubicBezTo>
                    <a:pt x="54" y="14"/>
                    <a:pt x="54" y="17"/>
                    <a:pt x="53" y="18"/>
                  </a:cubicBezTo>
                  <a:cubicBezTo>
                    <a:pt x="47" y="26"/>
                    <a:pt x="34" y="34"/>
                    <a:pt x="20" y="3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39"/>
            <p:cNvSpPr/>
            <p:nvPr/>
          </p:nvSpPr>
          <p:spPr bwMode="auto">
            <a:xfrm>
              <a:off x="8497" y="446"/>
              <a:ext cx="265" cy="403"/>
            </a:xfrm>
            <a:custGeom>
              <a:avLst/>
              <a:gdLst>
                <a:gd name="T0" fmla="*/ 40 w 45"/>
                <a:gd name="T1" fmla="*/ 68 h 68"/>
                <a:gd name="T2" fmla="*/ 38 w 45"/>
                <a:gd name="T3" fmla="*/ 68 h 68"/>
                <a:gd name="T4" fmla="*/ 4 w 45"/>
                <a:gd name="T5" fmla="*/ 3 h 68"/>
                <a:gd name="T6" fmla="*/ 9 w 45"/>
                <a:gd name="T7" fmla="*/ 0 h 68"/>
                <a:gd name="T8" fmla="*/ 12 w 45"/>
                <a:gd name="T9" fmla="*/ 5 h 68"/>
                <a:gd name="T10" fmla="*/ 42 w 45"/>
                <a:gd name="T11" fmla="*/ 60 h 68"/>
                <a:gd name="T12" fmla="*/ 44 w 45"/>
                <a:gd name="T13" fmla="*/ 66 h 68"/>
                <a:gd name="T14" fmla="*/ 40 w 45"/>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8">
                  <a:moveTo>
                    <a:pt x="40" y="68"/>
                  </a:moveTo>
                  <a:cubicBezTo>
                    <a:pt x="39" y="68"/>
                    <a:pt x="39" y="68"/>
                    <a:pt x="38" y="68"/>
                  </a:cubicBezTo>
                  <a:cubicBezTo>
                    <a:pt x="2" y="51"/>
                    <a:pt x="0" y="17"/>
                    <a:pt x="4" y="3"/>
                  </a:cubicBezTo>
                  <a:cubicBezTo>
                    <a:pt x="5" y="1"/>
                    <a:pt x="7" y="0"/>
                    <a:pt x="9" y="0"/>
                  </a:cubicBezTo>
                  <a:cubicBezTo>
                    <a:pt x="11" y="1"/>
                    <a:pt x="12" y="3"/>
                    <a:pt x="12" y="5"/>
                  </a:cubicBezTo>
                  <a:cubicBezTo>
                    <a:pt x="9" y="13"/>
                    <a:pt x="7" y="45"/>
                    <a:pt x="42" y="60"/>
                  </a:cubicBezTo>
                  <a:cubicBezTo>
                    <a:pt x="44" y="61"/>
                    <a:pt x="45" y="64"/>
                    <a:pt x="44" y="66"/>
                  </a:cubicBezTo>
                  <a:cubicBezTo>
                    <a:pt x="43" y="67"/>
                    <a:pt x="42" y="68"/>
                    <a:pt x="40" y="6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40"/>
            <p:cNvSpPr/>
            <p:nvPr/>
          </p:nvSpPr>
          <p:spPr bwMode="auto">
            <a:xfrm>
              <a:off x="8592" y="516"/>
              <a:ext cx="95" cy="238"/>
            </a:xfrm>
            <a:custGeom>
              <a:avLst/>
              <a:gdLst>
                <a:gd name="T0" fmla="*/ 4 w 16"/>
                <a:gd name="T1" fmla="*/ 40 h 40"/>
                <a:gd name="T2" fmla="*/ 0 w 16"/>
                <a:gd name="T3" fmla="*/ 36 h 40"/>
                <a:gd name="T4" fmla="*/ 9 w 16"/>
                <a:gd name="T5" fmla="*/ 1 h 40"/>
                <a:gd name="T6" fmla="*/ 15 w 16"/>
                <a:gd name="T7" fmla="*/ 1 h 40"/>
                <a:gd name="T8" fmla="*/ 15 w 16"/>
                <a:gd name="T9" fmla="*/ 7 h 40"/>
                <a:gd name="T10" fmla="*/ 8 w 16"/>
                <a:gd name="T11" fmla="*/ 36 h 40"/>
                <a:gd name="T12" fmla="*/ 4 w 16"/>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6" h="40">
                  <a:moveTo>
                    <a:pt x="4" y="40"/>
                  </a:moveTo>
                  <a:cubicBezTo>
                    <a:pt x="2" y="40"/>
                    <a:pt x="0" y="38"/>
                    <a:pt x="0" y="36"/>
                  </a:cubicBezTo>
                  <a:cubicBezTo>
                    <a:pt x="0" y="19"/>
                    <a:pt x="5" y="6"/>
                    <a:pt x="9" y="1"/>
                  </a:cubicBezTo>
                  <a:cubicBezTo>
                    <a:pt x="10" y="0"/>
                    <a:pt x="13" y="0"/>
                    <a:pt x="15" y="1"/>
                  </a:cubicBezTo>
                  <a:cubicBezTo>
                    <a:pt x="16" y="2"/>
                    <a:pt x="16" y="5"/>
                    <a:pt x="15" y="7"/>
                  </a:cubicBezTo>
                  <a:cubicBezTo>
                    <a:pt x="13" y="10"/>
                    <a:pt x="8" y="20"/>
                    <a:pt x="8" y="36"/>
                  </a:cubicBezTo>
                  <a:cubicBezTo>
                    <a:pt x="8" y="38"/>
                    <a:pt x="6" y="40"/>
                    <a:pt x="4" y="4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41"/>
            <p:cNvSpPr/>
            <p:nvPr/>
          </p:nvSpPr>
          <p:spPr bwMode="auto">
            <a:xfrm>
              <a:off x="8939" y="446"/>
              <a:ext cx="268" cy="403"/>
            </a:xfrm>
            <a:custGeom>
              <a:avLst/>
              <a:gdLst>
                <a:gd name="T0" fmla="*/ 5 w 45"/>
                <a:gd name="T1" fmla="*/ 68 h 68"/>
                <a:gd name="T2" fmla="*/ 1 w 45"/>
                <a:gd name="T3" fmla="*/ 66 h 68"/>
                <a:gd name="T4" fmla="*/ 3 w 45"/>
                <a:gd name="T5" fmla="*/ 60 h 68"/>
                <a:gd name="T6" fmla="*/ 33 w 45"/>
                <a:gd name="T7" fmla="*/ 5 h 68"/>
                <a:gd name="T8" fmla="*/ 36 w 45"/>
                <a:gd name="T9" fmla="*/ 0 h 68"/>
                <a:gd name="T10" fmla="*/ 41 w 45"/>
                <a:gd name="T11" fmla="*/ 3 h 68"/>
                <a:gd name="T12" fmla="*/ 7 w 45"/>
                <a:gd name="T13" fmla="*/ 68 h 68"/>
                <a:gd name="T14" fmla="*/ 5 w 45"/>
                <a:gd name="T15" fmla="*/ 68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8">
                  <a:moveTo>
                    <a:pt x="5" y="68"/>
                  </a:moveTo>
                  <a:cubicBezTo>
                    <a:pt x="3" y="68"/>
                    <a:pt x="2" y="67"/>
                    <a:pt x="1" y="66"/>
                  </a:cubicBezTo>
                  <a:cubicBezTo>
                    <a:pt x="0" y="64"/>
                    <a:pt x="1" y="61"/>
                    <a:pt x="3" y="60"/>
                  </a:cubicBezTo>
                  <a:cubicBezTo>
                    <a:pt x="38" y="45"/>
                    <a:pt x="36" y="13"/>
                    <a:pt x="33" y="5"/>
                  </a:cubicBezTo>
                  <a:cubicBezTo>
                    <a:pt x="33" y="3"/>
                    <a:pt x="34" y="1"/>
                    <a:pt x="36" y="0"/>
                  </a:cubicBezTo>
                  <a:cubicBezTo>
                    <a:pt x="38" y="0"/>
                    <a:pt x="40" y="1"/>
                    <a:pt x="41" y="3"/>
                  </a:cubicBezTo>
                  <a:cubicBezTo>
                    <a:pt x="45" y="17"/>
                    <a:pt x="43" y="51"/>
                    <a:pt x="7" y="68"/>
                  </a:cubicBezTo>
                  <a:cubicBezTo>
                    <a:pt x="6" y="68"/>
                    <a:pt x="6" y="68"/>
                    <a:pt x="5" y="6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6" name="Freeform 42"/>
            <p:cNvSpPr/>
            <p:nvPr/>
          </p:nvSpPr>
          <p:spPr bwMode="auto">
            <a:xfrm>
              <a:off x="9017" y="516"/>
              <a:ext cx="95" cy="238"/>
            </a:xfrm>
            <a:custGeom>
              <a:avLst/>
              <a:gdLst>
                <a:gd name="T0" fmla="*/ 12 w 16"/>
                <a:gd name="T1" fmla="*/ 40 h 40"/>
                <a:gd name="T2" fmla="*/ 8 w 16"/>
                <a:gd name="T3" fmla="*/ 36 h 40"/>
                <a:gd name="T4" fmla="*/ 1 w 16"/>
                <a:gd name="T5" fmla="*/ 7 h 40"/>
                <a:gd name="T6" fmla="*/ 1 w 16"/>
                <a:gd name="T7" fmla="*/ 1 h 40"/>
                <a:gd name="T8" fmla="*/ 7 w 16"/>
                <a:gd name="T9" fmla="*/ 1 h 40"/>
                <a:gd name="T10" fmla="*/ 16 w 16"/>
                <a:gd name="T11" fmla="*/ 36 h 40"/>
                <a:gd name="T12" fmla="*/ 12 w 16"/>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6" h="40">
                  <a:moveTo>
                    <a:pt x="12" y="40"/>
                  </a:moveTo>
                  <a:cubicBezTo>
                    <a:pt x="10" y="40"/>
                    <a:pt x="8" y="38"/>
                    <a:pt x="8" y="36"/>
                  </a:cubicBezTo>
                  <a:cubicBezTo>
                    <a:pt x="8" y="20"/>
                    <a:pt x="3" y="10"/>
                    <a:pt x="1" y="7"/>
                  </a:cubicBezTo>
                  <a:cubicBezTo>
                    <a:pt x="0" y="5"/>
                    <a:pt x="0" y="2"/>
                    <a:pt x="1" y="1"/>
                  </a:cubicBezTo>
                  <a:cubicBezTo>
                    <a:pt x="3" y="0"/>
                    <a:pt x="6" y="0"/>
                    <a:pt x="7" y="1"/>
                  </a:cubicBezTo>
                  <a:cubicBezTo>
                    <a:pt x="11" y="6"/>
                    <a:pt x="16" y="19"/>
                    <a:pt x="16" y="36"/>
                  </a:cubicBezTo>
                  <a:cubicBezTo>
                    <a:pt x="16" y="38"/>
                    <a:pt x="14" y="40"/>
                    <a:pt x="12" y="4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7" name="Freeform 43"/>
            <p:cNvSpPr/>
            <p:nvPr/>
          </p:nvSpPr>
          <p:spPr bwMode="auto">
            <a:xfrm>
              <a:off x="8687" y="1321"/>
              <a:ext cx="93" cy="95"/>
            </a:xfrm>
            <a:custGeom>
              <a:avLst/>
              <a:gdLst>
                <a:gd name="T0" fmla="*/ 12 w 16"/>
                <a:gd name="T1" fmla="*/ 16 h 16"/>
                <a:gd name="T2" fmla="*/ 9 w 16"/>
                <a:gd name="T3" fmla="*/ 15 h 16"/>
                <a:gd name="T4" fmla="*/ 1 w 16"/>
                <a:gd name="T5" fmla="*/ 7 h 16"/>
                <a:gd name="T6" fmla="*/ 1 w 16"/>
                <a:gd name="T7" fmla="*/ 1 h 16"/>
                <a:gd name="T8" fmla="*/ 7 w 16"/>
                <a:gd name="T9" fmla="*/ 1 h 16"/>
                <a:gd name="T10" fmla="*/ 15 w 16"/>
                <a:gd name="T11" fmla="*/ 9 h 16"/>
                <a:gd name="T12" fmla="*/ 15 w 16"/>
                <a:gd name="T13" fmla="*/ 15 h 16"/>
                <a:gd name="T14" fmla="*/ 12 w 1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12" y="16"/>
                  </a:moveTo>
                  <a:cubicBezTo>
                    <a:pt x="11" y="16"/>
                    <a:pt x="10" y="16"/>
                    <a:pt x="9" y="15"/>
                  </a:cubicBezTo>
                  <a:cubicBezTo>
                    <a:pt x="1" y="7"/>
                    <a:pt x="1" y="7"/>
                    <a:pt x="1" y="7"/>
                  </a:cubicBezTo>
                  <a:cubicBezTo>
                    <a:pt x="0" y="5"/>
                    <a:pt x="0" y="3"/>
                    <a:pt x="1" y="1"/>
                  </a:cubicBezTo>
                  <a:cubicBezTo>
                    <a:pt x="3" y="0"/>
                    <a:pt x="5" y="0"/>
                    <a:pt x="7" y="1"/>
                  </a:cubicBezTo>
                  <a:cubicBezTo>
                    <a:pt x="15" y="9"/>
                    <a:pt x="15" y="9"/>
                    <a:pt x="15" y="9"/>
                  </a:cubicBezTo>
                  <a:cubicBezTo>
                    <a:pt x="16" y="11"/>
                    <a:pt x="16" y="13"/>
                    <a:pt x="15" y="15"/>
                  </a:cubicBezTo>
                  <a:cubicBezTo>
                    <a:pt x="14" y="16"/>
                    <a:pt x="13" y="16"/>
                    <a:pt x="12"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8" name="Freeform 44"/>
            <p:cNvSpPr/>
            <p:nvPr/>
          </p:nvSpPr>
          <p:spPr bwMode="auto">
            <a:xfrm>
              <a:off x="8922" y="1321"/>
              <a:ext cx="95" cy="95"/>
            </a:xfrm>
            <a:custGeom>
              <a:avLst/>
              <a:gdLst>
                <a:gd name="T0" fmla="*/ 4 w 16"/>
                <a:gd name="T1" fmla="*/ 16 h 16"/>
                <a:gd name="T2" fmla="*/ 1 w 16"/>
                <a:gd name="T3" fmla="*/ 15 h 16"/>
                <a:gd name="T4" fmla="*/ 1 w 16"/>
                <a:gd name="T5" fmla="*/ 9 h 16"/>
                <a:gd name="T6" fmla="*/ 9 w 16"/>
                <a:gd name="T7" fmla="*/ 1 h 16"/>
                <a:gd name="T8" fmla="*/ 15 w 16"/>
                <a:gd name="T9" fmla="*/ 1 h 16"/>
                <a:gd name="T10" fmla="*/ 15 w 16"/>
                <a:gd name="T11" fmla="*/ 7 h 16"/>
                <a:gd name="T12" fmla="*/ 7 w 16"/>
                <a:gd name="T13" fmla="*/ 15 h 16"/>
                <a:gd name="T14" fmla="*/ 4 w 16"/>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4" y="16"/>
                  </a:moveTo>
                  <a:cubicBezTo>
                    <a:pt x="3" y="16"/>
                    <a:pt x="2" y="16"/>
                    <a:pt x="1" y="15"/>
                  </a:cubicBezTo>
                  <a:cubicBezTo>
                    <a:pt x="0" y="13"/>
                    <a:pt x="0" y="11"/>
                    <a:pt x="1" y="9"/>
                  </a:cubicBezTo>
                  <a:cubicBezTo>
                    <a:pt x="9" y="1"/>
                    <a:pt x="9" y="1"/>
                    <a:pt x="9" y="1"/>
                  </a:cubicBezTo>
                  <a:cubicBezTo>
                    <a:pt x="11" y="0"/>
                    <a:pt x="13" y="0"/>
                    <a:pt x="15" y="1"/>
                  </a:cubicBezTo>
                  <a:cubicBezTo>
                    <a:pt x="16" y="3"/>
                    <a:pt x="16" y="5"/>
                    <a:pt x="15" y="7"/>
                  </a:cubicBezTo>
                  <a:cubicBezTo>
                    <a:pt x="7" y="15"/>
                    <a:pt x="7" y="15"/>
                    <a:pt x="7" y="15"/>
                  </a:cubicBezTo>
                  <a:cubicBezTo>
                    <a:pt x="6" y="16"/>
                    <a:pt x="5" y="16"/>
                    <a:pt x="4"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99" name="Freeform 45"/>
          <p:cNvSpPr/>
          <p:nvPr/>
        </p:nvSpPr>
        <p:spPr bwMode="auto">
          <a:xfrm>
            <a:off x="6883400" y="1713548"/>
            <a:ext cx="280670" cy="76200"/>
          </a:xfrm>
          <a:custGeom>
            <a:avLst/>
            <a:gdLst>
              <a:gd name="T0" fmla="*/ 140 w 144"/>
              <a:gd name="T1" fmla="*/ 8 h 8"/>
              <a:gd name="T2" fmla="*/ 4 w 144"/>
              <a:gd name="T3" fmla="*/ 8 h 8"/>
              <a:gd name="T4" fmla="*/ 0 w 144"/>
              <a:gd name="T5" fmla="*/ 4 h 8"/>
              <a:gd name="T6" fmla="*/ 4 w 144"/>
              <a:gd name="T7" fmla="*/ 0 h 8"/>
              <a:gd name="T8" fmla="*/ 140 w 144"/>
              <a:gd name="T9" fmla="*/ 0 h 8"/>
              <a:gd name="T10" fmla="*/ 144 w 144"/>
              <a:gd name="T11" fmla="*/ 4 h 8"/>
              <a:gd name="T12" fmla="*/ 140 w 14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44" h="8">
                <a:moveTo>
                  <a:pt x="140" y="8"/>
                </a:moveTo>
                <a:cubicBezTo>
                  <a:pt x="4" y="8"/>
                  <a:pt x="4" y="8"/>
                  <a:pt x="4" y="8"/>
                </a:cubicBezTo>
                <a:cubicBezTo>
                  <a:pt x="2" y="8"/>
                  <a:pt x="0" y="6"/>
                  <a:pt x="0" y="4"/>
                </a:cubicBezTo>
                <a:cubicBezTo>
                  <a:pt x="0" y="2"/>
                  <a:pt x="2" y="0"/>
                  <a:pt x="4" y="0"/>
                </a:cubicBezTo>
                <a:cubicBezTo>
                  <a:pt x="140" y="0"/>
                  <a:pt x="140" y="0"/>
                  <a:pt x="140" y="0"/>
                </a:cubicBezTo>
                <a:cubicBezTo>
                  <a:pt x="142" y="0"/>
                  <a:pt x="144" y="2"/>
                  <a:pt x="144" y="4"/>
                </a:cubicBezTo>
                <a:cubicBezTo>
                  <a:pt x="144" y="6"/>
                  <a:pt x="142" y="8"/>
                  <a:pt x="14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46"/>
          <p:cNvSpPr/>
          <p:nvPr/>
        </p:nvSpPr>
        <p:spPr bwMode="auto">
          <a:xfrm>
            <a:off x="6899275" y="1713548"/>
            <a:ext cx="248920" cy="76200"/>
          </a:xfrm>
          <a:custGeom>
            <a:avLst/>
            <a:gdLst>
              <a:gd name="T0" fmla="*/ 124 w 128"/>
              <a:gd name="T1" fmla="*/ 8 h 8"/>
              <a:gd name="T2" fmla="*/ 4 w 128"/>
              <a:gd name="T3" fmla="*/ 8 h 8"/>
              <a:gd name="T4" fmla="*/ 0 w 128"/>
              <a:gd name="T5" fmla="*/ 4 h 8"/>
              <a:gd name="T6" fmla="*/ 4 w 128"/>
              <a:gd name="T7" fmla="*/ 0 h 8"/>
              <a:gd name="T8" fmla="*/ 124 w 128"/>
              <a:gd name="T9" fmla="*/ 0 h 8"/>
              <a:gd name="T10" fmla="*/ 128 w 128"/>
              <a:gd name="T11" fmla="*/ 4 h 8"/>
              <a:gd name="T12" fmla="*/ 124 w 12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8" h="8">
                <a:moveTo>
                  <a:pt x="124" y="8"/>
                </a:moveTo>
                <a:cubicBezTo>
                  <a:pt x="4" y="8"/>
                  <a:pt x="4" y="8"/>
                  <a:pt x="4" y="8"/>
                </a:cubicBezTo>
                <a:cubicBezTo>
                  <a:pt x="2" y="8"/>
                  <a:pt x="0" y="6"/>
                  <a:pt x="0" y="4"/>
                </a:cubicBezTo>
                <a:cubicBezTo>
                  <a:pt x="0" y="2"/>
                  <a:pt x="2" y="0"/>
                  <a:pt x="4" y="0"/>
                </a:cubicBezTo>
                <a:cubicBezTo>
                  <a:pt x="124" y="0"/>
                  <a:pt x="124" y="0"/>
                  <a:pt x="124" y="0"/>
                </a:cubicBezTo>
                <a:cubicBezTo>
                  <a:pt x="126" y="0"/>
                  <a:pt x="128" y="2"/>
                  <a:pt x="128" y="4"/>
                </a:cubicBezTo>
                <a:cubicBezTo>
                  <a:pt x="128" y="6"/>
                  <a:pt x="126" y="8"/>
                  <a:pt x="12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47"/>
          <p:cNvSpPr/>
          <p:nvPr/>
        </p:nvSpPr>
        <p:spPr bwMode="auto">
          <a:xfrm>
            <a:off x="6977380" y="1669733"/>
            <a:ext cx="92710" cy="163830"/>
          </a:xfrm>
          <a:custGeom>
            <a:avLst/>
            <a:gdLst>
              <a:gd name="T0" fmla="*/ 4 w 48"/>
              <a:gd name="T1" fmla="*/ 84 h 84"/>
              <a:gd name="T2" fmla="*/ 0 w 48"/>
              <a:gd name="T3" fmla="*/ 80 h 84"/>
              <a:gd name="T4" fmla="*/ 23 w 48"/>
              <a:gd name="T5" fmla="*/ 34 h 84"/>
              <a:gd name="T6" fmla="*/ 40 w 48"/>
              <a:gd name="T7" fmla="*/ 4 h 84"/>
              <a:gd name="T8" fmla="*/ 44 w 48"/>
              <a:gd name="T9" fmla="*/ 0 h 84"/>
              <a:gd name="T10" fmla="*/ 48 w 48"/>
              <a:gd name="T11" fmla="*/ 4 h 84"/>
              <a:gd name="T12" fmla="*/ 28 w 48"/>
              <a:gd name="T13" fmla="*/ 41 h 84"/>
              <a:gd name="T14" fmla="*/ 8 w 48"/>
              <a:gd name="T15" fmla="*/ 80 h 84"/>
              <a:gd name="T16" fmla="*/ 4 w 48"/>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4">
                <a:moveTo>
                  <a:pt x="4" y="84"/>
                </a:moveTo>
                <a:cubicBezTo>
                  <a:pt x="2" y="84"/>
                  <a:pt x="0" y="82"/>
                  <a:pt x="0" y="80"/>
                </a:cubicBezTo>
                <a:cubicBezTo>
                  <a:pt x="0" y="50"/>
                  <a:pt x="12" y="42"/>
                  <a:pt x="23" y="34"/>
                </a:cubicBezTo>
                <a:cubicBezTo>
                  <a:pt x="33" y="28"/>
                  <a:pt x="40" y="22"/>
                  <a:pt x="40" y="4"/>
                </a:cubicBezTo>
                <a:cubicBezTo>
                  <a:pt x="40" y="2"/>
                  <a:pt x="42" y="0"/>
                  <a:pt x="44" y="0"/>
                </a:cubicBezTo>
                <a:cubicBezTo>
                  <a:pt x="46" y="0"/>
                  <a:pt x="48" y="2"/>
                  <a:pt x="48" y="4"/>
                </a:cubicBezTo>
                <a:cubicBezTo>
                  <a:pt x="48" y="27"/>
                  <a:pt x="37" y="34"/>
                  <a:pt x="28" y="41"/>
                </a:cubicBezTo>
                <a:cubicBezTo>
                  <a:pt x="18" y="48"/>
                  <a:pt x="8" y="55"/>
                  <a:pt x="8" y="80"/>
                </a:cubicBezTo>
                <a:cubicBezTo>
                  <a:pt x="8" y="82"/>
                  <a:pt x="6" y="84"/>
                  <a:pt x="4" y="8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Freeform 48"/>
          <p:cNvSpPr/>
          <p:nvPr/>
        </p:nvSpPr>
        <p:spPr bwMode="auto">
          <a:xfrm>
            <a:off x="6880543" y="1597025"/>
            <a:ext cx="286385" cy="309245"/>
          </a:xfrm>
          <a:custGeom>
            <a:avLst/>
            <a:gdLst>
              <a:gd name="T0" fmla="*/ 36 w 148"/>
              <a:gd name="T1" fmla="*/ 160 h 160"/>
              <a:gd name="T2" fmla="*/ 36 w 148"/>
              <a:gd name="T3" fmla="*/ 152 h 160"/>
              <a:gd name="T4" fmla="*/ 130 w 148"/>
              <a:gd name="T5" fmla="*/ 146 h 160"/>
              <a:gd name="T6" fmla="*/ 138 w 148"/>
              <a:gd name="T7" fmla="*/ 132 h 160"/>
              <a:gd name="T8" fmla="*/ 128 w 148"/>
              <a:gd name="T9" fmla="*/ 123 h 160"/>
              <a:gd name="T10" fmla="*/ 138 w 148"/>
              <a:gd name="T11" fmla="*/ 112 h 160"/>
              <a:gd name="T12" fmla="*/ 128 w 148"/>
              <a:gd name="T13" fmla="*/ 102 h 160"/>
              <a:gd name="T14" fmla="*/ 138 w 148"/>
              <a:gd name="T15" fmla="*/ 92 h 160"/>
              <a:gd name="T16" fmla="*/ 127 w 148"/>
              <a:gd name="T17" fmla="*/ 81 h 160"/>
              <a:gd name="T18" fmla="*/ 137 w 148"/>
              <a:gd name="T19" fmla="*/ 72 h 160"/>
              <a:gd name="T20" fmla="*/ 125 w 148"/>
              <a:gd name="T21" fmla="*/ 62 h 160"/>
              <a:gd name="T22" fmla="*/ 133 w 148"/>
              <a:gd name="T23" fmla="*/ 50 h 160"/>
              <a:gd name="T24" fmla="*/ 121 w 148"/>
              <a:gd name="T25" fmla="*/ 44 h 160"/>
              <a:gd name="T26" fmla="*/ 126 w 148"/>
              <a:gd name="T27" fmla="*/ 32 h 160"/>
              <a:gd name="T28" fmla="*/ 113 w 148"/>
              <a:gd name="T29" fmla="*/ 30 h 160"/>
              <a:gd name="T30" fmla="*/ 94 w 148"/>
              <a:gd name="T31" fmla="*/ 23 h 160"/>
              <a:gd name="T32" fmla="*/ 72 w 148"/>
              <a:gd name="T33" fmla="*/ 11 h 160"/>
              <a:gd name="T34" fmla="*/ 70 w 148"/>
              <a:gd name="T35" fmla="*/ 27 h 160"/>
              <a:gd name="T36" fmla="*/ 8 w 148"/>
              <a:gd name="T37" fmla="*/ 80 h 160"/>
              <a:gd name="T38" fmla="*/ 22 w 148"/>
              <a:gd name="T39" fmla="*/ 92 h 160"/>
              <a:gd name="T40" fmla="*/ 91 w 148"/>
              <a:gd name="T41" fmla="*/ 68 h 160"/>
              <a:gd name="T42" fmla="*/ 93 w 148"/>
              <a:gd name="T43" fmla="*/ 76 h 160"/>
              <a:gd name="T44" fmla="*/ 25 w 148"/>
              <a:gd name="T45" fmla="*/ 99 h 160"/>
              <a:gd name="T46" fmla="*/ 0 w 148"/>
              <a:gd name="T47" fmla="*/ 80 h 160"/>
              <a:gd name="T48" fmla="*/ 64 w 148"/>
              <a:gd name="T49" fmla="*/ 22 h 160"/>
              <a:gd name="T50" fmla="*/ 66 w 148"/>
              <a:gd name="T51" fmla="*/ 0 h 160"/>
              <a:gd name="T52" fmla="*/ 92 w 148"/>
              <a:gd name="T53" fmla="*/ 15 h 160"/>
              <a:gd name="T54" fmla="*/ 107 w 148"/>
              <a:gd name="T55" fmla="*/ 10 h 160"/>
              <a:gd name="T56" fmla="*/ 132 w 148"/>
              <a:gd name="T57" fmla="*/ 24 h 160"/>
              <a:gd name="T58" fmla="*/ 136 w 148"/>
              <a:gd name="T59" fmla="*/ 30 h 160"/>
              <a:gd name="T60" fmla="*/ 141 w 148"/>
              <a:gd name="T61" fmla="*/ 44 h 160"/>
              <a:gd name="T62" fmla="*/ 143 w 148"/>
              <a:gd name="T63" fmla="*/ 51 h 160"/>
              <a:gd name="T64" fmla="*/ 146 w 148"/>
              <a:gd name="T65" fmla="*/ 69 h 160"/>
              <a:gd name="T66" fmla="*/ 146 w 148"/>
              <a:gd name="T67" fmla="*/ 75 h 160"/>
              <a:gd name="T68" fmla="*/ 147 w 148"/>
              <a:gd name="T69" fmla="*/ 89 h 160"/>
              <a:gd name="T70" fmla="*/ 147 w 148"/>
              <a:gd name="T71" fmla="*/ 95 h 160"/>
              <a:gd name="T72" fmla="*/ 147 w 148"/>
              <a:gd name="T73" fmla="*/ 109 h 160"/>
              <a:gd name="T74" fmla="*/ 147 w 148"/>
              <a:gd name="T75" fmla="*/ 115 h 160"/>
              <a:gd name="T76" fmla="*/ 147 w 148"/>
              <a:gd name="T77" fmla="*/ 129 h 160"/>
              <a:gd name="T78" fmla="*/ 147 w 148"/>
              <a:gd name="T79" fmla="*/ 135 h 160"/>
              <a:gd name="T80" fmla="*/ 147 w 148"/>
              <a:gd name="T81" fmla="*/ 153 h 160"/>
              <a:gd name="T82" fmla="*/ 144 w 148"/>
              <a:gd name="T83"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 h="160">
                <a:moveTo>
                  <a:pt x="144" y="160"/>
                </a:moveTo>
                <a:cubicBezTo>
                  <a:pt x="36" y="160"/>
                  <a:pt x="36" y="160"/>
                  <a:pt x="36" y="160"/>
                </a:cubicBezTo>
                <a:cubicBezTo>
                  <a:pt x="34" y="160"/>
                  <a:pt x="32" y="158"/>
                  <a:pt x="32" y="156"/>
                </a:cubicBezTo>
                <a:cubicBezTo>
                  <a:pt x="32" y="154"/>
                  <a:pt x="34" y="152"/>
                  <a:pt x="36" y="152"/>
                </a:cubicBezTo>
                <a:cubicBezTo>
                  <a:pt x="135" y="152"/>
                  <a:pt x="135" y="152"/>
                  <a:pt x="135" y="152"/>
                </a:cubicBezTo>
                <a:cubicBezTo>
                  <a:pt x="130" y="146"/>
                  <a:pt x="130" y="146"/>
                  <a:pt x="130" y="146"/>
                </a:cubicBezTo>
                <a:cubicBezTo>
                  <a:pt x="128" y="144"/>
                  <a:pt x="128" y="142"/>
                  <a:pt x="130" y="140"/>
                </a:cubicBezTo>
                <a:cubicBezTo>
                  <a:pt x="138" y="132"/>
                  <a:pt x="138" y="132"/>
                  <a:pt x="138" y="132"/>
                </a:cubicBezTo>
                <a:cubicBezTo>
                  <a:pt x="130" y="126"/>
                  <a:pt x="130" y="126"/>
                  <a:pt x="130" y="126"/>
                </a:cubicBezTo>
                <a:cubicBezTo>
                  <a:pt x="129" y="125"/>
                  <a:pt x="128" y="124"/>
                  <a:pt x="128" y="123"/>
                </a:cubicBezTo>
                <a:cubicBezTo>
                  <a:pt x="128" y="121"/>
                  <a:pt x="129" y="120"/>
                  <a:pt x="130" y="120"/>
                </a:cubicBezTo>
                <a:cubicBezTo>
                  <a:pt x="138" y="112"/>
                  <a:pt x="138" y="112"/>
                  <a:pt x="138" y="112"/>
                </a:cubicBezTo>
                <a:cubicBezTo>
                  <a:pt x="129" y="105"/>
                  <a:pt x="129" y="105"/>
                  <a:pt x="129" y="105"/>
                </a:cubicBezTo>
                <a:cubicBezTo>
                  <a:pt x="128" y="104"/>
                  <a:pt x="128" y="103"/>
                  <a:pt x="128" y="102"/>
                </a:cubicBezTo>
                <a:cubicBezTo>
                  <a:pt x="128" y="101"/>
                  <a:pt x="128" y="100"/>
                  <a:pt x="129" y="99"/>
                </a:cubicBezTo>
                <a:cubicBezTo>
                  <a:pt x="138" y="92"/>
                  <a:pt x="138" y="92"/>
                  <a:pt x="138" y="92"/>
                </a:cubicBezTo>
                <a:cubicBezTo>
                  <a:pt x="128" y="85"/>
                  <a:pt x="128" y="85"/>
                  <a:pt x="128" y="85"/>
                </a:cubicBezTo>
                <a:cubicBezTo>
                  <a:pt x="128" y="84"/>
                  <a:pt x="127" y="83"/>
                  <a:pt x="127" y="81"/>
                </a:cubicBezTo>
                <a:cubicBezTo>
                  <a:pt x="127" y="80"/>
                  <a:pt x="128" y="79"/>
                  <a:pt x="129" y="78"/>
                </a:cubicBezTo>
                <a:cubicBezTo>
                  <a:pt x="137" y="72"/>
                  <a:pt x="137" y="72"/>
                  <a:pt x="137" y="72"/>
                </a:cubicBezTo>
                <a:cubicBezTo>
                  <a:pt x="127" y="65"/>
                  <a:pt x="127" y="65"/>
                  <a:pt x="127" y="65"/>
                </a:cubicBezTo>
                <a:cubicBezTo>
                  <a:pt x="126" y="64"/>
                  <a:pt x="125" y="63"/>
                  <a:pt x="125" y="62"/>
                </a:cubicBezTo>
                <a:cubicBezTo>
                  <a:pt x="125" y="61"/>
                  <a:pt x="125" y="60"/>
                  <a:pt x="126" y="59"/>
                </a:cubicBezTo>
                <a:cubicBezTo>
                  <a:pt x="133" y="50"/>
                  <a:pt x="133" y="50"/>
                  <a:pt x="133" y="50"/>
                </a:cubicBezTo>
                <a:cubicBezTo>
                  <a:pt x="124" y="46"/>
                  <a:pt x="124" y="46"/>
                  <a:pt x="124" y="46"/>
                </a:cubicBezTo>
                <a:cubicBezTo>
                  <a:pt x="123" y="45"/>
                  <a:pt x="122" y="45"/>
                  <a:pt x="121" y="44"/>
                </a:cubicBezTo>
                <a:cubicBezTo>
                  <a:pt x="121" y="42"/>
                  <a:pt x="121" y="41"/>
                  <a:pt x="122" y="40"/>
                </a:cubicBezTo>
                <a:cubicBezTo>
                  <a:pt x="126" y="32"/>
                  <a:pt x="126" y="32"/>
                  <a:pt x="126" y="32"/>
                </a:cubicBezTo>
                <a:cubicBezTo>
                  <a:pt x="116" y="32"/>
                  <a:pt x="116" y="32"/>
                  <a:pt x="116" y="32"/>
                </a:cubicBezTo>
                <a:cubicBezTo>
                  <a:pt x="115" y="32"/>
                  <a:pt x="114" y="31"/>
                  <a:pt x="113" y="30"/>
                </a:cubicBezTo>
                <a:cubicBezTo>
                  <a:pt x="103" y="17"/>
                  <a:pt x="103" y="17"/>
                  <a:pt x="103" y="17"/>
                </a:cubicBezTo>
                <a:cubicBezTo>
                  <a:pt x="94" y="23"/>
                  <a:pt x="94" y="23"/>
                  <a:pt x="94" y="23"/>
                </a:cubicBezTo>
                <a:cubicBezTo>
                  <a:pt x="93" y="24"/>
                  <a:pt x="91" y="24"/>
                  <a:pt x="90" y="23"/>
                </a:cubicBezTo>
                <a:cubicBezTo>
                  <a:pt x="72" y="11"/>
                  <a:pt x="72" y="11"/>
                  <a:pt x="72" y="11"/>
                </a:cubicBezTo>
                <a:cubicBezTo>
                  <a:pt x="72" y="24"/>
                  <a:pt x="72" y="24"/>
                  <a:pt x="72" y="24"/>
                </a:cubicBezTo>
                <a:cubicBezTo>
                  <a:pt x="72" y="25"/>
                  <a:pt x="71" y="26"/>
                  <a:pt x="70" y="27"/>
                </a:cubicBezTo>
                <a:cubicBezTo>
                  <a:pt x="10" y="75"/>
                  <a:pt x="10" y="75"/>
                  <a:pt x="10" y="75"/>
                </a:cubicBezTo>
                <a:cubicBezTo>
                  <a:pt x="10" y="75"/>
                  <a:pt x="8" y="77"/>
                  <a:pt x="8" y="80"/>
                </a:cubicBezTo>
                <a:cubicBezTo>
                  <a:pt x="9" y="82"/>
                  <a:pt x="12" y="88"/>
                  <a:pt x="15" y="94"/>
                </a:cubicBezTo>
                <a:cubicBezTo>
                  <a:pt x="17" y="94"/>
                  <a:pt x="20" y="93"/>
                  <a:pt x="22" y="92"/>
                </a:cubicBezTo>
                <a:cubicBezTo>
                  <a:pt x="23" y="92"/>
                  <a:pt x="23" y="91"/>
                  <a:pt x="24" y="91"/>
                </a:cubicBezTo>
                <a:cubicBezTo>
                  <a:pt x="91" y="68"/>
                  <a:pt x="91" y="68"/>
                  <a:pt x="91" y="68"/>
                </a:cubicBezTo>
                <a:cubicBezTo>
                  <a:pt x="93" y="67"/>
                  <a:pt x="95" y="69"/>
                  <a:pt x="96" y="71"/>
                </a:cubicBezTo>
                <a:cubicBezTo>
                  <a:pt x="97" y="73"/>
                  <a:pt x="95" y="75"/>
                  <a:pt x="93" y="76"/>
                </a:cubicBezTo>
                <a:cubicBezTo>
                  <a:pt x="27" y="99"/>
                  <a:pt x="27" y="99"/>
                  <a:pt x="27" y="99"/>
                </a:cubicBezTo>
                <a:cubicBezTo>
                  <a:pt x="26" y="99"/>
                  <a:pt x="25" y="99"/>
                  <a:pt x="25" y="99"/>
                </a:cubicBezTo>
                <a:cubicBezTo>
                  <a:pt x="20" y="101"/>
                  <a:pt x="13" y="104"/>
                  <a:pt x="9" y="98"/>
                </a:cubicBezTo>
                <a:cubicBezTo>
                  <a:pt x="0" y="83"/>
                  <a:pt x="0" y="81"/>
                  <a:pt x="0" y="80"/>
                </a:cubicBezTo>
                <a:cubicBezTo>
                  <a:pt x="0" y="74"/>
                  <a:pt x="4" y="70"/>
                  <a:pt x="6" y="69"/>
                </a:cubicBezTo>
                <a:cubicBezTo>
                  <a:pt x="64" y="22"/>
                  <a:pt x="64" y="22"/>
                  <a:pt x="64" y="22"/>
                </a:cubicBezTo>
                <a:cubicBezTo>
                  <a:pt x="64" y="4"/>
                  <a:pt x="64" y="4"/>
                  <a:pt x="64" y="4"/>
                </a:cubicBezTo>
                <a:cubicBezTo>
                  <a:pt x="64" y="3"/>
                  <a:pt x="65" y="1"/>
                  <a:pt x="66" y="0"/>
                </a:cubicBezTo>
                <a:cubicBezTo>
                  <a:pt x="67" y="0"/>
                  <a:pt x="69" y="0"/>
                  <a:pt x="70" y="1"/>
                </a:cubicBezTo>
                <a:cubicBezTo>
                  <a:pt x="92" y="15"/>
                  <a:pt x="92" y="15"/>
                  <a:pt x="92" y="15"/>
                </a:cubicBezTo>
                <a:cubicBezTo>
                  <a:pt x="102" y="9"/>
                  <a:pt x="102" y="9"/>
                  <a:pt x="102" y="9"/>
                </a:cubicBezTo>
                <a:cubicBezTo>
                  <a:pt x="104" y="7"/>
                  <a:pt x="106" y="8"/>
                  <a:pt x="107" y="10"/>
                </a:cubicBezTo>
                <a:cubicBezTo>
                  <a:pt x="118" y="24"/>
                  <a:pt x="118" y="24"/>
                  <a:pt x="118" y="24"/>
                </a:cubicBezTo>
                <a:cubicBezTo>
                  <a:pt x="132" y="24"/>
                  <a:pt x="132" y="24"/>
                  <a:pt x="132" y="24"/>
                </a:cubicBezTo>
                <a:cubicBezTo>
                  <a:pt x="133" y="24"/>
                  <a:pt x="135" y="25"/>
                  <a:pt x="135" y="26"/>
                </a:cubicBezTo>
                <a:cubicBezTo>
                  <a:pt x="136" y="27"/>
                  <a:pt x="136" y="29"/>
                  <a:pt x="136" y="30"/>
                </a:cubicBezTo>
                <a:cubicBezTo>
                  <a:pt x="131" y="40"/>
                  <a:pt x="131" y="40"/>
                  <a:pt x="131" y="40"/>
                </a:cubicBezTo>
                <a:cubicBezTo>
                  <a:pt x="141" y="44"/>
                  <a:pt x="141" y="44"/>
                  <a:pt x="141" y="44"/>
                </a:cubicBezTo>
                <a:cubicBezTo>
                  <a:pt x="143" y="45"/>
                  <a:pt x="144" y="46"/>
                  <a:pt x="144" y="47"/>
                </a:cubicBezTo>
                <a:cubicBezTo>
                  <a:pt x="144" y="48"/>
                  <a:pt x="144" y="50"/>
                  <a:pt x="143" y="51"/>
                </a:cubicBezTo>
                <a:cubicBezTo>
                  <a:pt x="135" y="61"/>
                  <a:pt x="135" y="61"/>
                  <a:pt x="135" y="61"/>
                </a:cubicBezTo>
                <a:cubicBezTo>
                  <a:pt x="146" y="69"/>
                  <a:pt x="146" y="69"/>
                  <a:pt x="146" y="69"/>
                </a:cubicBezTo>
                <a:cubicBezTo>
                  <a:pt x="147" y="69"/>
                  <a:pt x="148" y="71"/>
                  <a:pt x="148" y="72"/>
                </a:cubicBezTo>
                <a:cubicBezTo>
                  <a:pt x="148" y="73"/>
                  <a:pt x="147" y="74"/>
                  <a:pt x="146" y="75"/>
                </a:cubicBezTo>
                <a:cubicBezTo>
                  <a:pt x="138" y="82"/>
                  <a:pt x="138" y="82"/>
                  <a:pt x="138" y="82"/>
                </a:cubicBezTo>
                <a:cubicBezTo>
                  <a:pt x="147" y="89"/>
                  <a:pt x="147" y="89"/>
                  <a:pt x="147" y="89"/>
                </a:cubicBezTo>
                <a:cubicBezTo>
                  <a:pt x="147" y="90"/>
                  <a:pt x="148" y="91"/>
                  <a:pt x="148" y="92"/>
                </a:cubicBezTo>
                <a:cubicBezTo>
                  <a:pt x="148" y="93"/>
                  <a:pt x="147" y="94"/>
                  <a:pt x="147" y="95"/>
                </a:cubicBezTo>
                <a:cubicBezTo>
                  <a:pt x="138" y="102"/>
                  <a:pt x="138" y="102"/>
                  <a:pt x="138" y="102"/>
                </a:cubicBezTo>
                <a:cubicBezTo>
                  <a:pt x="147" y="109"/>
                  <a:pt x="147" y="109"/>
                  <a:pt x="147" y="109"/>
                </a:cubicBezTo>
                <a:cubicBezTo>
                  <a:pt x="147" y="110"/>
                  <a:pt x="148" y="111"/>
                  <a:pt x="148" y="112"/>
                </a:cubicBezTo>
                <a:cubicBezTo>
                  <a:pt x="148" y="113"/>
                  <a:pt x="148" y="114"/>
                  <a:pt x="147" y="115"/>
                </a:cubicBezTo>
                <a:cubicBezTo>
                  <a:pt x="139" y="122"/>
                  <a:pt x="139" y="122"/>
                  <a:pt x="139" y="122"/>
                </a:cubicBezTo>
                <a:cubicBezTo>
                  <a:pt x="147" y="129"/>
                  <a:pt x="147" y="129"/>
                  <a:pt x="147" y="129"/>
                </a:cubicBezTo>
                <a:cubicBezTo>
                  <a:pt x="147" y="130"/>
                  <a:pt x="148" y="131"/>
                  <a:pt x="148" y="132"/>
                </a:cubicBezTo>
                <a:cubicBezTo>
                  <a:pt x="148" y="133"/>
                  <a:pt x="148" y="134"/>
                  <a:pt x="147" y="135"/>
                </a:cubicBezTo>
                <a:cubicBezTo>
                  <a:pt x="138" y="143"/>
                  <a:pt x="138" y="143"/>
                  <a:pt x="138" y="143"/>
                </a:cubicBezTo>
                <a:cubicBezTo>
                  <a:pt x="147" y="153"/>
                  <a:pt x="147" y="153"/>
                  <a:pt x="147" y="153"/>
                </a:cubicBezTo>
                <a:cubicBezTo>
                  <a:pt x="148" y="155"/>
                  <a:pt x="148" y="156"/>
                  <a:pt x="148" y="158"/>
                </a:cubicBezTo>
                <a:cubicBezTo>
                  <a:pt x="147" y="159"/>
                  <a:pt x="146" y="160"/>
                  <a:pt x="144" y="16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409" name="组合 408"/>
          <p:cNvGrpSpPr/>
          <p:nvPr/>
        </p:nvGrpSpPr>
        <p:grpSpPr>
          <a:xfrm>
            <a:off x="8336280" y="1635760"/>
            <a:ext cx="370840" cy="231140"/>
            <a:chOff x="13099" y="2576"/>
            <a:chExt cx="584" cy="364"/>
          </a:xfrm>
        </p:grpSpPr>
        <p:sp>
          <p:nvSpPr>
            <p:cNvPr id="103" name="Freeform 49"/>
            <p:cNvSpPr/>
            <p:nvPr/>
          </p:nvSpPr>
          <p:spPr bwMode="auto">
            <a:xfrm>
              <a:off x="13122" y="2623"/>
              <a:ext cx="198" cy="271"/>
            </a:xfrm>
            <a:custGeom>
              <a:avLst/>
              <a:gdLst>
                <a:gd name="T0" fmla="*/ 32 w 65"/>
                <a:gd name="T1" fmla="*/ 89 h 89"/>
                <a:gd name="T2" fmla="*/ 16 w 65"/>
                <a:gd name="T3" fmla="*/ 89 h 89"/>
                <a:gd name="T4" fmla="*/ 12 w 65"/>
                <a:gd name="T5" fmla="*/ 85 h 89"/>
                <a:gd name="T6" fmla="*/ 1 w 65"/>
                <a:gd name="T7" fmla="*/ 7 h 89"/>
                <a:gd name="T8" fmla="*/ 1 w 65"/>
                <a:gd name="T9" fmla="*/ 2 h 89"/>
                <a:gd name="T10" fmla="*/ 7 w 65"/>
                <a:gd name="T11" fmla="*/ 2 h 89"/>
                <a:gd name="T12" fmla="*/ 20 w 65"/>
                <a:gd name="T13" fmla="*/ 81 h 89"/>
                <a:gd name="T14" fmla="*/ 28 w 65"/>
                <a:gd name="T15" fmla="*/ 81 h 89"/>
                <a:gd name="T16" fmla="*/ 58 w 65"/>
                <a:gd name="T17" fmla="*/ 29 h 89"/>
                <a:gd name="T18" fmla="*/ 64 w 65"/>
                <a:gd name="T19" fmla="*/ 31 h 89"/>
                <a:gd name="T20" fmla="*/ 62 w 65"/>
                <a:gd name="T21" fmla="*/ 37 h 89"/>
                <a:gd name="T22" fmla="*/ 36 w 65"/>
                <a:gd name="T23" fmla="*/ 85 h 89"/>
                <a:gd name="T24" fmla="*/ 32 w 65"/>
                <a:gd name="T25"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89">
                  <a:moveTo>
                    <a:pt x="32" y="89"/>
                  </a:moveTo>
                  <a:cubicBezTo>
                    <a:pt x="16" y="89"/>
                    <a:pt x="16" y="89"/>
                    <a:pt x="16" y="89"/>
                  </a:cubicBezTo>
                  <a:cubicBezTo>
                    <a:pt x="14" y="89"/>
                    <a:pt x="12" y="87"/>
                    <a:pt x="12" y="85"/>
                  </a:cubicBezTo>
                  <a:cubicBezTo>
                    <a:pt x="12" y="49"/>
                    <a:pt x="7" y="14"/>
                    <a:pt x="1" y="7"/>
                  </a:cubicBezTo>
                  <a:cubicBezTo>
                    <a:pt x="0" y="6"/>
                    <a:pt x="0" y="3"/>
                    <a:pt x="1" y="2"/>
                  </a:cubicBezTo>
                  <a:cubicBezTo>
                    <a:pt x="3" y="0"/>
                    <a:pt x="6" y="0"/>
                    <a:pt x="7" y="2"/>
                  </a:cubicBezTo>
                  <a:cubicBezTo>
                    <a:pt x="16" y="12"/>
                    <a:pt x="20" y="53"/>
                    <a:pt x="20" y="81"/>
                  </a:cubicBezTo>
                  <a:cubicBezTo>
                    <a:pt x="28" y="81"/>
                    <a:pt x="28" y="81"/>
                    <a:pt x="28" y="81"/>
                  </a:cubicBezTo>
                  <a:cubicBezTo>
                    <a:pt x="29" y="49"/>
                    <a:pt x="43" y="37"/>
                    <a:pt x="58" y="29"/>
                  </a:cubicBezTo>
                  <a:cubicBezTo>
                    <a:pt x="60" y="28"/>
                    <a:pt x="63" y="29"/>
                    <a:pt x="64" y="31"/>
                  </a:cubicBezTo>
                  <a:cubicBezTo>
                    <a:pt x="65" y="33"/>
                    <a:pt x="64" y="36"/>
                    <a:pt x="62" y="37"/>
                  </a:cubicBezTo>
                  <a:cubicBezTo>
                    <a:pt x="46" y="44"/>
                    <a:pt x="36" y="56"/>
                    <a:pt x="36" y="85"/>
                  </a:cubicBezTo>
                  <a:cubicBezTo>
                    <a:pt x="36" y="87"/>
                    <a:pt x="34" y="89"/>
                    <a:pt x="32" y="8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Freeform 50"/>
            <p:cNvSpPr>
              <a:spLocks noEditPoints="1"/>
            </p:cNvSpPr>
            <p:nvPr/>
          </p:nvSpPr>
          <p:spPr bwMode="auto">
            <a:xfrm>
              <a:off x="13099" y="2576"/>
              <a:ext cx="585" cy="365"/>
            </a:xfrm>
            <a:custGeom>
              <a:avLst/>
              <a:gdLst>
                <a:gd name="T0" fmla="*/ 188 w 192"/>
                <a:gd name="T1" fmla="*/ 120 h 120"/>
                <a:gd name="T2" fmla="*/ 132 w 192"/>
                <a:gd name="T3" fmla="*/ 120 h 120"/>
                <a:gd name="T4" fmla="*/ 92 w 192"/>
                <a:gd name="T5" fmla="*/ 95 h 120"/>
                <a:gd name="T6" fmla="*/ 55 w 192"/>
                <a:gd name="T7" fmla="*/ 61 h 120"/>
                <a:gd name="T8" fmla="*/ 6 w 192"/>
                <a:gd name="T9" fmla="*/ 40 h 120"/>
                <a:gd name="T10" fmla="*/ 4 w 192"/>
                <a:gd name="T11" fmla="*/ 38 h 120"/>
                <a:gd name="T12" fmla="*/ 0 w 192"/>
                <a:gd name="T13" fmla="*/ 16 h 120"/>
                <a:gd name="T14" fmla="*/ 0 w 192"/>
                <a:gd name="T15" fmla="*/ 4 h 120"/>
                <a:gd name="T16" fmla="*/ 4 w 192"/>
                <a:gd name="T17" fmla="*/ 0 h 120"/>
                <a:gd name="T18" fmla="*/ 60 w 192"/>
                <a:gd name="T19" fmla="*/ 0 h 120"/>
                <a:gd name="T20" fmla="*/ 64 w 192"/>
                <a:gd name="T21" fmla="*/ 4 h 120"/>
                <a:gd name="T22" fmla="*/ 64 w 192"/>
                <a:gd name="T23" fmla="*/ 20 h 120"/>
                <a:gd name="T24" fmla="*/ 60 w 192"/>
                <a:gd name="T25" fmla="*/ 24 h 120"/>
                <a:gd name="T26" fmla="*/ 37 w 192"/>
                <a:gd name="T27" fmla="*/ 24 h 120"/>
                <a:gd name="T28" fmla="*/ 42 w 192"/>
                <a:gd name="T29" fmla="*/ 26 h 120"/>
                <a:gd name="T30" fmla="*/ 66 w 192"/>
                <a:gd name="T31" fmla="*/ 38 h 120"/>
                <a:gd name="T32" fmla="*/ 106 w 192"/>
                <a:gd name="T33" fmla="*/ 73 h 120"/>
                <a:gd name="T34" fmla="*/ 140 w 192"/>
                <a:gd name="T35" fmla="*/ 96 h 120"/>
                <a:gd name="T36" fmla="*/ 188 w 192"/>
                <a:gd name="T37" fmla="*/ 96 h 120"/>
                <a:gd name="T38" fmla="*/ 192 w 192"/>
                <a:gd name="T39" fmla="*/ 100 h 120"/>
                <a:gd name="T40" fmla="*/ 192 w 192"/>
                <a:gd name="T41" fmla="*/ 116 h 120"/>
                <a:gd name="T42" fmla="*/ 188 w 192"/>
                <a:gd name="T43" fmla="*/ 120 h 120"/>
                <a:gd name="T44" fmla="*/ 11 w 192"/>
                <a:gd name="T45" fmla="*/ 33 h 120"/>
                <a:gd name="T46" fmla="*/ 59 w 192"/>
                <a:gd name="T47" fmla="*/ 54 h 120"/>
                <a:gd name="T48" fmla="*/ 99 w 192"/>
                <a:gd name="T49" fmla="*/ 89 h 120"/>
                <a:gd name="T50" fmla="*/ 132 w 192"/>
                <a:gd name="T51" fmla="*/ 112 h 120"/>
                <a:gd name="T52" fmla="*/ 184 w 192"/>
                <a:gd name="T53" fmla="*/ 112 h 120"/>
                <a:gd name="T54" fmla="*/ 184 w 192"/>
                <a:gd name="T55" fmla="*/ 104 h 120"/>
                <a:gd name="T56" fmla="*/ 140 w 192"/>
                <a:gd name="T57" fmla="*/ 104 h 120"/>
                <a:gd name="T58" fmla="*/ 100 w 192"/>
                <a:gd name="T59" fmla="*/ 78 h 120"/>
                <a:gd name="T60" fmla="*/ 62 w 192"/>
                <a:gd name="T61" fmla="*/ 45 h 120"/>
                <a:gd name="T62" fmla="*/ 39 w 192"/>
                <a:gd name="T63" fmla="*/ 34 h 120"/>
                <a:gd name="T64" fmla="*/ 18 w 192"/>
                <a:gd name="T65" fmla="*/ 24 h 120"/>
                <a:gd name="T66" fmla="*/ 16 w 192"/>
                <a:gd name="T67" fmla="*/ 19 h 120"/>
                <a:gd name="T68" fmla="*/ 20 w 192"/>
                <a:gd name="T69" fmla="*/ 16 h 120"/>
                <a:gd name="T70" fmla="*/ 56 w 192"/>
                <a:gd name="T71" fmla="*/ 16 h 120"/>
                <a:gd name="T72" fmla="*/ 56 w 192"/>
                <a:gd name="T73" fmla="*/ 8 h 120"/>
                <a:gd name="T74" fmla="*/ 8 w 192"/>
                <a:gd name="T75" fmla="*/ 8 h 120"/>
                <a:gd name="T76" fmla="*/ 8 w 192"/>
                <a:gd name="T77" fmla="*/ 16 h 120"/>
                <a:gd name="T78" fmla="*/ 11 w 192"/>
                <a:gd name="T79" fmla="*/ 3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120">
                  <a:moveTo>
                    <a:pt x="188" y="120"/>
                  </a:moveTo>
                  <a:cubicBezTo>
                    <a:pt x="132" y="120"/>
                    <a:pt x="132" y="120"/>
                    <a:pt x="132" y="120"/>
                  </a:cubicBezTo>
                  <a:cubicBezTo>
                    <a:pt x="113" y="120"/>
                    <a:pt x="104" y="108"/>
                    <a:pt x="92" y="95"/>
                  </a:cubicBezTo>
                  <a:cubicBezTo>
                    <a:pt x="83" y="83"/>
                    <a:pt x="73" y="71"/>
                    <a:pt x="55" y="61"/>
                  </a:cubicBezTo>
                  <a:cubicBezTo>
                    <a:pt x="40" y="53"/>
                    <a:pt x="7" y="40"/>
                    <a:pt x="6" y="40"/>
                  </a:cubicBezTo>
                  <a:cubicBezTo>
                    <a:pt x="6" y="39"/>
                    <a:pt x="5" y="39"/>
                    <a:pt x="4" y="38"/>
                  </a:cubicBezTo>
                  <a:cubicBezTo>
                    <a:pt x="2" y="32"/>
                    <a:pt x="0" y="24"/>
                    <a:pt x="0" y="16"/>
                  </a:cubicBezTo>
                  <a:cubicBezTo>
                    <a:pt x="0" y="4"/>
                    <a:pt x="0" y="4"/>
                    <a:pt x="0" y="4"/>
                  </a:cubicBezTo>
                  <a:cubicBezTo>
                    <a:pt x="0" y="2"/>
                    <a:pt x="2" y="0"/>
                    <a:pt x="4" y="0"/>
                  </a:cubicBezTo>
                  <a:cubicBezTo>
                    <a:pt x="60" y="0"/>
                    <a:pt x="60" y="0"/>
                    <a:pt x="60" y="0"/>
                  </a:cubicBezTo>
                  <a:cubicBezTo>
                    <a:pt x="62" y="0"/>
                    <a:pt x="64" y="2"/>
                    <a:pt x="64" y="4"/>
                  </a:cubicBezTo>
                  <a:cubicBezTo>
                    <a:pt x="64" y="20"/>
                    <a:pt x="64" y="20"/>
                    <a:pt x="64" y="20"/>
                  </a:cubicBezTo>
                  <a:cubicBezTo>
                    <a:pt x="64" y="22"/>
                    <a:pt x="62" y="24"/>
                    <a:pt x="60" y="24"/>
                  </a:cubicBezTo>
                  <a:cubicBezTo>
                    <a:pt x="37" y="24"/>
                    <a:pt x="37" y="24"/>
                    <a:pt x="37" y="24"/>
                  </a:cubicBezTo>
                  <a:cubicBezTo>
                    <a:pt x="39" y="25"/>
                    <a:pt x="41" y="26"/>
                    <a:pt x="42" y="26"/>
                  </a:cubicBezTo>
                  <a:cubicBezTo>
                    <a:pt x="51" y="30"/>
                    <a:pt x="60" y="35"/>
                    <a:pt x="66" y="38"/>
                  </a:cubicBezTo>
                  <a:cubicBezTo>
                    <a:pt x="85" y="48"/>
                    <a:pt x="96" y="61"/>
                    <a:pt x="106" y="73"/>
                  </a:cubicBezTo>
                  <a:cubicBezTo>
                    <a:pt x="117" y="86"/>
                    <a:pt x="125" y="96"/>
                    <a:pt x="140" y="96"/>
                  </a:cubicBezTo>
                  <a:cubicBezTo>
                    <a:pt x="188" y="96"/>
                    <a:pt x="188" y="96"/>
                    <a:pt x="188" y="96"/>
                  </a:cubicBezTo>
                  <a:cubicBezTo>
                    <a:pt x="190" y="96"/>
                    <a:pt x="192" y="98"/>
                    <a:pt x="192" y="100"/>
                  </a:cubicBezTo>
                  <a:cubicBezTo>
                    <a:pt x="192" y="116"/>
                    <a:pt x="192" y="116"/>
                    <a:pt x="192" y="116"/>
                  </a:cubicBezTo>
                  <a:cubicBezTo>
                    <a:pt x="192" y="118"/>
                    <a:pt x="190" y="120"/>
                    <a:pt x="188" y="120"/>
                  </a:cubicBezTo>
                  <a:close/>
                  <a:moveTo>
                    <a:pt x="11" y="33"/>
                  </a:moveTo>
                  <a:cubicBezTo>
                    <a:pt x="18" y="36"/>
                    <a:pt x="45" y="47"/>
                    <a:pt x="59" y="54"/>
                  </a:cubicBezTo>
                  <a:cubicBezTo>
                    <a:pt x="78" y="64"/>
                    <a:pt x="89" y="78"/>
                    <a:pt x="99" y="89"/>
                  </a:cubicBezTo>
                  <a:cubicBezTo>
                    <a:pt x="109" y="103"/>
                    <a:pt x="117" y="112"/>
                    <a:pt x="132" y="112"/>
                  </a:cubicBezTo>
                  <a:cubicBezTo>
                    <a:pt x="184" y="112"/>
                    <a:pt x="184" y="112"/>
                    <a:pt x="184" y="112"/>
                  </a:cubicBezTo>
                  <a:cubicBezTo>
                    <a:pt x="184" y="104"/>
                    <a:pt x="184" y="104"/>
                    <a:pt x="184" y="104"/>
                  </a:cubicBezTo>
                  <a:cubicBezTo>
                    <a:pt x="140" y="104"/>
                    <a:pt x="140" y="104"/>
                    <a:pt x="140" y="104"/>
                  </a:cubicBezTo>
                  <a:cubicBezTo>
                    <a:pt x="121" y="104"/>
                    <a:pt x="111" y="92"/>
                    <a:pt x="100" y="78"/>
                  </a:cubicBezTo>
                  <a:cubicBezTo>
                    <a:pt x="90" y="67"/>
                    <a:pt x="80" y="54"/>
                    <a:pt x="62" y="45"/>
                  </a:cubicBezTo>
                  <a:cubicBezTo>
                    <a:pt x="56" y="42"/>
                    <a:pt x="47" y="38"/>
                    <a:pt x="39" y="34"/>
                  </a:cubicBezTo>
                  <a:cubicBezTo>
                    <a:pt x="30" y="30"/>
                    <a:pt x="22" y="26"/>
                    <a:pt x="18" y="24"/>
                  </a:cubicBezTo>
                  <a:cubicBezTo>
                    <a:pt x="16" y="23"/>
                    <a:pt x="16" y="21"/>
                    <a:pt x="16" y="19"/>
                  </a:cubicBezTo>
                  <a:cubicBezTo>
                    <a:pt x="17" y="17"/>
                    <a:pt x="18" y="16"/>
                    <a:pt x="20" y="16"/>
                  </a:cubicBezTo>
                  <a:cubicBezTo>
                    <a:pt x="56" y="16"/>
                    <a:pt x="56" y="16"/>
                    <a:pt x="56" y="16"/>
                  </a:cubicBezTo>
                  <a:cubicBezTo>
                    <a:pt x="56" y="8"/>
                    <a:pt x="56" y="8"/>
                    <a:pt x="56" y="8"/>
                  </a:cubicBezTo>
                  <a:cubicBezTo>
                    <a:pt x="8" y="8"/>
                    <a:pt x="8" y="8"/>
                    <a:pt x="8" y="8"/>
                  </a:cubicBezTo>
                  <a:cubicBezTo>
                    <a:pt x="8" y="16"/>
                    <a:pt x="8" y="16"/>
                    <a:pt x="8" y="16"/>
                  </a:cubicBezTo>
                  <a:cubicBezTo>
                    <a:pt x="8" y="22"/>
                    <a:pt x="9" y="28"/>
                    <a:pt x="11" y="3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1" name="组合 170"/>
          <p:cNvGrpSpPr/>
          <p:nvPr/>
        </p:nvGrpSpPr>
        <p:grpSpPr>
          <a:xfrm>
            <a:off x="11315065" y="1569720"/>
            <a:ext cx="370205" cy="363855"/>
            <a:chOff x="17339" y="446"/>
            <a:chExt cx="1133" cy="1112"/>
          </a:xfrm>
        </p:grpSpPr>
        <p:sp>
          <p:nvSpPr>
            <p:cNvPr id="172" name="Freeform 62"/>
            <p:cNvSpPr/>
            <p:nvPr/>
          </p:nvSpPr>
          <p:spPr bwMode="auto">
            <a:xfrm>
              <a:off x="17432" y="564"/>
              <a:ext cx="948" cy="380"/>
            </a:xfrm>
            <a:custGeom>
              <a:avLst/>
              <a:gdLst>
                <a:gd name="T0" fmla="*/ 156 w 160"/>
                <a:gd name="T1" fmla="*/ 64 h 64"/>
                <a:gd name="T2" fmla="*/ 152 w 160"/>
                <a:gd name="T3" fmla="*/ 60 h 64"/>
                <a:gd name="T4" fmla="*/ 98 w 160"/>
                <a:gd name="T5" fmla="*/ 8 h 64"/>
                <a:gd name="T6" fmla="*/ 65 w 160"/>
                <a:gd name="T7" fmla="*/ 8 h 64"/>
                <a:gd name="T8" fmla="*/ 8 w 160"/>
                <a:gd name="T9" fmla="*/ 60 h 64"/>
                <a:gd name="T10" fmla="*/ 4 w 160"/>
                <a:gd name="T11" fmla="*/ 64 h 64"/>
                <a:gd name="T12" fmla="*/ 0 w 160"/>
                <a:gd name="T13" fmla="*/ 60 h 64"/>
                <a:gd name="T14" fmla="*/ 65 w 160"/>
                <a:gd name="T15" fmla="*/ 0 h 64"/>
                <a:gd name="T16" fmla="*/ 98 w 160"/>
                <a:gd name="T17" fmla="*/ 0 h 64"/>
                <a:gd name="T18" fmla="*/ 160 w 160"/>
                <a:gd name="T19" fmla="*/ 60 h 64"/>
                <a:gd name="T20" fmla="*/ 156 w 160"/>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64">
                  <a:moveTo>
                    <a:pt x="156" y="64"/>
                  </a:moveTo>
                  <a:cubicBezTo>
                    <a:pt x="154" y="64"/>
                    <a:pt x="152" y="62"/>
                    <a:pt x="152" y="60"/>
                  </a:cubicBezTo>
                  <a:cubicBezTo>
                    <a:pt x="152" y="30"/>
                    <a:pt x="129" y="8"/>
                    <a:pt x="98" y="8"/>
                  </a:cubicBezTo>
                  <a:cubicBezTo>
                    <a:pt x="65" y="8"/>
                    <a:pt x="65" y="8"/>
                    <a:pt x="65" y="8"/>
                  </a:cubicBezTo>
                  <a:cubicBezTo>
                    <a:pt x="33" y="8"/>
                    <a:pt x="8" y="31"/>
                    <a:pt x="8" y="60"/>
                  </a:cubicBezTo>
                  <a:cubicBezTo>
                    <a:pt x="8" y="62"/>
                    <a:pt x="6" y="64"/>
                    <a:pt x="4" y="64"/>
                  </a:cubicBezTo>
                  <a:cubicBezTo>
                    <a:pt x="2" y="64"/>
                    <a:pt x="0" y="62"/>
                    <a:pt x="0" y="60"/>
                  </a:cubicBezTo>
                  <a:cubicBezTo>
                    <a:pt x="0" y="26"/>
                    <a:pt x="28" y="0"/>
                    <a:pt x="65" y="0"/>
                  </a:cubicBezTo>
                  <a:cubicBezTo>
                    <a:pt x="98" y="0"/>
                    <a:pt x="98" y="0"/>
                    <a:pt x="98" y="0"/>
                  </a:cubicBezTo>
                  <a:cubicBezTo>
                    <a:pt x="133" y="0"/>
                    <a:pt x="160" y="26"/>
                    <a:pt x="160" y="60"/>
                  </a:cubicBezTo>
                  <a:cubicBezTo>
                    <a:pt x="160" y="62"/>
                    <a:pt x="158" y="64"/>
                    <a:pt x="156" y="6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63"/>
            <p:cNvSpPr/>
            <p:nvPr/>
          </p:nvSpPr>
          <p:spPr bwMode="auto">
            <a:xfrm>
              <a:off x="17504" y="849"/>
              <a:ext cx="803" cy="355"/>
            </a:xfrm>
            <a:custGeom>
              <a:avLst/>
              <a:gdLst>
                <a:gd name="T0" fmla="*/ 132 w 136"/>
                <a:gd name="T1" fmla="*/ 60 h 60"/>
                <a:gd name="T2" fmla="*/ 128 w 136"/>
                <a:gd name="T3" fmla="*/ 56 h 60"/>
                <a:gd name="T4" fmla="*/ 84 w 136"/>
                <a:gd name="T5" fmla="*/ 8 h 60"/>
                <a:gd name="T6" fmla="*/ 52 w 136"/>
                <a:gd name="T7" fmla="*/ 8 h 60"/>
                <a:gd name="T8" fmla="*/ 8 w 136"/>
                <a:gd name="T9" fmla="*/ 56 h 60"/>
                <a:gd name="T10" fmla="*/ 4 w 136"/>
                <a:gd name="T11" fmla="*/ 60 h 60"/>
                <a:gd name="T12" fmla="*/ 0 w 136"/>
                <a:gd name="T13" fmla="*/ 56 h 60"/>
                <a:gd name="T14" fmla="*/ 52 w 136"/>
                <a:gd name="T15" fmla="*/ 0 h 60"/>
                <a:gd name="T16" fmla="*/ 84 w 136"/>
                <a:gd name="T17" fmla="*/ 0 h 60"/>
                <a:gd name="T18" fmla="*/ 136 w 136"/>
                <a:gd name="T19" fmla="*/ 56 h 60"/>
                <a:gd name="T20" fmla="*/ 132 w 136"/>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0">
                  <a:moveTo>
                    <a:pt x="132" y="60"/>
                  </a:moveTo>
                  <a:cubicBezTo>
                    <a:pt x="130" y="60"/>
                    <a:pt x="128" y="58"/>
                    <a:pt x="128" y="56"/>
                  </a:cubicBezTo>
                  <a:cubicBezTo>
                    <a:pt x="128" y="29"/>
                    <a:pt x="109" y="8"/>
                    <a:pt x="84" y="8"/>
                  </a:cubicBezTo>
                  <a:cubicBezTo>
                    <a:pt x="52" y="8"/>
                    <a:pt x="52" y="8"/>
                    <a:pt x="52" y="8"/>
                  </a:cubicBezTo>
                  <a:cubicBezTo>
                    <a:pt x="27" y="8"/>
                    <a:pt x="8" y="29"/>
                    <a:pt x="8" y="56"/>
                  </a:cubicBezTo>
                  <a:cubicBezTo>
                    <a:pt x="8" y="58"/>
                    <a:pt x="6" y="60"/>
                    <a:pt x="4" y="60"/>
                  </a:cubicBezTo>
                  <a:cubicBezTo>
                    <a:pt x="2" y="60"/>
                    <a:pt x="0" y="58"/>
                    <a:pt x="0" y="56"/>
                  </a:cubicBezTo>
                  <a:cubicBezTo>
                    <a:pt x="0" y="24"/>
                    <a:pt x="22" y="0"/>
                    <a:pt x="52" y="0"/>
                  </a:cubicBezTo>
                  <a:cubicBezTo>
                    <a:pt x="84" y="0"/>
                    <a:pt x="84" y="0"/>
                    <a:pt x="84" y="0"/>
                  </a:cubicBezTo>
                  <a:cubicBezTo>
                    <a:pt x="114" y="0"/>
                    <a:pt x="136" y="24"/>
                    <a:pt x="136" y="56"/>
                  </a:cubicBezTo>
                  <a:cubicBezTo>
                    <a:pt x="136" y="58"/>
                    <a:pt x="134" y="60"/>
                    <a:pt x="132" y="6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64"/>
            <p:cNvSpPr/>
            <p:nvPr/>
          </p:nvSpPr>
          <p:spPr bwMode="auto">
            <a:xfrm>
              <a:off x="17432" y="896"/>
              <a:ext cx="48" cy="188"/>
            </a:xfrm>
            <a:custGeom>
              <a:avLst/>
              <a:gdLst>
                <a:gd name="T0" fmla="*/ 4 w 8"/>
                <a:gd name="T1" fmla="*/ 32 h 32"/>
                <a:gd name="T2" fmla="*/ 0 w 8"/>
                <a:gd name="T3" fmla="*/ 28 h 32"/>
                <a:gd name="T4" fmla="*/ 0 w 8"/>
                <a:gd name="T5" fmla="*/ 4 h 32"/>
                <a:gd name="T6" fmla="*/ 4 w 8"/>
                <a:gd name="T7" fmla="*/ 0 h 32"/>
                <a:gd name="T8" fmla="*/ 8 w 8"/>
                <a:gd name="T9" fmla="*/ 4 h 32"/>
                <a:gd name="T10" fmla="*/ 8 w 8"/>
                <a:gd name="T11" fmla="*/ 28 h 32"/>
                <a:gd name="T12" fmla="*/ 4 w 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32"/>
                  </a:moveTo>
                  <a:cubicBezTo>
                    <a:pt x="2" y="32"/>
                    <a:pt x="0" y="30"/>
                    <a:pt x="0" y="28"/>
                  </a:cubicBezTo>
                  <a:cubicBezTo>
                    <a:pt x="0" y="4"/>
                    <a:pt x="0" y="4"/>
                    <a:pt x="0" y="4"/>
                  </a:cubicBezTo>
                  <a:cubicBezTo>
                    <a:pt x="0" y="2"/>
                    <a:pt x="2" y="0"/>
                    <a:pt x="4" y="0"/>
                  </a:cubicBezTo>
                  <a:cubicBezTo>
                    <a:pt x="6" y="0"/>
                    <a:pt x="8" y="2"/>
                    <a:pt x="8" y="4"/>
                  </a:cubicBezTo>
                  <a:cubicBezTo>
                    <a:pt x="8" y="28"/>
                    <a:pt x="8" y="28"/>
                    <a:pt x="8" y="28"/>
                  </a:cubicBezTo>
                  <a:cubicBezTo>
                    <a:pt x="8" y="30"/>
                    <a:pt x="6" y="32"/>
                    <a:pt x="4" y="3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65"/>
            <p:cNvSpPr/>
            <p:nvPr/>
          </p:nvSpPr>
          <p:spPr bwMode="auto">
            <a:xfrm>
              <a:off x="18332" y="896"/>
              <a:ext cx="48" cy="165"/>
            </a:xfrm>
            <a:custGeom>
              <a:avLst/>
              <a:gdLst>
                <a:gd name="T0" fmla="*/ 4 w 8"/>
                <a:gd name="T1" fmla="*/ 28 h 28"/>
                <a:gd name="T2" fmla="*/ 0 w 8"/>
                <a:gd name="T3" fmla="*/ 24 h 28"/>
                <a:gd name="T4" fmla="*/ 0 w 8"/>
                <a:gd name="T5" fmla="*/ 4 h 28"/>
                <a:gd name="T6" fmla="*/ 4 w 8"/>
                <a:gd name="T7" fmla="*/ 0 h 28"/>
                <a:gd name="T8" fmla="*/ 8 w 8"/>
                <a:gd name="T9" fmla="*/ 4 h 28"/>
                <a:gd name="T10" fmla="*/ 8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2" y="28"/>
                    <a:pt x="0" y="26"/>
                    <a:pt x="0" y="24"/>
                  </a:cubicBezTo>
                  <a:cubicBezTo>
                    <a:pt x="0" y="4"/>
                    <a:pt x="0" y="4"/>
                    <a:pt x="0" y="4"/>
                  </a:cubicBezTo>
                  <a:cubicBezTo>
                    <a:pt x="0" y="2"/>
                    <a:pt x="2" y="0"/>
                    <a:pt x="4" y="0"/>
                  </a:cubicBezTo>
                  <a:cubicBezTo>
                    <a:pt x="6" y="0"/>
                    <a:pt x="8" y="2"/>
                    <a:pt x="8" y="4"/>
                  </a:cubicBezTo>
                  <a:cubicBezTo>
                    <a:pt x="8" y="24"/>
                    <a:pt x="8" y="24"/>
                    <a:pt x="8" y="24"/>
                  </a:cubicBezTo>
                  <a:cubicBezTo>
                    <a:pt x="8" y="26"/>
                    <a:pt x="6" y="28"/>
                    <a:pt x="4"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66"/>
            <p:cNvSpPr/>
            <p:nvPr/>
          </p:nvSpPr>
          <p:spPr bwMode="auto">
            <a:xfrm>
              <a:off x="17504" y="1179"/>
              <a:ext cx="803" cy="48"/>
            </a:xfrm>
            <a:custGeom>
              <a:avLst/>
              <a:gdLst>
                <a:gd name="T0" fmla="*/ 132 w 136"/>
                <a:gd name="T1" fmla="*/ 8 h 8"/>
                <a:gd name="T2" fmla="*/ 4 w 136"/>
                <a:gd name="T3" fmla="*/ 8 h 8"/>
                <a:gd name="T4" fmla="*/ 0 w 136"/>
                <a:gd name="T5" fmla="*/ 4 h 8"/>
                <a:gd name="T6" fmla="*/ 4 w 136"/>
                <a:gd name="T7" fmla="*/ 0 h 8"/>
                <a:gd name="T8" fmla="*/ 132 w 136"/>
                <a:gd name="T9" fmla="*/ 0 h 8"/>
                <a:gd name="T10" fmla="*/ 136 w 136"/>
                <a:gd name="T11" fmla="*/ 4 h 8"/>
                <a:gd name="T12" fmla="*/ 132 w 1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6" h="8">
                  <a:moveTo>
                    <a:pt x="132" y="8"/>
                  </a:moveTo>
                  <a:cubicBezTo>
                    <a:pt x="4" y="8"/>
                    <a:pt x="4" y="8"/>
                    <a:pt x="4" y="8"/>
                  </a:cubicBezTo>
                  <a:cubicBezTo>
                    <a:pt x="2" y="8"/>
                    <a:pt x="0" y="6"/>
                    <a:pt x="0" y="4"/>
                  </a:cubicBezTo>
                  <a:cubicBezTo>
                    <a:pt x="0" y="2"/>
                    <a:pt x="2" y="0"/>
                    <a:pt x="4" y="0"/>
                  </a:cubicBezTo>
                  <a:cubicBezTo>
                    <a:pt x="132" y="0"/>
                    <a:pt x="132" y="0"/>
                    <a:pt x="132" y="0"/>
                  </a:cubicBezTo>
                  <a:cubicBezTo>
                    <a:pt x="134" y="0"/>
                    <a:pt x="136" y="2"/>
                    <a:pt x="136" y="4"/>
                  </a:cubicBezTo>
                  <a:cubicBezTo>
                    <a:pt x="136" y="6"/>
                    <a:pt x="134" y="8"/>
                    <a:pt x="132"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67"/>
            <p:cNvSpPr/>
            <p:nvPr/>
          </p:nvSpPr>
          <p:spPr bwMode="auto">
            <a:xfrm>
              <a:off x="17409" y="1039"/>
              <a:ext cx="118" cy="425"/>
            </a:xfrm>
            <a:custGeom>
              <a:avLst/>
              <a:gdLst>
                <a:gd name="T0" fmla="*/ 16 w 20"/>
                <a:gd name="T1" fmla="*/ 72 h 72"/>
                <a:gd name="T2" fmla="*/ 4 w 20"/>
                <a:gd name="T3" fmla="*/ 72 h 72"/>
                <a:gd name="T4" fmla="*/ 0 w 20"/>
                <a:gd name="T5" fmla="*/ 68 h 72"/>
                <a:gd name="T6" fmla="*/ 4 w 20"/>
                <a:gd name="T7" fmla="*/ 64 h 72"/>
                <a:gd name="T8" fmla="*/ 12 w 20"/>
                <a:gd name="T9" fmla="*/ 64 h 72"/>
                <a:gd name="T10" fmla="*/ 12 w 20"/>
                <a:gd name="T11" fmla="*/ 8 h 72"/>
                <a:gd name="T12" fmla="*/ 4 w 20"/>
                <a:gd name="T13" fmla="*/ 8 h 72"/>
                <a:gd name="T14" fmla="*/ 0 w 20"/>
                <a:gd name="T15" fmla="*/ 4 h 72"/>
                <a:gd name="T16" fmla="*/ 4 w 20"/>
                <a:gd name="T17" fmla="*/ 0 h 72"/>
                <a:gd name="T18" fmla="*/ 16 w 20"/>
                <a:gd name="T19" fmla="*/ 0 h 72"/>
                <a:gd name="T20" fmla="*/ 20 w 20"/>
                <a:gd name="T21" fmla="*/ 4 h 72"/>
                <a:gd name="T22" fmla="*/ 20 w 20"/>
                <a:gd name="T23" fmla="*/ 68 h 72"/>
                <a:gd name="T24" fmla="*/ 16 w 20"/>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2">
                  <a:moveTo>
                    <a:pt x="16" y="72"/>
                  </a:moveTo>
                  <a:cubicBezTo>
                    <a:pt x="4" y="72"/>
                    <a:pt x="4" y="72"/>
                    <a:pt x="4" y="72"/>
                  </a:cubicBezTo>
                  <a:cubicBezTo>
                    <a:pt x="2" y="72"/>
                    <a:pt x="0" y="70"/>
                    <a:pt x="0" y="68"/>
                  </a:cubicBezTo>
                  <a:cubicBezTo>
                    <a:pt x="0" y="66"/>
                    <a:pt x="2" y="64"/>
                    <a:pt x="4" y="64"/>
                  </a:cubicBezTo>
                  <a:cubicBezTo>
                    <a:pt x="12" y="64"/>
                    <a:pt x="12" y="64"/>
                    <a:pt x="12" y="64"/>
                  </a:cubicBezTo>
                  <a:cubicBezTo>
                    <a:pt x="12" y="8"/>
                    <a:pt x="12" y="8"/>
                    <a:pt x="12" y="8"/>
                  </a:cubicBezTo>
                  <a:cubicBezTo>
                    <a:pt x="4" y="8"/>
                    <a:pt x="4" y="8"/>
                    <a:pt x="4" y="8"/>
                  </a:cubicBezTo>
                  <a:cubicBezTo>
                    <a:pt x="2" y="8"/>
                    <a:pt x="0" y="6"/>
                    <a:pt x="0" y="4"/>
                  </a:cubicBezTo>
                  <a:cubicBezTo>
                    <a:pt x="0" y="2"/>
                    <a:pt x="2" y="0"/>
                    <a:pt x="4" y="0"/>
                  </a:cubicBezTo>
                  <a:cubicBezTo>
                    <a:pt x="16" y="0"/>
                    <a:pt x="16" y="0"/>
                    <a:pt x="16" y="0"/>
                  </a:cubicBezTo>
                  <a:cubicBezTo>
                    <a:pt x="18" y="0"/>
                    <a:pt x="20" y="2"/>
                    <a:pt x="20" y="4"/>
                  </a:cubicBezTo>
                  <a:cubicBezTo>
                    <a:pt x="20" y="68"/>
                    <a:pt x="20" y="68"/>
                    <a:pt x="20" y="68"/>
                  </a:cubicBezTo>
                  <a:cubicBezTo>
                    <a:pt x="20" y="70"/>
                    <a:pt x="18" y="72"/>
                    <a:pt x="16"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8" name="Freeform 68"/>
            <p:cNvSpPr/>
            <p:nvPr/>
          </p:nvSpPr>
          <p:spPr bwMode="auto">
            <a:xfrm>
              <a:off x="18284" y="1039"/>
              <a:ext cx="118" cy="425"/>
            </a:xfrm>
            <a:custGeom>
              <a:avLst/>
              <a:gdLst>
                <a:gd name="T0" fmla="*/ 16 w 20"/>
                <a:gd name="T1" fmla="*/ 72 h 72"/>
                <a:gd name="T2" fmla="*/ 4 w 20"/>
                <a:gd name="T3" fmla="*/ 72 h 72"/>
                <a:gd name="T4" fmla="*/ 0 w 20"/>
                <a:gd name="T5" fmla="*/ 68 h 72"/>
                <a:gd name="T6" fmla="*/ 0 w 20"/>
                <a:gd name="T7" fmla="*/ 4 h 72"/>
                <a:gd name="T8" fmla="*/ 4 w 20"/>
                <a:gd name="T9" fmla="*/ 0 h 72"/>
                <a:gd name="T10" fmla="*/ 16 w 20"/>
                <a:gd name="T11" fmla="*/ 0 h 72"/>
                <a:gd name="T12" fmla="*/ 20 w 20"/>
                <a:gd name="T13" fmla="*/ 4 h 72"/>
                <a:gd name="T14" fmla="*/ 16 w 20"/>
                <a:gd name="T15" fmla="*/ 8 h 72"/>
                <a:gd name="T16" fmla="*/ 8 w 20"/>
                <a:gd name="T17" fmla="*/ 8 h 72"/>
                <a:gd name="T18" fmla="*/ 8 w 20"/>
                <a:gd name="T19" fmla="*/ 64 h 72"/>
                <a:gd name="T20" fmla="*/ 16 w 20"/>
                <a:gd name="T21" fmla="*/ 64 h 72"/>
                <a:gd name="T22" fmla="*/ 20 w 20"/>
                <a:gd name="T23" fmla="*/ 68 h 72"/>
                <a:gd name="T24" fmla="*/ 16 w 20"/>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2">
                  <a:moveTo>
                    <a:pt x="16" y="72"/>
                  </a:moveTo>
                  <a:cubicBezTo>
                    <a:pt x="4" y="72"/>
                    <a:pt x="4" y="72"/>
                    <a:pt x="4" y="72"/>
                  </a:cubicBezTo>
                  <a:cubicBezTo>
                    <a:pt x="2" y="72"/>
                    <a:pt x="0" y="70"/>
                    <a:pt x="0" y="68"/>
                  </a:cubicBezTo>
                  <a:cubicBezTo>
                    <a:pt x="0" y="4"/>
                    <a:pt x="0" y="4"/>
                    <a:pt x="0" y="4"/>
                  </a:cubicBezTo>
                  <a:cubicBezTo>
                    <a:pt x="0" y="2"/>
                    <a:pt x="2" y="0"/>
                    <a:pt x="4" y="0"/>
                  </a:cubicBezTo>
                  <a:cubicBezTo>
                    <a:pt x="16" y="0"/>
                    <a:pt x="16" y="0"/>
                    <a:pt x="16" y="0"/>
                  </a:cubicBezTo>
                  <a:cubicBezTo>
                    <a:pt x="18" y="0"/>
                    <a:pt x="20" y="2"/>
                    <a:pt x="20" y="4"/>
                  </a:cubicBezTo>
                  <a:cubicBezTo>
                    <a:pt x="20" y="6"/>
                    <a:pt x="18" y="8"/>
                    <a:pt x="16" y="8"/>
                  </a:cubicBezTo>
                  <a:cubicBezTo>
                    <a:pt x="8" y="8"/>
                    <a:pt x="8" y="8"/>
                    <a:pt x="8" y="8"/>
                  </a:cubicBezTo>
                  <a:cubicBezTo>
                    <a:pt x="8" y="64"/>
                    <a:pt x="8" y="64"/>
                    <a:pt x="8" y="64"/>
                  </a:cubicBezTo>
                  <a:cubicBezTo>
                    <a:pt x="16" y="64"/>
                    <a:pt x="16" y="64"/>
                    <a:pt x="16" y="64"/>
                  </a:cubicBezTo>
                  <a:cubicBezTo>
                    <a:pt x="18" y="64"/>
                    <a:pt x="20" y="66"/>
                    <a:pt x="20" y="68"/>
                  </a:cubicBezTo>
                  <a:cubicBezTo>
                    <a:pt x="20" y="70"/>
                    <a:pt x="18" y="72"/>
                    <a:pt x="16"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9" name="Freeform 69"/>
            <p:cNvSpPr/>
            <p:nvPr/>
          </p:nvSpPr>
          <p:spPr bwMode="auto">
            <a:xfrm>
              <a:off x="17432" y="1416"/>
              <a:ext cx="48" cy="143"/>
            </a:xfrm>
            <a:custGeom>
              <a:avLst/>
              <a:gdLst>
                <a:gd name="T0" fmla="*/ 4 w 8"/>
                <a:gd name="T1" fmla="*/ 24 h 24"/>
                <a:gd name="T2" fmla="*/ 0 w 8"/>
                <a:gd name="T3" fmla="*/ 20 h 24"/>
                <a:gd name="T4" fmla="*/ 0 w 8"/>
                <a:gd name="T5" fmla="*/ 4 h 24"/>
                <a:gd name="T6" fmla="*/ 4 w 8"/>
                <a:gd name="T7" fmla="*/ 0 h 24"/>
                <a:gd name="T8" fmla="*/ 8 w 8"/>
                <a:gd name="T9" fmla="*/ 4 h 24"/>
                <a:gd name="T10" fmla="*/ 8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2" y="24"/>
                    <a:pt x="0" y="22"/>
                    <a:pt x="0" y="20"/>
                  </a:cubicBezTo>
                  <a:cubicBezTo>
                    <a:pt x="0" y="4"/>
                    <a:pt x="0" y="4"/>
                    <a:pt x="0" y="4"/>
                  </a:cubicBezTo>
                  <a:cubicBezTo>
                    <a:pt x="0" y="2"/>
                    <a:pt x="2" y="0"/>
                    <a:pt x="4" y="0"/>
                  </a:cubicBezTo>
                  <a:cubicBezTo>
                    <a:pt x="6" y="0"/>
                    <a:pt x="8" y="2"/>
                    <a:pt x="8" y="4"/>
                  </a:cubicBezTo>
                  <a:cubicBezTo>
                    <a:pt x="8" y="20"/>
                    <a:pt x="8" y="20"/>
                    <a:pt x="8" y="20"/>
                  </a:cubicBezTo>
                  <a:cubicBezTo>
                    <a:pt x="8" y="22"/>
                    <a:pt x="6" y="24"/>
                    <a:pt x="4"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70"/>
            <p:cNvSpPr/>
            <p:nvPr/>
          </p:nvSpPr>
          <p:spPr bwMode="auto">
            <a:xfrm>
              <a:off x="18332" y="1416"/>
              <a:ext cx="48" cy="143"/>
            </a:xfrm>
            <a:custGeom>
              <a:avLst/>
              <a:gdLst>
                <a:gd name="T0" fmla="*/ 4 w 8"/>
                <a:gd name="T1" fmla="*/ 24 h 24"/>
                <a:gd name="T2" fmla="*/ 0 w 8"/>
                <a:gd name="T3" fmla="*/ 20 h 24"/>
                <a:gd name="T4" fmla="*/ 0 w 8"/>
                <a:gd name="T5" fmla="*/ 4 h 24"/>
                <a:gd name="T6" fmla="*/ 4 w 8"/>
                <a:gd name="T7" fmla="*/ 0 h 24"/>
                <a:gd name="T8" fmla="*/ 8 w 8"/>
                <a:gd name="T9" fmla="*/ 4 h 24"/>
                <a:gd name="T10" fmla="*/ 8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2" y="24"/>
                    <a:pt x="0" y="22"/>
                    <a:pt x="0" y="20"/>
                  </a:cubicBezTo>
                  <a:cubicBezTo>
                    <a:pt x="0" y="4"/>
                    <a:pt x="0" y="4"/>
                    <a:pt x="0" y="4"/>
                  </a:cubicBezTo>
                  <a:cubicBezTo>
                    <a:pt x="0" y="2"/>
                    <a:pt x="2" y="0"/>
                    <a:pt x="4" y="0"/>
                  </a:cubicBezTo>
                  <a:cubicBezTo>
                    <a:pt x="6" y="0"/>
                    <a:pt x="8" y="2"/>
                    <a:pt x="8" y="4"/>
                  </a:cubicBezTo>
                  <a:cubicBezTo>
                    <a:pt x="8" y="20"/>
                    <a:pt x="8" y="20"/>
                    <a:pt x="8" y="20"/>
                  </a:cubicBezTo>
                  <a:cubicBezTo>
                    <a:pt x="8" y="22"/>
                    <a:pt x="6" y="24"/>
                    <a:pt x="4"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71"/>
            <p:cNvSpPr/>
            <p:nvPr/>
          </p:nvSpPr>
          <p:spPr bwMode="auto">
            <a:xfrm>
              <a:off x="17432" y="564"/>
              <a:ext cx="948" cy="380"/>
            </a:xfrm>
            <a:custGeom>
              <a:avLst/>
              <a:gdLst>
                <a:gd name="T0" fmla="*/ 156 w 160"/>
                <a:gd name="T1" fmla="*/ 64 h 64"/>
                <a:gd name="T2" fmla="*/ 152 w 160"/>
                <a:gd name="T3" fmla="*/ 60 h 64"/>
                <a:gd name="T4" fmla="*/ 98 w 160"/>
                <a:gd name="T5" fmla="*/ 8 h 64"/>
                <a:gd name="T6" fmla="*/ 65 w 160"/>
                <a:gd name="T7" fmla="*/ 8 h 64"/>
                <a:gd name="T8" fmla="*/ 8 w 160"/>
                <a:gd name="T9" fmla="*/ 60 h 64"/>
                <a:gd name="T10" fmla="*/ 4 w 160"/>
                <a:gd name="T11" fmla="*/ 64 h 64"/>
                <a:gd name="T12" fmla="*/ 0 w 160"/>
                <a:gd name="T13" fmla="*/ 60 h 64"/>
                <a:gd name="T14" fmla="*/ 65 w 160"/>
                <a:gd name="T15" fmla="*/ 0 h 64"/>
                <a:gd name="T16" fmla="*/ 98 w 160"/>
                <a:gd name="T17" fmla="*/ 0 h 64"/>
                <a:gd name="T18" fmla="*/ 160 w 160"/>
                <a:gd name="T19" fmla="*/ 60 h 64"/>
                <a:gd name="T20" fmla="*/ 156 w 160"/>
                <a:gd name="T2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0" h="64">
                  <a:moveTo>
                    <a:pt x="156" y="64"/>
                  </a:moveTo>
                  <a:cubicBezTo>
                    <a:pt x="154" y="64"/>
                    <a:pt x="152" y="62"/>
                    <a:pt x="152" y="60"/>
                  </a:cubicBezTo>
                  <a:cubicBezTo>
                    <a:pt x="152" y="30"/>
                    <a:pt x="129" y="8"/>
                    <a:pt x="98" y="8"/>
                  </a:cubicBezTo>
                  <a:cubicBezTo>
                    <a:pt x="65" y="8"/>
                    <a:pt x="65" y="8"/>
                    <a:pt x="65" y="8"/>
                  </a:cubicBezTo>
                  <a:cubicBezTo>
                    <a:pt x="33" y="8"/>
                    <a:pt x="8" y="31"/>
                    <a:pt x="8" y="60"/>
                  </a:cubicBezTo>
                  <a:cubicBezTo>
                    <a:pt x="8" y="62"/>
                    <a:pt x="6" y="64"/>
                    <a:pt x="4" y="64"/>
                  </a:cubicBezTo>
                  <a:cubicBezTo>
                    <a:pt x="2" y="64"/>
                    <a:pt x="0" y="62"/>
                    <a:pt x="0" y="60"/>
                  </a:cubicBezTo>
                  <a:cubicBezTo>
                    <a:pt x="0" y="26"/>
                    <a:pt x="28" y="0"/>
                    <a:pt x="65" y="0"/>
                  </a:cubicBezTo>
                  <a:cubicBezTo>
                    <a:pt x="98" y="0"/>
                    <a:pt x="98" y="0"/>
                    <a:pt x="98" y="0"/>
                  </a:cubicBezTo>
                  <a:cubicBezTo>
                    <a:pt x="133" y="0"/>
                    <a:pt x="160" y="26"/>
                    <a:pt x="160" y="60"/>
                  </a:cubicBezTo>
                  <a:cubicBezTo>
                    <a:pt x="160" y="62"/>
                    <a:pt x="158" y="64"/>
                    <a:pt x="156" y="6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72"/>
            <p:cNvSpPr/>
            <p:nvPr/>
          </p:nvSpPr>
          <p:spPr bwMode="auto">
            <a:xfrm>
              <a:off x="17504" y="849"/>
              <a:ext cx="803" cy="355"/>
            </a:xfrm>
            <a:custGeom>
              <a:avLst/>
              <a:gdLst>
                <a:gd name="T0" fmla="*/ 132 w 136"/>
                <a:gd name="T1" fmla="*/ 60 h 60"/>
                <a:gd name="T2" fmla="*/ 128 w 136"/>
                <a:gd name="T3" fmla="*/ 56 h 60"/>
                <a:gd name="T4" fmla="*/ 84 w 136"/>
                <a:gd name="T5" fmla="*/ 8 h 60"/>
                <a:gd name="T6" fmla="*/ 52 w 136"/>
                <a:gd name="T7" fmla="*/ 8 h 60"/>
                <a:gd name="T8" fmla="*/ 8 w 136"/>
                <a:gd name="T9" fmla="*/ 56 h 60"/>
                <a:gd name="T10" fmla="*/ 4 w 136"/>
                <a:gd name="T11" fmla="*/ 60 h 60"/>
                <a:gd name="T12" fmla="*/ 0 w 136"/>
                <a:gd name="T13" fmla="*/ 56 h 60"/>
                <a:gd name="T14" fmla="*/ 52 w 136"/>
                <a:gd name="T15" fmla="*/ 0 h 60"/>
                <a:gd name="T16" fmla="*/ 84 w 136"/>
                <a:gd name="T17" fmla="*/ 0 h 60"/>
                <a:gd name="T18" fmla="*/ 136 w 136"/>
                <a:gd name="T19" fmla="*/ 56 h 60"/>
                <a:gd name="T20" fmla="*/ 132 w 136"/>
                <a:gd name="T2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60">
                  <a:moveTo>
                    <a:pt x="132" y="60"/>
                  </a:moveTo>
                  <a:cubicBezTo>
                    <a:pt x="130" y="60"/>
                    <a:pt x="128" y="58"/>
                    <a:pt x="128" y="56"/>
                  </a:cubicBezTo>
                  <a:cubicBezTo>
                    <a:pt x="128" y="29"/>
                    <a:pt x="109" y="8"/>
                    <a:pt x="84" y="8"/>
                  </a:cubicBezTo>
                  <a:cubicBezTo>
                    <a:pt x="52" y="8"/>
                    <a:pt x="52" y="8"/>
                    <a:pt x="52" y="8"/>
                  </a:cubicBezTo>
                  <a:cubicBezTo>
                    <a:pt x="27" y="8"/>
                    <a:pt x="8" y="29"/>
                    <a:pt x="8" y="56"/>
                  </a:cubicBezTo>
                  <a:cubicBezTo>
                    <a:pt x="8" y="58"/>
                    <a:pt x="6" y="60"/>
                    <a:pt x="4" y="60"/>
                  </a:cubicBezTo>
                  <a:cubicBezTo>
                    <a:pt x="2" y="60"/>
                    <a:pt x="0" y="58"/>
                    <a:pt x="0" y="56"/>
                  </a:cubicBezTo>
                  <a:cubicBezTo>
                    <a:pt x="0" y="24"/>
                    <a:pt x="22" y="0"/>
                    <a:pt x="52" y="0"/>
                  </a:cubicBezTo>
                  <a:cubicBezTo>
                    <a:pt x="84" y="0"/>
                    <a:pt x="84" y="0"/>
                    <a:pt x="84" y="0"/>
                  </a:cubicBezTo>
                  <a:cubicBezTo>
                    <a:pt x="114" y="0"/>
                    <a:pt x="136" y="24"/>
                    <a:pt x="136" y="56"/>
                  </a:cubicBezTo>
                  <a:cubicBezTo>
                    <a:pt x="136" y="58"/>
                    <a:pt x="134" y="60"/>
                    <a:pt x="132" y="6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3" name="Freeform 73"/>
            <p:cNvSpPr/>
            <p:nvPr/>
          </p:nvSpPr>
          <p:spPr bwMode="auto">
            <a:xfrm>
              <a:off x="17432" y="896"/>
              <a:ext cx="48" cy="188"/>
            </a:xfrm>
            <a:custGeom>
              <a:avLst/>
              <a:gdLst>
                <a:gd name="T0" fmla="*/ 4 w 8"/>
                <a:gd name="T1" fmla="*/ 32 h 32"/>
                <a:gd name="T2" fmla="*/ 0 w 8"/>
                <a:gd name="T3" fmla="*/ 28 h 32"/>
                <a:gd name="T4" fmla="*/ 0 w 8"/>
                <a:gd name="T5" fmla="*/ 4 h 32"/>
                <a:gd name="T6" fmla="*/ 4 w 8"/>
                <a:gd name="T7" fmla="*/ 0 h 32"/>
                <a:gd name="T8" fmla="*/ 8 w 8"/>
                <a:gd name="T9" fmla="*/ 4 h 32"/>
                <a:gd name="T10" fmla="*/ 8 w 8"/>
                <a:gd name="T11" fmla="*/ 28 h 32"/>
                <a:gd name="T12" fmla="*/ 4 w 8"/>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8" h="32">
                  <a:moveTo>
                    <a:pt x="4" y="32"/>
                  </a:moveTo>
                  <a:cubicBezTo>
                    <a:pt x="2" y="32"/>
                    <a:pt x="0" y="30"/>
                    <a:pt x="0" y="28"/>
                  </a:cubicBezTo>
                  <a:cubicBezTo>
                    <a:pt x="0" y="4"/>
                    <a:pt x="0" y="4"/>
                    <a:pt x="0" y="4"/>
                  </a:cubicBezTo>
                  <a:cubicBezTo>
                    <a:pt x="0" y="2"/>
                    <a:pt x="2" y="0"/>
                    <a:pt x="4" y="0"/>
                  </a:cubicBezTo>
                  <a:cubicBezTo>
                    <a:pt x="6" y="0"/>
                    <a:pt x="8" y="2"/>
                    <a:pt x="8" y="4"/>
                  </a:cubicBezTo>
                  <a:cubicBezTo>
                    <a:pt x="8" y="28"/>
                    <a:pt x="8" y="28"/>
                    <a:pt x="8" y="28"/>
                  </a:cubicBezTo>
                  <a:cubicBezTo>
                    <a:pt x="8" y="30"/>
                    <a:pt x="6" y="32"/>
                    <a:pt x="4" y="3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4" name="Freeform 74"/>
            <p:cNvSpPr/>
            <p:nvPr/>
          </p:nvSpPr>
          <p:spPr bwMode="auto">
            <a:xfrm>
              <a:off x="18332" y="896"/>
              <a:ext cx="48" cy="165"/>
            </a:xfrm>
            <a:custGeom>
              <a:avLst/>
              <a:gdLst>
                <a:gd name="T0" fmla="*/ 4 w 8"/>
                <a:gd name="T1" fmla="*/ 28 h 28"/>
                <a:gd name="T2" fmla="*/ 0 w 8"/>
                <a:gd name="T3" fmla="*/ 24 h 28"/>
                <a:gd name="T4" fmla="*/ 0 w 8"/>
                <a:gd name="T5" fmla="*/ 4 h 28"/>
                <a:gd name="T6" fmla="*/ 4 w 8"/>
                <a:gd name="T7" fmla="*/ 0 h 28"/>
                <a:gd name="T8" fmla="*/ 8 w 8"/>
                <a:gd name="T9" fmla="*/ 4 h 28"/>
                <a:gd name="T10" fmla="*/ 8 w 8"/>
                <a:gd name="T11" fmla="*/ 24 h 28"/>
                <a:gd name="T12" fmla="*/ 4 w 8"/>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 h="28">
                  <a:moveTo>
                    <a:pt x="4" y="28"/>
                  </a:moveTo>
                  <a:cubicBezTo>
                    <a:pt x="2" y="28"/>
                    <a:pt x="0" y="26"/>
                    <a:pt x="0" y="24"/>
                  </a:cubicBezTo>
                  <a:cubicBezTo>
                    <a:pt x="0" y="4"/>
                    <a:pt x="0" y="4"/>
                    <a:pt x="0" y="4"/>
                  </a:cubicBezTo>
                  <a:cubicBezTo>
                    <a:pt x="0" y="2"/>
                    <a:pt x="2" y="0"/>
                    <a:pt x="4" y="0"/>
                  </a:cubicBezTo>
                  <a:cubicBezTo>
                    <a:pt x="6" y="0"/>
                    <a:pt x="8" y="2"/>
                    <a:pt x="8" y="4"/>
                  </a:cubicBezTo>
                  <a:cubicBezTo>
                    <a:pt x="8" y="24"/>
                    <a:pt x="8" y="24"/>
                    <a:pt x="8" y="24"/>
                  </a:cubicBezTo>
                  <a:cubicBezTo>
                    <a:pt x="8" y="26"/>
                    <a:pt x="6" y="28"/>
                    <a:pt x="4"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5" name="Freeform 75"/>
            <p:cNvSpPr/>
            <p:nvPr/>
          </p:nvSpPr>
          <p:spPr bwMode="auto">
            <a:xfrm>
              <a:off x="17504" y="1179"/>
              <a:ext cx="803" cy="48"/>
            </a:xfrm>
            <a:custGeom>
              <a:avLst/>
              <a:gdLst>
                <a:gd name="T0" fmla="*/ 132 w 136"/>
                <a:gd name="T1" fmla="*/ 8 h 8"/>
                <a:gd name="T2" fmla="*/ 4 w 136"/>
                <a:gd name="T3" fmla="*/ 8 h 8"/>
                <a:gd name="T4" fmla="*/ 0 w 136"/>
                <a:gd name="T5" fmla="*/ 4 h 8"/>
                <a:gd name="T6" fmla="*/ 4 w 136"/>
                <a:gd name="T7" fmla="*/ 0 h 8"/>
                <a:gd name="T8" fmla="*/ 132 w 136"/>
                <a:gd name="T9" fmla="*/ 0 h 8"/>
                <a:gd name="T10" fmla="*/ 136 w 136"/>
                <a:gd name="T11" fmla="*/ 4 h 8"/>
                <a:gd name="T12" fmla="*/ 132 w 13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6" h="8">
                  <a:moveTo>
                    <a:pt x="132" y="8"/>
                  </a:moveTo>
                  <a:cubicBezTo>
                    <a:pt x="4" y="8"/>
                    <a:pt x="4" y="8"/>
                    <a:pt x="4" y="8"/>
                  </a:cubicBezTo>
                  <a:cubicBezTo>
                    <a:pt x="2" y="8"/>
                    <a:pt x="0" y="6"/>
                    <a:pt x="0" y="4"/>
                  </a:cubicBezTo>
                  <a:cubicBezTo>
                    <a:pt x="0" y="2"/>
                    <a:pt x="2" y="0"/>
                    <a:pt x="4" y="0"/>
                  </a:cubicBezTo>
                  <a:cubicBezTo>
                    <a:pt x="132" y="0"/>
                    <a:pt x="132" y="0"/>
                    <a:pt x="132" y="0"/>
                  </a:cubicBezTo>
                  <a:cubicBezTo>
                    <a:pt x="134" y="0"/>
                    <a:pt x="136" y="2"/>
                    <a:pt x="136" y="4"/>
                  </a:cubicBezTo>
                  <a:cubicBezTo>
                    <a:pt x="136" y="6"/>
                    <a:pt x="134" y="8"/>
                    <a:pt x="132"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76"/>
            <p:cNvSpPr/>
            <p:nvPr/>
          </p:nvSpPr>
          <p:spPr bwMode="auto">
            <a:xfrm>
              <a:off x="17409" y="1039"/>
              <a:ext cx="118" cy="425"/>
            </a:xfrm>
            <a:custGeom>
              <a:avLst/>
              <a:gdLst>
                <a:gd name="T0" fmla="*/ 16 w 20"/>
                <a:gd name="T1" fmla="*/ 72 h 72"/>
                <a:gd name="T2" fmla="*/ 4 w 20"/>
                <a:gd name="T3" fmla="*/ 72 h 72"/>
                <a:gd name="T4" fmla="*/ 0 w 20"/>
                <a:gd name="T5" fmla="*/ 68 h 72"/>
                <a:gd name="T6" fmla="*/ 4 w 20"/>
                <a:gd name="T7" fmla="*/ 64 h 72"/>
                <a:gd name="T8" fmla="*/ 12 w 20"/>
                <a:gd name="T9" fmla="*/ 64 h 72"/>
                <a:gd name="T10" fmla="*/ 12 w 20"/>
                <a:gd name="T11" fmla="*/ 8 h 72"/>
                <a:gd name="T12" fmla="*/ 4 w 20"/>
                <a:gd name="T13" fmla="*/ 8 h 72"/>
                <a:gd name="T14" fmla="*/ 0 w 20"/>
                <a:gd name="T15" fmla="*/ 4 h 72"/>
                <a:gd name="T16" fmla="*/ 4 w 20"/>
                <a:gd name="T17" fmla="*/ 0 h 72"/>
                <a:gd name="T18" fmla="*/ 16 w 20"/>
                <a:gd name="T19" fmla="*/ 0 h 72"/>
                <a:gd name="T20" fmla="*/ 20 w 20"/>
                <a:gd name="T21" fmla="*/ 4 h 72"/>
                <a:gd name="T22" fmla="*/ 20 w 20"/>
                <a:gd name="T23" fmla="*/ 68 h 72"/>
                <a:gd name="T24" fmla="*/ 16 w 20"/>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2">
                  <a:moveTo>
                    <a:pt x="16" y="72"/>
                  </a:moveTo>
                  <a:cubicBezTo>
                    <a:pt x="4" y="72"/>
                    <a:pt x="4" y="72"/>
                    <a:pt x="4" y="72"/>
                  </a:cubicBezTo>
                  <a:cubicBezTo>
                    <a:pt x="2" y="72"/>
                    <a:pt x="0" y="70"/>
                    <a:pt x="0" y="68"/>
                  </a:cubicBezTo>
                  <a:cubicBezTo>
                    <a:pt x="0" y="66"/>
                    <a:pt x="2" y="64"/>
                    <a:pt x="4" y="64"/>
                  </a:cubicBezTo>
                  <a:cubicBezTo>
                    <a:pt x="12" y="64"/>
                    <a:pt x="12" y="64"/>
                    <a:pt x="12" y="64"/>
                  </a:cubicBezTo>
                  <a:cubicBezTo>
                    <a:pt x="12" y="8"/>
                    <a:pt x="12" y="8"/>
                    <a:pt x="12" y="8"/>
                  </a:cubicBezTo>
                  <a:cubicBezTo>
                    <a:pt x="4" y="8"/>
                    <a:pt x="4" y="8"/>
                    <a:pt x="4" y="8"/>
                  </a:cubicBezTo>
                  <a:cubicBezTo>
                    <a:pt x="2" y="8"/>
                    <a:pt x="0" y="6"/>
                    <a:pt x="0" y="4"/>
                  </a:cubicBezTo>
                  <a:cubicBezTo>
                    <a:pt x="0" y="2"/>
                    <a:pt x="2" y="0"/>
                    <a:pt x="4" y="0"/>
                  </a:cubicBezTo>
                  <a:cubicBezTo>
                    <a:pt x="16" y="0"/>
                    <a:pt x="16" y="0"/>
                    <a:pt x="16" y="0"/>
                  </a:cubicBezTo>
                  <a:cubicBezTo>
                    <a:pt x="18" y="0"/>
                    <a:pt x="20" y="2"/>
                    <a:pt x="20" y="4"/>
                  </a:cubicBezTo>
                  <a:cubicBezTo>
                    <a:pt x="20" y="68"/>
                    <a:pt x="20" y="68"/>
                    <a:pt x="20" y="68"/>
                  </a:cubicBezTo>
                  <a:cubicBezTo>
                    <a:pt x="20" y="70"/>
                    <a:pt x="18" y="72"/>
                    <a:pt x="16"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7" name="Freeform 77"/>
            <p:cNvSpPr/>
            <p:nvPr/>
          </p:nvSpPr>
          <p:spPr bwMode="auto">
            <a:xfrm>
              <a:off x="18284" y="1039"/>
              <a:ext cx="118" cy="425"/>
            </a:xfrm>
            <a:custGeom>
              <a:avLst/>
              <a:gdLst>
                <a:gd name="T0" fmla="*/ 16 w 20"/>
                <a:gd name="T1" fmla="*/ 72 h 72"/>
                <a:gd name="T2" fmla="*/ 4 w 20"/>
                <a:gd name="T3" fmla="*/ 72 h 72"/>
                <a:gd name="T4" fmla="*/ 0 w 20"/>
                <a:gd name="T5" fmla="*/ 68 h 72"/>
                <a:gd name="T6" fmla="*/ 0 w 20"/>
                <a:gd name="T7" fmla="*/ 4 h 72"/>
                <a:gd name="T8" fmla="*/ 4 w 20"/>
                <a:gd name="T9" fmla="*/ 0 h 72"/>
                <a:gd name="T10" fmla="*/ 16 w 20"/>
                <a:gd name="T11" fmla="*/ 0 h 72"/>
                <a:gd name="T12" fmla="*/ 20 w 20"/>
                <a:gd name="T13" fmla="*/ 4 h 72"/>
                <a:gd name="T14" fmla="*/ 16 w 20"/>
                <a:gd name="T15" fmla="*/ 8 h 72"/>
                <a:gd name="T16" fmla="*/ 8 w 20"/>
                <a:gd name="T17" fmla="*/ 8 h 72"/>
                <a:gd name="T18" fmla="*/ 8 w 20"/>
                <a:gd name="T19" fmla="*/ 64 h 72"/>
                <a:gd name="T20" fmla="*/ 16 w 20"/>
                <a:gd name="T21" fmla="*/ 64 h 72"/>
                <a:gd name="T22" fmla="*/ 20 w 20"/>
                <a:gd name="T23" fmla="*/ 68 h 72"/>
                <a:gd name="T24" fmla="*/ 16 w 20"/>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2">
                  <a:moveTo>
                    <a:pt x="16" y="72"/>
                  </a:moveTo>
                  <a:cubicBezTo>
                    <a:pt x="4" y="72"/>
                    <a:pt x="4" y="72"/>
                    <a:pt x="4" y="72"/>
                  </a:cubicBezTo>
                  <a:cubicBezTo>
                    <a:pt x="2" y="72"/>
                    <a:pt x="0" y="70"/>
                    <a:pt x="0" y="68"/>
                  </a:cubicBezTo>
                  <a:cubicBezTo>
                    <a:pt x="0" y="4"/>
                    <a:pt x="0" y="4"/>
                    <a:pt x="0" y="4"/>
                  </a:cubicBezTo>
                  <a:cubicBezTo>
                    <a:pt x="0" y="2"/>
                    <a:pt x="2" y="0"/>
                    <a:pt x="4" y="0"/>
                  </a:cubicBezTo>
                  <a:cubicBezTo>
                    <a:pt x="16" y="0"/>
                    <a:pt x="16" y="0"/>
                    <a:pt x="16" y="0"/>
                  </a:cubicBezTo>
                  <a:cubicBezTo>
                    <a:pt x="18" y="0"/>
                    <a:pt x="20" y="2"/>
                    <a:pt x="20" y="4"/>
                  </a:cubicBezTo>
                  <a:cubicBezTo>
                    <a:pt x="20" y="6"/>
                    <a:pt x="18" y="8"/>
                    <a:pt x="16" y="8"/>
                  </a:cubicBezTo>
                  <a:cubicBezTo>
                    <a:pt x="8" y="8"/>
                    <a:pt x="8" y="8"/>
                    <a:pt x="8" y="8"/>
                  </a:cubicBezTo>
                  <a:cubicBezTo>
                    <a:pt x="8" y="64"/>
                    <a:pt x="8" y="64"/>
                    <a:pt x="8" y="64"/>
                  </a:cubicBezTo>
                  <a:cubicBezTo>
                    <a:pt x="16" y="64"/>
                    <a:pt x="16" y="64"/>
                    <a:pt x="16" y="64"/>
                  </a:cubicBezTo>
                  <a:cubicBezTo>
                    <a:pt x="18" y="64"/>
                    <a:pt x="20" y="66"/>
                    <a:pt x="20" y="68"/>
                  </a:cubicBezTo>
                  <a:cubicBezTo>
                    <a:pt x="20" y="70"/>
                    <a:pt x="18" y="72"/>
                    <a:pt x="16"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8" name="Freeform 78"/>
            <p:cNvSpPr/>
            <p:nvPr/>
          </p:nvSpPr>
          <p:spPr bwMode="auto">
            <a:xfrm>
              <a:off x="18354" y="1039"/>
              <a:ext cx="118" cy="425"/>
            </a:xfrm>
            <a:custGeom>
              <a:avLst/>
              <a:gdLst>
                <a:gd name="T0" fmla="*/ 8 w 20"/>
                <a:gd name="T1" fmla="*/ 72 h 72"/>
                <a:gd name="T2" fmla="*/ 4 w 20"/>
                <a:gd name="T3" fmla="*/ 72 h 72"/>
                <a:gd name="T4" fmla="*/ 0 w 20"/>
                <a:gd name="T5" fmla="*/ 68 h 72"/>
                <a:gd name="T6" fmla="*/ 4 w 20"/>
                <a:gd name="T7" fmla="*/ 64 h 72"/>
                <a:gd name="T8" fmla="*/ 8 w 20"/>
                <a:gd name="T9" fmla="*/ 64 h 72"/>
                <a:gd name="T10" fmla="*/ 12 w 20"/>
                <a:gd name="T11" fmla="*/ 60 h 72"/>
                <a:gd name="T12" fmla="*/ 12 w 20"/>
                <a:gd name="T13" fmla="*/ 12 h 72"/>
                <a:gd name="T14" fmla="*/ 8 w 20"/>
                <a:gd name="T15" fmla="*/ 8 h 72"/>
                <a:gd name="T16" fmla="*/ 4 w 20"/>
                <a:gd name="T17" fmla="*/ 8 h 72"/>
                <a:gd name="T18" fmla="*/ 0 w 20"/>
                <a:gd name="T19" fmla="*/ 4 h 72"/>
                <a:gd name="T20" fmla="*/ 4 w 20"/>
                <a:gd name="T21" fmla="*/ 0 h 72"/>
                <a:gd name="T22" fmla="*/ 8 w 20"/>
                <a:gd name="T23" fmla="*/ 0 h 72"/>
                <a:gd name="T24" fmla="*/ 20 w 20"/>
                <a:gd name="T25" fmla="*/ 12 h 72"/>
                <a:gd name="T26" fmla="*/ 20 w 20"/>
                <a:gd name="T27" fmla="*/ 60 h 72"/>
                <a:gd name="T28" fmla="*/ 8 w 20"/>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72">
                  <a:moveTo>
                    <a:pt x="8" y="72"/>
                  </a:moveTo>
                  <a:cubicBezTo>
                    <a:pt x="4" y="72"/>
                    <a:pt x="4" y="72"/>
                    <a:pt x="4" y="72"/>
                  </a:cubicBezTo>
                  <a:cubicBezTo>
                    <a:pt x="2" y="72"/>
                    <a:pt x="0" y="70"/>
                    <a:pt x="0" y="68"/>
                  </a:cubicBezTo>
                  <a:cubicBezTo>
                    <a:pt x="0" y="66"/>
                    <a:pt x="2" y="64"/>
                    <a:pt x="4" y="64"/>
                  </a:cubicBezTo>
                  <a:cubicBezTo>
                    <a:pt x="8" y="64"/>
                    <a:pt x="8" y="64"/>
                    <a:pt x="8" y="64"/>
                  </a:cubicBezTo>
                  <a:cubicBezTo>
                    <a:pt x="10" y="64"/>
                    <a:pt x="12" y="62"/>
                    <a:pt x="12" y="60"/>
                  </a:cubicBezTo>
                  <a:cubicBezTo>
                    <a:pt x="12" y="12"/>
                    <a:pt x="12" y="12"/>
                    <a:pt x="12" y="12"/>
                  </a:cubicBezTo>
                  <a:cubicBezTo>
                    <a:pt x="12" y="10"/>
                    <a:pt x="10" y="8"/>
                    <a:pt x="8" y="8"/>
                  </a:cubicBezTo>
                  <a:cubicBezTo>
                    <a:pt x="4" y="8"/>
                    <a:pt x="4" y="8"/>
                    <a:pt x="4" y="8"/>
                  </a:cubicBezTo>
                  <a:cubicBezTo>
                    <a:pt x="2" y="8"/>
                    <a:pt x="0" y="6"/>
                    <a:pt x="0" y="4"/>
                  </a:cubicBezTo>
                  <a:cubicBezTo>
                    <a:pt x="0" y="2"/>
                    <a:pt x="2" y="0"/>
                    <a:pt x="4" y="0"/>
                  </a:cubicBezTo>
                  <a:cubicBezTo>
                    <a:pt x="8" y="0"/>
                    <a:pt x="8" y="0"/>
                    <a:pt x="8" y="0"/>
                  </a:cubicBezTo>
                  <a:cubicBezTo>
                    <a:pt x="14" y="0"/>
                    <a:pt x="20" y="6"/>
                    <a:pt x="20" y="12"/>
                  </a:cubicBezTo>
                  <a:cubicBezTo>
                    <a:pt x="20" y="60"/>
                    <a:pt x="20" y="60"/>
                    <a:pt x="20" y="60"/>
                  </a:cubicBezTo>
                  <a:cubicBezTo>
                    <a:pt x="20" y="66"/>
                    <a:pt x="14" y="72"/>
                    <a:pt x="8"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9" name="Freeform 79"/>
            <p:cNvSpPr/>
            <p:nvPr/>
          </p:nvSpPr>
          <p:spPr bwMode="auto">
            <a:xfrm>
              <a:off x="17432" y="1416"/>
              <a:ext cx="48" cy="143"/>
            </a:xfrm>
            <a:custGeom>
              <a:avLst/>
              <a:gdLst>
                <a:gd name="T0" fmla="*/ 4 w 8"/>
                <a:gd name="T1" fmla="*/ 24 h 24"/>
                <a:gd name="T2" fmla="*/ 0 w 8"/>
                <a:gd name="T3" fmla="*/ 20 h 24"/>
                <a:gd name="T4" fmla="*/ 0 w 8"/>
                <a:gd name="T5" fmla="*/ 4 h 24"/>
                <a:gd name="T6" fmla="*/ 4 w 8"/>
                <a:gd name="T7" fmla="*/ 0 h 24"/>
                <a:gd name="T8" fmla="*/ 8 w 8"/>
                <a:gd name="T9" fmla="*/ 4 h 24"/>
                <a:gd name="T10" fmla="*/ 8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2" y="24"/>
                    <a:pt x="0" y="22"/>
                    <a:pt x="0" y="20"/>
                  </a:cubicBezTo>
                  <a:cubicBezTo>
                    <a:pt x="0" y="4"/>
                    <a:pt x="0" y="4"/>
                    <a:pt x="0" y="4"/>
                  </a:cubicBezTo>
                  <a:cubicBezTo>
                    <a:pt x="0" y="2"/>
                    <a:pt x="2" y="0"/>
                    <a:pt x="4" y="0"/>
                  </a:cubicBezTo>
                  <a:cubicBezTo>
                    <a:pt x="6" y="0"/>
                    <a:pt x="8" y="2"/>
                    <a:pt x="8" y="4"/>
                  </a:cubicBezTo>
                  <a:cubicBezTo>
                    <a:pt x="8" y="20"/>
                    <a:pt x="8" y="20"/>
                    <a:pt x="8" y="20"/>
                  </a:cubicBezTo>
                  <a:cubicBezTo>
                    <a:pt x="8" y="22"/>
                    <a:pt x="6" y="24"/>
                    <a:pt x="4"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0" name="Freeform 80"/>
            <p:cNvSpPr/>
            <p:nvPr/>
          </p:nvSpPr>
          <p:spPr bwMode="auto">
            <a:xfrm>
              <a:off x="18332" y="1416"/>
              <a:ext cx="48" cy="143"/>
            </a:xfrm>
            <a:custGeom>
              <a:avLst/>
              <a:gdLst>
                <a:gd name="T0" fmla="*/ 4 w 8"/>
                <a:gd name="T1" fmla="*/ 24 h 24"/>
                <a:gd name="T2" fmla="*/ 0 w 8"/>
                <a:gd name="T3" fmla="*/ 20 h 24"/>
                <a:gd name="T4" fmla="*/ 0 w 8"/>
                <a:gd name="T5" fmla="*/ 4 h 24"/>
                <a:gd name="T6" fmla="*/ 4 w 8"/>
                <a:gd name="T7" fmla="*/ 0 h 24"/>
                <a:gd name="T8" fmla="*/ 8 w 8"/>
                <a:gd name="T9" fmla="*/ 4 h 24"/>
                <a:gd name="T10" fmla="*/ 8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2" y="24"/>
                    <a:pt x="0" y="22"/>
                    <a:pt x="0" y="20"/>
                  </a:cubicBezTo>
                  <a:cubicBezTo>
                    <a:pt x="0" y="4"/>
                    <a:pt x="0" y="4"/>
                    <a:pt x="0" y="4"/>
                  </a:cubicBezTo>
                  <a:cubicBezTo>
                    <a:pt x="0" y="2"/>
                    <a:pt x="2" y="0"/>
                    <a:pt x="4" y="0"/>
                  </a:cubicBezTo>
                  <a:cubicBezTo>
                    <a:pt x="6" y="0"/>
                    <a:pt x="8" y="2"/>
                    <a:pt x="8" y="4"/>
                  </a:cubicBezTo>
                  <a:cubicBezTo>
                    <a:pt x="8" y="20"/>
                    <a:pt x="8" y="20"/>
                    <a:pt x="8" y="20"/>
                  </a:cubicBezTo>
                  <a:cubicBezTo>
                    <a:pt x="8" y="22"/>
                    <a:pt x="6" y="24"/>
                    <a:pt x="4"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1" name="Freeform 81"/>
            <p:cNvSpPr/>
            <p:nvPr/>
          </p:nvSpPr>
          <p:spPr bwMode="auto">
            <a:xfrm>
              <a:off x="17787" y="446"/>
              <a:ext cx="238" cy="118"/>
            </a:xfrm>
            <a:custGeom>
              <a:avLst/>
              <a:gdLst>
                <a:gd name="T0" fmla="*/ 40 w 40"/>
                <a:gd name="T1" fmla="*/ 20 h 20"/>
                <a:gd name="T2" fmla="*/ 32 w 40"/>
                <a:gd name="T3" fmla="*/ 20 h 20"/>
                <a:gd name="T4" fmla="*/ 20 w 40"/>
                <a:gd name="T5" fmla="*/ 8 h 20"/>
                <a:gd name="T6" fmla="*/ 8 w 40"/>
                <a:gd name="T7" fmla="*/ 20 h 20"/>
                <a:gd name="T8" fmla="*/ 0 w 40"/>
                <a:gd name="T9" fmla="*/ 20 h 20"/>
                <a:gd name="T10" fmla="*/ 20 w 40"/>
                <a:gd name="T11" fmla="*/ 0 h 20"/>
                <a:gd name="T12" fmla="*/ 40 w 4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0" h="20">
                  <a:moveTo>
                    <a:pt x="40" y="20"/>
                  </a:moveTo>
                  <a:cubicBezTo>
                    <a:pt x="32" y="20"/>
                    <a:pt x="32" y="20"/>
                    <a:pt x="32" y="20"/>
                  </a:cubicBezTo>
                  <a:cubicBezTo>
                    <a:pt x="32" y="15"/>
                    <a:pt x="30" y="8"/>
                    <a:pt x="20" y="8"/>
                  </a:cubicBezTo>
                  <a:cubicBezTo>
                    <a:pt x="10" y="8"/>
                    <a:pt x="8" y="15"/>
                    <a:pt x="8" y="20"/>
                  </a:cubicBezTo>
                  <a:cubicBezTo>
                    <a:pt x="0" y="20"/>
                    <a:pt x="0" y="20"/>
                    <a:pt x="0" y="20"/>
                  </a:cubicBezTo>
                  <a:cubicBezTo>
                    <a:pt x="0" y="10"/>
                    <a:pt x="5" y="0"/>
                    <a:pt x="20" y="0"/>
                  </a:cubicBezTo>
                  <a:cubicBezTo>
                    <a:pt x="35" y="0"/>
                    <a:pt x="40" y="10"/>
                    <a:pt x="40"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2" name="Freeform 82"/>
            <p:cNvSpPr/>
            <p:nvPr/>
          </p:nvSpPr>
          <p:spPr bwMode="auto">
            <a:xfrm>
              <a:off x="17339" y="1039"/>
              <a:ext cx="118" cy="425"/>
            </a:xfrm>
            <a:custGeom>
              <a:avLst/>
              <a:gdLst>
                <a:gd name="T0" fmla="*/ 16 w 20"/>
                <a:gd name="T1" fmla="*/ 72 h 72"/>
                <a:gd name="T2" fmla="*/ 12 w 20"/>
                <a:gd name="T3" fmla="*/ 72 h 72"/>
                <a:gd name="T4" fmla="*/ 0 w 20"/>
                <a:gd name="T5" fmla="*/ 60 h 72"/>
                <a:gd name="T6" fmla="*/ 0 w 20"/>
                <a:gd name="T7" fmla="*/ 12 h 72"/>
                <a:gd name="T8" fmla="*/ 12 w 20"/>
                <a:gd name="T9" fmla="*/ 0 h 72"/>
                <a:gd name="T10" fmla="*/ 16 w 20"/>
                <a:gd name="T11" fmla="*/ 0 h 72"/>
                <a:gd name="T12" fmla="*/ 20 w 20"/>
                <a:gd name="T13" fmla="*/ 4 h 72"/>
                <a:gd name="T14" fmla="*/ 16 w 20"/>
                <a:gd name="T15" fmla="*/ 8 h 72"/>
                <a:gd name="T16" fmla="*/ 12 w 20"/>
                <a:gd name="T17" fmla="*/ 8 h 72"/>
                <a:gd name="T18" fmla="*/ 8 w 20"/>
                <a:gd name="T19" fmla="*/ 12 h 72"/>
                <a:gd name="T20" fmla="*/ 8 w 20"/>
                <a:gd name="T21" fmla="*/ 60 h 72"/>
                <a:gd name="T22" fmla="*/ 12 w 20"/>
                <a:gd name="T23" fmla="*/ 64 h 72"/>
                <a:gd name="T24" fmla="*/ 16 w 20"/>
                <a:gd name="T25" fmla="*/ 64 h 72"/>
                <a:gd name="T26" fmla="*/ 20 w 20"/>
                <a:gd name="T27" fmla="*/ 68 h 72"/>
                <a:gd name="T28" fmla="*/ 16 w 20"/>
                <a:gd name="T29"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72">
                  <a:moveTo>
                    <a:pt x="16" y="72"/>
                  </a:moveTo>
                  <a:cubicBezTo>
                    <a:pt x="12" y="72"/>
                    <a:pt x="12" y="72"/>
                    <a:pt x="12" y="72"/>
                  </a:cubicBezTo>
                  <a:cubicBezTo>
                    <a:pt x="6" y="72"/>
                    <a:pt x="0" y="66"/>
                    <a:pt x="0" y="60"/>
                  </a:cubicBezTo>
                  <a:cubicBezTo>
                    <a:pt x="0" y="12"/>
                    <a:pt x="0" y="12"/>
                    <a:pt x="0" y="12"/>
                  </a:cubicBezTo>
                  <a:cubicBezTo>
                    <a:pt x="0" y="6"/>
                    <a:pt x="6" y="0"/>
                    <a:pt x="12" y="0"/>
                  </a:cubicBezTo>
                  <a:cubicBezTo>
                    <a:pt x="16" y="0"/>
                    <a:pt x="16" y="0"/>
                    <a:pt x="16" y="0"/>
                  </a:cubicBezTo>
                  <a:cubicBezTo>
                    <a:pt x="18" y="0"/>
                    <a:pt x="20" y="2"/>
                    <a:pt x="20" y="4"/>
                  </a:cubicBezTo>
                  <a:cubicBezTo>
                    <a:pt x="20" y="6"/>
                    <a:pt x="18" y="8"/>
                    <a:pt x="16" y="8"/>
                  </a:cubicBezTo>
                  <a:cubicBezTo>
                    <a:pt x="12" y="8"/>
                    <a:pt x="12" y="8"/>
                    <a:pt x="12" y="8"/>
                  </a:cubicBezTo>
                  <a:cubicBezTo>
                    <a:pt x="10" y="8"/>
                    <a:pt x="8" y="10"/>
                    <a:pt x="8" y="12"/>
                  </a:cubicBezTo>
                  <a:cubicBezTo>
                    <a:pt x="8" y="60"/>
                    <a:pt x="8" y="60"/>
                    <a:pt x="8" y="60"/>
                  </a:cubicBezTo>
                  <a:cubicBezTo>
                    <a:pt x="8" y="62"/>
                    <a:pt x="10" y="64"/>
                    <a:pt x="12" y="64"/>
                  </a:cubicBezTo>
                  <a:cubicBezTo>
                    <a:pt x="16" y="64"/>
                    <a:pt x="16" y="64"/>
                    <a:pt x="16" y="64"/>
                  </a:cubicBezTo>
                  <a:cubicBezTo>
                    <a:pt x="18" y="64"/>
                    <a:pt x="20" y="66"/>
                    <a:pt x="20" y="68"/>
                  </a:cubicBezTo>
                  <a:cubicBezTo>
                    <a:pt x="20" y="70"/>
                    <a:pt x="18" y="72"/>
                    <a:pt x="16"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93" name="组合 192"/>
          <p:cNvGrpSpPr/>
          <p:nvPr/>
        </p:nvGrpSpPr>
        <p:grpSpPr>
          <a:xfrm>
            <a:off x="1169670" y="2620645"/>
            <a:ext cx="371475" cy="325120"/>
            <a:chOff x="1452" y="2789"/>
            <a:chExt cx="1134" cy="992"/>
          </a:xfrm>
        </p:grpSpPr>
        <p:sp>
          <p:nvSpPr>
            <p:cNvPr id="194" name="Freeform 95"/>
            <p:cNvSpPr/>
            <p:nvPr/>
          </p:nvSpPr>
          <p:spPr bwMode="auto">
            <a:xfrm>
              <a:off x="2084" y="3421"/>
              <a:ext cx="225" cy="360"/>
            </a:xfrm>
            <a:custGeom>
              <a:avLst/>
              <a:gdLst>
                <a:gd name="T0" fmla="*/ 33 w 38"/>
                <a:gd name="T1" fmla="*/ 61 h 61"/>
                <a:gd name="T2" fmla="*/ 29 w 38"/>
                <a:gd name="T3" fmla="*/ 59 h 61"/>
                <a:gd name="T4" fmla="*/ 1 w 38"/>
                <a:gd name="T5" fmla="*/ 7 h 61"/>
                <a:gd name="T6" fmla="*/ 3 w 38"/>
                <a:gd name="T7" fmla="*/ 1 h 61"/>
                <a:gd name="T8" fmla="*/ 9 w 38"/>
                <a:gd name="T9" fmla="*/ 3 h 61"/>
                <a:gd name="T10" fmla="*/ 37 w 38"/>
                <a:gd name="T11" fmla="*/ 55 h 61"/>
                <a:gd name="T12" fmla="*/ 35 w 38"/>
                <a:gd name="T13" fmla="*/ 61 h 61"/>
                <a:gd name="T14" fmla="*/ 33 w 38"/>
                <a:gd name="T15" fmla="*/ 61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1">
                  <a:moveTo>
                    <a:pt x="33" y="61"/>
                  </a:moveTo>
                  <a:cubicBezTo>
                    <a:pt x="32" y="61"/>
                    <a:pt x="30" y="60"/>
                    <a:pt x="29" y="59"/>
                  </a:cubicBezTo>
                  <a:cubicBezTo>
                    <a:pt x="1" y="7"/>
                    <a:pt x="1" y="7"/>
                    <a:pt x="1" y="7"/>
                  </a:cubicBezTo>
                  <a:cubicBezTo>
                    <a:pt x="0" y="5"/>
                    <a:pt x="1" y="3"/>
                    <a:pt x="3" y="1"/>
                  </a:cubicBezTo>
                  <a:cubicBezTo>
                    <a:pt x="5" y="0"/>
                    <a:pt x="7" y="1"/>
                    <a:pt x="9" y="3"/>
                  </a:cubicBezTo>
                  <a:cubicBezTo>
                    <a:pt x="37" y="55"/>
                    <a:pt x="37" y="55"/>
                    <a:pt x="37" y="55"/>
                  </a:cubicBezTo>
                  <a:cubicBezTo>
                    <a:pt x="38" y="57"/>
                    <a:pt x="37" y="59"/>
                    <a:pt x="35" y="61"/>
                  </a:cubicBezTo>
                  <a:cubicBezTo>
                    <a:pt x="34" y="61"/>
                    <a:pt x="34" y="61"/>
                    <a:pt x="33" y="6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5" name="Freeform 96"/>
            <p:cNvSpPr>
              <a:spLocks noEditPoints="1"/>
            </p:cNvSpPr>
            <p:nvPr/>
          </p:nvSpPr>
          <p:spPr bwMode="auto">
            <a:xfrm>
              <a:off x="1854" y="3096"/>
              <a:ext cx="378" cy="378"/>
            </a:xfrm>
            <a:custGeom>
              <a:avLst/>
              <a:gdLst>
                <a:gd name="T0" fmla="*/ 32 w 64"/>
                <a:gd name="T1" fmla="*/ 64 h 64"/>
                <a:gd name="T2" fmla="*/ 32 w 64"/>
                <a:gd name="T3" fmla="*/ 64 h 64"/>
                <a:gd name="T4" fmla="*/ 0 w 64"/>
                <a:gd name="T5" fmla="*/ 32 h 64"/>
                <a:gd name="T6" fmla="*/ 32 w 64"/>
                <a:gd name="T7" fmla="*/ 0 h 64"/>
                <a:gd name="T8" fmla="*/ 55 w 64"/>
                <a:gd name="T9" fmla="*/ 9 h 64"/>
                <a:gd name="T10" fmla="*/ 64 w 64"/>
                <a:gd name="T11" fmla="*/ 32 h 64"/>
                <a:gd name="T12" fmla="*/ 32 w 64"/>
                <a:gd name="T13" fmla="*/ 64 h 64"/>
                <a:gd name="T14" fmla="*/ 32 w 64"/>
                <a:gd name="T15" fmla="*/ 8 h 64"/>
                <a:gd name="T16" fmla="*/ 8 w 64"/>
                <a:gd name="T17" fmla="*/ 32 h 64"/>
                <a:gd name="T18" fmla="*/ 32 w 64"/>
                <a:gd name="T19" fmla="*/ 56 h 64"/>
                <a:gd name="T20" fmla="*/ 32 w 64"/>
                <a:gd name="T21" fmla="*/ 60 h 64"/>
                <a:gd name="T22" fmla="*/ 32 w 64"/>
                <a:gd name="T23" fmla="*/ 56 h 64"/>
                <a:gd name="T24" fmla="*/ 56 w 64"/>
                <a:gd name="T25" fmla="*/ 32 h 64"/>
                <a:gd name="T26" fmla="*/ 49 w 64"/>
                <a:gd name="T27" fmla="*/ 15 h 64"/>
                <a:gd name="T28" fmla="*/ 32 w 64"/>
                <a:gd name="T2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64">
                  <a:moveTo>
                    <a:pt x="32" y="64"/>
                  </a:moveTo>
                  <a:cubicBezTo>
                    <a:pt x="32" y="64"/>
                    <a:pt x="32" y="64"/>
                    <a:pt x="32" y="64"/>
                  </a:cubicBezTo>
                  <a:cubicBezTo>
                    <a:pt x="14" y="64"/>
                    <a:pt x="0" y="50"/>
                    <a:pt x="0" y="32"/>
                  </a:cubicBezTo>
                  <a:cubicBezTo>
                    <a:pt x="0" y="14"/>
                    <a:pt x="14" y="0"/>
                    <a:pt x="32" y="0"/>
                  </a:cubicBezTo>
                  <a:cubicBezTo>
                    <a:pt x="41" y="0"/>
                    <a:pt x="49" y="3"/>
                    <a:pt x="55" y="9"/>
                  </a:cubicBezTo>
                  <a:cubicBezTo>
                    <a:pt x="61" y="16"/>
                    <a:pt x="64" y="24"/>
                    <a:pt x="64" y="32"/>
                  </a:cubicBezTo>
                  <a:cubicBezTo>
                    <a:pt x="64" y="50"/>
                    <a:pt x="50" y="64"/>
                    <a:pt x="32" y="64"/>
                  </a:cubicBezTo>
                  <a:close/>
                  <a:moveTo>
                    <a:pt x="32" y="8"/>
                  </a:moveTo>
                  <a:cubicBezTo>
                    <a:pt x="19" y="8"/>
                    <a:pt x="8" y="19"/>
                    <a:pt x="8" y="32"/>
                  </a:cubicBezTo>
                  <a:cubicBezTo>
                    <a:pt x="8" y="45"/>
                    <a:pt x="19" y="56"/>
                    <a:pt x="32" y="56"/>
                  </a:cubicBezTo>
                  <a:cubicBezTo>
                    <a:pt x="32" y="60"/>
                    <a:pt x="32" y="60"/>
                    <a:pt x="32" y="60"/>
                  </a:cubicBezTo>
                  <a:cubicBezTo>
                    <a:pt x="32" y="56"/>
                    <a:pt x="32" y="56"/>
                    <a:pt x="32" y="56"/>
                  </a:cubicBezTo>
                  <a:cubicBezTo>
                    <a:pt x="44" y="56"/>
                    <a:pt x="56" y="45"/>
                    <a:pt x="56" y="32"/>
                  </a:cubicBezTo>
                  <a:cubicBezTo>
                    <a:pt x="56" y="26"/>
                    <a:pt x="54" y="20"/>
                    <a:pt x="49" y="15"/>
                  </a:cubicBezTo>
                  <a:cubicBezTo>
                    <a:pt x="44" y="11"/>
                    <a:pt x="38" y="8"/>
                    <a:pt x="32"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6" name="Freeform 97"/>
            <p:cNvSpPr/>
            <p:nvPr/>
          </p:nvSpPr>
          <p:spPr bwMode="auto">
            <a:xfrm>
              <a:off x="1452" y="2789"/>
              <a:ext cx="1135" cy="803"/>
            </a:xfrm>
            <a:custGeom>
              <a:avLst/>
              <a:gdLst>
                <a:gd name="T0" fmla="*/ 157 w 192"/>
                <a:gd name="T1" fmla="*/ 136 h 136"/>
                <a:gd name="T2" fmla="*/ 144 w 192"/>
                <a:gd name="T3" fmla="*/ 136 h 136"/>
                <a:gd name="T4" fmla="*/ 140 w 192"/>
                <a:gd name="T5" fmla="*/ 132 h 136"/>
                <a:gd name="T6" fmla="*/ 144 w 192"/>
                <a:gd name="T7" fmla="*/ 128 h 136"/>
                <a:gd name="T8" fmla="*/ 157 w 192"/>
                <a:gd name="T9" fmla="*/ 128 h 136"/>
                <a:gd name="T10" fmla="*/ 184 w 192"/>
                <a:gd name="T11" fmla="*/ 100 h 136"/>
                <a:gd name="T12" fmla="*/ 171 w 192"/>
                <a:gd name="T13" fmla="*/ 74 h 136"/>
                <a:gd name="T14" fmla="*/ 169 w 192"/>
                <a:gd name="T15" fmla="*/ 71 h 136"/>
                <a:gd name="T16" fmla="*/ 169 w 192"/>
                <a:gd name="T17" fmla="*/ 70 h 136"/>
                <a:gd name="T18" fmla="*/ 169 w 192"/>
                <a:gd name="T19" fmla="*/ 66 h 136"/>
                <a:gd name="T20" fmla="*/ 108 w 192"/>
                <a:gd name="T21" fmla="*/ 8 h 136"/>
                <a:gd name="T22" fmla="*/ 51 w 192"/>
                <a:gd name="T23" fmla="*/ 51 h 136"/>
                <a:gd name="T24" fmla="*/ 47 w 192"/>
                <a:gd name="T25" fmla="*/ 54 h 136"/>
                <a:gd name="T26" fmla="*/ 46 w 192"/>
                <a:gd name="T27" fmla="*/ 54 h 136"/>
                <a:gd name="T28" fmla="*/ 45 w 192"/>
                <a:gd name="T29" fmla="*/ 54 h 136"/>
                <a:gd name="T30" fmla="*/ 8 w 192"/>
                <a:gd name="T31" fmla="*/ 92 h 136"/>
                <a:gd name="T32" fmla="*/ 45 w 192"/>
                <a:gd name="T33" fmla="*/ 128 h 136"/>
                <a:gd name="T34" fmla="*/ 96 w 192"/>
                <a:gd name="T35" fmla="*/ 128 h 136"/>
                <a:gd name="T36" fmla="*/ 100 w 192"/>
                <a:gd name="T37" fmla="*/ 132 h 136"/>
                <a:gd name="T38" fmla="*/ 96 w 192"/>
                <a:gd name="T39" fmla="*/ 136 h 136"/>
                <a:gd name="T40" fmla="*/ 45 w 192"/>
                <a:gd name="T41" fmla="*/ 136 h 136"/>
                <a:gd name="T42" fmla="*/ 0 w 192"/>
                <a:gd name="T43" fmla="*/ 92 h 136"/>
                <a:gd name="T44" fmla="*/ 44 w 192"/>
                <a:gd name="T45" fmla="*/ 46 h 136"/>
                <a:gd name="T46" fmla="*/ 108 w 192"/>
                <a:gd name="T47" fmla="*/ 0 h 136"/>
                <a:gd name="T48" fmla="*/ 177 w 192"/>
                <a:gd name="T49" fmla="*/ 66 h 136"/>
                <a:gd name="T50" fmla="*/ 177 w 192"/>
                <a:gd name="T51" fmla="*/ 69 h 136"/>
                <a:gd name="T52" fmla="*/ 192 w 192"/>
                <a:gd name="T53" fmla="*/ 100 h 136"/>
                <a:gd name="T54" fmla="*/ 157 w 192"/>
                <a:gd name="T55"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36">
                  <a:moveTo>
                    <a:pt x="157" y="136"/>
                  </a:moveTo>
                  <a:cubicBezTo>
                    <a:pt x="144" y="136"/>
                    <a:pt x="144" y="136"/>
                    <a:pt x="144" y="136"/>
                  </a:cubicBezTo>
                  <a:cubicBezTo>
                    <a:pt x="142" y="136"/>
                    <a:pt x="140" y="134"/>
                    <a:pt x="140" y="132"/>
                  </a:cubicBezTo>
                  <a:cubicBezTo>
                    <a:pt x="140" y="130"/>
                    <a:pt x="142" y="128"/>
                    <a:pt x="144" y="128"/>
                  </a:cubicBezTo>
                  <a:cubicBezTo>
                    <a:pt x="157" y="128"/>
                    <a:pt x="157" y="128"/>
                    <a:pt x="157" y="128"/>
                  </a:cubicBezTo>
                  <a:cubicBezTo>
                    <a:pt x="173" y="128"/>
                    <a:pt x="184" y="116"/>
                    <a:pt x="184" y="100"/>
                  </a:cubicBezTo>
                  <a:cubicBezTo>
                    <a:pt x="184" y="89"/>
                    <a:pt x="179" y="79"/>
                    <a:pt x="171" y="74"/>
                  </a:cubicBezTo>
                  <a:cubicBezTo>
                    <a:pt x="170" y="74"/>
                    <a:pt x="169" y="72"/>
                    <a:pt x="169" y="71"/>
                  </a:cubicBezTo>
                  <a:cubicBezTo>
                    <a:pt x="169" y="70"/>
                    <a:pt x="169" y="70"/>
                    <a:pt x="169" y="70"/>
                  </a:cubicBezTo>
                  <a:cubicBezTo>
                    <a:pt x="169" y="69"/>
                    <a:pt x="169" y="67"/>
                    <a:pt x="169" y="66"/>
                  </a:cubicBezTo>
                  <a:cubicBezTo>
                    <a:pt x="169" y="34"/>
                    <a:pt x="142" y="8"/>
                    <a:pt x="108" y="8"/>
                  </a:cubicBezTo>
                  <a:cubicBezTo>
                    <a:pt x="80" y="8"/>
                    <a:pt x="58" y="25"/>
                    <a:pt x="51" y="51"/>
                  </a:cubicBezTo>
                  <a:cubicBezTo>
                    <a:pt x="51" y="53"/>
                    <a:pt x="49" y="54"/>
                    <a:pt x="47" y="54"/>
                  </a:cubicBezTo>
                  <a:cubicBezTo>
                    <a:pt x="47" y="54"/>
                    <a:pt x="46" y="54"/>
                    <a:pt x="46" y="54"/>
                  </a:cubicBezTo>
                  <a:cubicBezTo>
                    <a:pt x="46" y="54"/>
                    <a:pt x="45" y="54"/>
                    <a:pt x="45" y="54"/>
                  </a:cubicBezTo>
                  <a:cubicBezTo>
                    <a:pt x="25" y="54"/>
                    <a:pt x="8" y="72"/>
                    <a:pt x="8" y="92"/>
                  </a:cubicBezTo>
                  <a:cubicBezTo>
                    <a:pt x="8" y="112"/>
                    <a:pt x="25" y="128"/>
                    <a:pt x="45" y="128"/>
                  </a:cubicBezTo>
                  <a:cubicBezTo>
                    <a:pt x="96" y="128"/>
                    <a:pt x="96" y="128"/>
                    <a:pt x="96" y="128"/>
                  </a:cubicBezTo>
                  <a:cubicBezTo>
                    <a:pt x="98" y="128"/>
                    <a:pt x="100" y="130"/>
                    <a:pt x="100" y="132"/>
                  </a:cubicBezTo>
                  <a:cubicBezTo>
                    <a:pt x="100" y="134"/>
                    <a:pt x="98" y="136"/>
                    <a:pt x="96" y="136"/>
                  </a:cubicBezTo>
                  <a:cubicBezTo>
                    <a:pt x="45" y="136"/>
                    <a:pt x="45" y="136"/>
                    <a:pt x="45" y="136"/>
                  </a:cubicBezTo>
                  <a:cubicBezTo>
                    <a:pt x="21" y="136"/>
                    <a:pt x="0" y="116"/>
                    <a:pt x="0" y="92"/>
                  </a:cubicBezTo>
                  <a:cubicBezTo>
                    <a:pt x="0" y="68"/>
                    <a:pt x="21" y="47"/>
                    <a:pt x="44" y="46"/>
                  </a:cubicBezTo>
                  <a:cubicBezTo>
                    <a:pt x="53" y="18"/>
                    <a:pt x="78" y="0"/>
                    <a:pt x="108" y="0"/>
                  </a:cubicBezTo>
                  <a:cubicBezTo>
                    <a:pt x="146" y="0"/>
                    <a:pt x="177" y="30"/>
                    <a:pt x="177" y="66"/>
                  </a:cubicBezTo>
                  <a:cubicBezTo>
                    <a:pt x="177" y="67"/>
                    <a:pt x="177" y="68"/>
                    <a:pt x="177" y="69"/>
                  </a:cubicBezTo>
                  <a:cubicBezTo>
                    <a:pt x="186" y="75"/>
                    <a:pt x="192" y="87"/>
                    <a:pt x="192" y="100"/>
                  </a:cubicBezTo>
                  <a:cubicBezTo>
                    <a:pt x="192" y="120"/>
                    <a:pt x="177" y="136"/>
                    <a:pt x="157" y="13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97" name="组合 196"/>
          <p:cNvGrpSpPr/>
          <p:nvPr/>
        </p:nvGrpSpPr>
        <p:grpSpPr>
          <a:xfrm>
            <a:off x="4052570" y="2620645"/>
            <a:ext cx="370205" cy="325120"/>
            <a:chOff x="5992" y="2789"/>
            <a:chExt cx="1132" cy="993"/>
          </a:xfrm>
        </p:grpSpPr>
        <p:sp>
          <p:nvSpPr>
            <p:cNvPr id="198" name="Freeform 98"/>
            <p:cNvSpPr/>
            <p:nvPr/>
          </p:nvSpPr>
          <p:spPr bwMode="auto">
            <a:xfrm>
              <a:off x="6434" y="3634"/>
              <a:ext cx="295" cy="148"/>
            </a:xfrm>
            <a:custGeom>
              <a:avLst/>
              <a:gdLst>
                <a:gd name="T0" fmla="*/ 25 w 50"/>
                <a:gd name="T1" fmla="*/ 25 h 25"/>
                <a:gd name="T2" fmla="*/ 23 w 50"/>
                <a:gd name="T3" fmla="*/ 24 h 25"/>
                <a:gd name="T4" fmla="*/ 3 w 50"/>
                <a:gd name="T5" fmla="*/ 8 h 25"/>
                <a:gd name="T6" fmla="*/ 2 w 50"/>
                <a:gd name="T7" fmla="*/ 3 h 25"/>
                <a:gd name="T8" fmla="*/ 7 w 50"/>
                <a:gd name="T9" fmla="*/ 2 h 25"/>
                <a:gd name="T10" fmla="*/ 25 w 50"/>
                <a:gd name="T11" fmla="*/ 16 h 25"/>
                <a:gd name="T12" fmla="*/ 43 w 50"/>
                <a:gd name="T13" fmla="*/ 2 h 25"/>
                <a:gd name="T14" fmla="*/ 48 w 50"/>
                <a:gd name="T15" fmla="*/ 3 h 25"/>
                <a:gd name="T16" fmla="*/ 47 w 50"/>
                <a:gd name="T17" fmla="*/ 8 h 25"/>
                <a:gd name="T18" fmla="*/ 27 w 50"/>
                <a:gd name="T19" fmla="*/ 24 h 25"/>
                <a:gd name="T20" fmla="*/ 25 w 50"/>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5">
                  <a:moveTo>
                    <a:pt x="25" y="25"/>
                  </a:moveTo>
                  <a:cubicBezTo>
                    <a:pt x="24" y="25"/>
                    <a:pt x="23" y="25"/>
                    <a:pt x="23" y="24"/>
                  </a:cubicBezTo>
                  <a:cubicBezTo>
                    <a:pt x="3" y="8"/>
                    <a:pt x="3" y="8"/>
                    <a:pt x="3" y="8"/>
                  </a:cubicBezTo>
                  <a:cubicBezTo>
                    <a:pt x="1" y="7"/>
                    <a:pt x="0" y="4"/>
                    <a:pt x="2" y="3"/>
                  </a:cubicBezTo>
                  <a:cubicBezTo>
                    <a:pt x="3" y="1"/>
                    <a:pt x="6" y="0"/>
                    <a:pt x="7" y="2"/>
                  </a:cubicBezTo>
                  <a:cubicBezTo>
                    <a:pt x="25" y="16"/>
                    <a:pt x="25" y="16"/>
                    <a:pt x="25" y="16"/>
                  </a:cubicBezTo>
                  <a:cubicBezTo>
                    <a:pt x="43" y="2"/>
                    <a:pt x="43" y="2"/>
                    <a:pt x="43" y="2"/>
                  </a:cubicBezTo>
                  <a:cubicBezTo>
                    <a:pt x="44" y="0"/>
                    <a:pt x="47" y="1"/>
                    <a:pt x="48" y="3"/>
                  </a:cubicBezTo>
                  <a:cubicBezTo>
                    <a:pt x="50" y="4"/>
                    <a:pt x="49" y="7"/>
                    <a:pt x="47" y="8"/>
                  </a:cubicBezTo>
                  <a:cubicBezTo>
                    <a:pt x="27" y="24"/>
                    <a:pt x="27" y="24"/>
                    <a:pt x="27" y="24"/>
                  </a:cubicBezTo>
                  <a:cubicBezTo>
                    <a:pt x="27" y="25"/>
                    <a:pt x="26" y="25"/>
                    <a:pt x="25"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9" name="Freeform 99"/>
            <p:cNvSpPr/>
            <p:nvPr/>
          </p:nvSpPr>
          <p:spPr bwMode="auto">
            <a:xfrm>
              <a:off x="6559" y="3261"/>
              <a:ext cx="45" cy="498"/>
            </a:xfrm>
            <a:custGeom>
              <a:avLst/>
              <a:gdLst>
                <a:gd name="T0" fmla="*/ 4 w 8"/>
                <a:gd name="T1" fmla="*/ 84 h 84"/>
                <a:gd name="T2" fmla="*/ 0 w 8"/>
                <a:gd name="T3" fmla="*/ 80 h 84"/>
                <a:gd name="T4" fmla="*/ 0 w 8"/>
                <a:gd name="T5" fmla="*/ 4 h 84"/>
                <a:gd name="T6" fmla="*/ 4 w 8"/>
                <a:gd name="T7" fmla="*/ 0 h 84"/>
                <a:gd name="T8" fmla="*/ 8 w 8"/>
                <a:gd name="T9" fmla="*/ 4 h 84"/>
                <a:gd name="T10" fmla="*/ 8 w 8"/>
                <a:gd name="T11" fmla="*/ 80 h 84"/>
                <a:gd name="T12" fmla="*/ 4 w 8"/>
                <a:gd name="T13" fmla="*/ 84 h 84"/>
              </a:gdLst>
              <a:ahLst/>
              <a:cxnLst>
                <a:cxn ang="0">
                  <a:pos x="T0" y="T1"/>
                </a:cxn>
                <a:cxn ang="0">
                  <a:pos x="T2" y="T3"/>
                </a:cxn>
                <a:cxn ang="0">
                  <a:pos x="T4" y="T5"/>
                </a:cxn>
                <a:cxn ang="0">
                  <a:pos x="T6" y="T7"/>
                </a:cxn>
                <a:cxn ang="0">
                  <a:pos x="T8" y="T9"/>
                </a:cxn>
                <a:cxn ang="0">
                  <a:pos x="T10" y="T11"/>
                </a:cxn>
                <a:cxn ang="0">
                  <a:pos x="T12" y="T13"/>
                </a:cxn>
              </a:cxnLst>
              <a:rect l="0" t="0" r="r" b="b"/>
              <a:pathLst>
                <a:path w="8" h="84">
                  <a:moveTo>
                    <a:pt x="4" y="84"/>
                  </a:moveTo>
                  <a:cubicBezTo>
                    <a:pt x="2" y="84"/>
                    <a:pt x="0" y="82"/>
                    <a:pt x="0" y="80"/>
                  </a:cubicBezTo>
                  <a:cubicBezTo>
                    <a:pt x="0" y="4"/>
                    <a:pt x="0" y="4"/>
                    <a:pt x="0" y="4"/>
                  </a:cubicBezTo>
                  <a:cubicBezTo>
                    <a:pt x="0" y="2"/>
                    <a:pt x="2" y="0"/>
                    <a:pt x="4" y="0"/>
                  </a:cubicBezTo>
                  <a:cubicBezTo>
                    <a:pt x="6" y="0"/>
                    <a:pt x="8" y="2"/>
                    <a:pt x="8" y="4"/>
                  </a:cubicBezTo>
                  <a:cubicBezTo>
                    <a:pt x="8" y="80"/>
                    <a:pt x="8" y="80"/>
                    <a:pt x="8" y="80"/>
                  </a:cubicBezTo>
                  <a:cubicBezTo>
                    <a:pt x="8" y="82"/>
                    <a:pt x="6" y="84"/>
                    <a:pt x="4" y="8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Freeform 100"/>
            <p:cNvSpPr/>
            <p:nvPr/>
          </p:nvSpPr>
          <p:spPr bwMode="auto">
            <a:xfrm>
              <a:off x="5992" y="2789"/>
              <a:ext cx="1133" cy="803"/>
            </a:xfrm>
            <a:custGeom>
              <a:avLst/>
              <a:gdLst>
                <a:gd name="T0" fmla="*/ 157 w 192"/>
                <a:gd name="T1" fmla="*/ 136 h 136"/>
                <a:gd name="T2" fmla="*/ 120 w 192"/>
                <a:gd name="T3" fmla="*/ 136 h 136"/>
                <a:gd name="T4" fmla="*/ 116 w 192"/>
                <a:gd name="T5" fmla="*/ 132 h 136"/>
                <a:gd name="T6" fmla="*/ 120 w 192"/>
                <a:gd name="T7" fmla="*/ 128 h 136"/>
                <a:gd name="T8" fmla="*/ 157 w 192"/>
                <a:gd name="T9" fmla="*/ 128 h 136"/>
                <a:gd name="T10" fmla="*/ 184 w 192"/>
                <a:gd name="T11" fmla="*/ 100 h 136"/>
                <a:gd name="T12" fmla="*/ 171 w 192"/>
                <a:gd name="T13" fmla="*/ 74 h 136"/>
                <a:gd name="T14" fmla="*/ 169 w 192"/>
                <a:gd name="T15" fmla="*/ 71 h 136"/>
                <a:gd name="T16" fmla="*/ 169 w 192"/>
                <a:gd name="T17" fmla="*/ 66 h 136"/>
                <a:gd name="T18" fmla="*/ 108 w 192"/>
                <a:gd name="T19" fmla="*/ 8 h 136"/>
                <a:gd name="T20" fmla="*/ 51 w 192"/>
                <a:gd name="T21" fmla="*/ 51 h 136"/>
                <a:gd name="T22" fmla="*/ 47 w 192"/>
                <a:gd name="T23" fmla="*/ 54 h 136"/>
                <a:gd name="T24" fmla="*/ 46 w 192"/>
                <a:gd name="T25" fmla="*/ 54 h 136"/>
                <a:gd name="T26" fmla="*/ 45 w 192"/>
                <a:gd name="T27" fmla="*/ 54 h 136"/>
                <a:gd name="T28" fmla="*/ 8 w 192"/>
                <a:gd name="T29" fmla="*/ 92 h 136"/>
                <a:gd name="T30" fmla="*/ 45 w 192"/>
                <a:gd name="T31" fmla="*/ 128 h 136"/>
                <a:gd name="T32" fmla="*/ 80 w 192"/>
                <a:gd name="T33" fmla="*/ 128 h 136"/>
                <a:gd name="T34" fmla="*/ 84 w 192"/>
                <a:gd name="T35" fmla="*/ 132 h 136"/>
                <a:gd name="T36" fmla="*/ 80 w 192"/>
                <a:gd name="T37" fmla="*/ 136 h 136"/>
                <a:gd name="T38" fmla="*/ 45 w 192"/>
                <a:gd name="T39" fmla="*/ 136 h 136"/>
                <a:gd name="T40" fmla="*/ 0 w 192"/>
                <a:gd name="T41" fmla="*/ 92 h 136"/>
                <a:gd name="T42" fmla="*/ 44 w 192"/>
                <a:gd name="T43" fmla="*/ 46 h 136"/>
                <a:gd name="T44" fmla="*/ 108 w 192"/>
                <a:gd name="T45" fmla="*/ 0 h 136"/>
                <a:gd name="T46" fmla="*/ 177 w 192"/>
                <a:gd name="T47" fmla="*/ 66 h 136"/>
                <a:gd name="T48" fmla="*/ 177 w 192"/>
                <a:gd name="T49" fmla="*/ 69 h 136"/>
                <a:gd name="T50" fmla="*/ 192 w 192"/>
                <a:gd name="T51" fmla="*/ 100 h 136"/>
                <a:gd name="T52" fmla="*/ 157 w 192"/>
                <a:gd name="T5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36">
                  <a:moveTo>
                    <a:pt x="157" y="136"/>
                  </a:moveTo>
                  <a:cubicBezTo>
                    <a:pt x="120" y="136"/>
                    <a:pt x="120" y="136"/>
                    <a:pt x="120" y="136"/>
                  </a:cubicBezTo>
                  <a:cubicBezTo>
                    <a:pt x="118" y="136"/>
                    <a:pt x="116" y="134"/>
                    <a:pt x="116" y="132"/>
                  </a:cubicBezTo>
                  <a:cubicBezTo>
                    <a:pt x="116" y="130"/>
                    <a:pt x="118" y="128"/>
                    <a:pt x="120" y="128"/>
                  </a:cubicBezTo>
                  <a:cubicBezTo>
                    <a:pt x="157" y="128"/>
                    <a:pt x="157" y="128"/>
                    <a:pt x="157" y="128"/>
                  </a:cubicBezTo>
                  <a:cubicBezTo>
                    <a:pt x="173" y="128"/>
                    <a:pt x="184" y="116"/>
                    <a:pt x="184" y="100"/>
                  </a:cubicBezTo>
                  <a:cubicBezTo>
                    <a:pt x="184" y="89"/>
                    <a:pt x="179" y="79"/>
                    <a:pt x="171" y="74"/>
                  </a:cubicBezTo>
                  <a:cubicBezTo>
                    <a:pt x="170" y="74"/>
                    <a:pt x="169" y="72"/>
                    <a:pt x="169" y="71"/>
                  </a:cubicBezTo>
                  <a:cubicBezTo>
                    <a:pt x="169" y="69"/>
                    <a:pt x="169" y="68"/>
                    <a:pt x="169" y="66"/>
                  </a:cubicBezTo>
                  <a:cubicBezTo>
                    <a:pt x="169" y="34"/>
                    <a:pt x="142" y="8"/>
                    <a:pt x="108" y="8"/>
                  </a:cubicBezTo>
                  <a:cubicBezTo>
                    <a:pt x="80" y="8"/>
                    <a:pt x="58" y="25"/>
                    <a:pt x="51" y="51"/>
                  </a:cubicBezTo>
                  <a:cubicBezTo>
                    <a:pt x="51" y="53"/>
                    <a:pt x="49" y="54"/>
                    <a:pt x="47" y="54"/>
                  </a:cubicBezTo>
                  <a:cubicBezTo>
                    <a:pt x="47" y="54"/>
                    <a:pt x="46" y="54"/>
                    <a:pt x="46" y="54"/>
                  </a:cubicBezTo>
                  <a:cubicBezTo>
                    <a:pt x="46" y="54"/>
                    <a:pt x="46" y="54"/>
                    <a:pt x="45" y="54"/>
                  </a:cubicBezTo>
                  <a:cubicBezTo>
                    <a:pt x="26" y="54"/>
                    <a:pt x="8" y="72"/>
                    <a:pt x="8" y="92"/>
                  </a:cubicBezTo>
                  <a:cubicBezTo>
                    <a:pt x="8" y="112"/>
                    <a:pt x="25" y="128"/>
                    <a:pt x="45" y="128"/>
                  </a:cubicBezTo>
                  <a:cubicBezTo>
                    <a:pt x="80" y="128"/>
                    <a:pt x="80" y="128"/>
                    <a:pt x="80" y="128"/>
                  </a:cubicBezTo>
                  <a:cubicBezTo>
                    <a:pt x="82" y="128"/>
                    <a:pt x="84" y="130"/>
                    <a:pt x="84" y="132"/>
                  </a:cubicBezTo>
                  <a:cubicBezTo>
                    <a:pt x="84" y="134"/>
                    <a:pt x="82" y="136"/>
                    <a:pt x="80" y="136"/>
                  </a:cubicBezTo>
                  <a:cubicBezTo>
                    <a:pt x="45" y="136"/>
                    <a:pt x="45" y="136"/>
                    <a:pt x="45" y="136"/>
                  </a:cubicBezTo>
                  <a:cubicBezTo>
                    <a:pt x="21" y="136"/>
                    <a:pt x="0" y="116"/>
                    <a:pt x="0" y="92"/>
                  </a:cubicBezTo>
                  <a:cubicBezTo>
                    <a:pt x="0" y="68"/>
                    <a:pt x="21" y="47"/>
                    <a:pt x="44" y="46"/>
                  </a:cubicBezTo>
                  <a:cubicBezTo>
                    <a:pt x="53" y="18"/>
                    <a:pt x="78" y="0"/>
                    <a:pt x="108" y="0"/>
                  </a:cubicBezTo>
                  <a:cubicBezTo>
                    <a:pt x="146" y="0"/>
                    <a:pt x="177" y="30"/>
                    <a:pt x="177" y="66"/>
                  </a:cubicBezTo>
                  <a:cubicBezTo>
                    <a:pt x="177" y="67"/>
                    <a:pt x="177" y="68"/>
                    <a:pt x="177" y="69"/>
                  </a:cubicBezTo>
                  <a:cubicBezTo>
                    <a:pt x="186" y="75"/>
                    <a:pt x="192" y="87"/>
                    <a:pt x="192" y="100"/>
                  </a:cubicBezTo>
                  <a:cubicBezTo>
                    <a:pt x="192" y="120"/>
                    <a:pt x="177" y="136"/>
                    <a:pt x="157" y="13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1" name="组合 200"/>
          <p:cNvGrpSpPr/>
          <p:nvPr/>
        </p:nvGrpSpPr>
        <p:grpSpPr>
          <a:xfrm>
            <a:off x="2553653" y="2620645"/>
            <a:ext cx="371475" cy="325120"/>
            <a:chOff x="3722" y="2789"/>
            <a:chExt cx="1134" cy="992"/>
          </a:xfrm>
        </p:grpSpPr>
        <p:sp>
          <p:nvSpPr>
            <p:cNvPr id="202" name="Freeform 101"/>
            <p:cNvSpPr/>
            <p:nvPr/>
          </p:nvSpPr>
          <p:spPr bwMode="auto">
            <a:xfrm>
              <a:off x="4164" y="3284"/>
              <a:ext cx="295" cy="150"/>
            </a:xfrm>
            <a:custGeom>
              <a:avLst/>
              <a:gdLst>
                <a:gd name="T0" fmla="*/ 45 w 50"/>
                <a:gd name="T1" fmla="*/ 24 h 25"/>
                <a:gd name="T2" fmla="*/ 43 w 50"/>
                <a:gd name="T3" fmla="*/ 23 h 25"/>
                <a:gd name="T4" fmla="*/ 25 w 50"/>
                <a:gd name="T5" fmla="*/ 9 h 25"/>
                <a:gd name="T6" fmla="*/ 7 w 50"/>
                <a:gd name="T7" fmla="*/ 23 h 25"/>
                <a:gd name="T8" fmla="*/ 2 w 50"/>
                <a:gd name="T9" fmla="*/ 22 h 25"/>
                <a:gd name="T10" fmla="*/ 3 w 50"/>
                <a:gd name="T11" fmla="*/ 17 h 25"/>
                <a:gd name="T12" fmla="*/ 23 w 50"/>
                <a:gd name="T13" fmla="*/ 1 h 25"/>
                <a:gd name="T14" fmla="*/ 27 w 50"/>
                <a:gd name="T15" fmla="*/ 1 h 25"/>
                <a:gd name="T16" fmla="*/ 47 w 50"/>
                <a:gd name="T17" fmla="*/ 17 h 25"/>
                <a:gd name="T18" fmla="*/ 48 w 50"/>
                <a:gd name="T19" fmla="*/ 22 h 25"/>
                <a:gd name="T20" fmla="*/ 45 w 50"/>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5">
                  <a:moveTo>
                    <a:pt x="45" y="24"/>
                  </a:moveTo>
                  <a:cubicBezTo>
                    <a:pt x="44" y="24"/>
                    <a:pt x="43" y="24"/>
                    <a:pt x="43" y="23"/>
                  </a:cubicBezTo>
                  <a:cubicBezTo>
                    <a:pt x="25" y="9"/>
                    <a:pt x="25" y="9"/>
                    <a:pt x="25" y="9"/>
                  </a:cubicBezTo>
                  <a:cubicBezTo>
                    <a:pt x="7" y="23"/>
                    <a:pt x="7" y="23"/>
                    <a:pt x="7" y="23"/>
                  </a:cubicBezTo>
                  <a:cubicBezTo>
                    <a:pt x="6" y="25"/>
                    <a:pt x="3" y="24"/>
                    <a:pt x="2" y="22"/>
                  </a:cubicBezTo>
                  <a:cubicBezTo>
                    <a:pt x="0" y="21"/>
                    <a:pt x="1" y="18"/>
                    <a:pt x="3" y="17"/>
                  </a:cubicBezTo>
                  <a:cubicBezTo>
                    <a:pt x="23" y="1"/>
                    <a:pt x="23" y="1"/>
                    <a:pt x="23" y="1"/>
                  </a:cubicBezTo>
                  <a:cubicBezTo>
                    <a:pt x="24" y="0"/>
                    <a:pt x="26" y="0"/>
                    <a:pt x="27" y="1"/>
                  </a:cubicBezTo>
                  <a:cubicBezTo>
                    <a:pt x="47" y="17"/>
                    <a:pt x="47" y="17"/>
                    <a:pt x="47" y="17"/>
                  </a:cubicBezTo>
                  <a:cubicBezTo>
                    <a:pt x="49" y="18"/>
                    <a:pt x="50" y="21"/>
                    <a:pt x="48" y="22"/>
                  </a:cubicBezTo>
                  <a:cubicBezTo>
                    <a:pt x="47" y="23"/>
                    <a:pt x="46" y="24"/>
                    <a:pt x="45"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3" name="Freeform 102"/>
            <p:cNvSpPr/>
            <p:nvPr/>
          </p:nvSpPr>
          <p:spPr bwMode="auto">
            <a:xfrm>
              <a:off x="4289" y="3309"/>
              <a:ext cx="48" cy="473"/>
            </a:xfrm>
            <a:custGeom>
              <a:avLst/>
              <a:gdLst>
                <a:gd name="T0" fmla="*/ 4 w 8"/>
                <a:gd name="T1" fmla="*/ 80 h 80"/>
                <a:gd name="T2" fmla="*/ 0 w 8"/>
                <a:gd name="T3" fmla="*/ 76 h 80"/>
                <a:gd name="T4" fmla="*/ 0 w 8"/>
                <a:gd name="T5" fmla="*/ 4 h 80"/>
                <a:gd name="T6" fmla="*/ 4 w 8"/>
                <a:gd name="T7" fmla="*/ 0 h 80"/>
                <a:gd name="T8" fmla="*/ 8 w 8"/>
                <a:gd name="T9" fmla="*/ 4 h 80"/>
                <a:gd name="T10" fmla="*/ 8 w 8"/>
                <a:gd name="T11" fmla="*/ 76 h 80"/>
                <a:gd name="T12" fmla="*/ 4 w 8"/>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8" h="80">
                  <a:moveTo>
                    <a:pt x="4" y="80"/>
                  </a:moveTo>
                  <a:cubicBezTo>
                    <a:pt x="2" y="80"/>
                    <a:pt x="0" y="78"/>
                    <a:pt x="0" y="76"/>
                  </a:cubicBezTo>
                  <a:cubicBezTo>
                    <a:pt x="0" y="4"/>
                    <a:pt x="0" y="4"/>
                    <a:pt x="0" y="4"/>
                  </a:cubicBezTo>
                  <a:cubicBezTo>
                    <a:pt x="0" y="2"/>
                    <a:pt x="2" y="0"/>
                    <a:pt x="4" y="0"/>
                  </a:cubicBezTo>
                  <a:cubicBezTo>
                    <a:pt x="6" y="0"/>
                    <a:pt x="8" y="2"/>
                    <a:pt x="8" y="4"/>
                  </a:cubicBezTo>
                  <a:cubicBezTo>
                    <a:pt x="8" y="76"/>
                    <a:pt x="8" y="76"/>
                    <a:pt x="8" y="76"/>
                  </a:cubicBezTo>
                  <a:cubicBezTo>
                    <a:pt x="8" y="78"/>
                    <a:pt x="6" y="80"/>
                    <a:pt x="4" y="8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4" name="Freeform 103"/>
            <p:cNvSpPr/>
            <p:nvPr/>
          </p:nvSpPr>
          <p:spPr bwMode="auto">
            <a:xfrm>
              <a:off x="3722" y="2789"/>
              <a:ext cx="1135" cy="803"/>
            </a:xfrm>
            <a:custGeom>
              <a:avLst/>
              <a:gdLst>
                <a:gd name="T0" fmla="*/ 157 w 192"/>
                <a:gd name="T1" fmla="*/ 136 h 136"/>
                <a:gd name="T2" fmla="*/ 120 w 192"/>
                <a:gd name="T3" fmla="*/ 136 h 136"/>
                <a:gd name="T4" fmla="*/ 116 w 192"/>
                <a:gd name="T5" fmla="*/ 132 h 136"/>
                <a:gd name="T6" fmla="*/ 120 w 192"/>
                <a:gd name="T7" fmla="*/ 128 h 136"/>
                <a:gd name="T8" fmla="*/ 157 w 192"/>
                <a:gd name="T9" fmla="*/ 128 h 136"/>
                <a:gd name="T10" fmla="*/ 184 w 192"/>
                <a:gd name="T11" fmla="*/ 100 h 136"/>
                <a:gd name="T12" fmla="*/ 171 w 192"/>
                <a:gd name="T13" fmla="*/ 74 h 136"/>
                <a:gd name="T14" fmla="*/ 169 w 192"/>
                <a:gd name="T15" fmla="*/ 71 h 136"/>
                <a:gd name="T16" fmla="*/ 169 w 192"/>
                <a:gd name="T17" fmla="*/ 66 h 136"/>
                <a:gd name="T18" fmla="*/ 108 w 192"/>
                <a:gd name="T19" fmla="*/ 8 h 136"/>
                <a:gd name="T20" fmla="*/ 51 w 192"/>
                <a:gd name="T21" fmla="*/ 51 h 136"/>
                <a:gd name="T22" fmla="*/ 47 w 192"/>
                <a:gd name="T23" fmla="*/ 54 h 136"/>
                <a:gd name="T24" fmla="*/ 46 w 192"/>
                <a:gd name="T25" fmla="*/ 54 h 136"/>
                <a:gd name="T26" fmla="*/ 45 w 192"/>
                <a:gd name="T27" fmla="*/ 54 h 136"/>
                <a:gd name="T28" fmla="*/ 8 w 192"/>
                <a:gd name="T29" fmla="*/ 92 h 136"/>
                <a:gd name="T30" fmla="*/ 45 w 192"/>
                <a:gd name="T31" fmla="*/ 128 h 136"/>
                <a:gd name="T32" fmla="*/ 80 w 192"/>
                <a:gd name="T33" fmla="*/ 128 h 136"/>
                <a:gd name="T34" fmla="*/ 84 w 192"/>
                <a:gd name="T35" fmla="*/ 132 h 136"/>
                <a:gd name="T36" fmla="*/ 80 w 192"/>
                <a:gd name="T37" fmla="*/ 136 h 136"/>
                <a:gd name="T38" fmla="*/ 45 w 192"/>
                <a:gd name="T39" fmla="*/ 136 h 136"/>
                <a:gd name="T40" fmla="*/ 0 w 192"/>
                <a:gd name="T41" fmla="*/ 92 h 136"/>
                <a:gd name="T42" fmla="*/ 44 w 192"/>
                <a:gd name="T43" fmla="*/ 46 h 136"/>
                <a:gd name="T44" fmla="*/ 108 w 192"/>
                <a:gd name="T45" fmla="*/ 0 h 136"/>
                <a:gd name="T46" fmla="*/ 177 w 192"/>
                <a:gd name="T47" fmla="*/ 66 h 136"/>
                <a:gd name="T48" fmla="*/ 177 w 192"/>
                <a:gd name="T49" fmla="*/ 69 h 136"/>
                <a:gd name="T50" fmla="*/ 192 w 192"/>
                <a:gd name="T51" fmla="*/ 100 h 136"/>
                <a:gd name="T52" fmla="*/ 157 w 192"/>
                <a:gd name="T5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36">
                  <a:moveTo>
                    <a:pt x="157" y="136"/>
                  </a:moveTo>
                  <a:cubicBezTo>
                    <a:pt x="120" y="136"/>
                    <a:pt x="120" y="136"/>
                    <a:pt x="120" y="136"/>
                  </a:cubicBezTo>
                  <a:cubicBezTo>
                    <a:pt x="118" y="136"/>
                    <a:pt x="116" y="134"/>
                    <a:pt x="116" y="132"/>
                  </a:cubicBezTo>
                  <a:cubicBezTo>
                    <a:pt x="116" y="130"/>
                    <a:pt x="118" y="128"/>
                    <a:pt x="120" y="128"/>
                  </a:cubicBezTo>
                  <a:cubicBezTo>
                    <a:pt x="157" y="128"/>
                    <a:pt x="157" y="128"/>
                    <a:pt x="157" y="128"/>
                  </a:cubicBezTo>
                  <a:cubicBezTo>
                    <a:pt x="173" y="128"/>
                    <a:pt x="184" y="116"/>
                    <a:pt x="184" y="100"/>
                  </a:cubicBezTo>
                  <a:cubicBezTo>
                    <a:pt x="184" y="89"/>
                    <a:pt x="179" y="79"/>
                    <a:pt x="171" y="74"/>
                  </a:cubicBezTo>
                  <a:cubicBezTo>
                    <a:pt x="170" y="74"/>
                    <a:pt x="169" y="72"/>
                    <a:pt x="169" y="71"/>
                  </a:cubicBezTo>
                  <a:cubicBezTo>
                    <a:pt x="169" y="69"/>
                    <a:pt x="169" y="68"/>
                    <a:pt x="169" y="66"/>
                  </a:cubicBezTo>
                  <a:cubicBezTo>
                    <a:pt x="169" y="34"/>
                    <a:pt x="142" y="8"/>
                    <a:pt x="108" y="8"/>
                  </a:cubicBezTo>
                  <a:cubicBezTo>
                    <a:pt x="80" y="8"/>
                    <a:pt x="58" y="25"/>
                    <a:pt x="51" y="51"/>
                  </a:cubicBezTo>
                  <a:cubicBezTo>
                    <a:pt x="51" y="53"/>
                    <a:pt x="49" y="54"/>
                    <a:pt x="47" y="54"/>
                  </a:cubicBezTo>
                  <a:cubicBezTo>
                    <a:pt x="47" y="54"/>
                    <a:pt x="46" y="54"/>
                    <a:pt x="46" y="54"/>
                  </a:cubicBezTo>
                  <a:cubicBezTo>
                    <a:pt x="46" y="54"/>
                    <a:pt x="45" y="54"/>
                    <a:pt x="45" y="54"/>
                  </a:cubicBezTo>
                  <a:cubicBezTo>
                    <a:pt x="25" y="54"/>
                    <a:pt x="8" y="72"/>
                    <a:pt x="8" y="92"/>
                  </a:cubicBezTo>
                  <a:cubicBezTo>
                    <a:pt x="8" y="112"/>
                    <a:pt x="25" y="128"/>
                    <a:pt x="45" y="128"/>
                  </a:cubicBezTo>
                  <a:cubicBezTo>
                    <a:pt x="80" y="128"/>
                    <a:pt x="80" y="128"/>
                    <a:pt x="80" y="128"/>
                  </a:cubicBezTo>
                  <a:cubicBezTo>
                    <a:pt x="82" y="128"/>
                    <a:pt x="84" y="130"/>
                    <a:pt x="84" y="132"/>
                  </a:cubicBezTo>
                  <a:cubicBezTo>
                    <a:pt x="84" y="134"/>
                    <a:pt x="82" y="136"/>
                    <a:pt x="80" y="136"/>
                  </a:cubicBezTo>
                  <a:cubicBezTo>
                    <a:pt x="45" y="136"/>
                    <a:pt x="45" y="136"/>
                    <a:pt x="45" y="136"/>
                  </a:cubicBezTo>
                  <a:cubicBezTo>
                    <a:pt x="21" y="136"/>
                    <a:pt x="0" y="116"/>
                    <a:pt x="0" y="92"/>
                  </a:cubicBezTo>
                  <a:cubicBezTo>
                    <a:pt x="0" y="68"/>
                    <a:pt x="21" y="47"/>
                    <a:pt x="44" y="46"/>
                  </a:cubicBezTo>
                  <a:cubicBezTo>
                    <a:pt x="53" y="18"/>
                    <a:pt x="78" y="0"/>
                    <a:pt x="108" y="0"/>
                  </a:cubicBezTo>
                  <a:cubicBezTo>
                    <a:pt x="146" y="0"/>
                    <a:pt x="177" y="30"/>
                    <a:pt x="177" y="66"/>
                  </a:cubicBezTo>
                  <a:cubicBezTo>
                    <a:pt x="177" y="67"/>
                    <a:pt x="177" y="68"/>
                    <a:pt x="177" y="69"/>
                  </a:cubicBezTo>
                  <a:cubicBezTo>
                    <a:pt x="186" y="75"/>
                    <a:pt x="192" y="87"/>
                    <a:pt x="192" y="100"/>
                  </a:cubicBezTo>
                  <a:cubicBezTo>
                    <a:pt x="192" y="120"/>
                    <a:pt x="177" y="136"/>
                    <a:pt x="157" y="13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5" name="组合 204"/>
          <p:cNvGrpSpPr/>
          <p:nvPr/>
        </p:nvGrpSpPr>
        <p:grpSpPr>
          <a:xfrm>
            <a:off x="11345228" y="6033770"/>
            <a:ext cx="309880" cy="372745"/>
            <a:chOff x="17432" y="9529"/>
            <a:chExt cx="948" cy="1138"/>
          </a:xfrm>
        </p:grpSpPr>
        <p:sp>
          <p:nvSpPr>
            <p:cNvPr id="206" name="Freeform 104"/>
            <p:cNvSpPr>
              <a:spLocks noEditPoints="1"/>
            </p:cNvSpPr>
            <p:nvPr/>
          </p:nvSpPr>
          <p:spPr bwMode="auto">
            <a:xfrm>
              <a:off x="17432" y="9529"/>
              <a:ext cx="948" cy="1138"/>
            </a:xfrm>
            <a:custGeom>
              <a:avLst/>
              <a:gdLst>
                <a:gd name="T0" fmla="*/ 156 w 160"/>
                <a:gd name="T1" fmla="*/ 192 h 192"/>
                <a:gd name="T2" fmla="*/ 4 w 160"/>
                <a:gd name="T3" fmla="*/ 192 h 192"/>
                <a:gd name="T4" fmla="*/ 0 w 160"/>
                <a:gd name="T5" fmla="*/ 188 h 192"/>
                <a:gd name="T6" fmla="*/ 0 w 160"/>
                <a:gd name="T7" fmla="*/ 4 h 192"/>
                <a:gd name="T8" fmla="*/ 4 w 160"/>
                <a:gd name="T9" fmla="*/ 0 h 192"/>
                <a:gd name="T10" fmla="*/ 156 w 160"/>
                <a:gd name="T11" fmla="*/ 0 h 192"/>
                <a:gd name="T12" fmla="*/ 160 w 160"/>
                <a:gd name="T13" fmla="*/ 4 h 192"/>
                <a:gd name="T14" fmla="*/ 160 w 160"/>
                <a:gd name="T15" fmla="*/ 188 h 192"/>
                <a:gd name="T16" fmla="*/ 156 w 160"/>
                <a:gd name="T17" fmla="*/ 192 h 192"/>
                <a:gd name="T18" fmla="*/ 8 w 160"/>
                <a:gd name="T19" fmla="*/ 184 h 192"/>
                <a:gd name="T20" fmla="*/ 152 w 160"/>
                <a:gd name="T21" fmla="*/ 184 h 192"/>
                <a:gd name="T22" fmla="*/ 152 w 160"/>
                <a:gd name="T23" fmla="*/ 8 h 192"/>
                <a:gd name="T24" fmla="*/ 8 w 160"/>
                <a:gd name="T25" fmla="*/ 8 h 192"/>
                <a:gd name="T26" fmla="*/ 8 w 160"/>
                <a:gd name="T27"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192">
                  <a:moveTo>
                    <a:pt x="156" y="192"/>
                  </a:moveTo>
                  <a:cubicBezTo>
                    <a:pt x="4" y="192"/>
                    <a:pt x="4" y="192"/>
                    <a:pt x="4" y="192"/>
                  </a:cubicBezTo>
                  <a:cubicBezTo>
                    <a:pt x="2" y="192"/>
                    <a:pt x="0" y="190"/>
                    <a:pt x="0" y="188"/>
                  </a:cubicBezTo>
                  <a:cubicBezTo>
                    <a:pt x="0" y="4"/>
                    <a:pt x="0" y="4"/>
                    <a:pt x="0" y="4"/>
                  </a:cubicBezTo>
                  <a:cubicBezTo>
                    <a:pt x="0" y="2"/>
                    <a:pt x="2" y="0"/>
                    <a:pt x="4" y="0"/>
                  </a:cubicBezTo>
                  <a:cubicBezTo>
                    <a:pt x="156" y="0"/>
                    <a:pt x="156" y="0"/>
                    <a:pt x="156" y="0"/>
                  </a:cubicBezTo>
                  <a:cubicBezTo>
                    <a:pt x="158" y="0"/>
                    <a:pt x="160" y="2"/>
                    <a:pt x="160" y="4"/>
                  </a:cubicBezTo>
                  <a:cubicBezTo>
                    <a:pt x="160" y="188"/>
                    <a:pt x="160" y="188"/>
                    <a:pt x="160" y="188"/>
                  </a:cubicBezTo>
                  <a:cubicBezTo>
                    <a:pt x="160" y="190"/>
                    <a:pt x="158" y="192"/>
                    <a:pt x="156" y="192"/>
                  </a:cubicBezTo>
                  <a:close/>
                  <a:moveTo>
                    <a:pt x="8" y="184"/>
                  </a:moveTo>
                  <a:cubicBezTo>
                    <a:pt x="152" y="184"/>
                    <a:pt x="152" y="184"/>
                    <a:pt x="152" y="184"/>
                  </a:cubicBezTo>
                  <a:cubicBezTo>
                    <a:pt x="152" y="8"/>
                    <a:pt x="152" y="8"/>
                    <a:pt x="152" y="8"/>
                  </a:cubicBezTo>
                  <a:cubicBezTo>
                    <a:pt x="8" y="8"/>
                    <a:pt x="8" y="8"/>
                    <a:pt x="8" y="8"/>
                  </a:cubicBezTo>
                  <a:lnTo>
                    <a:pt x="8" y="184"/>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7" name="Freeform 105"/>
            <p:cNvSpPr>
              <a:spLocks noEditPoints="1"/>
            </p:cNvSpPr>
            <p:nvPr/>
          </p:nvSpPr>
          <p:spPr bwMode="auto">
            <a:xfrm>
              <a:off x="17739" y="10074"/>
              <a:ext cx="333" cy="333"/>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3"/>
                    <a:pt x="13" y="0"/>
                    <a:pt x="28" y="0"/>
                  </a:cubicBezTo>
                  <a:cubicBezTo>
                    <a:pt x="43" y="0"/>
                    <a:pt x="56" y="13"/>
                    <a:pt x="56" y="28"/>
                  </a:cubicBezTo>
                  <a:cubicBezTo>
                    <a:pt x="56" y="43"/>
                    <a:pt x="43"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8" name="Freeform 106"/>
            <p:cNvSpPr/>
            <p:nvPr/>
          </p:nvSpPr>
          <p:spPr bwMode="auto">
            <a:xfrm>
              <a:off x="17599" y="10256"/>
              <a:ext cx="330" cy="338"/>
            </a:xfrm>
            <a:custGeom>
              <a:avLst/>
              <a:gdLst>
                <a:gd name="T0" fmla="*/ 44 w 56"/>
                <a:gd name="T1" fmla="*/ 57 h 57"/>
                <a:gd name="T2" fmla="*/ 41 w 56"/>
                <a:gd name="T3" fmla="*/ 56 h 57"/>
                <a:gd name="T4" fmla="*/ 27 w 56"/>
                <a:gd name="T5" fmla="*/ 42 h 57"/>
                <a:gd name="T6" fmla="*/ 5 w 56"/>
                <a:gd name="T7" fmla="*/ 49 h 57"/>
                <a:gd name="T8" fmla="*/ 1 w 56"/>
                <a:gd name="T9" fmla="*/ 48 h 57"/>
                <a:gd name="T10" fmla="*/ 1 w 56"/>
                <a:gd name="T11" fmla="*/ 43 h 57"/>
                <a:gd name="T12" fmla="*/ 25 w 56"/>
                <a:gd name="T13" fmla="*/ 3 h 57"/>
                <a:gd name="T14" fmla="*/ 30 w 56"/>
                <a:gd name="T15" fmla="*/ 2 h 57"/>
                <a:gd name="T16" fmla="*/ 31 w 56"/>
                <a:gd name="T17" fmla="*/ 7 h 57"/>
                <a:gd name="T18" fmla="*/ 13 w 56"/>
                <a:gd name="T19" fmla="*/ 38 h 57"/>
                <a:gd name="T20" fmla="*/ 27 w 56"/>
                <a:gd name="T21" fmla="*/ 33 h 57"/>
                <a:gd name="T22" fmla="*/ 31 w 56"/>
                <a:gd name="T23" fmla="*/ 34 h 57"/>
                <a:gd name="T24" fmla="*/ 42 w 56"/>
                <a:gd name="T25" fmla="*/ 45 h 57"/>
                <a:gd name="T26" fmla="*/ 48 w 56"/>
                <a:gd name="T27" fmla="*/ 20 h 57"/>
                <a:gd name="T28" fmla="*/ 53 w 56"/>
                <a:gd name="T29" fmla="*/ 17 h 57"/>
                <a:gd name="T30" fmla="*/ 56 w 56"/>
                <a:gd name="T31" fmla="*/ 22 h 57"/>
                <a:gd name="T32" fmla="*/ 48 w 56"/>
                <a:gd name="T33" fmla="*/ 54 h 57"/>
                <a:gd name="T34" fmla="*/ 45 w 56"/>
                <a:gd name="T35" fmla="*/ 57 h 57"/>
                <a:gd name="T36" fmla="*/ 44 w 56"/>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44" y="57"/>
                  </a:moveTo>
                  <a:cubicBezTo>
                    <a:pt x="43" y="57"/>
                    <a:pt x="42" y="57"/>
                    <a:pt x="41" y="56"/>
                  </a:cubicBezTo>
                  <a:cubicBezTo>
                    <a:pt x="27" y="42"/>
                    <a:pt x="27" y="42"/>
                    <a:pt x="27" y="42"/>
                  </a:cubicBezTo>
                  <a:cubicBezTo>
                    <a:pt x="5" y="49"/>
                    <a:pt x="5" y="49"/>
                    <a:pt x="5" y="49"/>
                  </a:cubicBezTo>
                  <a:cubicBezTo>
                    <a:pt x="4" y="49"/>
                    <a:pt x="2" y="49"/>
                    <a:pt x="1" y="48"/>
                  </a:cubicBezTo>
                  <a:cubicBezTo>
                    <a:pt x="0" y="46"/>
                    <a:pt x="0" y="44"/>
                    <a:pt x="1" y="43"/>
                  </a:cubicBezTo>
                  <a:cubicBezTo>
                    <a:pt x="25" y="3"/>
                    <a:pt x="25" y="3"/>
                    <a:pt x="25" y="3"/>
                  </a:cubicBezTo>
                  <a:cubicBezTo>
                    <a:pt x="26" y="1"/>
                    <a:pt x="28" y="0"/>
                    <a:pt x="30" y="2"/>
                  </a:cubicBezTo>
                  <a:cubicBezTo>
                    <a:pt x="32" y="3"/>
                    <a:pt x="33" y="5"/>
                    <a:pt x="31" y="7"/>
                  </a:cubicBezTo>
                  <a:cubicBezTo>
                    <a:pt x="13" y="38"/>
                    <a:pt x="13" y="38"/>
                    <a:pt x="13" y="38"/>
                  </a:cubicBezTo>
                  <a:cubicBezTo>
                    <a:pt x="27" y="33"/>
                    <a:pt x="27" y="33"/>
                    <a:pt x="27" y="33"/>
                  </a:cubicBezTo>
                  <a:cubicBezTo>
                    <a:pt x="28" y="33"/>
                    <a:pt x="30" y="33"/>
                    <a:pt x="31" y="34"/>
                  </a:cubicBezTo>
                  <a:cubicBezTo>
                    <a:pt x="42" y="45"/>
                    <a:pt x="42" y="45"/>
                    <a:pt x="42" y="45"/>
                  </a:cubicBezTo>
                  <a:cubicBezTo>
                    <a:pt x="48" y="20"/>
                    <a:pt x="48" y="20"/>
                    <a:pt x="48" y="20"/>
                  </a:cubicBezTo>
                  <a:cubicBezTo>
                    <a:pt x="49" y="18"/>
                    <a:pt x="51" y="17"/>
                    <a:pt x="53" y="17"/>
                  </a:cubicBezTo>
                  <a:cubicBezTo>
                    <a:pt x="55" y="18"/>
                    <a:pt x="56" y="20"/>
                    <a:pt x="56" y="22"/>
                  </a:cubicBezTo>
                  <a:cubicBezTo>
                    <a:pt x="48" y="54"/>
                    <a:pt x="48" y="54"/>
                    <a:pt x="48" y="54"/>
                  </a:cubicBezTo>
                  <a:cubicBezTo>
                    <a:pt x="48" y="55"/>
                    <a:pt x="46" y="56"/>
                    <a:pt x="45" y="57"/>
                  </a:cubicBezTo>
                  <a:cubicBezTo>
                    <a:pt x="45" y="57"/>
                    <a:pt x="44" y="57"/>
                    <a:pt x="44" y="5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9" name="Freeform 107"/>
            <p:cNvSpPr/>
            <p:nvPr/>
          </p:nvSpPr>
          <p:spPr bwMode="auto">
            <a:xfrm>
              <a:off x="17882" y="10256"/>
              <a:ext cx="330" cy="338"/>
            </a:xfrm>
            <a:custGeom>
              <a:avLst/>
              <a:gdLst>
                <a:gd name="T0" fmla="*/ 12 w 56"/>
                <a:gd name="T1" fmla="*/ 57 h 57"/>
                <a:gd name="T2" fmla="*/ 11 w 56"/>
                <a:gd name="T3" fmla="*/ 57 h 57"/>
                <a:gd name="T4" fmla="*/ 8 w 56"/>
                <a:gd name="T5" fmla="*/ 54 h 57"/>
                <a:gd name="T6" fmla="*/ 0 w 56"/>
                <a:gd name="T7" fmla="*/ 22 h 57"/>
                <a:gd name="T8" fmla="*/ 3 w 56"/>
                <a:gd name="T9" fmla="*/ 17 h 57"/>
                <a:gd name="T10" fmla="*/ 8 w 56"/>
                <a:gd name="T11" fmla="*/ 20 h 57"/>
                <a:gd name="T12" fmla="*/ 14 w 56"/>
                <a:gd name="T13" fmla="*/ 45 h 57"/>
                <a:gd name="T14" fmla="*/ 25 w 56"/>
                <a:gd name="T15" fmla="*/ 34 h 57"/>
                <a:gd name="T16" fmla="*/ 29 w 56"/>
                <a:gd name="T17" fmla="*/ 33 h 57"/>
                <a:gd name="T18" fmla="*/ 43 w 56"/>
                <a:gd name="T19" fmla="*/ 38 h 57"/>
                <a:gd name="T20" fmla="*/ 25 w 56"/>
                <a:gd name="T21" fmla="*/ 7 h 57"/>
                <a:gd name="T22" fmla="*/ 26 w 56"/>
                <a:gd name="T23" fmla="*/ 2 h 57"/>
                <a:gd name="T24" fmla="*/ 31 w 56"/>
                <a:gd name="T25" fmla="*/ 3 h 57"/>
                <a:gd name="T26" fmla="*/ 55 w 56"/>
                <a:gd name="T27" fmla="*/ 43 h 57"/>
                <a:gd name="T28" fmla="*/ 55 w 56"/>
                <a:gd name="T29" fmla="*/ 48 h 57"/>
                <a:gd name="T30" fmla="*/ 51 w 56"/>
                <a:gd name="T31" fmla="*/ 49 h 57"/>
                <a:gd name="T32" fmla="*/ 29 w 56"/>
                <a:gd name="T33" fmla="*/ 42 h 57"/>
                <a:gd name="T34" fmla="*/ 15 w 56"/>
                <a:gd name="T35" fmla="*/ 56 h 57"/>
                <a:gd name="T36" fmla="*/ 12 w 56"/>
                <a:gd name="T3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12" y="57"/>
                  </a:moveTo>
                  <a:cubicBezTo>
                    <a:pt x="12" y="57"/>
                    <a:pt x="11" y="57"/>
                    <a:pt x="11" y="57"/>
                  </a:cubicBezTo>
                  <a:cubicBezTo>
                    <a:pt x="10" y="56"/>
                    <a:pt x="8" y="55"/>
                    <a:pt x="8" y="54"/>
                  </a:cubicBezTo>
                  <a:cubicBezTo>
                    <a:pt x="0" y="22"/>
                    <a:pt x="0" y="22"/>
                    <a:pt x="0" y="22"/>
                  </a:cubicBezTo>
                  <a:cubicBezTo>
                    <a:pt x="0" y="20"/>
                    <a:pt x="1" y="18"/>
                    <a:pt x="3" y="17"/>
                  </a:cubicBezTo>
                  <a:cubicBezTo>
                    <a:pt x="5" y="17"/>
                    <a:pt x="7" y="18"/>
                    <a:pt x="8" y="20"/>
                  </a:cubicBezTo>
                  <a:cubicBezTo>
                    <a:pt x="14" y="45"/>
                    <a:pt x="14" y="45"/>
                    <a:pt x="14" y="45"/>
                  </a:cubicBezTo>
                  <a:cubicBezTo>
                    <a:pt x="25" y="34"/>
                    <a:pt x="25" y="34"/>
                    <a:pt x="25" y="34"/>
                  </a:cubicBezTo>
                  <a:cubicBezTo>
                    <a:pt x="26" y="33"/>
                    <a:pt x="28" y="33"/>
                    <a:pt x="29" y="33"/>
                  </a:cubicBezTo>
                  <a:cubicBezTo>
                    <a:pt x="43" y="38"/>
                    <a:pt x="43" y="38"/>
                    <a:pt x="43" y="38"/>
                  </a:cubicBezTo>
                  <a:cubicBezTo>
                    <a:pt x="25" y="7"/>
                    <a:pt x="25" y="7"/>
                    <a:pt x="25" y="7"/>
                  </a:cubicBezTo>
                  <a:cubicBezTo>
                    <a:pt x="23" y="5"/>
                    <a:pt x="24" y="3"/>
                    <a:pt x="26" y="2"/>
                  </a:cubicBezTo>
                  <a:cubicBezTo>
                    <a:pt x="28" y="0"/>
                    <a:pt x="30" y="1"/>
                    <a:pt x="31" y="3"/>
                  </a:cubicBezTo>
                  <a:cubicBezTo>
                    <a:pt x="55" y="43"/>
                    <a:pt x="55" y="43"/>
                    <a:pt x="55" y="43"/>
                  </a:cubicBezTo>
                  <a:cubicBezTo>
                    <a:pt x="56" y="44"/>
                    <a:pt x="56" y="46"/>
                    <a:pt x="55" y="48"/>
                  </a:cubicBezTo>
                  <a:cubicBezTo>
                    <a:pt x="54" y="49"/>
                    <a:pt x="52" y="49"/>
                    <a:pt x="51" y="49"/>
                  </a:cubicBezTo>
                  <a:cubicBezTo>
                    <a:pt x="29" y="42"/>
                    <a:pt x="29" y="42"/>
                    <a:pt x="29" y="42"/>
                  </a:cubicBezTo>
                  <a:cubicBezTo>
                    <a:pt x="15" y="56"/>
                    <a:pt x="15" y="56"/>
                    <a:pt x="15" y="56"/>
                  </a:cubicBezTo>
                  <a:cubicBezTo>
                    <a:pt x="14" y="57"/>
                    <a:pt x="13" y="57"/>
                    <a:pt x="12" y="5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0" name="Freeform 108"/>
            <p:cNvSpPr/>
            <p:nvPr/>
          </p:nvSpPr>
          <p:spPr bwMode="auto">
            <a:xfrm>
              <a:off x="17692" y="9671"/>
              <a:ext cx="428" cy="48"/>
            </a:xfrm>
            <a:custGeom>
              <a:avLst/>
              <a:gdLst>
                <a:gd name="T0" fmla="*/ 68 w 72"/>
                <a:gd name="T1" fmla="*/ 8 h 8"/>
                <a:gd name="T2" fmla="*/ 4 w 72"/>
                <a:gd name="T3" fmla="*/ 8 h 8"/>
                <a:gd name="T4" fmla="*/ 0 w 72"/>
                <a:gd name="T5" fmla="*/ 4 h 8"/>
                <a:gd name="T6" fmla="*/ 4 w 72"/>
                <a:gd name="T7" fmla="*/ 0 h 8"/>
                <a:gd name="T8" fmla="*/ 68 w 72"/>
                <a:gd name="T9" fmla="*/ 0 h 8"/>
                <a:gd name="T10" fmla="*/ 72 w 72"/>
                <a:gd name="T11" fmla="*/ 4 h 8"/>
                <a:gd name="T12" fmla="*/ 68 w 7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2" h="8">
                  <a:moveTo>
                    <a:pt x="68" y="8"/>
                  </a:moveTo>
                  <a:cubicBezTo>
                    <a:pt x="4" y="8"/>
                    <a:pt x="4" y="8"/>
                    <a:pt x="4" y="8"/>
                  </a:cubicBezTo>
                  <a:cubicBezTo>
                    <a:pt x="2" y="8"/>
                    <a:pt x="0" y="6"/>
                    <a:pt x="0" y="4"/>
                  </a:cubicBezTo>
                  <a:cubicBezTo>
                    <a:pt x="0" y="2"/>
                    <a:pt x="2" y="0"/>
                    <a:pt x="4" y="0"/>
                  </a:cubicBezTo>
                  <a:cubicBezTo>
                    <a:pt x="68" y="0"/>
                    <a:pt x="68" y="0"/>
                    <a:pt x="68" y="0"/>
                  </a:cubicBezTo>
                  <a:cubicBezTo>
                    <a:pt x="70" y="0"/>
                    <a:pt x="72" y="2"/>
                    <a:pt x="72" y="4"/>
                  </a:cubicBezTo>
                  <a:cubicBezTo>
                    <a:pt x="72" y="6"/>
                    <a:pt x="70" y="8"/>
                    <a:pt x="68"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1" name="Freeform 109"/>
            <p:cNvSpPr/>
            <p:nvPr/>
          </p:nvSpPr>
          <p:spPr bwMode="auto">
            <a:xfrm>
              <a:off x="17692" y="9956"/>
              <a:ext cx="428" cy="48"/>
            </a:xfrm>
            <a:custGeom>
              <a:avLst/>
              <a:gdLst>
                <a:gd name="T0" fmla="*/ 68 w 72"/>
                <a:gd name="T1" fmla="*/ 8 h 8"/>
                <a:gd name="T2" fmla="*/ 4 w 72"/>
                <a:gd name="T3" fmla="*/ 8 h 8"/>
                <a:gd name="T4" fmla="*/ 0 w 72"/>
                <a:gd name="T5" fmla="*/ 4 h 8"/>
                <a:gd name="T6" fmla="*/ 4 w 72"/>
                <a:gd name="T7" fmla="*/ 0 h 8"/>
                <a:gd name="T8" fmla="*/ 68 w 72"/>
                <a:gd name="T9" fmla="*/ 0 h 8"/>
                <a:gd name="T10" fmla="*/ 72 w 72"/>
                <a:gd name="T11" fmla="*/ 4 h 8"/>
                <a:gd name="T12" fmla="*/ 68 w 7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2" h="8">
                  <a:moveTo>
                    <a:pt x="68" y="8"/>
                  </a:moveTo>
                  <a:cubicBezTo>
                    <a:pt x="4" y="8"/>
                    <a:pt x="4" y="8"/>
                    <a:pt x="4" y="8"/>
                  </a:cubicBezTo>
                  <a:cubicBezTo>
                    <a:pt x="2" y="8"/>
                    <a:pt x="0" y="6"/>
                    <a:pt x="0" y="4"/>
                  </a:cubicBezTo>
                  <a:cubicBezTo>
                    <a:pt x="0" y="2"/>
                    <a:pt x="2" y="0"/>
                    <a:pt x="4" y="0"/>
                  </a:cubicBezTo>
                  <a:cubicBezTo>
                    <a:pt x="68" y="0"/>
                    <a:pt x="68" y="0"/>
                    <a:pt x="68" y="0"/>
                  </a:cubicBezTo>
                  <a:cubicBezTo>
                    <a:pt x="70" y="0"/>
                    <a:pt x="72" y="2"/>
                    <a:pt x="72" y="4"/>
                  </a:cubicBezTo>
                  <a:cubicBezTo>
                    <a:pt x="72" y="6"/>
                    <a:pt x="70" y="8"/>
                    <a:pt x="68"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2" name="Freeform 110"/>
            <p:cNvSpPr/>
            <p:nvPr/>
          </p:nvSpPr>
          <p:spPr bwMode="auto">
            <a:xfrm>
              <a:off x="17552" y="9814"/>
              <a:ext cx="708" cy="48"/>
            </a:xfrm>
            <a:custGeom>
              <a:avLst/>
              <a:gdLst>
                <a:gd name="T0" fmla="*/ 116 w 120"/>
                <a:gd name="T1" fmla="*/ 8 h 8"/>
                <a:gd name="T2" fmla="*/ 4 w 120"/>
                <a:gd name="T3" fmla="*/ 8 h 8"/>
                <a:gd name="T4" fmla="*/ 0 w 120"/>
                <a:gd name="T5" fmla="*/ 4 h 8"/>
                <a:gd name="T6" fmla="*/ 4 w 120"/>
                <a:gd name="T7" fmla="*/ 0 h 8"/>
                <a:gd name="T8" fmla="*/ 116 w 120"/>
                <a:gd name="T9" fmla="*/ 0 h 8"/>
                <a:gd name="T10" fmla="*/ 120 w 120"/>
                <a:gd name="T11" fmla="*/ 4 h 8"/>
                <a:gd name="T12" fmla="*/ 116 w 12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20" h="8">
                  <a:moveTo>
                    <a:pt x="116" y="8"/>
                  </a:moveTo>
                  <a:cubicBezTo>
                    <a:pt x="4" y="8"/>
                    <a:pt x="4" y="8"/>
                    <a:pt x="4" y="8"/>
                  </a:cubicBezTo>
                  <a:cubicBezTo>
                    <a:pt x="2" y="8"/>
                    <a:pt x="0" y="6"/>
                    <a:pt x="0" y="4"/>
                  </a:cubicBezTo>
                  <a:cubicBezTo>
                    <a:pt x="0" y="2"/>
                    <a:pt x="2" y="0"/>
                    <a:pt x="4" y="0"/>
                  </a:cubicBezTo>
                  <a:cubicBezTo>
                    <a:pt x="116" y="0"/>
                    <a:pt x="116" y="0"/>
                    <a:pt x="116" y="0"/>
                  </a:cubicBezTo>
                  <a:cubicBezTo>
                    <a:pt x="118" y="0"/>
                    <a:pt x="120" y="2"/>
                    <a:pt x="120" y="4"/>
                  </a:cubicBezTo>
                  <a:cubicBezTo>
                    <a:pt x="120" y="6"/>
                    <a:pt x="118" y="8"/>
                    <a:pt x="116"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13" name="组合 212"/>
          <p:cNvGrpSpPr/>
          <p:nvPr/>
        </p:nvGrpSpPr>
        <p:grpSpPr>
          <a:xfrm>
            <a:off x="5462270" y="6057583"/>
            <a:ext cx="402590" cy="325120"/>
            <a:chOff x="8212" y="9601"/>
            <a:chExt cx="1230" cy="993"/>
          </a:xfrm>
        </p:grpSpPr>
        <p:sp>
          <p:nvSpPr>
            <p:cNvPr id="214" name="Freeform 114"/>
            <p:cNvSpPr>
              <a:spLocks noEditPoints="1"/>
            </p:cNvSpPr>
            <p:nvPr/>
          </p:nvSpPr>
          <p:spPr bwMode="auto">
            <a:xfrm>
              <a:off x="9112" y="9979"/>
              <a:ext cx="330" cy="615"/>
            </a:xfrm>
            <a:custGeom>
              <a:avLst/>
              <a:gdLst>
                <a:gd name="T0" fmla="*/ 46 w 56"/>
                <a:gd name="T1" fmla="*/ 104 h 104"/>
                <a:gd name="T2" fmla="*/ 10 w 56"/>
                <a:gd name="T3" fmla="*/ 104 h 104"/>
                <a:gd name="T4" fmla="*/ 0 w 56"/>
                <a:gd name="T5" fmla="*/ 94 h 104"/>
                <a:gd name="T6" fmla="*/ 0 w 56"/>
                <a:gd name="T7" fmla="*/ 10 h 104"/>
                <a:gd name="T8" fmla="*/ 10 w 56"/>
                <a:gd name="T9" fmla="*/ 0 h 104"/>
                <a:gd name="T10" fmla="*/ 46 w 56"/>
                <a:gd name="T11" fmla="*/ 0 h 104"/>
                <a:gd name="T12" fmla="*/ 56 w 56"/>
                <a:gd name="T13" fmla="*/ 10 h 104"/>
                <a:gd name="T14" fmla="*/ 56 w 56"/>
                <a:gd name="T15" fmla="*/ 94 h 104"/>
                <a:gd name="T16" fmla="*/ 46 w 56"/>
                <a:gd name="T17" fmla="*/ 104 h 104"/>
                <a:gd name="T18" fmla="*/ 10 w 56"/>
                <a:gd name="T19" fmla="*/ 8 h 104"/>
                <a:gd name="T20" fmla="*/ 8 w 56"/>
                <a:gd name="T21" fmla="*/ 10 h 104"/>
                <a:gd name="T22" fmla="*/ 8 w 56"/>
                <a:gd name="T23" fmla="*/ 94 h 104"/>
                <a:gd name="T24" fmla="*/ 10 w 56"/>
                <a:gd name="T25" fmla="*/ 96 h 104"/>
                <a:gd name="T26" fmla="*/ 46 w 56"/>
                <a:gd name="T27" fmla="*/ 96 h 104"/>
                <a:gd name="T28" fmla="*/ 48 w 56"/>
                <a:gd name="T29" fmla="*/ 94 h 104"/>
                <a:gd name="T30" fmla="*/ 48 w 56"/>
                <a:gd name="T31" fmla="*/ 10 h 104"/>
                <a:gd name="T32" fmla="*/ 46 w 56"/>
                <a:gd name="T33" fmla="*/ 8 h 104"/>
                <a:gd name="T34" fmla="*/ 10 w 56"/>
                <a:gd name="T35"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104">
                  <a:moveTo>
                    <a:pt x="46" y="104"/>
                  </a:moveTo>
                  <a:cubicBezTo>
                    <a:pt x="10" y="104"/>
                    <a:pt x="10" y="104"/>
                    <a:pt x="10" y="104"/>
                  </a:cubicBezTo>
                  <a:cubicBezTo>
                    <a:pt x="5" y="104"/>
                    <a:pt x="0" y="99"/>
                    <a:pt x="0" y="94"/>
                  </a:cubicBezTo>
                  <a:cubicBezTo>
                    <a:pt x="0" y="10"/>
                    <a:pt x="0" y="10"/>
                    <a:pt x="0" y="10"/>
                  </a:cubicBezTo>
                  <a:cubicBezTo>
                    <a:pt x="0" y="5"/>
                    <a:pt x="5" y="0"/>
                    <a:pt x="10" y="0"/>
                  </a:cubicBezTo>
                  <a:cubicBezTo>
                    <a:pt x="46" y="0"/>
                    <a:pt x="46" y="0"/>
                    <a:pt x="46" y="0"/>
                  </a:cubicBezTo>
                  <a:cubicBezTo>
                    <a:pt x="51" y="0"/>
                    <a:pt x="56" y="5"/>
                    <a:pt x="56" y="10"/>
                  </a:cubicBezTo>
                  <a:cubicBezTo>
                    <a:pt x="56" y="94"/>
                    <a:pt x="56" y="94"/>
                    <a:pt x="56" y="94"/>
                  </a:cubicBezTo>
                  <a:cubicBezTo>
                    <a:pt x="56" y="99"/>
                    <a:pt x="51" y="104"/>
                    <a:pt x="46" y="104"/>
                  </a:cubicBezTo>
                  <a:close/>
                  <a:moveTo>
                    <a:pt x="10" y="8"/>
                  </a:moveTo>
                  <a:cubicBezTo>
                    <a:pt x="9" y="8"/>
                    <a:pt x="8" y="9"/>
                    <a:pt x="8" y="10"/>
                  </a:cubicBezTo>
                  <a:cubicBezTo>
                    <a:pt x="8" y="94"/>
                    <a:pt x="8" y="94"/>
                    <a:pt x="8" y="94"/>
                  </a:cubicBezTo>
                  <a:cubicBezTo>
                    <a:pt x="8" y="95"/>
                    <a:pt x="9" y="96"/>
                    <a:pt x="10" y="96"/>
                  </a:cubicBezTo>
                  <a:cubicBezTo>
                    <a:pt x="46" y="96"/>
                    <a:pt x="46" y="96"/>
                    <a:pt x="46" y="96"/>
                  </a:cubicBezTo>
                  <a:cubicBezTo>
                    <a:pt x="47" y="96"/>
                    <a:pt x="48" y="95"/>
                    <a:pt x="48" y="94"/>
                  </a:cubicBezTo>
                  <a:cubicBezTo>
                    <a:pt x="48" y="10"/>
                    <a:pt x="48" y="10"/>
                    <a:pt x="48" y="10"/>
                  </a:cubicBezTo>
                  <a:cubicBezTo>
                    <a:pt x="48" y="9"/>
                    <a:pt x="47" y="8"/>
                    <a:pt x="46" y="8"/>
                  </a:cubicBezTo>
                  <a:lnTo>
                    <a:pt x="10" y="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5" name="Freeform 115"/>
            <p:cNvSpPr/>
            <p:nvPr/>
          </p:nvSpPr>
          <p:spPr bwMode="auto">
            <a:xfrm>
              <a:off x="9134" y="10074"/>
              <a:ext cx="285"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6" name="Freeform 116"/>
            <p:cNvSpPr/>
            <p:nvPr/>
          </p:nvSpPr>
          <p:spPr bwMode="auto">
            <a:xfrm>
              <a:off x="9134" y="10451"/>
              <a:ext cx="285"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7" name="Freeform 117"/>
            <p:cNvSpPr/>
            <p:nvPr/>
          </p:nvSpPr>
          <p:spPr bwMode="auto">
            <a:xfrm>
              <a:off x="8212" y="9601"/>
              <a:ext cx="1135" cy="805"/>
            </a:xfrm>
            <a:custGeom>
              <a:avLst/>
              <a:gdLst>
                <a:gd name="T0" fmla="*/ 152 w 192"/>
                <a:gd name="T1" fmla="*/ 136 h 136"/>
                <a:gd name="T2" fmla="*/ 15 w 192"/>
                <a:gd name="T3" fmla="*/ 136 h 136"/>
                <a:gd name="T4" fmla="*/ 0 w 192"/>
                <a:gd name="T5" fmla="*/ 120 h 136"/>
                <a:gd name="T6" fmla="*/ 0 w 192"/>
                <a:gd name="T7" fmla="*/ 13 h 136"/>
                <a:gd name="T8" fmla="*/ 15 w 192"/>
                <a:gd name="T9" fmla="*/ 0 h 136"/>
                <a:gd name="T10" fmla="*/ 179 w 192"/>
                <a:gd name="T11" fmla="*/ 0 h 136"/>
                <a:gd name="T12" fmla="*/ 192 w 192"/>
                <a:gd name="T13" fmla="*/ 13 h 136"/>
                <a:gd name="T14" fmla="*/ 192 w 192"/>
                <a:gd name="T15" fmla="*/ 64 h 136"/>
                <a:gd name="T16" fmla="*/ 188 w 192"/>
                <a:gd name="T17" fmla="*/ 68 h 136"/>
                <a:gd name="T18" fmla="*/ 184 w 192"/>
                <a:gd name="T19" fmla="*/ 64 h 136"/>
                <a:gd name="T20" fmla="*/ 184 w 192"/>
                <a:gd name="T21" fmla="*/ 13 h 136"/>
                <a:gd name="T22" fmla="*/ 179 w 192"/>
                <a:gd name="T23" fmla="*/ 8 h 136"/>
                <a:gd name="T24" fmla="*/ 15 w 192"/>
                <a:gd name="T25" fmla="*/ 8 h 136"/>
                <a:gd name="T26" fmla="*/ 8 w 192"/>
                <a:gd name="T27" fmla="*/ 13 h 136"/>
                <a:gd name="T28" fmla="*/ 8 w 192"/>
                <a:gd name="T29" fmla="*/ 120 h 136"/>
                <a:gd name="T30" fmla="*/ 15 w 192"/>
                <a:gd name="T31" fmla="*/ 128 h 136"/>
                <a:gd name="T32" fmla="*/ 152 w 192"/>
                <a:gd name="T33" fmla="*/ 128 h 136"/>
                <a:gd name="T34" fmla="*/ 156 w 192"/>
                <a:gd name="T35" fmla="*/ 132 h 136"/>
                <a:gd name="T36" fmla="*/ 152 w 192"/>
                <a:gd name="T3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136">
                  <a:moveTo>
                    <a:pt x="152" y="136"/>
                  </a:moveTo>
                  <a:cubicBezTo>
                    <a:pt x="15" y="136"/>
                    <a:pt x="15" y="136"/>
                    <a:pt x="15" y="136"/>
                  </a:cubicBezTo>
                  <a:cubicBezTo>
                    <a:pt x="8" y="136"/>
                    <a:pt x="0" y="128"/>
                    <a:pt x="0" y="120"/>
                  </a:cubicBezTo>
                  <a:cubicBezTo>
                    <a:pt x="0" y="13"/>
                    <a:pt x="0" y="13"/>
                    <a:pt x="0" y="13"/>
                  </a:cubicBezTo>
                  <a:cubicBezTo>
                    <a:pt x="0" y="4"/>
                    <a:pt x="8" y="0"/>
                    <a:pt x="15" y="0"/>
                  </a:cubicBezTo>
                  <a:cubicBezTo>
                    <a:pt x="179" y="0"/>
                    <a:pt x="179" y="0"/>
                    <a:pt x="179" y="0"/>
                  </a:cubicBezTo>
                  <a:cubicBezTo>
                    <a:pt x="187" y="0"/>
                    <a:pt x="192" y="5"/>
                    <a:pt x="192" y="13"/>
                  </a:cubicBezTo>
                  <a:cubicBezTo>
                    <a:pt x="192" y="64"/>
                    <a:pt x="192" y="64"/>
                    <a:pt x="192" y="64"/>
                  </a:cubicBezTo>
                  <a:cubicBezTo>
                    <a:pt x="192" y="66"/>
                    <a:pt x="190" y="68"/>
                    <a:pt x="188" y="68"/>
                  </a:cubicBezTo>
                  <a:cubicBezTo>
                    <a:pt x="186" y="68"/>
                    <a:pt x="184" y="66"/>
                    <a:pt x="184" y="64"/>
                  </a:cubicBezTo>
                  <a:cubicBezTo>
                    <a:pt x="184" y="13"/>
                    <a:pt x="184" y="13"/>
                    <a:pt x="184" y="13"/>
                  </a:cubicBezTo>
                  <a:cubicBezTo>
                    <a:pt x="184" y="10"/>
                    <a:pt x="183" y="8"/>
                    <a:pt x="179" y="8"/>
                  </a:cubicBezTo>
                  <a:cubicBezTo>
                    <a:pt x="15" y="8"/>
                    <a:pt x="15" y="8"/>
                    <a:pt x="15" y="8"/>
                  </a:cubicBezTo>
                  <a:cubicBezTo>
                    <a:pt x="13" y="8"/>
                    <a:pt x="8" y="9"/>
                    <a:pt x="8" y="13"/>
                  </a:cubicBezTo>
                  <a:cubicBezTo>
                    <a:pt x="8" y="120"/>
                    <a:pt x="8" y="120"/>
                    <a:pt x="8" y="120"/>
                  </a:cubicBezTo>
                  <a:cubicBezTo>
                    <a:pt x="8" y="124"/>
                    <a:pt x="12" y="128"/>
                    <a:pt x="15" y="128"/>
                  </a:cubicBezTo>
                  <a:cubicBezTo>
                    <a:pt x="152" y="128"/>
                    <a:pt x="152" y="128"/>
                    <a:pt x="152" y="128"/>
                  </a:cubicBezTo>
                  <a:cubicBezTo>
                    <a:pt x="154" y="128"/>
                    <a:pt x="156" y="130"/>
                    <a:pt x="156" y="132"/>
                  </a:cubicBezTo>
                  <a:cubicBezTo>
                    <a:pt x="156" y="134"/>
                    <a:pt x="154" y="136"/>
                    <a:pt x="152" y="13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8" name="Freeform 118"/>
            <p:cNvSpPr/>
            <p:nvPr/>
          </p:nvSpPr>
          <p:spPr bwMode="auto">
            <a:xfrm>
              <a:off x="8237" y="9696"/>
              <a:ext cx="1088" cy="48"/>
            </a:xfrm>
            <a:custGeom>
              <a:avLst/>
              <a:gdLst>
                <a:gd name="T0" fmla="*/ 180 w 184"/>
                <a:gd name="T1" fmla="*/ 8 h 8"/>
                <a:gd name="T2" fmla="*/ 4 w 184"/>
                <a:gd name="T3" fmla="*/ 8 h 8"/>
                <a:gd name="T4" fmla="*/ 0 w 184"/>
                <a:gd name="T5" fmla="*/ 4 h 8"/>
                <a:gd name="T6" fmla="*/ 4 w 184"/>
                <a:gd name="T7" fmla="*/ 0 h 8"/>
                <a:gd name="T8" fmla="*/ 180 w 184"/>
                <a:gd name="T9" fmla="*/ 0 h 8"/>
                <a:gd name="T10" fmla="*/ 184 w 184"/>
                <a:gd name="T11" fmla="*/ 4 h 8"/>
                <a:gd name="T12" fmla="*/ 180 w 1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4" h="8">
                  <a:moveTo>
                    <a:pt x="180" y="8"/>
                  </a:moveTo>
                  <a:cubicBezTo>
                    <a:pt x="4" y="8"/>
                    <a:pt x="4" y="8"/>
                    <a:pt x="4" y="8"/>
                  </a:cubicBezTo>
                  <a:cubicBezTo>
                    <a:pt x="2" y="8"/>
                    <a:pt x="0" y="6"/>
                    <a:pt x="0" y="4"/>
                  </a:cubicBezTo>
                  <a:cubicBezTo>
                    <a:pt x="0" y="2"/>
                    <a:pt x="2" y="0"/>
                    <a:pt x="4" y="0"/>
                  </a:cubicBezTo>
                  <a:cubicBezTo>
                    <a:pt x="180" y="0"/>
                    <a:pt x="180" y="0"/>
                    <a:pt x="180" y="0"/>
                  </a:cubicBezTo>
                  <a:cubicBezTo>
                    <a:pt x="182" y="0"/>
                    <a:pt x="184" y="2"/>
                    <a:pt x="184" y="4"/>
                  </a:cubicBezTo>
                  <a:cubicBezTo>
                    <a:pt x="184" y="6"/>
                    <a:pt x="182" y="8"/>
                    <a:pt x="18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9" name="Freeform 119"/>
            <p:cNvSpPr/>
            <p:nvPr/>
          </p:nvSpPr>
          <p:spPr bwMode="auto">
            <a:xfrm>
              <a:off x="8237" y="10216"/>
              <a:ext cx="898" cy="48"/>
            </a:xfrm>
            <a:custGeom>
              <a:avLst/>
              <a:gdLst>
                <a:gd name="T0" fmla="*/ 148 w 152"/>
                <a:gd name="T1" fmla="*/ 8 h 8"/>
                <a:gd name="T2" fmla="*/ 4 w 152"/>
                <a:gd name="T3" fmla="*/ 8 h 8"/>
                <a:gd name="T4" fmla="*/ 0 w 152"/>
                <a:gd name="T5" fmla="*/ 4 h 8"/>
                <a:gd name="T6" fmla="*/ 4 w 152"/>
                <a:gd name="T7" fmla="*/ 0 h 8"/>
                <a:gd name="T8" fmla="*/ 148 w 152"/>
                <a:gd name="T9" fmla="*/ 0 h 8"/>
                <a:gd name="T10" fmla="*/ 152 w 152"/>
                <a:gd name="T11" fmla="*/ 4 h 8"/>
                <a:gd name="T12" fmla="*/ 148 w 15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52" h="8">
                  <a:moveTo>
                    <a:pt x="148" y="8"/>
                  </a:moveTo>
                  <a:cubicBezTo>
                    <a:pt x="4" y="8"/>
                    <a:pt x="4" y="8"/>
                    <a:pt x="4" y="8"/>
                  </a:cubicBezTo>
                  <a:cubicBezTo>
                    <a:pt x="2" y="8"/>
                    <a:pt x="0" y="6"/>
                    <a:pt x="0" y="4"/>
                  </a:cubicBezTo>
                  <a:cubicBezTo>
                    <a:pt x="0" y="2"/>
                    <a:pt x="2" y="0"/>
                    <a:pt x="4" y="0"/>
                  </a:cubicBezTo>
                  <a:cubicBezTo>
                    <a:pt x="148" y="0"/>
                    <a:pt x="148" y="0"/>
                    <a:pt x="148" y="0"/>
                  </a:cubicBezTo>
                  <a:cubicBezTo>
                    <a:pt x="150" y="0"/>
                    <a:pt x="152" y="2"/>
                    <a:pt x="152" y="4"/>
                  </a:cubicBezTo>
                  <a:cubicBezTo>
                    <a:pt x="152" y="6"/>
                    <a:pt x="150" y="8"/>
                    <a:pt x="148"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0" name="Freeform 120"/>
            <p:cNvSpPr>
              <a:spLocks noEditPoints="1"/>
            </p:cNvSpPr>
            <p:nvPr/>
          </p:nvSpPr>
          <p:spPr bwMode="auto">
            <a:xfrm>
              <a:off x="8622" y="10359"/>
              <a:ext cx="330" cy="235"/>
            </a:xfrm>
            <a:custGeom>
              <a:avLst/>
              <a:gdLst>
                <a:gd name="T0" fmla="*/ 52 w 56"/>
                <a:gd name="T1" fmla="*/ 40 h 40"/>
                <a:gd name="T2" fmla="*/ 51 w 56"/>
                <a:gd name="T3" fmla="*/ 40 h 40"/>
                <a:gd name="T4" fmla="*/ 4 w 56"/>
                <a:gd name="T5" fmla="*/ 40 h 40"/>
                <a:gd name="T6" fmla="*/ 1 w 56"/>
                <a:gd name="T7" fmla="*/ 39 h 40"/>
                <a:gd name="T8" fmla="*/ 0 w 56"/>
                <a:gd name="T9" fmla="*/ 35 h 40"/>
                <a:gd name="T10" fmla="*/ 7 w 56"/>
                <a:gd name="T11" fmla="*/ 3 h 40"/>
                <a:gd name="T12" fmla="*/ 11 w 56"/>
                <a:gd name="T13" fmla="*/ 0 h 40"/>
                <a:gd name="T14" fmla="*/ 45 w 56"/>
                <a:gd name="T15" fmla="*/ 0 h 40"/>
                <a:gd name="T16" fmla="*/ 49 w 56"/>
                <a:gd name="T17" fmla="*/ 3 h 40"/>
                <a:gd name="T18" fmla="*/ 55 w 56"/>
                <a:gd name="T19" fmla="*/ 34 h 40"/>
                <a:gd name="T20" fmla="*/ 56 w 56"/>
                <a:gd name="T21" fmla="*/ 36 h 40"/>
                <a:gd name="T22" fmla="*/ 52 w 56"/>
                <a:gd name="T23" fmla="*/ 40 h 40"/>
                <a:gd name="T24" fmla="*/ 9 w 56"/>
                <a:gd name="T25" fmla="*/ 32 h 40"/>
                <a:gd name="T26" fmla="*/ 47 w 56"/>
                <a:gd name="T27" fmla="*/ 32 h 40"/>
                <a:gd name="T28" fmla="*/ 41 w 56"/>
                <a:gd name="T29" fmla="*/ 8 h 40"/>
                <a:gd name="T30" fmla="*/ 14 w 56"/>
                <a:gd name="T31" fmla="*/ 8 h 40"/>
                <a:gd name="T32" fmla="*/ 9 w 56"/>
                <a:gd name="T33"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40">
                  <a:moveTo>
                    <a:pt x="52" y="40"/>
                  </a:moveTo>
                  <a:cubicBezTo>
                    <a:pt x="52" y="40"/>
                    <a:pt x="51" y="40"/>
                    <a:pt x="51" y="40"/>
                  </a:cubicBezTo>
                  <a:cubicBezTo>
                    <a:pt x="4" y="40"/>
                    <a:pt x="4" y="40"/>
                    <a:pt x="4" y="40"/>
                  </a:cubicBezTo>
                  <a:cubicBezTo>
                    <a:pt x="3" y="40"/>
                    <a:pt x="1" y="39"/>
                    <a:pt x="1" y="39"/>
                  </a:cubicBezTo>
                  <a:cubicBezTo>
                    <a:pt x="0" y="38"/>
                    <a:pt x="0" y="36"/>
                    <a:pt x="0" y="35"/>
                  </a:cubicBezTo>
                  <a:cubicBezTo>
                    <a:pt x="7" y="3"/>
                    <a:pt x="7" y="3"/>
                    <a:pt x="7" y="3"/>
                  </a:cubicBezTo>
                  <a:cubicBezTo>
                    <a:pt x="7" y="1"/>
                    <a:pt x="9" y="0"/>
                    <a:pt x="11" y="0"/>
                  </a:cubicBezTo>
                  <a:cubicBezTo>
                    <a:pt x="45" y="0"/>
                    <a:pt x="45" y="0"/>
                    <a:pt x="45" y="0"/>
                  </a:cubicBezTo>
                  <a:cubicBezTo>
                    <a:pt x="47" y="0"/>
                    <a:pt x="48" y="1"/>
                    <a:pt x="49" y="3"/>
                  </a:cubicBezTo>
                  <a:cubicBezTo>
                    <a:pt x="55" y="34"/>
                    <a:pt x="55" y="34"/>
                    <a:pt x="55" y="34"/>
                  </a:cubicBezTo>
                  <a:cubicBezTo>
                    <a:pt x="55" y="35"/>
                    <a:pt x="56" y="35"/>
                    <a:pt x="56" y="36"/>
                  </a:cubicBezTo>
                  <a:cubicBezTo>
                    <a:pt x="56" y="38"/>
                    <a:pt x="54" y="40"/>
                    <a:pt x="52" y="40"/>
                  </a:cubicBezTo>
                  <a:close/>
                  <a:moveTo>
                    <a:pt x="9" y="32"/>
                  </a:moveTo>
                  <a:cubicBezTo>
                    <a:pt x="47" y="32"/>
                    <a:pt x="47" y="32"/>
                    <a:pt x="47" y="32"/>
                  </a:cubicBezTo>
                  <a:cubicBezTo>
                    <a:pt x="41" y="8"/>
                    <a:pt x="41" y="8"/>
                    <a:pt x="41" y="8"/>
                  </a:cubicBezTo>
                  <a:cubicBezTo>
                    <a:pt x="14" y="8"/>
                    <a:pt x="14" y="8"/>
                    <a:pt x="14" y="8"/>
                  </a:cubicBezTo>
                  <a:lnTo>
                    <a:pt x="9" y="3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1" name="Freeform 121"/>
            <p:cNvSpPr/>
            <p:nvPr/>
          </p:nvSpPr>
          <p:spPr bwMode="auto">
            <a:xfrm>
              <a:off x="8567" y="10546"/>
              <a:ext cx="428" cy="48"/>
            </a:xfrm>
            <a:custGeom>
              <a:avLst/>
              <a:gdLst>
                <a:gd name="T0" fmla="*/ 68 w 72"/>
                <a:gd name="T1" fmla="*/ 8 h 8"/>
                <a:gd name="T2" fmla="*/ 4 w 72"/>
                <a:gd name="T3" fmla="*/ 8 h 8"/>
                <a:gd name="T4" fmla="*/ 0 w 72"/>
                <a:gd name="T5" fmla="*/ 4 h 8"/>
                <a:gd name="T6" fmla="*/ 4 w 72"/>
                <a:gd name="T7" fmla="*/ 0 h 8"/>
                <a:gd name="T8" fmla="*/ 68 w 72"/>
                <a:gd name="T9" fmla="*/ 0 h 8"/>
                <a:gd name="T10" fmla="*/ 72 w 72"/>
                <a:gd name="T11" fmla="*/ 4 h 8"/>
                <a:gd name="T12" fmla="*/ 68 w 7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2" h="8">
                  <a:moveTo>
                    <a:pt x="68" y="8"/>
                  </a:moveTo>
                  <a:cubicBezTo>
                    <a:pt x="4" y="8"/>
                    <a:pt x="4" y="8"/>
                    <a:pt x="4" y="8"/>
                  </a:cubicBezTo>
                  <a:cubicBezTo>
                    <a:pt x="2" y="8"/>
                    <a:pt x="0" y="6"/>
                    <a:pt x="0" y="4"/>
                  </a:cubicBezTo>
                  <a:cubicBezTo>
                    <a:pt x="0" y="2"/>
                    <a:pt x="2" y="0"/>
                    <a:pt x="4" y="0"/>
                  </a:cubicBezTo>
                  <a:cubicBezTo>
                    <a:pt x="68" y="0"/>
                    <a:pt x="68" y="0"/>
                    <a:pt x="68" y="0"/>
                  </a:cubicBezTo>
                  <a:cubicBezTo>
                    <a:pt x="70" y="0"/>
                    <a:pt x="72" y="2"/>
                    <a:pt x="72" y="4"/>
                  </a:cubicBezTo>
                  <a:cubicBezTo>
                    <a:pt x="72" y="6"/>
                    <a:pt x="70" y="8"/>
                    <a:pt x="68"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22" name="组合 221"/>
          <p:cNvGrpSpPr/>
          <p:nvPr/>
        </p:nvGrpSpPr>
        <p:grpSpPr>
          <a:xfrm>
            <a:off x="6838315" y="6057583"/>
            <a:ext cx="370840" cy="325120"/>
            <a:chOff x="10529" y="9601"/>
            <a:chExt cx="1134" cy="993"/>
          </a:xfrm>
        </p:grpSpPr>
        <p:sp>
          <p:nvSpPr>
            <p:cNvPr id="223" name="Freeform 122"/>
            <p:cNvSpPr>
              <a:spLocks noEditPoints="1"/>
            </p:cNvSpPr>
            <p:nvPr/>
          </p:nvSpPr>
          <p:spPr bwMode="auto">
            <a:xfrm>
              <a:off x="10529" y="9601"/>
              <a:ext cx="1135" cy="805"/>
            </a:xfrm>
            <a:custGeom>
              <a:avLst/>
              <a:gdLst>
                <a:gd name="T0" fmla="*/ 178 w 192"/>
                <a:gd name="T1" fmla="*/ 136 h 136"/>
                <a:gd name="T2" fmla="*/ 14 w 192"/>
                <a:gd name="T3" fmla="*/ 136 h 136"/>
                <a:gd name="T4" fmla="*/ 0 w 192"/>
                <a:gd name="T5" fmla="*/ 122 h 136"/>
                <a:gd name="T6" fmla="*/ 0 w 192"/>
                <a:gd name="T7" fmla="*/ 14 h 136"/>
                <a:gd name="T8" fmla="*/ 14 w 192"/>
                <a:gd name="T9" fmla="*/ 0 h 136"/>
                <a:gd name="T10" fmla="*/ 178 w 192"/>
                <a:gd name="T11" fmla="*/ 0 h 136"/>
                <a:gd name="T12" fmla="*/ 192 w 192"/>
                <a:gd name="T13" fmla="*/ 14 h 136"/>
                <a:gd name="T14" fmla="*/ 192 w 192"/>
                <a:gd name="T15" fmla="*/ 122 h 136"/>
                <a:gd name="T16" fmla="*/ 178 w 192"/>
                <a:gd name="T17" fmla="*/ 136 h 136"/>
                <a:gd name="T18" fmla="*/ 14 w 192"/>
                <a:gd name="T19" fmla="*/ 8 h 136"/>
                <a:gd name="T20" fmla="*/ 8 w 192"/>
                <a:gd name="T21" fmla="*/ 14 h 136"/>
                <a:gd name="T22" fmla="*/ 8 w 192"/>
                <a:gd name="T23" fmla="*/ 122 h 136"/>
                <a:gd name="T24" fmla="*/ 14 w 192"/>
                <a:gd name="T25" fmla="*/ 128 h 136"/>
                <a:gd name="T26" fmla="*/ 178 w 192"/>
                <a:gd name="T27" fmla="*/ 128 h 136"/>
                <a:gd name="T28" fmla="*/ 184 w 192"/>
                <a:gd name="T29" fmla="*/ 122 h 136"/>
                <a:gd name="T30" fmla="*/ 184 w 192"/>
                <a:gd name="T31" fmla="*/ 14 h 136"/>
                <a:gd name="T32" fmla="*/ 178 w 192"/>
                <a:gd name="T33" fmla="*/ 8 h 136"/>
                <a:gd name="T34" fmla="*/ 14 w 192"/>
                <a:gd name="T35"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36">
                  <a:moveTo>
                    <a:pt x="178" y="136"/>
                  </a:moveTo>
                  <a:cubicBezTo>
                    <a:pt x="14" y="136"/>
                    <a:pt x="14" y="136"/>
                    <a:pt x="14" y="136"/>
                  </a:cubicBezTo>
                  <a:cubicBezTo>
                    <a:pt x="6" y="136"/>
                    <a:pt x="0" y="130"/>
                    <a:pt x="0" y="122"/>
                  </a:cubicBezTo>
                  <a:cubicBezTo>
                    <a:pt x="0" y="14"/>
                    <a:pt x="0" y="14"/>
                    <a:pt x="0" y="14"/>
                  </a:cubicBezTo>
                  <a:cubicBezTo>
                    <a:pt x="0" y="6"/>
                    <a:pt x="6" y="0"/>
                    <a:pt x="14" y="0"/>
                  </a:cubicBezTo>
                  <a:cubicBezTo>
                    <a:pt x="178" y="0"/>
                    <a:pt x="178" y="0"/>
                    <a:pt x="178" y="0"/>
                  </a:cubicBezTo>
                  <a:cubicBezTo>
                    <a:pt x="186" y="0"/>
                    <a:pt x="192" y="6"/>
                    <a:pt x="192" y="14"/>
                  </a:cubicBezTo>
                  <a:cubicBezTo>
                    <a:pt x="192" y="122"/>
                    <a:pt x="192" y="122"/>
                    <a:pt x="192" y="122"/>
                  </a:cubicBezTo>
                  <a:cubicBezTo>
                    <a:pt x="192" y="130"/>
                    <a:pt x="186" y="136"/>
                    <a:pt x="178" y="136"/>
                  </a:cubicBezTo>
                  <a:close/>
                  <a:moveTo>
                    <a:pt x="14" y="8"/>
                  </a:moveTo>
                  <a:cubicBezTo>
                    <a:pt x="11" y="8"/>
                    <a:pt x="8" y="11"/>
                    <a:pt x="8" y="14"/>
                  </a:cubicBezTo>
                  <a:cubicBezTo>
                    <a:pt x="8" y="122"/>
                    <a:pt x="8" y="122"/>
                    <a:pt x="8" y="122"/>
                  </a:cubicBezTo>
                  <a:cubicBezTo>
                    <a:pt x="8" y="125"/>
                    <a:pt x="11" y="128"/>
                    <a:pt x="14" y="128"/>
                  </a:cubicBezTo>
                  <a:cubicBezTo>
                    <a:pt x="178" y="128"/>
                    <a:pt x="178" y="128"/>
                    <a:pt x="178" y="128"/>
                  </a:cubicBezTo>
                  <a:cubicBezTo>
                    <a:pt x="181" y="128"/>
                    <a:pt x="184" y="125"/>
                    <a:pt x="184" y="122"/>
                  </a:cubicBezTo>
                  <a:cubicBezTo>
                    <a:pt x="184" y="14"/>
                    <a:pt x="184" y="14"/>
                    <a:pt x="184" y="14"/>
                  </a:cubicBezTo>
                  <a:cubicBezTo>
                    <a:pt x="184" y="11"/>
                    <a:pt x="181" y="8"/>
                    <a:pt x="178" y="8"/>
                  </a:cubicBezTo>
                  <a:lnTo>
                    <a:pt x="14" y="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4" name="Freeform 123"/>
            <p:cNvSpPr/>
            <p:nvPr/>
          </p:nvSpPr>
          <p:spPr bwMode="auto">
            <a:xfrm>
              <a:off x="10554" y="9696"/>
              <a:ext cx="1088" cy="48"/>
            </a:xfrm>
            <a:custGeom>
              <a:avLst/>
              <a:gdLst>
                <a:gd name="T0" fmla="*/ 180 w 184"/>
                <a:gd name="T1" fmla="*/ 8 h 8"/>
                <a:gd name="T2" fmla="*/ 4 w 184"/>
                <a:gd name="T3" fmla="*/ 8 h 8"/>
                <a:gd name="T4" fmla="*/ 0 w 184"/>
                <a:gd name="T5" fmla="*/ 4 h 8"/>
                <a:gd name="T6" fmla="*/ 4 w 184"/>
                <a:gd name="T7" fmla="*/ 0 h 8"/>
                <a:gd name="T8" fmla="*/ 180 w 184"/>
                <a:gd name="T9" fmla="*/ 0 h 8"/>
                <a:gd name="T10" fmla="*/ 184 w 184"/>
                <a:gd name="T11" fmla="*/ 4 h 8"/>
                <a:gd name="T12" fmla="*/ 180 w 1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4" h="8">
                  <a:moveTo>
                    <a:pt x="180" y="8"/>
                  </a:moveTo>
                  <a:cubicBezTo>
                    <a:pt x="4" y="8"/>
                    <a:pt x="4" y="8"/>
                    <a:pt x="4" y="8"/>
                  </a:cubicBezTo>
                  <a:cubicBezTo>
                    <a:pt x="2" y="8"/>
                    <a:pt x="0" y="6"/>
                    <a:pt x="0" y="4"/>
                  </a:cubicBezTo>
                  <a:cubicBezTo>
                    <a:pt x="0" y="2"/>
                    <a:pt x="2" y="0"/>
                    <a:pt x="4" y="0"/>
                  </a:cubicBezTo>
                  <a:cubicBezTo>
                    <a:pt x="180" y="0"/>
                    <a:pt x="180" y="0"/>
                    <a:pt x="180" y="0"/>
                  </a:cubicBezTo>
                  <a:cubicBezTo>
                    <a:pt x="182" y="0"/>
                    <a:pt x="184" y="2"/>
                    <a:pt x="184" y="4"/>
                  </a:cubicBezTo>
                  <a:cubicBezTo>
                    <a:pt x="184" y="6"/>
                    <a:pt x="182" y="8"/>
                    <a:pt x="18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5" name="Freeform 124"/>
            <p:cNvSpPr/>
            <p:nvPr/>
          </p:nvSpPr>
          <p:spPr bwMode="auto">
            <a:xfrm>
              <a:off x="10554" y="10216"/>
              <a:ext cx="1088" cy="48"/>
            </a:xfrm>
            <a:custGeom>
              <a:avLst/>
              <a:gdLst>
                <a:gd name="T0" fmla="*/ 180 w 184"/>
                <a:gd name="T1" fmla="*/ 8 h 8"/>
                <a:gd name="T2" fmla="*/ 4 w 184"/>
                <a:gd name="T3" fmla="*/ 8 h 8"/>
                <a:gd name="T4" fmla="*/ 0 w 184"/>
                <a:gd name="T5" fmla="*/ 4 h 8"/>
                <a:gd name="T6" fmla="*/ 4 w 184"/>
                <a:gd name="T7" fmla="*/ 0 h 8"/>
                <a:gd name="T8" fmla="*/ 180 w 184"/>
                <a:gd name="T9" fmla="*/ 0 h 8"/>
                <a:gd name="T10" fmla="*/ 184 w 184"/>
                <a:gd name="T11" fmla="*/ 4 h 8"/>
                <a:gd name="T12" fmla="*/ 180 w 1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4" h="8">
                  <a:moveTo>
                    <a:pt x="180" y="8"/>
                  </a:moveTo>
                  <a:cubicBezTo>
                    <a:pt x="4" y="8"/>
                    <a:pt x="4" y="8"/>
                    <a:pt x="4" y="8"/>
                  </a:cubicBezTo>
                  <a:cubicBezTo>
                    <a:pt x="2" y="8"/>
                    <a:pt x="0" y="6"/>
                    <a:pt x="0" y="4"/>
                  </a:cubicBezTo>
                  <a:cubicBezTo>
                    <a:pt x="0" y="2"/>
                    <a:pt x="2" y="0"/>
                    <a:pt x="4" y="0"/>
                  </a:cubicBezTo>
                  <a:cubicBezTo>
                    <a:pt x="180" y="0"/>
                    <a:pt x="180" y="0"/>
                    <a:pt x="180" y="0"/>
                  </a:cubicBezTo>
                  <a:cubicBezTo>
                    <a:pt x="182" y="0"/>
                    <a:pt x="184" y="2"/>
                    <a:pt x="184" y="4"/>
                  </a:cubicBezTo>
                  <a:cubicBezTo>
                    <a:pt x="184" y="6"/>
                    <a:pt x="182" y="8"/>
                    <a:pt x="18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6" name="Freeform 125"/>
            <p:cNvSpPr>
              <a:spLocks noEditPoints="1"/>
            </p:cNvSpPr>
            <p:nvPr/>
          </p:nvSpPr>
          <p:spPr bwMode="auto">
            <a:xfrm>
              <a:off x="10937" y="10359"/>
              <a:ext cx="333" cy="235"/>
            </a:xfrm>
            <a:custGeom>
              <a:avLst/>
              <a:gdLst>
                <a:gd name="T0" fmla="*/ 52 w 56"/>
                <a:gd name="T1" fmla="*/ 40 h 40"/>
                <a:gd name="T2" fmla="*/ 52 w 56"/>
                <a:gd name="T3" fmla="*/ 40 h 40"/>
                <a:gd name="T4" fmla="*/ 4 w 56"/>
                <a:gd name="T5" fmla="*/ 40 h 40"/>
                <a:gd name="T6" fmla="*/ 1 w 56"/>
                <a:gd name="T7" fmla="*/ 39 h 40"/>
                <a:gd name="T8" fmla="*/ 0 w 56"/>
                <a:gd name="T9" fmla="*/ 35 h 40"/>
                <a:gd name="T10" fmla="*/ 7 w 56"/>
                <a:gd name="T11" fmla="*/ 3 h 40"/>
                <a:gd name="T12" fmla="*/ 11 w 56"/>
                <a:gd name="T13" fmla="*/ 0 h 40"/>
                <a:gd name="T14" fmla="*/ 45 w 56"/>
                <a:gd name="T15" fmla="*/ 0 h 40"/>
                <a:gd name="T16" fmla="*/ 49 w 56"/>
                <a:gd name="T17" fmla="*/ 3 h 40"/>
                <a:gd name="T18" fmla="*/ 55 w 56"/>
                <a:gd name="T19" fmla="*/ 34 h 40"/>
                <a:gd name="T20" fmla="*/ 56 w 56"/>
                <a:gd name="T21" fmla="*/ 36 h 40"/>
                <a:gd name="T22" fmla="*/ 52 w 56"/>
                <a:gd name="T23" fmla="*/ 40 h 40"/>
                <a:gd name="T24" fmla="*/ 9 w 56"/>
                <a:gd name="T25" fmla="*/ 32 h 40"/>
                <a:gd name="T26" fmla="*/ 47 w 56"/>
                <a:gd name="T27" fmla="*/ 32 h 40"/>
                <a:gd name="T28" fmla="*/ 42 w 56"/>
                <a:gd name="T29" fmla="*/ 8 h 40"/>
                <a:gd name="T30" fmla="*/ 14 w 56"/>
                <a:gd name="T31" fmla="*/ 8 h 40"/>
                <a:gd name="T32" fmla="*/ 9 w 56"/>
                <a:gd name="T33"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40">
                  <a:moveTo>
                    <a:pt x="52" y="40"/>
                  </a:moveTo>
                  <a:cubicBezTo>
                    <a:pt x="52" y="40"/>
                    <a:pt x="52" y="40"/>
                    <a:pt x="52" y="40"/>
                  </a:cubicBezTo>
                  <a:cubicBezTo>
                    <a:pt x="4" y="40"/>
                    <a:pt x="4" y="40"/>
                    <a:pt x="4" y="40"/>
                  </a:cubicBezTo>
                  <a:cubicBezTo>
                    <a:pt x="3" y="40"/>
                    <a:pt x="2" y="39"/>
                    <a:pt x="1" y="39"/>
                  </a:cubicBezTo>
                  <a:cubicBezTo>
                    <a:pt x="0" y="38"/>
                    <a:pt x="0" y="36"/>
                    <a:pt x="0" y="35"/>
                  </a:cubicBezTo>
                  <a:cubicBezTo>
                    <a:pt x="7" y="3"/>
                    <a:pt x="7" y="3"/>
                    <a:pt x="7" y="3"/>
                  </a:cubicBezTo>
                  <a:cubicBezTo>
                    <a:pt x="7" y="1"/>
                    <a:pt x="9" y="0"/>
                    <a:pt x="11" y="0"/>
                  </a:cubicBezTo>
                  <a:cubicBezTo>
                    <a:pt x="45" y="0"/>
                    <a:pt x="45" y="0"/>
                    <a:pt x="45" y="0"/>
                  </a:cubicBezTo>
                  <a:cubicBezTo>
                    <a:pt x="47" y="0"/>
                    <a:pt x="48" y="1"/>
                    <a:pt x="49" y="3"/>
                  </a:cubicBezTo>
                  <a:cubicBezTo>
                    <a:pt x="55" y="34"/>
                    <a:pt x="55" y="34"/>
                    <a:pt x="55" y="34"/>
                  </a:cubicBezTo>
                  <a:cubicBezTo>
                    <a:pt x="56" y="35"/>
                    <a:pt x="56" y="35"/>
                    <a:pt x="56" y="36"/>
                  </a:cubicBezTo>
                  <a:cubicBezTo>
                    <a:pt x="56" y="38"/>
                    <a:pt x="54" y="40"/>
                    <a:pt x="52" y="40"/>
                  </a:cubicBezTo>
                  <a:close/>
                  <a:moveTo>
                    <a:pt x="9" y="32"/>
                  </a:moveTo>
                  <a:cubicBezTo>
                    <a:pt x="47" y="32"/>
                    <a:pt x="47" y="32"/>
                    <a:pt x="47" y="32"/>
                  </a:cubicBezTo>
                  <a:cubicBezTo>
                    <a:pt x="42" y="8"/>
                    <a:pt x="42" y="8"/>
                    <a:pt x="42" y="8"/>
                  </a:cubicBezTo>
                  <a:cubicBezTo>
                    <a:pt x="14" y="8"/>
                    <a:pt x="14" y="8"/>
                    <a:pt x="14" y="8"/>
                  </a:cubicBezTo>
                  <a:lnTo>
                    <a:pt x="9" y="3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7" name="Freeform 126"/>
            <p:cNvSpPr/>
            <p:nvPr/>
          </p:nvSpPr>
          <p:spPr bwMode="auto">
            <a:xfrm>
              <a:off x="10884" y="10546"/>
              <a:ext cx="425" cy="48"/>
            </a:xfrm>
            <a:custGeom>
              <a:avLst/>
              <a:gdLst>
                <a:gd name="T0" fmla="*/ 68 w 72"/>
                <a:gd name="T1" fmla="*/ 8 h 8"/>
                <a:gd name="T2" fmla="*/ 4 w 72"/>
                <a:gd name="T3" fmla="*/ 8 h 8"/>
                <a:gd name="T4" fmla="*/ 0 w 72"/>
                <a:gd name="T5" fmla="*/ 4 h 8"/>
                <a:gd name="T6" fmla="*/ 4 w 72"/>
                <a:gd name="T7" fmla="*/ 0 h 8"/>
                <a:gd name="T8" fmla="*/ 68 w 72"/>
                <a:gd name="T9" fmla="*/ 0 h 8"/>
                <a:gd name="T10" fmla="*/ 72 w 72"/>
                <a:gd name="T11" fmla="*/ 4 h 8"/>
                <a:gd name="T12" fmla="*/ 68 w 7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2" h="8">
                  <a:moveTo>
                    <a:pt x="68" y="8"/>
                  </a:moveTo>
                  <a:cubicBezTo>
                    <a:pt x="4" y="8"/>
                    <a:pt x="4" y="8"/>
                    <a:pt x="4" y="8"/>
                  </a:cubicBezTo>
                  <a:cubicBezTo>
                    <a:pt x="2" y="8"/>
                    <a:pt x="0" y="6"/>
                    <a:pt x="0" y="4"/>
                  </a:cubicBezTo>
                  <a:cubicBezTo>
                    <a:pt x="0" y="2"/>
                    <a:pt x="2" y="0"/>
                    <a:pt x="4" y="0"/>
                  </a:cubicBezTo>
                  <a:cubicBezTo>
                    <a:pt x="68" y="0"/>
                    <a:pt x="68" y="0"/>
                    <a:pt x="68" y="0"/>
                  </a:cubicBezTo>
                  <a:cubicBezTo>
                    <a:pt x="70" y="0"/>
                    <a:pt x="72" y="2"/>
                    <a:pt x="72" y="4"/>
                  </a:cubicBezTo>
                  <a:cubicBezTo>
                    <a:pt x="72" y="6"/>
                    <a:pt x="70" y="8"/>
                    <a:pt x="68"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28" name="组合 227"/>
          <p:cNvGrpSpPr/>
          <p:nvPr/>
        </p:nvGrpSpPr>
        <p:grpSpPr>
          <a:xfrm>
            <a:off x="4171315" y="6033453"/>
            <a:ext cx="216535" cy="373380"/>
            <a:chOff x="6179" y="9529"/>
            <a:chExt cx="662" cy="1138"/>
          </a:xfrm>
        </p:grpSpPr>
        <p:sp>
          <p:nvSpPr>
            <p:cNvPr id="229" name="Freeform 127"/>
            <p:cNvSpPr>
              <a:spLocks noEditPoints="1"/>
            </p:cNvSpPr>
            <p:nvPr/>
          </p:nvSpPr>
          <p:spPr bwMode="auto">
            <a:xfrm>
              <a:off x="6179" y="9529"/>
              <a:ext cx="663" cy="1138"/>
            </a:xfrm>
            <a:custGeom>
              <a:avLst/>
              <a:gdLst>
                <a:gd name="T0" fmla="*/ 96 w 112"/>
                <a:gd name="T1" fmla="*/ 192 h 192"/>
                <a:gd name="T2" fmla="*/ 16 w 112"/>
                <a:gd name="T3" fmla="*/ 192 h 192"/>
                <a:gd name="T4" fmla="*/ 0 w 112"/>
                <a:gd name="T5" fmla="*/ 176 h 192"/>
                <a:gd name="T6" fmla="*/ 0 w 112"/>
                <a:gd name="T7" fmla="*/ 16 h 192"/>
                <a:gd name="T8" fmla="*/ 16 w 112"/>
                <a:gd name="T9" fmla="*/ 0 h 192"/>
                <a:gd name="T10" fmla="*/ 96 w 112"/>
                <a:gd name="T11" fmla="*/ 0 h 192"/>
                <a:gd name="T12" fmla="*/ 112 w 112"/>
                <a:gd name="T13" fmla="*/ 16 h 192"/>
                <a:gd name="T14" fmla="*/ 112 w 112"/>
                <a:gd name="T15" fmla="*/ 176 h 192"/>
                <a:gd name="T16" fmla="*/ 96 w 112"/>
                <a:gd name="T17" fmla="*/ 192 h 192"/>
                <a:gd name="T18" fmla="*/ 16 w 112"/>
                <a:gd name="T19" fmla="*/ 8 h 192"/>
                <a:gd name="T20" fmla="*/ 8 w 112"/>
                <a:gd name="T21" fmla="*/ 16 h 192"/>
                <a:gd name="T22" fmla="*/ 8 w 112"/>
                <a:gd name="T23" fmla="*/ 176 h 192"/>
                <a:gd name="T24" fmla="*/ 16 w 112"/>
                <a:gd name="T25" fmla="*/ 184 h 192"/>
                <a:gd name="T26" fmla="*/ 96 w 112"/>
                <a:gd name="T27" fmla="*/ 184 h 192"/>
                <a:gd name="T28" fmla="*/ 104 w 112"/>
                <a:gd name="T29" fmla="*/ 176 h 192"/>
                <a:gd name="T30" fmla="*/ 104 w 112"/>
                <a:gd name="T31" fmla="*/ 16 h 192"/>
                <a:gd name="T32" fmla="*/ 96 w 112"/>
                <a:gd name="T33" fmla="*/ 8 h 192"/>
                <a:gd name="T34" fmla="*/ 16 w 112"/>
                <a:gd name="T35" fmla="*/ 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92">
                  <a:moveTo>
                    <a:pt x="96" y="192"/>
                  </a:moveTo>
                  <a:cubicBezTo>
                    <a:pt x="16" y="192"/>
                    <a:pt x="16" y="192"/>
                    <a:pt x="16" y="192"/>
                  </a:cubicBezTo>
                  <a:cubicBezTo>
                    <a:pt x="7" y="192"/>
                    <a:pt x="0" y="185"/>
                    <a:pt x="0" y="176"/>
                  </a:cubicBezTo>
                  <a:cubicBezTo>
                    <a:pt x="0" y="16"/>
                    <a:pt x="0" y="16"/>
                    <a:pt x="0" y="16"/>
                  </a:cubicBezTo>
                  <a:cubicBezTo>
                    <a:pt x="0" y="7"/>
                    <a:pt x="7" y="0"/>
                    <a:pt x="16" y="0"/>
                  </a:cubicBezTo>
                  <a:cubicBezTo>
                    <a:pt x="96" y="0"/>
                    <a:pt x="96" y="0"/>
                    <a:pt x="96" y="0"/>
                  </a:cubicBezTo>
                  <a:cubicBezTo>
                    <a:pt x="105" y="0"/>
                    <a:pt x="112" y="7"/>
                    <a:pt x="112" y="16"/>
                  </a:cubicBezTo>
                  <a:cubicBezTo>
                    <a:pt x="112" y="176"/>
                    <a:pt x="112" y="176"/>
                    <a:pt x="112" y="176"/>
                  </a:cubicBezTo>
                  <a:cubicBezTo>
                    <a:pt x="112" y="185"/>
                    <a:pt x="105" y="192"/>
                    <a:pt x="96" y="192"/>
                  </a:cubicBezTo>
                  <a:close/>
                  <a:moveTo>
                    <a:pt x="16" y="8"/>
                  </a:moveTo>
                  <a:cubicBezTo>
                    <a:pt x="12" y="8"/>
                    <a:pt x="8" y="12"/>
                    <a:pt x="8" y="16"/>
                  </a:cubicBezTo>
                  <a:cubicBezTo>
                    <a:pt x="8" y="176"/>
                    <a:pt x="8" y="176"/>
                    <a:pt x="8" y="176"/>
                  </a:cubicBezTo>
                  <a:cubicBezTo>
                    <a:pt x="8" y="180"/>
                    <a:pt x="12" y="184"/>
                    <a:pt x="16" y="184"/>
                  </a:cubicBezTo>
                  <a:cubicBezTo>
                    <a:pt x="96" y="184"/>
                    <a:pt x="96" y="184"/>
                    <a:pt x="96" y="184"/>
                  </a:cubicBezTo>
                  <a:cubicBezTo>
                    <a:pt x="100" y="184"/>
                    <a:pt x="104" y="180"/>
                    <a:pt x="104" y="176"/>
                  </a:cubicBezTo>
                  <a:cubicBezTo>
                    <a:pt x="104" y="16"/>
                    <a:pt x="104" y="16"/>
                    <a:pt x="104" y="16"/>
                  </a:cubicBezTo>
                  <a:cubicBezTo>
                    <a:pt x="104" y="12"/>
                    <a:pt x="100" y="8"/>
                    <a:pt x="96" y="8"/>
                  </a:cubicBezTo>
                  <a:lnTo>
                    <a:pt x="16" y="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0" name="Freeform 128"/>
            <p:cNvSpPr/>
            <p:nvPr/>
          </p:nvSpPr>
          <p:spPr bwMode="auto">
            <a:xfrm>
              <a:off x="6204" y="9719"/>
              <a:ext cx="615" cy="48"/>
            </a:xfrm>
            <a:custGeom>
              <a:avLst/>
              <a:gdLst>
                <a:gd name="T0" fmla="*/ 100 w 104"/>
                <a:gd name="T1" fmla="*/ 8 h 8"/>
                <a:gd name="T2" fmla="*/ 4 w 104"/>
                <a:gd name="T3" fmla="*/ 8 h 8"/>
                <a:gd name="T4" fmla="*/ 0 w 104"/>
                <a:gd name="T5" fmla="*/ 4 h 8"/>
                <a:gd name="T6" fmla="*/ 4 w 104"/>
                <a:gd name="T7" fmla="*/ 0 h 8"/>
                <a:gd name="T8" fmla="*/ 100 w 104"/>
                <a:gd name="T9" fmla="*/ 0 h 8"/>
                <a:gd name="T10" fmla="*/ 104 w 104"/>
                <a:gd name="T11" fmla="*/ 4 h 8"/>
                <a:gd name="T12" fmla="*/ 100 w 10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4" h="8">
                  <a:moveTo>
                    <a:pt x="100" y="8"/>
                  </a:moveTo>
                  <a:cubicBezTo>
                    <a:pt x="4" y="8"/>
                    <a:pt x="4" y="8"/>
                    <a:pt x="4" y="8"/>
                  </a:cubicBezTo>
                  <a:cubicBezTo>
                    <a:pt x="2" y="8"/>
                    <a:pt x="0" y="6"/>
                    <a:pt x="0" y="4"/>
                  </a:cubicBezTo>
                  <a:cubicBezTo>
                    <a:pt x="0" y="2"/>
                    <a:pt x="2" y="0"/>
                    <a:pt x="4" y="0"/>
                  </a:cubicBezTo>
                  <a:cubicBezTo>
                    <a:pt x="100" y="0"/>
                    <a:pt x="100" y="0"/>
                    <a:pt x="100" y="0"/>
                  </a:cubicBezTo>
                  <a:cubicBezTo>
                    <a:pt x="102" y="0"/>
                    <a:pt x="104" y="2"/>
                    <a:pt x="104" y="4"/>
                  </a:cubicBezTo>
                  <a:cubicBezTo>
                    <a:pt x="104" y="6"/>
                    <a:pt x="102" y="8"/>
                    <a:pt x="10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1" name="Freeform 129"/>
            <p:cNvSpPr/>
            <p:nvPr/>
          </p:nvSpPr>
          <p:spPr bwMode="auto">
            <a:xfrm>
              <a:off x="6487" y="9624"/>
              <a:ext cx="48" cy="48"/>
            </a:xfrm>
            <a:custGeom>
              <a:avLst/>
              <a:gdLst>
                <a:gd name="T0" fmla="*/ 4 w 8"/>
                <a:gd name="T1" fmla="*/ 8 h 8"/>
                <a:gd name="T2" fmla="*/ 1 w 8"/>
                <a:gd name="T3" fmla="*/ 7 h 8"/>
                <a:gd name="T4" fmla="*/ 0 w 8"/>
                <a:gd name="T5" fmla="*/ 4 h 8"/>
                <a:gd name="T6" fmla="*/ 1 w 8"/>
                <a:gd name="T7" fmla="*/ 1 h 8"/>
                <a:gd name="T8" fmla="*/ 7 w 8"/>
                <a:gd name="T9" fmla="*/ 1 h 8"/>
                <a:gd name="T10" fmla="*/ 8 w 8"/>
                <a:gd name="T11" fmla="*/ 4 h 8"/>
                <a:gd name="T12" fmla="*/ 7 w 8"/>
                <a:gd name="T13" fmla="*/ 7 h 8"/>
                <a:gd name="T14" fmla="*/ 4 w 8"/>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8">
                  <a:moveTo>
                    <a:pt x="4" y="8"/>
                  </a:moveTo>
                  <a:cubicBezTo>
                    <a:pt x="3" y="8"/>
                    <a:pt x="2" y="8"/>
                    <a:pt x="1" y="7"/>
                  </a:cubicBezTo>
                  <a:cubicBezTo>
                    <a:pt x="0" y="6"/>
                    <a:pt x="0" y="5"/>
                    <a:pt x="0" y="4"/>
                  </a:cubicBezTo>
                  <a:cubicBezTo>
                    <a:pt x="0" y="3"/>
                    <a:pt x="0" y="2"/>
                    <a:pt x="1" y="1"/>
                  </a:cubicBezTo>
                  <a:cubicBezTo>
                    <a:pt x="3" y="0"/>
                    <a:pt x="5" y="0"/>
                    <a:pt x="7" y="1"/>
                  </a:cubicBezTo>
                  <a:cubicBezTo>
                    <a:pt x="8" y="2"/>
                    <a:pt x="8" y="3"/>
                    <a:pt x="8" y="4"/>
                  </a:cubicBezTo>
                  <a:cubicBezTo>
                    <a:pt x="8" y="5"/>
                    <a:pt x="8" y="6"/>
                    <a:pt x="7" y="7"/>
                  </a:cubicBezTo>
                  <a:cubicBezTo>
                    <a:pt x="6" y="8"/>
                    <a:pt x="5" y="8"/>
                    <a:pt x="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2" name="Freeform 130"/>
            <p:cNvSpPr/>
            <p:nvPr/>
          </p:nvSpPr>
          <p:spPr bwMode="auto">
            <a:xfrm>
              <a:off x="6439" y="10524"/>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3" name="Freeform 131"/>
            <p:cNvSpPr/>
            <p:nvPr/>
          </p:nvSpPr>
          <p:spPr bwMode="auto">
            <a:xfrm>
              <a:off x="6204" y="10429"/>
              <a:ext cx="615" cy="48"/>
            </a:xfrm>
            <a:custGeom>
              <a:avLst/>
              <a:gdLst>
                <a:gd name="T0" fmla="*/ 100 w 104"/>
                <a:gd name="T1" fmla="*/ 8 h 8"/>
                <a:gd name="T2" fmla="*/ 4 w 104"/>
                <a:gd name="T3" fmla="*/ 8 h 8"/>
                <a:gd name="T4" fmla="*/ 0 w 104"/>
                <a:gd name="T5" fmla="*/ 4 h 8"/>
                <a:gd name="T6" fmla="*/ 4 w 104"/>
                <a:gd name="T7" fmla="*/ 0 h 8"/>
                <a:gd name="T8" fmla="*/ 100 w 104"/>
                <a:gd name="T9" fmla="*/ 0 h 8"/>
                <a:gd name="T10" fmla="*/ 104 w 104"/>
                <a:gd name="T11" fmla="*/ 4 h 8"/>
                <a:gd name="T12" fmla="*/ 100 w 10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4" h="8">
                  <a:moveTo>
                    <a:pt x="100" y="8"/>
                  </a:moveTo>
                  <a:cubicBezTo>
                    <a:pt x="4" y="8"/>
                    <a:pt x="4" y="8"/>
                    <a:pt x="4" y="8"/>
                  </a:cubicBezTo>
                  <a:cubicBezTo>
                    <a:pt x="2" y="8"/>
                    <a:pt x="0" y="6"/>
                    <a:pt x="0" y="4"/>
                  </a:cubicBezTo>
                  <a:cubicBezTo>
                    <a:pt x="0" y="2"/>
                    <a:pt x="2" y="0"/>
                    <a:pt x="4" y="0"/>
                  </a:cubicBezTo>
                  <a:cubicBezTo>
                    <a:pt x="100" y="0"/>
                    <a:pt x="100" y="0"/>
                    <a:pt x="100" y="0"/>
                  </a:cubicBezTo>
                  <a:cubicBezTo>
                    <a:pt x="102" y="0"/>
                    <a:pt x="104" y="2"/>
                    <a:pt x="104" y="4"/>
                  </a:cubicBezTo>
                  <a:cubicBezTo>
                    <a:pt x="104" y="6"/>
                    <a:pt x="102" y="8"/>
                    <a:pt x="10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34" name="组合 233"/>
          <p:cNvGrpSpPr/>
          <p:nvPr/>
        </p:nvGrpSpPr>
        <p:grpSpPr>
          <a:xfrm>
            <a:off x="2622868" y="6053455"/>
            <a:ext cx="233045" cy="333375"/>
            <a:chOff x="3934" y="9576"/>
            <a:chExt cx="711" cy="1017"/>
          </a:xfrm>
        </p:grpSpPr>
        <p:sp>
          <p:nvSpPr>
            <p:cNvPr id="235" name="Freeform 132"/>
            <p:cNvSpPr>
              <a:spLocks noEditPoints="1"/>
            </p:cNvSpPr>
            <p:nvPr/>
          </p:nvSpPr>
          <p:spPr bwMode="auto">
            <a:xfrm>
              <a:off x="3934" y="9979"/>
              <a:ext cx="235" cy="238"/>
            </a:xfrm>
            <a:custGeom>
              <a:avLst/>
              <a:gdLst>
                <a:gd name="T0" fmla="*/ 36 w 40"/>
                <a:gd name="T1" fmla="*/ 40 h 40"/>
                <a:gd name="T2" fmla="*/ 4 w 40"/>
                <a:gd name="T3" fmla="*/ 40 h 40"/>
                <a:gd name="T4" fmla="*/ 0 w 40"/>
                <a:gd name="T5" fmla="*/ 36 h 40"/>
                <a:gd name="T6" fmla="*/ 0 w 40"/>
                <a:gd name="T7" fmla="*/ 4 h 40"/>
                <a:gd name="T8" fmla="*/ 4 w 40"/>
                <a:gd name="T9" fmla="*/ 0 h 40"/>
                <a:gd name="T10" fmla="*/ 36 w 40"/>
                <a:gd name="T11" fmla="*/ 0 h 40"/>
                <a:gd name="T12" fmla="*/ 40 w 40"/>
                <a:gd name="T13" fmla="*/ 4 h 40"/>
                <a:gd name="T14" fmla="*/ 40 w 40"/>
                <a:gd name="T15" fmla="*/ 36 h 40"/>
                <a:gd name="T16" fmla="*/ 36 w 40"/>
                <a:gd name="T17" fmla="*/ 40 h 40"/>
                <a:gd name="T18" fmla="*/ 8 w 40"/>
                <a:gd name="T19" fmla="*/ 32 h 40"/>
                <a:gd name="T20" fmla="*/ 32 w 40"/>
                <a:gd name="T21" fmla="*/ 32 h 40"/>
                <a:gd name="T22" fmla="*/ 32 w 40"/>
                <a:gd name="T23" fmla="*/ 8 h 40"/>
                <a:gd name="T24" fmla="*/ 8 w 40"/>
                <a:gd name="T25" fmla="*/ 8 h 40"/>
                <a:gd name="T26" fmla="*/ 8 w 40"/>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36" y="40"/>
                  </a:moveTo>
                  <a:cubicBezTo>
                    <a:pt x="4" y="40"/>
                    <a:pt x="4" y="40"/>
                    <a:pt x="4" y="40"/>
                  </a:cubicBezTo>
                  <a:cubicBezTo>
                    <a:pt x="2" y="40"/>
                    <a:pt x="0" y="38"/>
                    <a:pt x="0" y="36"/>
                  </a:cubicBezTo>
                  <a:cubicBezTo>
                    <a:pt x="0" y="4"/>
                    <a:pt x="0" y="4"/>
                    <a:pt x="0" y="4"/>
                  </a:cubicBezTo>
                  <a:cubicBezTo>
                    <a:pt x="0" y="2"/>
                    <a:pt x="2" y="0"/>
                    <a:pt x="4" y="0"/>
                  </a:cubicBezTo>
                  <a:cubicBezTo>
                    <a:pt x="36" y="0"/>
                    <a:pt x="36" y="0"/>
                    <a:pt x="36" y="0"/>
                  </a:cubicBezTo>
                  <a:cubicBezTo>
                    <a:pt x="38" y="0"/>
                    <a:pt x="40" y="2"/>
                    <a:pt x="40" y="4"/>
                  </a:cubicBezTo>
                  <a:cubicBezTo>
                    <a:pt x="40" y="36"/>
                    <a:pt x="40" y="36"/>
                    <a:pt x="40" y="36"/>
                  </a:cubicBezTo>
                  <a:cubicBezTo>
                    <a:pt x="40" y="38"/>
                    <a:pt x="38" y="40"/>
                    <a:pt x="36" y="40"/>
                  </a:cubicBezTo>
                  <a:close/>
                  <a:moveTo>
                    <a:pt x="8" y="32"/>
                  </a:moveTo>
                  <a:cubicBezTo>
                    <a:pt x="32" y="32"/>
                    <a:pt x="32" y="32"/>
                    <a:pt x="32" y="32"/>
                  </a:cubicBezTo>
                  <a:cubicBezTo>
                    <a:pt x="32" y="8"/>
                    <a:pt x="32" y="8"/>
                    <a:pt x="32"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6" name="Freeform 133"/>
            <p:cNvSpPr>
              <a:spLocks noEditPoints="1"/>
            </p:cNvSpPr>
            <p:nvPr/>
          </p:nvSpPr>
          <p:spPr bwMode="auto">
            <a:xfrm>
              <a:off x="4407" y="9601"/>
              <a:ext cx="238" cy="235"/>
            </a:xfrm>
            <a:custGeom>
              <a:avLst/>
              <a:gdLst>
                <a:gd name="T0" fmla="*/ 36 w 40"/>
                <a:gd name="T1" fmla="*/ 40 h 40"/>
                <a:gd name="T2" fmla="*/ 4 w 40"/>
                <a:gd name="T3" fmla="*/ 40 h 40"/>
                <a:gd name="T4" fmla="*/ 0 w 40"/>
                <a:gd name="T5" fmla="*/ 36 h 40"/>
                <a:gd name="T6" fmla="*/ 0 w 40"/>
                <a:gd name="T7" fmla="*/ 4 h 40"/>
                <a:gd name="T8" fmla="*/ 4 w 40"/>
                <a:gd name="T9" fmla="*/ 0 h 40"/>
                <a:gd name="T10" fmla="*/ 36 w 40"/>
                <a:gd name="T11" fmla="*/ 0 h 40"/>
                <a:gd name="T12" fmla="*/ 40 w 40"/>
                <a:gd name="T13" fmla="*/ 4 h 40"/>
                <a:gd name="T14" fmla="*/ 40 w 40"/>
                <a:gd name="T15" fmla="*/ 36 h 40"/>
                <a:gd name="T16" fmla="*/ 36 w 40"/>
                <a:gd name="T17" fmla="*/ 40 h 40"/>
                <a:gd name="T18" fmla="*/ 8 w 40"/>
                <a:gd name="T19" fmla="*/ 32 h 40"/>
                <a:gd name="T20" fmla="*/ 32 w 40"/>
                <a:gd name="T21" fmla="*/ 32 h 40"/>
                <a:gd name="T22" fmla="*/ 32 w 40"/>
                <a:gd name="T23" fmla="*/ 8 h 40"/>
                <a:gd name="T24" fmla="*/ 8 w 40"/>
                <a:gd name="T25" fmla="*/ 8 h 40"/>
                <a:gd name="T26" fmla="*/ 8 w 40"/>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36" y="40"/>
                  </a:moveTo>
                  <a:cubicBezTo>
                    <a:pt x="4" y="40"/>
                    <a:pt x="4" y="40"/>
                    <a:pt x="4" y="40"/>
                  </a:cubicBezTo>
                  <a:cubicBezTo>
                    <a:pt x="2" y="40"/>
                    <a:pt x="0" y="38"/>
                    <a:pt x="0" y="36"/>
                  </a:cubicBezTo>
                  <a:cubicBezTo>
                    <a:pt x="0" y="4"/>
                    <a:pt x="0" y="4"/>
                    <a:pt x="0" y="4"/>
                  </a:cubicBezTo>
                  <a:cubicBezTo>
                    <a:pt x="0" y="2"/>
                    <a:pt x="2" y="0"/>
                    <a:pt x="4" y="0"/>
                  </a:cubicBezTo>
                  <a:cubicBezTo>
                    <a:pt x="36" y="0"/>
                    <a:pt x="36" y="0"/>
                    <a:pt x="36" y="0"/>
                  </a:cubicBezTo>
                  <a:cubicBezTo>
                    <a:pt x="38" y="0"/>
                    <a:pt x="40" y="2"/>
                    <a:pt x="40" y="4"/>
                  </a:cubicBezTo>
                  <a:cubicBezTo>
                    <a:pt x="40" y="36"/>
                    <a:pt x="40" y="36"/>
                    <a:pt x="40" y="36"/>
                  </a:cubicBezTo>
                  <a:cubicBezTo>
                    <a:pt x="40" y="38"/>
                    <a:pt x="38" y="40"/>
                    <a:pt x="36" y="40"/>
                  </a:cubicBezTo>
                  <a:close/>
                  <a:moveTo>
                    <a:pt x="8" y="32"/>
                  </a:moveTo>
                  <a:cubicBezTo>
                    <a:pt x="32" y="32"/>
                    <a:pt x="32" y="32"/>
                    <a:pt x="32" y="32"/>
                  </a:cubicBezTo>
                  <a:cubicBezTo>
                    <a:pt x="32" y="8"/>
                    <a:pt x="32" y="8"/>
                    <a:pt x="32"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7" name="Freeform 134"/>
            <p:cNvSpPr>
              <a:spLocks noEditPoints="1"/>
            </p:cNvSpPr>
            <p:nvPr/>
          </p:nvSpPr>
          <p:spPr bwMode="auto">
            <a:xfrm>
              <a:off x="4407" y="10359"/>
              <a:ext cx="238" cy="235"/>
            </a:xfrm>
            <a:custGeom>
              <a:avLst/>
              <a:gdLst>
                <a:gd name="T0" fmla="*/ 36 w 40"/>
                <a:gd name="T1" fmla="*/ 40 h 40"/>
                <a:gd name="T2" fmla="*/ 4 w 40"/>
                <a:gd name="T3" fmla="*/ 40 h 40"/>
                <a:gd name="T4" fmla="*/ 0 w 40"/>
                <a:gd name="T5" fmla="*/ 36 h 40"/>
                <a:gd name="T6" fmla="*/ 0 w 40"/>
                <a:gd name="T7" fmla="*/ 4 h 40"/>
                <a:gd name="T8" fmla="*/ 4 w 40"/>
                <a:gd name="T9" fmla="*/ 0 h 40"/>
                <a:gd name="T10" fmla="*/ 36 w 40"/>
                <a:gd name="T11" fmla="*/ 0 h 40"/>
                <a:gd name="T12" fmla="*/ 40 w 40"/>
                <a:gd name="T13" fmla="*/ 4 h 40"/>
                <a:gd name="T14" fmla="*/ 40 w 40"/>
                <a:gd name="T15" fmla="*/ 36 h 40"/>
                <a:gd name="T16" fmla="*/ 36 w 40"/>
                <a:gd name="T17" fmla="*/ 40 h 40"/>
                <a:gd name="T18" fmla="*/ 8 w 40"/>
                <a:gd name="T19" fmla="*/ 32 h 40"/>
                <a:gd name="T20" fmla="*/ 32 w 40"/>
                <a:gd name="T21" fmla="*/ 32 h 40"/>
                <a:gd name="T22" fmla="*/ 32 w 40"/>
                <a:gd name="T23" fmla="*/ 8 h 40"/>
                <a:gd name="T24" fmla="*/ 8 w 40"/>
                <a:gd name="T25" fmla="*/ 8 h 40"/>
                <a:gd name="T26" fmla="*/ 8 w 40"/>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36" y="40"/>
                  </a:moveTo>
                  <a:cubicBezTo>
                    <a:pt x="4" y="40"/>
                    <a:pt x="4" y="40"/>
                    <a:pt x="4" y="40"/>
                  </a:cubicBezTo>
                  <a:cubicBezTo>
                    <a:pt x="2" y="40"/>
                    <a:pt x="0" y="38"/>
                    <a:pt x="0" y="36"/>
                  </a:cubicBezTo>
                  <a:cubicBezTo>
                    <a:pt x="0" y="4"/>
                    <a:pt x="0" y="4"/>
                    <a:pt x="0" y="4"/>
                  </a:cubicBezTo>
                  <a:cubicBezTo>
                    <a:pt x="0" y="2"/>
                    <a:pt x="2" y="0"/>
                    <a:pt x="4" y="0"/>
                  </a:cubicBezTo>
                  <a:cubicBezTo>
                    <a:pt x="36" y="0"/>
                    <a:pt x="36" y="0"/>
                    <a:pt x="36" y="0"/>
                  </a:cubicBezTo>
                  <a:cubicBezTo>
                    <a:pt x="38" y="0"/>
                    <a:pt x="40" y="2"/>
                    <a:pt x="40" y="4"/>
                  </a:cubicBezTo>
                  <a:cubicBezTo>
                    <a:pt x="40" y="36"/>
                    <a:pt x="40" y="36"/>
                    <a:pt x="40" y="36"/>
                  </a:cubicBezTo>
                  <a:cubicBezTo>
                    <a:pt x="40" y="38"/>
                    <a:pt x="38" y="40"/>
                    <a:pt x="36" y="40"/>
                  </a:cubicBezTo>
                  <a:close/>
                  <a:moveTo>
                    <a:pt x="8" y="32"/>
                  </a:moveTo>
                  <a:cubicBezTo>
                    <a:pt x="32" y="32"/>
                    <a:pt x="32" y="32"/>
                    <a:pt x="32" y="32"/>
                  </a:cubicBezTo>
                  <a:cubicBezTo>
                    <a:pt x="32" y="8"/>
                    <a:pt x="32" y="8"/>
                    <a:pt x="32"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8" name="Rectangle 135"/>
            <p:cNvSpPr>
              <a:spLocks noChangeArrowheads="1"/>
            </p:cNvSpPr>
            <p:nvPr/>
          </p:nvSpPr>
          <p:spPr bwMode="auto">
            <a:xfrm>
              <a:off x="4029" y="10216"/>
              <a:ext cx="48" cy="26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9" name="Rectangle 136"/>
            <p:cNvSpPr>
              <a:spLocks noChangeArrowheads="1"/>
            </p:cNvSpPr>
            <p:nvPr/>
          </p:nvSpPr>
          <p:spPr bwMode="auto">
            <a:xfrm>
              <a:off x="4029" y="9696"/>
              <a:ext cx="48" cy="28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0" name="Freeform 137"/>
            <p:cNvSpPr>
              <a:spLocks noEditPoints="1"/>
            </p:cNvSpPr>
            <p:nvPr/>
          </p:nvSpPr>
          <p:spPr bwMode="auto">
            <a:xfrm>
              <a:off x="3982" y="9576"/>
              <a:ext cx="143" cy="14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8"/>
                  </a:moveTo>
                  <a:cubicBezTo>
                    <a:pt x="10" y="8"/>
                    <a:pt x="8" y="10"/>
                    <a:pt x="8" y="12"/>
                  </a:cubicBezTo>
                  <a:cubicBezTo>
                    <a:pt x="8" y="14"/>
                    <a:pt x="10" y="16"/>
                    <a:pt x="12" y="16"/>
                  </a:cubicBezTo>
                  <a:cubicBezTo>
                    <a:pt x="14" y="16"/>
                    <a:pt x="16" y="14"/>
                    <a:pt x="16" y="12"/>
                  </a:cubicBezTo>
                  <a:cubicBezTo>
                    <a:pt x="16" y="10"/>
                    <a:pt x="14" y="8"/>
                    <a:pt x="12"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1" name="Freeform 138"/>
            <p:cNvSpPr>
              <a:spLocks noEditPoints="1"/>
            </p:cNvSpPr>
            <p:nvPr/>
          </p:nvSpPr>
          <p:spPr bwMode="auto">
            <a:xfrm>
              <a:off x="3982" y="10451"/>
              <a:ext cx="143" cy="143"/>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close/>
                  <a:moveTo>
                    <a:pt x="12" y="8"/>
                  </a:moveTo>
                  <a:cubicBezTo>
                    <a:pt x="10" y="8"/>
                    <a:pt x="8" y="10"/>
                    <a:pt x="8" y="12"/>
                  </a:cubicBezTo>
                  <a:cubicBezTo>
                    <a:pt x="8" y="14"/>
                    <a:pt x="10" y="16"/>
                    <a:pt x="12" y="16"/>
                  </a:cubicBezTo>
                  <a:cubicBezTo>
                    <a:pt x="14" y="16"/>
                    <a:pt x="16" y="14"/>
                    <a:pt x="16" y="12"/>
                  </a:cubicBezTo>
                  <a:cubicBezTo>
                    <a:pt x="16" y="10"/>
                    <a:pt x="14" y="8"/>
                    <a:pt x="12"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2" name="Freeform 139"/>
            <p:cNvSpPr/>
            <p:nvPr/>
          </p:nvSpPr>
          <p:spPr bwMode="auto">
            <a:xfrm>
              <a:off x="4077" y="9696"/>
              <a:ext cx="353" cy="308"/>
            </a:xfrm>
            <a:custGeom>
              <a:avLst/>
              <a:gdLst>
                <a:gd name="T0" fmla="*/ 8 w 60"/>
                <a:gd name="T1" fmla="*/ 52 h 52"/>
                <a:gd name="T2" fmla="*/ 0 w 60"/>
                <a:gd name="T3" fmla="*/ 52 h 52"/>
                <a:gd name="T4" fmla="*/ 60 w 60"/>
                <a:gd name="T5" fmla="*/ 0 h 52"/>
                <a:gd name="T6" fmla="*/ 60 w 60"/>
                <a:gd name="T7" fmla="*/ 8 h 52"/>
                <a:gd name="T8" fmla="*/ 8 w 60"/>
                <a:gd name="T9" fmla="*/ 52 h 52"/>
              </a:gdLst>
              <a:ahLst/>
              <a:cxnLst>
                <a:cxn ang="0">
                  <a:pos x="T0" y="T1"/>
                </a:cxn>
                <a:cxn ang="0">
                  <a:pos x="T2" y="T3"/>
                </a:cxn>
                <a:cxn ang="0">
                  <a:pos x="T4" y="T5"/>
                </a:cxn>
                <a:cxn ang="0">
                  <a:pos x="T6" y="T7"/>
                </a:cxn>
                <a:cxn ang="0">
                  <a:pos x="T8" y="T9"/>
                </a:cxn>
              </a:cxnLst>
              <a:rect l="0" t="0" r="r" b="b"/>
              <a:pathLst>
                <a:path w="60" h="52">
                  <a:moveTo>
                    <a:pt x="8" y="52"/>
                  </a:moveTo>
                  <a:cubicBezTo>
                    <a:pt x="0" y="52"/>
                    <a:pt x="0" y="52"/>
                    <a:pt x="0" y="52"/>
                  </a:cubicBezTo>
                  <a:cubicBezTo>
                    <a:pt x="0" y="23"/>
                    <a:pt x="27" y="0"/>
                    <a:pt x="60" y="0"/>
                  </a:cubicBezTo>
                  <a:cubicBezTo>
                    <a:pt x="60" y="8"/>
                    <a:pt x="60" y="8"/>
                    <a:pt x="60" y="8"/>
                  </a:cubicBezTo>
                  <a:cubicBezTo>
                    <a:pt x="35" y="8"/>
                    <a:pt x="8" y="25"/>
                    <a:pt x="8" y="5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3" name="Freeform 140"/>
            <p:cNvSpPr/>
            <p:nvPr/>
          </p:nvSpPr>
          <p:spPr bwMode="auto">
            <a:xfrm>
              <a:off x="4077" y="10191"/>
              <a:ext cx="353" cy="308"/>
            </a:xfrm>
            <a:custGeom>
              <a:avLst/>
              <a:gdLst>
                <a:gd name="T0" fmla="*/ 60 w 60"/>
                <a:gd name="T1" fmla="*/ 52 h 52"/>
                <a:gd name="T2" fmla="*/ 0 w 60"/>
                <a:gd name="T3" fmla="*/ 0 h 52"/>
                <a:gd name="T4" fmla="*/ 8 w 60"/>
                <a:gd name="T5" fmla="*/ 0 h 52"/>
                <a:gd name="T6" fmla="*/ 60 w 60"/>
                <a:gd name="T7" fmla="*/ 44 h 52"/>
                <a:gd name="T8" fmla="*/ 60 w 60"/>
                <a:gd name="T9" fmla="*/ 52 h 52"/>
              </a:gdLst>
              <a:ahLst/>
              <a:cxnLst>
                <a:cxn ang="0">
                  <a:pos x="T0" y="T1"/>
                </a:cxn>
                <a:cxn ang="0">
                  <a:pos x="T2" y="T3"/>
                </a:cxn>
                <a:cxn ang="0">
                  <a:pos x="T4" y="T5"/>
                </a:cxn>
                <a:cxn ang="0">
                  <a:pos x="T6" y="T7"/>
                </a:cxn>
                <a:cxn ang="0">
                  <a:pos x="T8" y="T9"/>
                </a:cxn>
              </a:cxnLst>
              <a:rect l="0" t="0" r="r" b="b"/>
              <a:pathLst>
                <a:path w="60" h="52">
                  <a:moveTo>
                    <a:pt x="60" y="52"/>
                  </a:moveTo>
                  <a:cubicBezTo>
                    <a:pt x="27" y="52"/>
                    <a:pt x="0" y="29"/>
                    <a:pt x="0" y="0"/>
                  </a:cubicBezTo>
                  <a:cubicBezTo>
                    <a:pt x="8" y="0"/>
                    <a:pt x="8" y="0"/>
                    <a:pt x="8" y="0"/>
                  </a:cubicBezTo>
                  <a:cubicBezTo>
                    <a:pt x="8" y="27"/>
                    <a:pt x="35" y="44"/>
                    <a:pt x="60" y="44"/>
                  </a:cubicBezTo>
                  <a:lnTo>
                    <a:pt x="60" y="5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4" name="组合 243"/>
          <p:cNvGrpSpPr/>
          <p:nvPr/>
        </p:nvGrpSpPr>
        <p:grpSpPr>
          <a:xfrm>
            <a:off x="1214120" y="6053455"/>
            <a:ext cx="333375" cy="333375"/>
            <a:chOff x="1522" y="9624"/>
            <a:chExt cx="1018" cy="1017"/>
          </a:xfrm>
        </p:grpSpPr>
        <p:sp>
          <p:nvSpPr>
            <p:cNvPr id="245" name="Freeform 141"/>
            <p:cNvSpPr>
              <a:spLocks noEditPoints="1"/>
            </p:cNvSpPr>
            <p:nvPr/>
          </p:nvSpPr>
          <p:spPr bwMode="auto">
            <a:xfrm>
              <a:off x="1782" y="9624"/>
              <a:ext cx="758" cy="758"/>
            </a:xfrm>
            <a:custGeom>
              <a:avLst/>
              <a:gdLst>
                <a:gd name="T0" fmla="*/ 20 w 128"/>
                <a:gd name="T1" fmla="*/ 128 h 128"/>
                <a:gd name="T2" fmla="*/ 17 w 128"/>
                <a:gd name="T3" fmla="*/ 127 h 128"/>
                <a:gd name="T4" fmla="*/ 1 w 128"/>
                <a:gd name="T5" fmla="*/ 111 h 128"/>
                <a:gd name="T6" fmla="*/ 0 w 128"/>
                <a:gd name="T7" fmla="*/ 107 h 128"/>
                <a:gd name="T8" fmla="*/ 124 w 128"/>
                <a:gd name="T9" fmla="*/ 0 h 128"/>
                <a:gd name="T10" fmla="*/ 128 w 128"/>
                <a:gd name="T11" fmla="*/ 4 h 128"/>
                <a:gd name="T12" fmla="*/ 21 w 128"/>
                <a:gd name="T13" fmla="*/ 128 h 128"/>
                <a:gd name="T14" fmla="*/ 20 w 128"/>
                <a:gd name="T15" fmla="*/ 128 h 128"/>
                <a:gd name="T16" fmla="*/ 8 w 128"/>
                <a:gd name="T17" fmla="*/ 107 h 128"/>
                <a:gd name="T18" fmla="*/ 21 w 128"/>
                <a:gd name="T19" fmla="*/ 120 h 128"/>
                <a:gd name="T20" fmla="*/ 118 w 128"/>
                <a:gd name="T21" fmla="*/ 10 h 128"/>
                <a:gd name="T22" fmla="*/ 8 w 128"/>
                <a:gd name="T23" fmla="*/ 10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20" y="128"/>
                  </a:moveTo>
                  <a:cubicBezTo>
                    <a:pt x="19" y="128"/>
                    <a:pt x="18" y="128"/>
                    <a:pt x="17" y="127"/>
                  </a:cubicBezTo>
                  <a:cubicBezTo>
                    <a:pt x="1" y="111"/>
                    <a:pt x="1" y="111"/>
                    <a:pt x="1" y="111"/>
                  </a:cubicBezTo>
                  <a:cubicBezTo>
                    <a:pt x="0" y="110"/>
                    <a:pt x="0" y="109"/>
                    <a:pt x="0" y="107"/>
                  </a:cubicBezTo>
                  <a:cubicBezTo>
                    <a:pt x="10" y="52"/>
                    <a:pt x="113" y="0"/>
                    <a:pt x="124" y="0"/>
                  </a:cubicBezTo>
                  <a:cubicBezTo>
                    <a:pt x="126" y="0"/>
                    <a:pt x="128" y="2"/>
                    <a:pt x="128" y="4"/>
                  </a:cubicBezTo>
                  <a:cubicBezTo>
                    <a:pt x="128" y="15"/>
                    <a:pt x="76" y="118"/>
                    <a:pt x="21" y="128"/>
                  </a:cubicBezTo>
                  <a:cubicBezTo>
                    <a:pt x="20" y="128"/>
                    <a:pt x="20" y="128"/>
                    <a:pt x="20" y="128"/>
                  </a:cubicBezTo>
                  <a:close/>
                  <a:moveTo>
                    <a:pt x="8" y="107"/>
                  </a:moveTo>
                  <a:cubicBezTo>
                    <a:pt x="21" y="120"/>
                    <a:pt x="21" y="120"/>
                    <a:pt x="21" y="120"/>
                  </a:cubicBezTo>
                  <a:cubicBezTo>
                    <a:pt x="66" y="110"/>
                    <a:pt x="108" y="34"/>
                    <a:pt x="118" y="10"/>
                  </a:cubicBezTo>
                  <a:cubicBezTo>
                    <a:pt x="94" y="20"/>
                    <a:pt x="18" y="62"/>
                    <a:pt x="8" y="10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6" name="Freeform 142"/>
            <p:cNvSpPr>
              <a:spLocks noEditPoints="1"/>
            </p:cNvSpPr>
            <p:nvPr/>
          </p:nvSpPr>
          <p:spPr bwMode="auto">
            <a:xfrm>
              <a:off x="1522" y="10251"/>
              <a:ext cx="403" cy="390"/>
            </a:xfrm>
            <a:custGeom>
              <a:avLst/>
              <a:gdLst>
                <a:gd name="T0" fmla="*/ 4 w 68"/>
                <a:gd name="T1" fmla="*/ 66 h 66"/>
                <a:gd name="T2" fmla="*/ 0 w 68"/>
                <a:gd name="T3" fmla="*/ 62 h 66"/>
                <a:gd name="T4" fmla="*/ 22 w 68"/>
                <a:gd name="T5" fmla="*/ 7 h 66"/>
                <a:gd name="T6" fmla="*/ 41 w 68"/>
                <a:gd name="T7" fmla="*/ 0 h 66"/>
                <a:gd name="T8" fmla="*/ 59 w 68"/>
                <a:gd name="T9" fmla="*/ 7 h 66"/>
                <a:gd name="T10" fmla="*/ 58 w 68"/>
                <a:gd name="T11" fmla="*/ 43 h 66"/>
                <a:gd name="T12" fmla="*/ 4 w 68"/>
                <a:gd name="T13" fmla="*/ 66 h 66"/>
                <a:gd name="T14" fmla="*/ 41 w 68"/>
                <a:gd name="T15" fmla="*/ 8 h 66"/>
                <a:gd name="T16" fmla="*/ 28 w 68"/>
                <a:gd name="T17" fmla="*/ 13 h 66"/>
                <a:gd name="T18" fmla="*/ 8 w 68"/>
                <a:gd name="T19" fmla="*/ 58 h 66"/>
                <a:gd name="T20" fmla="*/ 52 w 68"/>
                <a:gd name="T21" fmla="*/ 37 h 66"/>
                <a:gd name="T22" fmla="*/ 53 w 68"/>
                <a:gd name="T23" fmla="*/ 13 h 66"/>
                <a:gd name="T24" fmla="*/ 41 w 68"/>
                <a:gd name="T25"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66">
                  <a:moveTo>
                    <a:pt x="4" y="66"/>
                  </a:moveTo>
                  <a:cubicBezTo>
                    <a:pt x="2" y="66"/>
                    <a:pt x="0" y="64"/>
                    <a:pt x="0" y="62"/>
                  </a:cubicBezTo>
                  <a:cubicBezTo>
                    <a:pt x="0" y="47"/>
                    <a:pt x="13" y="17"/>
                    <a:pt x="22" y="7"/>
                  </a:cubicBezTo>
                  <a:cubicBezTo>
                    <a:pt x="27" y="3"/>
                    <a:pt x="34" y="0"/>
                    <a:pt x="41" y="0"/>
                  </a:cubicBezTo>
                  <a:cubicBezTo>
                    <a:pt x="48" y="0"/>
                    <a:pt x="54" y="3"/>
                    <a:pt x="59" y="7"/>
                  </a:cubicBezTo>
                  <a:cubicBezTo>
                    <a:pt x="68" y="17"/>
                    <a:pt x="68" y="33"/>
                    <a:pt x="58" y="43"/>
                  </a:cubicBezTo>
                  <a:cubicBezTo>
                    <a:pt x="49" y="52"/>
                    <a:pt x="21" y="66"/>
                    <a:pt x="4" y="66"/>
                  </a:cubicBezTo>
                  <a:close/>
                  <a:moveTo>
                    <a:pt x="41" y="8"/>
                  </a:moveTo>
                  <a:cubicBezTo>
                    <a:pt x="36" y="8"/>
                    <a:pt x="31" y="10"/>
                    <a:pt x="28" y="13"/>
                  </a:cubicBezTo>
                  <a:cubicBezTo>
                    <a:pt x="22" y="20"/>
                    <a:pt x="10" y="43"/>
                    <a:pt x="8" y="58"/>
                  </a:cubicBezTo>
                  <a:cubicBezTo>
                    <a:pt x="23" y="56"/>
                    <a:pt x="45" y="44"/>
                    <a:pt x="52" y="37"/>
                  </a:cubicBezTo>
                  <a:cubicBezTo>
                    <a:pt x="59" y="30"/>
                    <a:pt x="60" y="19"/>
                    <a:pt x="53" y="13"/>
                  </a:cubicBezTo>
                  <a:cubicBezTo>
                    <a:pt x="50" y="10"/>
                    <a:pt x="46" y="8"/>
                    <a:pt x="41"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7" name="Freeform 143"/>
            <p:cNvSpPr/>
            <p:nvPr/>
          </p:nvSpPr>
          <p:spPr bwMode="auto">
            <a:xfrm>
              <a:off x="1907" y="10034"/>
              <a:ext cx="225" cy="223"/>
            </a:xfrm>
            <a:custGeom>
              <a:avLst/>
              <a:gdLst>
                <a:gd name="T0" fmla="*/ 76 w 90"/>
                <a:gd name="T1" fmla="*/ 89 h 89"/>
                <a:gd name="T2" fmla="*/ 0 w 90"/>
                <a:gd name="T3" fmla="*/ 14 h 89"/>
                <a:gd name="T4" fmla="*/ 14 w 90"/>
                <a:gd name="T5" fmla="*/ 0 h 89"/>
                <a:gd name="T6" fmla="*/ 90 w 90"/>
                <a:gd name="T7" fmla="*/ 75 h 89"/>
                <a:gd name="T8" fmla="*/ 76 w 90"/>
                <a:gd name="T9" fmla="*/ 89 h 89"/>
              </a:gdLst>
              <a:ahLst/>
              <a:cxnLst>
                <a:cxn ang="0">
                  <a:pos x="T0" y="T1"/>
                </a:cxn>
                <a:cxn ang="0">
                  <a:pos x="T2" y="T3"/>
                </a:cxn>
                <a:cxn ang="0">
                  <a:pos x="T4" y="T5"/>
                </a:cxn>
                <a:cxn ang="0">
                  <a:pos x="T6" y="T7"/>
                </a:cxn>
                <a:cxn ang="0">
                  <a:pos x="T8" y="T9"/>
                </a:cxn>
              </a:cxnLst>
              <a:rect l="0" t="0" r="r" b="b"/>
              <a:pathLst>
                <a:path w="90" h="89">
                  <a:moveTo>
                    <a:pt x="76" y="89"/>
                  </a:moveTo>
                  <a:lnTo>
                    <a:pt x="0" y="14"/>
                  </a:lnTo>
                  <a:lnTo>
                    <a:pt x="14" y="0"/>
                  </a:lnTo>
                  <a:lnTo>
                    <a:pt x="90" y="75"/>
                  </a:lnTo>
                  <a:lnTo>
                    <a:pt x="76" y="89"/>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8" name="组合 247"/>
          <p:cNvGrpSpPr/>
          <p:nvPr/>
        </p:nvGrpSpPr>
        <p:grpSpPr>
          <a:xfrm>
            <a:off x="11329670" y="2596833"/>
            <a:ext cx="340995" cy="372745"/>
            <a:chOff x="17384" y="2716"/>
            <a:chExt cx="1042" cy="1138"/>
          </a:xfrm>
        </p:grpSpPr>
        <p:sp>
          <p:nvSpPr>
            <p:cNvPr id="249" name="Freeform 164"/>
            <p:cNvSpPr>
              <a:spLocks noEditPoints="1"/>
            </p:cNvSpPr>
            <p:nvPr/>
          </p:nvSpPr>
          <p:spPr bwMode="auto">
            <a:xfrm>
              <a:off x="17574" y="3284"/>
              <a:ext cx="853" cy="523"/>
            </a:xfrm>
            <a:custGeom>
              <a:avLst/>
              <a:gdLst>
                <a:gd name="T0" fmla="*/ 129 w 144"/>
                <a:gd name="T1" fmla="*/ 88 h 88"/>
                <a:gd name="T2" fmla="*/ 4 w 144"/>
                <a:gd name="T3" fmla="*/ 88 h 88"/>
                <a:gd name="T4" fmla="*/ 0 w 144"/>
                <a:gd name="T5" fmla="*/ 84 h 88"/>
                <a:gd name="T6" fmla="*/ 0 w 144"/>
                <a:gd name="T7" fmla="*/ 4 h 88"/>
                <a:gd name="T8" fmla="*/ 4 w 144"/>
                <a:gd name="T9" fmla="*/ 0 h 88"/>
                <a:gd name="T10" fmla="*/ 129 w 144"/>
                <a:gd name="T11" fmla="*/ 0 h 88"/>
                <a:gd name="T12" fmla="*/ 144 w 144"/>
                <a:gd name="T13" fmla="*/ 14 h 88"/>
                <a:gd name="T14" fmla="*/ 144 w 144"/>
                <a:gd name="T15" fmla="*/ 70 h 88"/>
                <a:gd name="T16" fmla="*/ 129 w 144"/>
                <a:gd name="T17" fmla="*/ 88 h 88"/>
                <a:gd name="T18" fmla="*/ 8 w 144"/>
                <a:gd name="T19" fmla="*/ 80 h 88"/>
                <a:gd name="T20" fmla="*/ 129 w 144"/>
                <a:gd name="T21" fmla="*/ 80 h 88"/>
                <a:gd name="T22" fmla="*/ 136 w 144"/>
                <a:gd name="T23" fmla="*/ 70 h 88"/>
                <a:gd name="T24" fmla="*/ 136 w 144"/>
                <a:gd name="T25" fmla="*/ 14 h 88"/>
                <a:gd name="T26" fmla="*/ 129 w 144"/>
                <a:gd name="T27" fmla="*/ 8 h 88"/>
                <a:gd name="T28" fmla="*/ 8 w 144"/>
                <a:gd name="T29" fmla="*/ 8 h 88"/>
                <a:gd name="T30" fmla="*/ 8 w 144"/>
                <a:gd name="T31"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88">
                  <a:moveTo>
                    <a:pt x="129" y="88"/>
                  </a:moveTo>
                  <a:cubicBezTo>
                    <a:pt x="4" y="88"/>
                    <a:pt x="4" y="88"/>
                    <a:pt x="4" y="88"/>
                  </a:cubicBezTo>
                  <a:cubicBezTo>
                    <a:pt x="2" y="88"/>
                    <a:pt x="0" y="86"/>
                    <a:pt x="0" y="84"/>
                  </a:cubicBezTo>
                  <a:cubicBezTo>
                    <a:pt x="0" y="4"/>
                    <a:pt x="0" y="4"/>
                    <a:pt x="0" y="4"/>
                  </a:cubicBezTo>
                  <a:cubicBezTo>
                    <a:pt x="0" y="2"/>
                    <a:pt x="2" y="0"/>
                    <a:pt x="4" y="0"/>
                  </a:cubicBezTo>
                  <a:cubicBezTo>
                    <a:pt x="129" y="0"/>
                    <a:pt x="129" y="0"/>
                    <a:pt x="129" y="0"/>
                  </a:cubicBezTo>
                  <a:cubicBezTo>
                    <a:pt x="138" y="0"/>
                    <a:pt x="144" y="5"/>
                    <a:pt x="144" y="14"/>
                  </a:cubicBezTo>
                  <a:cubicBezTo>
                    <a:pt x="144" y="70"/>
                    <a:pt x="144" y="70"/>
                    <a:pt x="144" y="70"/>
                  </a:cubicBezTo>
                  <a:cubicBezTo>
                    <a:pt x="144" y="79"/>
                    <a:pt x="138" y="88"/>
                    <a:pt x="129" y="88"/>
                  </a:cubicBezTo>
                  <a:close/>
                  <a:moveTo>
                    <a:pt x="8" y="80"/>
                  </a:moveTo>
                  <a:cubicBezTo>
                    <a:pt x="129" y="80"/>
                    <a:pt x="129" y="80"/>
                    <a:pt x="129" y="80"/>
                  </a:cubicBezTo>
                  <a:cubicBezTo>
                    <a:pt x="133" y="80"/>
                    <a:pt x="136" y="75"/>
                    <a:pt x="136" y="70"/>
                  </a:cubicBezTo>
                  <a:cubicBezTo>
                    <a:pt x="136" y="14"/>
                    <a:pt x="136" y="14"/>
                    <a:pt x="136" y="14"/>
                  </a:cubicBezTo>
                  <a:cubicBezTo>
                    <a:pt x="136" y="11"/>
                    <a:pt x="135" y="8"/>
                    <a:pt x="129" y="8"/>
                  </a:cubicBezTo>
                  <a:cubicBezTo>
                    <a:pt x="8" y="8"/>
                    <a:pt x="8" y="8"/>
                    <a:pt x="8" y="8"/>
                  </a:cubicBezTo>
                  <a:lnTo>
                    <a:pt x="8" y="80"/>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0" name="Freeform 165"/>
            <p:cNvSpPr>
              <a:spLocks noEditPoints="1"/>
            </p:cNvSpPr>
            <p:nvPr/>
          </p:nvSpPr>
          <p:spPr bwMode="auto">
            <a:xfrm>
              <a:off x="17384" y="3214"/>
              <a:ext cx="238" cy="640"/>
            </a:xfrm>
            <a:custGeom>
              <a:avLst/>
              <a:gdLst>
                <a:gd name="T0" fmla="*/ 20 w 40"/>
                <a:gd name="T1" fmla="*/ 108 h 108"/>
                <a:gd name="T2" fmla="*/ 0 w 40"/>
                <a:gd name="T3" fmla="*/ 88 h 108"/>
                <a:gd name="T4" fmla="*/ 0 w 40"/>
                <a:gd name="T5" fmla="*/ 20 h 108"/>
                <a:gd name="T6" fmla="*/ 20 w 40"/>
                <a:gd name="T7" fmla="*/ 0 h 108"/>
                <a:gd name="T8" fmla="*/ 40 w 40"/>
                <a:gd name="T9" fmla="*/ 20 h 108"/>
                <a:gd name="T10" fmla="*/ 40 w 40"/>
                <a:gd name="T11" fmla="*/ 88 h 108"/>
                <a:gd name="T12" fmla="*/ 20 w 40"/>
                <a:gd name="T13" fmla="*/ 108 h 108"/>
                <a:gd name="T14" fmla="*/ 20 w 40"/>
                <a:gd name="T15" fmla="*/ 8 h 108"/>
                <a:gd name="T16" fmla="*/ 8 w 40"/>
                <a:gd name="T17" fmla="*/ 20 h 108"/>
                <a:gd name="T18" fmla="*/ 8 w 40"/>
                <a:gd name="T19" fmla="*/ 88 h 108"/>
                <a:gd name="T20" fmla="*/ 20 w 40"/>
                <a:gd name="T21" fmla="*/ 100 h 108"/>
                <a:gd name="T22" fmla="*/ 32 w 40"/>
                <a:gd name="T23" fmla="*/ 88 h 108"/>
                <a:gd name="T24" fmla="*/ 32 w 40"/>
                <a:gd name="T25" fmla="*/ 20 h 108"/>
                <a:gd name="T26" fmla="*/ 20 w 40"/>
                <a:gd name="T27" fmla="*/ 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08">
                  <a:moveTo>
                    <a:pt x="20" y="108"/>
                  </a:moveTo>
                  <a:cubicBezTo>
                    <a:pt x="9" y="108"/>
                    <a:pt x="0" y="99"/>
                    <a:pt x="0" y="88"/>
                  </a:cubicBezTo>
                  <a:cubicBezTo>
                    <a:pt x="0" y="20"/>
                    <a:pt x="0" y="20"/>
                    <a:pt x="0" y="20"/>
                  </a:cubicBezTo>
                  <a:cubicBezTo>
                    <a:pt x="0" y="9"/>
                    <a:pt x="9" y="0"/>
                    <a:pt x="20" y="0"/>
                  </a:cubicBezTo>
                  <a:cubicBezTo>
                    <a:pt x="31" y="0"/>
                    <a:pt x="40" y="9"/>
                    <a:pt x="40" y="20"/>
                  </a:cubicBezTo>
                  <a:cubicBezTo>
                    <a:pt x="40" y="88"/>
                    <a:pt x="40" y="88"/>
                    <a:pt x="40" y="88"/>
                  </a:cubicBezTo>
                  <a:cubicBezTo>
                    <a:pt x="40" y="99"/>
                    <a:pt x="31" y="108"/>
                    <a:pt x="20" y="108"/>
                  </a:cubicBezTo>
                  <a:close/>
                  <a:moveTo>
                    <a:pt x="20" y="8"/>
                  </a:moveTo>
                  <a:cubicBezTo>
                    <a:pt x="13" y="8"/>
                    <a:pt x="8" y="13"/>
                    <a:pt x="8" y="20"/>
                  </a:cubicBezTo>
                  <a:cubicBezTo>
                    <a:pt x="8" y="88"/>
                    <a:pt x="8" y="88"/>
                    <a:pt x="8" y="88"/>
                  </a:cubicBezTo>
                  <a:cubicBezTo>
                    <a:pt x="8" y="95"/>
                    <a:pt x="13" y="100"/>
                    <a:pt x="20" y="100"/>
                  </a:cubicBezTo>
                  <a:cubicBezTo>
                    <a:pt x="27" y="100"/>
                    <a:pt x="32" y="95"/>
                    <a:pt x="32" y="88"/>
                  </a:cubicBezTo>
                  <a:cubicBezTo>
                    <a:pt x="32" y="20"/>
                    <a:pt x="32" y="20"/>
                    <a:pt x="32" y="20"/>
                  </a:cubicBezTo>
                  <a:cubicBezTo>
                    <a:pt x="32" y="13"/>
                    <a:pt x="27"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1" name="Freeform 166"/>
            <p:cNvSpPr>
              <a:spLocks noEditPoints="1"/>
            </p:cNvSpPr>
            <p:nvPr/>
          </p:nvSpPr>
          <p:spPr bwMode="auto">
            <a:xfrm>
              <a:off x="17717" y="3379"/>
              <a:ext cx="568" cy="190"/>
            </a:xfrm>
            <a:custGeom>
              <a:avLst/>
              <a:gdLst>
                <a:gd name="T0" fmla="*/ 92 w 96"/>
                <a:gd name="T1" fmla="*/ 32 h 32"/>
                <a:gd name="T2" fmla="*/ 4 w 96"/>
                <a:gd name="T3" fmla="*/ 32 h 32"/>
                <a:gd name="T4" fmla="*/ 0 w 96"/>
                <a:gd name="T5" fmla="*/ 28 h 32"/>
                <a:gd name="T6" fmla="*/ 0 w 96"/>
                <a:gd name="T7" fmla="*/ 4 h 32"/>
                <a:gd name="T8" fmla="*/ 4 w 96"/>
                <a:gd name="T9" fmla="*/ 0 h 32"/>
                <a:gd name="T10" fmla="*/ 92 w 96"/>
                <a:gd name="T11" fmla="*/ 0 h 32"/>
                <a:gd name="T12" fmla="*/ 96 w 96"/>
                <a:gd name="T13" fmla="*/ 4 h 32"/>
                <a:gd name="T14" fmla="*/ 96 w 96"/>
                <a:gd name="T15" fmla="*/ 28 h 32"/>
                <a:gd name="T16" fmla="*/ 92 w 96"/>
                <a:gd name="T17" fmla="*/ 32 h 32"/>
                <a:gd name="T18" fmla="*/ 8 w 96"/>
                <a:gd name="T19" fmla="*/ 24 h 32"/>
                <a:gd name="T20" fmla="*/ 88 w 96"/>
                <a:gd name="T21" fmla="*/ 24 h 32"/>
                <a:gd name="T22" fmla="*/ 88 w 96"/>
                <a:gd name="T23" fmla="*/ 8 h 32"/>
                <a:gd name="T24" fmla="*/ 8 w 96"/>
                <a:gd name="T25" fmla="*/ 8 h 32"/>
                <a:gd name="T26" fmla="*/ 8 w 96"/>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32">
                  <a:moveTo>
                    <a:pt x="92" y="32"/>
                  </a:moveTo>
                  <a:cubicBezTo>
                    <a:pt x="4" y="32"/>
                    <a:pt x="4" y="32"/>
                    <a:pt x="4" y="32"/>
                  </a:cubicBezTo>
                  <a:cubicBezTo>
                    <a:pt x="2" y="32"/>
                    <a:pt x="0" y="30"/>
                    <a:pt x="0" y="28"/>
                  </a:cubicBezTo>
                  <a:cubicBezTo>
                    <a:pt x="0" y="4"/>
                    <a:pt x="0" y="4"/>
                    <a:pt x="0" y="4"/>
                  </a:cubicBezTo>
                  <a:cubicBezTo>
                    <a:pt x="0" y="2"/>
                    <a:pt x="2" y="0"/>
                    <a:pt x="4" y="0"/>
                  </a:cubicBezTo>
                  <a:cubicBezTo>
                    <a:pt x="92" y="0"/>
                    <a:pt x="92" y="0"/>
                    <a:pt x="92" y="0"/>
                  </a:cubicBezTo>
                  <a:cubicBezTo>
                    <a:pt x="94" y="0"/>
                    <a:pt x="96" y="2"/>
                    <a:pt x="96" y="4"/>
                  </a:cubicBezTo>
                  <a:cubicBezTo>
                    <a:pt x="96" y="28"/>
                    <a:pt x="96" y="28"/>
                    <a:pt x="96" y="28"/>
                  </a:cubicBezTo>
                  <a:cubicBezTo>
                    <a:pt x="96" y="30"/>
                    <a:pt x="94" y="32"/>
                    <a:pt x="92" y="32"/>
                  </a:cubicBezTo>
                  <a:close/>
                  <a:moveTo>
                    <a:pt x="8" y="24"/>
                  </a:moveTo>
                  <a:cubicBezTo>
                    <a:pt x="88" y="24"/>
                    <a:pt x="88" y="24"/>
                    <a:pt x="88" y="24"/>
                  </a:cubicBezTo>
                  <a:cubicBezTo>
                    <a:pt x="88" y="8"/>
                    <a:pt x="88" y="8"/>
                    <a:pt x="88" y="8"/>
                  </a:cubicBezTo>
                  <a:cubicBezTo>
                    <a:pt x="8" y="8"/>
                    <a:pt x="8" y="8"/>
                    <a:pt x="8" y="8"/>
                  </a:cubicBezTo>
                  <a:lnTo>
                    <a:pt x="8" y="24"/>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2" name="Freeform 167"/>
            <p:cNvSpPr>
              <a:spLocks noEditPoints="1"/>
            </p:cNvSpPr>
            <p:nvPr/>
          </p:nvSpPr>
          <p:spPr bwMode="auto">
            <a:xfrm>
              <a:off x="17669" y="2716"/>
              <a:ext cx="615" cy="615"/>
            </a:xfrm>
            <a:custGeom>
              <a:avLst/>
              <a:gdLst>
                <a:gd name="T0" fmla="*/ 100 w 104"/>
                <a:gd name="T1" fmla="*/ 104 h 104"/>
                <a:gd name="T2" fmla="*/ 4 w 104"/>
                <a:gd name="T3" fmla="*/ 104 h 104"/>
                <a:gd name="T4" fmla="*/ 0 w 104"/>
                <a:gd name="T5" fmla="*/ 100 h 104"/>
                <a:gd name="T6" fmla="*/ 0 w 104"/>
                <a:gd name="T7" fmla="*/ 4 h 104"/>
                <a:gd name="T8" fmla="*/ 4 w 104"/>
                <a:gd name="T9" fmla="*/ 0 h 104"/>
                <a:gd name="T10" fmla="*/ 100 w 104"/>
                <a:gd name="T11" fmla="*/ 0 h 104"/>
                <a:gd name="T12" fmla="*/ 104 w 104"/>
                <a:gd name="T13" fmla="*/ 4 h 104"/>
                <a:gd name="T14" fmla="*/ 104 w 104"/>
                <a:gd name="T15" fmla="*/ 100 h 104"/>
                <a:gd name="T16" fmla="*/ 100 w 104"/>
                <a:gd name="T17" fmla="*/ 104 h 104"/>
                <a:gd name="T18" fmla="*/ 8 w 104"/>
                <a:gd name="T19" fmla="*/ 96 h 104"/>
                <a:gd name="T20" fmla="*/ 96 w 104"/>
                <a:gd name="T21" fmla="*/ 96 h 104"/>
                <a:gd name="T22" fmla="*/ 96 w 104"/>
                <a:gd name="T23" fmla="*/ 8 h 104"/>
                <a:gd name="T24" fmla="*/ 8 w 104"/>
                <a:gd name="T25" fmla="*/ 8 h 104"/>
                <a:gd name="T26" fmla="*/ 8 w 104"/>
                <a:gd name="T2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04">
                  <a:moveTo>
                    <a:pt x="100" y="104"/>
                  </a:moveTo>
                  <a:cubicBezTo>
                    <a:pt x="4" y="104"/>
                    <a:pt x="4" y="104"/>
                    <a:pt x="4" y="104"/>
                  </a:cubicBezTo>
                  <a:cubicBezTo>
                    <a:pt x="2" y="104"/>
                    <a:pt x="0" y="102"/>
                    <a:pt x="0" y="100"/>
                  </a:cubicBezTo>
                  <a:cubicBezTo>
                    <a:pt x="0" y="4"/>
                    <a:pt x="0" y="4"/>
                    <a:pt x="0" y="4"/>
                  </a:cubicBezTo>
                  <a:cubicBezTo>
                    <a:pt x="0" y="2"/>
                    <a:pt x="2" y="0"/>
                    <a:pt x="4" y="0"/>
                  </a:cubicBezTo>
                  <a:cubicBezTo>
                    <a:pt x="100" y="0"/>
                    <a:pt x="100" y="0"/>
                    <a:pt x="100" y="0"/>
                  </a:cubicBezTo>
                  <a:cubicBezTo>
                    <a:pt x="102" y="0"/>
                    <a:pt x="104" y="2"/>
                    <a:pt x="104" y="4"/>
                  </a:cubicBezTo>
                  <a:cubicBezTo>
                    <a:pt x="104" y="100"/>
                    <a:pt x="104" y="100"/>
                    <a:pt x="104" y="100"/>
                  </a:cubicBezTo>
                  <a:cubicBezTo>
                    <a:pt x="104" y="102"/>
                    <a:pt x="102" y="104"/>
                    <a:pt x="100" y="104"/>
                  </a:cubicBezTo>
                  <a:close/>
                  <a:moveTo>
                    <a:pt x="8" y="96"/>
                  </a:moveTo>
                  <a:cubicBezTo>
                    <a:pt x="96" y="96"/>
                    <a:pt x="96" y="96"/>
                    <a:pt x="96" y="96"/>
                  </a:cubicBezTo>
                  <a:cubicBezTo>
                    <a:pt x="96" y="8"/>
                    <a:pt x="96" y="8"/>
                    <a:pt x="96" y="8"/>
                  </a:cubicBezTo>
                  <a:cubicBezTo>
                    <a:pt x="8" y="8"/>
                    <a:pt x="8" y="8"/>
                    <a:pt x="8" y="8"/>
                  </a:cubicBezTo>
                  <a:lnTo>
                    <a:pt x="8" y="96"/>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3" name="Freeform 168"/>
            <p:cNvSpPr/>
            <p:nvPr/>
          </p:nvSpPr>
          <p:spPr bwMode="auto">
            <a:xfrm>
              <a:off x="17787" y="2859"/>
              <a:ext cx="380" cy="48"/>
            </a:xfrm>
            <a:custGeom>
              <a:avLst/>
              <a:gdLst>
                <a:gd name="T0" fmla="*/ 60 w 64"/>
                <a:gd name="T1" fmla="*/ 8 h 8"/>
                <a:gd name="T2" fmla="*/ 4 w 64"/>
                <a:gd name="T3" fmla="*/ 8 h 8"/>
                <a:gd name="T4" fmla="*/ 0 w 64"/>
                <a:gd name="T5" fmla="*/ 4 h 8"/>
                <a:gd name="T6" fmla="*/ 4 w 64"/>
                <a:gd name="T7" fmla="*/ 0 h 8"/>
                <a:gd name="T8" fmla="*/ 60 w 64"/>
                <a:gd name="T9" fmla="*/ 0 h 8"/>
                <a:gd name="T10" fmla="*/ 64 w 64"/>
                <a:gd name="T11" fmla="*/ 4 h 8"/>
                <a:gd name="T12" fmla="*/ 60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60" y="8"/>
                  </a:moveTo>
                  <a:cubicBezTo>
                    <a:pt x="4" y="8"/>
                    <a:pt x="4" y="8"/>
                    <a:pt x="4" y="8"/>
                  </a:cubicBezTo>
                  <a:cubicBezTo>
                    <a:pt x="2" y="8"/>
                    <a:pt x="0" y="6"/>
                    <a:pt x="0" y="4"/>
                  </a:cubicBezTo>
                  <a:cubicBezTo>
                    <a:pt x="0" y="2"/>
                    <a:pt x="2" y="0"/>
                    <a:pt x="4" y="0"/>
                  </a:cubicBezTo>
                  <a:cubicBezTo>
                    <a:pt x="60" y="0"/>
                    <a:pt x="60" y="0"/>
                    <a:pt x="60" y="0"/>
                  </a:cubicBezTo>
                  <a:cubicBezTo>
                    <a:pt x="62" y="0"/>
                    <a:pt x="64" y="2"/>
                    <a:pt x="64" y="4"/>
                  </a:cubicBezTo>
                  <a:cubicBezTo>
                    <a:pt x="64" y="6"/>
                    <a:pt x="62" y="8"/>
                    <a:pt x="6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4" name="Freeform 169"/>
            <p:cNvSpPr/>
            <p:nvPr/>
          </p:nvSpPr>
          <p:spPr bwMode="auto">
            <a:xfrm>
              <a:off x="17787" y="2954"/>
              <a:ext cx="380" cy="48"/>
            </a:xfrm>
            <a:custGeom>
              <a:avLst/>
              <a:gdLst>
                <a:gd name="T0" fmla="*/ 60 w 64"/>
                <a:gd name="T1" fmla="*/ 8 h 8"/>
                <a:gd name="T2" fmla="*/ 4 w 64"/>
                <a:gd name="T3" fmla="*/ 8 h 8"/>
                <a:gd name="T4" fmla="*/ 0 w 64"/>
                <a:gd name="T5" fmla="*/ 4 h 8"/>
                <a:gd name="T6" fmla="*/ 4 w 64"/>
                <a:gd name="T7" fmla="*/ 0 h 8"/>
                <a:gd name="T8" fmla="*/ 60 w 64"/>
                <a:gd name="T9" fmla="*/ 0 h 8"/>
                <a:gd name="T10" fmla="*/ 64 w 64"/>
                <a:gd name="T11" fmla="*/ 4 h 8"/>
                <a:gd name="T12" fmla="*/ 60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60" y="8"/>
                  </a:moveTo>
                  <a:cubicBezTo>
                    <a:pt x="4" y="8"/>
                    <a:pt x="4" y="8"/>
                    <a:pt x="4" y="8"/>
                  </a:cubicBezTo>
                  <a:cubicBezTo>
                    <a:pt x="2" y="8"/>
                    <a:pt x="0" y="6"/>
                    <a:pt x="0" y="4"/>
                  </a:cubicBezTo>
                  <a:cubicBezTo>
                    <a:pt x="0" y="2"/>
                    <a:pt x="2" y="0"/>
                    <a:pt x="4" y="0"/>
                  </a:cubicBezTo>
                  <a:cubicBezTo>
                    <a:pt x="60" y="0"/>
                    <a:pt x="60" y="0"/>
                    <a:pt x="60" y="0"/>
                  </a:cubicBezTo>
                  <a:cubicBezTo>
                    <a:pt x="62" y="0"/>
                    <a:pt x="64" y="2"/>
                    <a:pt x="64" y="4"/>
                  </a:cubicBezTo>
                  <a:cubicBezTo>
                    <a:pt x="64" y="6"/>
                    <a:pt x="62" y="8"/>
                    <a:pt x="6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5" name="Freeform 170"/>
            <p:cNvSpPr/>
            <p:nvPr/>
          </p:nvSpPr>
          <p:spPr bwMode="auto">
            <a:xfrm>
              <a:off x="17787" y="3049"/>
              <a:ext cx="380" cy="48"/>
            </a:xfrm>
            <a:custGeom>
              <a:avLst/>
              <a:gdLst>
                <a:gd name="T0" fmla="*/ 60 w 64"/>
                <a:gd name="T1" fmla="*/ 8 h 8"/>
                <a:gd name="T2" fmla="*/ 4 w 64"/>
                <a:gd name="T3" fmla="*/ 8 h 8"/>
                <a:gd name="T4" fmla="*/ 0 w 64"/>
                <a:gd name="T5" fmla="*/ 4 h 8"/>
                <a:gd name="T6" fmla="*/ 4 w 64"/>
                <a:gd name="T7" fmla="*/ 0 h 8"/>
                <a:gd name="T8" fmla="*/ 60 w 64"/>
                <a:gd name="T9" fmla="*/ 0 h 8"/>
                <a:gd name="T10" fmla="*/ 64 w 64"/>
                <a:gd name="T11" fmla="*/ 4 h 8"/>
                <a:gd name="T12" fmla="*/ 60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60" y="8"/>
                  </a:moveTo>
                  <a:cubicBezTo>
                    <a:pt x="4" y="8"/>
                    <a:pt x="4" y="8"/>
                    <a:pt x="4" y="8"/>
                  </a:cubicBezTo>
                  <a:cubicBezTo>
                    <a:pt x="2" y="8"/>
                    <a:pt x="0" y="6"/>
                    <a:pt x="0" y="4"/>
                  </a:cubicBezTo>
                  <a:cubicBezTo>
                    <a:pt x="0" y="2"/>
                    <a:pt x="2" y="0"/>
                    <a:pt x="4" y="0"/>
                  </a:cubicBezTo>
                  <a:cubicBezTo>
                    <a:pt x="60" y="0"/>
                    <a:pt x="60" y="0"/>
                    <a:pt x="60" y="0"/>
                  </a:cubicBezTo>
                  <a:cubicBezTo>
                    <a:pt x="62" y="0"/>
                    <a:pt x="64" y="2"/>
                    <a:pt x="64" y="4"/>
                  </a:cubicBezTo>
                  <a:cubicBezTo>
                    <a:pt x="64" y="6"/>
                    <a:pt x="62" y="8"/>
                    <a:pt x="6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6" name="Freeform 171"/>
            <p:cNvSpPr/>
            <p:nvPr/>
          </p:nvSpPr>
          <p:spPr bwMode="auto">
            <a:xfrm>
              <a:off x="17787" y="3144"/>
              <a:ext cx="380" cy="48"/>
            </a:xfrm>
            <a:custGeom>
              <a:avLst/>
              <a:gdLst>
                <a:gd name="T0" fmla="*/ 60 w 64"/>
                <a:gd name="T1" fmla="*/ 8 h 8"/>
                <a:gd name="T2" fmla="*/ 4 w 64"/>
                <a:gd name="T3" fmla="*/ 8 h 8"/>
                <a:gd name="T4" fmla="*/ 0 w 64"/>
                <a:gd name="T5" fmla="*/ 4 h 8"/>
                <a:gd name="T6" fmla="*/ 4 w 64"/>
                <a:gd name="T7" fmla="*/ 0 h 8"/>
                <a:gd name="T8" fmla="*/ 60 w 64"/>
                <a:gd name="T9" fmla="*/ 0 h 8"/>
                <a:gd name="T10" fmla="*/ 64 w 64"/>
                <a:gd name="T11" fmla="*/ 4 h 8"/>
                <a:gd name="T12" fmla="*/ 60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60" y="8"/>
                  </a:moveTo>
                  <a:cubicBezTo>
                    <a:pt x="4" y="8"/>
                    <a:pt x="4" y="8"/>
                    <a:pt x="4" y="8"/>
                  </a:cubicBezTo>
                  <a:cubicBezTo>
                    <a:pt x="2" y="8"/>
                    <a:pt x="0" y="6"/>
                    <a:pt x="0" y="4"/>
                  </a:cubicBezTo>
                  <a:cubicBezTo>
                    <a:pt x="0" y="2"/>
                    <a:pt x="2" y="0"/>
                    <a:pt x="4" y="0"/>
                  </a:cubicBezTo>
                  <a:cubicBezTo>
                    <a:pt x="60" y="0"/>
                    <a:pt x="60" y="0"/>
                    <a:pt x="60" y="0"/>
                  </a:cubicBezTo>
                  <a:cubicBezTo>
                    <a:pt x="62" y="0"/>
                    <a:pt x="64" y="2"/>
                    <a:pt x="64" y="4"/>
                  </a:cubicBezTo>
                  <a:cubicBezTo>
                    <a:pt x="64" y="6"/>
                    <a:pt x="62" y="8"/>
                    <a:pt x="6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7" name="组合 256"/>
          <p:cNvGrpSpPr/>
          <p:nvPr/>
        </p:nvGrpSpPr>
        <p:grpSpPr>
          <a:xfrm>
            <a:off x="8335963" y="2596833"/>
            <a:ext cx="371475" cy="372745"/>
            <a:chOff x="12799" y="2716"/>
            <a:chExt cx="1136" cy="1138"/>
          </a:xfrm>
        </p:grpSpPr>
        <p:sp>
          <p:nvSpPr>
            <p:cNvPr id="258" name="Freeform 172"/>
            <p:cNvSpPr>
              <a:spLocks noEditPoints="1"/>
            </p:cNvSpPr>
            <p:nvPr/>
          </p:nvSpPr>
          <p:spPr bwMode="auto">
            <a:xfrm>
              <a:off x="12799" y="2859"/>
              <a:ext cx="283" cy="995"/>
            </a:xfrm>
            <a:custGeom>
              <a:avLst/>
              <a:gdLst>
                <a:gd name="T0" fmla="*/ 24 w 48"/>
                <a:gd name="T1" fmla="*/ 168 h 168"/>
                <a:gd name="T2" fmla="*/ 0 w 48"/>
                <a:gd name="T3" fmla="*/ 144 h 168"/>
                <a:gd name="T4" fmla="*/ 0 w 48"/>
                <a:gd name="T5" fmla="*/ 14 h 168"/>
                <a:gd name="T6" fmla="*/ 17 w 48"/>
                <a:gd name="T7" fmla="*/ 0 h 168"/>
                <a:gd name="T8" fmla="*/ 44 w 48"/>
                <a:gd name="T9" fmla="*/ 0 h 168"/>
                <a:gd name="T10" fmla="*/ 48 w 48"/>
                <a:gd name="T11" fmla="*/ 4 h 168"/>
                <a:gd name="T12" fmla="*/ 48 w 48"/>
                <a:gd name="T13" fmla="*/ 144 h 168"/>
                <a:gd name="T14" fmla="*/ 24 w 48"/>
                <a:gd name="T15" fmla="*/ 168 h 168"/>
                <a:gd name="T16" fmla="*/ 17 w 48"/>
                <a:gd name="T17" fmla="*/ 8 h 168"/>
                <a:gd name="T18" fmla="*/ 8 w 48"/>
                <a:gd name="T19" fmla="*/ 14 h 168"/>
                <a:gd name="T20" fmla="*/ 8 w 48"/>
                <a:gd name="T21" fmla="*/ 144 h 168"/>
                <a:gd name="T22" fmla="*/ 24 w 48"/>
                <a:gd name="T23" fmla="*/ 160 h 168"/>
                <a:gd name="T24" fmla="*/ 40 w 48"/>
                <a:gd name="T25" fmla="*/ 144 h 168"/>
                <a:gd name="T26" fmla="*/ 40 w 48"/>
                <a:gd name="T27" fmla="*/ 8 h 168"/>
                <a:gd name="T28" fmla="*/ 17 w 48"/>
                <a:gd name="T29"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168">
                  <a:moveTo>
                    <a:pt x="24" y="168"/>
                  </a:moveTo>
                  <a:cubicBezTo>
                    <a:pt x="11" y="168"/>
                    <a:pt x="0" y="157"/>
                    <a:pt x="0" y="144"/>
                  </a:cubicBezTo>
                  <a:cubicBezTo>
                    <a:pt x="0" y="14"/>
                    <a:pt x="0" y="14"/>
                    <a:pt x="0" y="14"/>
                  </a:cubicBezTo>
                  <a:cubicBezTo>
                    <a:pt x="0" y="5"/>
                    <a:pt x="9" y="0"/>
                    <a:pt x="17" y="0"/>
                  </a:cubicBezTo>
                  <a:cubicBezTo>
                    <a:pt x="44" y="0"/>
                    <a:pt x="44" y="0"/>
                    <a:pt x="44" y="0"/>
                  </a:cubicBezTo>
                  <a:cubicBezTo>
                    <a:pt x="46" y="0"/>
                    <a:pt x="48" y="2"/>
                    <a:pt x="48" y="4"/>
                  </a:cubicBezTo>
                  <a:cubicBezTo>
                    <a:pt x="48" y="144"/>
                    <a:pt x="48" y="144"/>
                    <a:pt x="48" y="144"/>
                  </a:cubicBezTo>
                  <a:cubicBezTo>
                    <a:pt x="48" y="157"/>
                    <a:pt x="37" y="168"/>
                    <a:pt x="24" y="168"/>
                  </a:cubicBezTo>
                  <a:close/>
                  <a:moveTo>
                    <a:pt x="17" y="8"/>
                  </a:moveTo>
                  <a:cubicBezTo>
                    <a:pt x="14" y="8"/>
                    <a:pt x="8" y="9"/>
                    <a:pt x="8" y="14"/>
                  </a:cubicBezTo>
                  <a:cubicBezTo>
                    <a:pt x="8" y="144"/>
                    <a:pt x="8" y="144"/>
                    <a:pt x="8" y="144"/>
                  </a:cubicBezTo>
                  <a:cubicBezTo>
                    <a:pt x="8" y="153"/>
                    <a:pt x="15" y="160"/>
                    <a:pt x="24" y="160"/>
                  </a:cubicBezTo>
                  <a:cubicBezTo>
                    <a:pt x="33" y="160"/>
                    <a:pt x="40" y="153"/>
                    <a:pt x="40" y="144"/>
                  </a:cubicBezTo>
                  <a:cubicBezTo>
                    <a:pt x="40" y="8"/>
                    <a:pt x="40" y="8"/>
                    <a:pt x="40" y="8"/>
                  </a:cubicBezTo>
                  <a:lnTo>
                    <a:pt x="17" y="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9" name="Freeform 173"/>
            <p:cNvSpPr/>
            <p:nvPr/>
          </p:nvSpPr>
          <p:spPr bwMode="auto">
            <a:xfrm>
              <a:off x="13154" y="3049"/>
              <a:ext cx="283"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0" name="Freeform 174"/>
            <p:cNvSpPr/>
            <p:nvPr/>
          </p:nvSpPr>
          <p:spPr bwMode="auto">
            <a:xfrm>
              <a:off x="13154" y="2906"/>
              <a:ext cx="283"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1" name="Freeform 175"/>
            <p:cNvSpPr/>
            <p:nvPr/>
          </p:nvSpPr>
          <p:spPr bwMode="auto">
            <a:xfrm>
              <a:off x="13532" y="2906"/>
              <a:ext cx="285"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2" name="Freeform 176"/>
            <p:cNvSpPr/>
            <p:nvPr/>
          </p:nvSpPr>
          <p:spPr bwMode="auto">
            <a:xfrm>
              <a:off x="13154" y="3191"/>
              <a:ext cx="283"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3" name="Freeform 177"/>
            <p:cNvSpPr/>
            <p:nvPr/>
          </p:nvSpPr>
          <p:spPr bwMode="auto">
            <a:xfrm>
              <a:off x="13154" y="3331"/>
              <a:ext cx="283"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4" name="Freeform 178"/>
            <p:cNvSpPr>
              <a:spLocks noEditPoints="1"/>
            </p:cNvSpPr>
            <p:nvPr/>
          </p:nvSpPr>
          <p:spPr bwMode="auto">
            <a:xfrm>
              <a:off x="13509" y="3049"/>
              <a:ext cx="330" cy="330"/>
            </a:xfrm>
            <a:custGeom>
              <a:avLst/>
              <a:gdLst>
                <a:gd name="T0" fmla="*/ 52 w 56"/>
                <a:gd name="T1" fmla="*/ 56 h 56"/>
                <a:gd name="T2" fmla="*/ 4 w 56"/>
                <a:gd name="T3" fmla="*/ 56 h 56"/>
                <a:gd name="T4" fmla="*/ 0 w 56"/>
                <a:gd name="T5" fmla="*/ 52 h 56"/>
                <a:gd name="T6" fmla="*/ 0 w 56"/>
                <a:gd name="T7" fmla="*/ 4 h 56"/>
                <a:gd name="T8" fmla="*/ 4 w 56"/>
                <a:gd name="T9" fmla="*/ 0 h 56"/>
                <a:gd name="T10" fmla="*/ 52 w 56"/>
                <a:gd name="T11" fmla="*/ 0 h 56"/>
                <a:gd name="T12" fmla="*/ 56 w 56"/>
                <a:gd name="T13" fmla="*/ 4 h 56"/>
                <a:gd name="T14" fmla="*/ 56 w 56"/>
                <a:gd name="T15" fmla="*/ 52 h 56"/>
                <a:gd name="T16" fmla="*/ 52 w 56"/>
                <a:gd name="T17" fmla="*/ 56 h 56"/>
                <a:gd name="T18" fmla="*/ 8 w 56"/>
                <a:gd name="T19" fmla="*/ 48 h 56"/>
                <a:gd name="T20" fmla="*/ 48 w 56"/>
                <a:gd name="T21" fmla="*/ 48 h 56"/>
                <a:gd name="T22" fmla="*/ 48 w 56"/>
                <a:gd name="T23" fmla="*/ 8 h 56"/>
                <a:gd name="T24" fmla="*/ 8 w 56"/>
                <a:gd name="T25" fmla="*/ 8 h 56"/>
                <a:gd name="T26" fmla="*/ 8 w 56"/>
                <a:gd name="T27" fmla="*/ 4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6">
                  <a:moveTo>
                    <a:pt x="52" y="56"/>
                  </a:moveTo>
                  <a:cubicBezTo>
                    <a:pt x="4" y="56"/>
                    <a:pt x="4" y="56"/>
                    <a:pt x="4" y="56"/>
                  </a:cubicBezTo>
                  <a:cubicBezTo>
                    <a:pt x="2" y="56"/>
                    <a:pt x="0" y="54"/>
                    <a:pt x="0" y="52"/>
                  </a:cubicBezTo>
                  <a:cubicBezTo>
                    <a:pt x="0" y="4"/>
                    <a:pt x="0" y="4"/>
                    <a:pt x="0" y="4"/>
                  </a:cubicBezTo>
                  <a:cubicBezTo>
                    <a:pt x="0" y="2"/>
                    <a:pt x="2" y="0"/>
                    <a:pt x="4" y="0"/>
                  </a:cubicBezTo>
                  <a:cubicBezTo>
                    <a:pt x="52" y="0"/>
                    <a:pt x="52" y="0"/>
                    <a:pt x="52" y="0"/>
                  </a:cubicBezTo>
                  <a:cubicBezTo>
                    <a:pt x="54" y="0"/>
                    <a:pt x="56" y="2"/>
                    <a:pt x="56" y="4"/>
                  </a:cubicBezTo>
                  <a:cubicBezTo>
                    <a:pt x="56" y="52"/>
                    <a:pt x="56" y="52"/>
                    <a:pt x="56" y="52"/>
                  </a:cubicBezTo>
                  <a:cubicBezTo>
                    <a:pt x="56" y="54"/>
                    <a:pt x="54" y="56"/>
                    <a:pt x="52" y="56"/>
                  </a:cubicBezTo>
                  <a:close/>
                  <a:moveTo>
                    <a:pt x="8" y="48"/>
                  </a:moveTo>
                  <a:cubicBezTo>
                    <a:pt x="48" y="48"/>
                    <a:pt x="48" y="48"/>
                    <a:pt x="48" y="48"/>
                  </a:cubicBezTo>
                  <a:cubicBezTo>
                    <a:pt x="48" y="8"/>
                    <a:pt x="48" y="8"/>
                    <a:pt x="48" y="8"/>
                  </a:cubicBezTo>
                  <a:cubicBezTo>
                    <a:pt x="8" y="8"/>
                    <a:pt x="8" y="8"/>
                    <a:pt x="8" y="8"/>
                  </a:cubicBezTo>
                  <a:lnTo>
                    <a:pt x="8" y="4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5" name="Freeform 179"/>
            <p:cNvSpPr/>
            <p:nvPr/>
          </p:nvSpPr>
          <p:spPr bwMode="auto">
            <a:xfrm>
              <a:off x="13154" y="3474"/>
              <a:ext cx="283"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6" name="Freeform 180"/>
            <p:cNvSpPr/>
            <p:nvPr/>
          </p:nvSpPr>
          <p:spPr bwMode="auto">
            <a:xfrm>
              <a:off x="13532" y="3474"/>
              <a:ext cx="285"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7" name="Freeform 181"/>
            <p:cNvSpPr/>
            <p:nvPr/>
          </p:nvSpPr>
          <p:spPr bwMode="auto">
            <a:xfrm>
              <a:off x="13154" y="3616"/>
              <a:ext cx="283"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8" name="Freeform 182"/>
            <p:cNvSpPr/>
            <p:nvPr/>
          </p:nvSpPr>
          <p:spPr bwMode="auto">
            <a:xfrm>
              <a:off x="13532" y="3616"/>
              <a:ext cx="285" cy="48"/>
            </a:xfrm>
            <a:custGeom>
              <a:avLst/>
              <a:gdLst>
                <a:gd name="T0" fmla="*/ 44 w 48"/>
                <a:gd name="T1" fmla="*/ 8 h 8"/>
                <a:gd name="T2" fmla="*/ 4 w 48"/>
                <a:gd name="T3" fmla="*/ 8 h 8"/>
                <a:gd name="T4" fmla="*/ 0 w 48"/>
                <a:gd name="T5" fmla="*/ 4 h 8"/>
                <a:gd name="T6" fmla="*/ 4 w 48"/>
                <a:gd name="T7" fmla="*/ 0 h 8"/>
                <a:gd name="T8" fmla="*/ 44 w 48"/>
                <a:gd name="T9" fmla="*/ 0 h 8"/>
                <a:gd name="T10" fmla="*/ 48 w 48"/>
                <a:gd name="T11" fmla="*/ 4 h 8"/>
                <a:gd name="T12" fmla="*/ 44 w 4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8" h="8">
                  <a:moveTo>
                    <a:pt x="44" y="8"/>
                  </a:moveTo>
                  <a:cubicBezTo>
                    <a:pt x="4" y="8"/>
                    <a:pt x="4" y="8"/>
                    <a:pt x="4" y="8"/>
                  </a:cubicBezTo>
                  <a:cubicBezTo>
                    <a:pt x="2" y="8"/>
                    <a:pt x="0" y="6"/>
                    <a:pt x="0" y="4"/>
                  </a:cubicBezTo>
                  <a:cubicBezTo>
                    <a:pt x="0" y="2"/>
                    <a:pt x="2" y="0"/>
                    <a:pt x="4" y="0"/>
                  </a:cubicBezTo>
                  <a:cubicBezTo>
                    <a:pt x="44" y="0"/>
                    <a:pt x="44" y="0"/>
                    <a:pt x="44" y="0"/>
                  </a:cubicBezTo>
                  <a:cubicBezTo>
                    <a:pt x="46" y="0"/>
                    <a:pt x="48" y="2"/>
                    <a:pt x="48" y="4"/>
                  </a:cubicBezTo>
                  <a:cubicBezTo>
                    <a:pt x="48" y="6"/>
                    <a:pt x="46" y="8"/>
                    <a:pt x="4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9" name="Freeform 183"/>
            <p:cNvSpPr/>
            <p:nvPr/>
          </p:nvSpPr>
          <p:spPr bwMode="auto">
            <a:xfrm>
              <a:off x="12917" y="2716"/>
              <a:ext cx="1018" cy="1138"/>
            </a:xfrm>
            <a:custGeom>
              <a:avLst/>
              <a:gdLst>
                <a:gd name="T0" fmla="*/ 157 w 172"/>
                <a:gd name="T1" fmla="*/ 192 h 192"/>
                <a:gd name="T2" fmla="*/ 4 w 172"/>
                <a:gd name="T3" fmla="*/ 192 h 192"/>
                <a:gd name="T4" fmla="*/ 0 w 172"/>
                <a:gd name="T5" fmla="*/ 188 h 192"/>
                <a:gd name="T6" fmla="*/ 4 w 172"/>
                <a:gd name="T7" fmla="*/ 184 h 192"/>
                <a:gd name="T8" fmla="*/ 157 w 172"/>
                <a:gd name="T9" fmla="*/ 184 h 192"/>
                <a:gd name="T10" fmla="*/ 164 w 172"/>
                <a:gd name="T11" fmla="*/ 174 h 192"/>
                <a:gd name="T12" fmla="*/ 164 w 172"/>
                <a:gd name="T13" fmla="*/ 14 h 192"/>
                <a:gd name="T14" fmla="*/ 157 w 172"/>
                <a:gd name="T15" fmla="*/ 8 h 192"/>
                <a:gd name="T16" fmla="*/ 37 w 172"/>
                <a:gd name="T17" fmla="*/ 8 h 192"/>
                <a:gd name="T18" fmla="*/ 28 w 172"/>
                <a:gd name="T19" fmla="*/ 14 h 192"/>
                <a:gd name="T20" fmla="*/ 28 w 172"/>
                <a:gd name="T21" fmla="*/ 168 h 192"/>
                <a:gd name="T22" fmla="*/ 24 w 172"/>
                <a:gd name="T23" fmla="*/ 172 h 192"/>
                <a:gd name="T24" fmla="*/ 20 w 172"/>
                <a:gd name="T25" fmla="*/ 168 h 192"/>
                <a:gd name="T26" fmla="*/ 20 w 172"/>
                <a:gd name="T27" fmla="*/ 14 h 192"/>
                <a:gd name="T28" fmla="*/ 37 w 172"/>
                <a:gd name="T29" fmla="*/ 0 h 192"/>
                <a:gd name="T30" fmla="*/ 157 w 172"/>
                <a:gd name="T31" fmla="*/ 0 h 192"/>
                <a:gd name="T32" fmla="*/ 172 w 172"/>
                <a:gd name="T33" fmla="*/ 14 h 192"/>
                <a:gd name="T34" fmla="*/ 172 w 172"/>
                <a:gd name="T35" fmla="*/ 174 h 192"/>
                <a:gd name="T36" fmla="*/ 157 w 172"/>
                <a:gd name="T37"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92">
                  <a:moveTo>
                    <a:pt x="157" y="192"/>
                  </a:moveTo>
                  <a:cubicBezTo>
                    <a:pt x="4" y="192"/>
                    <a:pt x="4" y="192"/>
                    <a:pt x="4" y="192"/>
                  </a:cubicBezTo>
                  <a:cubicBezTo>
                    <a:pt x="2" y="192"/>
                    <a:pt x="0" y="190"/>
                    <a:pt x="0" y="188"/>
                  </a:cubicBezTo>
                  <a:cubicBezTo>
                    <a:pt x="0" y="186"/>
                    <a:pt x="2" y="184"/>
                    <a:pt x="4" y="184"/>
                  </a:cubicBezTo>
                  <a:cubicBezTo>
                    <a:pt x="157" y="184"/>
                    <a:pt x="157" y="184"/>
                    <a:pt x="157" y="184"/>
                  </a:cubicBezTo>
                  <a:cubicBezTo>
                    <a:pt x="161" y="184"/>
                    <a:pt x="164" y="179"/>
                    <a:pt x="164" y="174"/>
                  </a:cubicBezTo>
                  <a:cubicBezTo>
                    <a:pt x="164" y="14"/>
                    <a:pt x="164" y="14"/>
                    <a:pt x="164" y="14"/>
                  </a:cubicBezTo>
                  <a:cubicBezTo>
                    <a:pt x="164" y="11"/>
                    <a:pt x="163" y="8"/>
                    <a:pt x="157" y="8"/>
                  </a:cubicBezTo>
                  <a:cubicBezTo>
                    <a:pt x="37" y="8"/>
                    <a:pt x="37" y="8"/>
                    <a:pt x="37" y="8"/>
                  </a:cubicBezTo>
                  <a:cubicBezTo>
                    <a:pt x="34" y="8"/>
                    <a:pt x="28" y="10"/>
                    <a:pt x="28" y="14"/>
                  </a:cubicBezTo>
                  <a:cubicBezTo>
                    <a:pt x="28" y="168"/>
                    <a:pt x="28" y="168"/>
                    <a:pt x="28" y="168"/>
                  </a:cubicBezTo>
                  <a:cubicBezTo>
                    <a:pt x="28" y="170"/>
                    <a:pt x="26" y="172"/>
                    <a:pt x="24" y="172"/>
                  </a:cubicBezTo>
                  <a:cubicBezTo>
                    <a:pt x="22" y="172"/>
                    <a:pt x="20" y="170"/>
                    <a:pt x="20" y="168"/>
                  </a:cubicBezTo>
                  <a:cubicBezTo>
                    <a:pt x="20" y="14"/>
                    <a:pt x="20" y="14"/>
                    <a:pt x="20" y="14"/>
                  </a:cubicBezTo>
                  <a:cubicBezTo>
                    <a:pt x="20" y="5"/>
                    <a:pt x="29" y="0"/>
                    <a:pt x="37" y="0"/>
                  </a:cubicBezTo>
                  <a:cubicBezTo>
                    <a:pt x="157" y="0"/>
                    <a:pt x="157" y="0"/>
                    <a:pt x="157" y="0"/>
                  </a:cubicBezTo>
                  <a:cubicBezTo>
                    <a:pt x="166" y="0"/>
                    <a:pt x="172" y="5"/>
                    <a:pt x="172" y="14"/>
                  </a:cubicBezTo>
                  <a:cubicBezTo>
                    <a:pt x="172" y="174"/>
                    <a:pt x="172" y="174"/>
                    <a:pt x="172" y="174"/>
                  </a:cubicBezTo>
                  <a:cubicBezTo>
                    <a:pt x="172" y="183"/>
                    <a:pt x="166" y="192"/>
                    <a:pt x="157" y="19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0" name="组合 269"/>
          <p:cNvGrpSpPr/>
          <p:nvPr/>
        </p:nvGrpSpPr>
        <p:grpSpPr>
          <a:xfrm>
            <a:off x="9779000" y="2596833"/>
            <a:ext cx="370840" cy="372745"/>
            <a:chOff x="15069" y="2716"/>
            <a:chExt cx="1134" cy="1138"/>
          </a:xfrm>
        </p:grpSpPr>
        <p:sp>
          <p:nvSpPr>
            <p:cNvPr id="271" name="Freeform 184"/>
            <p:cNvSpPr>
              <a:spLocks noEditPoints="1"/>
            </p:cNvSpPr>
            <p:nvPr/>
          </p:nvSpPr>
          <p:spPr bwMode="auto">
            <a:xfrm>
              <a:off x="15069" y="2716"/>
              <a:ext cx="1135" cy="805"/>
            </a:xfrm>
            <a:custGeom>
              <a:avLst/>
              <a:gdLst>
                <a:gd name="T0" fmla="*/ 168 w 192"/>
                <a:gd name="T1" fmla="*/ 136 h 136"/>
                <a:gd name="T2" fmla="*/ 24 w 192"/>
                <a:gd name="T3" fmla="*/ 136 h 136"/>
                <a:gd name="T4" fmla="*/ 0 w 192"/>
                <a:gd name="T5" fmla="*/ 112 h 136"/>
                <a:gd name="T6" fmla="*/ 0 w 192"/>
                <a:gd name="T7" fmla="*/ 24 h 136"/>
                <a:gd name="T8" fmla="*/ 24 w 192"/>
                <a:gd name="T9" fmla="*/ 0 h 136"/>
                <a:gd name="T10" fmla="*/ 168 w 192"/>
                <a:gd name="T11" fmla="*/ 0 h 136"/>
                <a:gd name="T12" fmla="*/ 192 w 192"/>
                <a:gd name="T13" fmla="*/ 24 h 136"/>
                <a:gd name="T14" fmla="*/ 192 w 192"/>
                <a:gd name="T15" fmla="*/ 112 h 136"/>
                <a:gd name="T16" fmla="*/ 168 w 192"/>
                <a:gd name="T17" fmla="*/ 136 h 136"/>
                <a:gd name="T18" fmla="*/ 24 w 192"/>
                <a:gd name="T19" fmla="*/ 8 h 136"/>
                <a:gd name="T20" fmla="*/ 8 w 192"/>
                <a:gd name="T21" fmla="*/ 24 h 136"/>
                <a:gd name="T22" fmla="*/ 8 w 192"/>
                <a:gd name="T23" fmla="*/ 112 h 136"/>
                <a:gd name="T24" fmla="*/ 24 w 192"/>
                <a:gd name="T25" fmla="*/ 128 h 136"/>
                <a:gd name="T26" fmla="*/ 168 w 192"/>
                <a:gd name="T27" fmla="*/ 128 h 136"/>
                <a:gd name="T28" fmla="*/ 184 w 192"/>
                <a:gd name="T29" fmla="*/ 112 h 136"/>
                <a:gd name="T30" fmla="*/ 184 w 192"/>
                <a:gd name="T31" fmla="*/ 24 h 136"/>
                <a:gd name="T32" fmla="*/ 168 w 192"/>
                <a:gd name="T33" fmla="*/ 8 h 136"/>
                <a:gd name="T34" fmla="*/ 24 w 192"/>
                <a:gd name="T35" fmla="*/ 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36">
                  <a:moveTo>
                    <a:pt x="168" y="136"/>
                  </a:moveTo>
                  <a:cubicBezTo>
                    <a:pt x="24" y="136"/>
                    <a:pt x="24" y="136"/>
                    <a:pt x="24" y="136"/>
                  </a:cubicBezTo>
                  <a:cubicBezTo>
                    <a:pt x="11" y="136"/>
                    <a:pt x="0" y="125"/>
                    <a:pt x="0" y="112"/>
                  </a:cubicBezTo>
                  <a:cubicBezTo>
                    <a:pt x="0" y="24"/>
                    <a:pt x="0" y="24"/>
                    <a:pt x="0" y="24"/>
                  </a:cubicBezTo>
                  <a:cubicBezTo>
                    <a:pt x="0" y="11"/>
                    <a:pt x="11" y="0"/>
                    <a:pt x="24" y="0"/>
                  </a:cubicBezTo>
                  <a:cubicBezTo>
                    <a:pt x="168" y="0"/>
                    <a:pt x="168" y="0"/>
                    <a:pt x="168" y="0"/>
                  </a:cubicBezTo>
                  <a:cubicBezTo>
                    <a:pt x="181" y="0"/>
                    <a:pt x="192" y="11"/>
                    <a:pt x="192" y="24"/>
                  </a:cubicBezTo>
                  <a:cubicBezTo>
                    <a:pt x="192" y="112"/>
                    <a:pt x="192" y="112"/>
                    <a:pt x="192" y="112"/>
                  </a:cubicBezTo>
                  <a:cubicBezTo>
                    <a:pt x="192" y="125"/>
                    <a:pt x="181" y="136"/>
                    <a:pt x="168" y="136"/>
                  </a:cubicBezTo>
                  <a:close/>
                  <a:moveTo>
                    <a:pt x="24" y="8"/>
                  </a:moveTo>
                  <a:cubicBezTo>
                    <a:pt x="15" y="8"/>
                    <a:pt x="8" y="15"/>
                    <a:pt x="8" y="24"/>
                  </a:cubicBezTo>
                  <a:cubicBezTo>
                    <a:pt x="8" y="112"/>
                    <a:pt x="8" y="112"/>
                    <a:pt x="8" y="112"/>
                  </a:cubicBezTo>
                  <a:cubicBezTo>
                    <a:pt x="8" y="121"/>
                    <a:pt x="15" y="128"/>
                    <a:pt x="24" y="128"/>
                  </a:cubicBezTo>
                  <a:cubicBezTo>
                    <a:pt x="168" y="128"/>
                    <a:pt x="168" y="128"/>
                    <a:pt x="168" y="128"/>
                  </a:cubicBezTo>
                  <a:cubicBezTo>
                    <a:pt x="177" y="128"/>
                    <a:pt x="184" y="121"/>
                    <a:pt x="184" y="112"/>
                  </a:cubicBezTo>
                  <a:cubicBezTo>
                    <a:pt x="184" y="24"/>
                    <a:pt x="184" y="24"/>
                    <a:pt x="184" y="24"/>
                  </a:cubicBezTo>
                  <a:cubicBezTo>
                    <a:pt x="184" y="15"/>
                    <a:pt x="177" y="8"/>
                    <a:pt x="168" y="8"/>
                  </a:cubicBezTo>
                  <a:lnTo>
                    <a:pt x="24" y="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2" name="Freeform 185"/>
            <p:cNvSpPr>
              <a:spLocks noEditPoints="1"/>
            </p:cNvSpPr>
            <p:nvPr/>
          </p:nvSpPr>
          <p:spPr bwMode="auto">
            <a:xfrm>
              <a:off x="15257" y="3616"/>
              <a:ext cx="758" cy="238"/>
            </a:xfrm>
            <a:custGeom>
              <a:avLst/>
              <a:gdLst>
                <a:gd name="T0" fmla="*/ 112 w 128"/>
                <a:gd name="T1" fmla="*/ 40 h 40"/>
                <a:gd name="T2" fmla="*/ 16 w 128"/>
                <a:gd name="T3" fmla="*/ 40 h 40"/>
                <a:gd name="T4" fmla="*/ 0 w 128"/>
                <a:gd name="T5" fmla="*/ 24 h 40"/>
                <a:gd name="T6" fmla="*/ 0 w 128"/>
                <a:gd name="T7" fmla="*/ 16 h 40"/>
                <a:gd name="T8" fmla="*/ 16 w 128"/>
                <a:gd name="T9" fmla="*/ 0 h 40"/>
                <a:gd name="T10" fmla="*/ 112 w 128"/>
                <a:gd name="T11" fmla="*/ 0 h 40"/>
                <a:gd name="T12" fmla="*/ 128 w 128"/>
                <a:gd name="T13" fmla="*/ 16 h 40"/>
                <a:gd name="T14" fmla="*/ 128 w 128"/>
                <a:gd name="T15" fmla="*/ 24 h 40"/>
                <a:gd name="T16" fmla="*/ 112 w 128"/>
                <a:gd name="T17" fmla="*/ 40 h 40"/>
                <a:gd name="T18" fmla="*/ 16 w 128"/>
                <a:gd name="T19" fmla="*/ 8 h 40"/>
                <a:gd name="T20" fmla="*/ 8 w 128"/>
                <a:gd name="T21" fmla="*/ 16 h 40"/>
                <a:gd name="T22" fmla="*/ 8 w 128"/>
                <a:gd name="T23" fmla="*/ 24 h 40"/>
                <a:gd name="T24" fmla="*/ 16 w 128"/>
                <a:gd name="T25" fmla="*/ 32 h 40"/>
                <a:gd name="T26" fmla="*/ 112 w 128"/>
                <a:gd name="T27" fmla="*/ 32 h 40"/>
                <a:gd name="T28" fmla="*/ 120 w 128"/>
                <a:gd name="T29" fmla="*/ 24 h 40"/>
                <a:gd name="T30" fmla="*/ 120 w 128"/>
                <a:gd name="T31" fmla="*/ 16 h 40"/>
                <a:gd name="T32" fmla="*/ 112 w 128"/>
                <a:gd name="T33" fmla="*/ 8 h 40"/>
                <a:gd name="T34" fmla="*/ 16 w 128"/>
                <a:gd name="T35"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40">
                  <a:moveTo>
                    <a:pt x="112" y="40"/>
                  </a:moveTo>
                  <a:cubicBezTo>
                    <a:pt x="16" y="40"/>
                    <a:pt x="16" y="40"/>
                    <a:pt x="16" y="40"/>
                  </a:cubicBezTo>
                  <a:cubicBezTo>
                    <a:pt x="7" y="40"/>
                    <a:pt x="0" y="33"/>
                    <a:pt x="0" y="24"/>
                  </a:cubicBezTo>
                  <a:cubicBezTo>
                    <a:pt x="0" y="16"/>
                    <a:pt x="0" y="16"/>
                    <a:pt x="0" y="16"/>
                  </a:cubicBezTo>
                  <a:cubicBezTo>
                    <a:pt x="0" y="7"/>
                    <a:pt x="7" y="0"/>
                    <a:pt x="16" y="0"/>
                  </a:cubicBezTo>
                  <a:cubicBezTo>
                    <a:pt x="112" y="0"/>
                    <a:pt x="112" y="0"/>
                    <a:pt x="112" y="0"/>
                  </a:cubicBezTo>
                  <a:cubicBezTo>
                    <a:pt x="121" y="0"/>
                    <a:pt x="128" y="7"/>
                    <a:pt x="128" y="16"/>
                  </a:cubicBezTo>
                  <a:cubicBezTo>
                    <a:pt x="128" y="24"/>
                    <a:pt x="128" y="24"/>
                    <a:pt x="128" y="24"/>
                  </a:cubicBezTo>
                  <a:cubicBezTo>
                    <a:pt x="128" y="33"/>
                    <a:pt x="121" y="40"/>
                    <a:pt x="112" y="40"/>
                  </a:cubicBezTo>
                  <a:close/>
                  <a:moveTo>
                    <a:pt x="16" y="8"/>
                  </a:moveTo>
                  <a:cubicBezTo>
                    <a:pt x="12" y="8"/>
                    <a:pt x="8" y="12"/>
                    <a:pt x="8" y="16"/>
                  </a:cubicBezTo>
                  <a:cubicBezTo>
                    <a:pt x="8" y="24"/>
                    <a:pt x="8" y="24"/>
                    <a:pt x="8" y="24"/>
                  </a:cubicBezTo>
                  <a:cubicBezTo>
                    <a:pt x="8" y="28"/>
                    <a:pt x="12" y="32"/>
                    <a:pt x="16" y="32"/>
                  </a:cubicBezTo>
                  <a:cubicBezTo>
                    <a:pt x="112" y="32"/>
                    <a:pt x="112" y="32"/>
                    <a:pt x="112" y="32"/>
                  </a:cubicBezTo>
                  <a:cubicBezTo>
                    <a:pt x="116" y="32"/>
                    <a:pt x="120" y="28"/>
                    <a:pt x="120" y="24"/>
                  </a:cubicBezTo>
                  <a:cubicBezTo>
                    <a:pt x="120" y="16"/>
                    <a:pt x="120" y="16"/>
                    <a:pt x="120" y="16"/>
                  </a:cubicBezTo>
                  <a:cubicBezTo>
                    <a:pt x="120" y="12"/>
                    <a:pt x="116" y="8"/>
                    <a:pt x="112" y="8"/>
                  </a:cubicBezTo>
                  <a:lnTo>
                    <a:pt x="16" y="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3" name="Freeform 186"/>
            <p:cNvSpPr>
              <a:spLocks noEditPoints="1"/>
            </p:cNvSpPr>
            <p:nvPr/>
          </p:nvSpPr>
          <p:spPr bwMode="auto">
            <a:xfrm>
              <a:off x="15542" y="3474"/>
              <a:ext cx="190" cy="190"/>
            </a:xfrm>
            <a:custGeom>
              <a:avLst/>
              <a:gdLst>
                <a:gd name="T0" fmla="*/ 28 w 32"/>
                <a:gd name="T1" fmla="*/ 32 h 32"/>
                <a:gd name="T2" fmla="*/ 4 w 32"/>
                <a:gd name="T3" fmla="*/ 32 h 32"/>
                <a:gd name="T4" fmla="*/ 0 w 32"/>
                <a:gd name="T5" fmla="*/ 28 h 32"/>
                <a:gd name="T6" fmla="*/ 0 w 32"/>
                <a:gd name="T7" fmla="*/ 4 h 32"/>
                <a:gd name="T8" fmla="*/ 4 w 32"/>
                <a:gd name="T9" fmla="*/ 0 h 32"/>
                <a:gd name="T10" fmla="*/ 28 w 32"/>
                <a:gd name="T11" fmla="*/ 0 h 32"/>
                <a:gd name="T12" fmla="*/ 32 w 32"/>
                <a:gd name="T13" fmla="*/ 4 h 32"/>
                <a:gd name="T14" fmla="*/ 32 w 32"/>
                <a:gd name="T15" fmla="*/ 28 h 32"/>
                <a:gd name="T16" fmla="*/ 28 w 32"/>
                <a:gd name="T17" fmla="*/ 32 h 32"/>
                <a:gd name="T18" fmla="*/ 8 w 32"/>
                <a:gd name="T19" fmla="*/ 24 h 32"/>
                <a:gd name="T20" fmla="*/ 24 w 32"/>
                <a:gd name="T21" fmla="*/ 24 h 32"/>
                <a:gd name="T22" fmla="*/ 24 w 32"/>
                <a:gd name="T23" fmla="*/ 8 h 32"/>
                <a:gd name="T24" fmla="*/ 8 w 32"/>
                <a:gd name="T25" fmla="*/ 8 h 32"/>
                <a:gd name="T26" fmla="*/ 8 w 32"/>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2">
                  <a:moveTo>
                    <a:pt x="28" y="32"/>
                  </a:moveTo>
                  <a:cubicBezTo>
                    <a:pt x="4" y="32"/>
                    <a:pt x="4" y="32"/>
                    <a:pt x="4" y="32"/>
                  </a:cubicBezTo>
                  <a:cubicBezTo>
                    <a:pt x="2" y="32"/>
                    <a:pt x="0" y="30"/>
                    <a:pt x="0" y="28"/>
                  </a:cubicBezTo>
                  <a:cubicBezTo>
                    <a:pt x="0" y="4"/>
                    <a:pt x="0" y="4"/>
                    <a:pt x="0" y="4"/>
                  </a:cubicBezTo>
                  <a:cubicBezTo>
                    <a:pt x="0" y="2"/>
                    <a:pt x="2" y="0"/>
                    <a:pt x="4" y="0"/>
                  </a:cubicBezTo>
                  <a:cubicBezTo>
                    <a:pt x="28" y="0"/>
                    <a:pt x="28" y="0"/>
                    <a:pt x="28" y="0"/>
                  </a:cubicBezTo>
                  <a:cubicBezTo>
                    <a:pt x="30" y="0"/>
                    <a:pt x="32" y="2"/>
                    <a:pt x="32" y="4"/>
                  </a:cubicBezTo>
                  <a:cubicBezTo>
                    <a:pt x="32" y="28"/>
                    <a:pt x="32" y="28"/>
                    <a:pt x="32" y="28"/>
                  </a:cubicBezTo>
                  <a:cubicBezTo>
                    <a:pt x="32" y="30"/>
                    <a:pt x="30" y="32"/>
                    <a:pt x="28" y="32"/>
                  </a:cubicBezTo>
                  <a:close/>
                  <a:moveTo>
                    <a:pt x="8" y="24"/>
                  </a:moveTo>
                  <a:cubicBezTo>
                    <a:pt x="24" y="24"/>
                    <a:pt x="24" y="24"/>
                    <a:pt x="24" y="24"/>
                  </a:cubicBezTo>
                  <a:cubicBezTo>
                    <a:pt x="24" y="8"/>
                    <a:pt x="24" y="8"/>
                    <a:pt x="24" y="8"/>
                  </a:cubicBezTo>
                  <a:cubicBezTo>
                    <a:pt x="8" y="8"/>
                    <a:pt x="8" y="8"/>
                    <a:pt x="8" y="8"/>
                  </a:cubicBezTo>
                  <a:lnTo>
                    <a:pt x="8" y="24"/>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4" name="Freeform 187"/>
            <p:cNvSpPr/>
            <p:nvPr/>
          </p:nvSpPr>
          <p:spPr bwMode="auto">
            <a:xfrm>
              <a:off x="15092" y="3711"/>
              <a:ext cx="190" cy="48"/>
            </a:xfrm>
            <a:custGeom>
              <a:avLst/>
              <a:gdLst>
                <a:gd name="T0" fmla="*/ 28 w 32"/>
                <a:gd name="T1" fmla="*/ 8 h 8"/>
                <a:gd name="T2" fmla="*/ 4 w 32"/>
                <a:gd name="T3" fmla="*/ 8 h 8"/>
                <a:gd name="T4" fmla="*/ 0 w 32"/>
                <a:gd name="T5" fmla="*/ 4 h 8"/>
                <a:gd name="T6" fmla="*/ 4 w 32"/>
                <a:gd name="T7" fmla="*/ 0 h 8"/>
                <a:gd name="T8" fmla="*/ 28 w 32"/>
                <a:gd name="T9" fmla="*/ 0 h 8"/>
                <a:gd name="T10" fmla="*/ 32 w 32"/>
                <a:gd name="T11" fmla="*/ 4 h 8"/>
                <a:gd name="T12" fmla="*/ 28 w 3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8"/>
                  </a:moveTo>
                  <a:cubicBezTo>
                    <a:pt x="4" y="8"/>
                    <a:pt x="4" y="8"/>
                    <a:pt x="4" y="8"/>
                  </a:cubicBezTo>
                  <a:cubicBezTo>
                    <a:pt x="2" y="8"/>
                    <a:pt x="0" y="6"/>
                    <a:pt x="0" y="4"/>
                  </a:cubicBezTo>
                  <a:cubicBezTo>
                    <a:pt x="0" y="2"/>
                    <a:pt x="2" y="0"/>
                    <a:pt x="4" y="0"/>
                  </a:cubicBezTo>
                  <a:cubicBezTo>
                    <a:pt x="28" y="0"/>
                    <a:pt x="28" y="0"/>
                    <a:pt x="28" y="0"/>
                  </a:cubicBezTo>
                  <a:cubicBezTo>
                    <a:pt x="30" y="0"/>
                    <a:pt x="32" y="2"/>
                    <a:pt x="32" y="4"/>
                  </a:cubicBezTo>
                  <a:cubicBezTo>
                    <a:pt x="32" y="6"/>
                    <a:pt x="30" y="8"/>
                    <a:pt x="28"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5" name="Freeform 188"/>
            <p:cNvSpPr/>
            <p:nvPr/>
          </p:nvSpPr>
          <p:spPr bwMode="auto">
            <a:xfrm>
              <a:off x="15992" y="3711"/>
              <a:ext cx="188" cy="48"/>
            </a:xfrm>
            <a:custGeom>
              <a:avLst/>
              <a:gdLst>
                <a:gd name="T0" fmla="*/ 28 w 32"/>
                <a:gd name="T1" fmla="*/ 8 h 8"/>
                <a:gd name="T2" fmla="*/ 4 w 32"/>
                <a:gd name="T3" fmla="*/ 8 h 8"/>
                <a:gd name="T4" fmla="*/ 0 w 32"/>
                <a:gd name="T5" fmla="*/ 4 h 8"/>
                <a:gd name="T6" fmla="*/ 4 w 32"/>
                <a:gd name="T7" fmla="*/ 0 h 8"/>
                <a:gd name="T8" fmla="*/ 28 w 32"/>
                <a:gd name="T9" fmla="*/ 0 h 8"/>
                <a:gd name="T10" fmla="*/ 32 w 32"/>
                <a:gd name="T11" fmla="*/ 4 h 8"/>
                <a:gd name="T12" fmla="*/ 28 w 3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8"/>
                  </a:moveTo>
                  <a:cubicBezTo>
                    <a:pt x="4" y="8"/>
                    <a:pt x="4" y="8"/>
                    <a:pt x="4" y="8"/>
                  </a:cubicBezTo>
                  <a:cubicBezTo>
                    <a:pt x="2" y="8"/>
                    <a:pt x="0" y="6"/>
                    <a:pt x="0" y="4"/>
                  </a:cubicBezTo>
                  <a:cubicBezTo>
                    <a:pt x="0" y="2"/>
                    <a:pt x="2" y="0"/>
                    <a:pt x="4" y="0"/>
                  </a:cubicBezTo>
                  <a:cubicBezTo>
                    <a:pt x="28" y="0"/>
                    <a:pt x="28" y="0"/>
                    <a:pt x="28" y="0"/>
                  </a:cubicBezTo>
                  <a:cubicBezTo>
                    <a:pt x="30" y="0"/>
                    <a:pt x="32" y="2"/>
                    <a:pt x="32" y="4"/>
                  </a:cubicBezTo>
                  <a:cubicBezTo>
                    <a:pt x="32" y="6"/>
                    <a:pt x="30" y="8"/>
                    <a:pt x="28"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6" name="Freeform 189"/>
            <p:cNvSpPr>
              <a:spLocks noEditPoints="1"/>
            </p:cNvSpPr>
            <p:nvPr/>
          </p:nvSpPr>
          <p:spPr bwMode="auto">
            <a:xfrm>
              <a:off x="15164" y="2811"/>
              <a:ext cx="945" cy="568"/>
            </a:xfrm>
            <a:custGeom>
              <a:avLst/>
              <a:gdLst>
                <a:gd name="T0" fmla="*/ 156 w 160"/>
                <a:gd name="T1" fmla="*/ 96 h 96"/>
                <a:gd name="T2" fmla="*/ 4 w 160"/>
                <a:gd name="T3" fmla="*/ 96 h 96"/>
                <a:gd name="T4" fmla="*/ 0 w 160"/>
                <a:gd name="T5" fmla="*/ 92 h 96"/>
                <a:gd name="T6" fmla="*/ 0 w 160"/>
                <a:gd name="T7" fmla="*/ 4 h 96"/>
                <a:gd name="T8" fmla="*/ 4 w 160"/>
                <a:gd name="T9" fmla="*/ 0 h 96"/>
                <a:gd name="T10" fmla="*/ 156 w 160"/>
                <a:gd name="T11" fmla="*/ 0 h 96"/>
                <a:gd name="T12" fmla="*/ 160 w 160"/>
                <a:gd name="T13" fmla="*/ 4 h 96"/>
                <a:gd name="T14" fmla="*/ 160 w 160"/>
                <a:gd name="T15" fmla="*/ 92 h 96"/>
                <a:gd name="T16" fmla="*/ 156 w 160"/>
                <a:gd name="T17" fmla="*/ 96 h 96"/>
                <a:gd name="T18" fmla="*/ 8 w 160"/>
                <a:gd name="T19" fmla="*/ 88 h 96"/>
                <a:gd name="T20" fmla="*/ 152 w 160"/>
                <a:gd name="T21" fmla="*/ 88 h 96"/>
                <a:gd name="T22" fmla="*/ 152 w 160"/>
                <a:gd name="T23" fmla="*/ 8 h 96"/>
                <a:gd name="T24" fmla="*/ 8 w 160"/>
                <a:gd name="T25" fmla="*/ 8 h 96"/>
                <a:gd name="T26" fmla="*/ 8 w 160"/>
                <a:gd name="T2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96">
                  <a:moveTo>
                    <a:pt x="156" y="96"/>
                  </a:moveTo>
                  <a:cubicBezTo>
                    <a:pt x="4" y="96"/>
                    <a:pt x="4" y="96"/>
                    <a:pt x="4" y="96"/>
                  </a:cubicBezTo>
                  <a:cubicBezTo>
                    <a:pt x="2" y="96"/>
                    <a:pt x="0" y="94"/>
                    <a:pt x="0" y="92"/>
                  </a:cubicBezTo>
                  <a:cubicBezTo>
                    <a:pt x="0" y="4"/>
                    <a:pt x="0" y="4"/>
                    <a:pt x="0" y="4"/>
                  </a:cubicBezTo>
                  <a:cubicBezTo>
                    <a:pt x="0" y="2"/>
                    <a:pt x="2" y="0"/>
                    <a:pt x="4" y="0"/>
                  </a:cubicBezTo>
                  <a:cubicBezTo>
                    <a:pt x="156" y="0"/>
                    <a:pt x="156" y="0"/>
                    <a:pt x="156" y="0"/>
                  </a:cubicBezTo>
                  <a:cubicBezTo>
                    <a:pt x="158" y="0"/>
                    <a:pt x="160" y="2"/>
                    <a:pt x="160" y="4"/>
                  </a:cubicBezTo>
                  <a:cubicBezTo>
                    <a:pt x="160" y="92"/>
                    <a:pt x="160" y="92"/>
                    <a:pt x="160" y="92"/>
                  </a:cubicBezTo>
                  <a:cubicBezTo>
                    <a:pt x="160" y="94"/>
                    <a:pt x="158" y="96"/>
                    <a:pt x="156" y="96"/>
                  </a:cubicBezTo>
                  <a:close/>
                  <a:moveTo>
                    <a:pt x="8" y="88"/>
                  </a:moveTo>
                  <a:cubicBezTo>
                    <a:pt x="152" y="88"/>
                    <a:pt x="152" y="88"/>
                    <a:pt x="152" y="88"/>
                  </a:cubicBezTo>
                  <a:cubicBezTo>
                    <a:pt x="152" y="8"/>
                    <a:pt x="152" y="8"/>
                    <a:pt x="152" y="8"/>
                  </a:cubicBezTo>
                  <a:cubicBezTo>
                    <a:pt x="8" y="8"/>
                    <a:pt x="8" y="8"/>
                    <a:pt x="8" y="8"/>
                  </a:cubicBezTo>
                  <a:lnTo>
                    <a:pt x="8" y="8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7" name="组合 276"/>
          <p:cNvGrpSpPr/>
          <p:nvPr/>
        </p:nvGrpSpPr>
        <p:grpSpPr>
          <a:xfrm>
            <a:off x="2553970" y="4905693"/>
            <a:ext cx="370840" cy="263525"/>
            <a:chOff x="3722" y="7354"/>
            <a:chExt cx="1134" cy="805"/>
          </a:xfrm>
        </p:grpSpPr>
        <p:sp>
          <p:nvSpPr>
            <p:cNvPr id="278" name="Freeform 215"/>
            <p:cNvSpPr/>
            <p:nvPr/>
          </p:nvSpPr>
          <p:spPr bwMode="auto">
            <a:xfrm>
              <a:off x="3722" y="7969"/>
              <a:ext cx="1135" cy="190"/>
            </a:xfrm>
            <a:custGeom>
              <a:avLst/>
              <a:gdLst>
                <a:gd name="T0" fmla="*/ 188 w 192"/>
                <a:gd name="T1" fmla="*/ 32 h 32"/>
                <a:gd name="T2" fmla="*/ 4 w 192"/>
                <a:gd name="T3" fmla="*/ 32 h 32"/>
                <a:gd name="T4" fmla="*/ 0 w 192"/>
                <a:gd name="T5" fmla="*/ 28 h 32"/>
                <a:gd name="T6" fmla="*/ 0 w 192"/>
                <a:gd name="T7" fmla="*/ 4 h 32"/>
                <a:gd name="T8" fmla="*/ 4 w 192"/>
                <a:gd name="T9" fmla="*/ 0 h 32"/>
                <a:gd name="T10" fmla="*/ 72 w 192"/>
                <a:gd name="T11" fmla="*/ 0 h 32"/>
                <a:gd name="T12" fmla="*/ 76 w 192"/>
                <a:gd name="T13" fmla="*/ 4 h 32"/>
                <a:gd name="T14" fmla="*/ 72 w 192"/>
                <a:gd name="T15" fmla="*/ 8 h 32"/>
                <a:gd name="T16" fmla="*/ 8 w 192"/>
                <a:gd name="T17" fmla="*/ 8 h 32"/>
                <a:gd name="T18" fmla="*/ 8 w 192"/>
                <a:gd name="T19" fmla="*/ 24 h 32"/>
                <a:gd name="T20" fmla="*/ 184 w 192"/>
                <a:gd name="T21" fmla="*/ 24 h 32"/>
                <a:gd name="T22" fmla="*/ 184 w 192"/>
                <a:gd name="T23" fmla="*/ 8 h 32"/>
                <a:gd name="T24" fmla="*/ 120 w 192"/>
                <a:gd name="T25" fmla="*/ 8 h 32"/>
                <a:gd name="T26" fmla="*/ 116 w 192"/>
                <a:gd name="T27" fmla="*/ 4 h 32"/>
                <a:gd name="T28" fmla="*/ 120 w 192"/>
                <a:gd name="T29" fmla="*/ 0 h 32"/>
                <a:gd name="T30" fmla="*/ 188 w 192"/>
                <a:gd name="T31" fmla="*/ 0 h 32"/>
                <a:gd name="T32" fmla="*/ 192 w 192"/>
                <a:gd name="T33" fmla="*/ 4 h 32"/>
                <a:gd name="T34" fmla="*/ 192 w 192"/>
                <a:gd name="T35" fmla="*/ 28 h 32"/>
                <a:gd name="T36" fmla="*/ 188 w 192"/>
                <a:gd name="T3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2" h="32">
                  <a:moveTo>
                    <a:pt x="188" y="32"/>
                  </a:moveTo>
                  <a:cubicBezTo>
                    <a:pt x="4" y="32"/>
                    <a:pt x="4" y="32"/>
                    <a:pt x="4" y="32"/>
                  </a:cubicBezTo>
                  <a:cubicBezTo>
                    <a:pt x="2" y="32"/>
                    <a:pt x="0" y="30"/>
                    <a:pt x="0" y="28"/>
                  </a:cubicBezTo>
                  <a:cubicBezTo>
                    <a:pt x="0" y="4"/>
                    <a:pt x="0" y="4"/>
                    <a:pt x="0" y="4"/>
                  </a:cubicBezTo>
                  <a:cubicBezTo>
                    <a:pt x="0" y="2"/>
                    <a:pt x="2" y="0"/>
                    <a:pt x="4" y="0"/>
                  </a:cubicBezTo>
                  <a:cubicBezTo>
                    <a:pt x="72" y="0"/>
                    <a:pt x="72" y="0"/>
                    <a:pt x="72" y="0"/>
                  </a:cubicBezTo>
                  <a:cubicBezTo>
                    <a:pt x="74" y="0"/>
                    <a:pt x="76" y="2"/>
                    <a:pt x="76" y="4"/>
                  </a:cubicBezTo>
                  <a:cubicBezTo>
                    <a:pt x="76" y="6"/>
                    <a:pt x="74" y="8"/>
                    <a:pt x="72" y="8"/>
                  </a:cubicBezTo>
                  <a:cubicBezTo>
                    <a:pt x="8" y="8"/>
                    <a:pt x="8" y="8"/>
                    <a:pt x="8" y="8"/>
                  </a:cubicBezTo>
                  <a:cubicBezTo>
                    <a:pt x="8" y="24"/>
                    <a:pt x="8" y="24"/>
                    <a:pt x="8" y="24"/>
                  </a:cubicBezTo>
                  <a:cubicBezTo>
                    <a:pt x="184" y="24"/>
                    <a:pt x="184" y="24"/>
                    <a:pt x="184" y="24"/>
                  </a:cubicBezTo>
                  <a:cubicBezTo>
                    <a:pt x="184" y="8"/>
                    <a:pt x="184" y="8"/>
                    <a:pt x="184" y="8"/>
                  </a:cubicBezTo>
                  <a:cubicBezTo>
                    <a:pt x="120" y="8"/>
                    <a:pt x="120" y="8"/>
                    <a:pt x="120" y="8"/>
                  </a:cubicBezTo>
                  <a:cubicBezTo>
                    <a:pt x="118" y="8"/>
                    <a:pt x="116" y="6"/>
                    <a:pt x="116" y="4"/>
                  </a:cubicBezTo>
                  <a:cubicBezTo>
                    <a:pt x="116" y="2"/>
                    <a:pt x="118" y="0"/>
                    <a:pt x="120" y="0"/>
                  </a:cubicBezTo>
                  <a:cubicBezTo>
                    <a:pt x="188" y="0"/>
                    <a:pt x="188" y="0"/>
                    <a:pt x="188" y="0"/>
                  </a:cubicBezTo>
                  <a:cubicBezTo>
                    <a:pt x="190" y="0"/>
                    <a:pt x="192" y="2"/>
                    <a:pt x="192" y="4"/>
                  </a:cubicBezTo>
                  <a:cubicBezTo>
                    <a:pt x="192" y="28"/>
                    <a:pt x="192" y="28"/>
                    <a:pt x="192" y="28"/>
                  </a:cubicBezTo>
                  <a:cubicBezTo>
                    <a:pt x="192" y="30"/>
                    <a:pt x="190" y="32"/>
                    <a:pt x="188" y="3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9" name="Freeform 216"/>
            <p:cNvSpPr/>
            <p:nvPr/>
          </p:nvSpPr>
          <p:spPr bwMode="auto">
            <a:xfrm>
              <a:off x="4407" y="7826"/>
              <a:ext cx="355" cy="190"/>
            </a:xfrm>
            <a:custGeom>
              <a:avLst/>
              <a:gdLst>
                <a:gd name="T0" fmla="*/ 56 w 60"/>
                <a:gd name="T1" fmla="*/ 32 h 32"/>
                <a:gd name="T2" fmla="*/ 4 w 60"/>
                <a:gd name="T3" fmla="*/ 32 h 32"/>
                <a:gd name="T4" fmla="*/ 0 w 60"/>
                <a:gd name="T5" fmla="*/ 28 h 32"/>
                <a:gd name="T6" fmla="*/ 4 w 60"/>
                <a:gd name="T7" fmla="*/ 24 h 32"/>
                <a:gd name="T8" fmla="*/ 52 w 60"/>
                <a:gd name="T9" fmla="*/ 24 h 32"/>
                <a:gd name="T10" fmla="*/ 52 w 60"/>
                <a:gd name="T11" fmla="*/ 8 h 32"/>
                <a:gd name="T12" fmla="*/ 4 w 60"/>
                <a:gd name="T13" fmla="*/ 8 h 32"/>
                <a:gd name="T14" fmla="*/ 0 w 60"/>
                <a:gd name="T15" fmla="*/ 4 h 32"/>
                <a:gd name="T16" fmla="*/ 4 w 60"/>
                <a:gd name="T17" fmla="*/ 0 h 32"/>
                <a:gd name="T18" fmla="*/ 56 w 60"/>
                <a:gd name="T19" fmla="*/ 0 h 32"/>
                <a:gd name="T20" fmla="*/ 60 w 60"/>
                <a:gd name="T21" fmla="*/ 4 h 32"/>
                <a:gd name="T22" fmla="*/ 60 w 60"/>
                <a:gd name="T23" fmla="*/ 28 h 32"/>
                <a:gd name="T24" fmla="*/ 56 w 6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2">
                  <a:moveTo>
                    <a:pt x="56" y="32"/>
                  </a:moveTo>
                  <a:cubicBezTo>
                    <a:pt x="4" y="32"/>
                    <a:pt x="4" y="32"/>
                    <a:pt x="4" y="32"/>
                  </a:cubicBezTo>
                  <a:cubicBezTo>
                    <a:pt x="2" y="32"/>
                    <a:pt x="0" y="30"/>
                    <a:pt x="0" y="28"/>
                  </a:cubicBezTo>
                  <a:cubicBezTo>
                    <a:pt x="0" y="26"/>
                    <a:pt x="2" y="24"/>
                    <a:pt x="4" y="24"/>
                  </a:cubicBezTo>
                  <a:cubicBezTo>
                    <a:pt x="52" y="24"/>
                    <a:pt x="52" y="24"/>
                    <a:pt x="52" y="24"/>
                  </a:cubicBezTo>
                  <a:cubicBezTo>
                    <a:pt x="52" y="8"/>
                    <a:pt x="52" y="8"/>
                    <a:pt x="52" y="8"/>
                  </a:cubicBezTo>
                  <a:cubicBezTo>
                    <a:pt x="4" y="8"/>
                    <a:pt x="4" y="8"/>
                    <a:pt x="4" y="8"/>
                  </a:cubicBezTo>
                  <a:cubicBezTo>
                    <a:pt x="2" y="8"/>
                    <a:pt x="0" y="6"/>
                    <a:pt x="0" y="4"/>
                  </a:cubicBezTo>
                  <a:cubicBezTo>
                    <a:pt x="0" y="2"/>
                    <a:pt x="2" y="0"/>
                    <a:pt x="4" y="0"/>
                  </a:cubicBezTo>
                  <a:cubicBezTo>
                    <a:pt x="56" y="0"/>
                    <a:pt x="56" y="0"/>
                    <a:pt x="56" y="0"/>
                  </a:cubicBezTo>
                  <a:cubicBezTo>
                    <a:pt x="58" y="0"/>
                    <a:pt x="60" y="2"/>
                    <a:pt x="60" y="4"/>
                  </a:cubicBezTo>
                  <a:cubicBezTo>
                    <a:pt x="60" y="28"/>
                    <a:pt x="60" y="28"/>
                    <a:pt x="60" y="28"/>
                  </a:cubicBezTo>
                  <a:cubicBezTo>
                    <a:pt x="60" y="30"/>
                    <a:pt x="58" y="32"/>
                    <a:pt x="56" y="3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0" name="Freeform 217"/>
            <p:cNvSpPr/>
            <p:nvPr/>
          </p:nvSpPr>
          <p:spPr bwMode="auto">
            <a:xfrm>
              <a:off x="3817" y="7826"/>
              <a:ext cx="353" cy="190"/>
            </a:xfrm>
            <a:custGeom>
              <a:avLst/>
              <a:gdLst>
                <a:gd name="T0" fmla="*/ 56 w 60"/>
                <a:gd name="T1" fmla="*/ 32 h 32"/>
                <a:gd name="T2" fmla="*/ 4 w 60"/>
                <a:gd name="T3" fmla="*/ 32 h 32"/>
                <a:gd name="T4" fmla="*/ 0 w 60"/>
                <a:gd name="T5" fmla="*/ 28 h 32"/>
                <a:gd name="T6" fmla="*/ 0 w 60"/>
                <a:gd name="T7" fmla="*/ 4 h 32"/>
                <a:gd name="T8" fmla="*/ 4 w 60"/>
                <a:gd name="T9" fmla="*/ 0 h 32"/>
                <a:gd name="T10" fmla="*/ 56 w 60"/>
                <a:gd name="T11" fmla="*/ 0 h 32"/>
                <a:gd name="T12" fmla="*/ 60 w 60"/>
                <a:gd name="T13" fmla="*/ 4 h 32"/>
                <a:gd name="T14" fmla="*/ 56 w 60"/>
                <a:gd name="T15" fmla="*/ 8 h 32"/>
                <a:gd name="T16" fmla="*/ 8 w 60"/>
                <a:gd name="T17" fmla="*/ 8 h 32"/>
                <a:gd name="T18" fmla="*/ 8 w 60"/>
                <a:gd name="T19" fmla="*/ 24 h 32"/>
                <a:gd name="T20" fmla="*/ 56 w 60"/>
                <a:gd name="T21" fmla="*/ 24 h 32"/>
                <a:gd name="T22" fmla="*/ 60 w 60"/>
                <a:gd name="T23" fmla="*/ 28 h 32"/>
                <a:gd name="T24" fmla="*/ 56 w 60"/>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2">
                  <a:moveTo>
                    <a:pt x="56" y="32"/>
                  </a:moveTo>
                  <a:cubicBezTo>
                    <a:pt x="4" y="32"/>
                    <a:pt x="4" y="32"/>
                    <a:pt x="4" y="32"/>
                  </a:cubicBezTo>
                  <a:cubicBezTo>
                    <a:pt x="2" y="32"/>
                    <a:pt x="0" y="30"/>
                    <a:pt x="0" y="28"/>
                  </a:cubicBezTo>
                  <a:cubicBezTo>
                    <a:pt x="0" y="4"/>
                    <a:pt x="0" y="4"/>
                    <a:pt x="0" y="4"/>
                  </a:cubicBezTo>
                  <a:cubicBezTo>
                    <a:pt x="0" y="2"/>
                    <a:pt x="2" y="0"/>
                    <a:pt x="4" y="0"/>
                  </a:cubicBezTo>
                  <a:cubicBezTo>
                    <a:pt x="56" y="0"/>
                    <a:pt x="56" y="0"/>
                    <a:pt x="56" y="0"/>
                  </a:cubicBezTo>
                  <a:cubicBezTo>
                    <a:pt x="58" y="0"/>
                    <a:pt x="60" y="2"/>
                    <a:pt x="60" y="4"/>
                  </a:cubicBezTo>
                  <a:cubicBezTo>
                    <a:pt x="60" y="6"/>
                    <a:pt x="58" y="8"/>
                    <a:pt x="56" y="8"/>
                  </a:cubicBezTo>
                  <a:cubicBezTo>
                    <a:pt x="8" y="8"/>
                    <a:pt x="8" y="8"/>
                    <a:pt x="8" y="8"/>
                  </a:cubicBezTo>
                  <a:cubicBezTo>
                    <a:pt x="8" y="24"/>
                    <a:pt x="8" y="24"/>
                    <a:pt x="8" y="24"/>
                  </a:cubicBezTo>
                  <a:cubicBezTo>
                    <a:pt x="56" y="24"/>
                    <a:pt x="56" y="24"/>
                    <a:pt x="56" y="24"/>
                  </a:cubicBezTo>
                  <a:cubicBezTo>
                    <a:pt x="58" y="24"/>
                    <a:pt x="60" y="26"/>
                    <a:pt x="60" y="28"/>
                  </a:cubicBezTo>
                  <a:cubicBezTo>
                    <a:pt x="60" y="30"/>
                    <a:pt x="58" y="32"/>
                    <a:pt x="56" y="3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1" name="Freeform 218"/>
            <p:cNvSpPr/>
            <p:nvPr/>
          </p:nvSpPr>
          <p:spPr bwMode="auto">
            <a:xfrm>
              <a:off x="3909" y="7684"/>
              <a:ext cx="260" cy="190"/>
            </a:xfrm>
            <a:custGeom>
              <a:avLst/>
              <a:gdLst>
                <a:gd name="T0" fmla="*/ 40 w 44"/>
                <a:gd name="T1" fmla="*/ 32 h 32"/>
                <a:gd name="T2" fmla="*/ 4 w 44"/>
                <a:gd name="T3" fmla="*/ 32 h 32"/>
                <a:gd name="T4" fmla="*/ 0 w 44"/>
                <a:gd name="T5" fmla="*/ 28 h 32"/>
                <a:gd name="T6" fmla="*/ 0 w 44"/>
                <a:gd name="T7" fmla="*/ 4 h 32"/>
                <a:gd name="T8" fmla="*/ 4 w 44"/>
                <a:gd name="T9" fmla="*/ 0 h 32"/>
                <a:gd name="T10" fmla="*/ 40 w 44"/>
                <a:gd name="T11" fmla="*/ 0 h 32"/>
                <a:gd name="T12" fmla="*/ 44 w 44"/>
                <a:gd name="T13" fmla="*/ 4 h 32"/>
                <a:gd name="T14" fmla="*/ 40 w 44"/>
                <a:gd name="T15" fmla="*/ 8 h 32"/>
                <a:gd name="T16" fmla="*/ 8 w 44"/>
                <a:gd name="T17" fmla="*/ 8 h 32"/>
                <a:gd name="T18" fmla="*/ 8 w 44"/>
                <a:gd name="T19" fmla="*/ 24 h 32"/>
                <a:gd name="T20" fmla="*/ 40 w 44"/>
                <a:gd name="T21" fmla="*/ 24 h 32"/>
                <a:gd name="T22" fmla="*/ 44 w 44"/>
                <a:gd name="T23" fmla="*/ 28 h 32"/>
                <a:gd name="T24" fmla="*/ 40 w 44"/>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2">
                  <a:moveTo>
                    <a:pt x="40" y="32"/>
                  </a:moveTo>
                  <a:cubicBezTo>
                    <a:pt x="4" y="32"/>
                    <a:pt x="4" y="32"/>
                    <a:pt x="4" y="32"/>
                  </a:cubicBezTo>
                  <a:cubicBezTo>
                    <a:pt x="2" y="32"/>
                    <a:pt x="0" y="30"/>
                    <a:pt x="0" y="28"/>
                  </a:cubicBezTo>
                  <a:cubicBezTo>
                    <a:pt x="0" y="4"/>
                    <a:pt x="0" y="4"/>
                    <a:pt x="0" y="4"/>
                  </a:cubicBezTo>
                  <a:cubicBezTo>
                    <a:pt x="0" y="2"/>
                    <a:pt x="2" y="0"/>
                    <a:pt x="4" y="0"/>
                  </a:cubicBezTo>
                  <a:cubicBezTo>
                    <a:pt x="40" y="0"/>
                    <a:pt x="40" y="0"/>
                    <a:pt x="40" y="0"/>
                  </a:cubicBezTo>
                  <a:cubicBezTo>
                    <a:pt x="42" y="0"/>
                    <a:pt x="44" y="2"/>
                    <a:pt x="44" y="4"/>
                  </a:cubicBezTo>
                  <a:cubicBezTo>
                    <a:pt x="44" y="6"/>
                    <a:pt x="42" y="8"/>
                    <a:pt x="40" y="8"/>
                  </a:cubicBezTo>
                  <a:cubicBezTo>
                    <a:pt x="8" y="8"/>
                    <a:pt x="8" y="8"/>
                    <a:pt x="8" y="8"/>
                  </a:cubicBezTo>
                  <a:cubicBezTo>
                    <a:pt x="8" y="24"/>
                    <a:pt x="8" y="24"/>
                    <a:pt x="8" y="24"/>
                  </a:cubicBezTo>
                  <a:cubicBezTo>
                    <a:pt x="40" y="24"/>
                    <a:pt x="40" y="24"/>
                    <a:pt x="40" y="24"/>
                  </a:cubicBezTo>
                  <a:cubicBezTo>
                    <a:pt x="42" y="24"/>
                    <a:pt x="44" y="26"/>
                    <a:pt x="44" y="28"/>
                  </a:cubicBezTo>
                  <a:cubicBezTo>
                    <a:pt x="44" y="30"/>
                    <a:pt x="42" y="32"/>
                    <a:pt x="40" y="3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2" name="Freeform 219"/>
            <p:cNvSpPr/>
            <p:nvPr/>
          </p:nvSpPr>
          <p:spPr bwMode="auto">
            <a:xfrm>
              <a:off x="4407" y="7684"/>
              <a:ext cx="260" cy="190"/>
            </a:xfrm>
            <a:custGeom>
              <a:avLst/>
              <a:gdLst>
                <a:gd name="T0" fmla="*/ 40 w 44"/>
                <a:gd name="T1" fmla="*/ 32 h 32"/>
                <a:gd name="T2" fmla="*/ 4 w 44"/>
                <a:gd name="T3" fmla="*/ 32 h 32"/>
                <a:gd name="T4" fmla="*/ 0 w 44"/>
                <a:gd name="T5" fmla="*/ 28 h 32"/>
                <a:gd name="T6" fmla="*/ 4 w 44"/>
                <a:gd name="T7" fmla="*/ 24 h 32"/>
                <a:gd name="T8" fmla="*/ 36 w 44"/>
                <a:gd name="T9" fmla="*/ 24 h 32"/>
                <a:gd name="T10" fmla="*/ 36 w 44"/>
                <a:gd name="T11" fmla="*/ 8 h 32"/>
                <a:gd name="T12" fmla="*/ 4 w 44"/>
                <a:gd name="T13" fmla="*/ 8 h 32"/>
                <a:gd name="T14" fmla="*/ 0 w 44"/>
                <a:gd name="T15" fmla="*/ 4 h 32"/>
                <a:gd name="T16" fmla="*/ 4 w 44"/>
                <a:gd name="T17" fmla="*/ 0 h 32"/>
                <a:gd name="T18" fmla="*/ 40 w 44"/>
                <a:gd name="T19" fmla="*/ 0 h 32"/>
                <a:gd name="T20" fmla="*/ 44 w 44"/>
                <a:gd name="T21" fmla="*/ 4 h 32"/>
                <a:gd name="T22" fmla="*/ 44 w 44"/>
                <a:gd name="T23" fmla="*/ 28 h 32"/>
                <a:gd name="T24" fmla="*/ 40 w 44"/>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32">
                  <a:moveTo>
                    <a:pt x="40" y="32"/>
                  </a:moveTo>
                  <a:cubicBezTo>
                    <a:pt x="4" y="32"/>
                    <a:pt x="4" y="32"/>
                    <a:pt x="4" y="32"/>
                  </a:cubicBezTo>
                  <a:cubicBezTo>
                    <a:pt x="2" y="32"/>
                    <a:pt x="0" y="30"/>
                    <a:pt x="0" y="28"/>
                  </a:cubicBezTo>
                  <a:cubicBezTo>
                    <a:pt x="0" y="26"/>
                    <a:pt x="2" y="24"/>
                    <a:pt x="4" y="24"/>
                  </a:cubicBezTo>
                  <a:cubicBezTo>
                    <a:pt x="36" y="24"/>
                    <a:pt x="36" y="24"/>
                    <a:pt x="36" y="24"/>
                  </a:cubicBezTo>
                  <a:cubicBezTo>
                    <a:pt x="36" y="8"/>
                    <a:pt x="36" y="8"/>
                    <a:pt x="36" y="8"/>
                  </a:cubicBezTo>
                  <a:cubicBezTo>
                    <a:pt x="4" y="8"/>
                    <a:pt x="4" y="8"/>
                    <a:pt x="4" y="8"/>
                  </a:cubicBezTo>
                  <a:cubicBezTo>
                    <a:pt x="2" y="8"/>
                    <a:pt x="0" y="6"/>
                    <a:pt x="0" y="4"/>
                  </a:cubicBezTo>
                  <a:cubicBezTo>
                    <a:pt x="0" y="2"/>
                    <a:pt x="2" y="0"/>
                    <a:pt x="4" y="0"/>
                  </a:cubicBezTo>
                  <a:cubicBezTo>
                    <a:pt x="40" y="0"/>
                    <a:pt x="40" y="0"/>
                    <a:pt x="40" y="0"/>
                  </a:cubicBezTo>
                  <a:cubicBezTo>
                    <a:pt x="42" y="0"/>
                    <a:pt x="44" y="2"/>
                    <a:pt x="44" y="4"/>
                  </a:cubicBezTo>
                  <a:cubicBezTo>
                    <a:pt x="44" y="28"/>
                    <a:pt x="44" y="28"/>
                    <a:pt x="44" y="28"/>
                  </a:cubicBezTo>
                  <a:cubicBezTo>
                    <a:pt x="44" y="30"/>
                    <a:pt x="42" y="32"/>
                    <a:pt x="40" y="3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3" name="Freeform 220"/>
            <p:cNvSpPr/>
            <p:nvPr/>
          </p:nvSpPr>
          <p:spPr bwMode="auto">
            <a:xfrm>
              <a:off x="4004" y="7544"/>
              <a:ext cx="568" cy="188"/>
            </a:xfrm>
            <a:custGeom>
              <a:avLst/>
              <a:gdLst>
                <a:gd name="T0" fmla="*/ 92 w 96"/>
                <a:gd name="T1" fmla="*/ 32 h 32"/>
                <a:gd name="T2" fmla="*/ 72 w 96"/>
                <a:gd name="T3" fmla="*/ 32 h 32"/>
                <a:gd name="T4" fmla="*/ 68 w 96"/>
                <a:gd name="T5" fmla="*/ 28 h 32"/>
                <a:gd name="T6" fmla="*/ 72 w 96"/>
                <a:gd name="T7" fmla="*/ 24 h 32"/>
                <a:gd name="T8" fmla="*/ 88 w 96"/>
                <a:gd name="T9" fmla="*/ 24 h 32"/>
                <a:gd name="T10" fmla="*/ 88 w 96"/>
                <a:gd name="T11" fmla="*/ 8 h 32"/>
                <a:gd name="T12" fmla="*/ 8 w 96"/>
                <a:gd name="T13" fmla="*/ 8 h 32"/>
                <a:gd name="T14" fmla="*/ 8 w 96"/>
                <a:gd name="T15" fmla="*/ 24 h 32"/>
                <a:gd name="T16" fmla="*/ 24 w 96"/>
                <a:gd name="T17" fmla="*/ 24 h 32"/>
                <a:gd name="T18" fmla="*/ 28 w 96"/>
                <a:gd name="T19" fmla="*/ 28 h 32"/>
                <a:gd name="T20" fmla="*/ 24 w 96"/>
                <a:gd name="T21" fmla="*/ 32 h 32"/>
                <a:gd name="T22" fmla="*/ 4 w 96"/>
                <a:gd name="T23" fmla="*/ 32 h 32"/>
                <a:gd name="T24" fmla="*/ 0 w 96"/>
                <a:gd name="T25" fmla="*/ 28 h 32"/>
                <a:gd name="T26" fmla="*/ 0 w 96"/>
                <a:gd name="T27" fmla="*/ 4 h 32"/>
                <a:gd name="T28" fmla="*/ 4 w 96"/>
                <a:gd name="T29" fmla="*/ 0 h 32"/>
                <a:gd name="T30" fmla="*/ 92 w 96"/>
                <a:gd name="T31" fmla="*/ 0 h 32"/>
                <a:gd name="T32" fmla="*/ 96 w 96"/>
                <a:gd name="T33" fmla="*/ 4 h 32"/>
                <a:gd name="T34" fmla="*/ 96 w 96"/>
                <a:gd name="T35" fmla="*/ 28 h 32"/>
                <a:gd name="T36" fmla="*/ 92 w 96"/>
                <a:gd name="T3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32">
                  <a:moveTo>
                    <a:pt x="92" y="32"/>
                  </a:moveTo>
                  <a:cubicBezTo>
                    <a:pt x="72" y="32"/>
                    <a:pt x="72" y="32"/>
                    <a:pt x="72" y="32"/>
                  </a:cubicBezTo>
                  <a:cubicBezTo>
                    <a:pt x="70" y="32"/>
                    <a:pt x="68" y="30"/>
                    <a:pt x="68" y="28"/>
                  </a:cubicBezTo>
                  <a:cubicBezTo>
                    <a:pt x="68" y="26"/>
                    <a:pt x="70" y="24"/>
                    <a:pt x="72" y="24"/>
                  </a:cubicBezTo>
                  <a:cubicBezTo>
                    <a:pt x="88" y="24"/>
                    <a:pt x="88" y="24"/>
                    <a:pt x="88" y="24"/>
                  </a:cubicBezTo>
                  <a:cubicBezTo>
                    <a:pt x="88" y="8"/>
                    <a:pt x="88" y="8"/>
                    <a:pt x="88" y="8"/>
                  </a:cubicBezTo>
                  <a:cubicBezTo>
                    <a:pt x="8" y="8"/>
                    <a:pt x="8" y="8"/>
                    <a:pt x="8" y="8"/>
                  </a:cubicBezTo>
                  <a:cubicBezTo>
                    <a:pt x="8" y="24"/>
                    <a:pt x="8" y="24"/>
                    <a:pt x="8" y="24"/>
                  </a:cubicBezTo>
                  <a:cubicBezTo>
                    <a:pt x="24" y="24"/>
                    <a:pt x="24" y="24"/>
                    <a:pt x="24" y="24"/>
                  </a:cubicBezTo>
                  <a:cubicBezTo>
                    <a:pt x="26" y="24"/>
                    <a:pt x="28" y="26"/>
                    <a:pt x="28" y="28"/>
                  </a:cubicBezTo>
                  <a:cubicBezTo>
                    <a:pt x="28" y="30"/>
                    <a:pt x="26" y="32"/>
                    <a:pt x="24" y="32"/>
                  </a:cubicBezTo>
                  <a:cubicBezTo>
                    <a:pt x="4" y="32"/>
                    <a:pt x="4" y="32"/>
                    <a:pt x="4" y="32"/>
                  </a:cubicBezTo>
                  <a:cubicBezTo>
                    <a:pt x="2" y="32"/>
                    <a:pt x="0" y="30"/>
                    <a:pt x="0" y="28"/>
                  </a:cubicBezTo>
                  <a:cubicBezTo>
                    <a:pt x="0" y="4"/>
                    <a:pt x="0" y="4"/>
                    <a:pt x="0" y="4"/>
                  </a:cubicBezTo>
                  <a:cubicBezTo>
                    <a:pt x="0" y="2"/>
                    <a:pt x="2" y="0"/>
                    <a:pt x="4" y="0"/>
                  </a:cubicBezTo>
                  <a:cubicBezTo>
                    <a:pt x="92" y="0"/>
                    <a:pt x="92" y="0"/>
                    <a:pt x="92" y="0"/>
                  </a:cubicBezTo>
                  <a:cubicBezTo>
                    <a:pt x="94" y="0"/>
                    <a:pt x="96" y="2"/>
                    <a:pt x="96" y="4"/>
                  </a:cubicBezTo>
                  <a:cubicBezTo>
                    <a:pt x="96" y="28"/>
                    <a:pt x="96" y="28"/>
                    <a:pt x="96" y="28"/>
                  </a:cubicBezTo>
                  <a:cubicBezTo>
                    <a:pt x="96" y="30"/>
                    <a:pt x="94" y="32"/>
                    <a:pt x="92" y="3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4" name="Freeform 221"/>
            <p:cNvSpPr>
              <a:spLocks noEditPoints="1"/>
            </p:cNvSpPr>
            <p:nvPr/>
          </p:nvSpPr>
          <p:spPr bwMode="auto">
            <a:xfrm>
              <a:off x="4099" y="7354"/>
              <a:ext cx="378" cy="238"/>
            </a:xfrm>
            <a:custGeom>
              <a:avLst/>
              <a:gdLst>
                <a:gd name="T0" fmla="*/ 60 w 64"/>
                <a:gd name="T1" fmla="*/ 40 h 40"/>
                <a:gd name="T2" fmla="*/ 4 w 64"/>
                <a:gd name="T3" fmla="*/ 40 h 40"/>
                <a:gd name="T4" fmla="*/ 0 w 64"/>
                <a:gd name="T5" fmla="*/ 36 h 40"/>
                <a:gd name="T6" fmla="*/ 0 w 64"/>
                <a:gd name="T7" fmla="*/ 4 h 40"/>
                <a:gd name="T8" fmla="*/ 4 w 64"/>
                <a:gd name="T9" fmla="*/ 0 h 40"/>
                <a:gd name="T10" fmla="*/ 60 w 64"/>
                <a:gd name="T11" fmla="*/ 0 h 40"/>
                <a:gd name="T12" fmla="*/ 64 w 64"/>
                <a:gd name="T13" fmla="*/ 4 h 40"/>
                <a:gd name="T14" fmla="*/ 64 w 64"/>
                <a:gd name="T15" fmla="*/ 36 h 40"/>
                <a:gd name="T16" fmla="*/ 60 w 64"/>
                <a:gd name="T17" fmla="*/ 40 h 40"/>
                <a:gd name="T18" fmla="*/ 8 w 64"/>
                <a:gd name="T19" fmla="*/ 32 h 40"/>
                <a:gd name="T20" fmla="*/ 56 w 64"/>
                <a:gd name="T21" fmla="*/ 32 h 40"/>
                <a:gd name="T22" fmla="*/ 56 w 64"/>
                <a:gd name="T23" fmla="*/ 8 h 40"/>
                <a:gd name="T24" fmla="*/ 8 w 64"/>
                <a:gd name="T25" fmla="*/ 8 h 40"/>
                <a:gd name="T26" fmla="*/ 8 w 64"/>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40">
                  <a:moveTo>
                    <a:pt x="60" y="40"/>
                  </a:moveTo>
                  <a:cubicBezTo>
                    <a:pt x="4" y="40"/>
                    <a:pt x="4" y="40"/>
                    <a:pt x="4" y="40"/>
                  </a:cubicBezTo>
                  <a:cubicBezTo>
                    <a:pt x="2" y="40"/>
                    <a:pt x="0" y="38"/>
                    <a:pt x="0" y="36"/>
                  </a:cubicBezTo>
                  <a:cubicBezTo>
                    <a:pt x="0" y="4"/>
                    <a:pt x="0" y="4"/>
                    <a:pt x="0" y="4"/>
                  </a:cubicBezTo>
                  <a:cubicBezTo>
                    <a:pt x="0" y="2"/>
                    <a:pt x="2" y="0"/>
                    <a:pt x="4" y="0"/>
                  </a:cubicBezTo>
                  <a:cubicBezTo>
                    <a:pt x="60" y="0"/>
                    <a:pt x="60" y="0"/>
                    <a:pt x="60" y="0"/>
                  </a:cubicBezTo>
                  <a:cubicBezTo>
                    <a:pt x="62" y="0"/>
                    <a:pt x="64" y="2"/>
                    <a:pt x="64" y="4"/>
                  </a:cubicBezTo>
                  <a:cubicBezTo>
                    <a:pt x="64" y="36"/>
                    <a:pt x="64" y="36"/>
                    <a:pt x="64" y="36"/>
                  </a:cubicBezTo>
                  <a:cubicBezTo>
                    <a:pt x="64" y="38"/>
                    <a:pt x="62" y="40"/>
                    <a:pt x="60" y="40"/>
                  </a:cubicBezTo>
                  <a:close/>
                  <a:moveTo>
                    <a:pt x="8" y="32"/>
                  </a:moveTo>
                  <a:cubicBezTo>
                    <a:pt x="56" y="32"/>
                    <a:pt x="56" y="32"/>
                    <a:pt x="56" y="32"/>
                  </a:cubicBezTo>
                  <a:cubicBezTo>
                    <a:pt x="56" y="8"/>
                    <a:pt x="56" y="8"/>
                    <a:pt x="56"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5" name="Freeform 222"/>
            <p:cNvSpPr/>
            <p:nvPr/>
          </p:nvSpPr>
          <p:spPr bwMode="auto">
            <a:xfrm>
              <a:off x="4029" y="7354"/>
              <a:ext cx="520" cy="48"/>
            </a:xfrm>
            <a:custGeom>
              <a:avLst/>
              <a:gdLst>
                <a:gd name="T0" fmla="*/ 84 w 88"/>
                <a:gd name="T1" fmla="*/ 8 h 8"/>
                <a:gd name="T2" fmla="*/ 4 w 88"/>
                <a:gd name="T3" fmla="*/ 8 h 8"/>
                <a:gd name="T4" fmla="*/ 0 w 88"/>
                <a:gd name="T5" fmla="*/ 4 h 8"/>
                <a:gd name="T6" fmla="*/ 4 w 88"/>
                <a:gd name="T7" fmla="*/ 0 h 8"/>
                <a:gd name="T8" fmla="*/ 84 w 88"/>
                <a:gd name="T9" fmla="*/ 0 h 8"/>
                <a:gd name="T10" fmla="*/ 88 w 88"/>
                <a:gd name="T11" fmla="*/ 4 h 8"/>
                <a:gd name="T12" fmla="*/ 84 w 8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8" h="8">
                  <a:moveTo>
                    <a:pt x="84" y="8"/>
                  </a:moveTo>
                  <a:cubicBezTo>
                    <a:pt x="4" y="8"/>
                    <a:pt x="4" y="8"/>
                    <a:pt x="4" y="8"/>
                  </a:cubicBezTo>
                  <a:cubicBezTo>
                    <a:pt x="2" y="8"/>
                    <a:pt x="0" y="6"/>
                    <a:pt x="0" y="4"/>
                  </a:cubicBezTo>
                  <a:cubicBezTo>
                    <a:pt x="0" y="2"/>
                    <a:pt x="2" y="0"/>
                    <a:pt x="4" y="0"/>
                  </a:cubicBezTo>
                  <a:cubicBezTo>
                    <a:pt x="84" y="0"/>
                    <a:pt x="84" y="0"/>
                    <a:pt x="84" y="0"/>
                  </a:cubicBezTo>
                  <a:cubicBezTo>
                    <a:pt x="86" y="0"/>
                    <a:pt x="88" y="2"/>
                    <a:pt x="88" y="4"/>
                  </a:cubicBezTo>
                  <a:cubicBezTo>
                    <a:pt x="88" y="6"/>
                    <a:pt x="86" y="8"/>
                    <a:pt x="8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6" name="Freeform 223"/>
            <p:cNvSpPr/>
            <p:nvPr/>
          </p:nvSpPr>
          <p:spPr bwMode="auto">
            <a:xfrm>
              <a:off x="4147" y="7566"/>
              <a:ext cx="48" cy="568"/>
            </a:xfrm>
            <a:custGeom>
              <a:avLst/>
              <a:gdLst>
                <a:gd name="T0" fmla="*/ 4 w 8"/>
                <a:gd name="T1" fmla="*/ 96 h 96"/>
                <a:gd name="T2" fmla="*/ 0 w 8"/>
                <a:gd name="T3" fmla="*/ 92 h 96"/>
                <a:gd name="T4" fmla="*/ 0 w 8"/>
                <a:gd name="T5" fmla="*/ 4 h 96"/>
                <a:gd name="T6" fmla="*/ 4 w 8"/>
                <a:gd name="T7" fmla="*/ 0 h 96"/>
                <a:gd name="T8" fmla="*/ 8 w 8"/>
                <a:gd name="T9" fmla="*/ 4 h 96"/>
                <a:gd name="T10" fmla="*/ 8 w 8"/>
                <a:gd name="T11" fmla="*/ 92 h 96"/>
                <a:gd name="T12" fmla="*/ 4 w 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8" h="96">
                  <a:moveTo>
                    <a:pt x="4" y="96"/>
                  </a:moveTo>
                  <a:cubicBezTo>
                    <a:pt x="2" y="96"/>
                    <a:pt x="0" y="94"/>
                    <a:pt x="0" y="92"/>
                  </a:cubicBezTo>
                  <a:cubicBezTo>
                    <a:pt x="0" y="4"/>
                    <a:pt x="0" y="4"/>
                    <a:pt x="0" y="4"/>
                  </a:cubicBezTo>
                  <a:cubicBezTo>
                    <a:pt x="0" y="2"/>
                    <a:pt x="2" y="0"/>
                    <a:pt x="4" y="0"/>
                  </a:cubicBezTo>
                  <a:cubicBezTo>
                    <a:pt x="6" y="0"/>
                    <a:pt x="8" y="2"/>
                    <a:pt x="8" y="4"/>
                  </a:cubicBezTo>
                  <a:cubicBezTo>
                    <a:pt x="8" y="92"/>
                    <a:pt x="8" y="92"/>
                    <a:pt x="8" y="92"/>
                  </a:cubicBezTo>
                  <a:cubicBezTo>
                    <a:pt x="8" y="94"/>
                    <a:pt x="6" y="96"/>
                    <a:pt x="4" y="9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7" name="Freeform 224"/>
            <p:cNvSpPr/>
            <p:nvPr/>
          </p:nvSpPr>
          <p:spPr bwMode="auto">
            <a:xfrm>
              <a:off x="4384" y="7566"/>
              <a:ext cx="45" cy="568"/>
            </a:xfrm>
            <a:custGeom>
              <a:avLst/>
              <a:gdLst>
                <a:gd name="T0" fmla="*/ 4 w 8"/>
                <a:gd name="T1" fmla="*/ 96 h 96"/>
                <a:gd name="T2" fmla="*/ 0 w 8"/>
                <a:gd name="T3" fmla="*/ 92 h 96"/>
                <a:gd name="T4" fmla="*/ 0 w 8"/>
                <a:gd name="T5" fmla="*/ 4 h 96"/>
                <a:gd name="T6" fmla="*/ 4 w 8"/>
                <a:gd name="T7" fmla="*/ 0 h 96"/>
                <a:gd name="T8" fmla="*/ 8 w 8"/>
                <a:gd name="T9" fmla="*/ 4 h 96"/>
                <a:gd name="T10" fmla="*/ 8 w 8"/>
                <a:gd name="T11" fmla="*/ 92 h 96"/>
                <a:gd name="T12" fmla="*/ 4 w 8"/>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8" h="96">
                  <a:moveTo>
                    <a:pt x="4" y="96"/>
                  </a:moveTo>
                  <a:cubicBezTo>
                    <a:pt x="2" y="96"/>
                    <a:pt x="0" y="94"/>
                    <a:pt x="0" y="92"/>
                  </a:cubicBezTo>
                  <a:cubicBezTo>
                    <a:pt x="0" y="4"/>
                    <a:pt x="0" y="4"/>
                    <a:pt x="0" y="4"/>
                  </a:cubicBezTo>
                  <a:cubicBezTo>
                    <a:pt x="0" y="2"/>
                    <a:pt x="2" y="0"/>
                    <a:pt x="4" y="0"/>
                  </a:cubicBezTo>
                  <a:cubicBezTo>
                    <a:pt x="6" y="0"/>
                    <a:pt x="8" y="2"/>
                    <a:pt x="8" y="4"/>
                  </a:cubicBezTo>
                  <a:cubicBezTo>
                    <a:pt x="8" y="92"/>
                    <a:pt x="8" y="92"/>
                    <a:pt x="8" y="92"/>
                  </a:cubicBezTo>
                  <a:cubicBezTo>
                    <a:pt x="8" y="94"/>
                    <a:pt x="6" y="96"/>
                    <a:pt x="4" y="9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8" name="Freeform 225"/>
            <p:cNvSpPr/>
            <p:nvPr/>
          </p:nvSpPr>
          <p:spPr bwMode="auto">
            <a:xfrm>
              <a:off x="4217" y="8016"/>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9" name="Freeform 226"/>
            <p:cNvSpPr/>
            <p:nvPr/>
          </p:nvSpPr>
          <p:spPr bwMode="auto">
            <a:xfrm>
              <a:off x="4217" y="7921"/>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0" name="Freeform 227"/>
            <p:cNvSpPr/>
            <p:nvPr/>
          </p:nvSpPr>
          <p:spPr bwMode="auto">
            <a:xfrm>
              <a:off x="4217" y="7826"/>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1" name="Freeform 228"/>
            <p:cNvSpPr/>
            <p:nvPr/>
          </p:nvSpPr>
          <p:spPr bwMode="auto">
            <a:xfrm>
              <a:off x="4217" y="7731"/>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2" name="Freeform 229"/>
            <p:cNvSpPr/>
            <p:nvPr/>
          </p:nvSpPr>
          <p:spPr bwMode="auto">
            <a:xfrm>
              <a:off x="4217" y="7636"/>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3" name="Freeform 230"/>
            <p:cNvSpPr>
              <a:spLocks noEditPoints="1"/>
            </p:cNvSpPr>
            <p:nvPr/>
          </p:nvSpPr>
          <p:spPr bwMode="auto">
            <a:xfrm>
              <a:off x="4194" y="7449"/>
              <a:ext cx="190" cy="143"/>
            </a:xfrm>
            <a:custGeom>
              <a:avLst/>
              <a:gdLst>
                <a:gd name="T0" fmla="*/ 28 w 32"/>
                <a:gd name="T1" fmla="*/ 24 h 24"/>
                <a:gd name="T2" fmla="*/ 4 w 32"/>
                <a:gd name="T3" fmla="*/ 24 h 24"/>
                <a:gd name="T4" fmla="*/ 0 w 32"/>
                <a:gd name="T5" fmla="*/ 20 h 24"/>
                <a:gd name="T6" fmla="*/ 0 w 32"/>
                <a:gd name="T7" fmla="*/ 4 h 24"/>
                <a:gd name="T8" fmla="*/ 4 w 32"/>
                <a:gd name="T9" fmla="*/ 0 h 24"/>
                <a:gd name="T10" fmla="*/ 28 w 32"/>
                <a:gd name="T11" fmla="*/ 0 h 24"/>
                <a:gd name="T12" fmla="*/ 32 w 32"/>
                <a:gd name="T13" fmla="*/ 4 h 24"/>
                <a:gd name="T14" fmla="*/ 32 w 32"/>
                <a:gd name="T15" fmla="*/ 20 h 24"/>
                <a:gd name="T16" fmla="*/ 28 w 32"/>
                <a:gd name="T17" fmla="*/ 24 h 24"/>
                <a:gd name="T18" fmla="*/ 8 w 32"/>
                <a:gd name="T19" fmla="*/ 16 h 24"/>
                <a:gd name="T20" fmla="*/ 24 w 32"/>
                <a:gd name="T21" fmla="*/ 16 h 24"/>
                <a:gd name="T22" fmla="*/ 24 w 32"/>
                <a:gd name="T23" fmla="*/ 8 h 24"/>
                <a:gd name="T24" fmla="*/ 8 w 32"/>
                <a:gd name="T25" fmla="*/ 8 h 24"/>
                <a:gd name="T26" fmla="*/ 8 w 32"/>
                <a:gd name="T2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4">
                  <a:moveTo>
                    <a:pt x="28" y="24"/>
                  </a:moveTo>
                  <a:cubicBezTo>
                    <a:pt x="4" y="24"/>
                    <a:pt x="4" y="24"/>
                    <a:pt x="4" y="24"/>
                  </a:cubicBezTo>
                  <a:cubicBezTo>
                    <a:pt x="2" y="24"/>
                    <a:pt x="0" y="22"/>
                    <a:pt x="0" y="20"/>
                  </a:cubicBezTo>
                  <a:cubicBezTo>
                    <a:pt x="0" y="4"/>
                    <a:pt x="0" y="4"/>
                    <a:pt x="0" y="4"/>
                  </a:cubicBezTo>
                  <a:cubicBezTo>
                    <a:pt x="0" y="2"/>
                    <a:pt x="2" y="0"/>
                    <a:pt x="4" y="0"/>
                  </a:cubicBezTo>
                  <a:cubicBezTo>
                    <a:pt x="28" y="0"/>
                    <a:pt x="28" y="0"/>
                    <a:pt x="28" y="0"/>
                  </a:cubicBezTo>
                  <a:cubicBezTo>
                    <a:pt x="30" y="0"/>
                    <a:pt x="32" y="2"/>
                    <a:pt x="32" y="4"/>
                  </a:cubicBezTo>
                  <a:cubicBezTo>
                    <a:pt x="32" y="20"/>
                    <a:pt x="32" y="20"/>
                    <a:pt x="32" y="20"/>
                  </a:cubicBezTo>
                  <a:cubicBezTo>
                    <a:pt x="32" y="22"/>
                    <a:pt x="30" y="24"/>
                    <a:pt x="28" y="24"/>
                  </a:cubicBezTo>
                  <a:close/>
                  <a:moveTo>
                    <a:pt x="8" y="16"/>
                  </a:moveTo>
                  <a:cubicBezTo>
                    <a:pt x="24" y="16"/>
                    <a:pt x="24" y="16"/>
                    <a:pt x="24" y="16"/>
                  </a:cubicBezTo>
                  <a:cubicBezTo>
                    <a:pt x="24" y="8"/>
                    <a:pt x="24" y="8"/>
                    <a:pt x="24" y="8"/>
                  </a:cubicBezTo>
                  <a:cubicBezTo>
                    <a:pt x="8" y="8"/>
                    <a:pt x="8" y="8"/>
                    <a:pt x="8" y="8"/>
                  </a:cubicBezTo>
                  <a:lnTo>
                    <a:pt x="8" y="16"/>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94" name="组合 293"/>
          <p:cNvGrpSpPr/>
          <p:nvPr/>
        </p:nvGrpSpPr>
        <p:grpSpPr>
          <a:xfrm>
            <a:off x="1229995" y="4851718"/>
            <a:ext cx="308610" cy="371475"/>
            <a:chOff x="1547" y="7259"/>
            <a:chExt cx="944" cy="1135"/>
          </a:xfrm>
        </p:grpSpPr>
        <p:sp>
          <p:nvSpPr>
            <p:cNvPr id="295" name="Freeform 231"/>
            <p:cNvSpPr>
              <a:spLocks noEditPoints="1"/>
            </p:cNvSpPr>
            <p:nvPr/>
          </p:nvSpPr>
          <p:spPr bwMode="auto">
            <a:xfrm>
              <a:off x="1664" y="7874"/>
              <a:ext cx="710" cy="520"/>
            </a:xfrm>
            <a:custGeom>
              <a:avLst/>
              <a:gdLst>
                <a:gd name="T0" fmla="*/ 116 w 120"/>
                <a:gd name="T1" fmla="*/ 88 h 88"/>
                <a:gd name="T2" fmla="*/ 4 w 120"/>
                <a:gd name="T3" fmla="*/ 88 h 88"/>
                <a:gd name="T4" fmla="*/ 0 w 120"/>
                <a:gd name="T5" fmla="*/ 84 h 88"/>
                <a:gd name="T6" fmla="*/ 0 w 120"/>
                <a:gd name="T7" fmla="*/ 18 h 88"/>
                <a:gd name="T8" fmla="*/ 3 w 120"/>
                <a:gd name="T9" fmla="*/ 15 h 88"/>
                <a:gd name="T10" fmla="*/ 59 w 120"/>
                <a:gd name="T11" fmla="*/ 0 h 88"/>
                <a:gd name="T12" fmla="*/ 61 w 120"/>
                <a:gd name="T13" fmla="*/ 0 h 88"/>
                <a:gd name="T14" fmla="*/ 117 w 120"/>
                <a:gd name="T15" fmla="*/ 15 h 88"/>
                <a:gd name="T16" fmla="*/ 120 w 120"/>
                <a:gd name="T17" fmla="*/ 18 h 88"/>
                <a:gd name="T18" fmla="*/ 120 w 120"/>
                <a:gd name="T19" fmla="*/ 84 h 88"/>
                <a:gd name="T20" fmla="*/ 116 w 120"/>
                <a:gd name="T21" fmla="*/ 88 h 88"/>
                <a:gd name="T22" fmla="*/ 8 w 120"/>
                <a:gd name="T23" fmla="*/ 80 h 88"/>
                <a:gd name="T24" fmla="*/ 112 w 120"/>
                <a:gd name="T25" fmla="*/ 80 h 88"/>
                <a:gd name="T26" fmla="*/ 112 w 120"/>
                <a:gd name="T27" fmla="*/ 22 h 88"/>
                <a:gd name="T28" fmla="*/ 60 w 120"/>
                <a:gd name="T29" fmla="*/ 8 h 88"/>
                <a:gd name="T30" fmla="*/ 8 w 120"/>
                <a:gd name="T31" fmla="*/ 22 h 88"/>
                <a:gd name="T32" fmla="*/ 8 w 120"/>
                <a:gd name="T33"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88">
                  <a:moveTo>
                    <a:pt x="116" y="88"/>
                  </a:moveTo>
                  <a:cubicBezTo>
                    <a:pt x="4" y="88"/>
                    <a:pt x="4" y="88"/>
                    <a:pt x="4" y="88"/>
                  </a:cubicBezTo>
                  <a:cubicBezTo>
                    <a:pt x="2" y="88"/>
                    <a:pt x="0" y="86"/>
                    <a:pt x="0" y="84"/>
                  </a:cubicBezTo>
                  <a:cubicBezTo>
                    <a:pt x="0" y="18"/>
                    <a:pt x="0" y="18"/>
                    <a:pt x="0" y="18"/>
                  </a:cubicBezTo>
                  <a:cubicBezTo>
                    <a:pt x="0" y="17"/>
                    <a:pt x="1" y="15"/>
                    <a:pt x="3" y="15"/>
                  </a:cubicBezTo>
                  <a:cubicBezTo>
                    <a:pt x="59" y="0"/>
                    <a:pt x="59" y="0"/>
                    <a:pt x="59" y="0"/>
                  </a:cubicBezTo>
                  <a:cubicBezTo>
                    <a:pt x="60" y="0"/>
                    <a:pt x="60" y="0"/>
                    <a:pt x="61" y="0"/>
                  </a:cubicBezTo>
                  <a:cubicBezTo>
                    <a:pt x="117" y="15"/>
                    <a:pt x="117" y="15"/>
                    <a:pt x="117" y="15"/>
                  </a:cubicBezTo>
                  <a:cubicBezTo>
                    <a:pt x="119" y="15"/>
                    <a:pt x="120" y="17"/>
                    <a:pt x="120" y="18"/>
                  </a:cubicBezTo>
                  <a:cubicBezTo>
                    <a:pt x="120" y="84"/>
                    <a:pt x="120" y="84"/>
                    <a:pt x="120" y="84"/>
                  </a:cubicBezTo>
                  <a:cubicBezTo>
                    <a:pt x="120" y="86"/>
                    <a:pt x="118" y="88"/>
                    <a:pt x="116" y="88"/>
                  </a:cubicBezTo>
                  <a:close/>
                  <a:moveTo>
                    <a:pt x="8" y="80"/>
                  </a:moveTo>
                  <a:cubicBezTo>
                    <a:pt x="112" y="80"/>
                    <a:pt x="112" y="80"/>
                    <a:pt x="112" y="80"/>
                  </a:cubicBezTo>
                  <a:cubicBezTo>
                    <a:pt x="112" y="22"/>
                    <a:pt x="112" y="22"/>
                    <a:pt x="112" y="22"/>
                  </a:cubicBezTo>
                  <a:cubicBezTo>
                    <a:pt x="60" y="8"/>
                    <a:pt x="60" y="8"/>
                    <a:pt x="60" y="8"/>
                  </a:cubicBezTo>
                  <a:cubicBezTo>
                    <a:pt x="8" y="22"/>
                    <a:pt x="8" y="22"/>
                    <a:pt x="8" y="22"/>
                  </a:cubicBezTo>
                  <a:lnTo>
                    <a:pt x="8" y="80"/>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6" name="Freeform 232"/>
            <p:cNvSpPr/>
            <p:nvPr/>
          </p:nvSpPr>
          <p:spPr bwMode="auto">
            <a:xfrm>
              <a:off x="1759" y="7259"/>
              <a:ext cx="520" cy="710"/>
            </a:xfrm>
            <a:custGeom>
              <a:avLst/>
              <a:gdLst>
                <a:gd name="T0" fmla="*/ 88 w 88"/>
                <a:gd name="T1" fmla="*/ 120 h 120"/>
                <a:gd name="T2" fmla="*/ 80 w 88"/>
                <a:gd name="T3" fmla="*/ 120 h 120"/>
                <a:gd name="T4" fmla="*/ 80 w 88"/>
                <a:gd name="T5" fmla="*/ 20 h 120"/>
                <a:gd name="T6" fmla="*/ 44 w 88"/>
                <a:gd name="T7" fmla="*/ 8 h 120"/>
                <a:gd name="T8" fmla="*/ 8 w 88"/>
                <a:gd name="T9" fmla="*/ 20 h 120"/>
                <a:gd name="T10" fmla="*/ 8 w 88"/>
                <a:gd name="T11" fmla="*/ 120 h 120"/>
                <a:gd name="T12" fmla="*/ 0 w 88"/>
                <a:gd name="T13" fmla="*/ 120 h 120"/>
                <a:gd name="T14" fmla="*/ 0 w 88"/>
                <a:gd name="T15" fmla="*/ 17 h 120"/>
                <a:gd name="T16" fmla="*/ 3 w 88"/>
                <a:gd name="T17" fmla="*/ 13 h 120"/>
                <a:gd name="T18" fmla="*/ 43 w 88"/>
                <a:gd name="T19" fmla="*/ 0 h 120"/>
                <a:gd name="T20" fmla="*/ 45 w 88"/>
                <a:gd name="T21" fmla="*/ 0 h 120"/>
                <a:gd name="T22" fmla="*/ 85 w 88"/>
                <a:gd name="T23" fmla="*/ 13 h 120"/>
                <a:gd name="T24" fmla="*/ 88 w 88"/>
                <a:gd name="T25" fmla="*/ 17 h 120"/>
                <a:gd name="T26" fmla="*/ 88 w 88"/>
                <a:gd name="T2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20">
                  <a:moveTo>
                    <a:pt x="88" y="120"/>
                  </a:moveTo>
                  <a:cubicBezTo>
                    <a:pt x="80" y="120"/>
                    <a:pt x="80" y="120"/>
                    <a:pt x="80" y="120"/>
                  </a:cubicBezTo>
                  <a:cubicBezTo>
                    <a:pt x="80" y="20"/>
                    <a:pt x="80" y="20"/>
                    <a:pt x="80" y="20"/>
                  </a:cubicBezTo>
                  <a:cubicBezTo>
                    <a:pt x="44" y="8"/>
                    <a:pt x="44" y="8"/>
                    <a:pt x="44" y="8"/>
                  </a:cubicBezTo>
                  <a:cubicBezTo>
                    <a:pt x="8" y="20"/>
                    <a:pt x="8" y="20"/>
                    <a:pt x="8" y="20"/>
                  </a:cubicBezTo>
                  <a:cubicBezTo>
                    <a:pt x="8" y="120"/>
                    <a:pt x="8" y="120"/>
                    <a:pt x="8" y="120"/>
                  </a:cubicBezTo>
                  <a:cubicBezTo>
                    <a:pt x="0" y="120"/>
                    <a:pt x="0" y="120"/>
                    <a:pt x="0" y="120"/>
                  </a:cubicBezTo>
                  <a:cubicBezTo>
                    <a:pt x="0" y="17"/>
                    <a:pt x="0" y="17"/>
                    <a:pt x="0" y="17"/>
                  </a:cubicBezTo>
                  <a:cubicBezTo>
                    <a:pt x="0" y="15"/>
                    <a:pt x="1" y="13"/>
                    <a:pt x="3" y="13"/>
                  </a:cubicBezTo>
                  <a:cubicBezTo>
                    <a:pt x="43" y="0"/>
                    <a:pt x="43" y="0"/>
                    <a:pt x="43" y="0"/>
                  </a:cubicBezTo>
                  <a:cubicBezTo>
                    <a:pt x="44" y="0"/>
                    <a:pt x="44" y="0"/>
                    <a:pt x="45" y="0"/>
                  </a:cubicBezTo>
                  <a:cubicBezTo>
                    <a:pt x="85" y="13"/>
                    <a:pt x="85" y="13"/>
                    <a:pt x="85" y="13"/>
                  </a:cubicBezTo>
                  <a:cubicBezTo>
                    <a:pt x="87" y="13"/>
                    <a:pt x="88" y="15"/>
                    <a:pt x="88" y="17"/>
                  </a:cubicBezTo>
                  <a:lnTo>
                    <a:pt x="88" y="120"/>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7" name="Freeform 233"/>
            <p:cNvSpPr>
              <a:spLocks noEditPoints="1"/>
            </p:cNvSpPr>
            <p:nvPr/>
          </p:nvSpPr>
          <p:spPr bwMode="auto">
            <a:xfrm>
              <a:off x="1902" y="8111"/>
              <a:ext cx="235" cy="283"/>
            </a:xfrm>
            <a:custGeom>
              <a:avLst/>
              <a:gdLst>
                <a:gd name="T0" fmla="*/ 36 w 40"/>
                <a:gd name="T1" fmla="*/ 48 h 48"/>
                <a:gd name="T2" fmla="*/ 4 w 40"/>
                <a:gd name="T3" fmla="*/ 48 h 48"/>
                <a:gd name="T4" fmla="*/ 0 w 40"/>
                <a:gd name="T5" fmla="*/ 44 h 48"/>
                <a:gd name="T6" fmla="*/ 0 w 40"/>
                <a:gd name="T7" fmla="*/ 4 h 48"/>
                <a:gd name="T8" fmla="*/ 4 w 40"/>
                <a:gd name="T9" fmla="*/ 0 h 48"/>
                <a:gd name="T10" fmla="*/ 36 w 40"/>
                <a:gd name="T11" fmla="*/ 0 h 48"/>
                <a:gd name="T12" fmla="*/ 40 w 40"/>
                <a:gd name="T13" fmla="*/ 4 h 48"/>
                <a:gd name="T14" fmla="*/ 40 w 40"/>
                <a:gd name="T15" fmla="*/ 44 h 48"/>
                <a:gd name="T16" fmla="*/ 36 w 40"/>
                <a:gd name="T17" fmla="*/ 48 h 48"/>
                <a:gd name="T18" fmla="*/ 8 w 40"/>
                <a:gd name="T19" fmla="*/ 40 h 48"/>
                <a:gd name="T20" fmla="*/ 32 w 40"/>
                <a:gd name="T21" fmla="*/ 40 h 48"/>
                <a:gd name="T22" fmla="*/ 32 w 40"/>
                <a:gd name="T23" fmla="*/ 8 h 48"/>
                <a:gd name="T24" fmla="*/ 8 w 40"/>
                <a:gd name="T25" fmla="*/ 8 h 48"/>
                <a:gd name="T26" fmla="*/ 8 w 40"/>
                <a:gd name="T2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8">
                  <a:moveTo>
                    <a:pt x="36" y="48"/>
                  </a:moveTo>
                  <a:cubicBezTo>
                    <a:pt x="4" y="48"/>
                    <a:pt x="4" y="48"/>
                    <a:pt x="4" y="48"/>
                  </a:cubicBezTo>
                  <a:cubicBezTo>
                    <a:pt x="2" y="48"/>
                    <a:pt x="0" y="46"/>
                    <a:pt x="0" y="44"/>
                  </a:cubicBezTo>
                  <a:cubicBezTo>
                    <a:pt x="0" y="4"/>
                    <a:pt x="0" y="4"/>
                    <a:pt x="0" y="4"/>
                  </a:cubicBezTo>
                  <a:cubicBezTo>
                    <a:pt x="0" y="2"/>
                    <a:pt x="2" y="0"/>
                    <a:pt x="4" y="0"/>
                  </a:cubicBezTo>
                  <a:cubicBezTo>
                    <a:pt x="36" y="0"/>
                    <a:pt x="36" y="0"/>
                    <a:pt x="36" y="0"/>
                  </a:cubicBezTo>
                  <a:cubicBezTo>
                    <a:pt x="38" y="0"/>
                    <a:pt x="40" y="2"/>
                    <a:pt x="40" y="4"/>
                  </a:cubicBezTo>
                  <a:cubicBezTo>
                    <a:pt x="40" y="44"/>
                    <a:pt x="40" y="44"/>
                    <a:pt x="40" y="44"/>
                  </a:cubicBezTo>
                  <a:cubicBezTo>
                    <a:pt x="40" y="46"/>
                    <a:pt x="38" y="48"/>
                    <a:pt x="36" y="48"/>
                  </a:cubicBezTo>
                  <a:close/>
                  <a:moveTo>
                    <a:pt x="8" y="40"/>
                  </a:moveTo>
                  <a:cubicBezTo>
                    <a:pt x="32" y="40"/>
                    <a:pt x="32" y="40"/>
                    <a:pt x="32" y="40"/>
                  </a:cubicBezTo>
                  <a:cubicBezTo>
                    <a:pt x="32" y="8"/>
                    <a:pt x="32" y="8"/>
                    <a:pt x="32" y="8"/>
                  </a:cubicBezTo>
                  <a:cubicBezTo>
                    <a:pt x="8" y="8"/>
                    <a:pt x="8" y="8"/>
                    <a:pt x="8" y="8"/>
                  </a:cubicBezTo>
                  <a:lnTo>
                    <a:pt x="8" y="40"/>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8" name="Freeform 234"/>
            <p:cNvSpPr>
              <a:spLocks noEditPoints="1"/>
            </p:cNvSpPr>
            <p:nvPr/>
          </p:nvSpPr>
          <p:spPr bwMode="auto">
            <a:xfrm>
              <a:off x="1924" y="7424"/>
              <a:ext cx="190" cy="19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9" name="Freeform 235"/>
            <p:cNvSpPr/>
            <p:nvPr/>
          </p:nvSpPr>
          <p:spPr bwMode="auto">
            <a:xfrm>
              <a:off x="1547" y="8346"/>
              <a:ext cx="945" cy="48"/>
            </a:xfrm>
            <a:custGeom>
              <a:avLst/>
              <a:gdLst>
                <a:gd name="T0" fmla="*/ 156 w 160"/>
                <a:gd name="T1" fmla="*/ 8 h 8"/>
                <a:gd name="T2" fmla="*/ 4 w 160"/>
                <a:gd name="T3" fmla="*/ 8 h 8"/>
                <a:gd name="T4" fmla="*/ 0 w 160"/>
                <a:gd name="T5" fmla="*/ 4 h 8"/>
                <a:gd name="T6" fmla="*/ 4 w 160"/>
                <a:gd name="T7" fmla="*/ 0 h 8"/>
                <a:gd name="T8" fmla="*/ 156 w 160"/>
                <a:gd name="T9" fmla="*/ 0 h 8"/>
                <a:gd name="T10" fmla="*/ 160 w 160"/>
                <a:gd name="T11" fmla="*/ 4 h 8"/>
                <a:gd name="T12" fmla="*/ 156 w 16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0" h="8">
                  <a:moveTo>
                    <a:pt x="156" y="8"/>
                  </a:moveTo>
                  <a:cubicBezTo>
                    <a:pt x="4" y="8"/>
                    <a:pt x="4" y="8"/>
                    <a:pt x="4" y="8"/>
                  </a:cubicBezTo>
                  <a:cubicBezTo>
                    <a:pt x="2" y="8"/>
                    <a:pt x="0" y="6"/>
                    <a:pt x="0" y="4"/>
                  </a:cubicBezTo>
                  <a:cubicBezTo>
                    <a:pt x="0" y="2"/>
                    <a:pt x="2" y="0"/>
                    <a:pt x="4" y="0"/>
                  </a:cubicBezTo>
                  <a:cubicBezTo>
                    <a:pt x="156" y="0"/>
                    <a:pt x="156" y="0"/>
                    <a:pt x="156" y="0"/>
                  </a:cubicBezTo>
                  <a:cubicBezTo>
                    <a:pt x="158" y="0"/>
                    <a:pt x="160" y="2"/>
                    <a:pt x="160" y="4"/>
                  </a:cubicBezTo>
                  <a:cubicBezTo>
                    <a:pt x="160" y="6"/>
                    <a:pt x="158" y="8"/>
                    <a:pt x="156"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00" name="组合 299"/>
          <p:cNvGrpSpPr/>
          <p:nvPr/>
        </p:nvGrpSpPr>
        <p:grpSpPr>
          <a:xfrm>
            <a:off x="4052570" y="4898073"/>
            <a:ext cx="370205" cy="278765"/>
            <a:chOff x="5992" y="7354"/>
            <a:chExt cx="1132" cy="852"/>
          </a:xfrm>
        </p:grpSpPr>
        <p:sp>
          <p:nvSpPr>
            <p:cNvPr id="301" name="Freeform 236"/>
            <p:cNvSpPr>
              <a:spLocks noEditPoints="1"/>
            </p:cNvSpPr>
            <p:nvPr/>
          </p:nvSpPr>
          <p:spPr bwMode="auto">
            <a:xfrm>
              <a:off x="6132" y="7636"/>
              <a:ext cx="853" cy="570"/>
            </a:xfrm>
            <a:custGeom>
              <a:avLst/>
              <a:gdLst>
                <a:gd name="T0" fmla="*/ 140 w 144"/>
                <a:gd name="T1" fmla="*/ 96 h 96"/>
                <a:gd name="T2" fmla="*/ 4 w 144"/>
                <a:gd name="T3" fmla="*/ 96 h 96"/>
                <a:gd name="T4" fmla="*/ 0 w 144"/>
                <a:gd name="T5" fmla="*/ 92 h 96"/>
                <a:gd name="T6" fmla="*/ 0 w 144"/>
                <a:gd name="T7" fmla="*/ 4 h 96"/>
                <a:gd name="T8" fmla="*/ 4 w 144"/>
                <a:gd name="T9" fmla="*/ 0 h 96"/>
                <a:gd name="T10" fmla="*/ 140 w 144"/>
                <a:gd name="T11" fmla="*/ 0 h 96"/>
                <a:gd name="T12" fmla="*/ 144 w 144"/>
                <a:gd name="T13" fmla="*/ 4 h 96"/>
                <a:gd name="T14" fmla="*/ 144 w 144"/>
                <a:gd name="T15" fmla="*/ 92 h 96"/>
                <a:gd name="T16" fmla="*/ 140 w 144"/>
                <a:gd name="T17" fmla="*/ 96 h 96"/>
                <a:gd name="T18" fmla="*/ 8 w 144"/>
                <a:gd name="T19" fmla="*/ 88 h 96"/>
                <a:gd name="T20" fmla="*/ 136 w 144"/>
                <a:gd name="T21" fmla="*/ 88 h 96"/>
                <a:gd name="T22" fmla="*/ 136 w 144"/>
                <a:gd name="T23" fmla="*/ 8 h 96"/>
                <a:gd name="T24" fmla="*/ 8 w 144"/>
                <a:gd name="T25" fmla="*/ 8 h 96"/>
                <a:gd name="T26" fmla="*/ 8 w 144"/>
                <a:gd name="T2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96">
                  <a:moveTo>
                    <a:pt x="140" y="96"/>
                  </a:moveTo>
                  <a:cubicBezTo>
                    <a:pt x="4" y="96"/>
                    <a:pt x="4" y="96"/>
                    <a:pt x="4" y="96"/>
                  </a:cubicBezTo>
                  <a:cubicBezTo>
                    <a:pt x="2" y="96"/>
                    <a:pt x="0" y="94"/>
                    <a:pt x="0" y="92"/>
                  </a:cubicBezTo>
                  <a:cubicBezTo>
                    <a:pt x="0" y="4"/>
                    <a:pt x="0" y="4"/>
                    <a:pt x="0" y="4"/>
                  </a:cubicBezTo>
                  <a:cubicBezTo>
                    <a:pt x="0" y="2"/>
                    <a:pt x="2" y="0"/>
                    <a:pt x="4" y="0"/>
                  </a:cubicBezTo>
                  <a:cubicBezTo>
                    <a:pt x="140" y="0"/>
                    <a:pt x="140" y="0"/>
                    <a:pt x="140" y="0"/>
                  </a:cubicBezTo>
                  <a:cubicBezTo>
                    <a:pt x="142" y="0"/>
                    <a:pt x="144" y="2"/>
                    <a:pt x="144" y="4"/>
                  </a:cubicBezTo>
                  <a:cubicBezTo>
                    <a:pt x="144" y="92"/>
                    <a:pt x="144" y="92"/>
                    <a:pt x="144" y="92"/>
                  </a:cubicBezTo>
                  <a:cubicBezTo>
                    <a:pt x="144" y="94"/>
                    <a:pt x="142" y="96"/>
                    <a:pt x="140" y="96"/>
                  </a:cubicBezTo>
                  <a:close/>
                  <a:moveTo>
                    <a:pt x="8" y="88"/>
                  </a:moveTo>
                  <a:cubicBezTo>
                    <a:pt x="136" y="88"/>
                    <a:pt x="136" y="88"/>
                    <a:pt x="136" y="88"/>
                  </a:cubicBezTo>
                  <a:cubicBezTo>
                    <a:pt x="136" y="8"/>
                    <a:pt x="136" y="8"/>
                    <a:pt x="136" y="8"/>
                  </a:cubicBezTo>
                  <a:cubicBezTo>
                    <a:pt x="8" y="8"/>
                    <a:pt x="8" y="8"/>
                    <a:pt x="8" y="8"/>
                  </a:cubicBezTo>
                  <a:lnTo>
                    <a:pt x="8" y="8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2" name="Freeform 237"/>
            <p:cNvSpPr>
              <a:spLocks noEditPoints="1"/>
            </p:cNvSpPr>
            <p:nvPr/>
          </p:nvSpPr>
          <p:spPr bwMode="auto">
            <a:xfrm>
              <a:off x="6132" y="7636"/>
              <a:ext cx="853" cy="570"/>
            </a:xfrm>
            <a:custGeom>
              <a:avLst/>
              <a:gdLst>
                <a:gd name="T0" fmla="*/ 140 w 144"/>
                <a:gd name="T1" fmla="*/ 96 h 96"/>
                <a:gd name="T2" fmla="*/ 4 w 144"/>
                <a:gd name="T3" fmla="*/ 96 h 96"/>
                <a:gd name="T4" fmla="*/ 0 w 144"/>
                <a:gd name="T5" fmla="*/ 92 h 96"/>
                <a:gd name="T6" fmla="*/ 0 w 144"/>
                <a:gd name="T7" fmla="*/ 4 h 96"/>
                <a:gd name="T8" fmla="*/ 4 w 144"/>
                <a:gd name="T9" fmla="*/ 0 h 96"/>
                <a:gd name="T10" fmla="*/ 140 w 144"/>
                <a:gd name="T11" fmla="*/ 0 h 96"/>
                <a:gd name="T12" fmla="*/ 144 w 144"/>
                <a:gd name="T13" fmla="*/ 4 h 96"/>
                <a:gd name="T14" fmla="*/ 144 w 144"/>
                <a:gd name="T15" fmla="*/ 92 h 96"/>
                <a:gd name="T16" fmla="*/ 140 w 144"/>
                <a:gd name="T17" fmla="*/ 96 h 96"/>
                <a:gd name="T18" fmla="*/ 8 w 144"/>
                <a:gd name="T19" fmla="*/ 88 h 96"/>
                <a:gd name="T20" fmla="*/ 136 w 144"/>
                <a:gd name="T21" fmla="*/ 88 h 96"/>
                <a:gd name="T22" fmla="*/ 136 w 144"/>
                <a:gd name="T23" fmla="*/ 8 h 96"/>
                <a:gd name="T24" fmla="*/ 8 w 144"/>
                <a:gd name="T25" fmla="*/ 8 h 96"/>
                <a:gd name="T26" fmla="*/ 8 w 144"/>
                <a:gd name="T27"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96">
                  <a:moveTo>
                    <a:pt x="140" y="96"/>
                  </a:moveTo>
                  <a:cubicBezTo>
                    <a:pt x="4" y="96"/>
                    <a:pt x="4" y="96"/>
                    <a:pt x="4" y="96"/>
                  </a:cubicBezTo>
                  <a:cubicBezTo>
                    <a:pt x="2" y="96"/>
                    <a:pt x="0" y="94"/>
                    <a:pt x="0" y="92"/>
                  </a:cubicBezTo>
                  <a:cubicBezTo>
                    <a:pt x="0" y="4"/>
                    <a:pt x="0" y="4"/>
                    <a:pt x="0" y="4"/>
                  </a:cubicBezTo>
                  <a:cubicBezTo>
                    <a:pt x="0" y="2"/>
                    <a:pt x="2" y="0"/>
                    <a:pt x="4" y="0"/>
                  </a:cubicBezTo>
                  <a:cubicBezTo>
                    <a:pt x="140" y="0"/>
                    <a:pt x="140" y="0"/>
                    <a:pt x="140" y="0"/>
                  </a:cubicBezTo>
                  <a:cubicBezTo>
                    <a:pt x="142" y="0"/>
                    <a:pt x="144" y="2"/>
                    <a:pt x="144" y="4"/>
                  </a:cubicBezTo>
                  <a:cubicBezTo>
                    <a:pt x="144" y="92"/>
                    <a:pt x="144" y="92"/>
                    <a:pt x="144" y="92"/>
                  </a:cubicBezTo>
                  <a:cubicBezTo>
                    <a:pt x="144" y="94"/>
                    <a:pt x="142" y="96"/>
                    <a:pt x="140" y="96"/>
                  </a:cubicBezTo>
                  <a:close/>
                  <a:moveTo>
                    <a:pt x="8" y="88"/>
                  </a:moveTo>
                  <a:cubicBezTo>
                    <a:pt x="136" y="88"/>
                    <a:pt x="136" y="88"/>
                    <a:pt x="136" y="88"/>
                  </a:cubicBezTo>
                  <a:cubicBezTo>
                    <a:pt x="136" y="8"/>
                    <a:pt x="136" y="8"/>
                    <a:pt x="136" y="8"/>
                  </a:cubicBezTo>
                  <a:cubicBezTo>
                    <a:pt x="8" y="8"/>
                    <a:pt x="8" y="8"/>
                    <a:pt x="8" y="8"/>
                  </a:cubicBezTo>
                  <a:lnTo>
                    <a:pt x="8" y="8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3" name="Freeform 238"/>
            <p:cNvSpPr>
              <a:spLocks noEditPoints="1"/>
            </p:cNvSpPr>
            <p:nvPr/>
          </p:nvSpPr>
          <p:spPr bwMode="auto">
            <a:xfrm>
              <a:off x="6227"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4" name="Freeform 239"/>
            <p:cNvSpPr>
              <a:spLocks noEditPoints="1"/>
            </p:cNvSpPr>
            <p:nvPr/>
          </p:nvSpPr>
          <p:spPr bwMode="auto">
            <a:xfrm>
              <a:off x="6227"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5" name="Freeform 240"/>
            <p:cNvSpPr>
              <a:spLocks noEditPoints="1"/>
            </p:cNvSpPr>
            <p:nvPr/>
          </p:nvSpPr>
          <p:spPr bwMode="auto">
            <a:xfrm>
              <a:off x="6699"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6" name="Freeform 241"/>
            <p:cNvSpPr>
              <a:spLocks noEditPoints="1"/>
            </p:cNvSpPr>
            <p:nvPr/>
          </p:nvSpPr>
          <p:spPr bwMode="auto">
            <a:xfrm>
              <a:off x="6699" y="7731"/>
              <a:ext cx="190" cy="238"/>
            </a:xfrm>
            <a:custGeom>
              <a:avLst/>
              <a:gdLst>
                <a:gd name="T0" fmla="*/ 28 w 32"/>
                <a:gd name="T1" fmla="*/ 40 h 40"/>
                <a:gd name="T2" fmla="*/ 4 w 32"/>
                <a:gd name="T3" fmla="*/ 40 h 40"/>
                <a:gd name="T4" fmla="*/ 0 w 32"/>
                <a:gd name="T5" fmla="*/ 36 h 40"/>
                <a:gd name="T6" fmla="*/ 0 w 32"/>
                <a:gd name="T7" fmla="*/ 4 h 40"/>
                <a:gd name="T8" fmla="*/ 4 w 32"/>
                <a:gd name="T9" fmla="*/ 0 h 40"/>
                <a:gd name="T10" fmla="*/ 28 w 32"/>
                <a:gd name="T11" fmla="*/ 0 h 40"/>
                <a:gd name="T12" fmla="*/ 32 w 32"/>
                <a:gd name="T13" fmla="*/ 4 h 40"/>
                <a:gd name="T14" fmla="*/ 32 w 32"/>
                <a:gd name="T15" fmla="*/ 36 h 40"/>
                <a:gd name="T16" fmla="*/ 28 w 32"/>
                <a:gd name="T17" fmla="*/ 40 h 40"/>
                <a:gd name="T18" fmla="*/ 8 w 32"/>
                <a:gd name="T19" fmla="*/ 32 h 40"/>
                <a:gd name="T20" fmla="*/ 24 w 32"/>
                <a:gd name="T21" fmla="*/ 32 h 40"/>
                <a:gd name="T22" fmla="*/ 24 w 32"/>
                <a:gd name="T23" fmla="*/ 8 h 40"/>
                <a:gd name="T24" fmla="*/ 8 w 32"/>
                <a:gd name="T25" fmla="*/ 8 h 40"/>
                <a:gd name="T26" fmla="*/ 8 w 32"/>
                <a:gd name="T27"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28" y="40"/>
                  </a:moveTo>
                  <a:cubicBezTo>
                    <a:pt x="4" y="40"/>
                    <a:pt x="4" y="40"/>
                    <a:pt x="4" y="40"/>
                  </a:cubicBezTo>
                  <a:cubicBezTo>
                    <a:pt x="2" y="40"/>
                    <a:pt x="0" y="38"/>
                    <a:pt x="0" y="36"/>
                  </a:cubicBezTo>
                  <a:cubicBezTo>
                    <a:pt x="0" y="4"/>
                    <a:pt x="0" y="4"/>
                    <a:pt x="0" y="4"/>
                  </a:cubicBezTo>
                  <a:cubicBezTo>
                    <a:pt x="0" y="2"/>
                    <a:pt x="2" y="0"/>
                    <a:pt x="4" y="0"/>
                  </a:cubicBezTo>
                  <a:cubicBezTo>
                    <a:pt x="28" y="0"/>
                    <a:pt x="28" y="0"/>
                    <a:pt x="28" y="0"/>
                  </a:cubicBezTo>
                  <a:cubicBezTo>
                    <a:pt x="30" y="0"/>
                    <a:pt x="32" y="2"/>
                    <a:pt x="32" y="4"/>
                  </a:cubicBezTo>
                  <a:cubicBezTo>
                    <a:pt x="32" y="36"/>
                    <a:pt x="32" y="36"/>
                    <a:pt x="32" y="36"/>
                  </a:cubicBezTo>
                  <a:cubicBezTo>
                    <a:pt x="32" y="38"/>
                    <a:pt x="30" y="40"/>
                    <a:pt x="28" y="40"/>
                  </a:cubicBezTo>
                  <a:close/>
                  <a:moveTo>
                    <a:pt x="8" y="32"/>
                  </a:moveTo>
                  <a:cubicBezTo>
                    <a:pt x="24" y="32"/>
                    <a:pt x="24" y="32"/>
                    <a:pt x="24" y="32"/>
                  </a:cubicBezTo>
                  <a:cubicBezTo>
                    <a:pt x="24" y="8"/>
                    <a:pt x="24" y="8"/>
                    <a:pt x="24" y="8"/>
                  </a:cubicBezTo>
                  <a:cubicBezTo>
                    <a:pt x="8" y="8"/>
                    <a:pt x="8" y="8"/>
                    <a:pt x="8" y="8"/>
                  </a:cubicBezTo>
                  <a:lnTo>
                    <a:pt x="8" y="3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7" name="Freeform 242"/>
            <p:cNvSpPr>
              <a:spLocks noEditPoints="1"/>
            </p:cNvSpPr>
            <p:nvPr/>
          </p:nvSpPr>
          <p:spPr bwMode="auto">
            <a:xfrm>
              <a:off x="6464" y="7826"/>
              <a:ext cx="188" cy="380"/>
            </a:xfrm>
            <a:custGeom>
              <a:avLst/>
              <a:gdLst>
                <a:gd name="T0" fmla="*/ 28 w 32"/>
                <a:gd name="T1" fmla="*/ 64 h 64"/>
                <a:gd name="T2" fmla="*/ 4 w 32"/>
                <a:gd name="T3" fmla="*/ 64 h 64"/>
                <a:gd name="T4" fmla="*/ 0 w 32"/>
                <a:gd name="T5" fmla="*/ 60 h 64"/>
                <a:gd name="T6" fmla="*/ 0 w 32"/>
                <a:gd name="T7" fmla="*/ 4 h 64"/>
                <a:gd name="T8" fmla="*/ 4 w 32"/>
                <a:gd name="T9" fmla="*/ 0 h 64"/>
                <a:gd name="T10" fmla="*/ 28 w 32"/>
                <a:gd name="T11" fmla="*/ 0 h 64"/>
                <a:gd name="T12" fmla="*/ 32 w 32"/>
                <a:gd name="T13" fmla="*/ 4 h 64"/>
                <a:gd name="T14" fmla="*/ 32 w 32"/>
                <a:gd name="T15" fmla="*/ 60 h 64"/>
                <a:gd name="T16" fmla="*/ 28 w 32"/>
                <a:gd name="T17" fmla="*/ 64 h 64"/>
                <a:gd name="T18" fmla="*/ 8 w 32"/>
                <a:gd name="T19" fmla="*/ 56 h 64"/>
                <a:gd name="T20" fmla="*/ 24 w 32"/>
                <a:gd name="T21" fmla="*/ 56 h 64"/>
                <a:gd name="T22" fmla="*/ 24 w 32"/>
                <a:gd name="T23" fmla="*/ 8 h 64"/>
                <a:gd name="T24" fmla="*/ 8 w 32"/>
                <a:gd name="T25" fmla="*/ 8 h 64"/>
                <a:gd name="T26" fmla="*/ 8 w 32"/>
                <a:gd name="T2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64">
                  <a:moveTo>
                    <a:pt x="28" y="64"/>
                  </a:moveTo>
                  <a:cubicBezTo>
                    <a:pt x="4" y="64"/>
                    <a:pt x="4" y="64"/>
                    <a:pt x="4" y="64"/>
                  </a:cubicBezTo>
                  <a:cubicBezTo>
                    <a:pt x="2" y="64"/>
                    <a:pt x="0" y="62"/>
                    <a:pt x="0" y="60"/>
                  </a:cubicBezTo>
                  <a:cubicBezTo>
                    <a:pt x="0" y="4"/>
                    <a:pt x="0" y="4"/>
                    <a:pt x="0" y="4"/>
                  </a:cubicBezTo>
                  <a:cubicBezTo>
                    <a:pt x="0" y="2"/>
                    <a:pt x="2" y="0"/>
                    <a:pt x="4" y="0"/>
                  </a:cubicBezTo>
                  <a:cubicBezTo>
                    <a:pt x="28" y="0"/>
                    <a:pt x="28" y="0"/>
                    <a:pt x="28" y="0"/>
                  </a:cubicBezTo>
                  <a:cubicBezTo>
                    <a:pt x="30" y="0"/>
                    <a:pt x="32" y="2"/>
                    <a:pt x="32" y="4"/>
                  </a:cubicBezTo>
                  <a:cubicBezTo>
                    <a:pt x="32" y="60"/>
                    <a:pt x="32" y="60"/>
                    <a:pt x="32" y="60"/>
                  </a:cubicBezTo>
                  <a:cubicBezTo>
                    <a:pt x="32" y="62"/>
                    <a:pt x="30" y="64"/>
                    <a:pt x="28" y="64"/>
                  </a:cubicBezTo>
                  <a:close/>
                  <a:moveTo>
                    <a:pt x="8" y="56"/>
                  </a:moveTo>
                  <a:cubicBezTo>
                    <a:pt x="24" y="56"/>
                    <a:pt x="24" y="56"/>
                    <a:pt x="24" y="56"/>
                  </a:cubicBezTo>
                  <a:cubicBezTo>
                    <a:pt x="24" y="8"/>
                    <a:pt x="24" y="8"/>
                    <a:pt x="24" y="8"/>
                  </a:cubicBezTo>
                  <a:cubicBezTo>
                    <a:pt x="8" y="8"/>
                    <a:pt x="8" y="8"/>
                    <a:pt x="8" y="8"/>
                  </a:cubicBezTo>
                  <a:lnTo>
                    <a:pt x="8" y="56"/>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8" name="Freeform 243"/>
            <p:cNvSpPr>
              <a:spLocks noEditPoints="1"/>
            </p:cNvSpPr>
            <p:nvPr/>
          </p:nvSpPr>
          <p:spPr bwMode="auto">
            <a:xfrm>
              <a:off x="6464" y="7826"/>
              <a:ext cx="188" cy="380"/>
            </a:xfrm>
            <a:custGeom>
              <a:avLst/>
              <a:gdLst>
                <a:gd name="T0" fmla="*/ 28 w 32"/>
                <a:gd name="T1" fmla="*/ 64 h 64"/>
                <a:gd name="T2" fmla="*/ 4 w 32"/>
                <a:gd name="T3" fmla="*/ 64 h 64"/>
                <a:gd name="T4" fmla="*/ 0 w 32"/>
                <a:gd name="T5" fmla="*/ 60 h 64"/>
                <a:gd name="T6" fmla="*/ 0 w 32"/>
                <a:gd name="T7" fmla="*/ 4 h 64"/>
                <a:gd name="T8" fmla="*/ 4 w 32"/>
                <a:gd name="T9" fmla="*/ 0 h 64"/>
                <a:gd name="T10" fmla="*/ 28 w 32"/>
                <a:gd name="T11" fmla="*/ 0 h 64"/>
                <a:gd name="T12" fmla="*/ 32 w 32"/>
                <a:gd name="T13" fmla="*/ 4 h 64"/>
                <a:gd name="T14" fmla="*/ 32 w 32"/>
                <a:gd name="T15" fmla="*/ 60 h 64"/>
                <a:gd name="T16" fmla="*/ 28 w 32"/>
                <a:gd name="T17" fmla="*/ 64 h 64"/>
                <a:gd name="T18" fmla="*/ 8 w 32"/>
                <a:gd name="T19" fmla="*/ 56 h 64"/>
                <a:gd name="T20" fmla="*/ 24 w 32"/>
                <a:gd name="T21" fmla="*/ 56 h 64"/>
                <a:gd name="T22" fmla="*/ 24 w 32"/>
                <a:gd name="T23" fmla="*/ 8 h 64"/>
                <a:gd name="T24" fmla="*/ 8 w 32"/>
                <a:gd name="T25" fmla="*/ 8 h 64"/>
                <a:gd name="T26" fmla="*/ 8 w 32"/>
                <a:gd name="T2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64">
                  <a:moveTo>
                    <a:pt x="28" y="64"/>
                  </a:moveTo>
                  <a:cubicBezTo>
                    <a:pt x="4" y="64"/>
                    <a:pt x="4" y="64"/>
                    <a:pt x="4" y="64"/>
                  </a:cubicBezTo>
                  <a:cubicBezTo>
                    <a:pt x="2" y="64"/>
                    <a:pt x="0" y="62"/>
                    <a:pt x="0" y="60"/>
                  </a:cubicBezTo>
                  <a:cubicBezTo>
                    <a:pt x="0" y="4"/>
                    <a:pt x="0" y="4"/>
                    <a:pt x="0" y="4"/>
                  </a:cubicBezTo>
                  <a:cubicBezTo>
                    <a:pt x="0" y="2"/>
                    <a:pt x="2" y="0"/>
                    <a:pt x="4" y="0"/>
                  </a:cubicBezTo>
                  <a:cubicBezTo>
                    <a:pt x="28" y="0"/>
                    <a:pt x="28" y="0"/>
                    <a:pt x="28" y="0"/>
                  </a:cubicBezTo>
                  <a:cubicBezTo>
                    <a:pt x="30" y="0"/>
                    <a:pt x="32" y="2"/>
                    <a:pt x="32" y="4"/>
                  </a:cubicBezTo>
                  <a:cubicBezTo>
                    <a:pt x="32" y="60"/>
                    <a:pt x="32" y="60"/>
                    <a:pt x="32" y="60"/>
                  </a:cubicBezTo>
                  <a:cubicBezTo>
                    <a:pt x="32" y="62"/>
                    <a:pt x="30" y="64"/>
                    <a:pt x="28" y="64"/>
                  </a:cubicBezTo>
                  <a:close/>
                  <a:moveTo>
                    <a:pt x="8" y="56"/>
                  </a:moveTo>
                  <a:cubicBezTo>
                    <a:pt x="24" y="56"/>
                    <a:pt x="24" y="56"/>
                    <a:pt x="24" y="56"/>
                  </a:cubicBezTo>
                  <a:cubicBezTo>
                    <a:pt x="24" y="8"/>
                    <a:pt x="24" y="8"/>
                    <a:pt x="24" y="8"/>
                  </a:cubicBezTo>
                  <a:cubicBezTo>
                    <a:pt x="8" y="8"/>
                    <a:pt x="8" y="8"/>
                    <a:pt x="8" y="8"/>
                  </a:cubicBezTo>
                  <a:lnTo>
                    <a:pt x="8" y="56"/>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9" name="Freeform 244"/>
            <p:cNvSpPr>
              <a:spLocks noEditPoints="1"/>
            </p:cNvSpPr>
            <p:nvPr/>
          </p:nvSpPr>
          <p:spPr bwMode="auto">
            <a:xfrm>
              <a:off x="5992" y="7496"/>
              <a:ext cx="1133" cy="188"/>
            </a:xfrm>
            <a:custGeom>
              <a:avLst/>
              <a:gdLst>
                <a:gd name="T0" fmla="*/ 188 w 192"/>
                <a:gd name="T1" fmla="*/ 32 h 32"/>
                <a:gd name="T2" fmla="*/ 4 w 192"/>
                <a:gd name="T3" fmla="*/ 32 h 32"/>
                <a:gd name="T4" fmla="*/ 0 w 192"/>
                <a:gd name="T5" fmla="*/ 28 h 32"/>
                <a:gd name="T6" fmla="*/ 0 w 192"/>
                <a:gd name="T7" fmla="*/ 4 h 32"/>
                <a:gd name="T8" fmla="*/ 4 w 192"/>
                <a:gd name="T9" fmla="*/ 0 h 32"/>
                <a:gd name="T10" fmla="*/ 188 w 192"/>
                <a:gd name="T11" fmla="*/ 0 h 32"/>
                <a:gd name="T12" fmla="*/ 192 w 192"/>
                <a:gd name="T13" fmla="*/ 4 h 32"/>
                <a:gd name="T14" fmla="*/ 192 w 192"/>
                <a:gd name="T15" fmla="*/ 28 h 32"/>
                <a:gd name="T16" fmla="*/ 188 w 192"/>
                <a:gd name="T17" fmla="*/ 32 h 32"/>
                <a:gd name="T18" fmla="*/ 8 w 192"/>
                <a:gd name="T19" fmla="*/ 24 h 32"/>
                <a:gd name="T20" fmla="*/ 184 w 192"/>
                <a:gd name="T21" fmla="*/ 24 h 32"/>
                <a:gd name="T22" fmla="*/ 184 w 192"/>
                <a:gd name="T23" fmla="*/ 8 h 32"/>
                <a:gd name="T24" fmla="*/ 8 w 192"/>
                <a:gd name="T25" fmla="*/ 8 h 32"/>
                <a:gd name="T26" fmla="*/ 8 w 192"/>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32">
                  <a:moveTo>
                    <a:pt x="188" y="32"/>
                  </a:moveTo>
                  <a:cubicBezTo>
                    <a:pt x="4" y="32"/>
                    <a:pt x="4" y="32"/>
                    <a:pt x="4" y="32"/>
                  </a:cubicBezTo>
                  <a:cubicBezTo>
                    <a:pt x="2" y="32"/>
                    <a:pt x="0" y="30"/>
                    <a:pt x="0" y="28"/>
                  </a:cubicBezTo>
                  <a:cubicBezTo>
                    <a:pt x="0" y="4"/>
                    <a:pt x="0" y="4"/>
                    <a:pt x="0" y="4"/>
                  </a:cubicBezTo>
                  <a:cubicBezTo>
                    <a:pt x="0" y="2"/>
                    <a:pt x="2" y="0"/>
                    <a:pt x="4" y="0"/>
                  </a:cubicBezTo>
                  <a:cubicBezTo>
                    <a:pt x="188" y="0"/>
                    <a:pt x="188" y="0"/>
                    <a:pt x="188" y="0"/>
                  </a:cubicBezTo>
                  <a:cubicBezTo>
                    <a:pt x="190" y="0"/>
                    <a:pt x="192" y="2"/>
                    <a:pt x="192" y="4"/>
                  </a:cubicBezTo>
                  <a:cubicBezTo>
                    <a:pt x="192" y="28"/>
                    <a:pt x="192" y="28"/>
                    <a:pt x="192" y="28"/>
                  </a:cubicBezTo>
                  <a:cubicBezTo>
                    <a:pt x="192" y="30"/>
                    <a:pt x="190" y="32"/>
                    <a:pt x="188" y="32"/>
                  </a:cubicBezTo>
                  <a:close/>
                  <a:moveTo>
                    <a:pt x="8" y="24"/>
                  </a:moveTo>
                  <a:cubicBezTo>
                    <a:pt x="184" y="24"/>
                    <a:pt x="184" y="24"/>
                    <a:pt x="184" y="24"/>
                  </a:cubicBezTo>
                  <a:cubicBezTo>
                    <a:pt x="184" y="8"/>
                    <a:pt x="184" y="8"/>
                    <a:pt x="184" y="8"/>
                  </a:cubicBezTo>
                  <a:cubicBezTo>
                    <a:pt x="8" y="8"/>
                    <a:pt x="8" y="8"/>
                    <a:pt x="8" y="8"/>
                  </a:cubicBezTo>
                  <a:lnTo>
                    <a:pt x="8" y="24"/>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0" name="Freeform 245"/>
            <p:cNvSpPr>
              <a:spLocks noEditPoints="1"/>
            </p:cNvSpPr>
            <p:nvPr/>
          </p:nvSpPr>
          <p:spPr bwMode="auto">
            <a:xfrm>
              <a:off x="6179" y="7354"/>
              <a:ext cx="758" cy="190"/>
            </a:xfrm>
            <a:custGeom>
              <a:avLst/>
              <a:gdLst>
                <a:gd name="T0" fmla="*/ 124 w 128"/>
                <a:gd name="T1" fmla="*/ 32 h 32"/>
                <a:gd name="T2" fmla="*/ 4 w 128"/>
                <a:gd name="T3" fmla="*/ 32 h 32"/>
                <a:gd name="T4" fmla="*/ 0 w 128"/>
                <a:gd name="T5" fmla="*/ 28 h 32"/>
                <a:gd name="T6" fmla="*/ 0 w 128"/>
                <a:gd name="T7" fmla="*/ 4 h 32"/>
                <a:gd name="T8" fmla="*/ 4 w 128"/>
                <a:gd name="T9" fmla="*/ 0 h 32"/>
                <a:gd name="T10" fmla="*/ 124 w 128"/>
                <a:gd name="T11" fmla="*/ 0 h 32"/>
                <a:gd name="T12" fmla="*/ 128 w 128"/>
                <a:gd name="T13" fmla="*/ 4 h 32"/>
                <a:gd name="T14" fmla="*/ 128 w 128"/>
                <a:gd name="T15" fmla="*/ 28 h 32"/>
                <a:gd name="T16" fmla="*/ 124 w 128"/>
                <a:gd name="T17" fmla="*/ 32 h 32"/>
                <a:gd name="T18" fmla="*/ 8 w 128"/>
                <a:gd name="T19" fmla="*/ 24 h 32"/>
                <a:gd name="T20" fmla="*/ 120 w 128"/>
                <a:gd name="T21" fmla="*/ 24 h 32"/>
                <a:gd name="T22" fmla="*/ 120 w 128"/>
                <a:gd name="T23" fmla="*/ 8 h 32"/>
                <a:gd name="T24" fmla="*/ 8 w 128"/>
                <a:gd name="T25" fmla="*/ 8 h 32"/>
                <a:gd name="T26" fmla="*/ 8 w 128"/>
                <a:gd name="T2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32">
                  <a:moveTo>
                    <a:pt x="124" y="32"/>
                  </a:moveTo>
                  <a:cubicBezTo>
                    <a:pt x="4" y="32"/>
                    <a:pt x="4" y="32"/>
                    <a:pt x="4" y="32"/>
                  </a:cubicBezTo>
                  <a:cubicBezTo>
                    <a:pt x="2" y="32"/>
                    <a:pt x="0" y="30"/>
                    <a:pt x="0" y="28"/>
                  </a:cubicBezTo>
                  <a:cubicBezTo>
                    <a:pt x="0" y="4"/>
                    <a:pt x="0" y="4"/>
                    <a:pt x="0" y="4"/>
                  </a:cubicBezTo>
                  <a:cubicBezTo>
                    <a:pt x="0" y="2"/>
                    <a:pt x="2" y="0"/>
                    <a:pt x="4" y="0"/>
                  </a:cubicBezTo>
                  <a:cubicBezTo>
                    <a:pt x="124" y="0"/>
                    <a:pt x="124" y="0"/>
                    <a:pt x="124" y="0"/>
                  </a:cubicBezTo>
                  <a:cubicBezTo>
                    <a:pt x="126" y="0"/>
                    <a:pt x="128" y="2"/>
                    <a:pt x="128" y="4"/>
                  </a:cubicBezTo>
                  <a:cubicBezTo>
                    <a:pt x="128" y="28"/>
                    <a:pt x="128" y="28"/>
                    <a:pt x="128" y="28"/>
                  </a:cubicBezTo>
                  <a:cubicBezTo>
                    <a:pt x="128" y="30"/>
                    <a:pt x="126" y="32"/>
                    <a:pt x="124" y="32"/>
                  </a:cubicBezTo>
                  <a:close/>
                  <a:moveTo>
                    <a:pt x="8" y="24"/>
                  </a:moveTo>
                  <a:cubicBezTo>
                    <a:pt x="120" y="24"/>
                    <a:pt x="120" y="24"/>
                    <a:pt x="120" y="24"/>
                  </a:cubicBezTo>
                  <a:cubicBezTo>
                    <a:pt x="120" y="8"/>
                    <a:pt x="120" y="8"/>
                    <a:pt x="120" y="8"/>
                  </a:cubicBezTo>
                  <a:cubicBezTo>
                    <a:pt x="8" y="8"/>
                    <a:pt x="8" y="8"/>
                    <a:pt x="8" y="8"/>
                  </a:cubicBezTo>
                  <a:lnTo>
                    <a:pt x="8" y="24"/>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11" name="Freeform 253"/>
          <p:cNvSpPr>
            <a:spLocks noEditPoints="1"/>
          </p:cNvSpPr>
          <p:nvPr/>
        </p:nvSpPr>
        <p:spPr bwMode="auto">
          <a:xfrm>
            <a:off x="6837363" y="2705418"/>
            <a:ext cx="372745" cy="155575"/>
          </a:xfrm>
          <a:custGeom>
            <a:avLst/>
            <a:gdLst>
              <a:gd name="T0" fmla="*/ 188 w 192"/>
              <a:gd name="T1" fmla="*/ 80 h 80"/>
              <a:gd name="T2" fmla="*/ 187 w 192"/>
              <a:gd name="T3" fmla="*/ 80 h 80"/>
              <a:gd name="T4" fmla="*/ 96 w 192"/>
              <a:gd name="T5" fmla="*/ 48 h 80"/>
              <a:gd name="T6" fmla="*/ 5 w 192"/>
              <a:gd name="T7" fmla="*/ 80 h 80"/>
              <a:gd name="T8" fmla="*/ 2 w 192"/>
              <a:gd name="T9" fmla="*/ 79 h 80"/>
              <a:gd name="T10" fmla="*/ 0 w 192"/>
              <a:gd name="T11" fmla="*/ 76 h 80"/>
              <a:gd name="T12" fmla="*/ 64 w 192"/>
              <a:gd name="T13" fmla="*/ 0 h 80"/>
              <a:gd name="T14" fmla="*/ 96 w 192"/>
              <a:gd name="T15" fmla="*/ 9 h 80"/>
              <a:gd name="T16" fmla="*/ 128 w 192"/>
              <a:gd name="T17" fmla="*/ 0 h 80"/>
              <a:gd name="T18" fmla="*/ 192 w 192"/>
              <a:gd name="T19" fmla="*/ 76 h 80"/>
              <a:gd name="T20" fmla="*/ 190 w 192"/>
              <a:gd name="T21" fmla="*/ 79 h 80"/>
              <a:gd name="T22" fmla="*/ 188 w 192"/>
              <a:gd name="T23" fmla="*/ 80 h 80"/>
              <a:gd name="T24" fmla="*/ 64 w 192"/>
              <a:gd name="T25" fmla="*/ 8 h 80"/>
              <a:gd name="T26" fmla="*/ 9 w 192"/>
              <a:gd name="T27" fmla="*/ 70 h 80"/>
              <a:gd name="T28" fmla="*/ 95 w 192"/>
              <a:gd name="T29" fmla="*/ 40 h 80"/>
              <a:gd name="T30" fmla="*/ 97 w 192"/>
              <a:gd name="T31" fmla="*/ 40 h 80"/>
              <a:gd name="T32" fmla="*/ 183 w 192"/>
              <a:gd name="T33" fmla="*/ 70 h 80"/>
              <a:gd name="T34" fmla="*/ 128 w 192"/>
              <a:gd name="T35" fmla="*/ 8 h 80"/>
              <a:gd name="T36" fmla="*/ 99 w 192"/>
              <a:gd name="T37" fmla="*/ 18 h 80"/>
              <a:gd name="T38" fmla="*/ 93 w 192"/>
              <a:gd name="T39" fmla="*/ 18 h 80"/>
              <a:gd name="T40" fmla="*/ 64 w 192"/>
              <a:gd name="T41"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2" h="80">
                <a:moveTo>
                  <a:pt x="188" y="80"/>
                </a:moveTo>
                <a:cubicBezTo>
                  <a:pt x="188" y="80"/>
                  <a:pt x="187" y="80"/>
                  <a:pt x="187" y="80"/>
                </a:cubicBezTo>
                <a:cubicBezTo>
                  <a:pt x="186" y="80"/>
                  <a:pt x="127" y="59"/>
                  <a:pt x="96" y="48"/>
                </a:cubicBezTo>
                <a:cubicBezTo>
                  <a:pt x="64" y="59"/>
                  <a:pt x="5" y="80"/>
                  <a:pt x="5" y="80"/>
                </a:cubicBezTo>
                <a:cubicBezTo>
                  <a:pt x="4" y="80"/>
                  <a:pt x="3" y="80"/>
                  <a:pt x="2" y="79"/>
                </a:cubicBezTo>
                <a:cubicBezTo>
                  <a:pt x="1" y="78"/>
                  <a:pt x="0" y="77"/>
                  <a:pt x="0" y="76"/>
                </a:cubicBezTo>
                <a:cubicBezTo>
                  <a:pt x="0" y="75"/>
                  <a:pt x="4" y="0"/>
                  <a:pt x="64" y="0"/>
                </a:cubicBezTo>
                <a:cubicBezTo>
                  <a:pt x="79" y="0"/>
                  <a:pt x="90" y="3"/>
                  <a:pt x="96" y="9"/>
                </a:cubicBezTo>
                <a:cubicBezTo>
                  <a:pt x="102" y="3"/>
                  <a:pt x="113" y="0"/>
                  <a:pt x="128" y="0"/>
                </a:cubicBezTo>
                <a:cubicBezTo>
                  <a:pt x="188" y="0"/>
                  <a:pt x="192" y="75"/>
                  <a:pt x="192" y="76"/>
                </a:cubicBezTo>
                <a:cubicBezTo>
                  <a:pt x="192" y="77"/>
                  <a:pt x="191" y="78"/>
                  <a:pt x="190" y="79"/>
                </a:cubicBezTo>
                <a:cubicBezTo>
                  <a:pt x="190" y="80"/>
                  <a:pt x="189" y="80"/>
                  <a:pt x="188" y="80"/>
                </a:cubicBezTo>
                <a:close/>
                <a:moveTo>
                  <a:pt x="64" y="8"/>
                </a:moveTo>
                <a:cubicBezTo>
                  <a:pt x="21" y="8"/>
                  <a:pt x="11" y="53"/>
                  <a:pt x="9" y="70"/>
                </a:cubicBezTo>
                <a:cubicBezTo>
                  <a:pt x="25" y="65"/>
                  <a:pt x="69" y="49"/>
                  <a:pt x="95" y="40"/>
                </a:cubicBezTo>
                <a:cubicBezTo>
                  <a:pt x="96" y="40"/>
                  <a:pt x="96" y="40"/>
                  <a:pt x="97" y="40"/>
                </a:cubicBezTo>
                <a:cubicBezTo>
                  <a:pt x="122" y="48"/>
                  <a:pt x="167" y="64"/>
                  <a:pt x="183" y="70"/>
                </a:cubicBezTo>
                <a:cubicBezTo>
                  <a:pt x="181" y="53"/>
                  <a:pt x="171" y="8"/>
                  <a:pt x="128" y="8"/>
                </a:cubicBezTo>
                <a:cubicBezTo>
                  <a:pt x="112" y="8"/>
                  <a:pt x="104" y="11"/>
                  <a:pt x="99" y="18"/>
                </a:cubicBezTo>
                <a:cubicBezTo>
                  <a:pt x="98" y="20"/>
                  <a:pt x="94" y="20"/>
                  <a:pt x="93" y="18"/>
                </a:cubicBezTo>
                <a:cubicBezTo>
                  <a:pt x="88" y="11"/>
                  <a:pt x="80" y="8"/>
                  <a:pt x="6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2" name="Freeform 254"/>
          <p:cNvSpPr>
            <a:spLocks noEditPoints="1"/>
          </p:cNvSpPr>
          <p:nvPr/>
        </p:nvSpPr>
        <p:spPr bwMode="auto">
          <a:xfrm>
            <a:off x="5492115" y="2713355"/>
            <a:ext cx="372110" cy="139700"/>
          </a:xfrm>
          <a:custGeom>
            <a:avLst/>
            <a:gdLst>
              <a:gd name="T0" fmla="*/ 149 w 192"/>
              <a:gd name="T1" fmla="*/ 64 h 72"/>
              <a:gd name="T2" fmla="*/ 139 w 192"/>
              <a:gd name="T3" fmla="*/ 64 h 72"/>
              <a:gd name="T4" fmla="*/ 117 w 192"/>
              <a:gd name="T5" fmla="*/ 64 h 72"/>
              <a:gd name="T6" fmla="*/ 107 w 192"/>
              <a:gd name="T7" fmla="*/ 64 h 72"/>
              <a:gd name="T8" fmla="*/ 85 w 192"/>
              <a:gd name="T9" fmla="*/ 64 h 72"/>
              <a:gd name="T10" fmla="*/ 75 w 192"/>
              <a:gd name="T11" fmla="*/ 64 h 72"/>
              <a:gd name="T12" fmla="*/ 53 w 192"/>
              <a:gd name="T13" fmla="*/ 64 h 72"/>
              <a:gd name="T14" fmla="*/ 43 w 192"/>
              <a:gd name="T15" fmla="*/ 64 h 72"/>
              <a:gd name="T16" fmla="*/ 22 w 192"/>
              <a:gd name="T17" fmla="*/ 63 h 72"/>
              <a:gd name="T18" fmla="*/ 15 w 192"/>
              <a:gd name="T19" fmla="*/ 63 h 72"/>
              <a:gd name="T20" fmla="*/ 4 w 192"/>
              <a:gd name="T21" fmla="*/ 68 h 72"/>
              <a:gd name="T22" fmla="*/ 0 w 192"/>
              <a:gd name="T23" fmla="*/ 54 h 72"/>
              <a:gd name="T24" fmla="*/ 60 w 192"/>
              <a:gd name="T25" fmla="*/ 0 h 72"/>
              <a:gd name="T26" fmla="*/ 96 w 192"/>
              <a:gd name="T27" fmla="*/ 12 h 72"/>
              <a:gd name="T28" fmla="*/ 132 w 192"/>
              <a:gd name="T29" fmla="*/ 0 h 72"/>
              <a:gd name="T30" fmla="*/ 192 w 192"/>
              <a:gd name="T31" fmla="*/ 54 h 72"/>
              <a:gd name="T32" fmla="*/ 188 w 192"/>
              <a:gd name="T33" fmla="*/ 68 h 72"/>
              <a:gd name="T34" fmla="*/ 177 w 192"/>
              <a:gd name="T35" fmla="*/ 63 h 72"/>
              <a:gd name="T36" fmla="*/ 170 w 192"/>
              <a:gd name="T37" fmla="*/ 63 h 72"/>
              <a:gd name="T38" fmla="*/ 144 w 192"/>
              <a:gd name="T39" fmla="*/ 52 h 72"/>
              <a:gd name="T40" fmla="*/ 160 w 192"/>
              <a:gd name="T41" fmla="*/ 64 h 72"/>
              <a:gd name="T42" fmla="*/ 172 w 192"/>
              <a:gd name="T43" fmla="*/ 52 h 72"/>
              <a:gd name="T44" fmla="*/ 184 w 192"/>
              <a:gd name="T45" fmla="*/ 59 h 72"/>
              <a:gd name="T46" fmla="*/ 148 w 192"/>
              <a:gd name="T47" fmla="*/ 14 h 72"/>
              <a:gd name="T48" fmla="*/ 120 w 192"/>
              <a:gd name="T49" fmla="*/ 13 h 72"/>
              <a:gd name="T50" fmla="*/ 72 w 192"/>
              <a:gd name="T51" fmla="*/ 13 h 72"/>
              <a:gd name="T52" fmla="*/ 44 w 192"/>
              <a:gd name="T53" fmla="*/ 14 h 72"/>
              <a:gd name="T54" fmla="*/ 8 w 192"/>
              <a:gd name="T55" fmla="*/ 59 h 72"/>
              <a:gd name="T56" fmla="*/ 20 w 192"/>
              <a:gd name="T57" fmla="*/ 52 h 72"/>
              <a:gd name="T58" fmla="*/ 32 w 192"/>
              <a:gd name="T59" fmla="*/ 64 h 72"/>
              <a:gd name="T60" fmla="*/ 48 w 192"/>
              <a:gd name="T61" fmla="*/ 52 h 72"/>
              <a:gd name="T62" fmla="*/ 64 w 192"/>
              <a:gd name="T63" fmla="*/ 64 h 72"/>
              <a:gd name="T64" fmla="*/ 80 w 192"/>
              <a:gd name="T65" fmla="*/ 52 h 72"/>
              <a:gd name="T66" fmla="*/ 96 w 192"/>
              <a:gd name="T67" fmla="*/ 64 h 72"/>
              <a:gd name="T68" fmla="*/ 112 w 192"/>
              <a:gd name="T69" fmla="*/ 52 h 72"/>
              <a:gd name="T70" fmla="*/ 128 w 192"/>
              <a:gd name="T71" fmla="*/ 64 h 72"/>
              <a:gd name="T72" fmla="*/ 144 w 192"/>
              <a:gd name="T73"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72">
                <a:moveTo>
                  <a:pt x="160" y="72"/>
                </a:moveTo>
                <a:cubicBezTo>
                  <a:pt x="154" y="72"/>
                  <a:pt x="151" y="68"/>
                  <a:pt x="149" y="64"/>
                </a:cubicBezTo>
                <a:cubicBezTo>
                  <a:pt x="147" y="61"/>
                  <a:pt x="146" y="60"/>
                  <a:pt x="144" y="60"/>
                </a:cubicBezTo>
                <a:cubicBezTo>
                  <a:pt x="142" y="60"/>
                  <a:pt x="141" y="61"/>
                  <a:pt x="139" y="64"/>
                </a:cubicBezTo>
                <a:cubicBezTo>
                  <a:pt x="137" y="68"/>
                  <a:pt x="134" y="72"/>
                  <a:pt x="128" y="72"/>
                </a:cubicBezTo>
                <a:cubicBezTo>
                  <a:pt x="122" y="72"/>
                  <a:pt x="119" y="68"/>
                  <a:pt x="117" y="64"/>
                </a:cubicBezTo>
                <a:cubicBezTo>
                  <a:pt x="115" y="61"/>
                  <a:pt x="114" y="60"/>
                  <a:pt x="112" y="60"/>
                </a:cubicBezTo>
                <a:cubicBezTo>
                  <a:pt x="110" y="60"/>
                  <a:pt x="109" y="61"/>
                  <a:pt x="107" y="64"/>
                </a:cubicBezTo>
                <a:cubicBezTo>
                  <a:pt x="105" y="68"/>
                  <a:pt x="102" y="72"/>
                  <a:pt x="96" y="72"/>
                </a:cubicBezTo>
                <a:cubicBezTo>
                  <a:pt x="90" y="72"/>
                  <a:pt x="87" y="68"/>
                  <a:pt x="85" y="64"/>
                </a:cubicBezTo>
                <a:cubicBezTo>
                  <a:pt x="83" y="61"/>
                  <a:pt x="82" y="60"/>
                  <a:pt x="80" y="60"/>
                </a:cubicBezTo>
                <a:cubicBezTo>
                  <a:pt x="78" y="60"/>
                  <a:pt x="77" y="61"/>
                  <a:pt x="75" y="64"/>
                </a:cubicBezTo>
                <a:cubicBezTo>
                  <a:pt x="73" y="68"/>
                  <a:pt x="70" y="72"/>
                  <a:pt x="64" y="72"/>
                </a:cubicBezTo>
                <a:cubicBezTo>
                  <a:pt x="58" y="72"/>
                  <a:pt x="55" y="68"/>
                  <a:pt x="53" y="64"/>
                </a:cubicBezTo>
                <a:cubicBezTo>
                  <a:pt x="51" y="61"/>
                  <a:pt x="50" y="60"/>
                  <a:pt x="48" y="60"/>
                </a:cubicBezTo>
                <a:cubicBezTo>
                  <a:pt x="46" y="60"/>
                  <a:pt x="45" y="61"/>
                  <a:pt x="43" y="64"/>
                </a:cubicBezTo>
                <a:cubicBezTo>
                  <a:pt x="41" y="68"/>
                  <a:pt x="38" y="72"/>
                  <a:pt x="32" y="72"/>
                </a:cubicBezTo>
                <a:cubicBezTo>
                  <a:pt x="25" y="72"/>
                  <a:pt x="23" y="66"/>
                  <a:pt x="22" y="63"/>
                </a:cubicBezTo>
                <a:cubicBezTo>
                  <a:pt x="21" y="60"/>
                  <a:pt x="21" y="60"/>
                  <a:pt x="20" y="60"/>
                </a:cubicBezTo>
                <a:cubicBezTo>
                  <a:pt x="17" y="60"/>
                  <a:pt x="17" y="61"/>
                  <a:pt x="15" y="63"/>
                </a:cubicBezTo>
                <a:cubicBezTo>
                  <a:pt x="14" y="65"/>
                  <a:pt x="12" y="68"/>
                  <a:pt x="8" y="68"/>
                </a:cubicBezTo>
                <a:cubicBezTo>
                  <a:pt x="4" y="68"/>
                  <a:pt x="4" y="68"/>
                  <a:pt x="4" y="68"/>
                </a:cubicBezTo>
                <a:cubicBezTo>
                  <a:pt x="2" y="68"/>
                  <a:pt x="0" y="66"/>
                  <a:pt x="0" y="64"/>
                </a:cubicBezTo>
                <a:cubicBezTo>
                  <a:pt x="0" y="54"/>
                  <a:pt x="0" y="54"/>
                  <a:pt x="0" y="54"/>
                </a:cubicBezTo>
                <a:cubicBezTo>
                  <a:pt x="0" y="36"/>
                  <a:pt x="21" y="18"/>
                  <a:pt x="39" y="7"/>
                </a:cubicBezTo>
                <a:cubicBezTo>
                  <a:pt x="46" y="3"/>
                  <a:pt x="55" y="0"/>
                  <a:pt x="60" y="0"/>
                </a:cubicBezTo>
                <a:cubicBezTo>
                  <a:pt x="66" y="0"/>
                  <a:pt x="72" y="3"/>
                  <a:pt x="76" y="6"/>
                </a:cubicBezTo>
                <a:cubicBezTo>
                  <a:pt x="82" y="10"/>
                  <a:pt x="89" y="12"/>
                  <a:pt x="96" y="12"/>
                </a:cubicBezTo>
                <a:cubicBezTo>
                  <a:pt x="103" y="12"/>
                  <a:pt x="110" y="10"/>
                  <a:pt x="116" y="6"/>
                </a:cubicBezTo>
                <a:cubicBezTo>
                  <a:pt x="120" y="3"/>
                  <a:pt x="126" y="0"/>
                  <a:pt x="132" y="0"/>
                </a:cubicBezTo>
                <a:cubicBezTo>
                  <a:pt x="137" y="0"/>
                  <a:pt x="146" y="3"/>
                  <a:pt x="153" y="7"/>
                </a:cubicBezTo>
                <a:cubicBezTo>
                  <a:pt x="171" y="18"/>
                  <a:pt x="192" y="36"/>
                  <a:pt x="192" y="54"/>
                </a:cubicBezTo>
                <a:cubicBezTo>
                  <a:pt x="192" y="64"/>
                  <a:pt x="192" y="64"/>
                  <a:pt x="192" y="64"/>
                </a:cubicBezTo>
                <a:cubicBezTo>
                  <a:pt x="192" y="66"/>
                  <a:pt x="190" y="68"/>
                  <a:pt x="188" y="68"/>
                </a:cubicBezTo>
                <a:cubicBezTo>
                  <a:pt x="184" y="68"/>
                  <a:pt x="184" y="68"/>
                  <a:pt x="184" y="68"/>
                </a:cubicBezTo>
                <a:cubicBezTo>
                  <a:pt x="180" y="68"/>
                  <a:pt x="178" y="65"/>
                  <a:pt x="177" y="63"/>
                </a:cubicBezTo>
                <a:cubicBezTo>
                  <a:pt x="175" y="61"/>
                  <a:pt x="175" y="60"/>
                  <a:pt x="172" y="60"/>
                </a:cubicBezTo>
                <a:cubicBezTo>
                  <a:pt x="171" y="60"/>
                  <a:pt x="171" y="60"/>
                  <a:pt x="170" y="63"/>
                </a:cubicBezTo>
                <a:cubicBezTo>
                  <a:pt x="169" y="66"/>
                  <a:pt x="167" y="72"/>
                  <a:pt x="160" y="72"/>
                </a:cubicBezTo>
                <a:close/>
                <a:moveTo>
                  <a:pt x="144" y="52"/>
                </a:moveTo>
                <a:cubicBezTo>
                  <a:pt x="150" y="52"/>
                  <a:pt x="153" y="56"/>
                  <a:pt x="155" y="60"/>
                </a:cubicBezTo>
                <a:cubicBezTo>
                  <a:pt x="157" y="63"/>
                  <a:pt x="158" y="64"/>
                  <a:pt x="160" y="64"/>
                </a:cubicBezTo>
                <a:cubicBezTo>
                  <a:pt x="161" y="64"/>
                  <a:pt x="161" y="64"/>
                  <a:pt x="162" y="61"/>
                </a:cubicBezTo>
                <a:cubicBezTo>
                  <a:pt x="163" y="58"/>
                  <a:pt x="165" y="52"/>
                  <a:pt x="172" y="52"/>
                </a:cubicBezTo>
                <a:cubicBezTo>
                  <a:pt x="179" y="52"/>
                  <a:pt x="182" y="56"/>
                  <a:pt x="184" y="59"/>
                </a:cubicBezTo>
                <a:cubicBezTo>
                  <a:pt x="184" y="59"/>
                  <a:pt x="184" y="59"/>
                  <a:pt x="184" y="59"/>
                </a:cubicBezTo>
                <a:cubicBezTo>
                  <a:pt x="184" y="54"/>
                  <a:pt x="184" y="54"/>
                  <a:pt x="184" y="54"/>
                </a:cubicBezTo>
                <a:cubicBezTo>
                  <a:pt x="184" y="43"/>
                  <a:pt x="171" y="28"/>
                  <a:pt x="148" y="14"/>
                </a:cubicBezTo>
                <a:cubicBezTo>
                  <a:pt x="143" y="10"/>
                  <a:pt x="135" y="8"/>
                  <a:pt x="132" y="8"/>
                </a:cubicBezTo>
                <a:cubicBezTo>
                  <a:pt x="129" y="8"/>
                  <a:pt x="124" y="10"/>
                  <a:pt x="120" y="13"/>
                </a:cubicBezTo>
                <a:cubicBezTo>
                  <a:pt x="113" y="17"/>
                  <a:pt x="105" y="20"/>
                  <a:pt x="96" y="20"/>
                </a:cubicBezTo>
                <a:cubicBezTo>
                  <a:pt x="87" y="20"/>
                  <a:pt x="79" y="17"/>
                  <a:pt x="72" y="13"/>
                </a:cubicBezTo>
                <a:cubicBezTo>
                  <a:pt x="68" y="10"/>
                  <a:pt x="63" y="8"/>
                  <a:pt x="60" y="8"/>
                </a:cubicBezTo>
                <a:cubicBezTo>
                  <a:pt x="57" y="8"/>
                  <a:pt x="49" y="10"/>
                  <a:pt x="44" y="14"/>
                </a:cubicBezTo>
                <a:cubicBezTo>
                  <a:pt x="21" y="28"/>
                  <a:pt x="8" y="43"/>
                  <a:pt x="8" y="54"/>
                </a:cubicBezTo>
                <a:cubicBezTo>
                  <a:pt x="8" y="59"/>
                  <a:pt x="8" y="59"/>
                  <a:pt x="8" y="59"/>
                </a:cubicBezTo>
                <a:cubicBezTo>
                  <a:pt x="8" y="59"/>
                  <a:pt x="8" y="59"/>
                  <a:pt x="8" y="59"/>
                </a:cubicBezTo>
                <a:cubicBezTo>
                  <a:pt x="10" y="56"/>
                  <a:pt x="13" y="52"/>
                  <a:pt x="20" y="52"/>
                </a:cubicBezTo>
                <a:cubicBezTo>
                  <a:pt x="27" y="52"/>
                  <a:pt x="29" y="58"/>
                  <a:pt x="30" y="61"/>
                </a:cubicBezTo>
                <a:cubicBezTo>
                  <a:pt x="31" y="64"/>
                  <a:pt x="31" y="64"/>
                  <a:pt x="32" y="64"/>
                </a:cubicBezTo>
                <a:cubicBezTo>
                  <a:pt x="34" y="64"/>
                  <a:pt x="35" y="63"/>
                  <a:pt x="37" y="60"/>
                </a:cubicBezTo>
                <a:cubicBezTo>
                  <a:pt x="39" y="56"/>
                  <a:pt x="42" y="52"/>
                  <a:pt x="48" y="52"/>
                </a:cubicBezTo>
                <a:cubicBezTo>
                  <a:pt x="54" y="52"/>
                  <a:pt x="57" y="56"/>
                  <a:pt x="59" y="60"/>
                </a:cubicBezTo>
                <a:cubicBezTo>
                  <a:pt x="61" y="63"/>
                  <a:pt x="62" y="64"/>
                  <a:pt x="64" y="64"/>
                </a:cubicBezTo>
                <a:cubicBezTo>
                  <a:pt x="66" y="64"/>
                  <a:pt x="67" y="63"/>
                  <a:pt x="69" y="60"/>
                </a:cubicBezTo>
                <a:cubicBezTo>
                  <a:pt x="71" y="56"/>
                  <a:pt x="74" y="52"/>
                  <a:pt x="80" y="52"/>
                </a:cubicBezTo>
                <a:cubicBezTo>
                  <a:pt x="86" y="52"/>
                  <a:pt x="89" y="56"/>
                  <a:pt x="91" y="60"/>
                </a:cubicBezTo>
                <a:cubicBezTo>
                  <a:pt x="93" y="63"/>
                  <a:pt x="94" y="64"/>
                  <a:pt x="96" y="64"/>
                </a:cubicBezTo>
                <a:cubicBezTo>
                  <a:pt x="98" y="64"/>
                  <a:pt x="99" y="63"/>
                  <a:pt x="101" y="60"/>
                </a:cubicBezTo>
                <a:cubicBezTo>
                  <a:pt x="103" y="56"/>
                  <a:pt x="106" y="52"/>
                  <a:pt x="112" y="52"/>
                </a:cubicBezTo>
                <a:cubicBezTo>
                  <a:pt x="118" y="52"/>
                  <a:pt x="121" y="56"/>
                  <a:pt x="123" y="60"/>
                </a:cubicBezTo>
                <a:cubicBezTo>
                  <a:pt x="125" y="63"/>
                  <a:pt x="126" y="64"/>
                  <a:pt x="128" y="64"/>
                </a:cubicBezTo>
                <a:cubicBezTo>
                  <a:pt x="130" y="64"/>
                  <a:pt x="131" y="63"/>
                  <a:pt x="133" y="60"/>
                </a:cubicBezTo>
                <a:cubicBezTo>
                  <a:pt x="135" y="56"/>
                  <a:pt x="138" y="52"/>
                  <a:pt x="144" y="5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13" name="组合 312"/>
          <p:cNvGrpSpPr/>
          <p:nvPr/>
        </p:nvGrpSpPr>
        <p:grpSpPr>
          <a:xfrm>
            <a:off x="8336280" y="4852035"/>
            <a:ext cx="370840" cy="370840"/>
            <a:chOff x="12799" y="7259"/>
            <a:chExt cx="1135" cy="1134"/>
          </a:xfrm>
        </p:grpSpPr>
        <p:sp>
          <p:nvSpPr>
            <p:cNvPr id="314" name="Freeform 255"/>
            <p:cNvSpPr>
              <a:spLocks noEditPoints="1"/>
            </p:cNvSpPr>
            <p:nvPr/>
          </p:nvSpPr>
          <p:spPr bwMode="auto">
            <a:xfrm>
              <a:off x="13082" y="7554"/>
              <a:ext cx="568" cy="545"/>
            </a:xfrm>
            <a:custGeom>
              <a:avLst/>
              <a:gdLst>
                <a:gd name="T0" fmla="*/ 43 w 96"/>
                <a:gd name="T1" fmla="*/ 92 h 92"/>
                <a:gd name="T2" fmla="*/ 43 w 96"/>
                <a:gd name="T3" fmla="*/ 92 h 92"/>
                <a:gd name="T4" fmla="*/ 40 w 96"/>
                <a:gd name="T5" fmla="*/ 91 h 92"/>
                <a:gd name="T6" fmla="*/ 2 w 96"/>
                <a:gd name="T7" fmla="*/ 53 h 92"/>
                <a:gd name="T8" fmla="*/ 2 w 96"/>
                <a:gd name="T9" fmla="*/ 48 h 92"/>
                <a:gd name="T10" fmla="*/ 41 w 96"/>
                <a:gd name="T11" fmla="*/ 9 h 92"/>
                <a:gd name="T12" fmla="*/ 62 w 96"/>
                <a:gd name="T13" fmla="*/ 0 h 92"/>
                <a:gd name="T14" fmla="*/ 84 w 96"/>
                <a:gd name="T15" fmla="*/ 9 h 92"/>
                <a:gd name="T16" fmla="*/ 84 w 96"/>
                <a:gd name="T17" fmla="*/ 52 h 92"/>
                <a:gd name="T18" fmla="*/ 45 w 96"/>
                <a:gd name="T19" fmla="*/ 91 h 92"/>
                <a:gd name="T20" fmla="*/ 43 w 96"/>
                <a:gd name="T21" fmla="*/ 92 h 92"/>
                <a:gd name="T22" fmla="*/ 10 w 96"/>
                <a:gd name="T23" fmla="*/ 50 h 92"/>
                <a:gd name="T24" fmla="*/ 43 w 96"/>
                <a:gd name="T25" fmla="*/ 83 h 92"/>
                <a:gd name="T26" fmla="*/ 79 w 96"/>
                <a:gd name="T27" fmla="*/ 47 h 92"/>
                <a:gd name="T28" fmla="*/ 79 w 96"/>
                <a:gd name="T29" fmla="*/ 14 h 92"/>
                <a:gd name="T30" fmla="*/ 62 w 96"/>
                <a:gd name="T31" fmla="*/ 8 h 92"/>
                <a:gd name="T32" fmla="*/ 47 w 96"/>
                <a:gd name="T33" fmla="*/ 14 h 92"/>
                <a:gd name="T34" fmla="*/ 10 w 96"/>
                <a:gd name="T35" fmla="*/ 5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92">
                  <a:moveTo>
                    <a:pt x="43" y="92"/>
                  </a:moveTo>
                  <a:cubicBezTo>
                    <a:pt x="43" y="92"/>
                    <a:pt x="43" y="92"/>
                    <a:pt x="43" y="92"/>
                  </a:cubicBezTo>
                  <a:cubicBezTo>
                    <a:pt x="42" y="92"/>
                    <a:pt x="41" y="92"/>
                    <a:pt x="40" y="91"/>
                  </a:cubicBezTo>
                  <a:cubicBezTo>
                    <a:pt x="2" y="53"/>
                    <a:pt x="2" y="53"/>
                    <a:pt x="2" y="53"/>
                  </a:cubicBezTo>
                  <a:cubicBezTo>
                    <a:pt x="0" y="52"/>
                    <a:pt x="0" y="49"/>
                    <a:pt x="2" y="48"/>
                  </a:cubicBezTo>
                  <a:cubicBezTo>
                    <a:pt x="41" y="9"/>
                    <a:pt x="41" y="9"/>
                    <a:pt x="41" y="9"/>
                  </a:cubicBezTo>
                  <a:cubicBezTo>
                    <a:pt x="47" y="3"/>
                    <a:pt x="54" y="0"/>
                    <a:pt x="62" y="0"/>
                  </a:cubicBezTo>
                  <a:cubicBezTo>
                    <a:pt x="71" y="0"/>
                    <a:pt x="78" y="3"/>
                    <a:pt x="84" y="9"/>
                  </a:cubicBezTo>
                  <a:cubicBezTo>
                    <a:pt x="96" y="21"/>
                    <a:pt x="96" y="40"/>
                    <a:pt x="84" y="52"/>
                  </a:cubicBezTo>
                  <a:cubicBezTo>
                    <a:pt x="45" y="91"/>
                    <a:pt x="45" y="91"/>
                    <a:pt x="45" y="91"/>
                  </a:cubicBezTo>
                  <a:cubicBezTo>
                    <a:pt x="45" y="92"/>
                    <a:pt x="44" y="92"/>
                    <a:pt x="43" y="92"/>
                  </a:cubicBezTo>
                  <a:close/>
                  <a:moveTo>
                    <a:pt x="10" y="50"/>
                  </a:moveTo>
                  <a:cubicBezTo>
                    <a:pt x="43" y="83"/>
                    <a:pt x="43" y="83"/>
                    <a:pt x="43" y="83"/>
                  </a:cubicBezTo>
                  <a:cubicBezTo>
                    <a:pt x="79" y="47"/>
                    <a:pt x="79" y="47"/>
                    <a:pt x="79" y="47"/>
                  </a:cubicBezTo>
                  <a:cubicBezTo>
                    <a:pt x="87" y="38"/>
                    <a:pt x="88" y="23"/>
                    <a:pt x="79" y="14"/>
                  </a:cubicBezTo>
                  <a:cubicBezTo>
                    <a:pt x="74" y="10"/>
                    <a:pt x="69" y="8"/>
                    <a:pt x="62" y="8"/>
                  </a:cubicBezTo>
                  <a:cubicBezTo>
                    <a:pt x="56" y="8"/>
                    <a:pt x="51" y="10"/>
                    <a:pt x="47" y="14"/>
                  </a:cubicBezTo>
                  <a:lnTo>
                    <a:pt x="10" y="50"/>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5" name="Freeform 256"/>
            <p:cNvSpPr>
              <a:spLocks noEditPoints="1"/>
            </p:cNvSpPr>
            <p:nvPr/>
          </p:nvSpPr>
          <p:spPr bwMode="auto">
            <a:xfrm>
              <a:off x="12952" y="7904"/>
              <a:ext cx="345" cy="325"/>
            </a:xfrm>
            <a:custGeom>
              <a:avLst/>
              <a:gdLst>
                <a:gd name="T0" fmla="*/ 43 w 58"/>
                <a:gd name="T1" fmla="*/ 55 h 55"/>
                <a:gd name="T2" fmla="*/ 40 w 58"/>
                <a:gd name="T3" fmla="*/ 54 h 55"/>
                <a:gd name="T4" fmla="*/ 1 w 58"/>
                <a:gd name="T5" fmla="*/ 15 h 55"/>
                <a:gd name="T6" fmla="*/ 0 w 58"/>
                <a:gd name="T7" fmla="*/ 12 h 55"/>
                <a:gd name="T8" fmla="*/ 1 w 58"/>
                <a:gd name="T9" fmla="*/ 9 h 55"/>
                <a:gd name="T10" fmla="*/ 22 w 58"/>
                <a:gd name="T11" fmla="*/ 0 h 55"/>
                <a:gd name="T12" fmla="*/ 45 w 58"/>
                <a:gd name="T13" fmla="*/ 10 h 55"/>
                <a:gd name="T14" fmla="*/ 46 w 58"/>
                <a:gd name="T15" fmla="*/ 54 h 55"/>
                <a:gd name="T16" fmla="*/ 43 w 58"/>
                <a:gd name="T17" fmla="*/ 55 h 55"/>
                <a:gd name="T18" fmla="*/ 10 w 58"/>
                <a:gd name="T19" fmla="*/ 12 h 55"/>
                <a:gd name="T20" fmla="*/ 43 w 58"/>
                <a:gd name="T21" fmla="*/ 45 h 55"/>
                <a:gd name="T22" fmla="*/ 39 w 58"/>
                <a:gd name="T23" fmla="*/ 15 h 55"/>
                <a:gd name="T24" fmla="*/ 22 w 58"/>
                <a:gd name="T25" fmla="*/ 8 h 55"/>
                <a:gd name="T26" fmla="*/ 10 w 58"/>
                <a:gd name="T27"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5">
                  <a:moveTo>
                    <a:pt x="43" y="55"/>
                  </a:moveTo>
                  <a:cubicBezTo>
                    <a:pt x="42" y="55"/>
                    <a:pt x="41" y="55"/>
                    <a:pt x="40" y="54"/>
                  </a:cubicBezTo>
                  <a:cubicBezTo>
                    <a:pt x="1" y="15"/>
                    <a:pt x="1" y="15"/>
                    <a:pt x="1" y="15"/>
                  </a:cubicBezTo>
                  <a:cubicBezTo>
                    <a:pt x="0" y="14"/>
                    <a:pt x="0" y="13"/>
                    <a:pt x="0" y="12"/>
                  </a:cubicBezTo>
                  <a:cubicBezTo>
                    <a:pt x="0" y="11"/>
                    <a:pt x="0" y="10"/>
                    <a:pt x="1" y="9"/>
                  </a:cubicBezTo>
                  <a:cubicBezTo>
                    <a:pt x="7" y="3"/>
                    <a:pt x="14" y="0"/>
                    <a:pt x="22" y="0"/>
                  </a:cubicBezTo>
                  <a:cubicBezTo>
                    <a:pt x="31" y="0"/>
                    <a:pt x="39" y="4"/>
                    <a:pt x="45" y="10"/>
                  </a:cubicBezTo>
                  <a:cubicBezTo>
                    <a:pt x="57" y="22"/>
                    <a:pt x="58" y="42"/>
                    <a:pt x="46" y="54"/>
                  </a:cubicBezTo>
                  <a:cubicBezTo>
                    <a:pt x="45" y="55"/>
                    <a:pt x="44" y="55"/>
                    <a:pt x="43" y="55"/>
                  </a:cubicBezTo>
                  <a:close/>
                  <a:moveTo>
                    <a:pt x="10" y="12"/>
                  </a:moveTo>
                  <a:cubicBezTo>
                    <a:pt x="43" y="45"/>
                    <a:pt x="43" y="45"/>
                    <a:pt x="43" y="45"/>
                  </a:cubicBezTo>
                  <a:cubicBezTo>
                    <a:pt x="49" y="36"/>
                    <a:pt x="48" y="24"/>
                    <a:pt x="39" y="15"/>
                  </a:cubicBezTo>
                  <a:cubicBezTo>
                    <a:pt x="35" y="11"/>
                    <a:pt x="29" y="8"/>
                    <a:pt x="22" y="8"/>
                  </a:cubicBezTo>
                  <a:cubicBezTo>
                    <a:pt x="18" y="8"/>
                    <a:pt x="13" y="10"/>
                    <a:pt x="10" y="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6" name="Freeform 257"/>
            <p:cNvSpPr/>
            <p:nvPr/>
          </p:nvSpPr>
          <p:spPr bwMode="auto">
            <a:xfrm>
              <a:off x="12942" y="8051"/>
              <a:ext cx="195" cy="190"/>
            </a:xfrm>
            <a:custGeom>
              <a:avLst/>
              <a:gdLst>
                <a:gd name="T0" fmla="*/ 28 w 33"/>
                <a:gd name="T1" fmla="*/ 32 h 32"/>
                <a:gd name="T2" fmla="*/ 28 w 33"/>
                <a:gd name="T3" fmla="*/ 32 h 32"/>
                <a:gd name="T4" fmla="*/ 9 w 33"/>
                <a:gd name="T5" fmla="*/ 23 h 32"/>
                <a:gd name="T6" fmla="*/ 0 w 33"/>
                <a:gd name="T7" fmla="*/ 5 h 32"/>
                <a:gd name="T8" fmla="*/ 3 w 33"/>
                <a:gd name="T9" fmla="*/ 1 h 32"/>
                <a:gd name="T10" fmla="*/ 8 w 33"/>
                <a:gd name="T11" fmla="*/ 4 h 32"/>
                <a:gd name="T12" fmla="*/ 15 w 33"/>
                <a:gd name="T13" fmla="*/ 17 h 32"/>
                <a:gd name="T14" fmla="*/ 29 w 33"/>
                <a:gd name="T15" fmla="*/ 24 h 32"/>
                <a:gd name="T16" fmla="*/ 32 w 33"/>
                <a:gd name="T17" fmla="*/ 28 h 32"/>
                <a:gd name="T18" fmla="*/ 28 w 33"/>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2">
                  <a:moveTo>
                    <a:pt x="28" y="32"/>
                  </a:moveTo>
                  <a:cubicBezTo>
                    <a:pt x="28" y="32"/>
                    <a:pt x="28" y="32"/>
                    <a:pt x="28" y="32"/>
                  </a:cubicBezTo>
                  <a:cubicBezTo>
                    <a:pt x="21" y="31"/>
                    <a:pt x="14" y="28"/>
                    <a:pt x="9" y="23"/>
                  </a:cubicBezTo>
                  <a:cubicBezTo>
                    <a:pt x="4" y="18"/>
                    <a:pt x="1" y="12"/>
                    <a:pt x="0" y="5"/>
                  </a:cubicBezTo>
                  <a:cubicBezTo>
                    <a:pt x="0" y="3"/>
                    <a:pt x="1" y="1"/>
                    <a:pt x="3" y="1"/>
                  </a:cubicBezTo>
                  <a:cubicBezTo>
                    <a:pt x="6" y="0"/>
                    <a:pt x="8" y="2"/>
                    <a:pt x="8" y="4"/>
                  </a:cubicBezTo>
                  <a:cubicBezTo>
                    <a:pt x="9" y="9"/>
                    <a:pt x="11" y="14"/>
                    <a:pt x="15" y="17"/>
                  </a:cubicBezTo>
                  <a:cubicBezTo>
                    <a:pt x="18" y="21"/>
                    <a:pt x="24" y="23"/>
                    <a:pt x="29" y="24"/>
                  </a:cubicBezTo>
                  <a:cubicBezTo>
                    <a:pt x="31" y="24"/>
                    <a:pt x="33" y="26"/>
                    <a:pt x="32" y="28"/>
                  </a:cubicBezTo>
                  <a:cubicBezTo>
                    <a:pt x="32" y="30"/>
                    <a:pt x="30" y="32"/>
                    <a:pt x="28" y="3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7" name="Freeform 258"/>
            <p:cNvSpPr/>
            <p:nvPr/>
          </p:nvSpPr>
          <p:spPr bwMode="auto">
            <a:xfrm>
              <a:off x="12852" y="8056"/>
              <a:ext cx="285" cy="280"/>
            </a:xfrm>
            <a:custGeom>
              <a:avLst/>
              <a:gdLst>
                <a:gd name="T0" fmla="*/ 43 w 48"/>
                <a:gd name="T1" fmla="*/ 47 h 47"/>
                <a:gd name="T2" fmla="*/ 43 w 48"/>
                <a:gd name="T3" fmla="*/ 47 h 47"/>
                <a:gd name="T4" fmla="*/ 14 w 48"/>
                <a:gd name="T5" fmla="*/ 33 h 47"/>
                <a:gd name="T6" fmla="*/ 0 w 48"/>
                <a:gd name="T7" fmla="*/ 4 h 47"/>
                <a:gd name="T8" fmla="*/ 4 w 48"/>
                <a:gd name="T9" fmla="*/ 0 h 47"/>
                <a:gd name="T10" fmla="*/ 8 w 48"/>
                <a:gd name="T11" fmla="*/ 3 h 47"/>
                <a:gd name="T12" fmla="*/ 20 w 48"/>
                <a:gd name="T13" fmla="*/ 28 h 47"/>
                <a:gd name="T14" fmla="*/ 44 w 48"/>
                <a:gd name="T15" fmla="*/ 39 h 47"/>
                <a:gd name="T16" fmla="*/ 47 w 48"/>
                <a:gd name="T17" fmla="*/ 43 h 47"/>
                <a:gd name="T18" fmla="*/ 43 w 48"/>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43" y="47"/>
                  </a:moveTo>
                  <a:cubicBezTo>
                    <a:pt x="43" y="47"/>
                    <a:pt x="43" y="47"/>
                    <a:pt x="43" y="47"/>
                  </a:cubicBezTo>
                  <a:cubicBezTo>
                    <a:pt x="32" y="46"/>
                    <a:pt x="22" y="41"/>
                    <a:pt x="14" y="33"/>
                  </a:cubicBezTo>
                  <a:cubicBezTo>
                    <a:pt x="6" y="25"/>
                    <a:pt x="1" y="15"/>
                    <a:pt x="0" y="4"/>
                  </a:cubicBezTo>
                  <a:cubicBezTo>
                    <a:pt x="0" y="2"/>
                    <a:pt x="2" y="0"/>
                    <a:pt x="4" y="0"/>
                  </a:cubicBezTo>
                  <a:cubicBezTo>
                    <a:pt x="6" y="0"/>
                    <a:pt x="8" y="1"/>
                    <a:pt x="8" y="3"/>
                  </a:cubicBezTo>
                  <a:cubicBezTo>
                    <a:pt x="9" y="13"/>
                    <a:pt x="13" y="21"/>
                    <a:pt x="20" y="28"/>
                  </a:cubicBezTo>
                  <a:cubicBezTo>
                    <a:pt x="26" y="34"/>
                    <a:pt x="35" y="38"/>
                    <a:pt x="44" y="39"/>
                  </a:cubicBezTo>
                  <a:cubicBezTo>
                    <a:pt x="46" y="39"/>
                    <a:pt x="48" y="41"/>
                    <a:pt x="47" y="43"/>
                  </a:cubicBezTo>
                  <a:cubicBezTo>
                    <a:pt x="47" y="45"/>
                    <a:pt x="46" y="47"/>
                    <a:pt x="43" y="4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8" name="Freeform 259"/>
            <p:cNvSpPr/>
            <p:nvPr/>
          </p:nvSpPr>
          <p:spPr bwMode="auto">
            <a:xfrm>
              <a:off x="13462" y="7944"/>
              <a:ext cx="118" cy="120"/>
            </a:xfrm>
            <a:custGeom>
              <a:avLst/>
              <a:gdLst>
                <a:gd name="T0" fmla="*/ 16 w 20"/>
                <a:gd name="T1" fmla="*/ 20 h 20"/>
                <a:gd name="T2" fmla="*/ 13 w 20"/>
                <a:gd name="T3" fmla="*/ 19 h 20"/>
                <a:gd name="T4" fmla="*/ 1 w 20"/>
                <a:gd name="T5" fmla="*/ 7 h 20"/>
                <a:gd name="T6" fmla="*/ 1 w 20"/>
                <a:gd name="T7" fmla="*/ 1 h 20"/>
                <a:gd name="T8" fmla="*/ 7 w 20"/>
                <a:gd name="T9" fmla="*/ 1 h 20"/>
                <a:gd name="T10" fmla="*/ 19 w 20"/>
                <a:gd name="T11" fmla="*/ 13 h 20"/>
                <a:gd name="T12" fmla="*/ 19 w 20"/>
                <a:gd name="T13" fmla="*/ 19 h 20"/>
                <a:gd name="T14" fmla="*/ 16 w 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6" y="20"/>
                  </a:moveTo>
                  <a:cubicBezTo>
                    <a:pt x="15" y="20"/>
                    <a:pt x="14" y="20"/>
                    <a:pt x="13" y="19"/>
                  </a:cubicBezTo>
                  <a:cubicBezTo>
                    <a:pt x="1" y="7"/>
                    <a:pt x="1" y="7"/>
                    <a:pt x="1" y="7"/>
                  </a:cubicBezTo>
                  <a:cubicBezTo>
                    <a:pt x="0" y="5"/>
                    <a:pt x="0" y="3"/>
                    <a:pt x="1" y="1"/>
                  </a:cubicBezTo>
                  <a:cubicBezTo>
                    <a:pt x="3" y="0"/>
                    <a:pt x="5" y="0"/>
                    <a:pt x="7" y="1"/>
                  </a:cubicBezTo>
                  <a:cubicBezTo>
                    <a:pt x="19" y="13"/>
                    <a:pt x="19" y="13"/>
                    <a:pt x="19" y="13"/>
                  </a:cubicBezTo>
                  <a:cubicBezTo>
                    <a:pt x="20" y="15"/>
                    <a:pt x="20" y="17"/>
                    <a:pt x="19" y="19"/>
                  </a:cubicBezTo>
                  <a:cubicBezTo>
                    <a:pt x="18" y="20"/>
                    <a:pt x="17" y="20"/>
                    <a:pt x="16"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9" name="Freeform 260"/>
            <p:cNvSpPr>
              <a:spLocks noEditPoints="1"/>
            </p:cNvSpPr>
            <p:nvPr/>
          </p:nvSpPr>
          <p:spPr bwMode="auto">
            <a:xfrm>
              <a:off x="13462" y="7921"/>
              <a:ext cx="473" cy="473"/>
            </a:xfrm>
            <a:custGeom>
              <a:avLst/>
              <a:gdLst>
                <a:gd name="T0" fmla="*/ 48 w 80"/>
                <a:gd name="T1" fmla="*/ 80 h 80"/>
                <a:gd name="T2" fmla="*/ 45 w 80"/>
                <a:gd name="T3" fmla="*/ 79 h 80"/>
                <a:gd name="T4" fmla="*/ 1 w 80"/>
                <a:gd name="T5" fmla="*/ 35 h 80"/>
                <a:gd name="T6" fmla="*/ 1 w 80"/>
                <a:gd name="T7" fmla="*/ 29 h 80"/>
                <a:gd name="T8" fmla="*/ 29 w 80"/>
                <a:gd name="T9" fmla="*/ 1 h 80"/>
                <a:gd name="T10" fmla="*/ 35 w 80"/>
                <a:gd name="T11" fmla="*/ 1 h 80"/>
                <a:gd name="T12" fmla="*/ 79 w 80"/>
                <a:gd name="T13" fmla="*/ 45 h 80"/>
                <a:gd name="T14" fmla="*/ 79 w 80"/>
                <a:gd name="T15" fmla="*/ 51 h 80"/>
                <a:gd name="T16" fmla="*/ 51 w 80"/>
                <a:gd name="T17" fmla="*/ 79 h 80"/>
                <a:gd name="T18" fmla="*/ 48 w 80"/>
                <a:gd name="T19" fmla="*/ 80 h 80"/>
                <a:gd name="T20" fmla="*/ 10 w 80"/>
                <a:gd name="T21" fmla="*/ 32 h 80"/>
                <a:gd name="T22" fmla="*/ 48 w 80"/>
                <a:gd name="T23" fmla="*/ 70 h 80"/>
                <a:gd name="T24" fmla="*/ 70 w 80"/>
                <a:gd name="T25" fmla="*/ 48 h 80"/>
                <a:gd name="T26" fmla="*/ 32 w 80"/>
                <a:gd name="T27" fmla="*/ 10 h 80"/>
                <a:gd name="T28" fmla="*/ 10 w 80"/>
                <a:gd name="T2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48" y="80"/>
                  </a:moveTo>
                  <a:cubicBezTo>
                    <a:pt x="47" y="80"/>
                    <a:pt x="46" y="80"/>
                    <a:pt x="45" y="79"/>
                  </a:cubicBezTo>
                  <a:cubicBezTo>
                    <a:pt x="1" y="35"/>
                    <a:pt x="1" y="35"/>
                    <a:pt x="1" y="35"/>
                  </a:cubicBezTo>
                  <a:cubicBezTo>
                    <a:pt x="0" y="33"/>
                    <a:pt x="0" y="31"/>
                    <a:pt x="1" y="29"/>
                  </a:cubicBezTo>
                  <a:cubicBezTo>
                    <a:pt x="29" y="1"/>
                    <a:pt x="29" y="1"/>
                    <a:pt x="29" y="1"/>
                  </a:cubicBezTo>
                  <a:cubicBezTo>
                    <a:pt x="31" y="0"/>
                    <a:pt x="33" y="0"/>
                    <a:pt x="35" y="1"/>
                  </a:cubicBezTo>
                  <a:cubicBezTo>
                    <a:pt x="79" y="45"/>
                    <a:pt x="79" y="45"/>
                    <a:pt x="79" y="45"/>
                  </a:cubicBezTo>
                  <a:cubicBezTo>
                    <a:pt x="80" y="47"/>
                    <a:pt x="80" y="49"/>
                    <a:pt x="79" y="51"/>
                  </a:cubicBezTo>
                  <a:cubicBezTo>
                    <a:pt x="51" y="79"/>
                    <a:pt x="51" y="79"/>
                    <a:pt x="51" y="79"/>
                  </a:cubicBezTo>
                  <a:cubicBezTo>
                    <a:pt x="50" y="80"/>
                    <a:pt x="49" y="80"/>
                    <a:pt x="48" y="80"/>
                  </a:cubicBezTo>
                  <a:close/>
                  <a:moveTo>
                    <a:pt x="10" y="32"/>
                  </a:moveTo>
                  <a:cubicBezTo>
                    <a:pt x="48" y="70"/>
                    <a:pt x="48" y="70"/>
                    <a:pt x="48" y="70"/>
                  </a:cubicBezTo>
                  <a:cubicBezTo>
                    <a:pt x="70" y="48"/>
                    <a:pt x="70" y="48"/>
                    <a:pt x="70" y="48"/>
                  </a:cubicBezTo>
                  <a:cubicBezTo>
                    <a:pt x="32" y="10"/>
                    <a:pt x="32" y="10"/>
                    <a:pt x="32" y="10"/>
                  </a:cubicBezTo>
                  <a:lnTo>
                    <a:pt x="10" y="3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0" name="Freeform 261"/>
            <p:cNvSpPr/>
            <p:nvPr/>
          </p:nvSpPr>
          <p:spPr bwMode="auto">
            <a:xfrm>
              <a:off x="13154" y="7614"/>
              <a:ext cx="118" cy="118"/>
            </a:xfrm>
            <a:custGeom>
              <a:avLst/>
              <a:gdLst>
                <a:gd name="T0" fmla="*/ 16 w 20"/>
                <a:gd name="T1" fmla="*/ 20 h 20"/>
                <a:gd name="T2" fmla="*/ 13 w 20"/>
                <a:gd name="T3" fmla="*/ 19 h 20"/>
                <a:gd name="T4" fmla="*/ 1 w 20"/>
                <a:gd name="T5" fmla="*/ 7 h 20"/>
                <a:gd name="T6" fmla="*/ 1 w 20"/>
                <a:gd name="T7" fmla="*/ 1 h 20"/>
                <a:gd name="T8" fmla="*/ 7 w 20"/>
                <a:gd name="T9" fmla="*/ 1 h 20"/>
                <a:gd name="T10" fmla="*/ 19 w 20"/>
                <a:gd name="T11" fmla="*/ 13 h 20"/>
                <a:gd name="T12" fmla="*/ 19 w 20"/>
                <a:gd name="T13" fmla="*/ 19 h 20"/>
                <a:gd name="T14" fmla="*/ 16 w 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6" y="20"/>
                  </a:moveTo>
                  <a:cubicBezTo>
                    <a:pt x="15" y="20"/>
                    <a:pt x="14" y="20"/>
                    <a:pt x="13" y="19"/>
                  </a:cubicBezTo>
                  <a:cubicBezTo>
                    <a:pt x="1" y="7"/>
                    <a:pt x="1" y="7"/>
                    <a:pt x="1" y="7"/>
                  </a:cubicBezTo>
                  <a:cubicBezTo>
                    <a:pt x="0" y="5"/>
                    <a:pt x="0" y="3"/>
                    <a:pt x="1" y="1"/>
                  </a:cubicBezTo>
                  <a:cubicBezTo>
                    <a:pt x="3" y="0"/>
                    <a:pt x="5" y="0"/>
                    <a:pt x="7" y="1"/>
                  </a:cubicBezTo>
                  <a:cubicBezTo>
                    <a:pt x="19" y="13"/>
                    <a:pt x="19" y="13"/>
                    <a:pt x="19" y="13"/>
                  </a:cubicBezTo>
                  <a:cubicBezTo>
                    <a:pt x="20" y="15"/>
                    <a:pt x="20" y="17"/>
                    <a:pt x="19" y="19"/>
                  </a:cubicBezTo>
                  <a:cubicBezTo>
                    <a:pt x="18" y="20"/>
                    <a:pt x="17" y="20"/>
                    <a:pt x="16" y="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1" name="Freeform 262"/>
            <p:cNvSpPr>
              <a:spLocks noEditPoints="1"/>
            </p:cNvSpPr>
            <p:nvPr/>
          </p:nvSpPr>
          <p:spPr bwMode="auto">
            <a:xfrm>
              <a:off x="12799" y="7259"/>
              <a:ext cx="473" cy="473"/>
            </a:xfrm>
            <a:custGeom>
              <a:avLst/>
              <a:gdLst>
                <a:gd name="T0" fmla="*/ 48 w 80"/>
                <a:gd name="T1" fmla="*/ 80 h 80"/>
                <a:gd name="T2" fmla="*/ 45 w 80"/>
                <a:gd name="T3" fmla="*/ 79 h 80"/>
                <a:gd name="T4" fmla="*/ 1 w 80"/>
                <a:gd name="T5" fmla="*/ 35 h 80"/>
                <a:gd name="T6" fmla="*/ 1 w 80"/>
                <a:gd name="T7" fmla="*/ 29 h 80"/>
                <a:gd name="T8" fmla="*/ 29 w 80"/>
                <a:gd name="T9" fmla="*/ 1 h 80"/>
                <a:gd name="T10" fmla="*/ 35 w 80"/>
                <a:gd name="T11" fmla="*/ 1 h 80"/>
                <a:gd name="T12" fmla="*/ 79 w 80"/>
                <a:gd name="T13" fmla="*/ 45 h 80"/>
                <a:gd name="T14" fmla="*/ 79 w 80"/>
                <a:gd name="T15" fmla="*/ 51 h 80"/>
                <a:gd name="T16" fmla="*/ 51 w 80"/>
                <a:gd name="T17" fmla="*/ 79 h 80"/>
                <a:gd name="T18" fmla="*/ 48 w 80"/>
                <a:gd name="T19" fmla="*/ 80 h 80"/>
                <a:gd name="T20" fmla="*/ 10 w 80"/>
                <a:gd name="T21" fmla="*/ 32 h 80"/>
                <a:gd name="T22" fmla="*/ 48 w 80"/>
                <a:gd name="T23" fmla="*/ 70 h 80"/>
                <a:gd name="T24" fmla="*/ 70 w 80"/>
                <a:gd name="T25" fmla="*/ 48 h 80"/>
                <a:gd name="T26" fmla="*/ 32 w 80"/>
                <a:gd name="T27" fmla="*/ 10 h 80"/>
                <a:gd name="T28" fmla="*/ 10 w 80"/>
                <a:gd name="T29" fmla="*/ 3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48" y="80"/>
                  </a:moveTo>
                  <a:cubicBezTo>
                    <a:pt x="47" y="80"/>
                    <a:pt x="46" y="80"/>
                    <a:pt x="45" y="79"/>
                  </a:cubicBezTo>
                  <a:cubicBezTo>
                    <a:pt x="1" y="35"/>
                    <a:pt x="1" y="35"/>
                    <a:pt x="1" y="35"/>
                  </a:cubicBezTo>
                  <a:cubicBezTo>
                    <a:pt x="0" y="33"/>
                    <a:pt x="0" y="31"/>
                    <a:pt x="1" y="29"/>
                  </a:cubicBezTo>
                  <a:cubicBezTo>
                    <a:pt x="29" y="1"/>
                    <a:pt x="29" y="1"/>
                    <a:pt x="29" y="1"/>
                  </a:cubicBezTo>
                  <a:cubicBezTo>
                    <a:pt x="31" y="0"/>
                    <a:pt x="33" y="0"/>
                    <a:pt x="35" y="1"/>
                  </a:cubicBezTo>
                  <a:cubicBezTo>
                    <a:pt x="79" y="45"/>
                    <a:pt x="79" y="45"/>
                    <a:pt x="79" y="45"/>
                  </a:cubicBezTo>
                  <a:cubicBezTo>
                    <a:pt x="80" y="47"/>
                    <a:pt x="80" y="49"/>
                    <a:pt x="79" y="51"/>
                  </a:cubicBezTo>
                  <a:cubicBezTo>
                    <a:pt x="51" y="79"/>
                    <a:pt x="51" y="79"/>
                    <a:pt x="51" y="79"/>
                  </a:cubicBezTo>
                  <a:cubicBezTo>
                    <a:pt x="50" y="80"/>
                    <a:pt x="49" y="80"/>
                    <a:pt x="48" y="80"/>
                  </a:cubicBezTo>
                  <a:close/>
                  <a:moveTo>
                    <a:pt x="10" y="32"/>
                  </a:moveTo>
                  <a:cubicBezTo>
                    <a:pt x="48" y="70"/>
                    <a:pt x="48" y="70"/>
                    <a:pt x="48" y="70"/>
                  </a:cubicBezTo>
                  <a:cubicBezTo>
                    <a:pt x="70" y="48"/>
                    <a:pt x="70" y="48"/>
                    <a:pt x="70" y="48"/>
                  </a:cubicBezTo>
                  <a:cubicBezTo>
                    <a:pt x="32" y="10"/>
                    <a:pt x="32" y="10"/>
                    <a:pt x="32" y="10"/>
                  </a:cubicBezTo>
                  <a:lnTo>
                    <a:pt x="10" y="3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22" name="组合 321"/>
          <p:cNvGrpSpPr/>
          <p:nvPr/>
        </p:nvGrpSpPr>
        <p:grpSpPr>
          <a:xfrm>
            <a:off x="6880543" y="4851718"/>
            <a:ext cx="286385" cy="371475"/>
            <a:chOff x="10624" y="7259"/>
            <a:chExt cx="876" cy="1135"/>
          </a:xfrm>
        </p:grpSpPr>
        <p:sp>
          <p:nvSpPr>
            <p:cNvPr id="323" name="Freeform 263"/>
            <p:cNvSpPr>
              <a:spLocks noEditPoints="1"/>
            </p:cNvSpPr>
            <p:nvPr/>
          </p:nvSpPr>
          <p:spPr bwMode="auto">
            <a:xfrm>
              <a:off x="10742" y="7306"/>
              <a:ext cx="758" cy="758"/>
            </a:xfrm>
            <a:custGeom>
              <a:avLst/>
              <a:gdLst>
                <a:gd name="T0" fmla="*/ 64 w 128"/>
                <a:gd name="T1" fmla="*/ 128 h 128"/>
                <a:gd name="T2" fmla="*/ 0 w 128"/>
                <a:gd name="T3" fmla="*/ 64 h 128"/>
                <a:gd name="T4" fmla="*/ 64 w 128"/>
                <a:gd name="T5" fmla="*/ 0 h 128"/>
                <a:gd name="T6" fmla="*/ 128 w 128"/>
                <a:gd name="T7" fmla="*/ 64 h 128"/>
                <a:gd name="T8" fmla="*/ 64 w 128"/>
                <a:gd name="T9" fmla="*/ 128 h 128"/>
                <a:gd name="T10" fmla="*/ 64 w 128"/>
                <a:gd name="T11" fmla="*/ 8 h 128"/>
                <a:gd name="T12" fmla="*/ 8 w 128"/>
                <a:gd name="T13" fmla="*/ 64 h 128"/>
                <a:gd name="T14" fmla="*/ 64 w 128"/>
                <a:gd name="T15" fmla="*/ 120 h 128"/>
                <a:gd name="T16" fmla="*/ 120 w 128"/>
                <a:gd name="T17" fmla="*/ 64 h 128"/>
                <a:gd name="T18" fmla="*/ 64 w 128"/>
                <a:gd name="T19"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128"/>
                  </a:moveTo>
                  <a:cubicBezTo>
                    <a:pt x="29" y="128"/>
                    <a:pt x="0" y="99"/>
                    <a:pt x="0" y="64"/>
                  </a:cubicBezTo>
                  <a:cubicBezTo>
                    <a:pt x="0" y="29"/>
                    <a:pt x="29" y="0"/>
                    <a:pt x="64" y="0"/>
                  </a:cubicBezTo>
                  <a:cubicBezTo>
                    <a:pt x="99" y="0"/>
                    <a:pt x="128" y="29"/>
                    <a:pt x="128" y="64"/>
                  </a:cubicBezTo>
                  <a:cubicBezTo>
                    <a:pt x="128" y="99"/>
                    <a:pt x="99" y="128"/>
                    <a:pt x="64" y="128"/>
                  </a:cubicBezTo>
                  <a:close/>
                  <a:moveTo>
                    <a:pt x="64" y="8"/>
                  </a:moveTo>
                  <a:cubicBezTo>
                    <a:pt x="33" y="8"/>
                    <a:pt x="8" y="33"/>
                    <a:pt x="8" y="64"/>
                  </a:cubicBezTo>
                  <a:cubicBezTo>
                    <a:pt x="8" y="95"/>
                    <a:pt x="33" y="120"/>
                    <a:pt x="64" y="120"/>
                  </a:cubicBezTo>
                  <a:cubicBezTo>
                    <a:pt x="95" y="120"/>
                    <a:pt x="120" y="95"/>
                    <a:pt x="120" y="64"/>
                  </a:cubicBezTo>
                  <a:cubicBezTo>
                    <a:pt x="120" y="33"/>
                    <a:pt x="95" y="8"/>
                    <a:pt x="6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4" name="Freeform 264"/>
            <p:cNvSpPr/>
            <p:nvPr/>
          </p:nvSpPr>
          <p:spPr bwMode="auto">
            <a:xfrm>
              <a:off x="10624" y="7324"/>
              <a:ext cx="858" cy="858"/>
            </a:xfrm>
            <a:custGeom>
              <a:avLst/>
              <a:gdLst>
                <a:gd name="T0" fmla="*/ 84 w 145"/>
                <a:gd name="T1" fmla="*/ 145 h 145"/>
                <a:gd name="T2" fmla="*/ 0 w 145"/>
                <a:gd name="T3" fmla="*/ 61 h 145"/>
                <a:gd name="T4" fmla="*/ 25 w 145"/>
                <a:gd name="T5" fmla="*/ 2 h 145"/>
                <a:gd name="T6" fmla="*/ 30 w 145"/>
                <a:gd name="T7" fmla="*/ 2 h 145"/>
                <a:gd name="T8" fmla="*/ 30 w 145"/>
                <a:gd name="T9" fmla="*/ 7 h 145"/>
                <a:gd name="T10" fmla="*/ 8 w 145"/>
                <a:gd name="T11" fmla="*/ 61 h 145"/>
                <a:gd name="T12" fmla="*/ 84 w 145"/>
                <a:gd name="T13" fmla="*/ 137 h 145"/>
                <a:gd name="T14" fmla="*/ 138 w 145"/>
                <a:gd name="T15" fmla="*/ 115 h 145"/>
                <a:gd name="T16" fmla="*/ 143 w 145"/>
                <a:gd name="T17" fmla="*/ 115 h 145"/>
                <a:gd name="T18" fmla="*/ 143 w 145"/>
                <a:gd name="T19" fmla="*/ 120 h 145"/>
                <a:gd name="T20" fmla="*/ 84 w 145"/>
                <a:gd name="T21"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45">
                  <a:moveTo>
                    <a:pt x="84" y="145"/>
                  </a:moveTo>
                  <a:cubicBezTo>
                    <a:pt x="38" y="145"/>
                    <a:pt x="0" y="107"/>
                    <a:pt x="0" y="61"/>
                  </a:cubicBezTo>
                  <a:cubicBezTo>
                    <a:pt x="0" y="39"/>
                    <a:pt x="9" y="17"/>
                    <a:pt x="25" y="2"/>
                  </a:cubicBezTo>
                  <a:cubicBezTo>
                    <a:pt x="26" y="0"/>
                    <a:pt x="29" y="0"/>
                    <a:pt x="30" y="2"/>
                  </a:cubicBezTo>
                  <a:cubicBezTo>
                    <a:pt x="32" y="3"/>
                    <a:pt x="32" y="6"/>
                    <a:pt x="30" y="7"/>
                  </a:cubicBezTo>
                  <a:cubicBezTo>
                    <a:pt x="16" y="22"/>
                    <a:pt x="8" y="41"/>
                    <a:pt x="8" y="61"/>
                  </a:cubicBezTo>
                  <a:cubicBezTo>
                    <a:pt x="8" y="103"/>
                    <a:pt x="42" y="137"/>
                    <a:pt x="84" y="137"/>
                  </a:cubicBezTo>
                  <a:cubicBezTo>
                    <a:pt x="104" y="137"/>
                    <a:pt x="123" y="129"/>
                    <a:pt x="138" y="115"/>
                  </a:cubicBezTo>
                  <a:cubicBezTo>
                    <a:pt x="139" y="113"/>
                    <a:pt x="142" y="113"/>
                    <a:pt x="143" y="115"/>
                  </a:cubicBezTo>
                  <a:cubicBezTo>
                    <a:pt x="145" y="116"/>
                    <a:pt x="145" y="119"/>
                    <a:pt x="143" y="120"/>
                  </a:cubicBezTo>
                  <a:cubicBezTo>
                    <a:pt x="128" y="136"/>
                    <a:pt x="106" y="145"/>
                    <a:pt x="84" y="14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5" name="Freeform 265"/>
            <p:cNvSpPr/>
            <p:nvPr/>
          </p:nvSpPr>
          <p:spPr bwMode="auto">
            <a:xfrm>
              <a:off x="11357" y="7921"/>
              <a:ext cx="143" cy="143"/>
            </a:xfrm>
            <a:custGeom>
              <a:avLst/>
              <a:gdLst>
                <a:gd name="T0" fmla="*/ 20 w 24"/>
                <a:gd name="T1" fmla="*/ 24 h 24"/>
                <a:gd name="T2" fmla="*/ 17 w 24"/>
                <a:gd name="T3" fmla="*/ 23 h 24"/>
                <a:gd name="T4" fmla="*/ 1 w 24"/>
                <a:gd name="T5" fmla="*/ 7 h 24"/>
                <a:gd name="T6" fmla="*/ 1 w 24"/>
                <a:gd name="T7" fmla="*/ 1 h 24"/>
                <a:gd name="T8" fmla="*/ 7 w 24"/>
                <a:gd name="T9" fmla="*/ 1 h 24"/>
                <a:gd name="T10" fmla="*/ 23 w 24"/>
                <a:gd name="T11" fmla="*/ 17 h 24"/>
                <a:gd name="T12" fmla="*/ 23 w 24"/>
                <a:gd name="T13" fmla="*/ 23 h 24"/>
                <a:gd name="T14" fmla="*/ 20 w 24"/>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20" y="24"/>
                  </a:moveTo>
                  <a:cubicBezTo>
                    <a:pt x="19" y="24"/>
                    <a:pt x="18" y="24"/>
                    <a:pt x="17" y="23"/>
                  </a:cubicBezTo>
                  <a:cubicBezTo>
                    <a:pt x="1" y="7"/>
                    <a:pt x="1" y="7"/>
                    <a:pt x="1" y="7"/>
                  </a:cubicBezTo>
                  <a:cubicBezTo>
                    <a:pt x="0" y="5"/>
                    <a:pt x="0" y="3"/>
                    <a:pt x="1" y="1"/>
                  </a:cubicBezTo>
                  <a:cubicBezTo>
                    <a:pt x="3" y="0"/>
                    <a:pt x="5" y="0"/>
                    <a:pt x="7" y="1"/>
                  </a:cubicBezTo>
                  <a:cubicBezTo>
                    <a:pt x="23" y="17"/>
                    <a:pt x="23" y="17"/>
                    <a:pt x="23" y="17"/>
                  </a:cubicBezTo>
                  <a:cubicBezTo>
                    <a:pt x="24" y="19"/>
                    <a:pt x="24" y="21"/>
                    <a:pt x="23" y="23"/>
                  </a:cubicBezTo>
                  <a:cubicBezTo>
                    <a:pt x="22" y="24"/>
                    <a:pt x="21" y="24"/>
                    <a:pt x="20"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6" name="Freeform 266"/>
            <p:cNvSpPr/>
            <p:nvPr/>
          </p:nvSpPr>
          <p:spPr bwMode="auto">
            <a:xfrm>
              <a:off x="10694" y="7259"/>
              <a:ext cx="190" cy="190"/>
            </a:xfrm>
            <a:custGeom>
              <a:avLst/>
              <a:gdLst>
                <a:gd name="T0" fmla="*/ 28 w 32"/>
                <a:gd name="T1" fmla="*/ 32 h 32"/>
                <a:gd name="T2" fmla="*/ 25 w 32"/>
                <a:gd name="T3" fmla="*/ 31 h 32"/>
                <a:gd name="T4" fmla="*/ 1 w 32"/>
                <a:gd name="T5" fmla="*/ 7 h 32"/>
                <a:gd name="T6" fmla="*/ 1 w 32"/>
                <a:gd name="T7" fmla="*/ 1 h 32"/>
                <a:gd name="T8" fmla="*/ 7 w 32"/>
                <a:gd name="T9" fmla="*/ 1 h 32"/>
                <a:gd name="T10" fmla="*/ 31 w 32"/>
                <a:gd name="T11" fmla="*/ 25 h 32"/>
                <a:gd name="T12" fmla="*/ 31 w 32"/>
                <a:gd name="T13" fmla="*/ 31 h 32"/>
                <a:gd name="T14" fmla="*/ 28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8" y="32"/>
                  </a:moveTo>
                  <a:cubicBezTo>
                    <a:pt x="27" y="32"/>
                    <a:pt x="26" y="32"/>
                    <a:pt x="25" y="31"/>
                  </a:cubicBezTo>
                  <a:cubicBezTo>
                    <a:pt x="1" y="7"/>
                    <a:pt x="1" y="7"/>
                    <a:pt x="1" y="7"/>
                  </a:cubicBezTo>
                  <a:cubicBezTo>
                    <a:pt x="0" y="5"/>
                    <a:pt x="0" y="3"/>
                    <a:pt x="1" y="1"/>
                  </a:cubicBezTo>
                  <a:cubicBezTo>
                    <a:pt x="3" y="0"/>
                    <a:pt x="5" y="0"/>
                    <a:pt x="7" y="1"/>
                  </a:cubicBezTo>
                  <a:cubicBezTo>
                    <a:pt x="31" y="25"/>
                    <a:pt x="31" y="25"/>
                    <a:pt x="31" y="25"/>
                  </a:cubicBezTo>
                  <a:cubicBezTo>
                    <a:pt x="32" y="27"/>
                    <a:pt x="32" y="29"/>
                    <a:pt x="31" y="31"/>
                  </a:cubicBezTo>
                  <a:cubicBezTo>
                    <a:pt x="30" y="32"/>
                    <a:pt x="29" y="32"/>
                    <a:pt x="28" y="3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7" name="Freeform 267"/>
            <p:cNvSpPr/>
            <p:nvPr/>
          </p:nvSpPr>
          <p:spPr bwMode="auto">
            <a:xfrm>
              <a:off x="10932" y="8346"/>
              <a:ext cx="378" cy="48"/>
            </a:xfrm>
            <a:custGeom>
              <a:avLst/>
              <a:gdLst>
                <a:gd name="T0" fmla="*/ 60 w 64"/>
                <a:gd name="T1" fmla="*/ 8 h 8"/>
                <a:gd name="T2" fmla="*/ 4 w 64"/>
                <a:gd name="T3" fmla="*/ 8 h 8"/>
                <a:gd name="T4" fmla="*/ 0 w 64"/>
                <a:gd name="T5" fmla="*/ 4 h 8"/>
                <a:gd name="T6" fmla="*/ 4 w 64"/>
                <a:gd name="T7" fmla="*/ 0 h 8"/>
                <a:gd name="T8" fmla="*/ 60 w 64"/>
                <a:gd name="T9" fmla="*/ 0 h 8"/>
                <a:gd name="T10" fmla="*/ 64 w 64"/>
                <a:gd name="T11" fmla="*/ 4 h 8"/>
                <a:gd name="T12" fmla="*/ 60 w 6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4" h="8">
                  <a:moveTo>
                    <a:pt x="60" y="8"/>
                  </a:moveTo>
                  <a:cubicBezTo>
                    <a:pt x="4" y="8"/>
                    <a:pt x="4" y="8"/>
                    <a:pt x="4" y="8"/>
                  </a:cubicBezTo>
                  <a:cubicBezTo>
                    <a:pt x="2" y="8"/>
                    <a:pt x="0" y="6"/>
                    <a:pt x="0" y="4"/>
                  </a:cubicBezTo>
                  <a:cubicBezTo>
                    <a:pt x="0" y="2"/>
                    <a:pt x="2" y="0"/>
                    <a:pt x="4" y="0"/>
                  </a:cubicBezTo>
                  <a:cubicBezTo>
                    <a:pt x="60" y="0"/>
                    <a:pt x="60" y="0"/>
                    <a:pt x="60" y="0"/>
                  </a:cubicBezTo>
                  <a:cubicBezTo>
                    <a:pt x="62" y="0"/>
                    <a:pt x="64" y="2"/>
                    <a:pt x="64" y="4"/>
                  </a:cubicBezTo>
                  <a:cubicBezTo>
                    <a:pt x="64" y="6"/>
                    <a:pt x="62" y="8"/>
                    <a:pt x="6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8" name="Freeform 268"/>
            <p:cNvSpPr/>
            <p:nvPr/>
          </p:nvSpPr>
          <p:spPr bwMode="auto">
            <a:xfrm>
              <a:off x="11097" y="8134"/>
              <a:ext cx="48" cy="238"/>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29" name="组合 328"/>
          <p:cNvGrpSpPr/>
          <p:nvPr/>
        </p:nvGrpSpPr>
        <p:grpSpPr>
          <a:xfrm>
            <a:off x="5492115" y="4874578"/>
            <a:ext cx="370840" cy="325755"/>
            <a:chOff x="8259" y="7329"/>
            <a:chExt cx="1134" cy="995"/>
          </a:xfrm>
        </p:grpSpPr>
        <p:sp>
          <p:nvSpPr>
            <p:cNvPr id="330" name="Freeform 269"/>
            <p:cNvSpPr/>
            <p:nvPr/>
          </p:nvSpPr>
          <p:spPr bwMode="auto">
            <a:xfrm>
              <a:off x="8259" y="7614"/>
              <a:ext cx="1135" cy="710"/>
            </a:xfrm>
            <a:custGeom>
              <a:avLst/>
              <a:gdLst>
                <a:gd name="T0" fmla="*/ 188 w 192"/>
                <a:gd name="T1" fmla="*/ 120 h 120"/>
                <a:gd name="T2" fmla="*/ 187 w 192"/>
                <a:gd name="T3" fmla="*/ 120 h 120"/>
                <a:gd name="T4" fmla="*/ 124 w 192"/>
                <a:gd name="T5" fmla="*/ 104 h 120"/>
                <a:gd name="T6" fmla="*/ 61 w 192"/>
                <a:gd name="T7" fmla="*/ 116 h 120"/>
                <a:gd name="T8" fmla="*/ 59 w 192"/>
                <a:gd name="T9" fmla="*/ 116 h 120"/>
                <a:gd name="T10" fmla="*/ 3 w 192"/>
                <a:gd name="T11" fmla="*/ 104 h 120"/>
                <a:gd name="T12" fmla="*/ 0 w 192"/>
                <a:gd name="T13" fmla="*/ 100 h 120"/>
                <a:gd name="T14" fmla="*/ 0 w 192"/>
                <a:gd name="T15" fmla="*/ 4 h 120"/>
                <a:gd name="T16" fmla="*/ 2 w 192"/>
                <a:gd name="T17" fmla="*/ 1 h 120"/>
                <a:gd name="T18" fmla="*/ 5 w 192"/>
                <a:gd name="T19" fmla="*/ 0 h 120"/>
                <a:gd name="T20" fmla="*/ 60 w 192"/>
                <a:gd name="T21" fmla="*/ 16 h 120"/>
                <a:gd name="T22" fmla="*/ 79 w 192"/>
                <a:gd name="T23" fmla="*/ 8 h 120"/>
                <a:gd name="T24" fmla="*/ 84 w 192"/>
                <a:gd name="T25" fmla="*/ 11 h 120"/>
                <a:gd name="T26" fmla="*/ 81 w 192"/>
                <a:gd name="T27" fmla="*/ 16 h 120"/>
                <a:gd name="T28" fmla="*/ 61 w 192"/>
                <a:gd name="T29" fmla="*/ 24 h 120"/>
                <a:gd name="T30" fmla="*/ 59 w 192"/>
                <a:gd name="T31" fmla="*/ 24 h 120"/>
                <a:gd name="T32" fmla="*/ 8 w 192"/>
                <a:gd name="T33" fmla="*/ 9 h 120"/>
                <a:gd name="T34" fmla="*/ 8 w 192"/>
                <a:gd name="T35" fmla="*/ 97 h 120"/>
                <a:gd name="T36" fmla="*/ 60 w 192"/>
                <a:gd name="T37" fmla="*/ 108 h 120"/>
                <a:gd name="T38" fmla="*/ 123 w 192"/>
                <a:gd name="T39" fmla="*/ 96 h 120"/>
                <a:gd name="T40" fmla="*/ 125 w 192"/>
                <a:gd name="T41" fmla="*/ 96 h 120"/>
                <a:gd name="T42" fmla="*/ 184 w 192"/>
                <a:gd name="T43" fmla="*/ 111 h 120"/>
                <a:gd name="T44" fmla="*/ 184 w 192"/>
                <a:gd name="T45" fmla="*/ 23 h 120"/>
                <a:gd name="T46" fmla="*/ 147 w 192"/>
                <a:gd name="T47" fmla="*/ 12 h 120"/>
                <a:gd name="T48" fmla="*/ 144 w 192"/>
                <a:gd name="T49" fmla="*/ 7 h 120"/>
                <a:gd name="T50" fmla="*/ 149 w 192"/>
                <a:gd name="T51" fmla="*/ 4 h 120"/>
                <a:gd name="T52" fmla="*/ 189 w 192"/>
                <a:gd name="T53" fmla="*/ 16 h 120"/>
                <a:gd name="T54" fmla="*/ 192 w 192"/>
                <a:gd name="T55" fmla="*/ 20 h 120"/>
                <a:gd name="T56" fmla="*/ 192 w 192"/>
                <a:gd name="T57" fmla="*/ 116 h 120"/>
                <a:gd name="T58" fmla="*/ 190 w 192"/>
                <a:gd name="T59" fmla="*/ 119 h 120"/>
                <a:gd name="T60" fmla="*/ 188 w 19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2" h="120">
                  <a:moveTo>
                    <a:pt x="188" y="120"/>
                  </a:moveTo>
                  <a:cubicBezTo>
                    <a:pt x="188" y="120"/>
                    <a:pt x="187" y="120"/>
                    <a:pt x="187" y="120"/>
                  </a:cubicBezTo>
                  <a:cubicBezTo>
                    <a:pt x="124" y="104"/>
                    <a:pt x="124" y="104"/>
                    <a:pt x="124" y="104"/>
                  </a:cubicBezTo>
                  <a:cubicBezTo>
                    <a:pt x="61" y="116"/>
                    <a:pt x="61" y="116"/>
                    <a:pt x="61" y="116"/>
                  </a:cubicBezTo>
                  <a:cubicBezTo>
                    <a:pt x="60" y="116"/>
                    <a:pt x="60" y="116"/>
                    <a:pt x="59" y="116"/>
                  </a:cubicBezTo>
                  <a:cubicBezTo>
                    <a:pt x="3" y="104"/>
                    <a:pt x="3" y="104"/>
                    <a:pt x="3" y="104"/>
                  </a:cubicBezTo>
                  <a:cubicBezTo>
                    <a:pt x="1" y="104"/>
                    <a:pt x="0" y="102"/>
                    <a:pt x="0" y="100"/>
                  </a:cubicBezTo>
                  <a:cubicBezTo>
                    <a:pt x="0" y="4"/>
                    <a:pt x="0" y="4"/>
                    <a:pt x="0" y="4"/>
                  </a:cubicBezTo>
                  <a:cubicBezTo>
                    <a:pt x="0" y="3"/>
                    <a:pt x="1" y="2"/>
                    <a:pt x="2" y="1"/>
                  </a:cubicBezTo>
                  <a:cubicBezTo>
                    <a:pt x="3" y="0"/>
                    <a:pt x="4" y="0"/>
                    <a:pt x="5" y="0"/>
                  </a:cubicBezTo>
                  <a:cubicBezTo>
                    <a:pt x="60" y="16"/>
                    <a:pt x="60" y="16"/>
                    <a:pt x="60" y="16"/>
                  </a:cubicBezTo>
                  <a:cubicBezTo>
                    <a:pt x="79" y="8"/>
                    <a:pt x="79" y="8"/>
                    <a:pt x="79" y="8"/>
                  </a:cubicBezTo>
                  <a:cubicBezTo>
                    <a:pt x="81" y="7"/>
                    <a:pt x="83" y="8"/>
                    <a:pt x="84" y="11"/>
                  </a:cubicBezTo>
                  <a:cubicBezTo>
                    <a:pt x="85" y="13"/>
                    <a:pt x="84" y="15"/>
                    <a:pt x="81" y="16"/>
                  </a:cubicBezTo>
                  <a:cubicBezTo>
                    <a:pt x="61" y="24"/>
                    <a:pt x="61" y="24"/>
                    <a:pt x="61" y="24"/>
                  </a:cubicBezTo>
                  <a:cubicBezTo>
                    <a:pt x="61" y="24"/>
                    <a:pt x="60" y="24"/>
                    <a:pt x="59" y="24"/>
                  </a:cubicBezTo>
                  <a:cubicBezTo>
                    <a:pt x="8" y="9"/>
                    <a:pt x="8" y="9"/>
                    <a:pt x="8" y="9"/>
                  </a:cubicBezTo>
                  <a:cubicBezTo>
                    <a:pt x="8" y="97"/>
                    <a:pt x="8" y="97"/>
                    <a:pt x="8" y="97"/>
                  </a:cubicBezTo>
                  <a:cubicBezTo>
                    <a:pt x="60" y="108"/>
                    <a:pt x="60" y="108"/>
                    <a:pt x="60" y="108"/>
                  </a:cubicBezTo>
                  <a:cubicBezTo>
                    <a:pt x="123" y="96"/>
                    <a:pt x="123" y="96"/>
                    <a:pt x="123" y="96"/>
                  </a:cubicBezTo>
                  <a:cubicBezTo>
                    <a:pt x="124" y="96"/>
                    <a:pt x="124" y="96"/>
                    <a:pt x="125" y="96"/>
                  </a:cubicBezTo>
                  <a:cubicBezTo>
                    <a:pt x="184" y="111"/>
                    <a:pt x="184" y="111"/>
                    <a:pt x="184" y="111"/>
                  </a:cubicBezTo>
                  <a:cubicBezTo>
                    <a:pt x="184" y="23"/>
                    <a:pt x="184" y="23"/>
                    <a:pt x="184" y="23"/>
                  </a:cubicBezTo>
                  <a:cubicBezTo>
                    <a:pt x="147" y="12"/>
                    <a:pt x="147" y="12"/>
                    <a:pt x="147" y="12"/>
                  </a:cubicBezTo>
                  <a:cubicBezTo>
                    <a:pt x="145" y="11"/>
                    <a:pt x="144" y="9"/>
                    <a:pt x="144" y="7"/>
                  </a:cubicBezTo>
                  <a:cubicBezTo>
                    <a:pt x="145" y="5"/>
                    <a:pt x="147" y="4"/>
                    <a:pt x="149" y="4"/>
                  </a:cubicBezTo>
                  <a:cubicBezTo>
                    <a:pt x="189" y="16"/>
                    <a:pt x="189" y="16"/>
                    <a:pt x="189" y="16"/>
                  </a:cubicBezTo>
                  <a:cubicBezTo>
                    <a:pt x="191" y="17"/>
                    <a:pt x="192" y="18"/>
                    <a:pt x="192" y="20"/>
                  </a:cubicBezTo>
                  <a:cubicBezTo>
                    <a:pt x="192" y="116"/>
                    <a:pt x="192" y="116"/>
                    <a:pt x="192" y="116"/>
                  </a:cubicBezTo>
                  <a:cubicBezTo>
                    <a:pt x="192" y="117"/>
                    <a:pt x="191" y="118"/>
                    <a:pt x="190" y="119"/>
                  </a:cubicBezTo>
                  <a:cubicBezTo>
                    <a:pt x="190" y="120"/>
                    <a:pt x="189" y="120"/>
                    <a:pt x="188" y="1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1" name="Freeform 270"/>
            <p:cNvSpPr>
              <a:spLocks noEditPoints="1"/>
            </p:cNvSpPr>
            <p:nvPr/>
          </p:nvSpPr>
          <p:spPr bwMode="auto">
            <a:xfrm>
              <a:off x="8687" y="7329"/>
              <a:ext cx="473" cy="593"/>
            </a:xfrm>
            <a:custGeom>
              <a:avLst/>
              <a:gdLst>
                <a:gd name="T0" fmla="*/ 40 w 80"/>
                <a:gd name="T1" fmla="*/ 100 h 100"/>
                <a:gd name="T2" fmla="*/ 38 w 80"/>
                <a:gd name="T3" fmla="*/ 99 h 100"/>
                <a:gd name="T4" fmla="*/ 0 w 80"/>
                <a:gd name="T5" fmla="*/ 40 h 100"/>
                <a:gd name="T6" fmla="*/ 40 w 80"/>
                <a:gd name="T7" fmla="*/ 0 h 100"/>
                <a:gd name="T8" fmla="*/ 80 w 80"/>
                <a:gd name="T9" fmla="*/ 40 h 100"/>
                <a:gd name="T10" fmla="*/ 42 w 80"/>
                <a:gd name="T11" fmla="*/ 99 h 100"/>
                <a:gd name="T12" fmla="*/ 40 w 80"/>
                <a:gd name="T13" fmla="*/ 100 h 100"/>
                <a:gd name="T14" fmla="*/ 40 w 80"/>
                <a:gd name="T15" fmla="*/ 8 h 100"/>
                <a:gd name="T16" fmla="*/ 8 w 80"/>
                <a:gd name="T17" fmla="*/ 40 h 100"/>
                <a:gd name="T18" fmla="*/ 40 w 80"/>
                <a:gd name="T19" fmla="*/ 91 h 100"/>
                <a:gd name="T20" fmla="*/ 72 w 80"/>
                <a:gd name="T21" fmla="*/ 40 h 100"/>
                <a:gd name="T22" fmla="*/ 40 w 80"/>
                <a:gd name="T23" fmla="*/ 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00">
                  <a:moveTo>
                    <a:pt x="40" y="100"/>
                  </a:moveTo>
                  <a:cubicBezTo>
                    <a:pt x="39" y="100"/>
                    <a:pt x="38" y="100"/>
                    <a:pt x="38" y="99"/>
                  </a:cubicBezTo>
                  <a:cubicBezTo>
                    <a:pt x="36" y="98"/>
                    <a:pt x="0" y="74"/>
                    <a:pt x="0" y="40"/>
                  </a:cubicBezTo>
                  <a:cubicBezTo>
                    <a:pt x="0" y="18"/>
                    <a:pt x="18" y="0"/>
                    <a:pt x="40" y="0"/>
                  </a:cubicBezTo>
                  <a:cubicBezTo>
                    <a:pt x="62" y="0"/>
                    <a:pt x="80" y="18"/>
                    <a:pt x="80" y="40"/>
                  </a:cubicBezTo>
                  <a:cubicBezTo>
                    <a:pt x="80" y="74"/>
                    <a:pt x="44" y="98"/>
                    <a:pt x="42" y="99"/>
                  </a:cubicBezTo>
                  <a:cubicBezTo>
                    <a:pt x="42" y="100"/>
                    <a:pt x="41" y="100"/>
                    <a:pt x="40" y="100"/>
                  </a:cubicBezTo>
                  <a:close/>
                  <a:moveTo>
                    <a:pt x="40" y="8"/>
                  </a:moveTo>
                  <a:cubicBezTo>
                    <a:pt x="22" y="8"/>
                    <a:pt x="8" y="22"/>
                    <a:pt x="8" y="40"/>
                  </a:cubicBezTo>
                  <a:cubicBezTo>
                    <a:pt x="8" y="65"/>
                    <a:pt x="32" y="85"/>
                    <a:pt x="40" y="91"/>
                  </a:cubicBezTo>
                  <a:cubicBezTo>
                    <a:pt x="48" y="85"/>
                    <a:pt x="72" y="65"/>
                    <a:pt x="72" y="40"/>
                  </a:cubicBezTo>
                  <a:cubicBezTo>
                    <a:pt x="72" y="22"/>
                    <a:pt x="58" y="8"/>
                    <a:pt x="4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2" name="Freeform 271"/>
            <p:cNvSpPr>
              <a:spLocks noEditPoints="1"/>
            </p:cNvSpPr>
            <p:nvPr/>
          </p:nvSpPr>
          <p:spPr bwMode="auto">
            <a:xfrm>
              <a:off x="8827" y="7449"/>
              <a:ext cx="190" cy="18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0" y="24"/>
                    <a:pt x="24" y="20"/>
                    <a:pt x="24" y="16"/>
                  </a:cubicBezTo>
                  <a:cubicBezTo>
                    <a:pt x="24" y="12"/>
                    <a:pt x="20" y="8"/>
                    <a:pt x="16"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3" name="Freeform 272"/>
            <p:cNvSpPr/>
            <p:nvPr/>
          </p:nvSpPr>
          <p:spPr bwMode="auto">
            <a:xfrm>
              <a:off x="8592" y="7709"/>
              <a:ext cx="48" cy="590"/>
            </a:xfrm>
            <a:custGeom>
              <a:avLst/>
              <a:gdLst>
                <a:gd name="T0" fmla="*/ 4 w 8"/>
                <a:gd name="T1" fmla="*/ 100 h 100"/>
                <a:gd name="T2" fmla="*/ 0 w 8"/>
                <a:gd name="T3" fmla="*/ 96 h 100"/>
                <a:gd name="T4" fmla="*/ 0 w 8"/>
                <a:gd name="T5" fmla="*/ 4 h 100"/>
                <a:gd name="T6" fmla="*/ 4 w 8"/>
                <a:gd name="T7" fmla="*/ 0 h 100"/>
                <a:gd name="T8" fmla="*/ 8 w 8"/>
                <a:gd name="T9" fmla="*/ 4 h 100"/>
                <a:gd name="T10" fmla="*/ 8 w 8"/>
                <a:gd name="T11" fmla="*/ 96 h 100"/>
                <a:gd name="T12" fmla="*/ 4 w 8"/>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8" h="100">
                  <a:moveTo>
                    <a:pt x="4" y="100"/>
                  </a:moveTo>
                  <a:cubicBezTo>
                    <a:pt x="2" y="100"/>
                    <a:pt x="0" y="98"/>
                    <a:pt x="0" y="96"/>
                  </a:cubicBezTo>
                  <a:cubicBezTo>
                    <a:pt x="0" y="4"/>
                    <a:pt x="0" y="4"/>
                    <a:pt x="0" y="4"/>
                  </a:cubicBezTo>
                  <a:cubicBezTo>
                    <a:pt x="0" y="2"/>
                    <a:pt x="2" y="0"/>
                    <a:pt x="4" y="0"/>
                  </a:cubicBezTo>
                  <a:cubicBezTo>
                    <a:pt x="6" y="0"/>
                    <a:pt x="8" y="2"/>
                    <a:pt x="8" y="4"/>
                  </a:cubicBezTo>
                  <a:cubicBezTo>
                    <a:pt x="8" y="96"/>
                    <a:pt x="8" y="96"/>
                    <a:pt x="8" y="96"/>
                  </a:cubicBezTo>
                  <a:cubicBezTo>
                    <a:pt x="8" y="98"/>
                    <a:pt x="6" y="100"/>
                    <a:pt x="4" y="10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4" name="Freeform 273"/>
            <p:cNvSpPr/>
            <p:nvPr/>
          </p:nvSpPr>
          <p:spPr bwMode="auto">
            <a:xfrm>
              <a:off x="8969" y="7826"/>
              <a:ext cx="48" cy="403"/>
            </a:xfrm>
            <a:custGeom>
              <a:avLst/>
              <a:gdLst>
                <a:gd name="T0" fmla="*/ 4 w 8"/>
                <a:gd name="T1" fmla="*/ 68 h 68"/>
                <a:gd name="T2" fmla="*/ 0 w 8"/>
                <a:gd name="T3" fmla="*/ 64 h 68"/>
                <a:gd name="T4" fmla="*/ 0 w 8"/>
                <a:gd name="T5" fmla="*/ 4 h 68"/>
                <a:gd name="T6" fmla="*/ 4 w 8"/>
                <a:gd name="T7" fmla="*/ 0 h 68"/>
                <a:gd name="T8" fmla="*/ 8 w 8"/>
                <a:gd name="T9" fmla="*/ 4 h 68"/>
                <a:gd name="T10" fmla="*/ 8 w 8"/>
                <a:gd name="T11" fmla="*/ 64 h 68"/>
                <a:gd name="T12" fmla="*/ 4 w 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8" h="68">
                  <a:moveTo>
                    <a:pt x="4" y="68"/>
                  </a:moveTo>
                  <a:cubicBezTo>
                    <a:pt x="2" y="68"/>
                    <a:pt x="0" y="66"/>
                    <a:pt x="0" y="64"/>
                  </a:cubicBezTo>
                  <a:cubicBezTo>
                    <a:pt x="0" y="4"/>
                    <a:pt x="0" y="4"/>
                    <a:pt x="0" y="4"/>
                  </a:cubicBezTo>
                  <a:cubicBezTo>
                    <a:pt x="0" y="2"/>
                    <a:pt x="2" y="0"/>
                    <a:pt x="4" y="0"/>
                  </a:cubicBezTo>
                  <a:cubicBezTo>
                    <a:pt x="6" y="0"/>
                    <a:pt x="8" y="2"/>
                    <a:pt x="8" y="4"/>
                  </a:cubicBezTo>
                  <a:cubicBezTo>
                    <a:pt x="8" y="64"/>
                    <a:pt x="8" y="64"/>
                    <a:pt x="8" y="64"/>
                  </a:cubicBezTo>
                  <a:cubicBezTo>
                    <a:pt x="8" y="66"/>
                    <a:pt x="6" y="68"/>
                    <a:pt x="4" y="6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35" name="组合 334"/>
          <p:cNvGrpSpPr/>
          <p:nvPr/>
        </p:nvGrpSpPr>
        <p:grpSpPr>
          <a:xfrm>
            <a:off x="2553970" y="3703638"/>
            <a:ext cx="370840" cy="248285"/>
            <a:chOff x="3722" y="5201"/>
            <a:chExt cx="1134" cy="758"/>
          </a:xfrm>
        </p:grpSpPr>
        <p:sp>
          <p:nvSpPr>
            <p:cNvPr id="336" name="Freeform 274"/>
            <p:cNvSpPr>
              <a:spLocks noEditPoints="1"/>
            </p:cNvSpPr>
            <p:nvPr/>
          </p:nvSpPr>
          <p:spPr bwMode="auto">
            <a:xfrm>
              <a:off x="3722" y="5201"/>
              <a:ext cx="1135" cy="758"/>
            </a:xfrm>
            <a:custGeom>
              <a:avLst/>
              <a:gdLst>
                <a:gd name="T0" fmla="*/ 138 w 192"/>
                <a:gd name="T1" fmla="*/ 128 h 128"/>
                <a:gd name="T2" fmla="*/ 82 w 192"/>
                <a:gd name="T3" fmla="*/ 128 h 128"/>
                <a:gd name="T4" fmla="*/ 64 w 192"/>
                <a:gd name="T5" fmla="*/ 110 h 128"/>
                <a:gd name="T6" fmla="*/ 64 w 192"/>
                <a:gd name="T7" fmla="*/ 104 h 128"/>
                <a:gd name="T8" fmla="*/ 48 w 192"/>
                <a:gd name="T9" fmla="*/ 86 h 128"/>
                <a:gd name="T10" fmla="*/ 48 w 192"/>
                <a:gd name="T11" fmla="*/ 80 h 128"/>
                <a:gd name="T12" fmla="*/ 32 w 192"/>
                <a:gd name="T13" fmla="*/ 62 h 128"/>
                <a:gd name="T14" fmla="*/ 32 w 192"/>
                <a:gd name="T15" fmla="*/ 56 h 128"/>
                <a:gd name="T16" fmla="*/ 16 w 192"/>
                <a:gd name="T17" fmla="*/ 56 h 128"/>
                <a:gd name="T18" fmla="*/ 0 w 192"/>
                <a:gd name="T19" fmla="*/ 40 h 128"/>
                <a:gd name="T20" fmla="*/ 16 w 192"/>
                <a:gd name="T21" fmla="*/ 24 h 128"/>
                <a:gd name="T22" fmla="*/ 64 w 192"/>
                <a:gd name="T23" fmla="*/ 24 h 128"/>
                <a:gd name="T24" fmla="*/ 64 w 192"/>
                <a:gd name="T25" fmla="*/ 14 h 128"/>
                <a:gd name="T26" fmla="*/ 82 w 192"/>
                <a:gd name="T27" fmla="*/ 0 h 128"/>
                <a:gd name="T28" fmla="*/ 126 w 192"/>
                <a:gd name="T29" fmla="*/ 0 h 128"/>
                <a:gd name="T30" fmla="*/ 192 w 192"/>
                <a:gd name="T31" fmla="*/ 66 h 128"/>
                <a:gd name="T32" fmla="*/ 192 w 192"/>
                <a:gd name="T33" fmla="*/ 70 h 128"/>
                <a:gd name="T34" fmla="*/ 138 w 192"/>
                <a:gd name="T35" fmla="*/ 128 h 128"/>
                <a:gd name="T36" fmla="*/ 16 w 192"/>
                <a:gd name="T37" fmla="*/ 32 h 128"/>
                <a:gd name="T38" fmla="*/ 8 w 192"/>
                <a:gd name="T39" fmla="*/ 40 h 128"/>
                <a:gd name="T40" fmla="*/ 16 w 192"/>
                <a:gd name="T41" fmla="*/ 48 h 128"/>
                <a:gd name="T42" fmla="*/ 36 w 192"/>
                <a:gd name="T43" fmla="*/ 48 h 128"/>
                <a:gd name="T44" fmla="*/ 40 w 192"/>
                <a:gd name="T45" fmla="*/ 52 h 128"/>
                <a:gd name="T46" fmla="*/ 40 w 192"/>
                <a:gd name="T47" fmla="*/ 62 h 128"/>
                <a:gd name="T48" fmla="*/ 50 w 192"/>
                <a:gd name="T49" fmla="*/ 72 h 128"/>
                <a:gd name="T50" fmla="*/ 52 w 192"/>
                <a:gd name="T51" fmla="*/ 72 h 128"/>
                <a:gd name="T52" fmla="*/ 56 w 192"/>
                <a:gd name="T53" fmla="*/ 76 h 128"/>
                <a:gd name="T54" fmla="*/ 56 w 192"/>
                <a:gd name="T55" fmla="*/ 86 h 128"/>
                <a:gd name="T56" fmla="*/ 66 w 192"/>
                <a:gd name="T57" fmla="*/ 96 h 128"/>
                <a:gd name="T58" fmla="*/ 68 w 192"/>
                <a:gd name="T59" fmla="*/ 96 h 128"/>
                <a:gd name="T60" fmla="*/ 72 w 192"/>
                <a:gd name="T61" fmla="*/ 100 h 128"/>
                <a:gd name="T62" fmla="*/ 72 w 192"/>
                <a:gd name="T63" fmla="*/ 110 h 128"/>
                <a:gd name="T64" fmla="*/ 82 w 192"/>
                <a:gd name="T65" fmla="*/ 120 h 128"/>
                <a:gd name="T66" fmla="*/ 138 w 192"/>
                <a:gd name="T67" fmla="*/ 120 h 128"/>
                <a:gd name="T68" fmla="*/ 184 w 192"/>
                <a:gd name="T69" fmla="*/ 70 h 128"/>
                <a:gd name="T70" fmla="*/ 184 w 192"/>
                <a:gd name="T71" fmla="*/ 66 h 128"/>
                <a:gd name="T72" fmla="*/ 126 w 192"/>
                <a:gd name="T73" fmla="*/ 8 h 128"/>
                <a:gd name="T74" fmla="*/ 82 w 192"/>
                <a:gd name="T75" fmla="*/ 8 h 128"/>
                <a:gd name="T76" fmla="*/ 72 w 192"/>
                <a:gd name="T77" fmla="*/ 14 h 128"/>
                <a:gd name="T78" fmla="*/ 72 w 192"/>
                <a:gd name="T79" fmla="*/ 28 h 128"/>
                <a:gd name="T80" fmla="*/ 68 w 192"/>
                <a:gd name="T81" fmla="*/ 32 h 128"/>
                <a:gd name="T82" fmla="*/ 16 w 192"/>
                <a:gd name="T83"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28">
                  <a:moveTo>
                    <a:pt x="138" y="128"/>
                  </a:moveTo>
                  <a:cubicBezTo>
                    <a:pt x="82" y="128"/>
                    <a:pt x="82" y="128"/>
                    <a:pt x="82" y="128"/>
                  </a:cubicBezTo>
                  <a:cubicBezTo>
                    <a:pt x="73" y="128"/>
                    <a:pt x="64" y="119"/>
                    <a:pt x="64" y="110"/>
                  </a:cubicBezTo>
                  <a:cubicBezTo>
                    <a:pt x="64" y="104"/>
                    <a:pt x="64" y="104"/>
                    <a:pt x="64" y="104"/>
                  </a:cubicBezTo>
                  <a:cubicBezTo>
                    <a:pt x="56" y="103"/>
                    <a:pt x="48" y="94"/>
                    <a:pt x="48" y="86"/>
                  </a:cubicBezTo>
                  <a:cubicBezTo>
                    <a:pt x="48" y="80"/>
                    <a:pt x="48" y="80"/>
                    <a:pt x="48" y="80"/>
                  </a:cubicBezTo>
                  <a:cubicBezTo>
                    <a:pt x="40" y="79"/>
                    <a:pt x="32" y="70"/>
                    <a:pt x="32" y="62"/>
                  </a:cubicBezTo>
                  <a:cubicBezTo>
                    <a:pt x="32" y="56"/>
                    <a:pt x="32" y="56"/>
                    <a:pt x="32" y="56"/>
                  </a:cubicBezTo>
                  <a:cubicBezTo>
                    <a:pt x="16" y="56"/>
                    <a:pt x="16" y="56"/>
                    <a:pt x="16" y="56"/>
                  </a:cubicBezTo>
                  <a:cubicBezTo>
                    <a:pt x="7" y="56"/>
                    <a:pt x="0" y="49"/>
                    <a:pt x="0" y="40"/>
                  </a:cubicBezTo>
                  <a:cubicBezTo>
                    <a:pt x="0" y="31"/>
                    <a:pt x="7" y="24"/>
                    <a:pt x="16" y="24"/>
                  </a:cubicBezTo>
                  <a:cubicBezTo>
                    <a:pt x="64" y="24"/>
                    <a:pt x="64" y="24"/>
                    <a:pt x="64" y="24"/>
                  </a:cubicBezTo>
                  <a:cubicBezTo>
                    <a:pt x="64" y="14"/>
                    <a:pt x="64" y="14"/>
                    <a:pt x="64" y="14"/>
                  </a:cubicBezTo>
                  <a:cubicBezTo>
                    <a:pt x="64" y="5"/>
                    <a:pt x="73" y="0"/>
                    <a:pt x="82" y="0"/>
                  </a:cubicBezTo>
                  <a:cubicBezTo>
                    <a:pt x="126" y="0"/>
                    <a:pt x="126" y="0"/>
                    <a:pt x="126" y="0"/>
                  </a:cubicBezTo>
                  <a:cubicBezTo>
                    <a:pt x="164" y="0"/>
                    <a:pt x="192" y="28"/>
                    <a:pt x="192" y="66"/>
                  </a:cubicBezTo>
                  <a:cubicBezTo>
                    <a:pt x="192" y="70"/>
                    <a:pt x="192" y="70"/>
                    <a:pt x="192" y="70"/>
                  </a:cubicBezTo>
                  <a:cubicBezTo>
                    <a:pt x="192" y="102"/>
                    <a:pt x="168" y="128"/>
                    <a:pt x="138" y="128"/>
                  </a:cubicBezTo>
                  <a:close/>
                  <a:moveTo>
                    <a:pt x="16" y="32"/>
                  </a:moveTo>
                  <a:cubicBezTo>
                    <a:pt x="12" y="32"/>
                    <a:pt x="8" y="36"/>
                    <a:pt x="8" y="40"/>
                  </a:cubicBezTo>
                  <a:cubicBezTo>
                    <a:pt x="8" y="44"/>
                    <a:pt x="12" y="48"/>
                    <a:pt x="16" y="48"/>
                  </a:cubicBezTo>
                  <a:cubicBezTo>
                    <a:pt x="36" y="48"/>
                    <a:pt x="36" y="48"/>
                    <a:pt x="36" y="48"/>
                  </a:cubicBezTo>
                  <a:cubicBezTo>
                    <a:pt x="38" y="48"/>
                    <a:pt x="40" y="50"/>
                    <a:pt x="40" y="52"/>
                  </a:cubicBezTo>
                  <a:cubicBezTo>
                    <a:pt x="40" y="62"/>
                    <a:pt x="40" y="62"/>
                    <a:pt x="40" y="62"/>
                  </a:cubicBezTo>
                  <a:cubicBezTo>
                    <a:pt x="40" y="66"/>
                    <a:pt x="45" y="72"/>
                    <a:pt x="50" y="72"/>
                  </a:cubicBezTo>
                  <a:cubicBezTo>
                    <a:pt x="52" y="72"/>
                    <a:pt x="52" y="72"/>
                    <a:pt x="52" y="72"/>
                  </a:cubicBezTo>
                  <a:cubicBezTo>
                    <a:pt x="54" y="72"/>
                    <a:pt x="56" y="74"/>
                    <a:pt x="56" y="76"/>
                  </a:cubicBezTo>
                  <a:cubicBezTo>
                    <a:pt x="56" y="86"/>
                    <a:pt x="56" y="86"/>
                    <a:pt x="56" y="86"/>
                  </a:cubicBezTo>
                  <a:cubicBezTo>
                    <a:pt x="56" y="90"/>
                    <a:pt x="61" y="96"/>
                    <a:pt x="66" y="96"/>
                  </a:cubicBezTo>
                  <a:cubicBezTo>
                    <a:pt x="68" y="96"/>
                    <a:pt x="68" y="96"/>
                    <a:pt x="68" y="96"/>
                  </a:cubicBezTo>
                  <a:cubicBezTo>
                    <a:pt x="70" y="96"/>
                    <a:pt x="72" y="98"/>
                    <a:pt x="72" y="100"/>
                  </a:cubicBezTo>
                  <a:cubicBezTo>
                    <a:pt x="72" y="110"/>
                    <a:pt x="72" y="110"/>
                    <a:pt x="72" y="110"/>
                  </a:cubicBezTo>
                  <a:cubicBezTo>
                    <a:pt x="72" y="114"/>
                    <a:pt x="77" y="120"/>
                    <a:pt x="82" y="120"/>
                  </a:cubicBezTo>
                  <a:cubicBezTo>
                    <a:pt x="138" y="120"/>
                    <a:pt x="138" y="120"/>
                    <a:pt x="138" y="120"/>
                  </a:cubicBezTo>
                  <a:cubicBezTo>
                    <a:pt x="163" y="120"/>
                    <a:pt x="184" y="98"/>
                    <a:pt x="184" y="70"/>
                  </a:cubicBezTo>
                  <a:cubicBezTo>
                    <a:pt x="184" y="66"/>
                    <a:pt x="184" y="66"/>
                    <a:pt x="184" y="66"/>
                  </a:cubicBezTo>
                  <a:cubicBezTo>
                    <a:pt x="184" y="33"/>
                    <a:pt x="159" y="8"/>
                    <a:pt x="126" y="8"/>
                  </a:cubicBezTo>
                  <a:cubicBezTo>
                    <a:pt x="82" y="8"/>
                    <a:pt x="82" y="8"/>
                    <a:pt x="82" y="8"/>
                  </a:cubicBezTo>
                  <a:cubicBezTo>
                    <a:pt x="78" y="8"/>
                    <a:pt x="72" y="10"/>
                    <a:pt x="72" y="14"/>
                  </a:cubicBezTo>
                  <a:cubicBezTo>
                    <a:pt x="72" y="28"/>
                    <a:pt x="72" y="28"/>
                    <a:pt x="72" y="28"/>
                  </a:cubicBezTo>
                  <a:cubicBezTo>
                    <a:pt x="72" y="30"/>
                    <a:pt x="70" y="32"/>
                    <a:pt x="68" y="32"/>
                  </a:cubicBezTo>
                  <a:lnTo>
                    <a:pt x="16" y="32"/>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7" name="Freeform 275"/>
            <p:cNvSpPr/>
            <p:nvPr/>
          </p:nvSpPr>
          <p:spPr bwMode="auto">
            <a:xfrm>
              <a:off x="4077" y="5344"/>
              <a:ext cx="330" cy="48"/>
            </a:xfrm>
            <a:custGeom>
              <a:avLst/>
              <a:gdLst>
                <a:gd name="T0" fmla="*/ 52 w 56"/>
                <a:gd name="T1" fmla="*/ 8 h 8"/>
                <a:gd name="T2" fmla="*/ 4 w 56"/>
                <a:gd name="T3" fmla="*/ 8 h 8"/>
                <a:gd name="T4" fmla="*/ 0 w 56"/>
                <a:gd name="T5" fmla="*/ 4 h 8"/>
                <a:gd name="T6" fmla="*/ 4 w 56"/>
                <a:gd name="T7" fmla="*/ 0 h 8"/>
                <a:gd name="T8" fmla="*/ 52 w 56"/>
                <a:gd name="T9" fmla="*/ 0 h 8"/>
                <a:gd name="T10" fmla="*/ 56 w 56"/>
                <a:gd name="T11" fmla="*/ 4 h 8"/>
                <a:gd name="T12" fmla="*/ 52 w 5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52" y="8"/>
                  </a:moveTo>
                  <a:cubicBezTo>
                    <a:pt x="4" y="8"/>
                    <a:pt x="4" y="8"/>
                    <a:pt x="4" y="8"/>
                  </a:cubicBezTo>
                  <a:cubicBezTo>
                    <a:pt x="2" y="8"/>
                    <a:pt x="0" y="6"/>
                    <a:pt x="0" y="4"/>
                  </a:cubicBezTo>
                  <a:cubicBezTo>
                    <a:pt x="0" y="2"/>
                    <a:pt x="2" y="0"/>
                    <a:pt x="4" y="0"/>
                  </a:cubicBezTo>
                  <a:cubicBezTo>
                    <a:pt x="52" y="0"/>
                    <a:pt x="52" y="0"/>
                    <a:pt x="52" y="0"/>
                  </a:cubicBezTo>
                  <a:cubicBezTo>
                    <a:pt x="54" y="0"/>
                    <a:pt x="56" y="2"/>
                    <a:pt x="56" y="4"/>
                  </a:cubicBezTo>
                  <a:cubicBezTo>
                    <a:pt x="56" y="6"/>
                    <a:pt x="54" y="8"/>
                    <a:pt x="52"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8" name="Freeform 276"/>
            <p:cNvSpPr/>
            <p:nvPr/>
          </p:nvSpPr>
          <p:spPr bwMode="auto">
            <a:xfrm>
              <a:off x="3887" y="5484"/>
              <a:ext cx="238" cy="48"/>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2"/>
                    <a:pt x="2" y="0"/>
                    <a:pt x="4" y="0"/>
                  </a:cubicBezTo>
                  <a:cubicBezTo>
                    <a:pt x="36" y="0"/>
                    <a:pt x="36" y="0"/>
                    <a:pt x="36" y="0"/>
                  </a:cubicBezTo>
                  <a:cubicBezTo>
                    <a:pt x="38" y="0"/>
                    <a:pt x="40" y="2"/>
                    <a:pt x="40" y="4"/>
                  </a:cubicBezTo>
                  <a:cubicBezTo>
                    <a:pt x="40" y="6"/>
                    <a:pt x="38" y="8"/>
                    <a:pt x="36"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9" name="Freeform 277"/>
            <p:cNvSpPr/>
            <p:nvPr/>
          </p:nvSpPr>
          <p:spPr bwMode="auto">
            <a:xfrm>
              <a:off x="3982" y="5626"/>
              <a:ext cx="235" cy="48"/>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2"/>
                    <a:pt x="2" y="0"/>
                    <a:pt x="4" y="0"/>
                  </a:cubicBezTo>
                  <a:cubicBezTo>
                    <a:pt x="36" y="0"/>
                    <a:pt x="36" y="0"/>
                    <a:pt x="36" y="0"/>
                  </a:cubicBezTo>
                  <a:cubicBezTo>
                    <a:pt x="38" y="0"/>
                    <a:pt x="40" y="2"/>
                    <a:pt x="40" y="4"/>
                  </a:cubicBezTo>
                  <a:cubicBezTo>
                    <a:pt x="40" y="6"/>
                    <a:pt x="38" y="8"/>
                    <a:pt x="36"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0" name="Freeform 278"/>
            <p:cNvSpPr/>
            <p:nvPr/>
          </p:nvSpPr>
          <p:spPr bwMode="auto">
            <a:xfrm>
              <a:off x="4077" y="5769"/>
              <a:ext cx="235" cy="48"/>
            </a:xfrm>
            <a:custGeom>
              <a:avLst/>
              <a:gdLst>
                <a:gd name="T0" fmla="*/ 36 w 40"/>
                <a:gd name="T1" fmla="*/ 8 h 8"/>
                <a:gd name="T2" fmla="*/ 4 w 40"/>
                <a:gd name="T3" fmla="*/ 8 h 8"/>
                <a:gd name="T4" fmla="*/ 0 w 40"/>
                <a:gd name="T5" fmla="*/ 4 h 8"/>
                <a:gd name="T6" fmla="*/ 4 w 40"/>
                <a:gd name="T7" fmla="*/ 0 h 8"/>
                <a:gd name="T8" fmla="*/ 36 w 40"/>
                <a:gd name="T9" fmla="*/ 0 h 8"/>
                <a:gd name="T10" fmla="*/ 40 w 40"/>
                <a:gd name="T11" fmla="*/ 4 h 8"/>
                <a:gd name="T12" fmla="*/ 36 w 4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0" h="8">
                  <a:moveTo>
                    <a:pt x="36" y="8"/>
                  </a:moveTo>
                  <a:cubicBezTo>
                    <a:pt x="4" y="8"/>
                    <a:pt x="4" y="8"/>
                    <a:pt x="4" y="8"/>
                  </a:cubicBezTo>
                  <a:cubicBezTo>
                    <a:pt x="2" y="8"/>
                    <a:pt x="0" y="6"/>
                    <a:pt x="0" y="4"/>
                  </a:cubicBezTo>
                  <a:cubicBezTo>
                    <a:pt x="0" y="2"/>
                    <a:pt x="2" y="0"/>
                    <a:pt x="4" y="0"/>
                  </a:cubicBezTo>
                  <a:cubicBezTo>
                    <a:pt x="36" y="0"/>
                    <a:pt x="36" y="0"/>
                    <a:pt x="36" y="0"/>
                  </a:cubicBezTo>
                  <a:cubicBezTo>
                    <a:pt x="38" y="0"/>
                    <a:pt x="40" y="2"/>
                    <a:pt x="40" y="4"/>
                  </a:cubicBezTo>
                  <a:cubicBezTo>
                    <a:pt x="40" y="6"/>
                    <a:pt x="38" y="8"/>
                    <a:pt x="36"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41" name="组合 340"/>
          <p:cNvGrpSpPr/>
          <p:nvPr/>
        </p:nvGrpSpPr>
        <p:grpSpPr>
          <a:xfrm>
            <a:off x="11430953" y="4851718"/>
            <a:ext cx="138430" cy="371475"/>
            <a:chOff x="17669" y="7259"/>
            <a:chExt cx="424" cy="1134"/>
          </a:xfrm>
        </p:grpSpPr>
        <p:sp>
          <p:nvSpPr>
            <p:cNvPr id="342" name="Freeform 279"/>
            <p:cNvSpPr>
              <a:spLocks noEditPoints="1"/>
            </p:cNvSpPr>
            <p:nvPr/>
          </p:nvSpPr>
          <p:spPr bwMode="auto">
            <a:xfrm>
              <a:off x="17669" y="7969"/>
              <a:ext cx="425" cy="425"/>
            </a:xfrm>
            <a:custGeom>
              <a:avLst/>
              <a:gdLst>
                <a:gd name="T0" fmla="*/ 36 w 72"/>
                <a:gd name="T1" fmla="*/ 72 h 72"/>
                <a:gd name="T2" fmla="*/ 0 w 72"/>
                <a:gd name="T3" fmla="*/ 36 h 72"/>
                <a:gd name="T4" fmla="*/ 0 w 72"/>
                <a:gd name="T5" fmla="*/ 4 h 72"/>
                <a:gd name="T6" fmla="*/ 4 w 72"/>
                <a:gd name="T7" fmla="*/ 0 h 72"/>
                <a:gd name="T8" fmla="*/ 68 w 72"/>
                <a:gd name="T9" fmla="*/ 0 h 72"/>
                <a:gd name="T10" fmla="*/ 72 w 72"/>
                <a:gd name="T11" fmla="*/ 4 h 72"/>
                <a:gd name="T12" fmla="*/ 72 w 72"/>
                <a:gd name="T13" fmla="*/ 36 h 72"/>
                <a:gd name="T14" fmla="*/ 36 w 72"/>
                <a:gd name="T15" fmla="*/ 72 h 72"/>
                <a:gd name="T16" fmla="*/ 8 w 72"/>
                <a:gd name="T17" fmla="*/ 8 h 72"/>
                <a:gd name="T18" fmla="*/ 8 w 72"/>
                <a:gd name="T19" fmla="*/ 36 h 72"/>
                <a:gd name="T20" fmla="*/ 36 w 72"/>
                <a:gd name="T21" fmla="*/ 64 h 72"/>
                <a:gd name="T22" fmla="*/ 64 w 72"/>
                <a:gd name="T23" fmla="*/ 36 h 72"/>
                <a:gd name="T24" fmla="*/ 64 w 72"/>
                <a:gd name="T25" fmla="*/ 8 h 72"/>
                <a:gd name="T26" fmla="*/ 8 w 72"/>
                <a:gd name="T27"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72">
                  <a:moveTo>
                    <a:pt x="36" y="72"/>
                  </a:moveTo>
                  <a:cubicBezTo>
                    <a:pt x="16" y="72"/>
                    <a:pt x="0" y="56"/>
                    <a:pt x="0" y="36"/>
                  </a:cubicBezTo>
                  <a:cubicBezTo>
                    <a:pt x="0" y="4"/>
                    <a:pt x="0" y="4"/>
                    <a:pt x="0" y="4"/>
                  </a:cubicBezTo>
                  <a:cubicBezTo>
                    <a:pt x="0" y="2"/>
                    <a:pt x="2" y="0"/>
                    <a:pt x="4" y="0"/>
                  </a:cubicBezTo>
                  <a:cubicBezTo>
                    <a:pt x="68" y="0"/>
                    <a:pt x="68" y="0"/>
                    <a:pt x="68" y="0"/>
                  </a:cubicBezTo>
                  <a:cubicBezTo>
                    <a:pt x="70" y="0"/>
                    <a:pt x="72" y="2"/>
                    <a:pt x="72" y="4"/>
                  </a:cubicBezTo>
                  <a:cubicBezTo>
                    <a:pt x="72" y="36"/>
                    <a:pt x="72" y="36"/>
                    <a:pt x="72" y="36"/>
                  </a:cubicBezTo>
                  <a:cubicBezTo>
                    <a:pt x="72" y="56"/>
                    <a:pt x="56" y="72"/>
                    <a:pt x="36" y="72"/>
                  </a:cubicBezTo>
                  <a:close/>
                  <a:moveTo>
                    <a:pt x="8" y="8"/>
                  </a:moveTo>
                  <a:cubicBezTo>
                    <a:pt x="8" y="36"/>
                    <a:pt x="8" y="36"/>
                    <a:pt x="8" y="36"/>
                  </a:cubicBezTo>
                  <a:cubicBezTo>
                    <a:pt x="8" y="51"/>
                    <a:pt x="21" y="64"/>
                    <a:pt x="36" y="64"/>
                  </a:cubicBezTo>
                  <a:cubicBezTo>
                    <a:pt x="51" y="64"/>
                    <a:pt x="64" y="51"/>
                    <a:pt x="64" y="36"/>
                  </a:cubicBezTo>
                  <a:cubicBezTo>
                    <a:pt x="64" y="8"/>
                    <a:pt x="64" y="8"/>
                    <a:pt x="64" y="8"/>
                  </a:cubicBezTo>
                  <a:lnTo>
                    <a:pt x="8" y="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3" name="Freeform 280"/>
            <p:cNvSpPr/>
            <p:nvPr/>
          </p:nvSpPr>
          <p:spPr bwMode="auto">
            <a:xfrm>
              <a:off x="17859" y="7354"/>
              <a:ext cx="45" cy="638"/>
            </a:xfrm>
            <a:custGeom>
              <a:avLst/>
              <a:gdLst>
                <a:gd name="T0" fmla="*/ 4 w 8"/>
                <a:gd name="T1" fmla="*/ 108 h 108"/>
                <a:gd name="T2" fmla="*/ 0 w 8"/>
                <a:gd name="T3" fmla="*/ 104 h 108"/>
                <a:gd name="T4" fmla="*/ 0 w 8"/>
                <a:gd name="T5" fmla="*/ 4 h 108"/>
                <a:gd name="T6" fmla="*/ 4 w 8"/>
                <a:gd name="T7" fmla="*/ 0 h 108"/>
                <a:gd name="T8" fmla="*/ 8 w 8"/>
                <a:gd name="T9" fmla="*/ 4 h 108"/>
                <a:gd name="T10" fmla="*/ 8 w 8"/>
                <a:gd name="T11" fmla="*/ 104 h 108"/>
                <a:gd name="T12" fmla="*/ 4 w 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8" h="108">
                  <a:moveTo>
                    <a:pt x="4" y="108"/>
                  </a:moveTo>
                  <a:cubicBezTo>
                    <a:pt x="2" y="108"/>
                    <a:pt x="0" y="106"/>
                    <a:pt x="0" y="104"/>
                  </a:cubicBezTo>
                  <a:cubicBezTo>
                    <a:pt x="0" y="4"/>
                    <a:pt x="0" y="4"/>
                    <a:pt x="0" y="4"/>
                  </a:cubicBezTo>
                  <a:cubicBezTo>
                    <a:pt x="0" y="2"/>
                    <a:pt x="2" y="0"/>
                    <a:pt x="4" y="0"/>
                  </a:cubicBezTo>
                  <a:cubicBezTo>
                    <a:pt x="6" y="0"/>
                    <a:pt x="8" y="2"/>
                    <a:pt x="8" y="4"/>
                  </a:cubicBezTo>
                  <a:cubicBezTo>
                    <a:pt x="8" y="104"/>
                    <a:pt x="8" y="104"/>
                    <a:pt x="8" y="104"/>
                  </a:cubicBezTo>
                  <a:cubicBezTo>
                    <a:pt x="8" y="106"/>
                    <a:pt x="6" y="108"/>
                    <a:pt x="4" y="10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4" name="Freeform 281"/>
            <p:cNvSpPr>
              <a:spLocks noEditPoints="1"/>
            </p:cNvSpPr>
            <p:nvPr/>
          </p:nvSpPr>
          <p:spPr bwMode="auto">
            <a:xfrm>
              <a:off x="17764" y="7259"/>
              <a:ext cx="235" cy="143"/>
            </a:xfrm>
            <a:custGeom>
              <a:avLst/>
              <a:gdLst>
                <a:gd name="T0" fmla="*/ 20 w 40"/>
                <a:gd name="T1" fmla="*/ 24 h 24"/>
                <a:gd name="T2" fmla="*/ 0 w 40"/>
                <a:gd name="T3" fmla="*/ 4 h 24"/>
                <a:gd name="T4" fmla="*/ 4 w 40"/>
                <a:gd name="T5" fmla="*/ 0 h 24"/>
                <a:gd name="T6" fmla="*/ 36 w 40"/>
                <a:gd name="T7" fmla="*/ 0 h 24"/>
                <a:gd name="T8" fmla="*/ 40 w 40"/>
                <a:gd name="T9" fmla="*/ 4 h 24"/>
                <a:gd name="T10" fmla="*/ 20 w 40"/>
                <a:gd name="T11" fmla="*/ 24 h 24"/>
                <a:gd name="T12" fmla="*/ 9 w 40"/>
                <a:gd name="T13" fmla="*/ 8 h 24"/>
                <a:gd name="T14" fmla="*/ 20 w 40"/>
                <a:gd name="T15" fmla="*/ 16 h 24"/>
                <a:gd name="T16" fmla="*/ 31 w 40"/>
                <a:gd name="T17" fmla="*/ 8 h 24"/>
                <a:gd name="T18" fmla="*/ 9 w 40"/>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4">
                  <a:moveTo>
                    <a:pt x="20" y="24"/>
                  </a:moveTo>
                  <a:cubicBezTo>
                    <a:pt x="10" y="24"/>
                    <a:pt x="0" y="14"/>
                    <a:pt x="0" y="4"/>
                  </a:cubicBezTo>
                  <a:cubicBezTo>
                    <a:pt x="0" y="2"/>
                    <a:pt x="2" y="0"/>
                    <a:pt x="4" y="0"/>
                  </a:cubicBezTo>
                  <a:cubicBezTo>
                    <a:pt x="36" y="0"/>
                    <a:pt x="36" y="0"/>
                    <a:pt x="36" y="0"/>
                  </a:cubicBezTo>
                  <a:cubicBezTo>
                    <a:pt x="38" y="0"/>
                    <a:pt x="40" y="2"/>
                    <a:pt x="40" y="4"/>
                  </a:cubicBezTo>
                  <a:cubicBezTo>
                    <a:pt x="40" y="14"/>
                    <a:pt x="30" y="24"/>
                    <a:pt x="20" y="24"/>
                  </a:cubicBezTo>
                  <a:close/>
                  <a:moveTo>
                    <a:pt x="9" y="8"/>
                  </a:moveTo>
                  <a:cubicBezTo>
                    <a:pt x="11" y="12"/>
                    <a:pt x="16" y="16"/>
                    <a:pt x="20" y="16"/>
                  </a:cubicBezTo>
                  <a:cubicBezTo>
                    <a:pt x="24" y="16"/>
                    <a:pt x="29" y="12"/>
                    <a:pt x="31" y="8"/>
                  </a:cubicBezTo>
                  <a:lnTo>
                    <a:pt x="9" y="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45" name="组合 344"/>
          <p:cNvGrpSpPr/>
          <p:nvPr/>
        </p:nvGrpSpPr>
        <p:grpSpPr>
          <a:xfrm>
            <a:off x="9785985" y="4959350"/>
            <a:ext cx="356870" cy="156210"/>
            <a:chOff x="15069" y="7684"/>
            <a:chExt cx="1088" cy="475"/>
          </a:xfrm>
        </p:grpSpPr>
        <p:sp>
          <p:nvSpPr>
            <p:cNvPr id="346" name="Freeform 282"/>
            <p:cNvSpPr>
              <a:spLocks noEditPoints="1"/>
            </p:cNvSpPr>
            <p:nvPr/>
          </p:nvSpPr>
          <p:spPr bwMode="auto">
            <a:xfrm>
              <a:off x="15069" y="7684"/>
              <a:ext cx="885" cy="475"/>
            </a:xfrm>
            <a:custGeom>
              <a:avLst/>
              <a:gdLst>
                <a:gd name="T0" fmla="*/ 146 w 150"/>
                <a:gd name="T1" fmla="*/ 80 h 80"/>
                <a:gd name="T2" fmla="*/ 146 w 150"/>
                <a:gd name="T3" fmla="*/ 80 h 80"/>
                <a:gd name="T4" fmla="*/ 4 w 150"/>
                <a:gd name="T5" fmla="*/ 80 h 80"/>
                <a:gd name="T6" fmla="*/ 0 w 150"/>
                <a:gd name="T7" fmla="*/ 76 h 80"/>
                <a:gd name="T8" fmla="*/ 76 w 150"/>
                <a:gd name="T9" fmla="*/ 0 h 80"/>
                <a:gd name="T10" fmla="*/ 150 w 150"/>
                <a:gd name="T11" fmla="*/ 75 h 80"/>
                <a:gd name="T12" fmla="*/ 150 w 150"/>
                <a:gd name="T13" fmla="*/ 76 h 80"/>
                <a:gd name="T14" fmla="*/ 146 w 150"/>
                <a:gd name="T15" fmla="*/ 80 h 80"/>
                <a:gd name="T16" fmla="*/ 8 w 150"/>
                <a:gd name="T17" fmla="*/ 72 h 80"/>
                <a:gd name="T18" fmla="*/ 142 w 150"/>
                <a:gd name="T19" fmla="*/ 72 h 80"/>
                <a:gd name="T20" fmla="*/ 76 w 150"/>
                <a:gd name="T21" fmla="*/ 8 h 80"/>
                <a:gd name="T22" fmla="*/ 8 w 150"/>
                <a:gd name="T23"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0" h="80">
                  <a:moveTo>
                    <a:pt x="146" y="80"/>
                  </a:moveTo>
                  <a:cubicBezTo>
                    <a:pt x="146" y="80"/>
                    <a:pt x="146" y="80"/>
                    <a:pt x="146" y="80"/>
                  </a:cubicBezTo>
                  <a:cubicBezTo>
                    <a:pt x="4" y="80"/>
                    <a:pt x="4" y="80"/>
                    <a:pt x="4" y="80"/>
                  </a:cubicBezTo>
                  <a:cubicBezTo>
                    <a:pt x="2" y="80"/>
                    <a:pt x="0" y="78"/>
                    <a:pt x="0" y="76"/>
                  </a:cubicBezTo>
                  <a:cubicBezTo>
                    <a:pt x="0" y="34"/>
                    <a:pt x="34" y="0"/>
                    <a:pt x="76" y="0"/>
                  </a:cubicBezTo>
                  <a:cubicBezTo>
                    <a:pt x="117" y="0"/>
                    <a:pt x="149" y="33"/>
                    <a:pt x="150" y="75"/>
                  </a:cubicBezTo>
                  <a:cubicBezTo>
                    <a:pt x="150" y="75"/>
                    <a:pt x="150" y="76"/>
                    <a:pt x="150" y="76"/>
                  </a:cubicBezTo>
                  <a:cubicBezTo>
                    <a:pt x="150" y="78"/>
                    <a:pt x="148" y="80"/>
                    <a:pt x="146" y="80"/>
                  </a:cubicBezTo>
                  <a:close/>
                  <a:moveTo>
                    <a:pt x="8" y="72"/>
                  </a:moveTo>
                  <a:cubicBezTo>
                    <a:pt x="142" y="72"/>
                    <a:pt x="142" y="72"/>
                    <a:pt x="142" y="72"/>
                  </a:cubicBezTo>
                  <a:cubicBezTo>
                    <a:pt x="140" y="36"/>
                    <a:pt x="112" y="8"/>
                    <a:pt x="76" y="8"/>
                  </a:cubicBezTo>
                  <a:cubicBezTo>
                    <a:pt x="40" y="8"/>
                    <a:pt x="10" y="36"/>
                    <a:pt x="8" y="7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7" name="Freeform 283"/>
            <p:cNvSpPr/>
            <p:nvPr/>
          </p:nvSpPr>
          <p:spPr bwMode="auto">
            <a:xfrm>
              <a:off x="15069" y="8111"/>
              <a:ext cx="1088" cy="48"/>
            </a:xfrm>
            <a:custGeom>
              <a:avLst/>
              <a:gdLst>
                <a:gd name="T0" fmla="*/ 180 w 184"/>
                <a:gd name="T1" fmla="*/ 8 h 8"/>
                <a:gd name="T2" fmla="*/ 4 w 184"/>
                <a:gd name="T3" fmla="*/ 8 h 8"/>
                <a:gd name="T4" fmla="*/ 0 w 184"/>
                <a:gd name="T5" fmla="*/ 4 h 8"/>
                <a:gd name="T6" fmla="*/ 4 w 184"/>
                <a:gd name="T7" fmla="*/ 0 h 8"/>
                <a:gd name="T8" fmla="*/ 180 w 184"/>
                <a:gd name="T9" fmla="*/ 0 h 8"/>
                <a:gd name="T10" fmla="*/ 184 w 184"/>
                <a:gd name="T11" fmla="*/ 4 h 8"/>
                <a:gd name="T12" fmla="*/ 180 w 1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4" h="8">
                  <a:moveTo>
                    <a:pt x="180" y="8"/>
                  </a:moveTo>
                  <a:cubicBezTo>
                    <a:pt x="4" y="8"/>
                    <a:pt x="4" y="8"/>
                    <a:pt x="4" y="8"/>
                  </a:cubicBezTo>
                  <a:cubicBezTo>
                    <a:pt x="2" y="8"/>
                    <a:pt x="0" y="6"/>
                    <a:pt x="0" y="4"/>
                  </a:cubicBezTo>
                  <a:cubicBezTo>
                    <a:pt x="0" y="2"/>
                    <a:pt x="2" y="0"/>
                    <a:pt x="4" y="0"/>
                  </a:cubicBezTo>
                  <a:cubicBezTo>
                    <a:pt x="180" y="0"/>
                    <a:pt x="180" y="0"/>
                    <a:pt x="180" y="0"/>
                  </a:cubicBezTo>
                  <a:cubicBezTo>
                    <a:pt x="182" y="0"/>
                    <a:pt x="184" y="2"/>
                    <a:pt x="184" y="4"/>
                  </a:cubicBezTo>
                  <a:cubicBezTo>
                    <a:pt x="184" y="6"/>
                    <a:pt x="182" y="8"/>
                    <a:pt x="18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8" name="Freeform 284"/>
            <p:cNvSpPr/>
            <p:nvPr/>
          </p:nvSpPr>
          <p:spPr bwMode="auto">
            <a:xfrm>
              <a:off x="15092" y="7774"/>
              <a:ext cx="780" cy="243"/>
            </a:xfrm>
            <a:custGeom>
              <a:avLst/>
              <a:gdLst>
                <a:gd name="T0" fmla="*/ 111 w 132"/>
                <a:gd name="T1" fmla="*/ 41 h 41"/>
                <a:gd name="T2" fmla="*/ 4 w 132"/>
                <a:gd name="T3" fmla="*/ 41 h 41"/>
                <a:gd name="T4" fmla="*/ 0 w 132"/>
                <a:gd name="T5" fmla="*/ 37 h 41"/>
                <a:gd name="T6" fmla="*/ 4 w 132"/>
                <a:gd name="T7" fmla="*/ 33 h 41"/>
                <a:gd name="T8" fmla="*/ 111 w 132"/>
                <a:gd name="T9" fmla="*/ 33 h 41"/>
                <a:gd name="T10" fmla="*/ 121 w 132"/>
                <a:gd name="T11" fmla="*/ 26 h 41"/>
                <a:gd name="T12" fmla="*/ 114 w 132"/>
                <a:gd name="T13" fmla="*/ 8 h 41"/>
                <a:gd name="T14" fmla="*/ 113 w 132"/>
                <a:gd name="T15" fmla="*/ 3 h 41"/>
                <a:gd name="T16" fmla="*/ 118 w 132"/>
                <a:gd name="T17" fmla="*/ 2 h 41"/>
                <a:gd name="T18" fmla="*/ 129 w 132"/>
                <a:gd name="T19" fmla="*/ 29 h 41"/>
                <a:gd name="T20" fmla="*/ 111 w 132"/>
                <a:gd name="T2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1">
                  <a:moveTo>
                    <a:pt x="111" y="41"/>
                  </a:moveTo>
                  <a:cubicBezTo>
                    <a:pt x="4" y="41"/>
                    <a:pt x="4" y="41"/>
                    <a:pt x="4" y="41"/>
                  </a:cubicBezTo>
                  <a:cubicBezTo>
                    <a:pt x="2" y="41"/>
                    <a:pt x="0" y="39"/>
                    <a:pt x="0" y="37"/>
                  </a:cubicBezTo>
                  <a:cubicBezTo>
                    <a:pt x="0" y="35"/>
                    <a:pt x="2" y="33"/>
                    <a:pt x="4" y="33"/>
                  </a:cubicBezTo>
                  <a:cubicBezTo>
                    <a:pt x="111" y="33"/>
                    <a:pt x="111" y="33"/>
                    <a:pt x="111" y="33"/>
                  </a:cubicBezTo>
                  <a:cubicBezTo>
                    <a:pt x="116" y="33"/>
                    <a:pt x="120" y="30"/>
                    <a:pt x="121" y="26"/>
                  </a:cubicBezTo>
                  <a:cubicBezTo>
                    <a:pt x="123" y="22"/>
                    <a:pt x="122" y="14"/>
                    <a:pt x="114" y="8"/>
                  </a:cubicBezTo>
                  <a:cubicBezTo>
                    <a:pt x="112" y="7"/>
                    <a:pt x="111" y="4"/>
                    <a:pt x="113" y="3"/>
                  </a:cubicBezTo>
                  <a:cubicBezTo>
                    <a:pt x="114" y="1"/>
                    <a:pt x="117" y="0"/>
                    <a:pt x="118" y="2"/>
                  </a:cubicBezTo>
                  <a:cubicBezTo>
                    <a:pt x="128" y="9"/>
                    <a:pt x="132" y="19"/>
                    <a:pt x="129" y="29"/>
                  </a:cubicBezTo>
                  <a:cubicBezTo>
                    <a:pt x="126" y="36"/>
                    <a:pt x="119" y="41"/>
                    <a:pt x="111" y="4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49" name="组合 348"/>
          <p:cNvGrpSpPr/>
          <p:nvPr/>
        </p:nvGrpSpPr>
        <p:grpSpPr>
          <a:xfrm>
            <a:off x="9778365" y="3757613"/>
            <a:ext cx="372110" cy="140335"/>
            <a:chOff x="15069" y="5484"/>
            <a:chExt cx="1134" cy="427"/>
          </a:xfrm>
        </p:grpSpPr>
        <p:sp>
          <p:nvSpPr>
            <p:cNvPr id="350" name="Freeform 285"/>
            <p:cNvSpPr>
              <a:spLocks noEditPoints="1"/>
            </p:cNvSpPr>
            <p:nvPr/>
          </p:nvSpPr>
          <p:spPr bwMode="auto">
            <a:xfrm>
              <a:off x="15069" y="5769"/>
              <a:ext cx="1135" cy="143"/>
            </a:xfrm>
            <a:custGeom>
              <a:avLst/>
              <a:gdLst>
                <a:gd name="T0" fmla="*/ 188 w 192"/>
                <a:gd name="T1" fmla="*/ 24 h 24"/>
                <a:gd name="T2" fmla="*/ 106 w 192"/>
                <a:gd name="T3" fmla="*/ 24 h 24"/>
                <a:gd name="T4" fmla="*/ 56 w 192"/>
                <a:gd name="T5" fmla="*/ 12 h 24"/>
                <a:gd name="T6" fmla="*/ 56 w 192"/>
                <a:gd name="T7" fmla="*/ 20 h 24"/>
                <a:gd name="T8" fmla="*/ 52 w 192"/>
                <a:gd name="T9" fmla="*/ 24 h 24"/>
                <a:gd name="T10" fmla="*/ 4 w 192"/>
                <a:gd name="T11" fmla="*/ 24 h 24"/>
                <a:gd name="T12" fmla="*/ 0 w 192"/>
                <a:gd name="T13" fmla="*/ 20 h 24"/>
                <a:gd name="T14" fmla="*/ 0 w 192"/>
                <a:gd name="T15" fmla="*/ 4 h 24"/>
                <a:gd name="T16" fmla="*/ 4 w 192"/>
                <a:gd name="T17" fmla="*/ 0 h 24"/>
                <a:gd name="T18" fmla="*/ 188 w 192"/>
                <a:gd name="T19" fmla="*/ 0 h 24"/>
                <a:gd name="T20" fmla="*/ 192 w 192"/>
                <a:gd name="T21" fmla="*/ 4 h 24"/>
                <a:gd name="T22" fmla="*/ 192 w 192"/>
                <a:gd name="T23" fmla="*/ 20 h 24"/>
                <a:gd name="T24" fmla="*/ 188 w 192"/>
                <a:gd name="T25" fmla="*/ 24 h 24"/>
                <a:gd name="T26" fmla="*/ 69 w 192"/>
                <a:gd name="T27" fmla="*/ 8 h 24"/>
                <a:gd name="T28" fmla="*/ 106 w 192"/>
                <a:gd name="T29" fmla="*/ 16 h 24"/>
                <a:gd name="T30" fmla="*/ 184 w 192"/>
                <a:gd name="T31" fmla="*/ 16 h 24"/>
                <a:gd name="T32" fmla="*/ 184 w 192"/>
                <a:gd name="T33" fmla="*/ 8 h 24"/>
                <a:gd name="T34" fmla="*/ 69 w 192"/>
                <a:gd name="T35" fmla="*/ 8 h 24"/>
                <a:gd name="T36" fmla="*/ 8 w 192"/>
                <a:gd name="T37" fmla="*/ 16 h 24"/>
                <a:gd name="T38" fmla="*/ 48 w 192"/>
                <a:gd name="T39" fmla="*/ 16 h 24"/>
                <a:gd name="T40" fmla="*/ 48 w 192"/>
                <a:gd name="T41" fmla="*/ 8 h 24"/>
                <a:gd name="T42" fmla="*/ 8 w 192"/>
                <a:gd name="T43" fmla="*/ 8 h 24"/>
                <a:gd name="T44" fmla="*/ 8 w 192"/>
                <a:gd name="T4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2" h="24">
                  <a:moveTo>
                    <a:pt x="188" y="24"/>
                  </a:moveTo>
                  <a:cubicBezTo>
                    <a:pt x="106" y="24"/>
                    <a:pt x="106" y="24"/>
                    <a:pt x="106" y="24"/>
                  </a:cubicBezTo>
                  <a:cubicBezTo>
                    <a:pt x="89" y="24"/>
                    <a:pt x="66" y="16"/>
                    <a:pt x="56" y="12"/>
                  </a:cubicBezTo>
                  <a:cubicBezTo>
                    <a:pt x="56" y="20"/>
                    <a:pt x="56" y="20"/>
                    <a:pt x="56" y="20"/>
                  </a:cubicBezTo>
                  <a:cubicBezTo>
                    <a:pt x="56" y="22"/>
                    <a:pt x="54" y="24"/>
                    <a:pt x="52" y="24"/>
                  </a:cubicBezTo>
                  <a:cubicBezTo>
                    <a:pt x="4" y="24"/>
                    <a:pt x="4" y="24"/>
                    <a:pt x="4" y="24"/>
                  </a:cubicBezTo>
                  <a:cubicBezTo>
                    <a:pt x="2" y="24"/>
                    <a:pt x="0" y="22"/>
                    <a:pt x="0" y="20"/>
                  </a:cubicBezTo>
                  <a:cubicBezTo>
                    <a:pt x="0" y="4"/>
                    <a:pt x="0" y="4"/>
                    <a:pt x="0" y="4"/>
                  </a:cubicBezTo>
                  <a:cubicBezTo>
                    <a:pt x="0" y="2"/>
                    <a:pt x="2" y="0"/>
                    <a:pt x="4" y="0"/>
                  </a:cubicBezTo>
                  <a:cubicBezTo>
                    <a:pt x="188" y="0"/>
                    <a:pt x="188" y="0"/>
                    <a:pt x="188" y="0"/>
                  </a:cubicBezTo>
                  <a:cubicBezTo>
                    <a:pt x="190" y="0"/>
                    <a:pt x="192" y="2"/>
                    <a:pt x="192" y="4"/>
                  </a:cubicBezTo>
                  <a:cubicBezTo>
                    <a:pt x="192" y="20"/>
                    <a:pt x="192" y="20"/>
                    <a:pt x="192" y="20"/>
                  </a:cubicBezTo>
                  <a:cubicBezTo>
                    <a:pt x="192" y="22"/>
                    <a:pt x="190" y="24"/>
                    <a:pt x="188" y="24"/>
                  </a:cubicBezTo>
                  <a:close/>
                  <a:moveTo>
                    <a:pt x="69" y="8"/>
                  </a:moveTo>
                  <a:cubicBezTo>
                    <a:pt x="80" y="12"/>
                    <a:pt x="95" y="16"/>
                    <a:pt x="106" y="16"/>
                  </a:cubicBezTo>
                  <a:cubicBezTo>
                    <a:pt x="184" y="16"/>
                    <a:pt x="184" y="16"/>
                    <a:pt x="184" y="16"/>
                  </a:cubicBezTo>
                  <a:cubicBezTo>
                    <a:pt x="184" y="8"/>
                    <a:pt x="184" y="8"/>
                    <a:pt x="184" y="8"/>
                  </a:cubicBezTo>
                  <a:lnTo>
                    <a:pt x="69" y="8"/>
                  </a:lnTo>
                  <a:close/>
                  <a:moveTo>
                    <a:pt x="8" y="16"/>
                  </a:moveTo>
                  <a:cubicBezTo>
                    <a:pt x="48" y="16"/>
                    <a:pt x="48" y="16"/>
                    <a:pt x="48" y="16"/>
                  </a:cubicBezTo>
                  <a:cubicBezTo>
                    <a:pt x="48" y="8"/>
                    <a:pt x="48" y="8"/>
                    <a:pt x="48" y="8"/>
                  </a:cubicBezTo>
                  <a:cubicBezTo>
                    <a:pt x="8" y="8"/>
                    <a:pt x="8" y="8"/>
                    <a:pt x="8" y="8"/>
                  </a:cubicBezTo>
                  <a:lnTo>
                    <a:pt x="8" y="16"/>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1" name="Freeform 286"/>
            <p:cNvSpPr/>
            <p:nvPr/>
          </p:nvSpPr>
          <p:spPr bwMode="auto">
            <a:xfrm>
              <a:off x="15069" y="5484"/>
              <a:ext cx="1135" cy="333"/>
            </a:xfrm>
            <a:custGeom>
              <a:avLst/>
              <a:gdLst>
                <a:gd name="T0" fmla="*/ 188 w 192"/>
                <a:gd name="T1" fmla="*/ 56 h 56"/>
                <a:gd name="T2" fmla="*/ 184 w 192"/>
                <a:gd name="T3" fmla="*/ 52 h 56"/>
                <a:gd name="T4" fmla="*/ 146 w 192"/>
                <a:gd name="T5" fmla="*/ 32 h 56"/>
                <a:gd name="T6" fmla="*/ 80 w 192"/>
                <a:gd name="T7" fmla="*/ 9 h 56"/>
                <a:gd name="T8" fmla="*/ 11 w 192"/>
                <a:gd name="T9" fmla="*/ 16 h 56"/>
                <a:gd name="T10" fmla="*/ 8 w 192"/>
                <a:gd name="T11" fmla="*/ 17 h 56"/>
                <a:gd name="T12" fmla="*/ 8 w 192"/>
                <a:gd name="T13" fmla="*/ 52 h 56"/>
                <a:gd name="T14" fmla="*/ 4 w 192"/>
                <a:gd name="T15" fmla="*/ 56 h 56"/>
                <a:gd name="T16" fmla="*/ 0 w 192"/>
                <a:gd name="T17" fmla="*/ 52 h 56"/>
                <a:gd name="T18" fmla="*/ 0 w 192"/>
                <a:gd name="T19" fmla="*/ 17 h 56"/>
                <a:gd name="T20" fmla="*/ 3 w 192"/>
                <a:gd name="T21" fmla="*/ 10 h 56"/>
                <a:gd name="T22" fmla="*/ 13 w 192"/>
                <a:gd name="T23" fmla="*/ 8 h 56"/>
                <a:gd name="T24" fmla="*/ 78 w 192"/>
                <a:gd name="T25" fmla="*/ 0 h 56"/>
                <a:gd name="T26" fmla="*/ 82 w 192"/>
                <a:gd name="T27" fmla="*/ 1 h 56"/>
                <a:gd name="T28" fmla="*/ 148 w 192"/>
                <a:gd name="T29" fmla="*/ 24 h 56"/>
                <a:gd name="T30" fmla="*/ 192 w 192"/>
                <a:gd name="T31" fmla="*/ 52 h 56"/>
                <a:gd name="T32" fmla="*/ 188 w 192"/>
                <a:gd name="T3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56">
                  <a:moveTo>
                    <a:pt x="188" y="56"/>
                  </a:moveTo>
                  <a:cubicBezTo>
                    <a:pt x="186" y="56"/>
                    <a:pt x="184" y="54"/>
                    <a:pt x="184" y="52"/>
                  </a:cubicBezTo>
                  <a:cubicBezTo>
                    <a:pt x="184" y="41"/>
                    <a:pt x="170" y="38"/>
                    <a:pt x="146" y="32"/>
                  </a:cubicBezTo>
                  <a:cubicBezTo>
                    <a:pt x="126" y="28"/>
                    <a:pt x="101" y="23"/>
                    <a:pt x="80" y="9"/>
                  </a:cubicBezTo>
                  <a:cubicBezTo>
                    <a:pt x="60" y="18"/>
                    <a:pt x="43" y="23"/>
                    <a:pt x="11" y="16"/>
                  </a:cubicBezTo>
                  <a:cubicBezTo>
                    <a:pt x="10" y="16"/>
                    <a:pt x="8" y="16"/>
                    <a:pt x="8" y="17"/>
                  </a:cubicBezTo>
                  <a:cubicBezTo>
                    <a:pt x="8" y="52"/>
                    <a:pt x="8" y="52"/>
                    <a:pt x="8" y="52"/>
                  </a:cubicBezTo>
                  <a:cubicBezTo>
                    <a:pt x="8" y="54"/>
                    <a:pt x="6" y="56"/>
                    <a:pt x="4" y="56"/>
                  </a:cubicBezTo>
                  <a:cubicBezTo>
                    <a:pt x="2" y="56"/>
                    <a:pt x="0" y="54"/>
                    <a:pt x="0" y="52"/>
                  </a:cubicBezTo>
                  <a:cubicBezTo>
                    <a:pt x="0" y="17"/>
                    <a:pt x="0" y="17"/>
                    <a:pt x="0" y="17"/>
                  </a:cubicBezTo>
                  <a:cubicBezTo>
                    <a:pt x="0" y="14"/>
                    <a:pt x="1" y="12"/>
                    <a:pt x="3" y="10"/>
                  </a:cubicBezTo>
                  <a:cubicBezTo>
                    <a:pt x="6" y="8"/>
                    <a:pt x="11" y="8"/>
                    <a:pt x="13" y="8"/>
                  </a:cubicBezTo>
                  <a:cubicBezTo>
                    <a:pt x="43" y="15"/>
                    <a:pt x="59" y="10"/>
                    <a:pt x="78" y="0"/>
                  </a:cubicBezTo>
                  <a:cubicBezTo>
                    <a:pt x="80" y="0"/>
                    <a:pt x="81" y="0"/>
                    <a:pt x="82" y="1"/>
                  </a:cubicBezTo>
                  <a:cubicBezTo>
                    <a:pt x="103" y="15"/>
                    <a:pt x="128" y="20"/>
                    <a:pt x="148" y="24"/>
                  </a:cubicBezTo>
                  <a:cubicBezTo>
                    <a:pt x="172" y="30"/>
                    <a:pt x="192" y="34"/>
                    <a:pt x="192" y="52"/>
                  </a:cubicBezTo>
                  <a:cubicBezTo>
                    <a:pt x="192" y="54"/>
                    <a:pt x="190" y="56"/>
                    <a:pt x="188" y="5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2" name="Freeform 287"/>
            <p:cNvSpPr/>
            <p:nvPr/>
          </p:nvSpPr>
          <p:spPr bwMode="auto">
            <a:xfrm>
              <a:off x="15489" y="5604"/>
              <a:ext cx="360" cy="200"/>
            </a:xfrm>
            <a:custGeom>
              <a:avLst/>
              <a:gdLst>
                <a:gd name="T0" fmla="*/ 4 w 61"/>
                <a:gd name="T1" fmla="*/ 34 h 34"/>
                <a:gd name="T2" fmla="*/ 0 w 61"/>
                <a:gd name="T3" fmla="*/ 30 h 34"/>
                <a:gd name="T4" fmla="*/ 36 w 61"/>
                <a:gd name="T5" fmla="*/ 8 h 34"/>
                <a:gd name="T6" fmla="*/ 53 w 61"/>
                <a:gd name="T7" fmla="*/ 3 h 34"/>
                <a:gd name="T8" fmla="*/ 57 w 61"/>
                <a:gd name="T9" fmla="*/ 0 h 34"/>
                <a:gd name="T10" fmla="*/ 61 w 61"/>
                <a:gd name="T11" fmla="*/ 4 h 34"/>
                <a:gd name="T12" fmla="*/ 38 w 61"/>
                <a:gd name="T13" fmla="*/ 16 h 34"/>
                <a:gd name="T14" fmla="*/ 8 w 61"/>
                <a:gd name="T15" fmla="*/ 30 h 34"/>
                <a:gd name="T16" fmla="*/ 4 w 61"/>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4">
                  <a:moveTo>
                    <a:pt x="4" y="34"/>
                  </a:moveTo>
                  <a:cubicBezTo>
                    <a:pt x="1" y="34"/>
                    <a:pt x="0" y="32"/>
                    <a:pt x="0" y="30"/>
                  </a:cubicBezTo>
                  <a:cubicBezTo>
                    <a:pt x="0" y="15"/>
                    <a:pt x="20" y="11"/>
                    <a:pt x="36" y="8"/>
                  </a:cubicBezTo>
                  <a:cubicBezTo>
                    <a:pt x="42" y="7"/>
                    <a:pt x="51" y="5"/>
                    <a:pt x="53" y="3"/>
                  </a:cubicBezTo>
                  <a:cubicBezTo>
                    <a:pt x="53" y="1"/>
                    <a:pt x="55" y="0"/>
                    <a:pt x="57" y="0"/>
                  </a:cubicBezTo>
                  <a:cubicBezTo>
                    <a:pt x="60" y="0"/>
                    <a:pt x="61" y="2"/>
                    <a:pt x="61" y="4"/>
                  </a:cubicBezTo>
                  <a:cubicBezTo>
                    <a:pt x="60" y="11"/>
                    <a:pt x="51" y="13"/>
                    <a:pt x="38" y="16"/>
                  </a:cubicBezTo>
                  <a:cubicBezTo>
                    <a:pt x="25" y="18"/>
                    <a:pt x="8" y="21"/>
                    <a:pt x="8" y="30"/>
                  </a:cubicBezTo>
                  <a:cubicBezTo>
                    <a:pt x="8" y="32"/>
                    <a:pt x="6" y="34"/>
                    <a:pt x="4" y="3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3" name="Freeform 288"/>
            <p:cNvSpPr/>
            <p:nvPr/>
          </p:nvSpPr>
          <p:spPr bwMode="auto">
            <a:xfrm>
              <a:off x="15079" y="5634"/>
              <a:ext cx="173" cy="170"/>
            </a:xfrm>
            <a:custGeom>
              <a:avLst/>
              <a:gdLst>
                <a:gd name="T0" fmla="*/ 25 w 29"/>
                <a:gd name="T1" fmla="*/ 29 h 29"/>
                <a:gd name="T2" fmla="*/ 21 w 29"/>
                <a:gd name="T3" fmla="*/ 25 h 29"/>
                <a:gd name="T4" fmla="*/ 4 w 29"/>
                <a:gd name="T5" fmla="*/ 8 h 29"/>
                <a:gd name="T6" fmla="*/ 0 w 29"/>
                <a:gd name="T7" fmla="*/ 4 h 29"/>
                <a:gd name="T8" fmla="*/ 4 w 29"/>
                <a:gd name="T9" fmla="*/ 0 h 29"/>
                <a:gd name="T10" fmla="*/ 29 w 29"/>
                <a:gd name="T11" fmla="*/ 25 h 29"/>
                <a:gd name="T12" fmla="*/ 25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25" y="29"/>
                  </a:moveTo>
                  <a:cubicBezTo>
                    <a:pt x="23" y="29"/>
                    <a:pt x="21" y="27"/>
                    <a:pt x="21" y="25"/>
                  </a:cubicBezTo>
                  <a:cubicBezTo>
                    <a:pt x="21" y="15"/>
                    <a:pt x="13" y="8"/>
                    <a:pt x="4" y="8"/>
                  </a:cubicBezTo>
                  <a:cubicBezTo>
                    <a:pt x="2" y="8"/>
                    <a:pt x="0" y="6"/>
                    <a:pt x="0" y="4"/>
                  </a:cubicBezTo>
                  <a:cubicBezTo>
                    <a:pt x="0" y="1"/>
                    <a:pt x="2" y="0"/>
                    <a:pt x="4" y="0"/>
                  </a:cubicBezTo>
                  <a:cubicBezTo>
                    <a:pt x="18" y="0"/>
                    <a:pt x="29" y="11"/>
                    <a:pt x="29" y="25"/>
                  </a:cubicBezTo>
                  <a:cubicBezTo>
                    <a:pt x="29" y="27"/>
                    <a:pt x="27" y="29"/>
                    <a:pt x="25" y="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54" name="组合 353"/>
          <p:cNvGrpSpPr/>
          <p:nvPr/>
        </p:nvGrpSpPr>
        <p:grpSpPr>
          <a:xfrm>
            <a:off x="8336280" y="3642360"/>
            <a:ext cx="370840" cy="370840"/>
            <a:chOff x="12799" y="4989"/>
            <a:chExt cx="1134" cy="1134"/>
          </a:xfrm>
        </p:grpSpPr>
        <p:sp>
          <p:nvSpPr>
            <p:cNvPr id="355" name="Freeform 289"/>
            <p:cNvSpPr>
              <a:spLocks noEditPoints="1"/>
            </p:cNvSpPr>
            <p:nvPr/>
          </p:nvSpPr>
          <p:spPr bwMode="auto">
            <a:xfrm>
              <a:off x="12799" y="4989"/>
              <a:ext cx="1135" cy="1135"/>
            </a:xfrm>
            <a:custGeom>
              <a:avLst/>
              <a:gdLst>
                <a:gd name="T0" fmla="*/ 96 w 192"/>
                <a:gd name="T1" fmla="*/ 192 h 192"/>
                <a:gd name="T2" fmla="*/ 28 w 192"/>
                <a:gd name="T3" fmla="*/ 168 h 192"/>
                <a:gd name="T4" fmla="*/ 0 w 192"/>
                <a:gd name="T5" fmla="*/ 69 h 192"/>
                <a:gd name="T6" fmla="*/ 0 w 192"/>
                <a:gd name="T7" fmla="*/ 64 h 192"/>
                <a:gd name="T8" fmla="*/ 8 w 192"/>
                <a:gd name="T9" fmla="*/ 23 h 192"/>
                <a:gd name="T10" fmla="*/ 13 w 192"/>
                <a:gd name="T11" fmla="*/ 20 h 192"/>
                <a:gd name="T12" fmla="*/ 39 w 192"/>
                <a:gd name="T13" fmla="*/ 24 h 192"/>
                <a:gd name="T14" fmla="*/ 78 w 192"/>
                <a:gd name="T15" fmla="*/ 1 h 192"/>
                <a:gd name="T16" fmla="*/ 80 w 192"/>
                <a:gd name="T17" fmla="*/ 0 h 192"/>
                <a:gd name="T18" fmla="*/ 112 w 192"/>
                <a:gd name="T19" fmla="*/ 0 h 192"/>
                <a:gd name="T20" fmla="*/ 114 w 192"/>
                <a:gd name="T21" fmla="*/ 1 h 192"/>
                <a:gd name="T22" fmla="*/ 153 w 192"/>
                <a:gd name="T23" fmla="*/ 24 h 192"/>
                <a:gd name="T24" fmla="*/ 179 w 192"/>
                <a:gd name="T25" fmla="*/ 20 h 192"/>
                <a:gd name="T26" fmla="*/ 184 w 192"/>
                <a:gd name="T27" fmla="*/ 23 h 192"/>
                <a:gd name="T28" fmla="*/ 192 w 192"/>
                <a:gd name="T29" fmla="*/ 64 h 192"/>
                <a:gd name="T30" fmla="*/ 192 w 192"/>
                <a:gd name="T31" fmla="*/ 69 h 192"/>
                <a:gd name="T32" fmla="*/ 164 w 192"/>
                <a:gd name="T33" fmla="*/ 168 h 192"/>
                <a:gd name="T34" fmla="*/ 96 w 192"/>
                <a:gd name="T35" fmla="*/ 192 h 192"/>
                <a:gd name="T36" fmla="*/ 15 w 192"/>
                <a:gd name="T37" fmla="*/ 28 h 192"/>
                <a:gd name="T38" fmla="*/ 8 w 192"/>
                <a:gd name="T39" fmla="*/ 64 h 192"/>
                <a:gd name="T40" fmla="*/ 8 w 192"/>
                <a:gd name="T41" fmla="*/ 69 h 192"/>
                <a:gd name="T42" fmla="*/ 33 w 192"/>
                <a:gd name="T43" fmla="*/ 162 h 192"/>
                <a:gd name="T44" fmla="*/ 96 w 192"/>
                <a:gd name="T45" fmla="*/ 184 h 192"/>
                <a:gd name="T46" fmla="*/ 159 w 192"/>
                <a:gd name="T47" fmla="*/ 162 h 192"/>
                <a:gd name="T48" fmla="*/ 184 w 192"/>
                <a:gd name="T49" fmla="*/ 69 h 192"/>
                <a:gd name="T50" fmla="*/ 184 w 192"/>
                <a:gd name="T51" fmla="*/ 64 h 192"/>
                <a:gd name="T52" fmla="*/ 177 w 192"/>
                <a:gd name="T53" fmla="*/ 28 h 192"/>
                <a:gd name="T54" fmla="*/ 153 w 192"/>
                <a:gd name="T55" fmla="*/ 32 h 192"/>
                <a:gd name="T56" fmla="*/ 150 w 192"/>
                <a:gd name="T57" fmla="*/ 31 h 192"/>
                <a:gd name="T58" fmla="*/ 111 w 192"/>
                <a:gd name="T59" fmla="*/ 8 h 192"/>
                <a:gd name="T60" fmla="*/ 81 w 192"/>
                <a:gd name="T61" fmla="*/ 8 h 192"/>
                <a:gd name="T62" fmla="*/ 42 w 192"/>
                <a:gd name="T63" fmla="*/ 31 h 192"/>
                <a:gd name="T64" fmla="*/ 39 w 192"/>
                <a:gd name="T65" fmla="*/ 32 h 192"/>
                <a:gd name="T66" fmla="*/ 15 w 192"/>
                <a:gd name="T67" fmla="*/ 2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92">
                  <a:moveTo>
                    <a:pt x="96" y="192"/>
                  </a:moveTo>
                  <a:cubicBezTo>
                    <a:pt x="67" y="192"/>
                    <a:pt x="44" y="184"/>
                    <a:pt x="28" y="168"/>
                  </a:cubicBezTo>
                  <a:cubicBezTo>
                    <a:pt x="0" y="140"/>
                    <a:pt x="0" y="95"/>
                    <a:pt x="0" y="69"/>
                  </a:cubicBezTo>
                  <a:cubicBezTo>
                    <a:pt x="0" y="64"/>
                    <a:pt x="0" y="64"/>
                    <a:pt x="0" y="64"/>
                  </a:cubicBezTo>
                  <a:cubicBezTo>
                    <a:pt x="0" y="48"/>
                    <a:pt x="8" y="24"/>
                    <a:pt x="8" y="23"/>
                  </a:cubicBezTo>
                  <a:cubicBezTo>
                    <a:pt x="9" y="21"/>
                    <a:pt x="11" y="20"/>
                    <a:pt x="13" y="20"/>
                  </a:cubicBezTo>
                  <a:cubicBezTo>
                    <a:pt x="39" y="24"/>
                    <a:pt x="39" y="24"/>
                    <a:pt x="39" y="24"/>
                  </a:cubicBezTo>
                  <a:cubicBezTo>
                    <a:pt x="78" y="1"/>
                    <a:pt x="78" y="1"/>
                    <a:pt x="78" y="1"/>
                  </a:cubicBezTo>
                  <a:cubicBezTo>
                    <a:pt x="79" y="0"/>
                    <a:pt x="79" y="0"/>
                    <a:pt x="80" y="0"/>
                  </a:cubicBezTo>
                  <a:cubicBezTo>
                    <a:pt x="112" y="0"/>
                    <a:pt x="112" y="0"/>
                    <a:pt x="112" y="0"/>
                  </a:cubicBezTo>
                  <a:cubicBezTo>
                    <a:pt x="113" y="0"/>
                    <a:pt x="113" y="0"/>
                    <a:pt x="114" y="1"/>
                  </a:cubicBezTo>
                  <a:cubicBezTo>
                    <a:pt x="153" y="24"/>
                    <a:pt x="153" y="24"/>
                    <a:pt x="153" y="24"/>
                  </a:cubicBezTo>
                  <a:cubicBezTo>
                    <a:pt x="179" y="20"/>
                    <a:pt x="179" y="20"/>
                    <a:pt x="179" y="20"/>
                  </a:cubicBezTo>
                  <a:cubicBezTo>
                    <a:pt x="181" y="20"/>
                    <a:pt x="183" y="21"/>
                    <a:pt x="184" y="23"/>
                  </a:cubicBezTo>
                  <a:cubicBezTo>
                    <a:pt x="184" y="24"/>
                    <a:pt x="192" y="48"/>
                    <a:pt x="192" y="64"/>
                  </a:cubicBezTo>
                  <a:cubicBezTo>
                    <a:pt x="192" y="69"/>
                    <a:pt x="192" y="69"/>
                    <a:pt x="192" y="69"/>
                  </a:cubicBezTo>
                  <a:cubicBezTo>
                    <a:pt x="192" y="95"/>
                    <a:pt x="192" y="140"/>
                    <a:pt x="164" y="168"/>
                  </a:cubicBezTo>
                  <a:cubicBezTo>
                    <a:pt x="148" y="184"/>
                    <a:pt x="125" y="192"/>
                    <a:pt x="96" y="192"/>
                  </a:cubicBezTo>
                  <a:close/>
                  <a:moveTo>
                    <a:pt x="15" y="28"/>
                  </a:moveTo>
                  <a:cubicBezTo>
                    <a:pt x="13" y="35"/>
                    <a:pt x="8" y="52"/>
                    <a:pt x="8" y="64"/>
                  </a:cubicBezTo>
                  <a:cubicBezTo>
                    <a:pt x="8" y="69"/>
                    <a:pt x="8" y="69"/>
                    <a:pt x="8" y="69"/>
                  </a:cubicBezTo>
                  <a:cubicBezTo>
                    <a:pt x="8" y="94"/>
                    <a:pt x="8" y="137"/>
                    <a:pt x="33" y="162"/>
                  </a:cubicBezTo>
                  <a:cubicBezTo>
                    <a:pt x="48" y="177"/>
                    <a:pt x="69" y="184"/>
                    <a:pt x="96" y="184"/>
                  </a:cubicBezTo>
                  <a:cubicBezTo>
                    <a:pt x="123" y="184"/>
                    <a:pt x="144" y="177"/>
                    <a:pt x="159" y="162"/>
                  </a:cubicBezTo>
                  <a:cubicBezTo>
                    <a:pt x="184" y="137"/>
                    <a:pt x="184" y="94"/>
                    <a:pt x="184" y="69"/>
                  </a:cubicBezTo>
                  <a:cubicBezTo>
                    <a:pt x="184" y="64"/>
                    <a:pt x="184" y="64"/>
                    <a:pt x="184" y="64"/>
                  </a:cubicBezTo>
                  <a:cubicBezTo>
                    <a:pt x="184" y="52"/>
                    <a:pt x="179" y="35"/>
                    <a:pt x="177" y="28"/>
                  </a:cubicBezTo>
                  <a:cubicBezTo>
                    <a:pt x="153" y="32"/>
                    <a:pt x="153" y="32"/>
                    <a:pt x="153" y="32"/>
                  </a:cubicBezTo>
                  <a:cubicBezTo>
                    <a:pt x="152" y="32"/>
                    <a:pt x="151" y="32"/>
                    <a:pt x="150" y="31"/>
                  </a:cubicBezTo>
                  <a:cubicBezTo>
                    <a:pt x="111" y="8"/>
                    <a:pt x="111" y="8"/>
                    <a:pt x="111" y="8"/>
                  </a:cubicBezTo>
                  <a:cubicBezTo>
                    <a:pt x="81" y="8"/>
                    <a:pt x="81" y="8"/>
                    <a:pt x="81" y="8"/>
                  </a:cubicBezTo>
                  <a:cubicBezTo>
                    <a:pt x="42" y="31"/>
                    <a:pt x="42" y="31"/>
                    <a:pt x="42" y="31"/>
                  </a:cubicBezTo>
                  <a:cubicBezTo>
                    <a:pt x="41" y="32"/>
                    <a:pt x="40" y="32"/>
                    <a:pt x="39" y="32"/>
                  </a:cubicBezTo>
                  <a:lnTo>
                    <a:pt x="15" y="2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6" name="Freeform 290"/>
            <p:cNvSpPr/>
            <p:nvPr/>
          </p:nvSpPr>
          <p:spPr bwMode="auto">
            <a:xfrm>
              <a:off x="13129" y="5556"/>
              <a:ext cx="48" cy="330"/>
            </a:xfrm>
            <a:custGeom>
              <a:avLst/>
              <a:gdLst>
                <a:gd name="T0" fmla="*/ 4 w 8"/>
                <a:gd name="T1" fmla="*/ 56 h 56"/>
                <a:gd name="T2" fmla="*/ 0 w 8"/>
                <a:gd name="T3" fmla="*/ 52 h 56"/>
                <a:gd name="T4" fmla="*/ 0 w 8"/>
                <a:gd name="T5" fmla="*/ 4 h 56"/>
                <a:gd name="T6" fmla="*/ 4 w 8"/>
                <a:gd name="T7" fmla="*/ 0 h 56"/>
                <a:gd name="T8" fmla="*/ 8 w 8"/>
                <a:gd name="T9" fmla="*/ 4 h 56"/>
                <a:gd name="T10" fmla="*/ 8 w 8"/>
                <a:gd name="T11" fmla="*/ 52 h 56"/>
                <a:gd name="T12" fmla="*/ 4 w 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 h="56">
                  <a:moveTo>
                    <a:pt x="4" y="56"/>
                  </a:moveTo>
                  <a:cubicBezTo>
                    <a:pt x="2" y="56"/>
                    <a:pt x="0" y="54"/>
                    <a:pt x="0" y="52"/>
                  </a:cubicBezTo>
                  <a:cubicBezTo>
                    <a:pt x="0" y="4"/>
                    <a:pt x="0" y="4"/>
                    <a:pt x="0" y="4"/>
                  </a:cubicBezTo>
                  <a:cubicBezTo>
                    <a:pt x="0" y="2"/>
                    <a:pt x="2" y="0"/>
                    <a:pt x="4" y="0"/>
                  </a:cubicBezTo>
                  <a:cubicBezTo>
                    <a:pt x="6" y="0"/>
                    <a:pt x="8" y="2"/>
                    <a:pt x="8" y="4"/>
                  </a:cubicBezTo>
                  <a:cubicBezTo>
                    <a:pt x="8" y="52"/>
                    <a:pt x="8" y="52"/>
                    <a:pt x="8" y="52"/>
                  </a:cubicBezTo>
                  <a:cubicBezTo>
                    <a:pt x="8" y="54"/>
                    <a:pt x="6" y="56"/>
                    <a:pt x="4" y="5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7" name="Freeform 291"/>
            <p:cNvSpPr/>
            <p:nvPr/>
          </p:nvSpPr>
          <p:spPr bwMode="auto">
            <a:xfrm>
              <a:off x="13272" y="5604"/>
              <a:ext cx="48" cy="378"/>
            </a:xfrm>
            <a:custGeom>
              <a:avLst/>
              <a:gdLst>
                <a:gd name="T0" fmla="*/ 4 w 8"/>
                <a:gd name="T1" fmla="*/ 64 h 64"/>
                <a:gd name="T2" fmla="*/ 0 w 8"/>
                <a:gd name="T3" fmla="*/ 60 h 64"/>
                <a:gd name="T4" fmla="*/ 0 w 8"/>
                <a:gd name="T5" fmla="*/ 4 h 64"/>
                <a:gd name="T6" fmla="*/ 4 w 8"/>
                <a:gd name="T7" fmla="*/ 0 h 64"/>
                <a:gd name="T8" fmla="*/ 8 w 8"/>
                <a:gd name="T9" fmla="*/ 4 h 64"/>
                <a:gd name="T10" fmla="*/ 8 w 8"/>
                <a:gd name="T11" fmla="*/ 60 h 64"/>
                <a:gd name="T12" fmla="*/ 4 w 8"/>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8" h="64">
                  <a:moveTo>
                    <a:pt x="4" y="64"/>
                  </a:moveTo>
                  <a:cubicBezTo>
                    <a:pt x="2" y="64"/>
                    <a:pt x="0" y="62"/>
                    <a:pt x="0" y="60"/>
                  </a:cubicBezTo>
                  <a:cubicBezTo>
                    <a:pt x="0" y="4"/>
                    <a:pt x="0" y="4"/>
                    <a:pt x="0" y="4"/>
                  </a:cubicBezTo>
                  <a:cubicBezTo>
                    <a:pt x="0" y="2"/>
                    <a:pt x="2" y="0"/>
                    <a:pt x="4" y="0"/>
                  </a:cubicBezTo>
                  <a:cubicBezTo>
                    <a:pt x="6" y="0"/>
                    <a:pt x="8" y="2"/>
                    <a:pt x="8" y="4"/>
                  </a:cubicBezTo>
                  <a:cubicBezTo>
                    <a:pt x="8" y="60"/>
                    <a:pt x="8" y="60"/>
                    <a:pt x="8" y="60"/>
                  </a:cubicBezTo>
                  <a:cubicBezTo>
                    <a:pt x="8" y="62"/>
                    <a:pt x="6" y="64"/>
                    <a:pt x="4" y="6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8" name="Freeform 292"/>
            <p:cNvSpPr/>
            <p:nvPr/>
          </p:nvSpPr>
          <p:spPr bwMode="auto">
            <a:xfrm>
              <a:off x="13557" y="5556"/>
              <a:ext cx="45" cy="330"/>
            </a:xfrm>
            <a:custGeom>
              <a:avLst/>
              <a:gdLst>
                <a:gd name="T0" fmla="*/ 4 w 8"/>
                <a:gd name="T1" fmla="*/ 56 h 56"/>
                <a:gd name="T2" fmla="*/ 0 w 8"/>
                <a:gd name="T3" fmla="*/ 52 h 56"/>
                <a:gd name="T4" fmla="*/ 0 w 8"/>
                <a:gd name="T5" fmla="*/ 4 h 56"/>
                <a:gd name="T6" fmla="*/ 4 w 8"/>
                <a:gd name="T7" fmla="*/ 0 h 56"/>
                <a:gd name="T8" fmla="*/ 8 w 8"/>
                <a:gd name="T9" fmla="*/ 4 h 56"/>
                <a:gd name="T10" fmla="*/ 8 w 8"/>
                <a:gd name="T11" fmla="*/ 52 h 56"/>
                <a:gd name="T12" fmla="*/ 4 w 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 h="56">
                  <a:moveTo>
                    <a:pt x="4" y="56"/>
                  </a:moveTo>
                  <a:cubicBezTo>
                    <a:pt x="2" y="56"/>
                    <a:pt x="0" y="54"/>
                    <a:pt x="0" y="52"/>
                  </a:cubicBezTo>
                  <a:cubicBezTo>
                    <a:pt x="0" y="4"/>
                    <a:pt x="0" y="4"/>
                    <a:pt x="0" y="4"/>
                  </a:cubicBezTo>
                  <a:cubicBezTo>
                    <a:pt x="0" y="2"/>
                    <a:pt x="2" y="0"/>
                    <a:pt x="4" y="0"/>
                  </a:cubicBezTo>
                  <a:cubicBezTo>
                    <a:pt x="6" y="0"/>
                    <a:pt x="8" y="2"/>
                    <a:pt x="8" y="4"/>
                  </a:cubicBezTo>
                  <a:cubicBezTo>
                    <a:pt x="8" y="52"/>
                    <a:pt x="8" y="52"/>
                    <a:pt x="8" y="52"/>
                  </a:cubicBezTo>
                  <a:cubicBezTo>
                    <a:pt x="8" y="54"/>
                    <a:pt x="6" y="56"/>
                    <a:pt x="4" y="5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9" name="Freeform 293"/>
            <p:cNvSpPr/>
            <p:nvPr/>
          </p:nvSpPr>
          <p:spPr bwMode="auto">
            <a:xfrm>
              <a:off x="13414" y="5604"/>
              <a:ext cx="48" cy="378"/>
            </a:xfrm>
            <a:custGeom>
              <a:avLst/>
              <a:gdLst>
                <a:gd name="T0" fmla="*/ 4 w 8"/>
                <a:gd name="T1" fmla="*/ 64 h 64"/>
                <a:gd name="T2" fmla="*/ 0 w 8"/>
                <a:gd name="T3" fmla="*/ 60 h 64"/>
                <a:gd name="T4" fmla="*/ 0 w 8"/>
                <a:gd name="T5" fmla="*/ 4 h 64"/>
                <a:gd name="T6" fmla="*/ 4 w 8"/>
                <a:gd name="T7" fmla="*/ 0 h 64"/>
                <a:gd name="T8" fmla="*/ 8 w 8"/>
                <a:gd name="T9" fmla="*/ 4 h 64"/>
                <a:gd name="T10" fmla="*/ 8 w 8"/>
                <a:gd name="T11" fmla="*/ 60 h 64"/>
                <a:gd name="T12" fmla="*/ 4 w 8"/>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8" h="64">
                  <a:moveTo>
                    <a:pt x="4" y="64"/>
                  </a:moveTo>
                  <a:cubicBezTo>
                    <a:pt x="2" y="64"/>
                    <a:pt x="0" y="62"/>
                    <a:pt x="0" y="60"/>
                  </a:cubicBezTo>
                  <a:cubicBezTo>
                    <a:pt x="0" y="4"/>
                    <a:pt x="0" y="4"/>
                    <a:pt x="0" y="4"/>
                  </a:cubicBezTo>
                  <a:cubicBezTo>
                    <a:pt x="0" y="2"/>
                    <a:pt x="2" y="0"/>
                    <a:pt x="4" y="0"/>
                  </a:cubicBezTo>
                  <a:cubicBezTo>
                    <a:pt x="6" y="0"/>
                    <a:pt x="8" y="2"/>
                    <a:pt x="8" y="4"/>
                  </a:cubicBezTo>
                  <a:cubicBezTo>
                    <a:pt x="8" y="60"/>
                    <a:pt x="8" y="60"/>
                    <a:pt x="8" y="60"/>
                  </a:cubicBezTo>
                  <a:cubicBezTo>
                    <a:pt x="8" y="62"/>
                    <a:pt x="6" y="64"/>
                    <a:pt x="4" y="6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0" name="Freeform 294"/>
            <p:cNvSpPr>
              <a:spLocks noEditPoints="1"/>
            </p:cNvSpPr>
            <p:nvPr/>
          </p:nvSpPr>
          <p:spPr bwMode="auto">
            <a:xfrm>
              <a:off x="13029" y="5224"/>
              <a:ext cx="675" cy="260"/>
            </a:xfrm>
            <a:custGeom>
              <a:avLst/>
              <a:gdLst>
                <a:gd name="T0" fmla="*/ 73 w 114"/>
                <a:gd name="T1" fmla="*/ 44 h 44"/>
                <a:gd name="T2" fmla="*/ 57 w 114"/>
                <a:gd name="T3" fmla="*/ 36 h 44"/>
                <a:gd name="T4" fmla="*/ 41 w 114"/>
                <a:gd name="T5" fmla="*/ 44 h 44"/>
                <a:gd name="T6" fmla="*/ 40 w 114"/>
                <a:gd name="T7" fmla="*/ 44 h 44"/>
                <a:gd name="T8" fmla="*/ 0 w 114"/>
                <a:gd name="T9" fmla="*/ 4 h 44"/>
                <a:gd name="T10" fmla="*/ 4 w 114"/>
                <a:gd name="T11" fmla="*/ 0 h 44"/>
                <a:gd name="T12" fmla="*/ 110 w 114"/>
                <a:gd name="T13" fmla="*/ 0 h 44"/>
                <a:gd name="T14" fmla="*/ 114 w 114"/>
                <a:gd name="T15" fmla="*/ 4 h 44"/>
                <a:gd name="T16" fmla="*/ 74 w 114"/>
                <a:gd name="T17" fmla="*/ 44 h 44"/>
                <a:gd name="T18" fmla="*/ 73 w 114"/>
                <a:gd name="T19" fmla="*/ 44 h 44"/>
                <a:gd name="T20" fmla="*/ 57 w 114"/>
                <a:gd name="T21" fmla="*/ 24 h 44"/>
                <a:gd name="T22" fmla="*/ 57 w 114"/>
                <a:gd name="T23" fmla="*/ 24 h 44"/>
                <a:gd name="T24" fmla="*/ 61 w 114"/>
                <a:gd name="T25" fmla="*/ 27 h 44"/>
                <a:gd name="T26" fmla="*/ 73 w 114"/>
                <a:gd name="T27" fmla="*/ 36 h 44"/>
                <a:gd name="T28" fmla="*/ 106 w 114"/>
                <a:gd name="T29" fmla="*/ 8 h 44"/>
                <a:gd name="T30" fmla="*/ 8 w 114"/>
                <a:gd name="T31" fmla="*/ 8 h 44"/>
                <a:gd name="T32" fmla="*/ 41 w 114"/>
                <a:gd name="T33" fmla="*/ 36 h 44"/>
                <a:gd name="T34" fmla="*/ 53 w 114"/>
                <a:gd name="T35" fmla="*/ 27 h 44"/>
                <a:gd name="T36" fmla="*/ 57 w 114"/>
                <a:gd name="T37"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44">
                  <a:moveTo>
                    <a:pt x="73" y="44"/>
                  </a:moveTo>
                  <a:cubicBezTo>
                    <a:pt x="65" y="44"/>
                    <a:pt x="60" y="40"/>
                    <a:pt x="57" y="36"/>
                  </a:cubicBezTo>
                  <a:cubicBezTo>
                    <a:pt x="54" y="40"/>
                    <a:pt x="49" y="44"/>
                    <a:pt x="41" y="44"/>
                  </a:cubicBezTo>
                  <a:cubicBezTo>
                    <a:pt x="41" y="44"/>
                    <a:pt x="41" y="44"/>
                    <a:pt x="40" y="44"/>
                  </a:cubicBezTo>
                  <a:cubicBezTo>
                    <a:pt x="15" y="40"/>
                    <a:pt x="0" y="25"/>
                    <a:pt x="0" y="4"/>
                  </a:cubicBezTo>
                  <a:cubicBezTo>
                    <a:pt x="0" y="2"/>
                    <a:pt x="2" y="0"/>
                    <a:pt x="4" y="0"/>
                  </a:cubicBezTo>
                  <a:cubicBezTo>
                    <a:pt x="110" y="0"/>
                    <a:pt x="110" y="0"/>
                    <a:pt x="110" y="0"/>
                  </a:cubicBezTo>
                  <a:cubicBezTo>
                    <a:pt x="112" y="0"/>
                    <a:pt x="114" y="2"/>
                    <a:pt x="114" y="4"/>
                  </a:cubicBezTo>
                  <a:cubicBezTo>
                    <a:pt x="114" y="25"/>
                    <a:pt x="99" y="40"/>
                    <a:pt x="74" y="44"/>
                  </a:cubicBezTo>
                  <a:cubicBezTo>
                    <a:pt x="73" y="44"/>
                    <a:pt x="73" y="44"/>
                    <a:pt x="73" y="44"/>
                  </a:cubicBezTo>
                  <a:close/>
                  <a:moveTo>
                    <a:pt x="57" y="24"/>
                  </a:moveTo>
                  <a:cubicBezTo>
                    <a:pt x="57" y="24"/>
                    <a:pt x="57" y="24"/>
                    <a:pt x="57" y="24"/>
                  </a:cubicBezTo>
                  <a:cubicBezTo>
                    <a:pt x="59" y="24"/>
                    <a:pt x="60" y="25"/>
                    <a:pt x="61" y="27"/>
                  </a:cubicBezTo>
                  <a:cubicBezTo>
                    <a:pt x="61" y="27"/>
                    <a:pt x="64" y="36"/>
                    <a:pt x="73" y="36"/>
                  </a:cubicBezTo>
                  <a:cubicBezTo>
                    <a:pt x="85" y="34"/>
                    <a:pt x="104" y="28"/>
                    <a:pt x="106" y="8"/>
                  </a:cubicBezTo>
                  <a:cubicBezTo>
                    <a:pt x="8" y="8"/>
                    <a:pt x="8" y="8"/>
                    <a:pt x="8" y="8"/>
                  </a:cubicBezTo>
                  <a:cubicBezTo>
                    <a:pt x="10" y="28"/>
                    <a:pt x="29" y="34"/>
                    <a:pt x="41" y="36"/>
                  </a:cubicBezTo>
                  <a:cubicBezTo>
                    <a:pt x="50" y="36"/>
                    <a:pt x="53" y="27"/>
                    <a:pt x="53" y="27"/>
                  </a:cubicBezTo>
                  <a:cubicBezTo>
                    <a:pt x="54" y="25"/>
                    <a:pt x="55" y="24"/>
                    <a:pt x="57"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61" name="组合 360"/>
          <p:cNvGrpSpPr/>
          <p:nvPr/>
        </p:nvGrpSpPr>
        <p:grpSpPr>
          <a:xfrm>
            <a:off x="4052570" y="3642043"/>
            <a:ext cx="370205" cy="371475"/>
            <a:chOff x="5992" y="4989"/>
            <a:chExt cx="1132" cy="1135"/>
          </a:xfrm>
        </p:grpSpPr>
        <p:sp>
          <p:nvSpPr>
            <p:cNvPr id="362" name="Freeform 295"/>
            <p:cNvSpPr>
              <a:spLocks noEditPoints="1"/>
            </p:cNvSpPr>
            <p:nvPr/>
          </p:nvSpPr>
          <p:spPr bwMode="auto">
            <a:xfrm>
              <a:off x="6132" y="5769"/>
              <a:ext cx="143" cy="285"/>
            </a:xfrm>
            <a:custGeom>
              <a:avLst/>
              <a:gdLst>
                <a:gd name="T0" fmla="*/ 20 w 24"/>
                <a:gd name="T1" fmla="*/ 48 h 48"/>
                <a:gd name="T2" fmla="*/ 4 w 24"/>
                <a:gd name="T3" fmla="*/ 48 h 48"/>
                <a:gd name="T4" fmla="*/ 0 w 24"/>
                <a:gd name="T5" fmla="*/ 44 h 48"/>
                <a:gd name="T6" fmla="*/ 0 w 24"/>
                <a:gd name="T7" fmla="*/ 4 h 48"/>
                <a:gd name="T8" fmla="*/ 4 w 24"/>
                <a:gd name="T9" fmla="*/ 0 h 48"/>
                <a:gd name="T10" fmla="*/ 20 w 24"/>
                <a:gd name="T11" fmla="*/ 0 h 48"/>
                <a:gd name="T12" fmla="*/ 24 w 24"/>
                <a:gd name="T13" fmla="*/ 4 h 48"/>
                <a:gd name="T14" fmla="*/ 24 w 24"/>
                <a:gd name="T15" fmla="*/ 44 h 48"/>
                <a:gd name="T16" fmla="*/ 20 w 24"/>
                <a:gd name="T17" fmla="*/ 48 h 48"/>
                <a:gd name="T18" fmla="*/ 8 w 24"/>
                <a:gd name="T19" fmla="*/ 40 h 48"/>
                <a:gd name="T20" fmla="*/ 16 w 24"/>
                <a:gd name="T21" fmla="*/ 40 h 48"/>
                <a:gd name="T22" fmla="*/ 16 w 24"/>
                <a:gd name="T23" fmla="*/ 8 h 48"/>
                <a:gd name="T24" fmla="*/ 8 w 24"/>
                <a:gd name="T25" fmla="*/ 8 h 48"/>
                <a:gd name="T26" fmla="*/ 8 w 24"/>
                <a:gd name="T2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0" y="48"/>
                  </a:moveTo>
                  <a:cubicBezTo>
                    <a:pt x="4" y="48"/>
                    <a:pt x="4" y="48"/>
                    <a:pt x="4" y="48"/>
                  </a:cubicBezTo>
                  <a:cubicBezTo>
                    <a:pt x="2" y="48"/>
                    <a:pt x="0" y="46"/>
                    <a:pt x="0" y="44"/>
                  </a:cubicBezTo>
                  <a:cubicBezTo>
                    <a:pt x="0" y="4"/>
                    <a:pt x="0" y="4"/>
                    <a:pt x="0" y="4"/>
                  </a:cubicBezTo>
                  <a:cubicBezTo>
                    <a:pt x="0" y="2"/>
                    <a:pt x="2" y="0"/>
                    <a:pt x="4" y="0"/>
                  </a:cubicBezTo>
                  <a:cubicBezTo>
                    <a:pt x="20" y="0"/>
                    <a:pt x="20" y="0"/>
                    <a:pt x="20" y="0"/>
                  </a:cubicBezTo>
                  <a:cubicBezTo>
                    <a:pt x="22" y="0"/>
                    <a:pt x="24" y="2"/>
                    <a:pt x="24" y="4"/>
                  </a:cubicBezTo>
                  <a:cubicBezTo>
                    <a:pt x="24" y="44"/>
                    <a:pt x="24" y="44"/>
                    <a:pt x="24" y="44"/>
                  </a:cubicBezTo>
                  <a:cubicBezTo>
                    <a:pt x="24" y="46"/>
                    <a:pt x="22" y="48"/>
                    <a:pt x="20" y="48"/>
                  </a:cubicBezTo>
                  <a:close/>
                  <a:moveTo>
                    <a:pt x="8" y="40"/>
                  </a:moveTo>
                  <a:cubicBezTo>
                    <a:pt x="16" y="40"/>
                    <a:pt x="16" y="40"/>
                    <a:pt x="16" y="40"/>
                  </a:cubicBezTo>
                  <a:cubicBezTo>
                    <a:pt x="16" y="8"/>
                    <a:pt x="16" y="8"/>
                    <a:pt x="16" y="8"/>
                  </a:cubicBezTo>
                  <a:cubicBezTo>
                    <a:pt x="8" y="8"/>
                    <a:pt x="8" y="8"/>
                    <a:pt x="8" y="8"/>
                  </a:cubicBezTo>
                  <a:lnTo>
                    <a:pt x="8" y="40"/>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3" name="Freeform 296"/>
            <p:cNvSpPr>
              <a:spLocks noEditPoints="1"/>
            </p:cNvSpPr>
            <p:nvPr/>
          </p:nvSpPr>
          <p:spPr bwMode="auto">
            <a:xfrm>
              <a:off x="6227" y="5674"/>
              <a:ext cx="238" cy="450"/>
            </a:xfrm>
            <a:custGeom>
              <a:avLst/>
              <a:gdLst>
                <a:gd name="T0" fmla="*/ 28 w 40"/>
                <a:gd name="T1" fmla="*/ 76 h 76"/>
                <a:gd name="T2" fmla="*/ 20 w 40"/>
                <a:gd name="T3" fmla="*/ 76 h 76"/>
                <a:gd name="T4" fmla="*/ 0 w 40"/>
                <a:gd name="T5" fmla="*/ 56 h 76"/>
                <a:gd name="T6" fmla="*/ 0 w 40"/>
                <a:gd name="T7" fmla="*/ 16 h 76"/>
                <a:gd name="T8" fmla="*/ 20 w 40"/>
                <a:gd name="T9" fmla="*/ 0 h 76"/>
                <a:gd name="T10" fmla="*/ 30 w 40"/>
                <a:gd name="T11" fmla="*/ 0 h 76"/>
                <a:gd name="T12" fmla="*/ 40 w 40"/>
                <a:gd name="T13" fmla="*/ 8 h 76"/>
                <a:gd name="T14" fmla="*/ 40 w 40"/>
                <a:gd name="T15" fmla="*/ 64 h 76"/>
                <a:gd name="T16" fmla="*/ 28 w 40"/>
                <a:gd name="T17" fmla="*/ 76 h 76"/>
                <a:gd name="T18" fmla="*/ 20 w 40"/>
                <a:gd name="T19" fmla="*/ 8 h 76"/>
                <a:gd name="T20" fmla="*/ 8 w 40"/>
                <a:gd name="T21" fmla="*/ 16 h 76"/>
                <a:gd name="T22" fmla="*/ 8 w 40"/>
                <a:gd name="T23" fmla="*/ 56 h 76"/>
                <a:gd name="T24" fmla="*/ 20 w 40"/>
                <a:gd name="T25" fmla="*/ 68 h 76"/>
                <a:gd name="T26" fmla="*/ 28 w 40"/>
                <a:gd name="T27" fmla="*/ 68 h 76"/>
                <a:gd name="T28" fmla="*/ 32 w 40"/>
                <a:gd name="T29" fmla="*/ 64 h 76"/>
                <a:gd name="T30" fmla="*/ 32 w 40"/>
                <a:gd name="T31" fmla="*/ 8 h 76"/>
                <a:gd name="T32" fmla="*/ 30 w 40"/>
                <a:gd name="T33" fmla="*/ 8 h 76"/>
                <a:gd name="T34" fmla="*/ 20 w 40"/>
                <a:gd name="T35"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76">
                  <a:moveTo>
                    <a:pt x="28" y="76"/>
                  </a:moveTo>
                  <a:cubicBezTo>
                    <a:pt x="20" y="76"/>
                    <a:pt x="20" y="76"/>
                    <a:pt x="20" y="76"/>
                  </a:cubicBezTo>
                  <a:cubicBezTo>
                    <a:pt x="9" y="76"/>
                    <a:pt x="0" y="67"/>
                    <a:pt x="0" y="56"/>
                  </a:cubicBezTo>
                  <a:cubicBezTo>
                    <a:pt x="0" y="16"/>
                    <a:pt x="0" y="16"/>
                    <a:pt x="0" y="16"/>
                  </a:cubicBezTo>
                  <a:cubicBezTo>
                    <a:pt x="0" y="6"/>
                    <a:pt x="7" y="0"/>
                    <a:pt x="20" y="0"/>
                  </a:cubicBezTo>
                  <a:cubicBezTo>
                    <a:pt x="30" y="0"/>
                    <a:pt x="30" y="0"/>
                    <a:pt x="30" y="0"/>
                  </a:cubicBezTo>
                  <a:cubicBezTo>
                    <a:pt x="32" y="0"/>
                    <a:pt x="40" y="0"/>
                    <a:pt x="40" y="8"/>
                  </a:cubicBezTo>
                  <a:cubicBezTo>
                    <a:pt x="40" y="64"/>
                    <a:pt x="40" y="64"/>
                    <a:pt x="40" y="64"/>
                  </a:cubicBezTo>
                  <a:cubicBezTo>
                    <a:pt x="40" y="71"/>
                    <a:pt x="35" y="76"/>
                    <a:pt x="28" y="76"/>
                  </a:cubicBezTo>
                  <a:close/>
                  <a:moveTo>
                    <a:pt x="20" y="8"/>
                  </a:moveTo>
                  <a:cubicBezTo>
                    <a:pt x="8" y="8"/>
                    <a:pt x="8" y="14"/>
                    <a:pt x="8" y="16"/>
                  </a:cubicBezTo>
                  <a:cubicBezTo>
                    <a:pt x="8" y="56"/>
                    <a:pt x="8" y="56"/>
                    <a:pt x="8" y="56"/>
                  </a:cubicBezTo>
                  <a:cubicBezTo>
                    <a:pt x="8" y="63"/>
                    <a:pt x="13" y="68"/>
                    <a:pt x="20" y="68"/>
                  </a:cubicBezTo>
                  <a:cubicBezTo>
                    <a:pt x="28" y="68"/>
                    <a:pt x="28" y="68"/>
                    <a:pt x="28" y="68"/>
                  </a:cubicBezTo>
                  <a:cubicBezTo>
                    <a:pt x="30" y="68"/>
                    <a:pt x="32" y="66"/>
                    <a:pt x="32" y="64"/>
                  </a:cubicBezTo>
                  <a:cubicBezTo>
                    <a:pt x="32" y="8"/>
                    <a:pt x="32" y="8"/>
                    <a:pt x="32" y="8"/>
                  </a:cubicBezTo>
                  <a:cubicBezTo>
                    <a:pt x="32" y="8"/>
                    <a:pt x="31" y="8"/>
                    <a:pt x="30" y="8"/>
                  </a:cubicBezTo>
                  <a:lnTo>
                    <a:pt x="20" y="8"/>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4" name="Freeform 297"/>
            <p:cNvSpPr>
              <a:spLocks noEditPoints="1"/>
            </p:cNvSpPr>
            <p:nvPr/>
          </p:nvSpPr>
          <p:spPr bwMode="auto">
            <a:xfrm>
              <a:off x="6652" y="5674"/>
              <a:ext cx="238" cy="450"/>
            </a:xfrm>
            <a:custGeom>
              <a:avLst/>
              <a:gdLst>
                <a:gd name="T0" fmla="*/ 20 w 40"/>
                <a:gd name="T1" fmla="*/ 76 h 76"/>
                <a:gd name="T2" fmla="*/ 12 w 40"/>
                <a:gd name="T3" fmla="*/ 76 h 76"/>
                <a:gd name="T4" fmla="*/ 0 w 40"/>
                <a:gd name="T5" fmla="*/ 64 h 76"/>
                <a:gd name="T6" fmla="*/ 0 w 40"/>
                <a:gd name="T7" fmla="*/ 8 h 76"/>
                <a:gd name="T8" fmla="*/ 10 w 40"/>
                <a:gd name="T9" fmla="*/ 0 h 76"/>
                <a:gd name="T10" fmla="*/ 20 w 40"/>
                <a:gd name="T11" fmla="*/ 0 h 76"/>
                <a:gd name="T12" fmla="*/ 40 w 40"/>
                <a:gd name="T13" fmla="*/ 16 h 76"/>
                <a:gd name="T14" fmla="*/ 40 w 40"/>
                <a:gd name="T15" fmla="*/ 56 h 76"/>
                <a:gd name="T16" fmla="*/ 20 w 40"/>
                <a:gd name="T17" fmla="*/ 76 h 76"/>
                <a:gd name="T18" fmla="*/ 8 w 40"/>
                <a:gd name="T19" fmla="*/ 8 h 76"/>
                <a:gd name="T20" fmla="*/ 8 w 40"/>
                <a:gd name="T21" fmla="*/ 64 h 76"/>
                <a:gd name="T22" fmla="*/ 12 w 40"/>
                <a:gd name="T23" fmla="*/ 68 h 76"/>
                <a:gd name="T24" fmla="*/ 20 w 40"/>
                <a:gd name="T25" fmla="*/ 68 h 76"/>
                <a:gd name="T26" fmla="*/ 32 w 40"/>
                <a:gd name="T27" fmla="*/ 56 h 76"/>
                <a:gd name="T28" fmla="*/ 32 w 40"/>
                <a:gd name="T29" fmla="*/ 16 h 76"/>
                <a:gd name="T30" fmla="*/ 20 w 40"/>
                <a:gd name="T31" fmla="*/ 8 h 76"/>
                <a:gd name="T32" fmla="*/ 10 w 40"/>
                <a:gd name="T33" fmla="*/ 8 h 76"/>
                <a:gd name="T34" fmla="*/ 8 w 40"/>
                <a:gd name="T35" fmla="*/ 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76">
                  <a:moveTo>
                    <a:pt x="20" y="76"/>
                  </a:moveTo>
                  <a:cubicBezTo>
                    <a:pt x="12" y="76"/>
                    <a:pt x="12" y="76"/>
                    <a:pt x="12" y="76"/>
                  </a:cubicBezTo>
                  <a:cubicBezTo>
                    <a:pt x="5" y="76"/>
                    <a:pt x="0" y="71"/>
                    <a:pt x="0" y="64"/>
                  </a:cubicBezTo>
                  <a:cubicBezTo>
                    <a:pt x="0" y="8"/>
                    <a:pt x="0" y="8"/>
                    <a:pt x="0" y="8"/>
                  </a:cubicBezTo>
                  <a:cubicBezTo>
                    <a:pt x="0" y="0"/>
                    <a:pt x="8" y="0"/>
                    <a:pt x="10" y="0"/>
                  </a:cubicBezTo>
                  <a:cubicBezTo>
                    <a:pt x="20" y="0"/>
                    <a:pt x="20" y="0"/>
                    <a:pt x="20" y="0"/>
                  </a:cubicBezTo>
                  <a:cubicBezTo>
                    <a:pt x="33" y="0"/>
                    <a:pt x="40" y="6"/>
                    <a:pt x="40" y="16"/>
                  </a:cubicBezTo>
                  <a:cubicBezTo>
                    <a:pt x="40" y="56"/>
                    <a:pt x="40" y="56"/>
                    <a:pt x="40" y="56"/>
                  </a:cubicBezTo>
                  <a:cubicBezTo>
                    <a:pt x="40" y="67"/>
                    <a:pt x="31" y="76"/>
                    <a:pt x="20" y="76"/>
                  </a:cubicBezTo>
                  <a:close/>
                  <a:moveTo>
                    <a:pt x="8" y="8"/>
                  </a:moveTo>
                  <a:cubicBezTo>
                    <a:pt x="8" y="64"/>
                    <a:pt x="8" y="64"/>
                    <a:pt x="8" y="64"/>
                  </a:cubicBezTo>
                  <a:cubicBezTo>
                    <a:pt x="8" y="66"/>
                    <a:pt x="10" y="68"/>
                    <a:pt x="12" y="68"/>
                  </a:cubicBezTo>
                  <a:cubicBezTo>
                    <a:pt x="20" y="68"/>
                    <a:pt x="20" y="68"/>
                    <a:pt x="20" y="68"/>
                  </a:cubicBezTo>
                  <a:cubicBezTo>
                    <a:pt x="27" y="68"/>
                    <a:pt x="32" y="63"/>
                    <a:pt x="32" y="56"/>
                  </a:cubicBezTo>
                  <a:cubicBezTo>
                    <a:pt x="32" y="16"/>
                    <a:pt x="32" y="16"/>
                    <a:pt x="32" y="16"/>
                  </a:cubicBezTo>
                  <a:cubicBezTo>
                    <a:pt x="32" y="14"/>
                    <a:pt x="32" y="8"/>
                    <a:pt x="20" y="8"/>
                  </a:cubicBezTo>
                  <a:cubicBezTo>
                    <a:pt x="10" y="8"/>
                    <a:pt x="10" y="8"/>
                    <a:pt x="10" y="8"/>
                  </a:cubicBezTo>
                  <a:cubicBezTo>
                    <a:pt x="9" y="8"/>
                    <a:pt x="8" y="8"/>
                    <a:pt x="8"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5" name="Freeform 298"/>
            <p:cNvSpPr>
              <a:spLocks noEditPoints="1"/>
            </p:cNvSpPr>
            <p:nvPr/>
          </p:nvSpPr>
          <p:spPr bwMode="auto">
            <a:xfrm>
              <a:off x="6842" y="5769"/>
              <a:ext cx="143" cy="285"/>
            </a:xfrm>
            <a:custGeom>
              <a:avLst/>
              <a:gdLst>
                <a:gd name="T0" fmla="*/ 20 w 24"/>
                <a:gd name="T1" fmla="*/ 48 h 48"/>
                <a:gd name="T2" fmla="*/ 4 w 24"/>
                <a:gd name="T3" fmla="*/ 48 h 48"/>
                <a:gd name="T4" fmla="*/ 0 w 24"/>
                <a:gd name="T5" fmla="*/ 44 h 48"/>
                <a:gd name="T6" fmla="*/ 0 w 24"/>
                <a:gd name="T7" fmla="*/ 4 h 48"/>
                <a:gd name="T8" fmla="*/ 4 w 24"/>
                <a:gd name="T9" fmla="*/ 0 h 48"/>
                <a:gd name="T10" fmla="*/ 20 w 24"/>
                <a:gd name="T11" fmla="*/ 0 h 48"/>
                <a:gd name="T12" fmla="*/ 24 w 24"/>
                <a:gd name="T13" fmla="*/ 4 h 48"/>
                <a:gd name="T14" fmla="*/ 24 w 24"/>
                <a:gd name="T15" fmla="*/ 44 h 48"/>
                <a:gd name="T16" fmla="*/ 20 w 24"/>
                <a:gd name="T17" fmla="*/ 48 h 48"/>
                <a:gd name="T18" fmla="*/ 8 w 24"/>
                <a:gd name="T19" fmla="*/ 40 h 48"/>
                <a:gd name="T20" fmla="*/ 16 w 24"/>
                <a:gd name="T21" fmla="*/ 40 h 48"/>
                <a:gd name="T22" fmla="*/ 16 w 24"/>
                <a:gd name="T23" fmla="*/ 8 h 48"/>
                <a:gd name="T24" fmla="*/ 8 w 24"/>
                <a:gd name="T25" fmla="*/ 8 h 48"/>
                <a:gd name="T26" fmla="*/ 8 w 24"/>
                <a:gd name="T2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0" y="48"/>
                  </a:moveTo>
                  <a:cubicBezTo>
                    <a:pt x="4" y="48"/>
                    <a:pt x="4" y="48"/>
                    <a:pt x="4" y="48"/>
                  </a:cubicBezTo>
                  <a:cubicBezTo>
                    <a:pt x="2" y="48"/>
                    <a:pt x="0" y="46"/>
                    <a:pt x="0" y="44"/>
                  </a:cubicBezTo>
                  <a:cubicBezTo>
                    <a:pt x="0" y="4"/>
                    <a:pt x="0" y="4"/>
                    <a:pt x="0" y="4"/>
                  </a:cubicBezTo>
                  <a:cubicBezTo>
                    <a:pt x="0" y="2"/>
                    <a:pt x="2" y="0"/>
                    <a:pt x="4" y="0"/>
                  </a:cubicBezTo>
                  <a:cubicBezTo>
                    <a:pt x="20" y="0"/>
                    <a:pt x="20" y="0"/>
                    <a:pt x="20" y="0"/>
                  </a:cubicBezTo>
                  <a:cubicBezTo>
                    <a:pt x="22" y="0"/>
                    <a:pt x="24" y="2"/>
                    <a:pt x="24" y="4"/>
                  </a:cubicBezTo>
                  <a:cubicBezTo>
                    <a:pt x="24" y="44"/>
                    <a:pt x="24" y="44"/>
                    <a:pt x="24" y="44"/>
                  </a:cubicBezTo>
                  <a:cubicBezTo>
                    <a:pt x="24" y="46"/>
                    <a:pt x="22" y="48"/>
                    <a:pt x="20" y="48"/>
                  </a:cubicBezTo>
                  <a:close/>
                  <a:moveTo>
                    <a:pt x="8" y="40"/>
                  </a:moveTo>
                  <a:cubicBezTo>
                    <a:pt x="16" y="40"/>
                    <a:pt x="16" y="40"/>
                    <a:pt x="16" y="40"/>
                  </a:cubicBezTo>
                  <a:cubicBezTo>
                    <a:pt x="16" y="8"/>
                    <a:pt x="16" y="8"/>
                    <a:pt x="16" y="8"/>
                  </a:cubicBezTo>
                  <a:cubicBezTo>
                    <a:pt x="8" y="8"/>
                    <a:pt x="8" y="8"/>
                    <a:pt x="8" y="8"/>
                  </a:cubicBezTo>
                  <a:lnTo>
                    <a:pt x="8" y="40"/>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6" name="Freeform 299"/>
            <p:cNvSpPr/>
            <p:nvPr/>
          </p:nvSpPr>
          <p:spPr bwMode="auto">
            <a:xfrm>
              <a:off x="6084" y="5084"/>
              <a:ext cx="948" cy="715"/>
            </a:xfrm>
            <a:custGeom>
              <a:avLst/>
              <a:gdLst>
                <a:gd name="T0" fmla="*/ 13 w 160"/>
                <a:gd name="T1" fmla="*/ 120 h 121"/>
                <a:gd name="T2" fmla="*/ 10 w 160"/>
                <a:gd name="T3" fmla="*/ 118 h 121"/>
                <a:gd name="T4" fmla="*/ 0 w 160"/>
                <a:gd name="T5" fmla="*/ 80 h 121"/>
                <a:gd name="T6" fmla="*/ 80 w 160"/>
                <a:gd name="T7" fmla="*/ 0 h 121"/>
                <a:gd name="T8" fmla="*/ 160 w 160"/>
                <a:gd name="T9" fmla="*/ 80 h 121"/>
                <a:gd name="T10" fmla="*/ 150 w 160"/>
                <a:gd name="T11" fmla="*/ 118 h 121"/>
                <a:gd name="T12" fmla="*/ 145 w 160"/>
                <a:gd name="T13" fmla="*/ 120 h 121"/>
                <a:gd name="T14" fmla="*/ 143 w 160"/>
                <a:gd name="T15" fmla="*/ 114 h 121"/>
                <a:gd name="T16" fmla="*/ 152 w 160"/>
                <a:gd name="T17" fmla="*/ 80 h 121"/>
                <a:gd name="T18" fmla="*/ 80 w 160"/>
                <a:gd name="T19" fmla="*/ 8 h 121"/>
                <a:gd name="T20" fmla="*/ 8 w 160"/>
                <a:gd name="T21" fmla="*/ 80 h 121"/>
                <a:gd name="T22" fmla="*/ 17 w 160"/>
                <a:gd name="T23" fmla="*/ 114 h 121"/>
                <a:gd name="T24" fmla="*/ 15 w 160"/>
                <a:gd name="T25" fmla="*/ 120 h 121"/>
                <a:gd name="T26" fmla="*/ 13 w 160"/>
                <a:gd name="T27" fmla="*/ 1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121">
                  <a:moveTo>
                    <a:pt x="13" y="120"/>
                  </a:moveTo>
                  <a:cubicBezTo>
                    <a:pt x="12" y="120"/>
                    <a:pt x="10" y="119"/>
                    <a:pt x="10" y="118"/>
                  </a:cubicBezTo>
                  <a:cubicBezTo>
                    <a:pt x="3" y="107"/>
                    <a:pt x="0" y="93"/>
                    <a:pt x="0" y="80"/>
                  </a:cubicBezTo>
                  <a:cubicBezTo>
                    <a:pt x="0" y="36"/>
                    <a:pt x="36" y="0"/>
                    <a:pt x="80" y="0"/>
                  </a:cubicBezTo>
                  <a:cubicBezTo>
                    <a:pt x="124" y="0"/>
                    <a:pt x="160" y="36"/>
                    <a:pt x="160" y="80"/>
                  </a:cubicBezTo>
                  <a:cubicBezTo>
                    <a:pt x="160" y="93"/>
                    <a:pt x="157" y="106"/>
                    <a:pt x="150" y="118"/>
                  </a:cubicBezTo>
                  <a:cubicBezTo>
                    <a:pt x="149" y="120"/>
                    <a:pt x="147" y="121"/>
                    <a:pt x="145" y="120"/>
                  </a:cubicBezTo>
                  <a:cubicBezTo>
                    <a:pt x="143" y="118"/>
                    <a:pt x="142" y="116"/>
                    <a:pt x="143" y="114"/>
                  </a:cubicBezTo>
                  <a:cubicBezTo>
                    <a:pt x="149" y="104"/>
                    <a:pt x="152" y="92"/>
                    <a:pt x="152" y="80"/>
                  </a:cubicBezTo>
                  <a:cubicBezTo>
                    <a:pt x="152" y="40"/>
                    <a:pt x="120" y="8"/>
                    <a:pt x="80" y="8"/>
                  </a:cubicBezTo>
                  <a:cubicBezTo>
                    <a:pt x="40" y="8"/>
                    <a:pt x="8" y="40"/>
                    <a:pt x="8" y="80"/>
                  </a:cubicBezTo>
                  <a:cubicBezTo>
                    <a:pt x="8" y="92"/>
                    <a:pt x="11" y="104"/>
                    <a:pt x="17" y="114"/>
                  </a:cubicBezTo>
                  <a:cubicBezTo>
                    <a:pt x="18" y="116"/>
                    <a:pt x="17" y="119"/>
                    <a:pt x="15" y="120"/>
                  </a:cubicBezTo>
                  <a:cubicBezTo>
                    <a:pt x="14" y="120"/>
                    <a:pt x="14" y="120"/>
                    <a:pt x="13" y="12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7" name="Freeform 300"/>
            <p:cNvSpPr/>
            <p:nvPr/>
          </p:nvSpPr>
          <p:spPr bwMode="auto">
            <a:xfrm>
              <a:off x="5992" y="4989"/>
              <a:ext cx="1133" cy="958"/>
            </a:xfrm>
            <a:custGeom>
              <a:avLst/>
              <a:gdLst>
                <a:gd name="T0" fmla="*/ 164 w 192"/>
                <a:gd name="T1" fmla="*/ 162 h 162"/>
                <a:gd name="T2" fmla="*/ 161 w 192"/>
                <a:gd name="T3" fmla="*/ 161 h 162"/>
                <a:gd name="T4" fmla="*/ 161 w 192"/>
                <a:gd name="T5" fmla="*/ 155 h 162"/>
                <a:gd name="T6" fmla="*/ 184 w 192"/>
                <a:gd name="T7" fmla="*/ 96 h 162"/>
                <a:gd name="T8" fmla="*/ 96 w 192"/>
                <a:gd name="T9" fmla="*/ 8 h 162"/>
                <a:gd name="T10" fmla="*/ 8 w 192"/>
                <a:gd name="T11" fmla="*/ 96 h 162"/>
                <a:gd name="T12" fmla="*/ 29 w 192"/>
                <a:gd name="T13" fmla="*/ 153 h 162"/>
                <a:gd name="T14" fmla="*/ 29 w 192"/>
                <a:gd name="T15" fmla="*/ 159 h 162"/>
                <a:gd name="T16" fmla="*/ 23 w 192"/>
                <a:gd name="T17" fmla="*/ 159 h 162"/>
                <a:gd name="T18" fmla="*/ 0 w 192"/>
                <a:gd name="T19" fmla="*/ 96 h 162"/>
                <a:gd name="T20" fmla="*/ 96 w 192"/>
                <a:gd name="T21" fmla="*/ 0 h 162"/>
                <a:gd name="T22" fmla="*/ 192 w 192"/>
                <a:gd name="T23" fmla="*/ 96 h 162"/>
                <a:gd name="T24" fmla="*/ 167 w 192"/>
                <a:gd name="T25" fmla="*/ 161 h 162"/>
                <a:gd name="T26" fmla="*/ 164 w 192"/>
                <a:gd name="T27"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62">
                  <a:moveTo>
                    <a:pt x="164" y="162"/>
                  </a:moveTo>
                  <a:cubicBezTo>
                    <a:pt x="163" y="162"/>
                    <a:pt x="162" y="162"/>
                    <a:pt x="161" y="161"/>
                  </a:cubicBezTo>
                  <a:cubicBezTo>
                    <a:pt x="160" y="159"/>
                    <a:pt x="160" y="157"/>
                    <a:pt x="161" y="155"/>
                  </a:cubicBezTo>
                  <a:cubicBezTo>
                    <a:pt x="176" y="139"/>
                    <a:pt x="184" y="118"/>
                    <a:pt x="184" y="96"/>
                  </a:cubicBezTo>
                  <a:cubicBezTo>
                    <a:pt x="184" y="47"/>
                    <a:pt x="145" y="8"/>
                    <a:pt x="96" y="8"/>
                  </a:cubicBezTo>
                  <a:cubicBezTo>
                    <a:pt x="47" y="8"/>
                    <a:pt x="8" y="47"/>
                    <a:pt x="8" y="96"/>
                  </a:cubicBezTo>
                  <a:cubicBezTo>
                    <a:pt x="8" y="119"/>
                    <a:pt x="15" y="138"/>
                    <a:pt x="29" y="153"/>
                  </a:cubicBezTo>
                  <a:cubicBezTo>
                    <a:pt x="31" y="155"/>
                    <a:pt x="31" y="158"/>
                    <a:pt x="29" y="159"/>
                  </a:cubicBezTo>
                  <a:cubicBezTo>
                    <a:pt x="27" y="161"/>
                    <a:pt x="25" y="160"/>
                    <a:pt x="23" y="159"/>
                  </a:cubicBezTo>
                  <a:cubicBezTo>
                    <a:pt x="8" y="142"/>
                    <a:pt x="0" y="121"/>
                    <a:pt x="0" y="96"/>
                  </a:cubicBezTo>
                  <a:cubicBezTo>
                    <a:pt x="0" y="43"/>
                    <a:pt x="43" y="0"/>
                    <a:pt x="96" y="0"/>
                  </a:cubicBezTo>
                  <a:cubicBezTo>
                    <a:pt x="149" y="0"/>
                    <a:pt x="192" y="43"/>
                    <a:pt x="192" y="96"/>
                  </a:cubicBezTo>
                  <a:cubicBezTo>
                    <a:pt x="192" y="120"/>
                    <a:pt x="183" y="143"/>
                    <a:pt x="167" y="161"/>
                  </a:cubicBezTo>
                  <a:cubicBezTo>
                    <a:pt x="166" y="162"/>
                    <a:pt x="165" y="162"/>
                    <a:pt x="164" y="16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68" name="组合 367"/>
          <p:cNvGrpSpPr/>
          <p:nvPr/>
        </p:nvGrpSpPr>
        <p:grpSpPr>
          <a:xfrm>
            <a:off x="6838315" y="3642360"/>
            <a:ext cx="370840" cy="370840"/>
            <a:chOff x="10529" y="4989"/>
            <a:chExt cx="1134" cy="1134"/>
          </a:xfrm>
        </p:grpSpPr>
        <p:sp>
          <p:nvSpPr>
            <p:cNvPr id="369" name="Freeform 301"/>
            <p:cNvSpPr>
              <a:spLocks noEditPoints="1"/>
            </p:cNvSpPr>
            <p:nvPr/>
          </p:nvSpPr>
          <p:spPr bwMode="auto">
            <a:xfrm>
              <a:off x="10694" y="5839"/>
              <a:ext cx="853" cy="285"/>
            </a:xfrm>
            <a:custGeom>
              <a:avLst/>
              <a:gdLst>
                <a:gd name="T0" fmla="*/ 100 w 144"/>
                <a:gd name="T1" fmla="*/ 48 h 48"/>
                <a:gd name="T2" fmla="*/ 72 w 144"/>
                <a:gd name="T3" fmla="*/ 41 h 48"/>
                <a:gd name="T4" fmla="*/ 44 w 144"/>
                <a:gd name="T5" fmla="*/ 48 h 48"/>
                <a:gd name="T6" fmla="*/ 0 w 144"/>
                <a:gd name="T7" fmla="*/ 21 h 48"/>
                <a:gd name="T8" fmla="*/ 1 w 144"/>
                <a:gd name="T9" fmla="*/ 17 h 48"/>
                <a:gd name="T10" fmla="*/ 5 w 144"/>
                <a:gd name="T11" fmla="*/ 16 h 48"/>
                <a:gd name="T12" fmla="*/ 11 w 144"/>
                <a:gd name="T13" fmla="*/ 17 h 48"/>
                <a:gd name="T14" fmla="*/ 40 w 144"/>
                <a:gd name="T15" fmla="*/ 6 h 48"/>
                <a:gd name="T16" fmla="*/ 41 w 144"/>
                <a:gd name="T17" fmla="*/ 5 h 48"/>
                <a:gd name="T18" fmla="*/ 56 w 144"/>
                <a:gd name="T19" fmla="*/ 0 h 48"/>
                <a:gd name="T20" fmla="*/ 72 w 144"/>
                <a:gd name="T21" fmla="*/ 6 h 48"/>
                <a:gd name="T22" fmla="*/ 88 w 144"/>
                <a:gd name="T23" fmla="*/ 0 h 48"/>
                <a:gd name="T24" fmla="*/ 103 w 144"/>
                <a:gd name="T25" fmla="*/ 5 h 48"/>
                <a:gd name="T26" fmla="*/ 104 w 144"/>
                <a:gd name="T27" fmla="*/ 6 h 48"/>
                <a:gd name="T28" fmla="*/ 133 w 144"/>
                <a:gd name="T29" fmla="*/ 17 h 48"/>
                <a:gd name="T30" fmla="*/ 139 w 144"/>
                <a:gd name="T31" fmla="*/ 16 h 48"/>
                <a:gd name="T32" fmla="*/ 143 w 144"/>
                <a:gd name="T33" fmla="*/ 17 h 48"/>
                <a:gd name="T34" fmla="*/ 144 w 144"/>
                <a:gd name="T35" fmla="*/ 21 h 48"/>
                <a:gd name="T36" fmla="*/ 100 w 144"/>
                <a:gd name="T37" fmla="*/ 48 h 48"/>
                <a:gd name="T38" fmla="*/ 72 w 144"/>
                <a:gd name="T39" fmla="*/ 32 h 48"/>
                <a:gd name="T40" fmla="*/ 72 w 144"/>
                <a:gd name="T41" fmla="*/ 32 h 48"/>
                <a:gd name="T42" fmla="*/ 75 w 144"/>
                <a:gd name="T43" fmla="*/ 34 h 48"/>
                <a:gd name="T44" fmla="*/ 100 w 144"/>
                <a:gd name="T45" fmla="*/ 40 h 48"/>
                <a:gd name="T46" fmla="*/ 134 w 144"/>
                <a:gd name="T47" fmla="*/ 25 h 48"/>
                <a:gd name="T48" fmla="*/ 133 w 144"/>
                <a:gd name="T49" fmla="*/ 25 h 48"/>
                <a:gd name="T50" fmla="*/ 99 w 144"/>
                <a:gd name="T51" fmla="*/ 12 h 48"/>
                <a:gd name="T52" fmla="*/ 99 w 144"/>
                <a:gd name="T53" fmla="*/ 12 h 48"/>
                <a:gd name="T54" fmla="*/ 88 w 144"/>
                <a:gd name="T55" fmla="*/ 8 h 48"/>
                <a:gd name="T56" fmla="*/ 75 w 144"/>
                <a:gd name="T57" fmla="*/ 14 h 48"/>
                <a:gd name="T58" fmla="*/ 69 w 144"/>
                <a:gd name="T59" fmla="*/ 14 h 48"/>
                <a:gd name="T60" fmla="*/ 56 w 144"/>
                <a:gd name="T61" fmla="*/ 8 h 48"/>
                <a:gd name="T62" fmla="*/ 45 w 144"/>
                <a:gd name="T63" fmla="*/ 12 h 48"/>
                <a:gd name="T64" fmla="*/ 45 w 144"/>
                <a:gd name="T65" fmla="*/ 12 h 48"/>
                <a:gd name="T66" fmla="*/ 11 w 144"/>
                <a:gd name="T67" fmla="*/ 25 h 48"/>
                <a:gd name="T68" fmla="*/ 10 w 144"/>
                <a:gd name="T69" fmla="*/ 25 h 48"/>
                <a:gd name="T70" fmla="*/ 44 w 144"/>
                <a:gd name="T71" fmla="*/ 40 h 48"/>
                <a:gd name="T72" fmla="*/ 69 w 144"/>
                <a:gd name="T73" fmla="*/ 34 h 48"/>
                <a:gd name="T74" fmla="*/ 72 w 144"/>
                <a:gd name="T75"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 h="48">
                  <a:moveTo>
                    <a:pt x="100" y="48"/>
                  </a:moveTo>
                  <a:cubicBezTo>
                    <a:pt x="94" y="48"/>
                    <a:pt x="79" y="46"/>
                    <a:pt x="72" y="41"/>
                  </a:cubicBezTo>
                  <a:cubicBezTo>
                    <a:pt x="65" y="46"/>
                    <a:pt x="50" y="48"/>
                    <a:pt x="44" y="48"/>
                  </a:cubicBezTo>
                  <a:cubicBezTo>
                    <a:pt x="7" y="48"/>
                    <a:pt x="0" y="21"/>
                    <a:pt x="0" y="21"/>
                  </a:cubicBezTo>
                  <a:cubicBezTo>
                    <a:pt x="0" y="20"/>
                    <a:pt x="0" y="18"/>
                    <a:pt x="1" y="17"/>
                  </a:cubicBezTo>
                  <a:cubicBezTo>
                    <a:pt x="2" y="16"/>
                    <a:pt x="3" y="16"/>
                    <a:pt x="5" y="16"/>
                  </a:cubicBezTo>
                  <a:cubicBezTo>
                    <a:pt x="5" y="16"/>
                    <a:pt x="7" y="17"/>
                    <a:pt x="11" y="17"/>
                  </a:cubicBezTo>
                  <a:cubicBezTo>
                    <a:pt x="19" y="17"/>
                    <a:pt x="31" y="15"/>
                    <a:pt x="40" y="6"/>
                  </a:cubicBezTo>
                  <a:cubicBezTo>
                    <a:pt x="40" y="5"/>
                    <a:pt x="40" y="5"/>
                    <a:pt x="41" y="5"/>
                  </a:cubicBezTo>
                  <a:cubicBezTo>
                    <a:pt x="45" y="2"/>
                    <a:pt x="50" y="0"/>
                    <a:pt x="56" y="0"/>
                  </a:cubicBezTo>
                  <a:cubicBezTo>
                    <a:pt x="62" y="0"/>
                    <a:pt x="68" y="2"/>
                    <a:pt x="72" y="6"/>
                  </a:cubicBezTo>
                  <a:cubicBezTo>
                    <a:pt x="76" y="2"/>
                    <a:pt x="82" y="0"/>
                    <a:pt x="88" y="0"/>
                  </a:cubicBezTo>
                  <a:cubicBezTo>
                    <a:pt x="94" y="0"/>
                    <a:pt x="99" y="2"/>
                    <a:pt x="103" y="5"/>
                  </a:cubicBezTo>
                  <a:cubicBezTo>
                    <a:pt x="104" y="5"/>
                    <a:pt x="104" y="5"/>
                    <a:pt x="104" y="6"/>
                  </a:cubicBezTo>
                  <a:cubicBezTo>
                    <a:pt x="113" y="15"/>
                    <a:pt x="125" y="17"/>
                    <a:pt x="133" y="17"/>
                  </a:cubicBezTo>
                  <a:cubicBezTo>
                    <a:pt x="137" y="17"/>
                    <a:pt x="139" y="16"/>
                    <a:pt x="139" y="16"/>
                  </a:cubicBezTo>
                  <a:cubicBezTo>
                    <a:pt x="141" y="16"/>
                    <a:pt x="142" y="16"/>
                    <a:pt x="143" y="17"/>
                  </a:cubicBezTo>
                  <a:cubicBezTo>
                    <a:pt x="144" y="18"/>
                    <a:pt x="144" y="20"/>
                    <a:pt x="144" y="21"/>
                  </a:cubicBezTo>
                  <a:cubicBezTo>
                    <a:pt x="144" y="21"/>
                    <a:pt x="137" y="48"/>
                    <a:pt x="100" y="48"/>
                  </a:cubicBezTo>
                  <a:close/>
                  <a:moveTo>
                    <a:pt x="72" y="32"/>
                  </a:moveTo>
                  <a:cubicBezTo>
                    <a:pt x="72" y="32"/>
                    <a:pt x="72" y="32"/>
                    <a:pt x="72" y="32"/>
                  </a:cubicBezTo>
                  <a:cubicBezTo>
                    <a:pt x="73" y="32"/>
                    <a:pt x="74" y="33"/>
                    <a:pt x="75" y="34"/>
                  </a:cubicBezTo>
                  <a:cubicBezTo>
                    <a:pt x="77" y="36"/>
                    <a:pt x="92" y="40"/>
                    <a:pt x="100" y="40"/>
                  </a:cubicBezTo>
                  <a:cubicBezTo>
                    <a:pt x="121" y="40"/>
                    <a:pt x="130" y="31"/>
                    <a:pt x="134" y="25"/>
                  </a:cubicBezTo>
                  <a:cubicBezTo>
                    <a:pt x="133" y="25"/>
                    <a:pt x="133" y="25"/>
                    <a:pt x="133" y="25"/>
                  </a:cubicBezTo>
                  <a:cubicBezTo>
                    <a:pt x="125" y="25"/>
                    <a:pt x="111" y="23"/>
                    <a:pt x="99" y="12"/>
                  </a:cubicBezTo>
                  <a:cubicBezTo>
                    <a:pt x="99" y="12"/>
                    <a:pt x="99" y="12"/>
                    <a:pt x="99" y="12"/>
                  </a:cubicBezTo>
                  <a:cubicBezTo>
                    <a:pt x="96" y="9"/>
                    <a:pt x="92" y="8"/>
                    <a:pt x="88" y="8"/>
                  </a:cubicBezTo>
                  <a:cubicBezTo>
                    <a:pt x="83" y="8"/>
                    <a:pt x="78" y="10"/>
                    <a:pt x="75" y="14"/>
                  </a:cubicBezTo>
                  <a:cubicBezTo>
                    <a:pt x="74" y="16"/>
                    <a:pt x="70" y="16"/>
                    <a:pt x="69" y="14"/>
                  </a:cubicBezTo>
                  <a:cubicBezTo>
                    <a:pt x="66" y="10"/>
                    <a:pt x="61" y="8"/>
                    <a:pt x="56" y="8"/>
                  </a:cubicBezTo>
                  <a:cubicBezTo>
                    <a:pt x="52" y="8"/>
                    <a:pt x="48" y="9"/>
                    <a:pt x="45" y="12"/>
                  </a:cubicBezTo>
                  <a:cubicBezTo>
                    <a:pt x="45" y="12"/>
                    <a:pt x="45" y="12"/>
                    <a:pt x="45" y="12"/>
                  </a:cubicBezTo>
                  <a:cubicBezTo>
                    <a:pt x="33" y="23"/>
                    <a:pt x="19" y="25"/>
                    <a:pt x="11" y="25"/>
                  </a:cubicBezTo>
                  <a:cubicBezTo>
                    <a:pt x="11" y="25"/>
                    <a:pt x="11" y="25"/>
                    <a:pt x="10" y="25"/>
                  </a:cubicBezTo>
                  <a:cubicBezTo>
                    <a:pt x="14" y="31"/>
                    <a:pt x="23" y="40"/>
                    <a:pt x="44" y="40"/>
                  </a:cubicBezTo>
                  <a:cubicBezTo>
                    <a:pt x="52" y="40"/>
                    <a:pt x="67" y="36"/>
                    <a:pt x="69" y="34"/>
                  </a:cubicBezTo>
                  <a:cubicBezTo>
                    <a:pt x="70" y="33"/>
                    <a:pt x="71" y="32"/>
                    <a:pt x="72" y="3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0" name="Freeform 302"/>
            <p:cNvSpPr/>
            <p:nvPr/>
          </p:nvSpPr>
          <p:spPr bwMode="auto">
            <a:xfrm>
              <a:off x="10529" y="5266"/>
              <a:ext cx="1135" cy="503"/>
            </a:xfrm>
            <a:custGeom>
              <a:avLst/>
              <a:gdLst>
                <a:gd name="T0" fmla="*/ 100 w 192"/>
                <a:gd name="T1" fmla="*/ 85 h 85"/>
                <a:gd name="T2" fmla="*/ 0 w 192"/>
                <a:gd name="T3" fmla="*/ 37 h 85"/>
                <a:gd name="T4" fmla="*/ 34 w 192"/>
                <a:gd name="T5" fmla="*/ 1 h 85"/>
                <a:gd name="T6" fmla="*/ 40 w 192"/>
                <a:gd name="T7" fmla="*/ 3 h 85"/>
                <a:gd name="T8" fmla="*/ 38 w 192"/>
                <a:gd name="T9" fmla="*/ 9 h 85"/>
                <a:gd name="T10" fmla="*/ 8 w 192"/>
                <a:gd name="T11" fmla="*/ 37 h 85"/>
                <a:gd name="T12" fmla="*/ 100 w 192"/>
                <a:gd name="T13" fmla="*/ 77 h 85"/>
                <a:gd name="T14" fmla="*/ 184 w 192"/>
                <a:gd name="T15" fmla="*/ 37 h 85"/>
                <a:gd name="T16" fmla="*/ 158 w 192"/>
                <a:gd name="T17" fmla="*/ 9 h 85"/>
                <a:gd name="T18" fmla="*/ 156 w 192"/>
                <a:gd name="T19" fmla="*/ 3 h 85"/>
                <a:gd name="T20" fmla="*/ 162 w 192"/>
                <a:gd name="T21" fmla="*/ 1 h 85"/>
                <a:gd name="T22" fmla="*/ 192 w 192"/>
                <a:gd name="T23" fmla="*/ 37 h 85"/>
                <a:gd name="T24" fmla="*/ 100 w 192"/>
                <a:gd name="T25"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85">
                  <a:moveTo>
                    <a:pt x="100" y="85"/>
                  </a:moveTo>
                  <a:cubicBezTo>
                    <a:pt x="45" y="85"/>
                    <a:pt x="0" y="63"/>
                    <a:pt x="0" y="37"/>
                  </a:cubicBezTo>
                  <a:cubicBezTo>
                    <a:pt x="0" y="23"/>
                    <a:pt x="12" y="11"/>
                    <a:pt x="34" y="1"/>
                  </a:cubicBezTo>
                  <a:cubicBezTo>
                    <a:pt x="37" y="0"/>
                    <a:pt x="39" y="1"/>
                    <a:pt x="40" y="3"/>
                  </a:cubicBezTo>
                  <a:cubicBezTo>
                    <a:pt x="41" y="6"/>
                    <a:pt x="40" y="8"/>
                    <a:pt x="38" y="9"/>
                  </a:cubicBezTo>
                  <a:cubicBezTo>
                    <a:pt x="24" y="14"/>
                    <a:pt x="8" y="24"/>
                    <a:pt x="8" y="37"/>
                  </a:cubicBezTo>
                  <a:cubicBezTo>
                    <a:pt x="8" y="58"/>
                    <a:pt x="51" y="77"/>
                    <a:pt x="100" y="77"/>
                  </a:cubicBezTo>
                  <a:cubicBezTo>
                    <a:pt x="147" y="77"/>
                    <a:pt x="184" y="59"/>
                    <a:pt x="184" y="37"/>
                  </a:cubicBezTo>
                  <a:cubicBezTo>
                    <a:pt x="184" y="25"/>
                    <a:pt x="176" y="16"/>
                    <a:pt x="158" y="9"/>
                  </a:cubicBezTo>
                  <a:cubicBezTo>
                    <a:pt x="156" y="8"/>
                    <a:pt x="155" y="6"/>
                    <a:pt x="156" y="3"/>
                  </a:cubicBezTo>
                  <a:cubicBezTo>
                    <a:pt x="157" y="1"/>
                    <a:pt x="159" y="0"/>
                    <a:pt x="162" y="1"/>
                  </a:cubicBezTo>
                  <a:cubicBezTo>
                    <a:pt x="182" y="10"/>
                    <a:pt x="192" y="21"/>
                    <a:pt x="192" y="37"/>
                  </a:cubicBezTo>
                  <a:cubicBezTo>
                    <a:pt x="192" y="64"/>
                    <a:pt x="152" y="85"/>
                    <a:pt x="100" y="8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1" name="Freeform 303"/>
            <p:cNvSpPr>
              <a:spLocks noEditPoints="1"/>
            </p:cNvSpPr>
            <p:nvPr/>
          </p:nvSpPr>
          <p:spPr bwMode="auto">
            <a:xfrm>
              <a:off x="10684" y="4989"/>
              <a:ext cx="850" cy="650"/>
            </a:xfrm>
            <a:custGeom>
              <a:avLst/>
              <a:gdLst>
                <a:gd name="T0" fmla="*/ 72 w 144"/>
                <a:gd name="T1" fmla="*/ 110 h 110"/>
                <a:gd name="T2" fmla="*/ 0 w 144"/>
                <a:gd name="T3" fmla="*/ 86 h 110"/>
                <a:gd name="T4" fmla="*/ 0 w 144"/>
                <a:gd name="T5" fmla="*/ 85 h 110"/>
                <a:gd name="T6" fmla="*/ 42 w 144"/>
                <a:gd name="T7" fmla="*/ 0 h 110"/>
                <a:gd name="T8" fmla="*/ 61 w 144"/>
                <a:gd name="T9" fmla="*/ 9 h 110"/>
                <a:gd name="T10" fmla="*/ 74 w 144"/>
                <a:gd name="T11" fmla="*/ 16 h 110"/>
                <a:gd name="T12" fmla="*/ 85 w 144"/>
                <a:gd name="T13" fmla="*/ 9 h 110"/>
                <a:gd name="T14" fmla="*/ 102 w 144"/>
                <a:gd name="T15" fmla="*/ 0 h 110"/>
                <a:gd name="T16" fmla="*/ 144 w 144"/>
                <a:gd name="T17" fmla="*/ 85 h 110"/>
                <a:gd name="T18" fmla="*/ 144 w 144"/>
                <a:gd name="T19" fmla="*/ 86 h 110"/>
                <a:gd name="T20" fmla="*/ 72 w 144"/>
                <a:gd name="T21" fmla="*/ 110 h 110"/>
                <a:gd name="T22" fmla="*/ 8 w 144"/>
                <a:gd name="T23" fmla="*/ 86 h 110"/>
                <a:gd name="T24" fmla="*/ 72 w 144"/>
                <a:gd name="T25" fmla="*/ 102 h 110"/>
                <a:gd name="T26" fmla="*/ 136 w 144"/>
                <a:gd name="T27" fmla="*/ 86 h 110"/>
                <a:gd name="T28" fmla="*/ 102 w 144"/>
                <a:gd name="T29" fmla="*/ 8 h 110"/>
                <a:gd name="T30" fmla="*/ 90 w 144"/>
                <a:gd name="T31" fmla="*/ 15 h 110"/>
                <a:gd name="T32" fmla="*/ 74 w 144"/>
                <a:gd name="T33" fmla="*/ 24 h 110"/>
                <a:gd name="T34" fmla="*/ 56 w 144"/>
                <a:gd name="T35" fmla="*/ 15 h 110"/>
                <a:gd name="T36" fmla="*/ 42 w 144"/>
                <a:gd name="T37" fmla="*/ 8 h 110"/>
                <a:gd name="T38" fmla="*/ 8 w 144"/>
                <a:gd name="T39" fmla="*/ 8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10">
                  <a:moveTo>
                    <a:pt x="72" y="110"/>
                  </a:moveTo>
                  <a:cubicBezTo>
                    <a:pt x="36" y="110"/>
                    <a:pt x="0" y="101"/>
                    <a:pt x="0" y="86"/>
                  </a:cubicBezTo>
                  <a:cubicBezTo>
                    <a:pt x="0" y="85"/>
                    <a:pt x="0" y="85"/>
                    <a:pt x="0" y="85"/>
                  </a:cubicBezTo>
                  <a:cubicBezTo>
                    <a:pt x="2" y="71"/>
                    <a:pt x="16" y="0"/>
                    <a:pt x="42" y="0"/>
                  </a:cubicBezTo>
                  <a:cubicBezTo>
                    <a:pt x="49" y="0"/>
                    <a:pt x="55" y="5"/>
                    <a:pt x="61" y="9"/>
                  </a:cubicBezTo>
                  <a:cubicBezTo>
                    <a:pt x="65" y="13"/>
                    <a:pt x="70" y="16"/>
                    <a:pt x="74" y="16"/>
                  </a:cubicBezTo>
                  <a:cubicBezTo>
                    <a:pt x="78" y="16"/>
                    <a:pt x="81" y="13"/>
                    <a:pt x="85" y="9"/>
                  </a:cubicBezTo>
                  <a:cubicBezTo>
                    <a:pt x="89" y="5"/>
                    <a:pt x="95" y="0"/>
                    <a:pt x="102" y="0"/>
                  </a:cubicBezTo>
                  <a:cubicBezTo>
                    <a:pt x="128" y="0"/>
                    <a:pt x="141" y="71"/>
                    <a:pt x="144" y="85"/>
                  </a:cubicBezTo>
                  <a:cubicBezTo>
                    <a:pt x="144" y="85"/>
                    <a:pt x="144" y="85"/>
                    <a:pt x="144" y="86"/>
                  </a:cubicBezTo>
                  <a:cubicBezTo>
                    <a:pt x="144" y="101"/>
                    <a:pt x="108" y="110"/>
                    <a:pt x="72" y="110"/>
                  </a:cubicBezTo>
                  <a:close/>
                  <a:moveTo>
                    <a:pt x="8" y="86"/>
                  </a:moveTo>
                  <a:cubicBezTo>
                    <a:pt x="8" y="92"/>
                    <a:pt x="30" y="102"/>
                    <a:pt x="72" y="102"/>
                  </a:cubicBezTo>
                  <a:cubicBezTo>
                    <a:pt x="113" y="102"/>
                    <a:pt x="135" y="92"/>
                    <a:pt x="136" y="86"/>
                  </a:cubicBezTo>
                  <a:cubicBezTo>
                    <a:pt x="130" y="53"/>
                    <a:pt x="116" y="8"/>
                    <a:pt x="102" y="8"/>
                  </a:cubicBezTo>
                  <a:cubicBezTo>
                    <a:pt x="98" y="8"/>
                    <a:pt x="94" y="11"/>
                    <a:pt x="90" y="15"/>
                  </a:cubicBezTo>
                  <a:cubicBezTo>
                    <a:pt x="86" y="19"/>
                    <a:pt x="81" y="24"/>
                    <a:pt x="74" y="24"/>
                  </a:cubicBezTo>
                  <a:cubicBezTo>
                    <a:pt x="67" y="24"/>
                    <a:pt x="61" y="20"/>
                    <a:pt x="56" y="15"/>
                  </a:cubicBezTo>
                  <a:cubicBezTo>
                    <a:pt x="51" y="12"/>
                    <a:pt x="46" y="8"/>
                    <a:pt x="42" y="8"/>
                  </a:cubicBezTo>
                  <a:cubicBezTo>
                    <a:pt x="28" y="8"/>
                    <a:pt x="13" y="53"/>
                    <a:pt x="8" y="8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72" name="组合 371"/>
          <p:cNvGrpSpPr/>
          <p:nvPr/>
        </p:nvGrpSpPr>
        <p:grpSpPr>
          <a:xfrm>
            <a:off x="5538470" y="3642360"/>
            <a:ext cx="324485" cy="370840"/>
            <a:chOff x="8332" y="4989"/>
            <a:chExt cx="992" cy="1134"/>
          </a:xfrm>
        </p:grpSpPr>
        <p:sp>
          <p:nvSpPr>
            <p:cNvPr id="373" name="Freeform 304"/>
            <p:cNvSpPr>
              <a:spLocks noEditPoints="1"/>
            </p:cNvSpPr>
            <p:nvPr/>
          </p:nvSpPr>
          <p:spPr bwMode="auto">
            <a:xfrm>
              <a:off x="8379" y="4989"/>
              <a:ext cx="425" cy="425"/>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1"/>
                    <a:pt x="21" y="64"/>
                    <a:pt x="36" y="64"/>
                  </a:cubicBezTo>
                  <a:cubicBezTo>
                    <a:pt x="51" y="64"/>
                    <a:pt x="64" y="51"/>
                    <a:pt x="64" y="36"/>
                  </a:cubicBezTo>
                  <a:cubicBezTo>
                    <a:pt x="64" y="21"/>
                    <a:pt x="51" y="8"/>
                    <a:pt x="36"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4" name="Freeform 305"/>
            <p:cNvSpPr>
              <a:spLocks noEditPoints="1"/>
            </p:cNvSpPr>
            <p:nvPr/>
          </p:nvSpPr>
          <p:spPr bwMode="auto">
            <a:xfrm>
              <a:off x="8852" y="4989"/>
              <a:ext cx="425" cy="425"/>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8 h 72"/>
                <a:gd name="T12" fmla="*/ 8 w 72"/>
                <a:gd name="T13" fmla="*/ 36 h 72"/>
                <a:gd name="T14" fmla="*/ 36 w 72"/>
                <a:gd name="T15" fmla="*/ 64 h 72"/>
                <a:gd name="T16" fmla="*/ 64 w 72"/>
                <a:gd name="T17" fmla="*/ 36 h 72"/>
                <a:gd name="T18" fmla="*/ 36 w 72"/>
                <a:gd name="T19"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8"/>
                  </a:moveTo>
                  <a:cubicBezTo>
                    <a:pt x="21" y="8"/>
                    <a:pt x="8" y="21"/>
                    <a:pt x="8" y="36"/>
                  </a:cubicBezTo>
                  <a:cubicBezTo>
                    <a:pt x="8" y="51"/>
                    <a:pt x="21" y="64"/>
                    <a:pt x="36" y="64"/>
                  </a:cubicBezTo>
                  <a:cubicBezTo>
                    <a:pt x="51" y="64"/>
                    <a:pt x="64" y="51"/>
                    <a:pt x="64" y="36"/>
                  </a:cubicBezTo>
                  <a:cubicBezTo>
                    <a:pt x="64" y="21"/>
                    <a:pt x="51" y="8"/>
                    <a:pt x="36"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5" name="Freeform 306"/>
            <p:cNvSpPr/>
            <p:nvPr/>
          </p:nvSpPr>
          <p:spPr bwMode="auto">
            <a:xfrm>
              <a:off x="8757" y="5176"/>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6" name="Freeform 307"/>
            <p:cNvSpPr>
              <a:spLocks noEditPoints="1"/>
            </p:cNvSpPr>
            <p:nvPr/>
          </p:nvSpPr>
          <p:spPr bwMode="auto">
            <a:xfrm>
              <a:off x="8402" y="5461"/>
              <a:ext cx="853" cy="330"/>
            </a:xfrm>
            <a:custGeom>
              <a:avLst/>
              <a:gdLst>
                <a:gd name="T0" fmla="*/ 43 w 144"/>
                <a:gd name="T1" fmla="*/ 56 h 56"/>
                <a:gd name="T2" fmla="*/ 43 w 144"/>
                <a:gd name="T3" fmla="*/ 56 h 56"/>
                <a:gd name="T4" fmla="*/ 0 w 144"/>
                <a:gd name="T5" fmla="*/ 22 h 56"/>
                <a:gd name="T6" fmla="*/ 1 w 144"/>
                <a:gd name="T7" fmla="*/ 18 h 56"/>
                <a:gd name="T8" fmla="*/ 5 w 144"/>
                <a:gd name="T9" fmla="*/ 16 h 56"/>
                <a:gd name="T10" fmla="*/ 12 w 144"/>
                <a:gd name="T11" fmla="*/ 17 h 56"/>
                <a:gd name="T12" fmla="*/ 43 w 144"/>
                <a:gd name="T13" fmla="*/ 5 h 56"/>
                <a:gd name="T14" fmla="*/ 44 w 144"/>
                <a:gd name="T15" fmla="*/ 5 h 56"/>
                <a:gd name="T16" fmla="*/ 59 w 144"/>
                <a:gd name="T17" fmla="*/ 0 h 56"/>
                <a:gd name="T18" fmla="*/ 60 w 144"/>
                <a:gd name="T19" fmla="*/ 0 h 56"/>
                <a:gd name="T20" fmla="*/ 72 w 144"/>
                <a:gd name="T21" fmla="*/ 6 h 56"/>
                <a:gd name="T22" fmla="*/ 84 w 144"/>
                <a:gd name="T23" fmla="*/ 0 h 56"/>
                <a:gd name="T24" fmla="*/ 85 w 144"/>
                <a:gd name="T25" fmla="*/ 0 h 56"/>
                <a:gd name="T26" fmla="*/ 100 w 144"/>
                <a:gd name="T27" fmla="*/ 5 h 56"/>
                <a:gd name="T28" fmla="*/ 101 w 144"/>
                <a:gd name="T29" fmla="*/ 5 h 56"/>
                <a:gd name="T30" fmla="*/ 132 w 144"/>
                <a:gd name="T31" fmla="*/ 17 h 56"/>
                <a:gd name="T32" fmla="*/ 139 w 144"/>
                <a:gd name="T33" fmla="*/ 16 h 56"/>
                <a:gd name="T34" fmla="*/ 143 w 144"/>
                <a:gd name="T35" fmla="*/ 18 h 56"/>
                <a:gd name="T36" fmla="*/ 144 w 144"/>
                <a:gd name="T37" fmla="*/ 21 h 56"/>
                <a:gd name="T38" fmla="*/ 101 w 144"/>
                <a:gd name="T39" fmla="*/ 56 h 56"/>
                <a:gd name="T40" fmla="*/ 82 w 144"/>
                <a:gd name="T41" fmla="*/ 52 h 56"/>
                <a:gd name="T42" fmla="*/ 72 w 144"/>
                <a:gd name="T43" fmla="*/ 44 h 56"/>
                <a:gd name="T44" fmla="*/ 62 w 144"/>
                <a:gd name="T45" fmla="*/ 52 h 56"/>
                <a:gd name="T46" fmla="*/ 43 w 144"/>
                <a:gd name="T47" fmla="*/ 56 h 56"/>
                <a:gd name="T48" fmla="*/ 11 w 144"/>
                <a:gd name="T49" fmla="*/ 25 h 56"/>
                <a:gd name="T50" fmla="*/ 43 w 144"/>
                <a:gd name="T51" fmla="*/ 48 h 56"/>
                <a:gd name="T52" fmla="*/ 43 w 144"/>
                <a:gd name="T53" fmla="*/ 48 h 56"/>
                <a:gd name="T54" fmla="*/ 58 w 144"/>
                <a:gd name="T55" fmla="*/ 44 h 56"/>
                <a:gd name="T56" fmla="*/ 68 w 144"/>
                <a:gd name="T57" fmla="*/ 36 h 56"/>
                <a:gd name="T58" fmla="*/ 68 w 144"/>
                <a:gd name="T59" fmla="*/ 35 h 56"/>
                <a:gd name="T60" fmla="*/ 72 w 144"/>
                <a:gd name="T61" fmla="*/ 32 h 56"/>
                <a:gd name="T62" fmla="*/ 76 w 144"/>
                <a:gd name="T63" fmla="*/ 36 h 56"/>
                <a:gd name="T64" fmla="*/ 86 w 144"/>
                <a:gd name="T65" fmla="*/ 44 h 56"/>
                <a:gd name="T66" fmla="*/ 101 w 144"/>
                <a:gd name="T67" fmla="*/ 48 h 56"/>
                <a:gd name="T68" fmla="*/ 133 w 144"/>
                <a:gd name="T69" fmla="*/ 25 h 56"/>
                <a:gd name="T70" fmla="*/ 132 w 144"/>
                <a:gd name="T71" fmla="*/ 25 h 56"/>
                <a:gd name="T72" fmla="*/ 96 w 144"/>
                <a:gd name="T73" fmla="*/ 12 h 56"/>
                <a:gd name="T74" fmla="*/ 95 w 144"/>
                <a:gd name="T75" fmla="*/ 11 h 56"/>
                <a:gd name="T76" fmla="*/ 85 w 144"/>
                <a:gd name="T77" fmla="*/ 8 h 56"/>
                <a:gd name="T78" fmla="*/ 84 w 144"/>
                <a:gd name="T79" fmla="*/ 8 h 56"/>
                <a:gd name="T80" fmla="*/ 75 w 144"/>
                <a:gd name="T81" fmla="*/ 14 h 56"/>
                <a:gd name="T82" fmla="*/ 69 w 144"/>
                <a:gd name="T83" fmla="*/ 14 h 56"/>
                <a:gd name="T84" fmla="*/ 60 w 144"/>
                <a:gd name="T85" fmla="*/ 8 h 56"/>
                <a:gd name="T86" fmla="*/ 59 w 144"/>
                <a:gd name="T87" fmla="*/ 8 h 56"/>
                <a:gd name="T88" fmla="*/ 49 w 144"/>
                <a:gd name="T89" fmla="*/ 11 h 56"/>
                <a:gd name="T90" fmla="*/ 48 w 144"/>
                <a:gd name="T91" fmla="*/ 12 h 56"/>
                <a:gd name="T92" fmla="*/ 11 w 144"/>
                <a:gd name="T93"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4" h="56">
                  <a:moveTo>
                    <a:pt x="43" y="56"/>
                  </a:moveTo>
                  <a:cubicBezTo>
                    <a:pt x="43" y="56"/>
                    <a:pt x="43" y="56"/>
                    <a:pt x="43" y="56"/>
                  </a:cubicBezTo>
                  <a:cubicBezTo>
                    <a:pt x="14" y="56"/>
                    <a:pt x="1" y="23"/>
                    <a:pt x="0" y="22"/>
                  </a:cubicBezTo>
                  <a:cubicBezTo>
                    <a:pt x="0" y="20"/>
                    <a:pt x="0" y="19"/>
                    <a:pt x="1" y="18"/>
                  </a:cubicBezTo>
                  <a:cubicBezTo>
                    <a:pt x="2" y="16"/>
                    <a:pt x="3" y="16"/>
                    <a:pt x="5" y="16"/>
                  </a:cubicBezTo>
                  <a:cubicBezTo>
                    <a:pt x="5" y="16"/>
                    <a:pt x="8" y="17"/>
                    <a:pt x="12" y="17"/>
                  </a:cubicBezTo>
                  <a:cubicBezTo>
                    <a:pt x="19" y="17"/>
                    <a:pt x="34" y="15"/>
                    <a:pt x="43" y="5"/>
                  </a:cubicBezTo>
                  <a:cubicBezTo>
                    <a:pt x="43" y="5"/>
                    <a:pt x="44" y="5"/>
                    <a:pt x="44" y="5"/>
                  </a:cubicBezTo>
                  <a:cubicBezTo>
                    <a:pt x="48" y="2"/>
                    <a:pt x="51" y="0"/>
                    <a:pt x="59" y="0"/>
                  </a:cubicBezTo>
                  <a:cubicBezTo>
                    <a:pt x="60" y="0"/>
                    <a:pt x="60" y="0"/>
                    <a:pt x="60" y="0"/>
                  </a:cubicBezTo>
                  <a:cubicBezTo>
                    <a:pt x="64" y="0"/>
                    <a:pt x="68" y="2"/>
                    <a:pt x="72" y="6"/>
                  </a:cubicBezTo>
                  <a:cubicBezTo>
                    <a:pt x="76" y="2"/>
                    <a:pt x="80" y="0"/>
                    <a:pt x="84" y="0"/>
                  </a:cubicBezTo>
                  <a:cubicBezTo>
                    <a:pt x="85" y="0"/>
                    <a:pt x="85" y="0"/>
                    <a:pt x="85" y="0"/>
                  </a:cubicBezTo>
                  <a:cubicBezTo>
                    <a:pt x="93" y="0"/>
                    <a:pt x="96" y="2"/>
                    <a:pt x="100" y="5"/>
                  </a:cubicBezTo>
                  <a:cubicBezTo>
                    <a:pt x="100" y="5"/>
                    <a:pt x="101" y="5"/>
                    <a:pt x="101" y="5"/>
                  </a:cubicBezTo>
                  <a:cubicBezTo>
                    <a:pt x="111" y="15"/>
                    <a:pt x="125" y="17"/>
                    <a:pt x="132" y="17"/>
                  </a:cubicBezTo>
                  <a:cubicBezTo>
                    <a:pt x="136" y="17"/>
                    <a:pt x="139" y="16"/>
                    <a:pt x="139" y="16"/>
                  </a:cubicBezTo>
                  <a:cubicBezTo>
                    <a:pt x="141" y="16"/>
                    <a:pt x="142" y="16"/>
                    <a:pt x="143" y="18"/>
                  </a:cubicBezTo>
                  <a:cubicBezTo>
                    <a:pt x="144" y="19"/>
                    <a:pt x="144" y="20"/>
                    <a:pt x="144" y="21"/>
                  </a:cubicBezTo>
                  <a:cubicBezTo>
                    <a:pt x="143" y="23"/>
                    <a:pt x="130" y="56"/>
                    <a:pt x="101" y="56"/>
                  </a:cubicBezTo>
                  <a:cubicBezTo>
                    <a:pt x="95" y="56"/>
                    <a:pt x="89" y="54"/>
                    <a:pt x="82" y="52"/>
                  </a:cubicBezTo>
                  <a:cubicBezTo>
                    <a:pt x="80" y="51"/>
                    <a:pt x="76" y="48"/>
                    <a:pt x="72" y="44"/>
                  </a:cubicBezTo>
                  <a:cubicBezTo>
                    <a:pt x="68" y="48"/>
                    <a:pt x="64" y="51"/>
                    <a:pt x="62" y="52"/>
                  </a:cubicBezTo>
                  <a:cubicBezTo>
                    <a:pt x="55" y="54"/>
                    <a:pt x="49" y="56"/>
                    <a:pt x="43" y="56"/>
                  </a:cubicBezTo>
                  <a:close/>
                  <a:moveTo>
                    <a:pt x="11" y="25"/>
                  </a:moveTo>
                  <a:cubicBezTo>
                    <a:pt x="15" y="33"/>
                    <a:pt x="26" y="48"/>
                    <a:pt x="43" y="48"/>
                  </a:cubicBezTo>
                  <a:cubicBezTo>
                    <a:pt x="43" y="48"/>
                    <a:pt x="43" y="48"/>
                    <a:pt x="43" y="48"/>
                  </a:cubicBezTo>
                  <a:cubicBezTo>
                    <a:pt x="48" y="48"/>
                    <a:pt x="53" y="46"/>
                    <a:pt x="58" y="44"/>
                  </a:cubicBezTo>
                  <a:cubicBezTo>
                    <a:pt x="61" y="43"/>
                    <a:pt x="67" y="38"/>
                    <a:pt x="68" y="36"/>
                  </a:cubicBezTo>
                  <a:cubicBezTo>
                    <a:pt x="68" y="36"/>
                    <a:pt x="68" y="35"/>
                    <a:pt x="68" y="35"/>
                  </a:cubicBezTo>
                  <a:cubicBezTo>
                    <a:pt x="68" y="33"/>
                    <a:pt x="70" y="32"/>
                    <a:pt x="72" y="32"/>
                  </a:cubicBezTo>
                  <a:cubicBezTo>
                    <a:pt x="74" y="32"/>
                    <a:pt x="76" y="34"/>
                    <a:pt x="76" y="36"/>
                  </a:cubicBezTo>
                  <a:cubicBezTo>
                    <a:pt x="77" y="38"/>
                    <a:pt x="83" y="43"/>
                    <a:pt x="86" y="44"/>
                  </a:cubicBezTo>
                  <a:cubicBezTo>
                    <a:pt x="91" y="46"/>
                    <a:pt x="96" y="48"/>
                    <a:pt x="101" y="48"/>
                  </a:cubicBezTo>
                  <a:cubicBezTo>
                    <a:pt x="118" y="48"/>
                    <a:pt x="129" y="33"/>
                    <a:pt x="133" y="25"/>
                  </a:cubicBezTo>
                  <a:cubicBezTo>
                    <a:pt x="133" y="25"/>
                    <a:pt x="133" y="25"/>
                    <a:pt x="132" y="25"/>
                  </a:cubicBezTo>
                  <a:cubicBezTo>
                    <a:pt x="124" y="25"/>
                    <a:pt x="108" y="23"/>
                    <a:pt x="96" y="12"/>
                  </a:cubicBezTo>
                  <a:cubicBezTo>
                    <a:pt x="96" y="12"/>
                    <a:pt x="96" y="12"/>
                    <a:pt x="95" y="11"/>
                  </a:cubicBezTo>
                  <a:cubicBezTo>
                    <a:pt x="93" y="9"/>
                    <a:pt x="91" y="8"/>
                    <a:pt x="85" y="8"/>
                  </a:cubicBezTo>
                  <a:cubicBezTo>
                    <a:pt x="84" y="8"/>
                    <a:pt x="84" y="8"/>
                    <a:pt x="84" y="8"/>
                  </a:cubicBezTo>
                  <a:cubicBezTo>
                    <a:pt x="81" y="8"/>
                    <a:pt x="78" y="10"/>
                    <a:pt x="75" y="14"/>
                  </a:cubicBezTo>
                  <a:cubicBezTo>
                    <a:pt x="74" y="16"/>
                    <a:pt x="70" y="16"/>
                    <a:pt x="69" y="14"/>
                  </a:cubicBezTo>
                  <a:cubicBezTo>
                    <a:pt x="66" y="10"/>
                    <a:pt x="63" y="8"/>
                    <a:pt x="60" y="8"/>
                  </a:cubicBezTo>
                  <a:cubicBezTo>
                    <a:pt x="59" y="8"/>
                    <a:pt x="59" y="8"/>
                    <a:pt x="59" y="8"/>
                  </a:cubicBezTo>
                  <a:cubicBezTo>
                    <a:pt x="53" y="8"/>
                    <a:pt x="51" y="9"/>
                    <a:pt x="49" y="11"/>
                  </a:cubicBezTo>
                  <a:cubicBezTo>
                    <a:pt x="48" y="12"/>
                    <a:pt x="48" y="12"/>
                    <a:pt x="48" y="12"/>
                  </a:cubicBezTo>
                  <a:cubicBezTo>
                    <a:pt x="36" y="23"/>
                    <a:pt x="19" y="25"/>
                    <a:pt x="11" y="2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7" name="Freeform 308"/>
            <p:cNvSpPr/>
            <p:nvPr/>
          </p:nvSpPr>
          <p:spPr bwMode="auto">
            <a:xfrm>
              <a:off x="8332" y="5509"/>
              <a:ext cx="993" cy="615"/>
            </a:xfrm>
            <a:custGeom>
              <a:avLst/>
              <a:gdLst>
                <a:gd name="T0" fmla="*/ 84 w 168"/>
                <a:gd name="T1" fmla="*/ 104 h 104"/>
                <a:gd name="T2" fmla="*/ 10 w 168"/>
                <a:gd name="T3" fmla="*/ 64 h 104"/>
                <a:gd name="T4" fmla="*/ 9 w 168"/>
                <a:gd name="T5" fmla="*/ 63 h 104"/>
                <a:gd name="T6" fmla="*/ 0 w 168"/>
                <a:gd name="T7" fmla="*/ 4 h 104"/>
                <a:gd name="T8" fmla="*/ 0 w 168"/>
                <a:gd name="T9" fmla="*/ 4 h 104"/>
                <a:gd name="T10" fmla="*/ 4 w 168"/>
                <a:gd name="T11" fmla="*/ 0 h 104"/>
                <a:gd name="T12" fmla="*/ 4 w 168"/>
                <a:gd name="T13" fmla="*/ 0 h 104"/>
                <a:gd name="T14" fmla="*/ 8 w 168"/>
                <a:gd name="T15" fmla="*/ 4 h 104"/>
                <a:gd name="T16" fmla="*/ 17 w 168"/>
                <a:gd name="T17" fmla="*/ 8 h 104"/>
                <a:gd name="T18" fmla="*/ 15 w 168"/>
                <a:gd name="T19" fmla="*/ 16 h 104"/>
                <a:gd name="T20" fmla="*/ 8 w 168"/>
                <a:gd name="T21" fmla="*/ 14 h 104"/>
                <a:gd name="T22" fmla="*/ 15 w 168"/>
                <a:gd name="T23" fmla="*/ 57 h 104"/>
                <a:gd name="T24" fmla="*/ 16 w 168"/>
                <a:gd name="T25" fmla="*/ 58 h 104"/>
                <a:gd name="T26" fmla="*/ 84 w 168"/>
                <a:gd name="T27" fmla="*/ 96 h 104"/>
                <a:gd name="T28" fmla="*/ 152 w 168"/>
                <a:gd name="T29" fmla="*/ 58 h 104"/>
                <a:gd name="T30" fmla="*/ 153 w 168"/>
                <a:gd name="T31" fmla="*/ 57 h 104"/>
                <a:gd name="T32" fmla="*/ 160 w 168"/>
                <a:gd name="T33" fmla="*/ 14 h 104"/>
                <a:gd name="T34" fmla="*/ 153 w 168"/>
                <a:gd name="T35" fmla="*/ 16 h 104"/>
                <a:gd name="T36" fmla="*/ 151 w 168"/>
                <a:gd name="T37" fmla="*/ 8 h 104"/>
                <a:gd name="T38" fmla="*/ 160 w 168"/>
                <a:gd name="T39" fmla="*/ 4 h 104"/>
                <a:gd name="T40" fmla="*/ 164 w 168"/>
                <a:gd name="T41" fmla="*/ 0 h 104"/>
                <a:gd name="T42" fmla="*/ 164 w 168"/>
                <a:gd name="T43" fmla="*/ 0 h 104"/>
                <a:gd name="T44" fmla="*/ 168 w 168"/>
                <a:gd name="T45" fmla="*/ 4 h 104"/>
                <a:gd name="T46" fmla="*/ 168 w 168"/>
                <a:gd name="T47" fmla="*/ 4 h 104"/>
                <a:gd name="T48" fmla="*/ 159 w 168"/>
                <a:gd name="T49" fmla="*/ 63 h 104"/>
                <a:gd name="T50" fmla="*/ 158 w 168"/>
                <a:gd name="T51" fmla="*/ 64 h 104"/>
                <a:gd name="T52" fmla="*/ 84 w 168"/>
                <a:gd name="T5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 h="104">
                  <a:moveTo>
                    <a:pt x="84" y="104"/>
                  </a:moveTo>
                  <a:cubicBezTo>
                    <a:pt x="58" y="104"/>
                    <a:pt x="33" y="90"/>
                    <a:pt x="10" y="64"/>
                  </a:cubicBezTo>
                  <a:cubicBezTo>
                    <a:pt x="9" y="63"/>
                    <a:pt x="9" y="63"/>
                    <a:pt x="9" y="63"/>
                  </a:cubicBezTo>
                  <a:cubicBezTo>
                    <a:pt x="2" y="55"/>
                    <a:pt x="0" y="16"/>
                    <a:pt x="0" y="4"/>
                  </a:cubicBezTo>
                  <a:cubicBezTo>
                    <a:pt x="0" y="4"/>
                    <a:pt x="0" y="4"/>
                    <a:pt x="0" y="4"/>
                  </a:cubicBezTo>
                  <a:cubicBezTo>
                    <a:pt x="0" y="2"/>
                    <a:pt x="2" y="0"/>
                    <a:pt x="4" y="0"/>
                  </a:cubicBezTo>
                  <a:cubicBezTo>
                    <a:pt x="4" y="0"/>
                    <a:pt x="4" y="0"/>
                    <a:pt x="4" y="0"/>
                  </a:cubicBezTo>
                  <a:cubicBezTo>
                    <a:pt x="6" y="0"/>
                    <a:pt x="8" y="2"/>
                    <a:pt x="8" y="4"/>
                  </a:cubicBezTo>
                  <a:cubicBezTo>
                    <a:pt x="8" y="4"/>
                    <a:pt x="10" y="7"/>
                    <a:pt x="17" y="8"/>
                  </a:cubicBezTo>
                  <a:cubicBezTo>
                    <a:pt x="15" y="16"/>
                    <a:pt x="15" y="16"/>
                    <a:pt x="15" y="16"/>
                  </a:cubicBezTo>
                  <a:cubicBezTo>
                    <a:pt x="12" y="15"/>
                    <a:pt x="10" y="14"/>
                    <a:pt x="8" y="14"/>
                  </a:cubicBezTo>
                  <a:cubicBezTo>
                    <a:pt x="10" y="34"/>
                    <a:pt x="12" y="54"/>
                    <a:pt x="15" y="57"/>
                  </a:cubicBezTo>
                  <a:cubicBezTo>
                    <a:pt x="16" y="58"/>
                    <a:pt x="16" y="58"/>
                    <a:pt x="16" y="58"/>
                  </a:cubicBezTo>
                  <a:cubicBezTo>
                    <a:pt x="37" y="83"/>
                    <a:pt x="60" y="96"/>
                    <a:pt x="84" y="96"/>
                  </a:cubicBezTo>
                  <a:cubicBezTo>
                    <a:pt x="108" y="96"/>
                    <a:pt x="131" y="83"/>
                    <a:pt x="152" y="58"/>
                  </a:cubicBezTo>
                  <a:cubicBezTo>
                    <a:pt x="153" y="57"/>
                    <a:pt x="153" y="57"/>
                    <a:pt x="153" y="57"/>
                  </a:cubicBezTo>
                  <a:cubicBezTo>
                    <a:pt x="156" y="54"/>
                    <a:pt x="158" y="34"/>
                    <a:pt x="160" y="14"/>
                  </a:cubicBezTo>
                  <a:cubicBezTo>
                    <a:pt x="158" y="14"/>
                    <a:pt x="156" y="15"/>
                    <a:pt x="153" y="16"/>
                  </a:cubicBezTo>
                  <a:cubicBezTo>
                    <a:pt x="151" y="8"/>
                    <a:pt x="151" y="8"/>
                    <a:pt x="151" y="8"/>
                  </a:cubicBezTo>
                  <a:cubicBezTo>
                    <a:pt x="158" y="7"/>
                    <a:pt x="160" y="4"/>
                    <a:pt x="160" y="4"/>
                  </a:cubicBezTo>
                  <a:cubicBezTo>
                    <a:pt x="160" y="2"/>
                    <a:pt x="162" y="0"/>
                    <a:pt x="164" y="0"/>
                  </a:cubicBezTo>
                  <a:cubicBezTo>
                    <a:pt x="164" y="0"/>
                    <a:pt x="164" y="0"/>
                    <a:pt x="164" y="0"/>
                  </a:cubicBezTo>
                  <a:cubicBezTo>
                    <a:pt x="166" y="0"/>
                    <a:pt x="168" y="2"/>
                    <a:pt x="168" y="4"/>
                  </a:cubicBezTo>
                  <a:cubicBezTo>
                    <a:pt x="168" y="4"/>
                    <a:pt x="168" y="4"/>
                    <a:pt x="168" y="4"/>
                  </a:cubicBezTo>
                  <a:cubicBezTo>
                    <a:pt x="168" y="16"/>
                    <a:pt x="166" y="55"/>
                    <a:pt x="159" y="63"/>
                  </a:cubicBezTo>
                  <a:cubicBezTo>
                    <a:pt x="158" y="64"/>
                    <a:pt x="158" y="64"/>
                    <a:pt x="158" y="64"/>
                  </a:cubicBezTo>
                  <a:cubicBezTo>
                    <a:pt x="135" y="90"/>
                    <a:pt x="110" y="104"/>
                    <a:pt x="84" y="10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8" name="Freeform 309"/>
            <p:cNvSpPr/>
            <p:nvPr/>
          </p:nvSpPr>
          <p:spPr bwMode="auto">
            <a:xfrm>
              <a:off x="8687" y="5839"/>
              <a:ext cx="308" cy="95"/>
            </a:xfrm>
            <a:custGeom>
              <a:avLst/>
              <a:gdLst>
                <a:gd name="T0" fmla="*/ 48 w 52"/>
                <a:gd name="T1" fmla="*/ 16 h 16"/>
                <a:gd name="T2" fmla="*/ 45 w 52"/>
                <a:gd name="T3" fmla="*/ 15 h 16"/>
                <a:gd name="T4" fmla="*/ 38 w 52"/>
                <a:gd name="T5" fmla="*/ 8 h 16"/>
                <a:gd name="T6" fmla="*/ 14 w 52"/>
                <a:gd name="T7" fmla="*/ 8 h 16"/>
                <a:gd name="T8" fmla="*/ 7 w 52"/>
                <a:gd name="T9" fmla="*/ 15 h 16"/>
                <a:gd name="T10" fmla="*/ 1 w 52"/>
                <a:gd name="T11" fmla="*/ 15 h 16"/>
                <a:gd name="T12" fmla="*/ 1 w 52"/>
                <a:gd name="T13" fmla="*/ 9 h 16"/>
                <a:gd name="T14" fmla="*/ 9 w 52"/>
                <a:gd name="T15" fmla="*/ 1 h 16"/>
                <a:gd name="T16" fmla="*/ 12 w 52"/>
                <a:gd name="T17" fmla="*/ 0 h 16"/>
                <a:gd name="T18" fmla="*/ 40 w 52"/>
                <a:gd name="T19" fmla="*/ 0 h 16"/>
                <a:gd name="T20" fmla="*/ 43 w 52"/>
                <a:gd name="T21" fmla="*/ 1 h 16"/>
                <a:gd name="T22" fmla="*/ 51 w 52"/>
                <a:gd name="T23" fmla="*/ 9 h 16"/>
                <a:gd name="T24" fmla="*/ 51 w 52"/>
                <a:gd name="T25" fmla="*/ 15 h 16"/>
                <a:gd name="T26" fmla="*/ 48 w 52"/>
                <a:gd name="T2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16">
                  <a:moveTo>
                    <a:pt x="48" y="16"/>
                  </a:moveTo>
                  <a:cubicBezTo>
                    <a:pt x="47" y="16"/>
                    <a:pt x="46" y="16"/>
                    <a:pt x="45" y="15"/>
                  </a:cubicBezTo>
                  <a:cubicBezTo>
                    <a:pt x="38" y="8"/>
                    <a:pt x="38" y="8"/>
                    <a:pt x="38" y="8"/>
                  </a:cubicBezTo>
                  <a:cubicBezTo>
                    <a:pt x="14" y="8"/>
                    <a:pt x="14" y="8"/>
                    <a:pt x="14" y="8"/>
                  </a:cubicBezTo>
                  <a:cubicBezTo>
                    <a:pt x="7" y="15"/>
                    <a:pt x="7" y="15"/>
                    <a:pt x="7" y="15"/>
                  </a:cubicBezTo>
                  <a:cubicBezTo>
                    <a:pt x="5" y="16"/>
                    <a:pt x="3" y="16"/>
                    <a:pt x="1" y="15"/>
                  </a:cubicBezTo>
                  <a:cubicBezTo>
                    <a:pt x="0" y="13"/>
                    <a:pt x="0" y="11"/>
                    <a:pt x="1" y="9"/>
                  </a:cubicBezTo>
                  <a:cubicBezTo>
                    <a:pt x="9" y="1"/>
                    <a:pt x="9" y="1"/>
                    <a:pt x="9" y="1"/>
                  </a:cubicBezTo>
                  <a:cubicBezTo>
                    <a:pt x="10" y="0"/>
                    <a:pt x="11" y="0"/>
                    <a:pt x="12" y="0"/>
                  </a:cubicBezTo>
                  <a:cubicBezTo>
                    <a:pt x="40" y="0"/>
                    <a:pt x="40" y="0"/>
                    <a:pt x="40" y="0"/>
                  </a:cubicBezTo>
                  <a:cubicBezTo>
                    <a:pt x="41" y="0"/>
                    <a:pt x="42" y="0"/>
                    <a:pt x="43" y="1"/>
                  </a:cubicBezTo>
                  <a:cubicBezTo>
                    <a:pt x="51" y="9"/>
                    <a:pt x="51" y="9"/>
                    <a:pt x="51" y="9"/>
                  </a:cubicBezTo>
                  <a:cubicBezTo>
                    <a:pt x="52" y="11"/>
                    <a:pt x="52" y="13"/>
                    <a:pt x="51" y="15"/>
                  </a:cubicBezTo>
                  <a:cubicBezTo>
                    <a:pt x="50" y="16"/>
                    <a:pt x="49" y="16"/>
                    <a:pt x="48" y="1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79" name="组合 378"/>
          <p:cNvGrpSpPr/>
          <p:nvPr/>
        </p:nvGrpSpPr>
        <p:grpSpPr>
          <a:xfrm>
            <a:off x="9778365" y="6123305"/>
            <a:ext cx="372110" cy="193675"/>
            <a:chOff x="15069" y="9909"/>
            <a:chExt cx="1135" cy="590"/>
          </a:xfrm>
        </p:grpSpPr>
        <p:sp>
          <p:nvSpPr>
            <p:cNvPr id="380" name="Freeform 310"/>
            <p:cNvSpPr/>
            <p:nvPr/>
          </p:nvSpPr>
          <p:spPr bwMode="auto">
            <a:xfrm>
              <a:off x="15732" y="9931"/>
              <a:ext cx="473" cy="520"/>
            </a:xfrm>
            <a:custGeom>
              <a:avLst/>
              <a:gdLst>
                <a:gd name="T0" fmla="*/ 65 w 80"/>
                <a:gd name="T1" fmla="*/ 88 h 88"/>
                <a:gd name="T2" fmla="*/ 4 w 80"/>
                <a:gd name="T3" fmla="*/ 88 h 88"/>
                <a:gd name="T4" fmla="*/ 0 w 80"/>
                <a:gd name="T5" fmla="*/ 84 h 88"/>
                <a:gd name="T6" fmla="*/ 4 w 80"/>
                <a:gd name="T7" fmla="*/ 80 h 88"/>
                <a:gd name="T8" fmla="*/ 65 w 80"/>
                <a:gd name="T9" fmla="*/ 80 h 88"/>
                <a:gd name="T10" fmla="*/ 72 w 80"/>
                <a:gd name="T11" fmla="*/ 69 h 88"/>
                <a:gd name="T12" fmla="*/ 72 w 80"/>
                <a:gd name="T13" fmla="*/ 14 h 88"/>
                <a:gd name="T14" fmla="*/ 65 w 80"/>
                <a:gd name="T15" fmla="*/ 8 h 88"/>
                <a:gd name="T16" fmla="*/ 4 w 80"/>
                <a:gd name="T17" fmla="*/ 8 h 88"/>
                <a:gd name="T18" fmla="*/ 0 w 80"/>
                <a:gd name="T19" fmla="*/ 4 h 88"/>
                <a:gd name="T20" fmla="*/ 4 w 80"/>
                <a:gd name="T21" fmla="*/ 0 h 88"/>
                <a:gd name="T22" fmla="*/ 65 w 80"/>
                <a:gd name="T23" fmla="*/ 0 h 88"/>
                <a:gd name="T24" fmla="*/ 80 w 80"/>
                <a:gd name="T25" fmla="*/ 14 h 88"/>
                <a:gd name="T26" fmla="*/ 80 w 80"/>
                <a:gd name="T27" fmla="*/ 69 h 88"/>
                <a:gd name="T28" fmla="*/ 65 w 80"/>
                <a:gd name="T2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8">
                  <a:moveTo>
                    <a:pt x="65" y="88"/>
                  </a:moveTo>
                  <a:cubicBezTo>
                    <a:pt x="4" y="88"/>
                    <a:pt x="4" y="88"/>
                    <a:pt x="4" y="88"/>
                  </a:cubicBezTo>
                  <a:cubicBezTo>
                    <a:pt x="2" y="88"/>
                    <a:pt x="0" y="86"/>
                    <a:pt x="0" y="84"/>
                  </a:cubicBezTo>
                  <a:cubicBezTo>
                    <a:pt x="0" y="82"/>
                    <a:pt x="2" y="80"/>
                    <a:pt x="4" y="80"/>
                  </a:cubicBezTo>
                  <a:cubicBezTo>
                    <a:pt x="65" y="80"/>
                    <a:pt x="65" y="80"/>
                    <a:pt x="65" y="80"/>
                  </a:cubicBezTo>
                  <a:cubicBezTo>
                    <a:pt x="70" y="80"/>
                    <a:pt x="72" y="74"/>
                    <a:pt x="72" y="69"/>
                  </a:cubicBezTo>
                  <a:cubicBezTo>
                    <a:pt x="72" y="14"/>
                    <a:pt x="72" y="14"/>
                    <a:pt x="72" y="14"/>
                  </a:cubicBezTo>
                  <a:cubicBezTo>
                    <a:pt x="72" y="10"/>
                    <a:pt x="71" y="8"/>
                    <a:pt x="65" y="8"/>
                  </a:cubicBezTo>
                  <a:cubicBezTo>
                    <a:pt x="4" y="8"/>
                    <a:pt x="4" y="8"/>
                    <a:pt x="4" y="8"/>
                  </a:cubicBezTo>
                  <a:cubicBezTo>
                    <a:pt x="2" y="8"/>
                    <a:pt x="0" y="6"/>
                    <a:pt x="0" y="4"/>
                  </a:cubicBezTo>
                  <a:cubicBezTo>
                    <a:pt x="0" y="2"/>
                    <a:pt x="2" y="0"/>
                    <a:pt x="4" y="0"/>
                  </a:cubicBezTo>
                  <a:cubicBezTo>
                    <a:pt x="65" y="0"/>
                    <a:pt x="65" y="0"/>
                    <a:pt x="65" y="0"/>
                  </a:cubicBezTo>
                  <a:cubicBezTo>
                    <a:pt x="75" y="0"/>
                    <a:pt x="80" y="5"/>
                    <a:pt x="80" y="14"/>
                  </a:cubicBezTo>
                  <a:cubicBezTo>
                    <a:pt x="80" y="69"/>
                    <a:pt x="80" y="69"/>
                    <a:pt x="80" y="69"/>
                  </a:cubicBezTo>
                  <a:cubicBezTo>
                    <a:pt x="80" y="78"/>
                    <a:pt x="74" y="88"/>
                    <a:pt x="65" y="8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1" name="Freeform 311"/>
            <p:cNvSpPr/>
            <p:nvPr/>
          </p:nvSpPr>
          <p:spPr bwMode="auto">
            <a:xfrm>
              <a:off x="15069" y="9931"/>
              <a:ext cx="473" cy="520"/>
            </a:xfrm>
            <a:custGeom>
              <a:avLst/>
              <a:gdLst>
                <a:gd name="T0" fmla="*/ 76 w 80"/>
                <a:gd name="T1" fmla="*/ 88 h 88"/>
                <a:gd name="T2" fmla="*/ 19 w 80"/>
                <a:gd name="T3" fmla="*/ 88 h 88"/>
                <a:gd name="T4" fmla="*/ 0 w 80"/>
                <a:gd name="T5" fmla="*/ 69 h 88"/>
                <a:gd name="T6" fmla="*/ 0 w 80"/>
                <a:gd name="T7" fmla="*/ 14 h 88"/>
                <a:gd name="T8" fmla="*/ 19 w 80"/>
                <a:gd name="T9" fmla="*/ 0 h 88"/>
                <a:gd name="T10" fmla="*/ 76 w 80"/>
                <a:gd name="T11" fmla="*/ 0 h 88"/>
                <a:gd name="T12" fmla="*/ 80 w 80"/>
                <a:gd name="T13" fmla="*/ 4 h 88"/>
                <a:gd name="T14" fmla="*/ 76 w 80"/>
                <a:gd name="T15" fmla="*/ 8 h 88"/>
                <a:gd name="T16" fmla="*/ 19 w 80"/>
                <a:gd name="T17" fmla="*/ 8 h 88"/>
                <a:gd name="T18" fmla="*/ 8 w 80"/>
                <a:gd name="T19" fmla="*/ 14 h 88"/>
                <a:gd name="T20" fmla="*/ 8 w 80"/>
                <a:gd name="T21" fmla="*/ 69 h 88"/>
                <a:gd name="T22" fmla="*/ 19 w 80"/>
                <a:gd name="T23" fmla="*/ 80 h 88"/>
                <a:gd name="T24" fmla="*/ 76 w 80"/>
                <a:gd name="T25" fmla="*/ 80 h 88"/>
                <a:gd name="T26" fmla="*/ 80 w 80"/>
                <a:gd name="T27" fmla="*/ 84 h 88"/>
                <a:gd name="T28" fmla="*/ 76 w 80"/>
                <a:gd name="T29"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8">
                  <a:moveTo>
                    <a:pt x="76" y="88"/>
                  </a:moveTo>
                  <a:cubicBezTo>
                    <a:pt x="19" y="88"/>
                    <a:pt x="19" y="88"/>
                    <a:pt x="19" y="88"/>
                  </a:cubicBezTo>
                  <a:cubicBezTo>
                    <a:pt x="9" y="88"/>
                    <a:pt x="0" y="78"/>
                    <a:pt x="0" y="69"/>
                  </a:cubicBezTo>
                  <a:cubicBezTo>
                    <a:pt x="0" y="14"/>
                    <a:pt x="0" y="14"/>
                    <a:pt x="0" y="14"/>
                  </a:cubicBezTo>
                  <a:cubicBezTo>
                    <a:pt x="0" y="5"/>
                    <a:pt x="9" y="0"/>
                    <a:pt x="19" y="0"/>
                  </a:cubicBezTo>
                  <a:cubicBezTo>
                    <a:pt x="76" y="0"/>
                    <a:pt x="76" y="0"/>
                    <a:pt x="76" y="0"/>
                  </a:cubicBezTo>
                  <a:cubicBezTo>
                    <a:pt x="78" y="0"/>
                    <a:pt x="80" y="2"/>
                    <a:pt x="80" y="4"/>
                  </a:cubicBezTo>
                  <a:cubicBezTo>
                    <a:pt x="80" y="6"/>
                    <a:pt x="78" y="8"/>
                    <a:pt x="76" y="8"/>
                  </a:cubicBezTo>
                  <a:cubicBezTo>
                    <a:pt x="19" y="8"/>
                    <a:pt x="19" y="8"/>
                    <a:pt x="19" y="8"/>
                  </a:cubicBezTo>
                  <a:cubicBezTo>
                    <a:pt x="14" y="8"/>
                    <a:pt x="8" y="10"/>
                    <a:pt x="8" y="14"/>
                  </a:cubicBezTo>
                  <a:cubicBezTo>
                    <a:pt x="8" y="69"/>
                    <a:pt x="8" y="69"/>
                    <a:pt x="8" y="69"/>
                  </a:cubicBezTo>
                  <a:cubicBezTo>
                    <a:pt x="8" y="74"/>
                    <a:pt x="14" y="80"/>
                    <a:pt x="19" y="80"/>
                  </a:cubicBezTo>
                  <a:cubicBezTo>
                    <a:pt x="76" y="80"/>
                    <a:pt x="76" y="80"/>
                    <a:pt x="76" y="80"/>
                  </a:cubicBezTo>
                  <a:cubicBezTo>
                    <a:pt x="78" y="80"/>
                    <a:pt x="80" y="82"/>
                    <a:pt x="80" y="84"/>
                  </a:cubicBezTo>
                  <a:cubicBezTo>
                    <a:pt x="80" y="86"/>
                    <a:pt x="78" y="88"/>
                    <a:pt x="76" y="8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2" name="Freeform 312"/>
            <p:cNvSpPr>
              <a:spLocks noEditPoints="1"/>
            </p:cNvSpPr>
            <p:nvPr/>
          </p:nvSpPr>
          <p:spPr bwMode="auto">
            <a:xfrm>
              <a:off x="15352" y="9909"/>
              <a:ext cx="568" cy="568"/>
            </a:xfrm>
            <a:custGeom>
              <a:avLst/>
              <a:gdLst>
                <a:gd name="T0" fmla="*/ 48 w 96"/>
                <a:gd name="T1" fmla="*/ 96 h 96"/>
                <a:gd name="T2" fmla="*/ 0 w 96"/>
                <a:gd name="T3" fmla="*/ 48 h 96"/>
                <a:gd name="T4" fmla="*/ 48 w 96"/>
                <a:gd name="T5" fmla="*/ 0 h 96"/>
                <a:gd name="T6" fmla="*/ 96 w 96"/>
                <a:gd name="T7" fmla="*/ 48 h 96"/>
                <a:gd name="T8" fmla="*/ 48 w 96"/>
                <a:gd name="T9" fmla="*/ 96 h 96"/>
                <a:gd name="T10" fmla="*/ 48 w 96"/>
                <a:gd name="T11" fmla="*/ 8 h 96"/>
                <a:gd name="T12" fmla="*/ 8 w 96"/>
                <a:gd name="T13" fmla="*/ 48 h 96"/>
                <a:gd name="T14" fmla="*/ 48 w 96"/>
                <a:gd name="T15" fmla="*/ 88 h 96"/>
                <a:gd name="T16" fmla="*/ 88 w 96"/>
                <a:gd name="T17" fmla="*/ 48 h 96"/>
                <a:gd name="T18" fmla="*/ 48 w 96"/>
                <a:gd name="T19"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96"/>
                  </a:moveTo>
                  <a:cubicBezTo>
                    <a:pt x="22" y="96"/>
                    <a:pt x="0" y="74"/>
                    <a:pt x="0" y="48"/>
                  </a:cubicBezTo>
                  <a:cubicBezTo>
                    <a:pt x="0" y="22"/>
                    <a:pt x="22" y="0"/>
                    <a:pt x="48" y="0"/>
                  </a:cubicBezTo>
                  <a:cubicBezTo>
                    <a:pt x="74" y="0"/>
                    <a:pt x="96" y="22"/>
                    <a:pt x="96" y="48"/>
                  </a:cubicBezTo>
                  <a:cubicBezTo>
                    <a:pt x="96" y="74"/>
                    <a:pt x="74" y="96"/>
                    <a:pt x="48" y="96"/>
                  </a:cubicBezTo>
                  <a:close/>
                  <a:moveTo>
                    <a:pt x="48" y="8"/>
                  </a:moveTo>
                  <a:cubicBezTo>
                    <a:pt x="26" y="8"/>
                    <a:pt x="8" y="26"/>
                    <a:pt x="8" y="48"/>
                  </a:cubicBezTo>
                  <a:cubicBezTo>
                    <a:pt x="8" y="70"/>
                    <a:pt x="26" y="88"/>
                    <a:pt x="48" y="88"/>
                  </a:cubicBezTo>
                  <a:cubicBezTo>
                    <a:pt x="70" y="88"/>
                    <a:pt x="88" y="70"/>
                    <a:pt x="88" y="48"/>
                  </a:cubicBezTo>
                  <a:cubicBezTo>
                    <a:pt x="88" y="26"/>
                    <a:pt x="70" y="8"/>
                    <a:pt x="48"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3" name="Freeform 313"/>
            <p:cNvSpPr>
              <a:spLocks noEditPoints="1"/>
            </p:cNvSpPr>
            <p:nvPr/>
          </p:nvSpPr>
          <p:spPr bwMode="auto">
            <a:xfrm>
              <a:off x="15494" y="10051"/>
              <a:ext cx="283" cy="283"/>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close/>
                  <a:moveTo>
                    <a:pt x="24" y="8"/>
                  </a:moveTo>
                  <a:cubicBezTo>
                    <a:pt x="15" y="8"/>
                    <a:pt x="8" y="15"/>
                    <a:pt x="8" y="24"/>
                  </a:cubicBezTo>
                  <a:cubicBezTo>
                    <a:pt x="8" y="33"/>
                    <a:pt x="15" y="40"/>
                    <a:pt x="24" y="40"/>
                  </a:cubicBezTo>
                  <a:cubicBezTo>
                    <a:pt x="33" y="40"/>
                    <a:pt x="40" y="33"/>
                    <a:pt x="40" y="24"/>
                  </a:cubicBezTo>
                  <a:cubicBezTo>
                    <a:pt x="40" y="15"/>
                    <a:pt x="33" y="8"/>
                    <a:pt x="24"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4" name="Freeform 314"/>
            <p:cNvSpPr/>
            <p:nvPr/>
          </p:nvSpPr>
          <p:spPr bwMode="auto">
            <a:xfrm>
              <a:off x="15187" y="10451"/>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5" name="Freeform 315"/>
            <p:cNvSpPr/>
            <p:nvPr/>
          </p:nvSpPr>
          <p:spPr bwMode="auto">
            <a:xfrm>
              <a:off x="15944" y="10451"/>
              <a:ext cx="140"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6" name="Freeform 316"/>
            <p:cNvSpPr/>
            <p:nvPr/>
          </p:nvSpPr>
          <p:spPr bwMode="auto">
            <a:xfrm>
              <a:off x="15092" y="10074"/>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7" name="Freeform 317"/>
            <p:cNvSpPr/>
            <p:nvPr/>
          </p:nvSpPr>
          <p:spPr bwMode="auto">
            <a:xfrm>
              <a:off x="15092" y="10169"/>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8" name="Freeform 318"/>
            <p:cNvSpPr/>
            <p:nvPr/>
          </p:nvSpPr>
          <p:spPr bwMode="auto">
            <a:xfrm>
              <a:off x="15092" y="10264"/>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9" name="Freeform 319"/>
            <p:cNvSpPr/>
            <p:nvPr/>
          </p:nvSpPr>
          <p:spPr bwMode="auto">
            <a:xfrm>
              <a:off x="16037" y="10074"/>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0" name="Freeform 320"/>
            <p:cNvSpPr/>
            <p:nvPr/>
          </p:nvSpPr>
          <p:spPr bwMode="auto">
            <a:xfrm>
              <a:off x="16037" y="10169"/>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1" name="Freeform 321"/>
            <p:cNvSpPr/>
            <p:nvPr/>
          </p:nvSpPr>
          <p:spPr bwMode="auto">
            <a:xfrm>
              <a:off x="16037" y="10264"/>
              <a:ext cx="143" cy="48"/>
            </a:xfrm>
            <a:custGeom>
              <a:avLst/>
              <a:gdLst>
                <a:gd name="T0" fmla="*/ 20 w 24"/>
                <a:gd name="T1" fmla="*/ 8 h 8"/>
                <a:gd name="T2" fmla="*/ 4 w 24"/>
                <a:gd name="T3" fmla="*/ 8 h 8"/>
                <a:gd name="T4" fmla="*/ 0 w 24"/>
                <a:gd name="T5" fmla="*/ 4 h 8"/>
                <a:gd name="T6" fmla="*/ 4 w 24"/>
                <a:gd name="T7" fmla="*/ 0 h 8"/>
                <a:gd name="T8" fmla="*/ 20 w 24"/>
                <a:gd name="T9" fmla="*/ 0 h 8"/>
                <a:gd name="T10" fmla="*/ 24 w 24"/>
                <a:gd name="T11" fmla="*/ 4 h 8"/>
                <a:gd name="T12" fmla="*/ 20 w 2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8"/>
                  </a:moveTo>
                  <a:cubicBezTo>
                    <a:pt x="4" y="8"/>
                    <a:pt x="4" y="8"/>
                    <a:pt x="4" y="8"/>
                  </a:cubicBezTo>
                  <a:cubicBezTo>
                    <a:pt x="2" y="8"/>
                    <a:pt x="0" y="6"/>
                    <a:pt x="0" y="4"/>
                  </a:cubicBezTo>
                  <a:cubicBezTo>
                    <a:pt x="0" y="2"/>
                    <a:pt x="2" y="0"/>
                    <a:pt x="4" y="0"/>
                  </a:cubicBezTo>
                  <a:cubicBezTo>
                    <a:pt x="20" y="0"/>
                    <a:pt x="20" y="0"/>
                    <a:pt x="20" y="0"/>
                  </a:cubicBezTo>
                  <a:cubicBezTo>
                    <a:pt x="22" y="0"/>
                    <a:pt x="24" y="2"/>
                    <a:pt x="24" y="4"/>
                  </a:cubicBezTo>
                  <a:cubicBezTo>
                    <a:pt x="24" y="6"/>
                    <a:pt x="22" y="8"/>
                    <a:pt x="2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92" name="组合 391"/>
          <p:cNvGrpSpPr/>
          <p:nvPr/>
        </p:nvGrpSpPr>
        <p:grpSpPr>
          <a:xfrm>
            <a:off x="8351520" y="6038215"/>
            <a:ext cx="340360" cy="363855"/>
            <a:chOff x="12822" y="9554"/>
            <a:chExt cx="1040" cy="1111"/>
          </a:xfrm>
        </p:grpSpPr>
        <p:sp>
          <p:nvSpPr>
            <p:cNvPr id="393" name="Freeform 322"/>
            <p:cNvSpPr>
              <a:spLocks noEditPoints="1"/>
            </p:cNvSpPr>
            <p:nvPr/>
          </p:nvSpPr>
          <p:spPr bwMode="auto">
            <a:xfrm>
              <a:off x="12917" y="9554"/>
              <a:ext cx="853" cy="853"/>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8 h 144"/>
                <a:gd name="T12" fmla="*/ 8 w 144"/>
                <a:gd name="T13" fmla="*/ 72 h 144"/>
                <a:gd name="T14" fmla="*/ 72 w 144"/>
                <a:gd name="T15" fmla="*/ 136 h 144"/>
                <a:gd name="T16" fmla="*/ 136 w 144"/>
                <a:gd name="T17" fmla="*/ 72 h 144"/>
                <a:gd name="T18" fmla="*/ 72 w 144"/>
                <a:gd name="T19"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2"/>
                    <a:pt x="0" y="72"/>
                  </a:cubicBezTo>
                  <a:cubicBezTo>
                    <a:pt x="0" y="32"/>
                    <a:pt x="32" y="0"/>
                    <a:pt x="72" y="0"/>
                  </a:cubicBezTo>
                  <a:cubicBezTo>
                    <a:pt x="112" y="0"/>
                    <a:pt x="144" y="32"/>
                    <a:pt x="144" y="72"/>
                  </a:cubicBezTo>
                  <a:cubicBezTo>
                    <a:pt x="144" y="112"/>
                    <a:pt x="112" y="144"/>
                    <a:pt x="72" y="144"/>
                  </a:cubicBezTo>
                  <a:close/>
                  <a:moveTo>
                    <a:pt x="72" y="8"/>
                  </a:moveTo>
                  <a:cubicBezTo>
                    <a:pt x="36" y="8"/>
                    <a:pt x="8" y="36"/>
                    <a:pt x="8" y="72"/>
                  </a:cubicBezTo>
                  <a:cubicBezTo>
                    <a:pt x="8" y="108"/>
                    <a:pt x="36" y="136"/>
                    <a:pt x="72" y="136"/>
                  </a:cubicBezTo>
                  <a:cubicBezTo>
                    <a:pt x="108" y="136"/>
                    <a:pt x="136" y="108"/>
                    <a:pt x="136" y="72"/>
                  </a:cubicBezTo>
                  <a:cubicBezTo>
                    <a:pt x="136" y="36"/>
                    <a:pt x="108" y="8"/>
                    <a:pt x="72"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4" name="Freeform 323"/>
            <p:cNvSpPr>
              <a:spLocks noEditPoints="1"/>
            </p:cNvSpPr>
            <p:nvPr/>
          </p:nvSpPr>
          <p:spPr bwMode="auto">
            <a:xfrm>
              <a:off x="13177" y="9814"/>
              <a:ext cx="333" cy="330"/>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8 h 56"/>
                <a:gd name="T12" fmla="*/ 8 w 56"/>
                <a:gd name="T13" fmla="*/ 28 h 56"/>
                <a:gd name="T14" fmla="*/ 28 w 56"/>
                <a:gd name="T15" fmla="*/ 48 h 56"/>
                <a:gd name="T16" fmla="*/ 48 w 56"/>
                <a:gd name="T17" fmla="*/ 28 h 56"/>
                <a:gd name="T18" fmla="*/ 28 w 56"/>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3"/>
                    <a:pt x="0" y="28"/>
                  </a:cubicBezTo>
                  <a:cubicBezTo>
                    <a:pt x="0" y="13"/>
                    <a:pt x="13" y="0"/>
                    <a:pt x="28" y="0"/>
                  </a:cubicBezTo>
                  <a:cubicBezTo>
                    <a:pt x="43" y="0"/>
                    <a:pt x="56" y="13"/>
                    <a:pt x="56" y="28"/>
                  </a:cubicBezTo>
                  <a:cubicBezTo>
                    <a:pt x="56" y="43"/>
                    <a:pt x="43" y="56"/>
                    <a:pt x="28" y="56"/>
                  </a:cubicBezTo>
                  <a:close/>
                  <a:moveTo>
                    <a:pt x="28" y="8"/>
                  </a:moveTo>
                  <a:cubicBezTo>
                    <a:pt x="17" y="8"/>
                    <a:pt x="8" y="17"/>
                    <a:pt x="8" y="28"/>
                  </a:cubicBezTo>
                  <a:cubicBezTo>
                    <a:pt x="8" y="39"/>
                    <a:pt x="17" y="48"/>
                    <a:pt x="28" y="48"/>
                  </a:cubicBezTo>
                  <a:cubicBezTo>
                    <a:pt x="39" y="48"/>
                    <a:pt x="48" y="39"/>
                    <a:pt x="48" y="28"/>
                  </a:cubicBezTo>
                  <a:cubicBezTo>
                    <a:pt x="48" y="17"/>
                    <a:pt x="39" y="8"/>
                    <a:pt x="28"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5" name="Oval 324"/>
            <p:cNvSpPr>
              <a:spLocks noChangeArrowheads="1"/>
            </p:cNvSpPr>
            <p:nvPr/>
          </p:nvSpPr>
          <p:spPr bwMode="auto">
            <a:xfrm>
              <a:off x="13342" y="9909"/>
              <a:ext cx="95" cy="95"/>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6" name="Freeform 325"/>
            <p:cNvSpPr>
              <a:spLocks noEditPoints="1"/>
            </p:cNvSpPr>
            <p:nvPr/>
          </p:nvSpPr>
          <p:spPr bwMode="auto">
            <a:xfrm>
              <a:off x="12822" y="10311"/>
              <a:ext cx="1040" cy="355"/>
            </a:xfrm>
            <a:custGeom>
              <a:avLst/>
              <a:gdLst>
                <a:gd name="T0" fmla="*/ 172 w 176"/>
                <a:gd name="T1" fmla="*/ 60 h 60"/>
                <a:gd name="T2" fmla="*/ 4 w 176"/>
                <a:gd name="T3" fmla="*/ 60 h 60"/>
                <a:gd name="T4" fmla="*/ 0 w 176"/>
                <a:gd name="T5" fmla="*/ 56 h 60"/>
                <a:gd name="T6" fmla="*/ 25 w 176"/>
                <a:gd name="T7" fmla="*/ 1 h 60"/>
                <a:gd name="T8" fmla="*/ 31 w 176"/>
                <a:gd name="T9" fmla="*/ 1 h 60"/>
                <a:gd name="T10" fmla="*/ 88 w 176"/>
                <a:gd name="T11" fmla="*/ 24 h 60"/>
                <a:gd name="T12" fmla="*/ 145 w 176"/>
                <a:gd name="T13" fmla="*/ 1 h 60"/>
                <a:gd name="T14" fmla="*/ 151 w 176"/>
                <a:gd name="T15" fmla="*/ 1 h 60"/>
                <a:gd name="T16" fmla="*/ 176 w 176"/>
                <a:gd name="T17" fmla="*/ 56 h 60"/>
                <a:gd name="T18" fmla="*/ 172 w 176"/>
                <a:gd name="T19" fmla="*/ 60 h 60"/>
                <a:gd name="T20" fmla="*/ 8 w 176"/>
                <a:gd name="T21" fmla="*/ 52 h 60"/>
                <a:gd name="T22" fmla="*/ 168 w 176"/>
                <a:gd name="T23" fmla="*/ 52 h 60"/>
                <a:gd name="T24" fmla="*/ 148 w 176"/>
                <a:gd name="T25" fmla="*/ 10 h 60"/>
                <a:gd name="T26" fmla="*/ 88 w 176"/>
                <a:gd name="T27" fmla="*/ 32 h 60"/>
                <a:gd name="T28" fmla="*/ 28 w 176"/>
                <a:gd name="T29" fmla="*/ 10 h 60"/>
                <a:gd name="T30" fmla="*/ 8 w 176"/>
                <a:gd name="T31" fmla="*/ 5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60">
                  <a:moveTo>
                    <a:pt x="172" y="60"/>
                  </a:moveTo>
                  <a:cubicBezTo>
                    <a:pt x="4" y="60"/>
                    <a:pt x="4" y="60"/>
                    <a:pt x="4" y="60"/>
                  </a:cubicBezTo>
                  <a:cubicBezTo>
                    <a:pt x="2" y="60"/>
                    <a:pt x="0" y="58"/>
                    <a:pt x="0" y="56"/>
                  </a:cubicBezTo>
                  <a:cubicBezTo>
                    <a:pt x="0" y="35"/>
                    <a:pt x="9" y="16"/>
                    <a:pt x="25" y="1"/>
                  </a:cubicBezTo>
                  <a:cubicBezTo>
                    <a:pt x="27" y="0"/>
                    <a:pt x="29" y="0"/>
                    <a:pt x="31" y="1"/>
                  </a:cubicBezTo>
                  <a:cubicBezTo>
                    <a:pt x="45" y="16"/>
                    <a:pt x="65" y="24"/>
                    <a:pt x="88" y="24"/>
                  </a:cubicBezTo>
                  <a:cubicBezTo>
                    <a:pt x="111" y="24"/>
                    <a:pt x="131" y="16"/>
                    <a:pt x="145" y="1"/>
                  </a:cubicBezTo>
                  <a:cubicBezTo>
                    <a:pt x="147" y="0"/>
                    <a:pt x="149" y="0"/>
                    <a:pt x="151" y="1"/>
                  </a:cubicBezTo>
                  <a:cubicBezTo>
                    <a:pt x="167" y="16"/>
                    <a:pt x="176" y="35"/>
                    <a:pt x="176" y="56"/>
                  </a:cubicBezTo>
                  <a:cubicBezTo>
                    <a:pt x="176" y="58"/>
                    <a:pt x="174" y="60"/>
                    <a:pt x="172" y="60"/>
                  </a:cubicBezTo>
                  <a:close/>
                  <a:moveTo>
                    <a:pt x="8" y="52"/>
                  </a:moveTo>
                  <a:cubicBezTo>
                    <a:pt x="168" y="52"/>
                    <a:pt x="168" y="52"/>
                    <a:pt x="168" y="52"/>
                  </a:cubicBezTo>
                  <a:cubicBezTo>
                    <a:pt x="167" y="36"/>
                    <a:pt x="160" y="22"/>
                    <a:pt x="148" y="10"/>
                  </a:cubicBezTo>
                  <a:cubicBezTo>
                    <a:pt x="132" y="24"/>
                    <a:pt x="112" y="32"/>
                    <a:pt x="88" y="32"/>
                  </a:cubicBezTo>
                  <a:cubicBezTo>
                    <a:pt x="64" y="32"/>
                    <a:pt x="44" y="24"/>
                    <a:pt x="28" y="10"/>
                  </a:cubicBezTo>
                  <a:cubicBezTo>
                    <a:pt x="16" y="22"/>
                    <a:pt x="9" y="36"/>
                    <a:pt x="8" y="5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97" name="组合 396"/>
          <p:cNvGrpSpPr/>
          <p:nvPr/>
        </p:nvGrpSpPr>
        <p:grpSpPr>
          <a:xfrm>
            <a:off x="11315065" y="3642360"/>
            <a:ext cx="370205" cy="370840"/>
            <a:chOff x="17339" y="4989"/>
            <a:chExt cx="1133" cy="1134"/>
          </a:xfrm>
        </p:grpSpPr>
        <p:sp>
          <p:nvSpPr>
            <p:cNvPr id="398" name="Freeform 330"/>
            <p:cNvSpPr/>
            <p:nvPr/>
          </p:nvSpPr>
          <p:spPr bwMode="auto">
            <a:xfrm>
              <a:off x="17574" y="5271"/>
              <a:ext cx="238" cy="143"/>
            </a:xfrm>
            <a:custGeom>
              <a:avLst/>
              <a:gdLst>
                <a:gd name="T0" fmla="*/ 36 w 40"/>
                <a:gd name="T1" fmla="*/ 24 h 24"/>
                <a:gd name="T2" fmla="*/ 32 w 40"/>
                <a:gd name="T3" fmla="*/ 20 h 24"/>
                <a:gd name="T4" fmla="*/ 20 w 40"/>
                <a:gd name="T5" fmla="*/ 8 h 24"/>
                <a:gd name="T6" fmla="*/ 8 w 40"/>
                <a:gd name="T7" fmla="*/ 20 h 24"/>
                <a:gd name="T8" fmla="*/ 4 w 40"/>
                <a:gd name="T9" fmla="*/ 24 h 24"/>
                <a:gd name="T10" fmla="*/ 0 w 40"/>
                <a:gd name="T11" fmla="*/ 20 h 24"/>
                <a:gd name="T12" fmla="*/ 20 w 40"/>
                <a:gd name="T13" fmla="*/ 0 h 24"/>
                <a:gd name="T14" fmla="*/ 40 w 40"/>
                <a:gd name="T15" fmla="*/ 20 h 24"/>
                <a:gd name="T16" fmla="*/ 36 w 40"/>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36" y="24"/>
                  </a:moveTo>
                  <a:cubicBezTo>
                    <a:pt x="34" y="24"/>
                    <a:pt x="32" y="22"/>
                    <a:pt x="32" y="20"/>
                  </a:cubicBezTo>
                  <a:cubicBezTo>
                    <a:pt x="32" y="13"/>
                    <a:pt x="27" y="8"/>
                    <a:pt x="20" y="8"/>
                  </a:cubicBezTo>
                  <a:cubicBezTo>
                    <a:pt x="13" y="8"/>
                    <a:pt x="8" y="13"/>
                    <a:pt x="8" y="20"/>
                  </a:cubicBezTo>
                  <a:cubicBezTo>
                    <a:pt x="8" y="22"/>
                    <a:pt x="6" y="24"/>
                    <a:pt x="4" y="24"/>
                  </a:cubicBezTo>
                  <a:cubicBezTo>
                    <a:pt x="2" y="24"/>
                    <a:pt x="0" y="22"/>
                    <a:pt x="0" y="20"/>
                  </a:cubicBezTo>
                  <a:cubicBezTo>
                    <a:pt x="0" y="9"/>
                    <a:pt x="9" y="0"/>
                    <a:pt x="20" y="0"/>
                  </a:cubicBezTo>
                  <a:cubicBezTo>
                    <a:pt x="31" y="0"/>
                    <a:pt x="40" y="9"/>
                    <a:pt x="40" y="20"/>
                  </a:cubicBezTo>
                  <a:cubicBezTo>
                    <a:pt x="40" y="22"/>
                    <a:pt x="38" y="24"/>
                    <a:pt x="36"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9" name="Freeform 331"/>
            <p:cNvSpPr/>
            <p:nvPr/>
          </p:nvSpPr>
          <p:spPr bwMode="auto">
            <a:xfrm>
              <a:off x="17999" y="5271"/>
              <a:ext cx="238" cy="143"/>
            </a:xfrm>
            <a:custGeom>
              <a:avLst/>
              <a:gdLst>
                <a:gd name="T0" fmla="*/ 36 w 40"/>
                <a:gd name="T1" fmla="*/ 24 h 24"/>
                <a:gd name="T2" fmla="*/ 32 w 40"/>
                <a:gd name="T3" fmla="*/ 20 h 24"/>
                <a:gd name="T4" fmla="*/ 20 w 40"/>
                <a:gd name="T5" fmla="*/ 8 h 24"/>
                <a:gd name="T6" fmla="*/ 8 w 40"/>
                <a:gd name="T7" fmla="*/ 20 h 24"/>
                <a:gd name="T8" fmla="*/ 4 w 40"/>
                <a:gd name="T9" fmla="*/ 24 h 24"/>
                <a:gd name="T10" fmla="*/ 0 w 40"/>
                <a:gd name="T11" fmla="*/ 20 h 24"/>
                <a:gd name="T12" fmla="*/ 20 w 40"/>
                <a:gd name="T13" fmla="*/ 0 h 24"/>
                <a:gd name="T14" fmla="*/ 40 w 40"/>
                <a:gd name="T15" fmla="*/ 20 h 24"/>
                <a:gd name="T16" fmla="*/ 36 w 40"/>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4">
                  <a:moveTo>
                    <a:pt x="36" y="24"/>
                  </a:moveTo>
                  <a:cubicBezTo>
                    <a:pt x="34" y="24"/>
                    <a:pt x="32" y="22"/>
                    <a:pt x="32" y="20"/>
                  </a:cubicBezTo>
                  <a:cubicBezTo>
                    <a:pt x="32" y="13"/>
                    <a:pt x="27" y="8"/>
                    <a:pt x="20" y="8"/>
                  </a:cubicBezTo>
                  <a:cubicBezTo>
                    <a:pt x="13" y="8"/>
                    <a:pt x="8" y="13"/>
                    <a:pt x="8" y="20"/>
                  </a:cubicBezTo>
                  <a:cubicBezTo>
                    <a:pt x="8" y="22"/>
                    <a:pt x="6" y="24"/>
                    <a:pt x="4" y="24"/>
                  </a:cubicBezTo>
                  <a:cubicBezTo>
                    <a:pt x="2" y="24"/>
                    <a:pt x="0" y="22"/>
                    <a:pt x="0" y="20"/>
                  </a:cubicBezTo>
                  <a:cubicBezTo>
                    <a:pt x="0" y="9"/>
                    <a:pt x="9" y="0"/>
                    <a:pt x="20" y="0"/>
                  </a:cubicBezTo>
                  <a:cubicBezTo>
                    <a:pt x="31" y="0"/>
                    <a:pt x="40" y="9"/>
                    <a:pt x="40" y="20"/>
                  </a:cubicBezTo>
                  <a:cubicBezTo>
                    <a:pt x="40" y="22"/>
                    <a:pt x="38" y="24"/>
                    <a:pt x="36" y="2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0" name="Freeform 332"/>
            <p:cNvSpPr>
              <a:spLocks noEditPoints="1"/>
            </p:cNvSpPr>
            <p:nvPr/>
          </p:nvSpPr>
          <p:spPr bwMode="auto">
            <a:xfrm>
              <a:off x="17952" y="5651"/>
              <a:ext cx="520" cy="448"/>
            </a:xfrm>
            <a:custGeom>
              <a:avLst/>
              <a:gdLst>
                <a:gd name="T0" fmla="*/ 44 w 88"/>
                <a:gd name="T1" fmla="*/ 76 h 76"/>
                <a:gd name="T2" fmla="*/ 41 w 88"/>
                <a:gd name="T3" fmla="*/ 75 h 76"/>
                <a:gd name="T4" fmla="*/ 8 w 88"/>
                <a:gd name="T5" fmla="*/ 41 h 76"/>
                <a:gd name="T6" fmla="*/ 7 w 88"/>
                <a:gd name="T7" fmla="*/ 41 h 76"/>
                <a:gd name="T8" fmla="*/ 0 w 88"/>
                <a:gd name="T9" fmla="*/ 24 h 76"/>
                <a:gd name="T10" fmla="*/ 24 w 88"/>
                <a:gd name="T11" fmla="*/ 0 h 76"/>
                <a:gd name="T12" fmla="*/ 44 w 88"/>
                <a:gd name="T13" fmla="*/ 11 h 76"/>
                <a:gd name="T14" fmla="*/ 64 w 88"/>
                <a:gd name="T15" fmla="*/ 0 h 76"/>
                <a:gd name="T16" fmla="*/ 88 w 88"/>
                <a:gd name="T17" fmla="*/ 24 h 76"/>
                <a:gd name="T18" fmla="*/ 81 w 88"/>
                <a:gd name="T19" fmla="*/ 41 h 76"/>
                <a:gd name="T20" fmla="*/ 80 w 88"/>
                <a:gd name="T21" fmla="*/ 41 h 76"/>
                <a:gd name="T22" fmla="*/ 47 w 88"/>
                <a:gd name="T23" fmla="*/ 75 h 76"/>
                <a:gd name="T24" fmla="*/ 44 w 88"/>
                <a:gd name="T25" fmla="*/ 76 h 76"/>
                <a:gd name="T26" fmla="*/ 14 w 88"/>
                <a:gd name="T27" fmla="*/ 36 h 76"/>
                <a:gd name="T28" fmla="*/ 44 w 88"/>
                <a:gd name="T29" fmla="*/ 66 h 76"/>
                <a:gd name="T30" fmla="*/ 74 w 88"/>
                <a:gd name="T31" fmla="*/ 36 h 76"/>
                <a:gd name="T32" fmla="*/ 75 w 88"/>
                <a:gd name="T33" fmla="*/ 36 h 76"/>
                <a:gd name="T34" fmla="*/ 80 w 88"/>
                <a:gd name="T35" fmla="*/ 24 h 76"/>
                <a:gd name="T36" fmla="*/ 64 w 88"/>
                <a:gd name="T37" fmla="*/ 8 h 76"/>
                <a:gd name="T38" fmla="*/ 48 w 88"/>
                <a:gd name="T39" fmla="*/ 24 h 76"/>
                <a:gd name="T40" fmla="*/ 44 w 88"/>
                <a:gd name="T41" fmla="*/ 28 h 76"/>
                <a:gd name="T42" fmla="*/ 40 w 88"/>
                <a:gd name="T43" fmla="*/ 24 h 76"/>
                <a:gd name="T44" fmla="*/ 24 w 88"/>
                <a:gd name="T45" fmla="*/ 8 h 76"/>
                <a:gd name="T46" fmla="*/ 8 w 88"/>
                <a:gd name="T47" fmla="*/ 24 h 76"/>
                <a:gd name="T48" fmla="*/ 13 w 88"/>
                <a:gd name="T49" fmla="*/ 36 h 76"/>
                <a:gd name="T50" fmla="*/ 14 w 88"/>
                <a:gd name="T51" fmla="*/ 3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6">
                  <a:moveTo>
                    <a:pt x="44" y="76"/>
                  </a:moveTo>
                  <a:cubicBezTo>
                    <a:pt x="43" y="76"/>
                    <a:pt x="42" y="76"/>
                    <a:pt x="41" y="75"/>
                  </a:cubicBezTo>
                  <a:cubicBezTo>
                    <a:pt x="8" y="41"/>
                    <a:pt x="8" y="41"/>
                    <a:pt x="8" y="41"/>
                  </a:cubicBezTo>
                  <a:cubicBezTo>
                    <a:pt x="7" y="41"/>
                    <a:pt x="7" y="41"/>
                    <a:pt x="7" y="41"/>
                  </a:cubicBezTo>
                  <a:cubicBezTo>
                    <a:pt x="3" y="36"/>
                    <a:pt x="0" y="30"/>
                    <a:pt x="0" y="24"/>
                  </a:cubicBezTo>
                  <a:cubicBezTo>
                    <a:pt x="0" y="11"/>
                    <a:pt x="11" y="0"/>
                    <a:pt x="24" y="0"/>
                  </a:cubicBezTo>
                  <a:cubicBezTo>
                    <a:pt x="32" y="0"/>
                    <a:pt x="40" y="4"/>
                    <a:pt x="44" y="11"/>
                  </a:cubicBezTo>
                  <a:cubicBezTo>
                    <a:pt x="48" y="4"/>
                    <a:pt x="56" y="0"/>
                    <a:pt x="64" y="0"/>
                  </a:cubicBezTo>
                  <a:cubicBezTo>
                    <a:pt x="77" y="0"/>
                    <a:pt x="88" y="11"/>
                    <a:pt x="88" y="24"/>
                  </a:cubicBezTo>
                  <a:cubicBezTo>
                    <a:pt x="88" y="30"/>
                    <a:pt x="85" y="36"/>
                    <a:pt x="81" y="41"/>
                  </a:cubicBezTo>
                  <a:cubicBezTo>
                    <a:pt x="81" y="41"/>
                    <a:pt x="81" y="41"/>
                    <a:pt x="80" y="41"/>
                  </a:cubicBezTo>
                  <a:cubicBezTo>
                    <a:pt x="47" y="75"/>
                    <a:pt x="47" y="75"/>
                    <a:pt x="47" y="75"/>
                  </a:cubicBezTo>
                  <a:cubicBezTo>
                    <a:pt x="46" y="76"/>
                    <a:pt x="45" y="76"/>
                    <a:pt x="44" y="76"/>
                  </a:cubicBezTo>
                  <a:close/>
                  <a:moveTo>
                    <a:pt x="14" y="36"/>
                  </a:moveTo>
                  <a:cubicBezTo>
                    <a:pt x="44" y="66"/>
                    <a:pt x="44" y="66"/>
                    <a:pt x="44" y="66"/>
                  </a:cubicBezTo>
                  <a:cubicBezTo>
                    <a:pt x="74" y="36"/>
                    <a:pt x="74" y="36"/>
                    <a:pt x="74" y="36"/>
                  </a:cubicBezTo>
                  <a:cubicBezTo>
                    <a:pt x="75" y="36"/>
                    <a:pt x="75" y="36"/>
                    <a:pt x="75" y="36"/>
                  </a:cubicBezTo>
                  <a:cubicBezTo>
                    <a:pt x="78" y="33"/>
                    <a:pt x="80" y="28"/>
                    <a:pt x="80" y="24"/>
                  </a:cubicBezTo>
                  <a:cubicBezTo>
                    <a:pt x="80" y="15"/>
                    <a:pt x="73" y="8"/>
                    <a:pt x="64" y="8"/>
                  </a:cubicBezTo>
                  <a:cubicBezTo>
                    <a:pt x="55" y="8"/>
                    <a:pt x="48" y="15"/>
                    <a:pt x="48" y="24"/>
                  </a:cubicBezTo>
                  <a:cubicBezTo>
                    <a:pt x="48" y="26"/>
                    <a:pt x="46" y="28"/>
                    <a:pt x="44" y="28"/>
                  </a:cubicBezTo>
                  <a:cubicBezTo>
                    <a:pt x="42" y="28"/>
                    <a:pt x="40" y="26"/>
                    <a:pt x="40" y="24"/>
                  </a:cubicBezTo>
                  <a:cubicBezTo>
                    <a:pt x="40" y="15"/>
                    <a:pt x="33" y="8"/>
                    <a:pt x="24" y="8"/>
                  </a:cubicBezTo>
                  <a:cubicBezTo>
                    <a:pt x="15" y="8"/>
                    <a:pt x="8" y="15"/>
                    <a:pt x="8" y="24"/>
                  </a:cubicBezTo>
                  <a:cubicBezTo>
                    <a:pt x="8" y="28"/>
                    <a:pt x="10" y="33"/>
                    <a:pt x="13" y="36"/>
                  </a:cubicBezTo>
                  <a:cubicBezTo>
                    <a:pt x="13" y="36"/>
                    <a:pt x="14" y="36"/>
                    <a:pt x="14" y="3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1" name="Freeform 333"/>
            <p:cNvSpPr/>
            <p:nvPr/>
          </p:nvSpPr>
          <p:spPr bwMode="auto">
            <a:xfrm>
              <a:off x="17479" y="5531"/>
              <a:ext cx="610" cy="450"/>
            </a:xfrm>
            <a:custGeom>
              <a:avLst/>
              <a:gdLst>
                <a:gd name="T0" fmla="*/ 72 w 103"/>
                <a:gd name="T1" fmla="*/ 76 h 76"/>
                <a:gd name="T2" fmla="*/ 0 w 103"/>
                <a:gd name="T3" fmla="*/ 4 h 76"/>
                <a:gd name="T4" fmla="*/ 4 w 103"/>
                <a:gd name="T5" fmla="*/ 0 h 76"/>
                <a:gd name="T6" fmla="*/ 8 w 103"/>
                <a:gd name="T7" fmla="*/ 4 h 76"/>
                <a:gd name="T8" fmla="*/ 72 w 103"/>
                <a:gd name="T9" fmla="*/ 68 h 76"/>
                <a:gd name="T10" fmla="*/ 97 w 103"/>
                <a:gd name="T11" fmla="*/ 63 h 76"/>
                <a:gd name="T12" fmla="*/ 102 w 103"/>
                <a:gd name="T13" fmla="*/ 65 h 76"/>
                <a:gd name="T14" fmla="*/ 100 w 103"/>
                <a:gd name="T15" fmla="*/ 70 h 76"/>
                <a:gd name="T16" fmla="*/ 72 w 103"/>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76">
                  <a:moveTo>
                    <a:pt x="72" y="76"/>
                  </a:moveTo>
                  <a:cubicBezTo>
                    <a:pt x="32" y="76"/>
                    <a:pt x="0" y="44"/>
                    <a:pt x="0" y="4"/>
                  </a:cubicBezTo>
                  <a:cubicBezTo>
                    <a:pt x="0" y="2"/>
                    <a:pt x="2" y="0"/>
                    <a:pt x="4" y="0"/>
                  </a:cubicBezTo>
                  <a:cubicBezTo>
                    <a:pt x="6" y="0"/>
                    <a:pt x="8" y="2"/>
                    <a:pt x="8" y="4"/>
                  </a:cubicBezTo>
                  <a:cubicBezTo>
                    <a:pt x="8" y="39"/>
                    <a:pt x="37" y="68"/>
                    <a:pt x="72" y="68"/>
                  </a:cubicBezTo>
                  <a:cubicBezTo>
                    <a:pt x="81" y="68"/>
                    <a:pt x="89" y="66"/>
                    <a:pt x="97" y="63"/>
                  </a:cubicBezTo>
                  <a:cubicBezTo>
                    <a:pt x="99" y="62"/>
                    <a:pt x="101" y="63"/>
                    <a:pt x="102" y="65"/>
                  </a:cubicBezTo>
                  <a:cubicBezTo>
                    <a:pt x="103" y="67"/>
                    <a:pt x="102" y="69"/>
                    <a:pt x="100" y="70"/>
                  </a:cubicBezTo>
                  <a:cubicBezTo>
                    <a:pt x="91" y="74"/>
                    <a:pt x="82" y="76"/>
                    <a:pt x="72" y="76"/>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2" name="Freeform 334"/>
            <p:cNvSpPr/>
            <p:nvPr/>
          </p:nvSpPr>
          <p:spPr bwMode="auto">
            <a:xfrm>
              <a:off x="18259" y="5531"/>
              <a:ext cx="73" cy="168"/>
            </a:xfrm>
            <a:custGeom>
              <a:avLst/>
              <a:gdLst>
                <a:gd name="T0" fmla="*/ 5 w 12"/>
                <a:gd name="T1" fmla="*/ 28 h 28"/>
                <a:gd name="T2" fmla="*/ 4 w 12"/>
                <a:gd name="T3" fmla="*/ 28 h 28"/>
                <a:gd name="T4" fmla="*/ 1 w 12"/>
                <a:gd name="T5" fmla="*/ 23 h 28"/>
                <a:gd name="T6" fmla="*/ 4 w 12"/>
                <a:gd name="T7" fmla="*/ 4 h 28"/>
                <a:gd name="T8" fmla="*/ 8 w 12"/>
                <a:gd name="T9" fmla="*/ 0 h 28"/>
                <a:gd name="T10" fmla="*/ 12 w 12"/>
                <a:gd name="T11" fmla="*/ 4 h 28"/>
                <a:gd name="T12" fmla="*/ 9 w 12"/>
                <a:gd name="T13" fmla="*/ 25 h 28"/>
                <a:gd name="T14" fmla="*/ 5 w 1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5" y="28"/>
                  </a:moveTo>
                  <a:cubicBezTo>
                    <a:pt x="5" y="28"/>
                    <a:pt x="4" y="28"/>
                    <a:pt x="4" y="28"/>
                  </a:cubicBezTo>
                  <a:cubicBezTo>
                    <a:pt x="2" y="27"/>
                    <a:pt x="0" y="25"/>
                    <a:pt x="1" y="23"/>
                  </a:cubicBezTo>
                  <a:cubicBezTo>
                    <a:pt x="3" y="17"/>
                    <a:pt x="4" y="10"/>
                    <a:pt x="4" y="4"/>
                  </a:cubicBezTo>
                  <a:cubicBezTo>
                    <a:pt x="4" y="2"/>
                    <a:pt x="6" y="0"/>
                    <a:pt x="8" y="0"/>
                  </a:cubicBezTo>
                  <a:cubicBezTo>
                    <a:pt x="10" y="0"/>
                    <a:pt x="12" y="2"/>
                    <a:pt x="12" y="4"/>
                  </a:cubicBezTo>
                  <a:cubicBezTo>
                    <a:pt x="12" y="11"/>
                    <a:pt x="11" y="18"/>
                    <a:pt x="9" y="25"/>
                  </a:cubicBezTo>
                  <a:cubicBezTo>
                    <a:pt x="8" y="27"/>
                    <a:pt x="7" y="28"/>
                    <a:pt x="5" y="2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3" name="Freeform 335"/>
            <p:cNvSpPr/>
            <p:nvPr/>
          </p:nvSpPr>
          <p:spPr bwMode="auto">
            <a:xfrm>
              <a:off x="17339" y="4989"/>
              <a:ext cx="1133" cy="1135"/>
            </a:xfrm>
            <a:custGeom>
              <a:avLst/>
              <a:gdLst>
                <a:gd name="T0" fmla="*/ 96 w 192"/>
                <a:gd name="T1" fmla="*/ 192 h 192"/>
                <a:gd name="T2" fmla="*/ 0 w 192"/>
                <a:gd name="T3" fmla="*/ 96 h 192"/>
                <a:gd name="T4" fmla="*/ 96 w 192"/>
                <a:gd name="T5" fmla="*/ 0 h 192"/>
                <a:gd name="T6" fmla="*/ 192 w 192"/>
                <a:gd name="T7" fmla="*/ 96 h 192"/>
                <a:gd name="T8" fmla="*/ 188 w 192"/>
                <a:gd name="T9" fmla="*/ 125 h 192"/>
                <a:gd name="T10" fmla="*/ 183 w 192"/>
                <a:gd name="T11" fmla="*/ 127 h 192"/>
                <a:gd name="T12" fmla="*/ 180 w 192"/>
                <a:gd name="T13" fmla="*/ 122 h 192"/>
                <a:gd name="T14" fmla="*/ 184 w 192"/>
                <a:gd name="T15" fmla="*/ 96 h 192"/>
                <a:gd name="T16" fmla="*/ 96 w 192"/>
                <a:gd name="T17" fmla="*/ 8 h 192"/>
                <a:gd name="T18" fmla="*/ 8 w 192"/>
                <a:gd name="T19" fmla="*/ 96 h 192"/>
                <a:gd name="T20" fmla="*/ 96 w 192"/>
                <a:gd name="T21" fmla="*/ 184 h 192"/>
                <a:gd name="T22" fmla="*/ 138 w 192"/>
                <a:gd name="T23" fmla="*/ 173 h 192"/>
                <a:gd name="T24" fmla="*/ 144 w 192"/>
                <a:gd name="T25" fmla="*/ 175 h 192"/>
                <a:gd name="T26" fmla="*/ 142 w 192"/>
                <a:gd name="T27" fmla="*/ 180 h 192"/>
                <a:gd name="T28" fmla="*/ 96 w 192"/>
                <a:gd name="T29"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 h="192">
                  <a:moveTo>
                    <a:pt x="96" y="192"/>
                  </a:moveTo>
                  <a:cubicBezTo>
                    <a:pt x="43" y="192"/>
                    <a:pt x="0" y="149"/>
                    <a:pt x="0" y="96"/>
                  </a:cubicBezTo>
                  <a:cubicBezTo>
                    <a:pt x="0" y="43"/>
                    <a:pt x="43" y="0"/>
                    <a:pt x="96" y="0"/>
                  </a:cubicBezTo>
                  <a:cubicBezTo>
                    <a:pt x="149" y="0"/>
                    <a:pt x="192" y="43"/>
                    <a:pt x="192" y="96"/>
                  </a:cubicBezTo>
                  <a:cubicBezTo>
                    <a:pt x="192" y="106"/>
                    <a:pt x="191" y="115"/>
                    <a:pt x="188" y="125"/>
                  </a:cubicBezTo>
                  <a:cubicBezTo>
                    <a:pt x="187" y="127"/>
                    <a:pt x="185" y="128"/>
                    <a:pt x="183" y="127"/>
                  </a:cubicBezTo>
                  <a:cubicBezTo>
                    <a:pt x="181" y="127"/>
                    <a:pt x="179" y="124"/>
                    <a:pt x="180" y="122"/>
                  </a:cubicBezTo>
                  <a:cubicBezTo>
                    <a:pt x="183" y="114"/>
                    <a:pt x="184" y="105"/>
                    <a:pt x="184" y="96"/>
                  </a:cubicBezTo>
                  <a:cubicBezTo>
                    <a:pt x="184" y="47"/>
                    <a:pt x="145" y="8"/>
                    <a:pt x="96" y="8"/>
                  </a:cubicBezTo>
                  <a:cubicBezTo>
                    <a:pt x="47" y="8"/>
                    <a:pt x="8" y="47"/>
                    <a:pt x="8" y="96"/>
                  </a:cubicBezTo>
                  <a:cubicBezTo>
                    <a:pt x="8" y="145"/>
                    <a:pt x="47" y="184"/>
                    <a:pt x="96" y="184"/>
                  </a:cubicBezTo>
                  <a:cubicBezTo>
                    <a:pt x="111" y="184"/>
                    <a:pt x="126" y="180"/>
                    <a:pt x="138" y="173"/>
                  </a:cubicBezTo>
                  <a:cubicBezTo>
                    <a:pt x="140" y="172"/>
                    <a:pt x="143" y="173"/>
                    <a:pt x="144" y="175"/>
                  </a:cubicBezTo>
                  <a:cubicBezTo>
                    <a:pt x="145" y="177"/>
                    <a:pt x="144" y="179"/>
                    <a:pt x="142" y="180"/>
                  </a:cubicBezTo>
                  <a:cubicBezTo>
                    <a:pt x="128" y="188"/>
                    <a:pt x="112" y="192"/>
                    <a:pt x="96" y="19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04" name="组合 403"/>
          <p:cNvGrpSpPr/>
          <p:nvPr/>
        </p:nvGrpSpPr>
        <p:grpSpPr>
          <a:xfrm>
            <a:off x="1348740" y="3642360"/>
            <a:ext cx="185420" cy="370840"/>
            <a:chOff x="1734" y="4989"/>
            <a:chExt cx="568" cy="1134"/>
          </a:xfrm>
        </p:grpSpPr>
        <p:sp>
          <p:nvSpPr>
            <p:cNvPr id="405" name="Freeform 249"/>
            <p:cNvSpPr>
              <a:spLocks noEditPoints="1"/>
            </p:cNvSpPr>
            <p:nvPr/>
          </p:nvSpPr>
          <p:spPr bwMode="auto">
            <a:xfrm>
              <a:off x="1829" y="5106"/>
              <a:ext cx="380" cy="403"/>
            </a:xfrm>
            <a:custGeom>
              <a:avLst/>
              <a:gdLst>
                <a:gd name="T0" fmla="*/ 60 w 64"/>
                <a:gd name="T1" fmla="*/ 68 h 68"/>
                <a:gd name="T2" fmla="*/ 4 w 64"/>
                <a:gd name="T3" fmla="*/ 68 h 68"/>
                <a:gd name="T4" fmla="*/ 0 w 64"/>
                <a:gd name="T5" fmla="*/ 64 h 68"/>
                <a:gd name="T6" fmla="*/ 0 w 64"/>
                <a:gd name="T7" fmla="*/ 32 h 68"/>
                <a:gd name="T8" fmla="*/ 32 w 64"/>
                <a:gd name="T9" fmla="*/ 0 h 68"/>
                <a:gd name="T10" fmla="*/ 64 w 64"/>
                <a:gd name="T11" fmla="*/ 32 h 68"/>
                <a:gd name="T12" fmla="*/ 64 w 64"/>
                <a:gd name="T13" fmla="*/ 64 h 68"/>
                <a:gd name="T14" fmla="*/ 60 w 64"/>
                <a:gd name="T15" fmla="*/ 68 h 68"/>
                <a:gd name="T16" fmla="*/ 8 w 64"/>
                <a:gd name="T17" fmla="*/ 60 h 68"/>
                <a:gd name="T18" fmla="*/ 56 w 64"/>
                <a:gd name="T19" fmla="*/ 60 h 68"/>
                <a:gd name="T20" fmla="*/ 56 w 64"/>
                <a:gd name="T21" fmla="*/ 32 h 68"/>
                <a:gd name="T22" fmla="*/ 32 w 64"/>
                <a:gd name="T23" fmla="*/ 8 h 68"/>
                <a:gd name="T24" fmla="*/ 8 w 64"/>
                <a:gd name="T25" fmla="*/ 32 h 68"/>
                <a:gd name="T26" fmla="*/ 8 w 64"/>
                <a:gd name="T27" fmla="*/ 6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68">
                  <a:moveTo>
                    <a:pt x="60" y="68"/>
                  </a:moveTo>
                  <a:cubicBezTo>
                    <a:pt x="4" y="68"/>
                    <a:pt x="4" y="68"/>
                    <a:pt x="4" y="68"/>
                  </a:cubicBezTo>
                  <a:cubicBezTo>
                    <a:pt x="2" y="68"/>
                    <a:pt x="0" y="66"/>
                    <a:pt x="0" y="64"/>
                  </a:cubicBezTo>
                  <a:cubicBezTo>
                    <a:pt x="0" y="32"/>
                    <a:pt x="0" y="32"/>
                    <a:pt x="0" y="32"/>
                  </a:cubicBezTo>
                  <a:cubicBezTo>
                    <a:pt x="0" y="14"/>
                    <a:pt x="14" y="0"/>
                    <a:pt x="32" y="0"/>
                  </a:cubicBezTo>
                  <a:cubicBezTo>
                    <a:pt x="50" y="0"/>
                    <a:pt x="64" y="14"/>
                    <a:pt x="64" y="32"/>
                  </a:cubicBezTo>
                  <a:cubicBezTo>
                    <a:pt x="64" y="64"/>
                    <a:pt x="64" y="64"/>
                    <a:pt x="64" y="64"/>
                  </a:cubicBezTo>
                  <a:cubicBezTo>
                    <a:pt x="64" y="66"/>
                    <a:pt x="62" y="68"/>
                    <a:pt x="60" y="68"/>
                  </a:cubicBezTo>
                  <a:close/>
                  <a:moveTo>
                    <a:pt x="8" y="60"/>
                  </a:moveTo>
                  <a:cubicBezTo>
                    <a:pt x="56" y="60"/>
                    <a:pt x="56" y="60"/>
                    <a:pt x="56" y="60"/>
                  </a:cubicBezTo>
                  <a:cubicBezTo>
                    <a:pt x="56" y="32"/>
                    <a:pt x="56" y="32"/>
                    <a:pt x="56" y="32"/>
                  </a:cubicBezTo>
                  <a:cubicBezTo>
                    <a:pt x="56" y="19"/>
                    <a:pt x="45" y="8"/>
                    <a:pt x="32" y="8"/>
                  </a:cubicBezTo>
                  <a:cubicBezTo>
                    <a:pt x="19" y="8"/>
                    <a:pt x="8" y="19"/>
                    <a:pt x="8" y="32"/>
                  </a:cubicBezTo>
                  <a:lnTo>
                    <a:pt x="8" y="60"/>
                  </a:ln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6" name="Freeform 250"/>
            <p:cNvSpPr>
              <a:spLocks noEditPoints="1"/>
            </p:cNvSpPr>
            <p:nvPr/>
          </p:nvSpPr>
          <p:spPr bwMode="auto">
            <a:xfrm>
              <a:off x="1734" y="4989"/>
              <a:ext cx="568" cy="1135"/>
            </a:xfrm>
            <a:custGeom>
              <a:avLst/>
              <a:gdLst>
                <a:gd name="T0" fmla="*/ 48 w 96"/>
                <a:gd name="T1" fmla="*/ 192 h 192"/>
                <a:gd name="T2" fmla="*/ 0 w 96"/>
                <a:gd name="T3" fmla="*/ 160 h 192"/>
                <a:gd name="T4" fmla="*/ 0 w 96"/>
                <a:gd name="T5" fmla="*/ 48 h 192"/>
                <a:gd name="T6" fmla="*/ 48 w 96"/>
                <a:gd name="T7" fmla="*/ 0 h 192"/>
                <a:gd name="T8" fmla="*/ 96 w 96"/>
                <a:gd name="T9" fmla="*/ 48 h 192"/>
                <a:gd name="T10" fmla="*/ 96 w 96"/>
                <a:gd name="T11" fmla="*/ 160 h 192"/>
                <a:gd name="T12" fmla="*/ 48 w 96"/>
                <a:gd name="T13" fmla="*/ 192 h 192"/>
                <a:gd name="T14" fmla="*/ 48 w 96"/>
                <a:gd name="T15" fmla="*/ 8 h 192"/>
                <a:gd name="T16" fmla="*/ 8 w 96"/>
                <a:gd name="T17" fmla="*/ 48 h 192"/>
                <a:gd name="T18" fmla="*/ 8 w 96"/>
                <a:gd name="T19" fmla="*/ 160 h 192"/>
                <a:gd name="T20" fmla="*/ 48 w 96"/>
                <a:gd name="T21" fmla="*/ 184 h 192"/>
                <a:gd name="T22" fmla="*/ 88 w 96"/>
                <a:gd name="T23" fmla="*/ 160 h 192"/>
                <a:gd name="T24" fmla="*/ 88 w 96"/>
                <a:gd name="T25" fmla="*/ 48 h 192"/>
                <a:gd name="T26" fmla="*/ 48 w 96"/>
                <a:gd name="T27" fmla="*/ 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92">
                  <a:moveTo>
                    <a:pt x="48" y="192"/>
                  </a:moveTo>
                  <a:cubicBezTo>
                    <a:pt x="22" y="192"/>
                    <a:pt x="0" y="173"/>
                    <a:pt x="0" y="160"/>
                  </a:cubicBezTo>
                  <a:cubicBezTo>
                    <a:pt x="0" y="48"/>
                    <a:pt x="0" y="48"/>
                    <a:pt x="0" y="48"/>
                  </a:cubicBezTo>
                  <a:cubicBezTo>
                    <a:pt x="0" y="22"/>
                    <a:pt x="22" y="0"/>
                    <a:pt x="48" y="0"/>
                  </a:cubicBezTo>
                  <a:cubicBezTo>
                    <a:pt x="74" y="0"/>
                    <a:pt x="96" y="22"/>
                    <a:pt x="96" y="48"/>
                  </a:cubicBezTo>
                  <a:cubicBezTo>
                    <a:pt x="96" y="160"/>
                    <a:pt x="96" y="160"/>
                    <a:pt x="96" y="160"/>
                  </a:cubicBezTo>
                  <a:cubicBezTo>
                    <a:pt x="96" y="173"/>
                    <a:pt x="74" y="192"/>
                    <a:pt x="48" y="192"/>
                  </a:cubicBezTo>
                  <a:close/>
                  <a:moveTo>
                    <a:pt x="48" y="8"/>
                  </a:moveTo>
                  <a:cubicBezTo>
                    <a:pt x="26" y="8"/>
                    <a:pt x="8" y="26"/>
                    <a:pt x="8" y="48"/>
                  </a:cubicBezTo>
                  <a:cubicBezTo>
                    <a:pt x="8" y="160"/>
                    <a:pt x="8" y="160"/>
                    <a:pt x="8" y="160"/>
                  </a:cubicBezTo>
                  <a:cubicBezTo>
                    <a:pt x="8" y="167"/>
                    <a:pt x="25" y="184"/>
                    <a:pt x="48" y="184"/>
                  </a:cubicBezTo>
                  <a:cubicBezTo>
                    <a:pt x="71" y="184"/>
                    <a:pt x="88" y="167"/>
                    <a:pt x="88" y="160"/>
                  </a:cubicBezTo>
                  <a:cubicBezTo>
                    <a:pt x="88" y="48"/>
                    <a:pt x="88" y="48"/>
                    <a:pt x="88" y="48"/>
                  </a:cubicBezTo>
                  <a:cubicBezTo>
                    <a:pt x="88" y="26"/>
                    <a:pt x="70" y="8"/>
                    <a:pt x="48"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7" name="Freeform 251"/>
            <p:cNvSpPr/>
            <p:nvPr/>
          </p:nvSpPr>
          <p:spPr bwMode="auto">
            <a:xfrm>
              <a:off x="1854" y="5769"/>
              <a:ext cx="355" cy="60"/>
            </a:xfrm>
            <a:custGeom>
              <a:avLst/>
              <a:gdLst>
                <a:gd name="T0" fmla="*/ 30 w 60"/>
                <a:gd name="T1" fmla="*/ 10 h 10"/>
                <a:gd name="T2" fmla="*/ 4 w 60"/>
                <a:gd name="T3" fmla="*/ 8 h 10"/>
                <a:gd name="T4" fmla="*/ 0 w 60"/>
                <a:gd name="T5" fmla="*/ 4 h 10"/>
                <a:gd name="T6" fmla="*/ 4 w 60"/>
                <a:gd name="T7" fmla="*/ 0 h 10"/>
                <a:gd name="T8" fmla="*/ 56 w 60"/>
                <a:gd name="T9" fmla="*/ 0 h 10"/>
                <a:gd name="T10" fmla="*/ 60 w 60"/>
                <a:gd name="T11" fmla="*/ 4 h 10"/>
                <a:gd name="T12" fmla="*/ 56 w 60"/>
                <a:gd name="T13" fmla="*/ 8 h 10"/>
                <a:gd name="T14" fmla="*/ 30 w 6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0">
                  <a:moveTo>
                    <a:pt x="30" y="10"/>
                  </a:moveTo>
                  <a:cubicBezTo>
                    <a:pt x="22" y="10"/>
                    <a:pt x="14" y="9"/>
                    <a:pt x="4" y="8"/>
                  </a:cubicBezTo>
                  <a:cubicBezTo>
                    <a:pt x="1" y="8"/>
                    <a:pt x="0" y="6"/>
                    <a:pt x="0" y="4"/>
                  </a:cubicBezTo>
                  <a:cubicBezTo>
                    <a:pt x="0" y="1"/>
                    <a:pt x="2" y="0"/>
                    <a:pt x="4" y="0"/>
                  </a:cubicBezTo>
                  <a:cubicBezTo>
                    <a:pt x="24" y="2"/>
                    <a:pt x="37" y="2"/>
                    <a:pt x="56" y="0"/>
                  </a:cubicBezTo>
                  <a:cubicBezTo>
                    <a:pt x="58" y="0"/>
                    <a:pt x="60" y="1"/>
                    <a:pt x="60" y="4"/>
                  </a:cubicBezTo>
                  <a:cubicBezTo>
                    <a:pt x="60" y="6"/>
                    <a:pt x="59" y="8"/>
                    <a:pt x="56" y="8"/>
                  </a:cubicBezTo>
                  <a:cubicBezTo>
                    <a:pt x="47" y="9"/>
                    <a:pt x="38" y="10"/>
                    <a:pt x="30" y="1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8" name="Freeform 252"/>
            <p:cNvSpPr/>
            <p:nvPr/>
          </p:nvSpPr>
          <p:spPr bwMode="auto">
            <a:xfrm>
              <a:off x="1877" y="5864"/>
              <a:ext cx="285" cy="53"/>
            </a:xfrm>
            <a:custGeom>
              <a:avLst/>
              <a:gdLst>
                <a:gd name="T0" fmla="*/ 24 w 48"/>
                <a:gd name="T1" fmla="*/ 9 h 9"/>
                <a:gd name="T2" fmla="*/ 4 w 48"/>
                <a:gd name="T3" fmla="*/ 8 h 9"/>
                <a:gd name="T4" fmla="*/ 0 w 48"/>
                <a:gd name="T5" fmla="*/ 4 h 9"/>
                <a:gd name="T6" fmla="*/ 4 w 48"/>
                <a:gd name="T7" fmla="*/ 0 h 9"/>
                <a:gd name="T8" fmla="*/ 44 w 48"/>
                <a:gd name="T9" fmla="*/ 0 h 9"/>
                <a:gd name="T10" fmla="*/ 48 w 48"/>
                <a:gd name="T11" fmla="*/ 4 h 9"/>
                <a:gd name="T12" fmla="*/ 44 w 48"/>
                <a:gd name="T13" fmla="*/ 8 h 9"/>
                <a:gd name="T14" fmla="*/ 24 w 48"/>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
                  <a:moveTo>
                    <a:pt x="24" y="9"/>
                  </a:moveTo>
                  <a:cubicBezTo>
                    <a:pt x="17" y="9"/>
                    <a:pt x="11" y="9"/>
                    <a:pt x="4" y="8"/>
                  </a:cubicBezTo>
                  <a:cubicBezTo>
                    <a:pt x="2" y="8"/>
                    <a:pt x="0" y="6"/>
                    <a:pt x="0" y="4"/>
                  </a:cubicBezTo>
                  <a:cubicBezTo>
                    <a:pt x="0" y="2"/>
                    <a:pt x="2" y="0"/>
                    <a:pt x="4" y="0"/>
                  </a:cubicBezTo>
                  <a:cubicBezTo>
                    <a:pt x="18" y="1"/>
                    <a:pt x="30" y="1"/>
                    <a:pt x="44" y="0"/>
                  </a:cubicBezTo>
                  <a:cubicBezTo>
                    <a:pt x="46" y="0"/>
                    <a:pt x="48" y="2"/>
                    <a:pt x="48" y="4"/>
                  </a:cubicBezTo>
                  <a:cubicBezTo>
                    <a:pt x="48" y="6"/>
                    <a:pt x="46" y="8"/>
                    <a:pt x="44" y="8"/>
                  </a:cubicBezTo>
                  <a:cubicBezTo>
                    <a:pt x="37" y="9"/>
                    <a:pt x="31" y="9"/>
                    <a:pt x="24" y="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10" name="Freeform 63"/>
          <p:cNvSpPr>
            <a:spLocks noEditPoints="1"/>
          </p:cNvSpPr>
          <p:nvPr/>
        </p:nvSpPr>
        <p:spPr bwMode="auto">
          <a:xfrm>
            <a:off x="9778365" y="1641475"/>
            <a:ext cx="368935" cy="328930"/>
          </a:xfrm>
          <a:custGeom>
            <a:avLst/>
            <a:gdLst>
              <a:gd name="T0" fmla="*/ 24 w 184"/>
              <a:gd name="T1" fmla="*/ 164 h 164"/>
              <a:gd name="T2" fmla="*/ 20 w 184"/>
              <a:gd name="T3" fmla="*/ 161 h 164"/>
              <a:gd name="T4" fmla="*/ 22 w 184"/>
              <a:gd name="T5" fmla="*/ 156 h 164"/>
              <a:gd name="T6" fmla="*/ 41 w 184"/>
              <a:gd name="T7" fmla="*/ 125 h 164"/>
              <a:gd name="T8" fmla="*/ 0 w 184"/>
              <a:gd name="T9" fmla="*/ 88 h 164"/>
              <a:gd name="T10" fmla="*/ 3 w 184"/>
              <a:gd name="T11" fmla="*/ 74 h 164"/>
              <a:gd name="T12" fmla="*/ 0 w 184"/>
              <a:gd name="T13" fmla="*/ 60 h 164"/>
              <a:gd name="T14" fmla="*/ 24 w 184"/>
              <a:gd name="T15" fmla="*/ 32 h 164"/>
              <a:gd name="T16" fmla="*/ 80 w 184"/>
              <a:gd name="T17" fmla="*/ 0 h 164"/>
              <a:gd name="T18" fmla="*/ 126 w 184"/>
              <a:gd name="T19" fmla="*/ 16 h 164"/>
              <a:gd name="T20" fmla="*/ 128 w 184"/>
              <a:gd name="T21" fmla="*/ 16 h 164"/>
              <a:gd name="T22" fmla="*/ 184 w 184"/>
              <a:gd name="T23" fmla="*/ 52 h 164"/>
              <a:gd name="T24" fmla="*/ 171 w 184"/>
              <a:gd name="T25" fmla="*/ 78 h 164"/>
              <a:gd name="T26" fmla="*/ 176 w 184"/>
              <a:gd name="T27" fmla="*/ 92 h 164"/>
              <a:gd name="T28" fmla="*/ 124 w 184"/>
              <a:gd name="T29" fmla="*/ 132 h 164"/>
              <a:gd name="T30" fmla="*/ 84 w 184"/>
              <a:gd name="T31" fmla="*/ 132 h 164"/>
              <a:gd name="T32" fmla="*/ 24 w 184"/>
              <a:gd name="T33" fmla="*/ 164 h 164"/>
              <a:gd name="T34" fmla="*/ 80 w 184"/>
              <a:gd name="T35" fmla="*/ 8 h 164"/>
              <a:gd name="T36" fmla="*/ 32 w 184"/>
              <a:gd name="T37" fmla="*/ 36 h 164"/>
              <a:gd name="T38" fmla="*/ 29 w 184"/>
              <a:gd name="T39" fmla="*/ 39 h 164"/>
              <a:gd name="T40" fmla="*/ 8 w 184"/>
              <a:gd name="T41" fmla="*/ 60 h 164"/>
              <a:gd name="T42" fmla="*/ 11 w 184"/>
              <a:gd name="T43" fmla="*/ 71 h 164"/>
              <a:gd name="T44" fmla="*/ 11 w 184"/>
              <a:gd name="T45" fmla="*/ 76 h 164"/>
              <a:gd name="T46" fmla="*/ 8 w 184"/>
              <a:gd name="T47" fmla="*/ 88 h 164"/>
              <a:gd name="T48" fmla="*/ 46 w 184"/>
              <a:gd name="T49" fmla="*/ 118 h 164"/>
              <a:gd name="T50" fmla="*/ 49 w 184"/>
              <a:gd name="T51" fmla="*/ 121 h 164"/>
              <a:gd name="T52" fmla="*/ 37 w 184"/>
              <a:gd name="T53" fmla="*/ 155 h 164"/>
              <a:gd name="T54" fmla="*/ 78 w 184"/>
              <a:gd name="T55" fmla="*/ 126 h 164"/>
              <a:gd name="T56" fmla="*/ 81 w 184"/>
              <a:gd name="T57" fmla="*/ 124 h 164"/>
              <a:gd name="T58" fmla="*/ 124 w 184"/>
              <a:gd name="T59" fmla="*/ 124 h 164"/>
              <a:gd name="T60" fmla="*/ 168 w 184"/>
              <a:gd name="T61" fmla="*/ 92 h 164"/>
              <a:gd name="T62" fmla="*/ 163 w 184"/>
              <a:gd name="T63" fmla="*/ 80 h 164"/>
              <a:gd name="T64" fmla="*/ 162 w 184"/>
              <a:gd name="T65" fmla="*/ 77 h 164"/>
              <a:gd name="T66" fmla="*/ 163 w 184"/>
              <a:gd name="T67" fmla="*/ 74 h 164"/>
              <a:gd name="T68" fmla="*/ 176 w 184"/>
              <a:gd name="T69" fmla="*/ 52 h 164"/>
              <a:gd name="T70" fmla="*/ 128 w 184"/>
              <a:gd name="T71" fmla="*/ 24 h 164"/>
              <a:gd name="T72" fmla="*/ 125 w 184"/>
              <a:gd name="T73" fmla="*/ 24 h 164"/>
              <a:gd name="T74" fmla="*/ 124 w 184"/>
              <a:gd name="T75" fmla="*/ 24 h 164"/>
              <a:gd name="T76" fmla="*/ 121 w 184"/>
              <a:gd name="T77" fmla="*/ 23 h 164"/>
              <a:gd name="T78" fmla="*/ 80 w 184"/>
              <a:gd name="T79" fmla="*/ 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164">
                <a:moveTo>
                  <a:pt x="24" y="164"/>
                </a:moveTo>
                <a:cubicBezTo>
                  <a:pt x="22" y="164"/>
                  <a:pt x="21" y="163"/>
                  <a:pt x="20" y="161"/>
                </a:cubicBezTo>
                <a:cubicBezTo>
                  <a:pt x="20" y="159"/>
                  <a:pt x="21" y="157"/>
                  <a:pt x="22" y="156"/>
                </a:cubicBezTo>
                <a:cubicBezTo>
                  <a:pt x="36" y="149"/>
                  <a:pt x="42" y="136"/>
                  <a:pt x="41" y="125"/>
                </a:cubicBezTo>
                <a:cubicBezTo>
                  <a:pt x="16" y="119"/>
                  <a:pt x="0" y="104"/>
                  <a:pt x="0" y="88"/>
                </a:cubicBezTo>
                <a:cubicBezTo>
                  <a:pt x="0" y="83"/>
                  <a:pt x="1" y="78"/>
                  <a:pt x="3" y="74"/>
                </a:cubicBezTo>
                <a:cubicBezTo>
                  <a:pt x="1" y="69"/>
                  <a:pt x="0" y="64"/>
                  <a:pt x="0" y="60"/>
                </a:cubicBezTo>
                <a:cubicBezTo>
                  <a:pt x="0" y="47"/>
                  <a:pt x="9" y="37"/>
                  <a:pt x="24" y="32"/>
                </a:cubicBezTo>
                <a:cubicBezTo>
                  <a:pt x="28" y="14"/>
                  <a:pt x="51" y="0"/>
                  <a:pt x="80" y="0"/>
                </a:cubicBezTo>
                <a:cubicBezTo>
                  <a:pt x="98" y="0"/>
                  <a:pt x="115" y="6"/>
                  <a:pt x="126" y="16"/>
                </a:cubicBezTo>
                <a:cubicBezTo>
                  <a:pt x="128" y="16"/>
                  <a:pt x="128" y="16"/>
                  <a:pt x="128" y="16"/>
                </a:cubicBezTo>
                <a:cubicBezTo>
                  <a:pt x="160" y="16"/>
                  <a:pt x="184" y="31"/>
                  <a:pt x="184" y="52"/>
                </a:cubicBezTo>
                <a:cubicBezTo>
                  <a:pt x="184" y="61"/>
                  <a:pt x="179" y="72"/>
                  <a:pt x="171" y="78"/>
                </a:cubicBezTo>
                <a:cubicBezTo>
                  <a:pt x="174" y="82"/>
                  <a:pt x="176" y="86"/>
                  <a:pt x="176" y="92"/>
                </a:cubicBezTo>
                <a:cubicBezTo>
                  <a:pt x="176" y="114"/>
                  <a:pt x="152" y="132"/>
                  <a:pt x="124" y="132"/>
                </a:cubicBezTo>
                <a:cubicBezTo>
                  <a:pt x="84" y="132"/>
                  <a:pt x="84" y="132"/>
                  <a:pt x="84" y="132"/>
                </a:cubicBezTo>
                <a:cubicBezTo>
                  <a:pt x="76" y="147"/>
                  <a:pt x="62" y="164"/>
                  <a:pt x="24" y="164"/>
                </a:cubicBezTo>
                <a:close/>
                <a:moveTo>
                  <a:pt x="80" y="8"/>
                </a:moveTo>
                <a:cubicBezTo>
                  <a:pt x="54" y="8"/>
                  <a:pt x="33" y="20"/>
                  <a:pt x="32" y="36"/>
                </a:cubicBezTo>
                <a:cubicBezTo>
                  <a:pt x="31" y="37"/>
                  <a:pt x="30" y="39"/>
                  <a:pt x="29" y="39"/>
                </a:cubicBezTo>
                <a:cubicBezTo>
                  <a:pt x="16" y="43"/>
                  <a:pt x="8" y="51"/>
                  <a:pt x="8" y="60"/>
                </a:cubicBezTo>
                <a:cubicBezTo>
                  <a:pt x="8" y="65"/>
                  <a:pt x="9" y="69"/>
                  <a:pt x="11" y="71"/>
                </a:cubicBezTo>
                <a:cubicBezTo>
                  <a:pt x="12" y="73"/>
                  <a:pt x="12" y="75"/>
                  <a:pt x="11" y="76"/>
                </a:cubicBezTo>
                <a:cubicBezTo>
                  <a:pt x="9" y="80"/>
                  <a:pt x="8" y="85"/>
                  <a:pt x="8" y="88"/>
                </a:cubicBezTo>
                <a:cubicBezTo>
                  <a:pt x="8" y="101"/>
                  <a:pt x="22" y="113"/>
                  <a:pt x="46" y="118"/>
                </a:cubicBezTo>
                <a:cubicBezTo>
                  <a:pt x="47" y="119"/>
                  <a:pt x="48" y="120"/>
                  <a:pt x="49" y="121"/>
                </a:cubicBezTo>
                <a:cubicBezTo>
                  <a:pt x="50" y="132"/>
                  <a:pt x="47" y="145"/>
                  <a:pt x="37" y="155"/>
                </a:cubicBezTo>
                <a:cubicBezTo>
                  <a:pt x="63" y="152"/>
                  <a:pt x="72" y="139"/>
                  <a:pt x="78" y="126"/>
                </a:cubicBezTo>
                <a:cubicBezTo>
                  <a:pt x="78" y="125"/>
                  <a:pt x="80" y="124"/>
                  <a:pt x="81" y="124"/>
                </a:cubicBezTo>
                <a:cubicBezTo>
                  <a:pt x="124" y="124"/>
                  <a:pt x="124" y="124"/>
                  <a:pt x="124" y="124"/>
                </a:cubicBezTo>
                <a:cubicBezTo>
                  <a:pt x="147" y="124"/>
                  <a:pt x="168" y="109"/>
                  <a:pt x="168" y="92"/>
                </a:cubicBezTo>
                <a:cubicBezTo>
                  <a:pt x="168" y="87"/>
                  <a:pt x="166" y="85"/>
                  <a:pt x="163" y="80"/>
                </a:cubicBezTo>
                <a:cubicBezTo>
                  <a:pt x="162" y="79"/>
                  <a:pt x="162" y="78"/>
                  <a:pt x="162" y="77"/>
                </a:cubicBezTo>
                <a:cubicBezTo>
                  <a:pt x="162" y="76"/>
                  <a:pt x="162" y="75"/>
                  <a:pt x="163" y="74"/>
                </a:cubicBezTo>
                <a:cubicBezTo>
                  <a:pt x="171" y="69"/>
                  <a:pt x="176" y="60"/>
                  <a:pt x="176" y="52"/>
                </a:cubicBezTo>
                <a:cubicBezTo>
                  <a:pt x="176" y="36"/>
                  <a:pt x="155" y="24"/>
                  <a:pt x="128" y="24"/>
                </a:cubicBezTo>
                <a:cubicBezTo>
                  <a:pt x="125" y="24"/>
                  <a:pt x="125" y="24"/>
                  <a:pt x="125" y="24"/>
                </a:cubicBezTo>
                <a:cubicBezTo>
                  <a:pt x="125" y="24"/>
                  <a:pt x="125" y="24"/>
                  <a:pt x="124" y="24"/>
                </a:cubicBezTo>
                <a:cubicBezTo>
                  <a:pt x="123" y="24"/>
                  <a:pt x="122" y="24"/>
                  <a:pt x="121" y="23"/>
                </a:cubicBezTo>
                <a:cubicBezTo>
                  <a:pt x="112" y="14"/>
                  <a:pt x="97" y="8"/>
                  <a:pt x="80" y="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矩形 6"/>
          <p:cNvSpPr/>
          <p:nvPr/>
        </p:nvSpPr>
        <p:spPr>
          <a:xfrm>
            <a:off x="-24130" y="-38735"/>
            <a:ext cx="12240260" cy="1047750"/>
          </a:xfrm>
          <a:prstGeom prst="rect">
            <a:avLst/>
          </a:prstGeom>
          <a:solidFill>
            <a:srgbClr val="8ED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303395" y="114300"/>
            <a:ext cx="3283585" cy="741680"/>
          </a:xfrm>
          <a:prstGeom prst="rect">
            <a:avLst/>
          </a:prstGeom>
          <a:noFill/>
        </p:spPr>
        <p:txBody>
          <a:bodyPr anchor="ctr"/>
          <a:lstStyle/>
          <a:p>
            <a:pPr marL="0" marR="0" lvl="0" indent="0" algn="ctr" defTabSz="914400" rtl="0" eaLnBrk="1" fontAlgn="t" latinLnBrk="0" hangingPunct="1">
              <a:spcBef>
                <a:spcPts val="0"/>
              </a:spcBef>
              <a:spcAft>
                <a:spcPts val="0"/>
              </a:spcAft>
              <a:buClrTx/>
              <a:buSzTx/>
              <a:buFontTx/>
              <a:buNone/>
              <a:defRPr/>
            </a:pPr>
            <a:r>
              <a:rPr kumimoji="0" lang="zh-CN" altLang="en-US" sz="4000" b="1" i="0" u="none" strike="noStrike" kern="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sym typeface="+mn-ea"/>
              </a:rPr>
              <a:t>赠送图标</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cstate="print"/>
          <a:stretch>
            <a:fillRect/>
          </a:stretch>
        </p:blipFill>
        <p:spPr>
          <a:xfrm>
            <a:off x="6744335" y="-18415"/>
            <a:ext cx="5462270" cy="5705475"/>
          </a:xfrm>
          <a:prstGeom prst="rect">
            <a:avLst/>
          </a:prstGeom>
        </p:spPr>
      </p:pic>
      <p:pic>
        <p:nvPicPr>
          <p:cNvPr id="7" name="图片 6" descr="2"/>
          <p:cNvPicPr>
            <a:picLocks noChangeAspect="1"/>
          </p:cNvPicPr>
          <p:nvPr/>
        </p:nvPicPr>
        <p:blipFill>
          <a:blip r:embed="rId3" cstate="print"/>
          <a:srcRect l="30628" t="10117" r="6633" b="16294"/>
          <a:stretch>
            <a:fillRect/>
          </a:stretch>
        </p:blipFill>
        <p:spPr>
          <a:xfrm>
            <a:off x="8500110" y="823595"/>
            <a:ext cx="2927985" cy="4578985"/>
          </a:xfrm>
          <a:prstGeom prst="rect">
            <a:avLst/>
          </a:prstGeom>
        </p:spPr>
      </p:pic>
      <p:sp>
        <p:nvSpPr>
          <p:cNvPr id="3" name="文本框 2"/>
          <p:cNvSpPr txBox="1"/>
          <p:nvPr/>
        </p:nvSpPr>
        <p:spPr>
          <a:xfrm>
            <a:off x="814070" y="2329180"/>
            <a:ext cx="3230880" cy="754380"/>
          </a:xfrm>
          <a:prstGeom prst="rect">
            <a:avLst/>
          </a:prstGeom>
          <a:noFill/>
        </p:spPr>
        <p:txBody>
          <a:bodyPr wrap="none" rtlCol="0" anchor="t">
            <a:spAutoFit/>
          </a:bodyPr>
          <a:lstStyle/>
          <a:p>
            <a:pPr algn="l"/>
            <a:r>
              <a:rPr lang="zh-CN" altLang="en-US" sz="4000">
                <a:solidFill>
                  <a:schemeClr val="bg1"/>
                </a:solidFill>
                <a:latin typeface="造字工房尚雅体演示版常规体" charset="-122"/>
                <a:ea typeface="造字工房尚雅体演示版常规体" charset="-122"/>
                <a:sym typeface="+mn-ea"/>
              </a:rPr>
              <a:t>第一节：绪论</a:t>
            </a:r>
          </a:p>
        </p:txBody>
      </p:sp>
      <p:sp>
        <p:nvSpPr>
          <p:cNvPr id="2" name="文本框 1"/>
          <p:cNvSpPr txBox="1"/>
          <p:nvPr/>
        </p:nvSpPr>
        <p:spPr>
          <a:xfrm>
            <a:off x="814070" y="3197860"/>
            <a:ext cx="4801870" cy="420370"/>
          </a:xfrm>
          <a:prstGeom prst="rect">
            <a:avLst/>
          </a:prstGeom>
          <a:noFill/>
        </p:spPr>
        <p:txBody>
          <a:bodyPr wrap="square" rtlCol="0" anchor="t">
            <a:spAutoFit/>
          </a:bodyPr>
          <a:lstStyle/>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单击此处输入您的详细内容，单击此处输入您的详细内容，单击此处输入您的详细内容，单击此处输入您的详细内容</a:t>
            </a:r>
          </a:p>
        </p:txBody>
      </p:sp>
      <p:grpSp>
        <p:nvGrpSpPr>
          <p:cNvPr id="11" name="组合 10"/>
          <p:cNvGrpSpPr/>
          <p:nvPr/>
        </p:nvGrpSpPr>
        <p:grpSpPr>
          <a:xfrm>
            <a:off x="745490" y="2211705"/>
            <a:ext cx="342900" cy="361950"/>
            <a:chOff x="898" y="3621"/>
            <a:chExt cx="540" cy="1032"/>
          </a:xfrm>
        </p:grpSpPr>
        <p:cxnSp>
          <p:nvCxnSpPr>
            <p:cNvPr id="8" name="直接连接符 7"/>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flipV="1">
            <a:off x="3749675" y="2663190"/>
            <a:ext cx="342900" cy="361950"/>
            <a:chOff x="898" y="3621"/>
            <a:chExt cx="540" cy="1032"/>
          </a:xfrm>
        </p:grpSpPr>
        <p:cxnSp>
          <p:nvCxnSpPr>
            <p:cNvPr id="13" name="直接连接符 12"/>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4318679" y="2277745"/>
            <a:ext cx="2993981" cy="2816003"/>
            <a:chOff x="7025" y="2577"/>
            <a:chExt cx="5435" cy="5112"/>
          </a:xfrm>
          <a:solidFill>
            <a:srgbClr val="BACF82"/>
          </a:solidFill>
        </p:grpSpPr>
        <p:grpSp>
          <p:nvGrpSpPr>
            <p:cNvPr id="7" name="Gruppe 92"/>
            <p:cNvGrpSpPr/>
            <p:nvPr/>
          </p:nvGrpSpPr>
          <p:grpSpPr bwMode="auto">
            <a:xfrm>
              <a:off x="7025" y="2758"/>
              <a:ext cx="1818" cy="4931"/>
              <a:chOff x="3164879" y="3907435"/>
              <a:chExt cx="822102" cy="2230621"/>
            </a:xfrm>
            <a:grpFill/>
          </p:grpSpPr>
          <p:grpSp>
            <p:nvGrpSpPr>
              <p:cNvPr id="13" name="Gruppe 52"/>
              <p:cNvGrpSpPr/>
              <p:nvPr/>
            </p:nvGrpSpPr>
            <p:grpSpPr bwMode="auto">
              <a:xfrm>
                <a:off x="3164879" y="3907435"/>
                <a:ext cx="822102" cy="2230621"/>
                <a:chOff x="3600308" y="3842121"/>
                <a:chExt cx="822102" cy="2230621"/>
              </a:xfrm>
              <a:grpFill/>
            </p:grpSpPr>
            <p:sp>
              <p:nvSpPr>
                <p:cNvPr id="16" name="Freeform 137"/>
                <p:cNvSpPr>
                  <a:spLocks noEditPoints="1"/>
                </p:cNvSpPr>
                <p:nvPr/>
              </p:nvSpPr>
              <p:spPr bwMode="auto">
                <a:xfrm>
                  <a:off x="3792332" y="4160238"/>
                  <a:ext cx="588073" cy="1305483"/>
                </a:xfrm>
                <a:custGeom>
                  <a:avLst/>
                  <a:gdLst>
                    <a:gd name="T0" fmla="*/ 811490228 w 350"/>
                    <a:gd name="T1" fmla="*/ 413305594 h 774"/>
                    <a:gd name="T2" fmla="*/ 756046810 w 350"/>
                    <a:gd name="T3" fmla="*/ 257055956 h 774"/>
                    <a:gd name="T4" fmla="*/ 756046810 w 350"/>
                    <a:gd name="T5" fmla="*/ 221773779 h 774"/>
                    <a:gd name="T6" fmla="*/ 740925878 w 350"/>
                    <a:gd name="T7" fmla="*/ 181451242 h 774"/>
                    <a:gd name="T8" fmla="*/ 725804945 w 350"/>
                    <a:gd name="T9" fmla="*/ 115927201 h 774"/>
                    <a:gd name="T10" fmla="*/ 705643702 w 350"/>
                    <a:gd name="T11" fmla="*/ 90725621 h 774"/>
                    <a:gd name="T12" fmla="*/ 650200284 w 350"/>
                    <a:gd name="T13" fmla="*/ 65524067 h 774"/>
                    <a:gd name="T14" fmla="*/ 569555312 w 350"/>
                    <a:gd name="T15" fmla="*/ 45362811 h 774"/>
                    <a:gd name="T16" fmla="*/ 302418744 w 350"/>
                    <a:gd name="T17" fmla="*/ 0 h 774"/>
                    <a:gd name="T18" fmla="*/ 246975326 w 350"/>
                    <a:gd name="T19" fmla="*/ 10080625 h 774"/>
                    <a:gd name="T20" fmla="*/ 191531858 w 350"/>
                    <a:gd name="T21" fmla="*/ 35282189 h 774"/>
                    <a:gd name="T22" fmla="*/ 105846575 w 350"/>
                    <a:gd name="T23" fmla="*/ 70564378 h 774"/>
                    <a:gd name="T24" fmla="*/ 30241877 w 350"/>
                    <a:gd name="T25" fmla="*/ 90725621 h 774"/>
                    <a:gd name="T26" fmla="*/ 15120938 w 350"/>
                    <a:gd name="T27" fmla="*/ 105846579 h 774"/>
                    <a:gd name="T28" fmla="*/ 0 w 350"/>
                    <a:gd name="T29" fmla="*/ 151209377 h 774"/>
                    <a:gd name="T30" fmla="*/ 15120938 w 350"/>
                    <a:gd name="T31" fmla="*/ 216733468 h 774"/>
                    <a:gd name="T32" fmla="*/ 45362809 w 350"/>
                    <a:gd name="T33" fmla="*/ 267136577 h 774"/>
                    <a:gd name="T34" fmla="*/ 105846575 w 350"/>
                    <a:gd name="T35" fmla="*/ 524192533 h 774"/>
                    <a:gd name="T36" fmla="*/ 151209372 w 350"/>
                    <a:gd name="T37" fmla="*/ 635079373 h 774"/>
                    <a:gd name="T38" fmla="*/ 181451236 w 350"/>
                    <a:gd name="T39" fmla="*/ 715724348 h 774"/>
                    <a:gd name="T40" fmla="*/ 211693150 w 350"/>
                    <a:gd name="T41" fmla="*/ 801409633 h 774"/>
                    <a:gd name="T42" fmla="*/ 196572169 w 350"/>
                    <a:gd name="T43" fmla="*/ 871974184 h 774"/>
                    <a:gd name="T44" fmla="*/ 161289993 w 350"/>
                    <a:gd name="T45" fmla="*/ 1003022268 h 774"/>
                    <a:gd name="T46" fmla="*/ 120967507 w 350"/>
                    <a:gd name="T47" fmla="*/ 1169352528 h 774"/>
                    <a:gd name="T48" fmla="*/ 115927197 w 350"/>
                    <a:gd name="T49" fmla="*/ 1229836259 h 774"/>
                    <a:gd name="T50" fmla="*/ 146169061 w 350"/>
                    <a:gd name="T51" fmla="*/ 1244957192 h 774"/>
                    <a:gd name="T52" fmla="*/ 146169061 w 350"/>
                    <a:gd name="T53" fmla="*/ 1401206830 h 774"/>
                    <a:gd name="T54" fmla="*/ 156249683 w 350"/>
                    <a:gd name="T55" fmla="*/ 1653222375 h 774"/>
                    <a:gd name="T56" fmla="*/ 156249683 w 350"/>
                    <a:gd name="T57" fmla="*/ 1718746814 h 774"/>
                    <a:gd name="T58" fmla="*/ 156249683 w 350"/>
                    <a:gd name="T59" fmla="*/ 1789311167 h 774"/>
                    <a:gd name="T60" fmla="*/ 156249683 w 350"/>
                    <a:gd name="T61" fmla="*/ 1895157696 h 774"/>
                    <a:gd name="T62" fmla="*/ 272176879 w 350"/>
                    <a:gd name="T63" fmla="*/ 1940520494 h 774"/>
                    <a:gd name="T64" fmla="*/ 342741230 w 350"/>
                    <a:gd name="T65" fmla="*/ 1950601116 h 774"/>
                    <a:gd name="T66" fmla="*/ 493950651 w 350"/>
                    <a:gd name="T67" fmla="*/ 1925399561 h 774"/>
                    <a:gd name="T68" fmla="*/ 665321216 w 350"/>
                    <a:gd name="T69" fmla="*/ 1880036763 h 774"/>
                    <a:gd name="T70" fmla="*/ 781248363 w 350"/>
                    <a:gd name="T71" fmla="*/ 1834673965 h 774"/>
                    <a:gd name="T72" fmla="*/ 826611160 w 350"/>
                    <a:gd name="T73" fmla="*/ 1703625881 h 774"/>
                    <a:gd name="T74" fmla="*/ 821570849 w 350"/>
                    <a:gd name="T75" fmla="*/ 1340723099 h 774"/>
                    <a:gd name="T76" fmla="*/ 821570849 w 350"/>
                    <a:gd name="T77" fmla="*/ 1159271906 h 774"/>
                    <a:gd name="T78" fmla="*/ 796369296 w 350"/>
                    <a:gd name="T79" fmla="*/ 1028223823 h 774"/>
                    <a:gd name="T80" fmla="*/ 776208053 w 350"/>
                    <a:gd name="T81" fmla="*/ 967740092 h 774"/>
                    <a:gd name="T82" fmla="*/ 861893534 w 350"/>
                    <a:gd name="T83" fmla="*/ 751006524 h 774"/>
                    <a:gd name="T84" fmla="*/ 877014466 w 350"/>
                    <a:gd name="T85" fmla="*/ 705643726 h 774"/>
                    <a:gd name="T86" fmla="*/ 877014466 w 350"/>
                    <a:gd name="T87" fmla="*/ 685482482 h 774"/>
                    <a:gd name="T88" fmla="*/ 705643702 w 350"/>
                    <a:gd name="T89" fmla="*/ 619958440 h 774"/>
                    <a:gd name="T90" fmla="*/ 685482459 w 350"/>
                    <a:gd name="T91" fmla="*/ 650200306 h 774"/>
                    <a:gd name="T92" fmla="*/ 700603392 w 350"/>
                    <a:gd name="T93" fmla="*/ 594756886 h 774"/>
                    <a:gd name="T94" fmla="*/ 710684013 w 350"/>
                    <a:gd name="T95" fmla="*/ 604837508 h 774"/>
                    <a:gd name="T96" fmla="*/ 705643702 w 350"/>
                    <a:gd name="T97" fmla="*/ 619958440 h 7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0"/>
                    <a:gd name="T148" fmla="*/ 0 h 774"/>
                    <a:gd name="T149" fmla="*/ 350 w 350"/>
                    <a:gd name="T150" fmla="*/ 774 h 7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0" h="774">
                      <a:moveTo>
                        <a:pt x="344" y="262"/>
                      </a:moveTo>
                      <a:lnTo>
                        <a:pt x="344" y="262"/>
                      </a:lnTo>
                      <a:lnTo>
                        <a:pt x="322" y="164"/>
                      </a:lnTo>
                      <a:lnTo>
                        <a:pt x="300" y="102"/>
                      </a:lnTo>
                      <a:lnTo>
                        <a:pt x="300" y="96"/>
                      </a:lnTo>
                      <a:lnTo>
                        <a:pt x="300" y="88"/>
                      </a:lnTo>
                      <a:lnTo>
                        <a:pt x="296" y="80"/>
                      </a:lnTo>
                      <a:lnTo>
                        <a:pt x="294" y="76"/>
                      </a:lnTo>
                      <a:lnTo>
                        <a:pt x="294" y="72"/>
                      </a:lnTo>
                      <a:lnTo>
                        <a:pt x="292" y="56"/>
                      </a:lnTo>
                      <a:lnTo>
                        <a:pt x="288" y="46"/>
                      </a:lnTo>
                      <a:lnTo>
                        <a:pt x="284" y="40"/>
                      </a:lnTo>
                      <a:lnTo>
                        <a:pt x="280" y="36"/>
                      </a:lnTo>
                      <a:lnTo>
                        <a:pt x="270" y="30"/>
                      </a:lnTo>
                      <a:lnTo>
                        <a:pt x="260" y="26"/>
                      </a:lnTo>
                      <a:lnTo>
                        <a:pt x="258" y="26"/>
                      </a:lnTo>
                      <a:lnTo>
                        <a:pt x="234" y="20"/>
                      </a:lnTo>
                      <a:lnTo>
                        <a:pt x="226" y="18"/>
                      </a:lnTo>
                      <a:lnTo>
                        <a:pt x="212" y="14"/>
                      </a:lnTo>
                      <a:lnTo>
                        <a:pt x="176" y="8"/>
                      </a:lnTo>
                      <a:lnTo>
                        <a:pt x="120" y="0"/>
                      </a:lnTo>
                      <a:lnTo>
                        <a:pt x="112" y="0"/>
                      </a:lnTo>
                      <a:lnTo>
                        <a:pt x="98" y="4"/>
                      </a:lnTo>
                      <a:lnTo>
                        <a:pt x="84" y="8"/>
                      </a:lnTo>
                      <a:lnTo>
                        <a:pt x="76" y="14"/>
                      </a:lnTo>
                      <a:lnTo>
                        <a:pt x="68" y="18"/>
                      </a:lnTo>
                      <a:lnTo>
                        <a:pt x="58" y="22"/>
                      </a:lnTo>
                      <a:lnTo>
                        <a:pt x="42" y="28"/>
                      </a:lnTo>
                      <a:lnTo>
                        <a:pt x="28" y="32"/>
                      </a:lnTo>
                      <a:lnTo>
                        <a:pt x="12" y="36"/>
                      </a:lnTo>
                      <a:lnTo>
                        <a:pt x="8" y="38"/>
                      </a:lnTo>
                      <a:lnTo>
                        <a:pt x="6" y="42"/>
                      </a:lnTo>
                      <a:lnTo>
                        <a:pt x="4" y="48"/>
                      </a:lnTo>
                      <a:lnTo>
                        <a:pt x="0" y="60"/>
                      </a:lnTo>
                      <a:lnTo>
                        <a:pt x="0" y="70"/>
                      </a:lnTo>
                      <a:lnTo>
                        <a:pt x="2" y="80"/>
                      </a:lnTo>
                      <a:lnTo>
                        <a:pt x="6" y="86"/>
                      </a:lnTo>
                      <a:lnTo>
                        <a:pt x="18" y="106"/>
                      </a:lnTo>
                      <a:lnTo>
                        <a:pt x="30" y="158"/>
                      </a:lnTo>
                      <a:lnTo>
                        <a:pt x="42" y="208"/>
                      </a:lnTo>
                      <a:lnTo>
                        <a:pt x="50" y="224"/>
                      </a:lnTo>
                      <a:lnTo>
                        <a:pt x="56" y="240"/>
                      </a:lnTo>
                      <a:lnTo>
                        <a:pt x="60" y="252"/>
                      </a:lnTo>
                      <a:lnTo>
                        <a:pt x="64" y="266"/>
                      </a:lnTo>
                      <a:lnTo>
                        <a:pt x="72" y="284"/>
                      </a:lnTo>
                      <a:lnTo>
                        <a:pt x="80" y="304"/>
                      </a:lnTo>
                      <a:lnTo>
                        <a:pt x="82" y="312"/>
                      </a:lnTo>
                      <a:lnTo>
                        <a:pt x="84" y="318"/>
                      </a:lnTo>
                      <a:lnTo>
                        <a:pt x="82" y="332"/>
                      </a:lnTo>
                      <a:lnTo>
                        <a:pt x="78" y="346"/>
                      </a:lnTo>
                      <a:lnTo>
                        <a:pt x="72" y="364"/>
                      </a:lnTo>
                      <a:lnTo>
                        <a:pt x="64" y="398"/>
                      </a:lnTo>
                      <a:lnTo>
                        <a:pt x="54" y="438"/>
                      </a:lnTo>
                      <a:lnTo>
                        <a:pt x="48" y="464"/>
                      </a:lnTo>
                      <a:lnTo>
                        <a:pt x="42" y="484"/>
                      </a:lnTo>
                      <a:lnTo>
                        <a:pt x="46" y="488"/>
                      </a:lnTo>
                      <a:lnTo>
                        <a:pt x="52" y="492"/>
                      </a:lnTo>
                      <a:lnTo>
                        <a:pt x="58" y="494"/>
                      </a:lnTo>
                      <a:lnTo>
                        <a:pt x="58" y="506"/>
                      </a:lnTo>
                      <a:lnTo>
                        <a:pt x="58" y="524"/>
                      </a:lnTo>
                      <a:lnTo>
                        <a:pt x="58" y="556"/>
                      </a:lnTo>
                      <a:lnTo>
                        <a:pt x="60" y="606"/>
                      </a:lnTo>
                      <a:lnTo>
                        <a:pt x="62" y="656"/>
                      </a:lnTo>
                      <a:lnTo>
                        <a:pt x="62" y="672"/>
                      </a:lnTo>
                      <a:lnTo>
                        <a:pt x="62" y="682"/>
                      </a:lnTo>
                      <a:lnTo>
                        <a:pt x="62" y="710"/>
                      </a:lnTo>
                      <a:lnTo>
                        <a:pt x="62" y="732"/>
                      </a:lnTo>
                      <a:lnTo>
                        <a:pt x="62" y="752"/>
                      </a:lnTo>
                      <a:lnTo>
                        <a:pt x="72" y="756"/>
                      </a:lnTo>
                      <a:lnTo>
                        <a:pt x="108" y="770"/>
                      </a:lnTo>
                      <a:lnTo>
                        <a:pt x="122" y="774"/>
                      </a:lnTo>
                      <a:lnTo>
                        <a:pt x="136" y="774"/>
                      </a:lnTo>
                      <a:lnTo>
                        <a:pt x="152" y="774"/>
                      </a:lnTo>
                      <a:lnTo>
                        <a:pt x="168" y="770"/>
                      </a:lnTo>
                      <a:lnTo>
                        <a:pt x="196" y="764"/>
                      </a:lnTo>
                      <a:lnTo>
                        <a:pt x="214" y="760"/>
                      </a:lnTo>
                      <a:lnTo>
                        <a:pt x="264" y="746"/>
                      </a:lnTo>
                      <a:lnTo>
                        <a:pt x="288" y="738"/>
                      </a:lnTo>
                      <a:lnTo>
                        <a:pt x="310" y="728"/>
                      </a:lnTo>
                      <a:lnTo>
                        <a:pt x="330" y="716"/>
                      </a:lnTo>
                      <a:lnTo>
                        <a:pt x="328" y="676"/>
                      </a:lnTo>
                      <a:lnTo>
                        <a:pt x="326" y="616"/>
                      </a:lnTo>
                      <a:lnTo>
                        <a:pt x="326" y="532"/>
                      </a:lnTo>
                      <a:lnTo>
                        <a:pt x="324" y="468"/>
                      </a:lnTo>
                      <a:lnTo>
                        <a:pt x="326" y="460"/>
                      </a:lnTo>
                      <a:lnTo>
                        <a:pt x="326" y="446"/>
                      </a:lnTo>
                      <a:lnTo>
                        <a:pt x="324" y="434"/>
                      </a:lnTo>
                      <a:lnTo>
                        <a:pt x="316" y="408"/>
                      </a:lnTo>
                      <a:lnTo>
                        <a:pt x="310" y="392"/>
                      </a:lnTo>
                      <a:lnTo>
                        <a:pt x="308" y="384"/>
                      </a:lnTo>
                      <a:lnTo>
                        <a:pt x="324" y="344"/>
                      </a:lnTo>
                      <a:lnTo>
                        <a:pt x="338" y="314"/>
                      </a:lnTo>
                      <a:lnTo>
                        <a:pt x="342" y="298"/>
                      </a:lnTo>
                      <a:lnTo>
                        <a:pt x="344" y="290"/>
                      </a:lnTo>
                      <a:lnTo>
                        <a:pt x="348" y="280"/>
                      </a:lnTo>
                      <a:lnTo>
                        <a:pt x="350" y="276"/>
                      </a:lnTo>
                      <a:lnTo>
                        <a:pt x="348" y="272"/>
                      </a:lnTo>
                      <a:lnTo>
                        <a:pt x="344" y="262"/>
                      </a:lnTo>
                      <a:close/>
                      <a:moveTo>
                        <a:pt x="280" y="246"/>
                      </a:moveTo>
                      <a:lnTo>
                        <a:pt x="276" y="250"/>
                      </a:lnTo>
                      <a:lnTo>
                        <a:pt x="276" y="256"/>
                      </a:lnTo>
                      <a:lnTo>
                        <a:pt x="272" y="258"/>
                      </a:lnTo>
                      <a:lnTo>
                        <a:pt x="274" y="236"/>
                      </a:lnTo>
                      <a:lnTo>
                        <a:pt x="278" y="236"/>
                      </a:lnTo>
                      <a:lnTo>
                        <a:pt x="280" y="238"/>
                      </a:lnTo>
                      <a:lnTo>
                        <a:pt x="282" y="240"/>
                      </a:lnTo>
                      <a:lnTo>
                        <a:pt x="282" y="246"/>
                      </a:lnTo>
                      <a:lnTo>
                        <a:pt x="280" y="246"/>
                      </a:lnTo>
                      <a:close/>
                    </a:path>
                  </a:pathLst>
                </a:custGeom>
                <a:solidFill>
                  <a:srgbClr val="8ED2FF"/>
                </a:solidFill>
                <a:ln w="9525">
                  <a:noFill/>
                  <a:round/>
                </a:ln>
              </p:spPr>
              <p:txBody>
                <a:bodyPr/>
                <a:lstStyle/>
                <a:p>
                  <a:pPr fontAlgn="auto">
                    <a:spcBef>
                      <a:spcPts val="0"/>
                    </a:spcBef>
                    <a:spcAft>
                      <a:spcPts val="0"/>
                    </a:spcAft>
                    <a:defRPr/>
                  </a:pPr>
                  <a:endParaRPr lang="da-DK">
                    <a:latin typeface="+mn-lt"/>
                  </a:endParaRPr>
                </a:p>
              </p:txBody>
            </p:sp>
            <p:sp>
              <p:nvSpPr>
                <p:cNvPr id="8" name="Freeform 139"/>
                <p:cNvSpPr/>
                <p:nvPr/>
              </p:nvSpPr>
              <p:spPr bwMode="auto">
                <a:xfrm>
                  <a:off x="3870341" y="3842121"/>
                  <a:ext cx="339041" cy="366135"/>
                </a:xfrm>
                <a:custGeom>
                  <a:avLst/>
                  <a:gdLst>
                    <a:gd name="T0" fmla="*/ 282257514 w 202"/>
                    <a:gd name="T1" fmla="*/ 10080625 h 216"/>
                    <a:gd name="T2" fmla="*/ 317539691 w 202"/>
                    <a:gd name="T3" fmla="*/ 5040313 h 216"/>
                    <a:gd name="T4" fmla="*/ 327620313 w 202"/>
                    <a:gd name="T5" fmla="*/ 10080625 h 216"/>
                    <a:gd name="T6" fmla="*/ 403224977 w 202"/>
                    <a:gd name="T7" fmla="*/ 15120939 h 216"/>
                    <a:gd name="T8" fmla="*/ 433466942 w 202"/>
                    <a:gd name="T9" fmla="*/ 30241879 h 216"/>
                    <a:gd name="T10" fmla="*/ 443547564 w 202"/>
                    <a:gd name="T11" fmla="*/ 45362812 h 216"/>
                    <a:gd name="T12" fmla="*/ 463708808 w 202"/>
                    <a:gd name="T13" fmla="*/ 100806246 h 216"/>
                    <a:gd name="T14" fmla="*/ 463708808 w 202"/>
                    <a:gd name="T15" fmla="*/ 156249693 h 216"/>
                    <a:gd name="T16" fmla="*/ 473789430 w 202"/>
                    <a:gd name="T17" fmla="*/ 226814098 h 216"/>
                    <a:gd name="T18" fmla="*/ 473789430 w 202"/>
                    <a:gd name="T19" fmla="*/ 307459075 h 216"/>
                    <a:gd name="T20" fmla="*/ 453628186 w 202"/>
                    <a:gd name="T21" fmla="*/ 372983119 h 216"/>
                    <a:gd name="T22" fmla="*/ 453628186 w 202"/>
                    <a:gd name="T23" fmla="*/ 393144363 h 216"/>
                    <a:gd name="T24" fmla="*/ 473789430 w 202"/>
                    <a:gd name="T25" fmla="*/ 443547573 h 216"/>
                    <a:gd name="T26" fmla="*/ 493950674 w 202"/>
                    <a:gd name="T27" fmla="*/ 453628195 h 216"/>
                    <a:gd name="T28" fmla="*/ 483870052 w 202"/>
                    <a:gd name="T29" fmla="*/ 453628195 h 216"/>
                    <a:gd name="T30" fmla="*/ 463708808 w 202"/>
                    <a:gd name="T31" fmla="*/ 453628195 h 216"/>
                    <a:gd name="T32" fmla="*/ 473789430 w 202"/>
                    <a:gd name="T33" fmla="*/ 478829751 h 216"/>
                    <a:gd name="T34" fmla="*/ 498990985 w 202"/>
                    <a:gd name="T35" fmla="*/ 493950684 h 216"/>
                    <a:gd name="T36" fmla="*/ 509071607 w 202"/>
                    <a:gd name="T37" fmla="*/ 488910373 h 216"/>
                    <a:gd name="T38" fmla="*/ 493950674 w 202"/>
                    <a:gd name="T39" fmla="*/ 534273172 h 216"/>
                    <a:gd name="T40" fmla="*/ 473789430 w 202"/>
                    <a:gd name="T41" fmla="*/ 544353795 h 216"/>
                    <a:gd name="T42" fmla="*/ 453628186 w 202"/>
                    <a:gd name="T43" fmla="*/ 544353795 h 216"/>
                    <a:gd name="T44" fmla="*/ 418346010 w 202"/>
                    <a:gd name="T45" fmla="*/ 534273172 h 216"/>
                    <a:gd name="T46" fmla="*/ 398184666 w 202"/>
                    <a:gd name="T47" fmla="*/ 509071617 h 216"/>
                    <a:gd name="T48" fmla="*/ 398184666 w 202"/>
                    <a:gd name="T49" fmla="*/ 493950684 h 216"/>
                    <a:gd name="T50" fmla="*/ 388104044 w 202"/>
                    <a:gd name="T51" fmla="*/ 478829751 h 216"/>
                    <a:gd name="T52" fmla="*/ 352821868 w 202"/>
                    <a:gd name="T53" fmla="*/ 468749128 h 216"/>
                    <a:gd name="T54" fmla="*/ 337700935 w 202"/>
                    <a:gd name="T55" fmla="*/ 453628195 h 216"/>
                    <a:gd name="T56" fmla="*/ 196572178 w 202"/>
                    <a:gd name="T57" fmla="*/ 453628195 h 216"/>
                    <a:gd name="T58" fmla="*/ 176410934 w 202"/>
                    <a:gd name="T59" fmla="*/ 478829751 h 216"/>
                    <a:gd name="T60" fmla="*/ 176410934 w 202"/>
                    <a:gd name="T61" fmla="*/ 504031306 h 216"/>
                    <a:gd name="T62" fmla="*/ 171370623 w 202"/>
                    <a:gd name="T63" fmla="*/ 524192550 h 216"/>
                    <a:gd name="T64" fmla="*/ 151209379 w 202"/>
                    <a:gd name="T65" fmla="*/ 534273172 h 216"/>
                    <a:gd name="T66" fmla="*/ 141128757 w 202"/>
                    <a:gd name="T67" fmla="*/ 539313484 h 216"/>
                    <a:gd name="T68" fmla="*/ 120967513 w 202"/>
                    <a:gd name="T69" fmla="*/ 534273172 h 216"/>
                    <a:gd name="T70" fmla="*/ 70564378 w 202"/>
                    <a:gd name="T71" fmla="*/ 544353795 h 216"/>
                    <a:gd name="T72" fmla="*/ 35282189 w 202"/>
                    <a:gd name="T73" fmla="*/ 529232861 h 216"/>
                    <a:gd name="T74" fmla="*/ 15120939 w 202"/>
                    <a:gd name="T75" fmla="*/ 493950684 h 216"/>
                    <a:gd name="T76" fmla="*/ 0 w 202"/>
                    <a:gd name="T77" fmla="*/ 473789440 h 216"/>
                    <a:gd name="T78" fmla="*/ 30241878 w 202"/>
                    <a:gd name="T79" fmla="*/ 478829751 h 216"/>
                    <a:gd name="T80" fmla="*/ 35282189 w 202"/>
                    <a:gd name="T81" fmla="*/ 473789440 h 216"/>
                    <a:gd name="T82" fmla="*/ 45362811 w 202"/>
                    <a:gd name="T83" fmla="*/ 458668506 h 216"/>
                    <a:gd name="T84" fmla="*/ 65524068 w 202"/>
                    <a:gd name="T85" fmla="*/ 433466951 h 216"/>
                    <a:gd name="T86" fmla="*/ 60483757 w 202"/>
                    <a:gd name="T87" fmla="*/ 398184674 h 216"/>
                    <a:gd name="T88" fmla="*/ 55443446 w 202"/>
                    <a:gd name="T89" fmla="*/ 367942808 h 216"/>
                    <a:gd name="T90" fmla="*/ 45362811 w 202"/>
                    <a:gd name="T91" fmla="*/ 312499386 h 216"/>
                    <a:gd name="T92" fmla="*/ 55443446 w 202"/>
                    <a:gd name="T93" fmla="*/ 267136586 h 216"/>
                    <a:gd name="T94" fmla="*/ 80645000 w 202"/>
                    <a:gd name="T95" fmla="*/ 196572182 h 216"/>
                    <a:gd name="T96" fmla="*/ 90725622 w 202"/>
                    <a:gd name="T97" fmla="*/ 171370626 h 216"/>
                    <a:gd name="T98" fmla="*/ 120967513 w 202"/>
                    <a:gd name="T99" fmla="*/ 105846582 h 216"/>
                    <a:gd name="T100" fmla="*/ 181451245 w 202"/>
                    <a:gd name="T101" fmla="*/ 45362812 h 216"/>
                    <a:gd name="T102" fmla="*/ 236894715 w 202"/>
                    <a:gd name="T103" fmla="*/ 5040313 h 216"/>
                    <a:gd name="T104" fmla="*/ 272176892 w 202"/>
                    <a:gd name="T105" fmla="*/ 5040313 h 216"/>
                    <a:gd name="T106" fmla="*/ 282257514 w 202"/>
                    <a:gd name="T107" fmla="*/ 10080625 h 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2"/>
                    <a:gd name="T163" fmla="*/ 0 h 216"/>
                    <a:gd name="T164" fmla="*/ 202 w 202"/>
                    <a:gd name="T165" fmla="*/ 216 h 2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2" h="216">
                      <a:moveTo>
                        <a:pt x="112" y="4"/>
                      </a:moveTo>
                      <a:lnTo>
                        <a:pt x="112" y="4"/>
                      </a:lnTo>
                      <a:lnTo>
                        <a:pt x="120" y="2"/>
                      </a:lnTo>
                      <a:lnTo>
                        <a:pt x="126" y="2"/>
                      </a:lnTo>
                      <a:lnTo>
                        <a:pt x="130" y="4"/>
                      </a:lnTo>
                      <a:lnTo>
                        <a:pt x="146" y="4"/>
                      </a:lnTo>
                      <a:lnTo>
                        <a:pt x="160" y="6"/>
                      </a:lnTo>
                      <a:lnTo>
                        <a:pt x="166" y="8"/>
                      </a:lnTo>
                      <a:lnTo>
                        <a:pt x="172" y="12"/>
                      </a:lnTo>
                      <a:lnTo>
                        <a:pt x="176" y="18"/>
                      </a:lnTo>
                      <a:lnTo>
                        <a:pt x="180" y="24"/>
                      </a:lnTo>
                      <a:lnTo>
                        <a:pt x="184" y="40"/>
                      </a:lnTo>
                      <a:lnTo>
                        <a:pt x="184" y="54"/>
                      </a:lnTo>
                      <a:lnTo>
                        <a:pt x="184" y="62"/>
                      </a:lnTo>
                      <a:lnTo>
                        <a:pt x="188" y="90"/>
                      </a:lnTo>
                      <a:lnTo>
                        <a:pt x="190" y="108"/>
                      </a:lnTo>
                      <a:lnTo>
                        <a:pt x="188" y="122"/>
                      </a:lnTo>
                      <a:lnTo>
                        <a:pt x="180" y="148"/>
                      </a:lnTo>
                      <a:lnTo>
                        <a:pt x="180" y="156"/>
                      </a:lnTo>
                      <a:lnTo>
                        <a:pt x="182" y="166"/>
                      </a:lnTo>
                      <a:lnTo>
                        <a:pt x="188" y="176"/>
                      </a:lnTo>
                      <a:lnTo>
                        <a:pt x="192" y="178"/>
                      </a:lnTo>
                      <a:lnTo>
                        <a:pt x="196" y="180"/>
                      </a:lnTo>
                      <a:lnTo>
                        <a:pt x="192" y="180"/>
                      </a:lnTo>
                      <a:lnTo>
                        <a:pt x="188" y="180"/>
                      </a:lnTo>
                      <a:lnTo>
                        <a:pt x="184" y="180"/>
                      </a:lnTo>
                      <a:lnTo>
                        <a:pt x="188" y="190"/>
                      </a:lnTo>
                      <a:lnTo>
                        <a:pt x="194" y="194"/>
                      </a:lnTo>
                      <a:lnTo>
                        <a:pt x="198" y="196"/>
                      </a:lnTo>
                      <a:lnTo>
                        <a:pt x="202" y="194"/>
                      </a:lnTo>
                      <a:lnTo>
                        <a:pt x="200" y="204"/>
                      </a:lnTo>
                      <a:lnTo>
                        <a:pt x="196" y="212"/>
                      </a:lnTo>
                      <a:lnTo>
                        <a:pt x="192" y="214"/>
                      </a:lnTo>
                      <a:lnTo>
                        <a:pt x="188" y="216"/>
                      </a:lnTo>
                      <a:lnTo>
                        <a:pt x="180" y="216"/>
                      </a:lnTo>
                      <a:lnTo>
                        <a:pt x="170" y="214"/>
                      </a:lnTo>
                      <a:lnTo>
                        <a:pt x="166" y="212"/>
                      </a:lnTo>
                      <a:lnTo>
                        <a:pt x="162" y="208"/>
                      </a:lnTo>
                      <a:lnTo>
                        <a:pt x="158" y="202"/>
                      </a:lnTo>
                      <a:lnTo>
                        <a:pt x="158" y="196"/>
                      </a:lnTo>
                      <a:lnTo>
                        <a:pt x="156" y="192"/>
                      </a:lnTo>
                      <a:lnTo>
                        <a:pt x="154" y="190"/>
                      </a:lnTo>
                      <a:lnTo>
                        <a:pt x="144" y="188"/>
                      </a:lnTo>
                      <a:lnTo>
                        <a:pt x="140" y="186"/>
                      </a:lnTo>
                      <a:lnTo>
                        <a:pt x="136" y="184"/>
                      </a:lnTo>
                      <a:lnTo>
                        <a:pt x="134" y="180"/>
                      </a:lnTo>
                      <a:lnTo>
                        <a:pt x="134" y="176"/>
                      </a:lnTo>
                      <a:lnTo>
                        <a:pt x="78" y="180"/>
                      </a:lnTo>
                      <a:lnTo>
                        <a:pt x="70" y="190"/>
                      </a:lnTo>
                      <a:lnTo>
                        <a:pt x="70" y="194"/>
                      </a:lnTo>
                      <a:lnTo>
                        <a:pt x="70" y="200"/>
                      </a:lnTo>
                      <a:lnTo>
                        <a:pt x="70" y="206"/>
                      </a:lnTo>
                      <a:lnTo>
                        <a:pt x="68" y="208"/>
                      </a:lnTo>
                      <a:lnTo>
                        <a:pt x="64" y="212"/>
                      </a:lnTo>
                      <a:lnTo>
                        <a:pt x="60" y="212"/>
                      </a:lnTo>
                      <a:lnTo>
                        <a:pt x="56" y="214"/>
                      </a:lnTo>
                      <a:lnTo>
                        <a:pt x="48" y="212"/>
                      </a:lnTo>
                      <a:lnTo>
                        <a:pt x="42" y="214"/>
                      </a:lnTo>
                      <a:lnTo>
                        <a:pt x="28" y="216"/>
                      </a:lnTo>
                      <a:lnTo>
                        <a:pt x="22" y="214"/>
                      </a:lnTo>
                      <a:lnTo>
                        <a:pt x="14" y="210"/>
                      </a:lnTo>
                      <a:lnTo>
                        <a:pt x="8" y="204"/>
                      </a:lnTo>
                      <a:lnTo>
                        <a:pt x="6" y="196"/>
                      </a:lnTo>
                      <a:lnTo>
                        <a:pt x="0" y="188"/>
                      </a:lnTo>
                      <a:lnTo>
                        <a:pt x="6" y="190"/>
                      </a:lnTo>
                      <a:lnTo>
                        <a:pt x="12" y="190"/>
                      </a:lnTo>
                      <a:lnTo>
                        <a:pt x="14" y="190"/>
                      </a:lnTo>
                      <a:lnTo>
                        <a:pt x="14" y="188"/>
                      </a:lnTo>
                      <a:lnTo>
                        <a:pt x="18" y="182"/>
                      </a:lnTo>
                      <a:lnTo>
                        <a:pt x="24" y="178"/>
                      </a:lnTo>
                      <a:lnTo>
                        <a:pt x="26" y="172"/>
                      </a:lnTo>
                      <a:lnTo>
                        <a:pt x="26" y="166"/>
                      </a:lnTo>
                      <a:lnTo>
                        <a:pt x="24" y="158"/>
                      </a:lnTo>
                      <a:lnTo>
                        <a:pt x="22" y="146"/>
                      </a:lnTo>
                      <a:lnTo>
                        <a:pt x="18" y="134"/>
                      </a:lnTo>
                      <a:lnTo>
                        <a:pt x="18" y="124"/>
                      </a:lnTo>
                      <a:lnTo>
                        <a:pt x="18" y="114"/>
                      </a:lnTo>
                      <a:lnTo>
                        <a:pt x="22" y="106"/>
                      </a:lnTo>
                      <a:lnTo>
                        <a:pt x="30" y="88"/>
                      </a:lnTo>
                      <a:lnTo>
                        <a:pt x="32" y="78"/>
                      </a:lnTo>
                      <a:lnTo>
                        <a:pt x="36" y="68"/>
                      </a:lnTo>
                      <a:lnTo>
                        <a:pt x="40" y="56"/>
                      </a:lnTo>
                      <a:lnTo>
                        <a:pt x="48" y="42"/>
                      </a:lnTo>
                      <a:lnTo>
                        <a:pt x="60" y="30"/>
                      </a:lnTo>
                      <a:lnTo>
                        <a:pt x="72" y="18"/>
                      </a:lnTo>
                      <a:lnTo>
                        <a:pt x="84" y="10"/>
                      </a:lnTo>
                      <a:lnTo>
                        <a:pt x="94" y="2"/>
                      </a:lnTo>
                      <a:lnTo>
                        <a:pt x="104" y="0"/>
                      </a:lnTo>
                      <a:lnTo>
                        <a:pt x="108" y="2"/>
                      </a:lnTo>
                      <a:lnTo>
                        <a:pt x="112" y="4"/>
                      </a:lnTo>
                      <a:close/>
                    </a:path>
                  </a:pathLst>
                </a:custGeom>
                <a:solidFill>
                  <a:srgbClr val="8ED2FF"/>
                </a:solidFill>
                <a:ln w="9525">
                  <a:noFill/>
                  <a:round/>
                </a:ln>
              </p:spPr>
              <p:txBody>
                <a:bodyPr/>
                <a:lstStyle/>
                <a:p>
                  <a:pPr fontAlgn="auto">
                    <a:spcBef>
                      <a:spcPts val="0"/>
                    </a:spcBef>
                    <a:spcAft>
                      <a:spcPts val="0"/>
                    </a:spcAft>
                    <a:defRPr/>
                  </a:pPr>
                  <a:endParaRPr lang="da-DK">
                    <a:latin typeface="+mn-lt"/>
                  </a:endParaRPr>
                </a:p>
              </p:txBody>
            </p:sp>
            <p:sp>
              <p:nvSpPr>
                <p:cNvPr id="18" name="Freeform 141"/>
                <p:cNvSpPr/>
                <p:nvPr/>
              </p:nvSpPr>
              <p:spPr bwMode="auto">
                <a:xfrm>
                  <a:off x="3999346" y="3881529"/>
                  <a:ext cx="174022" cy="249093"/>
                </a:xfrm>
                <a:custGeom>
                  <a:avLst/>
                  <a:gdLst>
                    <a:gd name="T0" fmla="*/ 231854407 w 106"/>
                    <a:gd name="T1" fmla="*/ 50403117 h 150"/>
                    <a:gd name="T2" fmla="*/ 231854407 w 106"/>
                    <a:gd name="T3" fmla="*/ 50403117 h 150"/>
                    <a:gd name="T4" fmla="*/ 246975341 w 106"/>
                    <a:gd name="T5" fmla="*/ 85685302 h 150"/>
                    <a:gd name="T6" fmla="*/ 262096274 w 106"/>
                    <a:gd name="T7" fmla="*/ 115927190 h 150"/>
                    <a:gd name="T8" fmla="*/ 267136585 w 106"/>
                    <a:gd name="T9" fmla="*/ 141128742 h 150"/>
                    <a:gd name="T10" fmla="*/ 267136585 w 106"/>
                    <a:gd name="T11" fmla="*/ 141128742 h 150"/>
                    <a:gd name="T12" fmla="*/ 267136585 w 106"/>
                    <a:gd name="T13" fmla="*/ 186491536 h 150"/>
                    <a:gd name="T14" fmla="*/ 267136585 w 106"/>
                    <a:gd name="T15" fmla="*/ 186491536 h 150"/>
                    <a:gd name="T16" fmla="*/ 257055963 w 106"/>
                    <a:gd name="T17" fmla="*/ 241935001 h 150"/>
                    <a:gd name="T18" fmla="*/ 252015652 w 106"/>
                    <a:gd name="T19" fmla="*/ 277217174 h 150"/>
                    <a:gd name="T20" fmla="*/ 241935030 w 106"/>
                    <a:gd name="T21" fmla="*/ 302418726 h 150"/>
                    <a:gd name="T22" fmla="*/ 241935030 w 106"/>
                    <a:gd name="T23" fmla="*/ 302418726 h 150"/>
                    <a:gd name="T24" fmla="*/ 201612492 w 106"/>
                    <a:gd name="T25" fmla="*/ 367942762 h 150"/>
                    <a:gd name="T26" fmla="*/ 201612492 w 106"/>
                    <a:gd name="T27" fmla="*/ 367942762 h 150"/>
                    <a:gd name="T28" fmla="*/ 191531869 w 106"/>
                    <a:gd name="T29" fmla="*/ 372983072 h 150"/>
                    <a:gd name="T30" fmla="*/ 176410936 w 106"/>
                    <a:gd name="T31" fmla="*/ 378023383 h 150"/>
                    <a:gd name="T32" fmla="*/ 161290003 w 106"/>
                    <a:gd name="T33" fmla="*/ 378023383 h 150"/>
                    <a:gd name="T34" fmla="*/ 161290003 w 106"/>
                    <a:gd name="T35" fmla="*/ 378023383 h 150"/>
                    <a:gd name="T36" fmla="*/ 136088448 w 106"/>
                    <a:gd name="T37" fmla="*/ 372983072 h 150"/>
                    <a:gd name="T38" fmla="*/ 105846582 w 106"/>
                    <a:gd name="T39" fmla="*/ 362902452 h 150"/>
                    <a:gd name="T40" fmla="*/ 65524068 w 106"/>
                    <a:gd name="T41" fmla="*/ 342741210 h 150"/>
                    <a:gd name="T42" fmla="*/ 65524068 w 106"/>
                    <a:gd name="T43" fmla="*/ 342741210 h 150"/>
                    <a:gd name="T44" fmla="*/ 40322501 w 106"/>
                    <a:gd name="T45" fmla="*/ 332660589 h 150"/>
                    <a:gd name="T46" fmla="*/ 20161250 w 106"/>
                    <a:gd name="T47" fmla="*/ 317539658 h 150"/>
                    <a:gd name="T48" fmla="*/ 10080625 w 106"/>
                    <a:gd name="T49" fmla="*/ 307459037 h 150"/>
                    <a:gd name="T50" fmla="*/ 5040313 w 106"/>
                    <a:gd name="T51" fmla="*/ 297378416 h 150"/>
                    <a:gd name="T52" fmla="*/ 5040313 w 106"/>
                    <a:gd name="T53" fmla="*/ 297378416 h 150"/>
                    <a:gd name="T54" fmla="*/ 0 w 106"/>
                    <a:gd name="T55" fmla="*/ 262096243 h 150"/>
                    <a:gd name="T56" fmla="*/ 0 w 106"/>
                    <a:gd name="T57" fmla="*/ 246975311 h 150"/>
                    <a:gd name="T58" fmla="*/ 0 w 106"/>
                    <a:gd name="T59" fmla="*/ 246975311 h 150"/>
                    <a:gd name="T60" fmla="*/ 10080625 w 106"/>
                    <a:gd name="T61" fmla="*/ 206652778 h 150"/>
                    <a:gd name="T62" fmla="*/ 15120939 w 106"/>
                    <a:gd name="T63" fmla="*/ 166330294 h 150"/>
                    <a:gd name="T64" fmla="*/ 20161250 w 106"/>
                    <a:gd name="T65" fmla="*/ 126007811 h 150"/>
                    <a:gd name="T66" fmla="*/ 20161250 w 106"/>
                    <a:gd name="T67" fmla="*/ 126007811 h 150"/>
                    <a:gd name="T68" fmla="*/ 20161250 w 106"/>
                    <a:gd name="T69" fmla="*/ 105846569 h 150"/>
                    <a:gd name="T70" fmla="*/ 25201561 w 106"/>
                    <a:gd name="T71" fmla="*/ 85685302 h 150"/>
                    <a:gd name="T72" fmla="*/ 40322501 w 106"/>
                    <a:gd name="T73" fmla="*/ 65524061 h 150"/>
                    <a:gd name="T74" fmla="*/ 50403123 w 106"/>
                    <a:gd name="T75" fmla="*/ 45362806 h 150"/>
                    <a:gd name="T76" fmla="*/ 65524068 w 106"/>
                    <a:gd name="T77" fmla="*/ 30241875 h 150"/>
                    <a:gd name="T78" fmla="*/ 85685313 w 106"/>
                    <a:gd name="T79" fmla="*/ 15120938 h 150"/>
                    <a:gd name="T80" fmla="*/ 100806246 w 106"/>
                    <a:gd name="T81" fmla="*/ 5040312 h 150"/>
                    <a:gd name="T82" fmla="*/ 120967515 w 106"/>
                    <a:gd name="T83" fmla="*/ 0 h 150"/>
                    <a:gd name="T84" fmla="*/ 120967515 w 106"/>
                    <a:gd name="T85" fmla="*/ 0 h 150"/>
                    <a:gd name="T86" fmla="*/ 156249692 w 106"/>
                    <a:gd name="T87" fmla="*/ 5040312 h 150"/>
                    <a:gd name="T88" fmla="*/ 186491558 w 106"/>
                    <a:gd name="T89" fmla="*/ 15120938 h 150"/>
                    <a:gd name="T90" fmla="*/ 211693163 w 106"/>
                    <a:gd name="T91" fmla="*/ 30241875 h 150"/>
                    <a:gd name="T92" fmla="*/ 231854407 w 106"/>
                    <a:gd name="T93" fmla="*/ 50403117 h 150"/>
                    <a:gd name="T94" fmla="*/ 231854407 w 106"/>
                    <a:gd name="T95" fmla="*/ 50403117 h 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
                    <a:gd name="T145" fmla="*/ 0 h 150"/>
                    <a:gd name="T146" fmla="*/ 106 w 106"/>
                    <a:gd name="T147" fmla="*/ 150 h 1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 h="150">
                      <a:moveTo>
                        <a:pt x="92" y="20"/>
                      </a:moveTo>
                      <a:lnTo>
                        <a:pt x="92" y="20"/>
                      </a:lnTo>
                      <a:lnTo>
                        <a:pt x="98" y="34"/>
                      </a:lnTo>
                      <a:lnTo>
                        <a:pt x="104" y="46"/>
                      </a:lnTo>
                      <a:lnTo>
                        <a:pt x="106" y="56"/>
                      </a:lnTo>
                      <a:lnTo>
                        <a:pt x="106" y="74"/>
                      </a:lnTo>
                      <a:lnTo>
                        <a:pt x="102" y="96"/>
                      </a:lnTo>
                      <a:lnTo>
                        <a:pt x="100" y="110"/>
                      </a:lnTo>
                      <a:lnTo>
                        <a:pt x="96" y="120"/>
                      </a:lnTo>
                      <a:lnTo>
                        <a:pt x="80" y="146"/>
                      </a:lnTo>
                      <a:lnTo>
                        <a:pt x="76" y="148"/>
                      </a:lnTo>
                      <a:lnTo>
                        <a:pt x="70" y="150"/>
                      </a:lnTo>
                      <a:lnTo>
                        <a:pt x="64" y="150"/>
                      </a:lnTo>
                      <a:lnTo>
                        <a:pt x="54" y="148"/>
                      </a:lnTo>
                      <a:lnTo>
                        <a:pt x="42" y="144"/>
                      </a:lnTo>
                      <a:lnTo>
                        <a:pt x="26" y="136"/>
                      </a:lnTo>
                      <a:lnTo>
                        <a:pt x="16" y="132"/>
                      </a:lnTo>
                      <a:lnTo>
                        <a:pt x="8" y="126"/>
                      </a:lnTo>
                      <a:lnTo>
                        <a:pt x="4" y="122"/>
                      </a:lnTo>
                      <a:lnTo>
                        <a:pt x="2" y="118"/>
                      </a:lnTo>
                      <a:lnTo>
                        <a:pt x="0" y="104"/>
                      </a:lnTo>
                      <a:lnTo>
                        <a:pt x="0" y="98"/>
                      </a:lnTo>
                      <a:lnTo>
                        <a:pt x="4" y="82"/>
                      </a:lnTo>
                      <a:lnTo>
                        <a:pt x="6" y="66"/>
                      </a:lnTo>
                      <a:lnTo>
                        <a:pt x="8" y="50"/>
                      </a:lnTo>
                      <a:lnTo>
                        <a:pt x="8" y="42"/>
                      </a:lnTo>
                      <a:lnTo>
                        <a:pt x="10" y="34"/>
                      </a:lnTo>
                      <a:lnTo>
                        <a:pt x="16" y="26"/>
                      </a:lnTo>
                      <a:lnTo>
                        <a:pt x="20" y="18"/>
                      </a:lnTo>
                      <a:lnTo>
                        <a:pt x="26" y="12"/>
                      </a:lnTo>
                      <a:lnTo>
                        <a:pt x="34" y="6"/>
                      </a:lnTo>
                      <a:lnTo>
                        <a:pt x="40" y="2"/>
                      </a:lnTo>
                      <a:lnTo>
                        <a:pt x="48" y="0"/>
                      </a:lnTo>
                      <a:lnTo>
                        <a:pt x="62" y="2"/>
                      </a:lnTo>
                      <a:lnTo>
                        <a:pt x="74" y="6"/>
                      </a:lnTo>
                      <a:lnTo>
                        <a:pt x="84" y="12"/>
                      </a:lnTo>
                      <a:lnTo>
                        <a:pt x="92" y="20"/>
                      </a:lnTo>
                      <a:close/>
                    </a:path>
                  </a:pathLst>
                </a:custGeom>
                <a:solidFill>
                  <a:schemeClr val="bg1">
                    <a:lumMod val="85000"/>
                  </a:schemeClr>
                </a:solidFill>
                <a:ln w="9525">
                  <a:noFill/>
                  <a:round/>
                </a:ln>
              </p:spPr>
              <p:txBody>
                <a:bodyPr/>
                <a:lstStyle/>
                <a:p>
                  <a:pPr fontAlgn="auto">
                    <a:spcBef>
                      <a:spcPts val="0"/>
                    </a:spcBef>
                    <a:spcAft>
                      <a:spcPts val="0"/>
                    </a:spcAft>
                    <a:defRPr/>
                  </a:pPr>
                  <a:endParaRPr lang="da-DK">
                    <a:latin typeface="+mn-lt"/>
                  </a:endParaRPr>
                </a:p>
              </p:txBody>
            </p:sp>
            <p:sp>
              <p:nvSpPr>
                <p:cNvPr id="9" name="Freeform 142"/>
                <p:cNvSpPr/>
                <p:nvPr/>
              </p:nvSpPr>
              <p:spPr bwMode="auto">
                <a:xfrm>
                  <a:off x="3903334" y="4739846"/>
                  <a:ext cx="207027" cy="147055"/>
                </a:xfrm>
                <a:custGeom>
                  <a:avLst/>
                  <a:gdLst>
                    <a:gd name="T0" fmla="*/ 126007831 w 124"/>
                    <a:gd name="T1" fmla="*/ 40322498 h 88"/>
                    <a:gd name="T2" fmla="*/ 211693172 w 124"/>
                    <a:gd name="T3" fmla="*/ 5040312 h 88"/>
                    <a:gd name="T4" fmla="*/ 246975351 w 124"/>
                    <a:gd name="T5" fmla="*/ 0 h 88"/>
                    <a:gd name="T6" fmla="*/ 267136596 w 124"/>
                    <a:gd name="T7" fmla="*/ 10080625 h 88"/>
                    <a:gd name="T8" fmla="*/ 267136596 w 124"/>
                    <a:gd name="T9" fmla="*/ 15120938 h 88"/>
                    <a:gd name="T10" fmla="*/ 191531877 w 124"/>
                    <a:gd name="T11" fmla="*/ 50403120 h 88"/>
                    <a:gd name="T12" fmla="*/ 166330321 w 124"/>
                    <a:gd name="T13" fmla="*/ 65524065 h 88"/>
                    <a:gd name="T14" fmla="*/ 216733483 w 124"/>
                    <a:gd name="T15" fmla="*/ 65524065 h 88"/>
                    <a:gd name="T16" fmla="*/ 302418775 w 124"/>
                    <a:gd name="T17" fmla="*/ 75604686 h 88"/>
                    <a:gd name="T18" fmla="*/ 307459086 w 124"/>
                    <a:gd name="T19" fmla="*/ 80644997 h 88"/>
                    <a:gd name="T20" fmla="*/ 312499397 w 124"/>
                    <a:gd name="T21" fmla="*/ 90725618 h 88"/>
                    <a:gd name="T22" fmla="*/ 302418775 w 124"/>
                    <a:gd name="T23" fmla="*/ 95765929 h 88"/>
                    <a:gd name="T24" fmla="*/ 262096285 w 124"/>
                    <a:gd name="T25" fmla="*/ 100806240 h 88"/>
                    <a:gd name="T26" fmla="*/ 176410944 w 124"/>
                    <a:gd name="T27" fmla="*/ 110886886 h 88"/>
                    <a:gd name="T28" fmla="*/ 241935040 w 124"/>
                    <a:gd name="T29" fmla="*/ 110886886 h 88"/>
                    <a:gd name="T30" fmla="*/ 277217218 w 124"/>
                    <a:gd name="T31" fmla="*/ 110886886 h 88"/>
                    <a:gd name="T32" fmla="*/ 297378464 w 124"/>
                    <a:gd name="T33" fmla="*/ 120967508 h 88"/>
                    <a:gd name="T34" fmla="*/ 297378464 w 124"/>
                    <a:gd name="T35" fmla="*/ 126007818 h 88"/>
                    <a:gd name="T36" fmla="*/ 287297841 w 124"/>
                    <a:gd name="T37" fmla="*/ 141128751 h 88"/>
                    <a:gd name="T38" fmla="*/ 277217218 w 124"/>
                    <a:gd name="T39" fmla="*/ 141128751 h 88"/>
                    <a:gd name="T40" fmla="*/ 146169076 w 124"/>
                    <a:gd name="T41" fmla="*/ 156249683 h 88"/>
                    <a:gd name="T42" fmla="*/ 191531877 w 124"/>
                    <a:gd name="T43" fmla="*/ 166330304 h 88"/>
                    <a:gd name="T44" fmla="*/ 221773795 w 124"/>
                    <a:gd name="T45" fmla="*/ 161289994 h 88"/>
                    <a:gd name="T46" fmla="*/ 236894728 w 124"/>
                    <a:gd name="T47" fmla="*/ 161289994 h 88"/>
                    <a:gd name="T48" fmla="*/ 246975351 w 124"/>
                    <a:gd name="T49" fmla="*/ 171370615 h 88"/>
                    <a:gd name="T50" fmla="*/ 241935040 w 124"/>
                    <a:gd name="T51" fmla="*/ 181451237 h 88"/>
                    <a:gd name="T52" fmla="*/ 216733483 w 124"/>
                    <a:gd name="T53" fmla="*/ 186491547 h 88"/>
                    <a:gd name="T54" fmla="*/ 136088454 w 124"/>
                    <a:gd name="T55" fmla="*/ 191531858 h 88"/>
                    <a:gd name="T56" fmla="*/ 100806250 w 124"/>
                    <a:gd name="T57" fmla="*/ 201612480 h 88"/>
                    <a:gd name="T58" fmla="*/ 65524071 w 124"/>
                    <a:gd name="T59" fmla="*/ 216733462 h 88"/>
                    <a:gd name="T60" fmla="*/ 0 w 124"/>
                    <a:gd name="T61" fmla="*/ 221773772 h 88"/>
                    <a:gd name="T62" fmla="*/ 30241880 w 124"/>
                    <a:gd name="T63" fmla="*/ 171370615 h 88"/>
                    <a:gd name="T64" fmla="*/ 60483760 w 124"/>
                    <a:gd name="T65" fmla="*/ 105846575 h 88"/>
                    <a:gd name="T66" fmla="*/ 65524071 w 124"/>
                    <a:gd name="T67" fmla="*/ 80644997 h 88"/>
                    <a:gd name="T68" fmla="*/ 100806250 w 124"/>
                    <a:gd name="T69" fmla="*/ 50403120 h 88"/>
                    <a:gd name="T70" fmla="*/ 126007831 w 124"/>
                    <a:gd name="T71" fmla="*/ 40322498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4"/>
                    <a:gd name="T109" fmla="*/ 0 h 88"/>
                    <a:gd name="T110" fmla="*/ 124 w 124"/>
                    <a:gd name="T111" fmla="*/ 88 h 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4" h="88">
                      <a:moveTo>
                        <a:pt x="50" y="16"/>
                      </a:moveTo>
                      <a:lnTo>
                        <a:pt x="50" y="16"/>
                      </a:lnTo>
                      <a:lnTo>
                        <a:pt x="72" y="6"/>
                      </a:lnTo>
                      <a:lnTo>
                        <a:pt x="84" y="2"/>
                      </a:lnTo>
                      <a:lnTo>
                        <a:pt x="98" y="0"/>
                      </a:lnTo>
                      <a:lnTo>
                        <a:pt x="104" y="2"/>
                      </a:lnTo>
                      <a:lnTo>
                        <a:pt x="106" y="4"/>
                      </a:lnTo>
                      <a:lnTo>
                        <a:pt x="106" y="6"/>
                      </a:lnTo>
                      <a:lnTo>
                        <a:pt x="98" y="10"/>
                      </a:lnTo>
                      <a:lnTo>
                        <a:pt x="76" y="20"/>
                      </a:lnTo>
                      <a:lnTo>
                        <a:pt x="66" y="26"/>
                      </a:lnTo>
                      <a:lnTo>
                        <a:pt x="86" y="26"/>
                      </a:lnTo>
                      <a:lnTo>
                        <a:pt x="104" y="28"/>
                      </a:lnTo>
                      <a:lnTo>
                        <a:pt x="120" y="30"/>
                      </a:lnTo>
                      <a:lnTo>
                        <a:pt x="122" y="32"/>
                      </a:lnTo>
                      <a:lnTo>
                        <a:pt x="124" y="34"/>
                      </a:lnTo>
                      <a:lnTo>
                        <a:pt x="124" y="36"/>
                      </a:lnTo>
                      <a:lnTo>
                        <a:pt x="120" y="38"/>
                      </a:lnTo>
                      <a:lnTo>
                        <a:pt x="112" y="40"/>
                      </a:lnTo>
                      <a:lnTo>
                        <a:pt x="104" y="40"/>
                      </a:lnTo>
                      <a:lnTo>
                        <a:pt x="92" y="40"/>
                      </a:lnTo>
                      <a:lnTo>
                        <a:pt x="70" y="44"/>
                      </a:lnTo>
                      <a:lnTo>
                        <a:pt x="96" y="44"/>
                      </a:lnTo>
                      <a:lnTo>
                        <a:pt x="110" y="44"/>
                      </a:lnTo>
                      <a:lnTo>
                        <a:pt x="114" y="46"/>
                      </a:lnTo>
                      <a:lnTo>
                        <a:pt x="118" y="48"/>
                      </a:lnTo>
                      <a:lnTo>
                        <a:pt x="118" y="50"/>
                      </a:lnTo>
                      <a:lnTo>
                        <a:pt x="116" y="54"/>
                      </a:lnTo>
                      <a:lnTo>
                        <a:pt x="114" y="56"/>
                      </a:lnTo>
                      <a:lnTo>
                        <a:pt x="110" y="56"/>
                      </a:lnTo>
                      <a:lnTo>
                        <a:pt x="62" y="60"/>
                      </a:lnTo>
                      <a:lnTo>
                        <a:pt x="58" y="62"/>
                      </a:lnTo>
                      <a:lnTo>
                        <a:pt x="76" y="66"/>
                      </a:lnTo>
                      <a:lnTo>
                        <a:pt x="88" y="64"/>
                      </a:lnTo>
                      <a:lnTo>
                        <a:pt x="94" y="64"/>
                      </a:lnTo>
                      <a:lnTo>
                        <a:pt x="96" y="66"/>
                      </a:lnTo>
                      <a:lnTo>
                        <a:pt x="98" y="68"/>
                      </a:lnTo>
                      <a:lnTo>
                        <a:pt x="96" y="72"/>
                      </a:lnTo>
                      <a:lnTo>
                        <a:pt x="92" y="74"/>
                      </a:lnTo>
                      <a:lnTo>
                        <a:pt x="86" y="74"/>
                      </a:lnTo>
                      <a:lnTo>
                        <a:pt x="54" y="76"/>
                      </a:lnTo>
                      <a:lnTo>
                        <a:pt x="40" y="80"/>
                      </a:lnTo>
                      <a:lnTo>
                        <a:pt x="26" y="86"/>
                      </a:lnTo>
                      <a:lnTo>
                        <a:pt x="14" y="88"/>
                      </a:lnTo>
                      <a:lnTo>
                        <a:pt x="0" y="88"/>
                      </a:lnTo>
                      <a:lnTo>
                        <a:pt x="12" y="68"/>
                      </a:lnTo>
                      <a:lnTo>
                        <a:pt x="22" y="50"/>
                      </a:lnTo>
                      <a:lnTo>
                        <a:pt x="24" y="42"/>
                      </a:lnTo>
                      <a:lnTo>
                        <a:pt x="26" y="32"/>
                      </a:lnTo>
                      <a:lnTo>
                        <a:pt x="32" y="26"/>
                      </a:lnTo>
                      <a:lnTo>
                        <a:pt x="40" y="20"/>
                      </a:lnTo>
                      <a:lnTo>
                        <a:pt x="50" y="16"/>
                      </a:lnTo>
                      <a:close/>
                    </a:path>
                  </a:pathLst>
                </a:custGeom>
                <a:solidFill>
                  <a:schemeClr val="bg1">
                    <a:lumMod val="85000"/>
                  </a:schemeClr>
                </a:solidFill>
                <a:ln w="9525">
                  <a:noFill/>
                  <a:round/>
                </a:ln>
              </p:spPr>
              <p:txBody>
                <a:bodyPr/>
                <a:lstStyle/>
                <a:p>
                  <a:pPr fontAlgn="auto">
                    <a:spcBef>
                      <a:spcPts val="0"/>
                    </a:spcBef>
                    <a:spcAft>
                      <a:spcPts val="0"/>
                    </a:spcAft>
                    <a:defRPr/>
                  </a:pPr>
                  <a:endParaRPr lang="da-DK">
                    <a:latin typeface="+mn-lt"/>
                  </a:endParaRPr>
                </a:p>
              </p:txBody>
            </p:sp>
            <p:sp>
              <p:nvSpPr>
                <p:cNvPr id="20" name="Freeform 143"/>
                <p:cNvSpPr>
                  <a:spLocks noEditPoints="1"/>
                </p:cNvSpPr>
                <p:nvPr/>
              </p:nvSpPr>
              <p:spPr bwMode="auto">
                <a:xfrm>
                  <a:off x="3864341" y="5388489"/>
                  <a:ext cx="558069" cy="684253"/>
                </a:xfrm>
                <a:custGeom>
                  <a:avLst/>
                  <a:gdLst>
                    <a:gd name="T0" fmla="*/ 186491543 w 330"/>
                    <a:gd name="T1" fmla="*/ 866933887 h 408"/>
                    <a:gd name="T2" fmla="*/ 151209369 w 330"/>
                    <a:gd name="T3" fmla="*/ 730845292 h 408"/>
                    <a:gd name="T4" fmla="*/ 146169058 w 330"/>
                    <a:gd name="T5" fmla="*/ 720764670 h 408"/>
                    <a:gd name="T6" fmla="*/ 141128747 w 330"/>
                    <a:gd name="T7" fmla="*/ 690522804 h 408"/>
                    <a:gd name="T8" fmla="*/ 141128747 w 330"/>
                    <a:gd name="T9" fmla="*/ 589716584 h 408"/>
                    <a:gd name="T10" fmla="*/ 141128747 w 330"/>
                    <a:gd name="T11" fmla="*/ 554434408 h 408"/>
                    <a:gd name="T12" fmla="*/ 50403119 w 330"/>
                    <a:gd name="T13" fmla="*/ 55443446 h 408"/>
                    <a:gd name="T14" fmla="*/ 35282187 w 330"/>
                    <a:gd name="T15" fmla="*/ 80645001 h 408"/>
                    <a:gd name="T16" fmla="*/ 10080624 w 330"/>
                    <a:gd name="T17" fmla="*/ 156249690 h 408"/>
                    <a:gd name="T18" fmla="*/ 0 w 330"/>
                    <a:gd name="T19" fmla="*/ 282257515 h 408"/>
                    <a:gd name="T20" fmla="*/ 10080624 w 330"/>
                    <a:gd name="T21" fmla="*/ 403224979 h 408"/>
                    <a:gd name="T22" fmla="*/ 25201559 w 330"/>
                    <a:gd name="T23" fmla="*/ 493950676 h 408"/>
                    <a:gd name="T24" fmla="*/ 35282187 w 330"/>
                    <a:gd name="T25" fmla="*/ 599797206 h 408"/>
                    <a:gd name="T26" fmla="*/ 30241876 w 330"/>
                    <a:gd name="T27" fmla="*/ 670361560 h 408"/>
                    <a:gd name="T28" fmla="*/ 30241876 w 330"/>
                    <a:gd name="T29" fmla="*/ 665321249 h 408"/>
                    <a:gd name="T30" fmla="*/ 10080624 w 330"/>
                    <a:gd name="T31" fmla="*/ 801409646 h 408"/>
                    <a:gd name="T32" fmla="*/ 30241876 w 330"/>
                    <a:gd name="T33" fmla="*/ 806449957 h 408"/>
                    <a:gd name="T34" fmla="*/ 30241876 w 330"/>
                    <a:gd name="T35" fmla="*/ 801409646 h 408"/>
                    <a:gd name="T36" fmla="*/ 40322497 w 330"/>
                    <a:gd name="T37" fmla="*/ 846772644 h 408"/>
                    <a:gd name="T38" fmla="*/ 40322497 w 330"/>
                    <a:gd name="T39" fmla="*/ 907256375 h 408"/>
                    <a:gd name="T40" fmla="*/ 60483752 w 330"/>
                    <a:gd name="T41" fmla="*/ 972780418 h 408"/>
                    <a:gd name="T42" fmla="*/ 70564374 w 330"/>
                    <a:gd name="T43" fmla="*/ 992941662 h 408"/>
                    <a:gd name="T44" fmla="*/ 105846573 w 330"/>
                    <a:gd name="T45" fmla="*/ 1018143217 h 408"/>
                    <a:gd name="T46" fmla="*/ 146169058 w 330"/>
                    <a:gd name="T47" fmla="*/ 1028223839 h 408"/>
                    <a:gd name="T48" fmla="*/ 216733457 w 330"/>
                    <a:gd name="T49" fmla="*/ 1018143217 h 408"/>
                    <a:gd name="T50" fmla="*/ 236894699 w 330"/>
                    <a:gd name="T51" fmla="*/ 982861040 h 408"/>
                    <a:gd name="T52" fmla="*/ 236894699 w 330"/>
                    <a:gd name="T53" fmla="*/ 967740107 h 408"/>
                    <a:gd name="T54" fmla="*/ 216733457 w 330"/>
                    <a:gd name="T55" fmla="*/ 922377308 h 408"/>
                    <a:gd name="T56" fmla="*/ 821570832 w 330"/>
                    <a:gd name="T57" fmla="*/ 675401871 h 408"/>
                    <a:gd name="T58" fmla="*/ 816530521 w 330"/>
                    <a:gd name="T59" fmla="*/ 670361560 h 408"/>
                    <a:gd name="T60" fmla="*/ 801409589 w 330"/>
                    <a:gd name="T61" fmla="*/ 660280938 h 408"/>
                    <a:gd name="T62" fmla="*/ 751006483 w 330"/>
                    <a:gd name="T63" fmla="*/ 619958450 h 408"/>
                    <a:gd name="T64" fmla="*/ 735885551 w 330"/>
                    <a:gd name="T65" fmla="*/ 599797206 h 408"/>
                    <a:gd name="T66" fmla="*/ 715724309 w 330"/>
                    <a:gd name="T67" fmla="*/ 579635963 h 408"/>
                    <a:gd name="T68" fmla="*/ 690522756 w 330"/>
                    <a:gd name="T69" fmla="*/ 544353786 h 408"/>
                    <a:gd name="T70" fmla="*/ 675401824 w 330"/>
                    <a:gd name="T71" fmla="*/ 509071609 h 408"/>
                    <a:gd name="T72" fmla="*/ 660280892 w 330"/>
                    <a:gd name="T73" fmla="*/ 463708810 h 408"/>
                    <a:gd name="T74" fmla="*/ 478829709 w 330"/>
                    <a:gd name="T75" fmla="*/ 65524068 h 408"/>
                    <a:gd name="T76" fmla="*/ 483870019 w 330"/>
                    <a:gd name="T77" fmla="*/ 105846580 h 408"/>
                    <a:gd name="T78" fmla="*/ 483870019 w 330"/>
                    <a:gd name="T79" fmla="*/ 166330312 h 408"/>
                    <a:gd name="T80" fmla="*/ 504031262 w 330"/>
                    <a:gd name="T81" fmla="*/ 282257515 h 408"/>
                    <a:gd name="T82" fmla="*/ 534273126 w 330"/>
                    <a:gd name="T83" fmla="*/ 398184668 h 408"/>
                    <a:gd name="T84" fmla="*/ 534273126 w 330"/>
                    <a:gd name="T85" fmla="*/ 448587877 h 408"/>
                    <a:gd name="T86" fmla="*/ 529232815 w 330"/>
                    <a:gd name="T87" fmla="*/ 468749121 h 408"/>
                    <a:gd name="T88" fmla="*/ 509071573 w 330"/>
                    <a:gd name="T89" fmla="*/ 524192542 h 408"/>
                    <a:gd name="T90" fmla="*/ 509071573 w 330"/>
                    <a:gd name="T91" fmla="*/ 574595652 h 408"/>
                    <a:gd name="T92" fmla="*/ 514111883 w 330"/>
                    <a:gd name="T93" fmla="*/ 584676274 h 408"/>
                    <a:gd name="T94" fmla="*/ 524192505 w 330"/>
                    <a:gd name="T95" fmla="*/ 614918139 h 408"/>
                    <a:gd name="T96" fmla="*/ 534273126 w 330"/>
                    <a:gd name="T97" fmla="*/ 695563115 h 408"/>
                    <a:gd name="T98" fmla="*/ 559474679 w 330"/>
                    <a:gd name="T99" fmla="*/ 690522804 h 408"/>
                    <a:gd name="T100" fmla="*/ 564514990 w 330"/>
                    <a:gd name="T101" fmla="*/ 599797206 h 408"/>
                    <a:gd name="T102" fmla="*/ 594756853 w 330"/>
                    <a:gd name="T103" fmla="*/ 614918139 h 408"/>
                    <a:gd name="T104" fmla="*/ 614918096 w 330"/>
                    <a:gd name="T105" fmla="*/ 645160005 h 408"/>
                    <a:gd name="T106" fmla="*/ 619958407 w 330"/>
                    <a:gd name="T107" fmla="*/ 655240627 h 408"/>
                    <a:gd name="T108" fmla="*/ 650200270 w 330"/>
                    <a:gd name="T109" fmla="*/ 720764670 h 408"/>
                    <a:gd name="T110" fmla="*/ 660280892 w 330"/>
                    <a:gd name="T111" fmla="*/ 740925914 h 408"/>
                    <a:gd name="T112" fmla="*/ 690522756 w 330"/>
                    <a:gd name="T113" fmla="*/ 756046847 h 408"/>
                    <a:gd name="T114" fmla="*/ 811490211 w 330"/>
                    <a:gd name="T115" fmla="*/ 766127469 h 408"/>
                    <a:gd name="T116" fmla="*/ 816530521 w 330"/>
                    <a:gd name="T117" fmla="*/ 756046847 h 408"/>
                    <a:gd name="T118" fmla="*/ 826611143 w 330"/>
                    <a:gd name="T119" fmla="*/ 725804981 h 408"/>
                    <a:gd name="T120" fmla="*/ 831651453 w 330"/>
                    <a:gd name="T121" fmla="*/ 715724359 h 408"/>
                    <a:gd name="T122" fmla="*/ 821570832 w 330"/>
                    <a:gd name="T123" fmla="*/ 675401871 h 4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0"/>
                    <a:gd name="T187" fmla="*/ 0 h 408"/>
                    <a:gd name="T188" fmla="*/ 330 w 330"/>
                    <a:gd name="T189" fmla="*/ 408 h 4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0" h="408">
                      <a:moveTo>
                        <a:pt x="74" y="344"/>
                      </a:moveTo>
                      <a:lnTo>
                        <a:pt x="74" y="344"/>
                      </a:lnTo>
                      <a:lnTo>
                        <a:pt x="60" y="290"/>
                      </a:lnTo>
                      <a:lnTo>
                        <a:pt x="58" y="286"/>
                      </a:lnTo>
                      <a:lnTo>
                        <a:pt x="56" y="274"/>
                      </a:lnTo>
                      <a:lnTo>
                        <a:pt x="56" y="254"/>
                      </a:lnTo>
                      <a:lnTo>
                        <a:pt x="56" y="234"/>
                      </a:lnTo>
                      <a:lnTo>
                        <a:pt x="56" y="220"/>
                      </a:lnTo>
                      <a:lnTo>
                        <a:pt x="92" y="44"/>
                      </a:lnTo>
                      <a:lnTo>
                        <a:pt x="20" y="22"/>
                      </a:lnTo>
                      <a:lnTo>
                        <a:pt x="14" y="32"/>
                      </a:lnTo>
                      <a:lnTo>
                        <a:pt x="10" y="40"/>
                      </a:lnTo>
                      <a:lnTo>
                        <a:pt x="4" y="62"/>
                      </a:lnTo>
                      <a:lnTo>
                        <a:pt x="2" y="88"/>
                      </a:lnTo>
                      <a:lnTo>
                        <a:pt x="0" y="112"/>
                      </a:lnTo>
                      <a:lnTo>
                        <a:pt x="2" y="138"/>
                      </a:lnTo>
                      <a:lnTo>
                        <a:pt x="4" y="160"/>
                      </a:lnTo>
                      <a:lnTo>
                        <a:pt x="10" y="196"/>
                      </a:lnTo>
                      <a:lnTo>
                        <a:pt x="14" y="218"/>
                      </a:lnTo>
                      <a:lnTo>
                        <a:pt x="14" y="238"/>
                      </a:lnTo>
                      <a:lnTo>
                        <a:pt x="14" y="254"/>
                      </a:lnTo>
                      <a:lnTo>
                        <a:pt x="12" y="266"/>
                      </a:lnTo>
                      <a:lnTo>
                        <a:pt x="12" y="264"/>
                      </a:lnTo>
                      <a:lnTo>
                        <a:pt x="6" y="292"/>
                      </a:lnTo>
                      <a:lnTo>
                        <a:pt x="4" y="318"/>
                      </a:lnTo>
                      <a:lnTo>
                        <a:pt x="8" y="322"/>
                      </a:lnTo>
                      <a:lnTo>
                        <a:pt x="12" y="320"/>
                      </a:lnTo>
                      <a:lnTo>
                        <a:pt x="12" y="318"/>
                      </a:lnTo>
                      <a:lnTo>
                        <a:pt x="16" y="336"/>
                      </a:lnTo>
                      <a:lnTo>
                        <a:pt x="16" y="360"/>
                      </a:lnTo>
                      <a:lnTo>
                        <a:pt x="18" y="370"/>
                      </a:lnTo>
                      <a:lnTo>
                        <a:pt x="24" y="386"/>
                      </a:lnTo>
                      <a:lnTo>
                        <a:pt x="28" y="394"/>
                      </a:lnTo>
                      <a:lnTo>
                        <a:pt x="42" y="404"/>
                      </a:lnTo>
                      <a:lnTo>
                        <a:pt x="50" y="406"/>
                      </a:lnTo>
                      <a:lnTo>
                        <a:pt x="58" y="408"/>
                      </a:lnTo>
                      <a:lnTo>
                        <a:pt x="74" y="406"/>
                      </a:lnTo>
                      <a:lnTo>
                        <a:pt x="86" y="404"/>
                      </a:lnTo>
                      <a:lnTo>
                        <a:pt x="92" y="402"/>
                      </a:lnTo>
                      <a:lnTo>
                        <a:pt x="94" y="390"/>
                      </a:lnTo>
                      <a:lnTo>
                        <a:pt x="94" y="384"/>
                      </a:lnTo>
                      <a:lnTo>
                        <a:pt x="92" y="376"/>
                      </a:lnTo>
                      <a:lnTo>
                        <a:pt x="86" y="366"/>
                      </a:lnTo>
                      <a:lnTo>
                        <a:pt x="74" y="344"/>
                      </a:lnTo>
                      <a:close/>
                      <a:moveTo>
                        <a:pt x="326" y="268"/>
                      </a:moveTo>
                      <a:lnTo>
                        <a:pt x="326" y="268"/>
                      </a:lnTo>
                      <a:lnTo>
                        <a:pt x="324" y="266"/>
                      </a:lnTo>
                      <a:lnTo>
                        <a:pt x="318" y="262"/>
                      </a:lnTo>
                      <a:lnTo>
                        <a:pt x="310" y="254"/>
                      </a:lnTo>
                      <a:lnTo>
                        <a:pt x="298" y="246"/>
                      </a:lnTo>
                      <a:lnTo>
                        <a:pt x="292" y="238"/>
                      </a:lnTo>
                      <a:lnTo>
                        <a:pt x="284" y="230"/>
                      </a:lnTo>
                      <a:lnTo>
                        <a:pt x="280" y="224"/>
                      </a:lnTo>
                      <a:lnTo>
                        <a:pt x="274" y="216"/>
                      </a:lnTo>
                      <a:lnTo>
                        <a:pt x="268" y="202"/>
                      </a:lnTo>
                      <a:lnTo>
                        <a:pt x="262" y="184"/>
                      </a:lnTo>
                      <a:lnTo>
                        <a:pt x="260" y="0"/>
                      </a:lnTo>
                      <a:lnTo>
                        <a:pt x="190" y="26"/>
                      </a:lnTo>
                      <a:lnTo>
                        <a:pt x="192" y="42"/>
                      </a:lnTo>
                      <a:lnTo>
                        <a:pt x="192" y="66"/>
                      </a:lnTo>
                      <a:lnTo>
                        <a:pt x="194" y="82"/>
                      </a:lnTo>
                      <a:lnTo>
                        <a:pt x="200" y="112"/>
                      </a:lnTo>
                      <a:lnTo>
                        <a:pt x="212" y="158"/>
                      </a:lnTo>
                      <a:lnTo>
                        <a:pt x="212" y="178"/>
                      </a:lnTo>
                      <a:lnTo>
                        <a:pt x="210" y="186"/>
                      </a:lnTo>
                      <a:lnTo>
                        <a:pt x="206" y="194"/>
                      </a:lnTo>
                      <a:lnTo>
                        <a:pt x="202" y="208"/>
                      </a:lnTo>
                      <a:lnTo>
                        <a:pt x="200" y="222"/>
                      </a:lnTo>
                      <a:lnTo>
                        <a:pt x="202" y="228"/>
                      </a:lnTo>
                      <a:lnTo>
                        <a:pt x="204" y="232"/>
                      </a:lnTo>
                      <a:lnTo>
                        <a:pt x="206" y="238"/>
                      </a:lnTo>
                      <a:lnTo>
                        <a:pt x="208" y="244"/>
                      </a:lnTo>
                      <a:lnTo>
                        <a:pt x="210" y="258"/>
                      </a:lnTo>
                      <a:lnTo>
                        <a:pt x="212" y="276"/>
                      </a:lnTo>
                      <a:lnTo>
                        <a:pt x="218" y="278"/>
                      </a:lnTo>
                      <a:lnTo>
                        <a:pt x="222" y="274"/>
                      </a:lnTo>
                      <a:lnTo>
                        <a:pt x="218" y="232"/>
                      </a:lnTo>
                      <a:lnTo>
                        <a:pt x="224" y="238"/>
                      </a:lnTo>
                      <a:lnTo>
                        <a:pt x="236" y="244"/>
                      </a:lnTo>
                      <a:lnTo>
                        <a:pt x="242" y="250"/>
                      </a:lnTo>
                      <a:lnTo>
                        <a:pt x="244" y="256"/>
                      </a:lnTo>
                      <a:lnTo>
                        <a:pt x="246" y="260"/>
                      </a:lnTo>
                      <a:lnTo>
                        <a:pt x="252" y="276"/>
                      </a:lnTo>
                      <a:lnTo>
                        <a:pt x="258" y="286"/>
                      </a:lnTo>
                      <a:lnTo>
                        <a:pt x="262" y="294"/>
                      </a:lnTo>
                      <a:lnTo>
                        <a:pt x="266" y="298"/>
                      </a:lnTo>
                      <a:lnTo>
                        <a:pt x="274" y="300"/>
                      </a:lnTo>
                      <a:lnTo>
                        <a:pt x="294" y="302"/>
                      </a:lnTo>
                      <a:lnTo>
                        <a:pt x="322" y="304"/>
                      </a:lnTo>
                      <a:lnTo>
                        <a:pt x="324" y="300"/>
                      </a:lnTo>
                      <a:lnTo>
                        <a:pt x="326" y="296"/>
                      </a:lnTo>
                      <a:lnTo>
                        <a:pt x="328" y="288"/>
                      </a:lnTo>
                      <a:lnTo>
                        <a:pt x="330" y="284"/>
                      </a:lnTo>
                      <a:lnTo>
                        <a:pt x="328" y="276"/>
                      </a:lnTo>
                      <a:lnTo>
                        <a:pt x="326" y="268"/>
                      </a:lnTo>
                      <a:close/>
                    </a:path>
                  </a:pathLst>
                </a:custGeom>
                <a:solidFill>
                  <a:srgbClr val="8ED2FF"/>
                </a:solidFill>
                <a:ln w="9525">
                  <a:noFill/>
                  <a:round/>
                </a:ln>
              </p:spPr>
              <p:txBody>
                <a:bodyPr/>
                <a:lstStyle/>
                <a:p>
                  <a:pPr fontAlgn="auto">
                    <a:spcBef>
                      <a:spcPts val="0"/>
                    </a:spcBef>
                    <a:spcAft>
                      <a:spcPts val="0"/>
                    </a:spcAft>
                    <a:defRPr/>
                  </a:pPr>
                  <a:endParaRPr lang="da-DK">
                    <a:latin typeface="+mn-lt"/>
                  </a:endParaRPr>
                </a:p>
              </p:txBody>
            </p:sp>
            <p:sp>
              <p:nvSpPr>
                <p:cNvPr id="21" name="Freeform 144"/>
                <p:cNvSpPr/>
                <p:nvPr/>
              </p:nvSpPr>
              <p:spPr bwMode="auto">
                <a:xfrm>
                  <a:off x="3600308" y="4178245"/>
                  <a:ext cx="333040" cy="723268"/>
                </a:xfrm>
                <a:custGeom>
                  <a:avLst/>
                  <a:gdLst>
                    <a:gd name="T0" fmla="*/ 418346010 w 202"/>
                    <a:gd name="T1" fmla="*/ 463708816 h 426"/>
                    <a:gd name="T2" fmla="*/ 352821868 w 202"/>
                    <a:gd name="T3" fmla="*/ 529232859 h 426"/>
                    <a:gd name="T4" fmla="*/ 327620313 w 202"/>
                    <a:gd name="T5" fmla="*/ 569555348 h 426"/>
                    <a:gd name="T6" fmla="*/ 297378447 w 202"/>
                    <a:gd name="T7" fmla="*/ 609877836 h 426"/>
                    <a:gd name="T8" fmla="*/ 231854404 w 202"/>
                    <a:gd name="T9" fmla="*/ 650200325 h 426"/>
                    <a:gd name="T10" fmla="*/ 221773782 w 202"/>
                    <a:gd name="T11" fmla="*/ 650200325 h 426"/>
                    <a:gd name="T12" fmla="*/ 216733471 w 202"/>
                    <a:gd name="T13" fmla="*/ 670361569 h 426"/>
                    <a:gd name="T14" fmla="*/ 226814093 w 202"/>
                    <a:gd name="T15" fmla="*/ 675401880 h 426"/>
                    <a:gd name="T16" fmla="*/ 236894715 w 202"/>
                    <a:gd name="T17" fmla="*/ 685482502 h 426"/>
                    <a:gd name="T18" fmla="*/ 246975337 w 202"/>
                    <a:gd name="T19" fmla="*/ 710684057 h 426"/>
                    <a:gd name="T20" fmla="*/ 292338136 w 202"/>
                    <a:gd name="T21" fmla="*/ 771167790 h 426"/>
                    <a:gd name="T22" fmla="*/ 357862179 w 202"/>
                    <a:gd name="T23" fmla="*/ 846772654 h 426"/>
                    <a:gd name="T24" fmla="*/ 418346010 w 202"/>
                    <a:gd name="T25" fmla="*/ 877014521 h 426"/>
                    <a:gd name="T26" fmla="*/ 493950674 w 202"/>
                    <a:gd name="T27" fmla="*/ 907256387 h 426"/>
                    <a:gd name="T28" fmla="*/ 498990985 w 202"/>
                    <a:gd name="T29" fmla="*/ 912296698 h 426"/>
                    <a:gd name="T30" fmla="*/ 483870052 w 202"/>
                    <a:gd name="T31" fmla="*/ 982861053 h 426"/>
                    <a:gd name="T32" fmla="*/ 453628186 w 202"/>
                    <a:gd name="T33" fmla="*/ 1038304474 h 426"/>
                    <a:gd name="T34" fmla="*/ 413305599 w 202"/>
                    <a:gd name="T35" fmla="*/ 1073586652 h 426"/>
                    <a:gd name="T36" fmla="*/ 120967513 w 202"/>
                    <a:gd name="T37" fmla="*/ 841732343 h 426"/>
                    <a:gd name="T38" fmla="*/ 85685311 w 202"/>
                    <a:gd name="T39" fmla="*/ 811490278 h 426"/>
                    <a:gd name="T40" fmla="*/ 50403122 w 202"/>
                    <a:gd name="T41" fmla="*/ 771167790 h 426"/>
                    <a:gd name="T42" fmla="*/ 15120939 w 202"/>
                    <a:gd name="T43" fmla="*/ 710684057 h 426"/>
                    <a:gd name="T44" fmla="*/ 10080625 w 202"/>
                    <a:gd name="T45" fmla="*/ 700603435 h 426"/>
                    <a:gd name="T46" fmla="*/ 0 w 202"/>
                    <a:gd name="T47" fmla="*/ 660280947 h 426"/>
                    <a:gd name="T48" fmla="*/ 10080625 w 202"/>
                    <a:gd name="T49" fmla="*/ 635079391 h 426"/>
                    <a:gd name="T50" fmla="*/ 206652800 w 202"/>
                    <a:gd name="T51" fmla="*/ 312499385 h 426"/>
                    <a:gd name="T52" fmla="*/ 262096270 w 202"/>
                    <a:gd name="T53" fmla="*/ 156249692 h 426"/>
                    <a:gd name="T54" fmla="*/ 297378447 w 202"/>
                    <a:gd name="T55" fmla="*/ 90725624 h 426"/>
                    <a:gd name="T56" fmla="*/ 312499380 w 202"/>
                    <a:gd name="T57" fmla="*/ 70564380 h 426"/>
                    <a:gd name="T58" fmla="*/ 337700935 w 202"/>
                    <a:gd name="T59" fmla="*/ 55443446 h 426"/>
                    <a:gd name="T60" fmla="*/ 362902490 w 202"/>
                    <a:gd name="T61" fmla="*/ 50403123 h 426"/>
                    <a:gd name="T62" fmla="*/ 509071607 w 202"/>
                    <a:gd name="T63" fmla="*/ 0 h 426"/>
                    <a:gd name="T64" fmla="*/ 483870052 w 202"/>
                    <a:gd name="T65" fmla="*/ 196572181 h 426"/>
                    <a:gd name="T66" fmla="*/ 458668497 w 202"/>
                    <a:gd name="T67" fmla="*/ 347781562 h 426"/>
                    <a:gd name="T68" fmla="*/ 418346010 w 202"/>
                    <a:gd name="T69" fmla="*/ 463708816 h 4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
                    <a:gd name="T106" fmla="*/ 0 h 426"/>
                    <a:gd name="T107" fmla="*/ 202 w 202"/>
                    <a:gd name="T108" fmla="*/ 426 h 4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 h="426">
                      <a:moveTo>
                        <a:pt x="166" y="184"/>
                      </a:moveTo>
                      <a:lnTo>
                        <a:pt x="166" y="184"/>
                      </a:lnTo>
                      <a:lnTo>
                        <a:pt x="152" y="196"/>
                      </a:lnTo>
                      <a:lnTo>
                        <a:pt x="140" y="210"/>
                      </a:lnTo>
                      <a:lnTo>
                        <a:pt x="130" y="226"/>
                      </a:lnTo>
                      <a:lnTo>
                        <a:pt x="124" y="236"/>
                      </a:lnTo>
                      <a:lnTo>
                        <a:pt x="118" y="242"/>
                      </a:lnTo>
                      <a:lnTo>
                        <a:pt x="104" y="252"/>
                      </a:lnTo>
                      <a:lnTo>
                        <a:pt x="92" y="258"/>
                      </a:lnTo>
                      <a:lnTo>
                        <a:pt x="88" y="258"/>
                      </a:lnTo>
                      <a:lnTo>
                        <a:pt x="86" y="262"/>
                      </a:lnTo>
                      <a:lnTo>
                        <a:pt x="86" y="266"/>
                      </a:lnTo>
                      <a:lnTo>
                        <a:pt x="90" y="268"/>
                      </a:lnTo>
                      <a:lnTo>
                        <a:pt x="92" y="270"/>
                      </a:lnTo>
                      <a:lnTo>
                        <a:pt x="94" y="272"/>
                      </a:lnTo>
                      <a:lnTo>
                        <a:pt x="98" y="282"/>
                      </a:lnTo>
                      <a:lnTo>
                        <a:pt x="104" y="292"/>
                      </a:lnTo>
                      <a:lnTo>
                        <a:pt x="116" y="306"/>
                      </a:lnTo>
                      <a:lnTo>
                        <a:pt x="134" y="324"/>
                      </a:lnTo>
                      <a:lnTo>
                        <a:pt x="142" y="336"/>
                      </a:lnTo>
                      <a:lnTo>
                        <a:pt x="166" y="348"/>
                      </a:lnTo>
                      <a:lnTo>
                        <a:pt x="184" y="356"/>
                      </a:lnTo>
                      <a:lnTo>
                        <a:pt x="196" y="360"/>
                      </a:lnTo>
                      <a:lnTo>
                        <a:pt x="198" y="362"/>
                      </a:lnTo>
                      <a:lnTo>
                        <a:pt x="198" y="370"/>
                      </a:lnTo>
                      <a:lnTo>
                        <a:pt x="192" y="390"/>
                      </a:lnTo>
                      <a:lnTo>
                        <a:pt x="186" y="400"/>
                      </a:lnTo>
                      <a:lnTo>
                        <a:pt x="180" y="412"/>
                      </a:lnTo>
                      <a:lnTo>
                        <a:pt x="172" y="420"/>
                      </a:lnTo>
                      <a:lnTo>
                        <a:pt x="164" y="426"/>
                      </a:lnTo>
                      <a:lnTo>
                        <a:pt x="48" y="334"/>
                      </a:lnTo>
                      <a:lnTo>
                        <a:pt x="34" y="322"/>
                      </a:lnTo>
                      <a:lnTo>
                        <a:pt x="26" y="314"/>
                      </a:lnTo>
                      <a:lnTo>
                        <a:pt x="20" y="306"/>
                      </a:lnTo>
                      <a:lnTo>
                        <a:pt x="6" y="282"/>
                      </a:lnTo>
                      <a:lnTo>
                        <a:pt x="4" y="278"/>
                      </a:lnTo>
                      <a:lnTo>
                        <a:pt x="0" y="270"/>
                      </a:lnTo>
                      <a:lnTo>
                        <a:pt x="0" y="262"/>
                      </a:lnTo>
                      <a:lnTo>
                        <a:pt x="0" y="258"/>
                      </a:lnTo>
                      <a:lnTo>
                        <a:pt x="4" y="252"/>
                      </a:lnTo>
                      <a:lnTo>
                        <a:pt x="82" y="124"/>
                      </a:lnTo>
                      <a:lnTo>
                        <a:pt x="104" y="62"/>
                      </a:lnTo>
                      <a:lnTo>
                        <a:pt x="112" y="48"/>
                      </a:lnTo>
                      <a:lnTo>
                        <a:pt x="118" y="36"/>
                      </a:lnTo>
                      <a:lnTo>
                        <a:pt x="124" y="28"/>
                      </a:lnTo>
                      <a:lnTo>
                        <a:pt x="130" y="24"/>
                      </a:lnTo>
                      <a:lnTo>
                        <a:pt x="134" y="22"/>
                      </a:lnTo>
                      <a:lnTo>
                        <a:pt x="144" y="20"/>
                      </a:lnTo>
                      <a:lnTo>
                        <a:pt x="202" y="0"/>
                      </a:lnTo>
                      <a:lnTo>
                        <a:pt x="200" y="24"/>
                      </a:lnTo>
                      <a:lnTo>
                        <a:pt x="192" y="78"/>
                      </a:lnTo>
                      <a:lnTo>
                        <a:pt x="188" y="108"/>
                      </a:lnTo>
                      <a:lnTo>
                        <a:pt x="182" y="138"/>
                      </a:lnTo>
                      <a:lnTo>
                        <a:pt x="174" y="164"/>
                      </a:lnTo>
                      <a:lnTo>
                        <a:pt x="166" y="184"/>
                      </a:lnTo>
                      <a:close/>
                    </a:path>
                  </a:pathLst>
                </a:custGeom>
                <a:solidFill>
                  <a:srgbClr val="8ED2FF"/>
                </a:solidFill>
                <a:ln w="9525">
                  <a:noFill/>
                  <a:round/>
                </a:ln>
              </p:spPr>
              <p:txBody>
                <a:bodyPr/>
                <a:lstStyle/>
                <a:p>
                  <a:pPr fontAlgn="auto">
                    <a:spcBef>
                      <a:spcPts val="0"/>
                    </a:spcBef>
                    <a:spcAft>
                      <a:spcPts val="0"/>
                    </a:spcAft>
                    <a:defRPr/>
                  </a:pPr>
                  <a:endParaRPr lang="da-DK">
                    <a:latin typeface="+mn-lt"/>
                  </a:endParaRPr>
                </a:p>
              </p:txBody>
            </p:sp>
          </p:grpSp>
          <p:sp>
            <p:nvSpPr>
              <p:cNvPr id="14" name="Freeform 138"/>
              <p:cNvSpPr/>
              <p:nvPr/>
            </p:nvSpPr>
            <p:spPr bwMode="auto">
              <a:xfrm>
                <a:off x="3544225" y="4214357"/>
                <a:ext cx="202273" cy="330410"/>
              </a:xfrm>
              <a:custGeom>
                <a:avLst/>
                <a:gdLst>
                  <a:gd name="T0" fmla="*/ 2147483647 w 120"/>
                  <a:gd name="T1" fmla="*/ 2147483647 h 196"/>
                  <a:gd name="T2" fmla="*/ 2147483647 w 120"/>
                  <a:gd name="T3" fmla="*/ 2147483647 h 196"/>
                  <a:gd name="T4" fmla="*/ 2147483647 w 120"/>
                  <a:gd name="T5" fmla="*/ 2147483647 h 196"/>
                  <a:gd name="T6" fmla="*/ 2147483647 w 120"/>
                  <a:gd name="T7" fmla="*/ 2147483647 h 196"/>
                  <a:gd name="T8" fmla="*/ 2147483647 w 120"/>
                  <a:gd name="T9" fmla="*/ 2147483647 h 196"/>
                  <a:gd name="T10" fmla="*/ 2147483647 w 120"/>
                  <a:gd name="T11" fmla="*/ 2147483647 h 196"/>
                  <a:gd name="T12" fmla="*/ 2147483647 w 120"/>
                  <a:gd name="T13" fmla="*/ 2147483647 h 196"/>
                  <a:gd name="T14" fmla="*/ 2147483647 w 120"/>
                  <a:gd name="T15" fmla="*/ 2147483647 h 196"/>
                  <a:gd name="T16" fmla="*/ 2147483647 w 120"/>
                  <a:gd name="T17" fmla="*/ 2147483647 h 196"/>
                  <a:gd name="T18" fmla="*/ 2147483647 w 120"/>
                  <a:gd name="T19" fmla="*/ 2147483647 h 196"/>
                  <a:gd name="T20" fmla="*/ 2147483647 w 120"/>
                  <a:gd name="T21" fmla="*/ 2147483647 h 196"/>
                  <a:gd name="T22" fmla="*/ 2147483647 w 120"/>
                  <a:gd name="T23" fmla="*/ 2147483647 h 196"/>
                  <a:gd name="T24" fmla="*/ 2147483647 w 120"/>
                  <a:gd name="T25" fmla="*/ 2147483647 h 196"/>
                  <a:gd name="T26" fmla="*/ 2147483647 w 120"/>
                  <a:gd name="T27" fmla="*/ 2147483647 h 196"/>
                  <a:gd name="T28" fmla="*/ 2147483647 w 120"/>
                  <a:gd name="T29" fmla="*/ 2147483647 h 196"/>
                  <a:gd name="T30" fmla="*/ 2147483647 w 120"/>
                  <a:gd name="T31" fmla="*/ 2147483647 h 196"/>
                  <a:gd name="T32" fmla="*/ 2147483647 w 120"/>
                  <a:gd name="T33" fmla="*/ 2147483647 h 196"/>
                  <a:gd name="T34" fmla="*/ 2147483647 w 120"/>
                  <a:gd name="T35" fmla="*/ 2147483647 h 196"/>
                  <a:gd name="T36" fmla="*/ 2147483647 w 120"/>
                  <a:gd name="T37" fmla="*/ 2147483647 h 196"/>
                  <a:gd name="T38" fmla="*/ 2147483647 w 120"/>
                  <a:gd name="T39" fmla="*/ 2147483647 h 196"/>
                  <a:gd name="T40" fmla="*/ 0 w 120"/>
                  <a:gd name="T41" fmla="*/ 2147483647 h 196"/>
                  <a:gd name="T42" fmla="*/ 2147483647 w 120"/>
                  <a:gd name="T43" fmla="*/ 2147483647 h 196"/>
                  <a:gd name="T44" fmla="*/ 2147483647 w 120"/>
                  <a:gd name="T45" fmla="*/ 2147483647 h 196"/>
                  <a:gd name="T46" fmla="*/ 2147483647 w 120"/>
                  <a:gd name="T47" fmla="*/ 2147483647 h 196"/>
                  <a:gd name="T48" fmla="*/ 2147483647 w 120"/>
                  <a:gd name="T49" fmla="*/ 0 h 196"/>
                  <a:gd name="T50" fmla="*/ 2147483647 w 120"/>
                  <a:gd name="T51" fmla="*/ 0 h 196"/>
                  <a:gd name="T52" fmla="*/ 2147483647 w 120"/>
                  <a:gd name="T53" fmla="*/ 2147483647 h 196"/>
                  <a:gd name="T54" fmla="*/ 2147483647 w 120"/>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96"/>
                  <a:gd name="T86" fmla="*/ 120 w 120"/>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96">
                    <a:moveTo>
                      <a:pt x="82" y="2"/>
                    </a:moveTo>
                    <a:lnTo>
                      <a:pt x="82" y="2"/>
                    </a:lnTo>
                    <a:lnTo>
                      <a:pt x="96" y="24"/>
                    </a:lnTo>
                    <a:lnTo>
                      <a:pt x="98" y="34"/>
                    </a:lnTo>
                    <a:lnTo>
                      <a:pt x="102" y="46"/>
                    </a:lnTo>
                    <a:lnTo>
                      <a:pt x="106" y="70"/>
                    </a:lnTo>
                    <a:lnTo>
                      <a:pt x="114" y="120"/>
                    </a:lnTo>
                    <a:lnTo>
                      <a:pt x="118" y="170"/>
                    </a:lnTo>
                    <a:lnTo>
                      <a:pt x="120" y="188"/>
                    </a:lnTo>
                    <a:lnTo>
                      <a:pt x="118" y="196"/>
                    </a:lnTo>
                    <a:lnTo>
                      <a:pt x="106" y="174"/>
                    </a:lnTo>
                    <a:lnTo>
                      <a:pt x="76" y="120"/>
                    </a:lnTo>
                    <a:lnTo>
                      <a:pt x="58" y="90"/>
                    </a:lnTo>
                    <a:lnTo>
                      <a:pt x="38" y="62"/>
                    </a:lnTo>
                    <a:lnTo>
                      <a:pt x="22" y="40"/>
                    </a:lnTo>
                    <a:lnTo>
                      <a:pt x="14" y="32"/>
                    </a:lnTo>
                    <a:lnTo>
                      <a:pt x="8" y="26"/>
                    </a:lnTo>
                    <a:lnTo>
                      <a:pt x="0" y="22"/>
                    </a:lnTo>
                    <a:lnTo>
                      <a:pt x="2" y="12"/>
                    </a:lnTo>
                    <a:lnTo>
                      <a:pt x="36" y="4"/>
                    </a:lnTo>
                    <a:lnTo>
                      <a:pt x="64" y="0"/>
                    </a:lnTo>
                    <a:lnTo>
                      <a:pt x="74" y="0"/>
                    </a:lnTo>
                    <a:lnTo>
                      <a:pt x="82" y="2"/>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id-ID"/>
              </a:p>
            </p:txBody>
          </p:sp>
          <p:sp>
            <p:nvSpPr>
              <p:cNvPr id="15" name="Freeform 140"/>
              <p:cNvSpPr/>
              <p:nvPr/>
            </p:nvSpPr>
            <p:spPr bwMode="auto">
              <a:xfrm>
                <a:off x="3575919" y="4138914"/>
                <a:ext cx="147019" cy="234086"/>
              </a:xfrm>
              <a:custGeom>
                <a:avLst/>
                <a:gdLst>
                  <a:gd name="T0" fmla="*/ 196572170 w 90"/>
                  <a:gd name="T1" fmla="*/ 120967497 h 140"/>
                  <a:gd name="T2" fmla="*/ 196572170 w 90"/>
                  <a:gd name="T3" fmla="*/ 120967497 h 140"/>
                  <a:gd name="T4" fmla="*/ 191531860 w 90"/>
                  <a:gd name="T5" fmla="*/ 136088428 h 140"/>
                  <a:gd name="T6" fmla="*/ 181451238 w 90"/>
                  <a:gd name="T7" fmla="*/ 171370600 h 140"/>
                  <a:gd name="T8" fmla="*/ 181451238 w 90"/>
                  <a:gd name="T9" fmla="*/ 196572151 h 140"/>
                  <a:gd name="T10" fmla="*/ 186491549 w 90"/>
                  <a:gd name="T11" fmla="*/ 211693132 h 140"/>
                  <a:gd name="T12" fmla="*/ 191531860 w 90"/>
                  <a:gd name="T13" fmla="*/ 226814063 h 140"/>
                  <a:gd name="T14" fmla="*/ 206652792 w 90"/>
                  <a:gd name="T15" fmla="*/ 236894683 h 140"/>
                  <a:gd name="T16" fmla="*/ 206652792 w 90"/>
                  <a:gd name="T17" fmla="*/ 236894683 h 140"/>
                  <a:gd name="T18" fmla="*/ 226814085 w 90"/>
                  <a:gd name="T19" fmla="*/ 241934994 h 140"/>
                  <a:gd name="T20" fmla="*/ 226814085 w 90"/>
                  <a:gd name="T21" fmla="*/ 241934994 h 140"/>
                  <a:gd name="T22" fmla="*/ 226814085 w 90"/>
                  <a:gd name="T23" fmla="*/ 257055925 h 140"/>
                  <a:gd name="T24" fmla="*/ 226814085 w 90"/>
                  <a:gd name="T25" fmla="*/ 272176856 h 140"/>
                  <a:gd name="T26" fmla="*/ 221773774 w 90"/>
                  <a:gd name="T27" fmla="*/ 282257476 h 140"/>
                  <a:gd name="T28" fmla="*/ 221773774 w 90"/>
                  <a:gd name="T29" fmla="*/ 282257476 h 140"/>
                  <a:gd name="T30" fmla="*/ 211693152 w 90"/>
                  <a:gd name="T31" fmla="*/ 297378407 h 140"/>
                  <a:gd name="T32" fmla="*/ 206652792 w 90"/>
                  <a:gd name="T33" fmla="*/ 322579959 h 140"/>
                  <a:gd name="T34" fmla="*/ 196572170 w 90"/>
                  <a:gd name="T35" fmla="*/ 352821820 h 140"/>
                  <a:gd name="T36" fmla="*/ 186491549 w 90"/>
                  <a:gd name="T37" fmla="*/ 347781510 h 140"/>
                  <a:gd name="T38" fmla="*/ 186491549 w 90"/>
                  <a:gd name="T39" fmla="*/ 347781510 h 140"/>
                  <a:gd name="T40" fmla="*/ 196572170 w 90"/>
                  <a:gd name="T41" fmla="*/ 337700889 h 140"/>
                  <a:gd name="T42" fmla="*/ 196572170 w 90"/>
                  <a:gd name="T43" fmla="*/ 322579959 h 140"/>
                  <a:gd name="T44" fmla="*/ 186491549 w 90"/>
                  <a:gd name="T45" fmla="*/ 307459028 h 140"/>
                  <a:gd name="T46" fmla="*/ 186491549 w 90"/>
                  <a:gd name="T47" fmla="*/ 307459028 h 140"/>
                  <a:gd name="T48" fmla="*/ 171370617 w 90"/>
                  <a:gd name="T49" fmla="*/ 297378407 h 140"/>
                  <a:gd name="T50" fmla="*/ 146169063 w 90"/>
                  <a:gd name="T51" fmla="*/ 282257476 h 140"/>
                  <a:gd name="T52" fmla="*/ 95765930 w 90"/>
                  <a:gd name="T53" fmla="*/ 257055925 h 140"/>
                  <a:gd name="T54" fmla="*/ 95765930 w 90"/>
                  <a:gd name="T55" fmla="*/ 257055925 h 140"/>
                  <a:gd name="T56" fmla="*/ 70564376 w 90"/>
                  <a:gd name="T57" fmla="*/ 241934994 h 140"/>
                  <a:gd name="T58" fmla="*/ 55443444 w 90"/>
                  <a:gd name="T59" fmla="*/ 226814063 h 140"/>
                  <a:gd name="T60" fmla="*/ 35282188 w 90"/>
                  <a:gd name="T61" fmla="*/ 206652772 h 140"/>
                  <a:gd name="T62" fmla="*/ 20161249 w 90"/>
                  <a:gd name="T63" fmla="*/ 191531841 h 140"/>
                  <a:gd name="T64" fmla="*/ 20161249 w 90"/>
                  <a:gd name="T65" fmla="*/ 191531841 h 140"/>
                  <a:gd name="T66" fmla="*/ 15120939 w 90"/>
                  <a:gd name="T67" fmla="*/ 120967497 h 140"/>
                  <a:gd name="T68" fmla="*/ 15120939 w 90"/>
                  <a:gd name="T69" fmla="*/ 120967497 h 140"/>
                  <a:gd name="T70" fmla="*/ 10080625 w 90"/>
                  <a:gd name="T71" fmla="*/ 70564369 h 140"/>
                  <a:gd name="T72" fmla="*/ 0 w 90"/>
                  <a:gd name="T73" fmla="*/ 35282185 h 140"/>
                  <a:gd name="T74" fmla="*/ 0 w 90"/>
                  <a:gd name="T75" fmla="*/ 35282185 h 140"/>
                  <a:gd name="T76" fmla="*/ 10080625 w 90"/>
                  <a:gd name="T77" fmla="*/ 25201558 h 140"/>
                  <a:gd name="T78" fmla="*/ 20161249 w 90"/>
                  <a:gd name="T79" fmla="*/ 5040312 h 140"/>
                  <a:gd name="T80" fmla="*/ 20161249 w 90"/>
                  <a:gd name="T81" fmla="*/ 5040312 h 140"/>
                  <a:gd name="T82" fmla="*/ 25201560 w 90"/>
                  <a:gd name="T83" fmla="*/ 0 h 140"/>
                  <a:gd name="T84" fmla="*/ 30241877 w 90"/>
                  <a:gd name="T85" fmla="*/ 5040312 h 140"/>
                  <a:gd name="T86" fmla="*/ 50403120 w 90"/>
                  <a:gd name="T87" fmla="*/ 15120937 h 140"/>
                  <a:gd name="T88" fmla="*/ 110886887 w 90"/>
                  <a:gd name="T89" fmla="*/ 55443438 h 140"/>
                  <a:gd name="T90" fmla="*/ 196572170 w 90"/>
                  <a:gd name="T91" fmla="*/ 120967497 h 140"/>
                  <a:gd name="T92" fmla="*/ 196572170 w 90"/>
                  <a:gd name="T93" fmla="*/ 120967497 h 1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0"/>
                  <a:gd name="T142" fmla="*/ 0 h 140"/>
                  <a:gd name="T143" fmla="*/ 90 w 90"/>
                  <a:gd name="T144" fmla="*/ 140 h 1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0" h="140">
                    <a:moveTo>
                      <a:pt x="78" y="48"/>
                    </a:moveTo>
                    <a:lnTo>
                      <a:pt x="78" y="48"/>
                    </a:lnTo>
                    <a:lnTo>
                      <a:pt x="76" y="54"/>
                    </a:lnTo>
                    <a:lnTo>
                      <a:pt x="72" y="68"/>
                    </a:lnTo>
                    <a:lnTo>
                      <a:pt x="72" y="78"/>
                    </a:lnTo>
                    <a:lnTo>
                      <a:pt x="74" y="84"/>
                    </a:lnTo>
                    <a:lnTo>
                      <a:pt x="76" y="90"/>
                    </a:lnTo>
                    <a:lnTo>
                      <a:pt x="82" y="94"/>
                    </a:lnTo>
                    <a:lnTo>
                      <a:pt x="90" y="96"/>
                    </a:lnTo>
                    <a:lnTo>
                      <a:pt x="90" y="102"/>
                    </a:lnTo>
                    <a:lnTo>
                      <a:pt x="90" y="108"/>
                    </a:lnTo>
                    <a:lnTo>
                      <a:pt x="88" y="112"/>
                    </a:lnTo>
                    <a:lnTo>
                      <a:pt x="84" y="118"/>
                    </a:lnTo>
                    <a:lnTo>
                      <a:pt x="82" y="128"/>
                    </a:lnTo>
                    <a:lnTo>
                      <a:pt x="78" y="140"/>
                    </a:lnTo>
                    <a:lnTo>
                      <a:pt x="74" y="138"/>
                    </a:lnTo>
                    <a:lnTo>
                      <a:pt x="78" y="134"/>
                    </a:lnTo>
                    <a:lnTo>
                      <a:pt x="78" y="128"/>
                    </a:lnTo>
                    <a:lnTo>
                      <a:pt x="74" y="122"/>
                    </a:lnTo>
                    <a:lnTo>
                      <a:pt x="68" y="118"/>
                    </a:lnTo>
                    <a:lnTo>
                      <a:pt x="58" y="112"/>
                    </a:lnTo>
                    <a:lnTo>
                      <a:pt x="38" y="102"/>
                    </a:lnTo>
                    <a:lnTo>
                      <a:pt x="28" y="96"/>
                    </a:lnTo>
                    <a:lnTo>
                      <a:pt x="22" y="90"/>
                    </a:lnTo>
                    <a:lnTo>
                      <a:pt x="14" y="82"/>
                    </a:lnTo>
                    <a:lnTo>
                      <a:pt x="8" y="76"/>
                    </a:lnTo>
                    <a:lnTo>
                      <a:pt x="6" y="48"/>
                    </a:lnTo>
                    <a:lnTo>
                      <a:pt x="4" y="28"/>
                    </a:lnTo>
                    <a:lnTo>
                      <a:pt x="0" y="14"/>
                    </a:lnTo>
                    <a:lnTo>
                      <a:pt x="4" y="10"/>
                    </a:lnTo>
                    <a:lnTo>
                      <a:pt x="8" y="2"/>
                    </a:lnTo>
                    <a:lnTo>
                      <a:pt x="10" y="0"/>
                    </a:lnTo>
                    <a:lnTo>
                      <a:pt x="12" y="2"/>
                    </a:lnTo>
                    <a:lnTo>
                      <a:pt x="20" y="6"/>
                    </a:lnTo>
                    <a:lnTo>
                      <a:pt x="44" y="22"/>
                    </a:lnTo>
                    <a:lnTo>
                      <a:pt x="78" y="48"/>
                    </a:lnTo>
                    <a:close/>
                  </a:path>
                </a:pathLst>
              </a:custGeom>
              <a:solidFill>
                <a:srgbClr val="8ED2FF"/>
              </a:solidFill>
              <a:ln w="9525">
                <a:noFill/>
                <a:round/>
              </a:ln>
            </p:spPr>
            <p:txBody>
              <a:bodyPr/>
              <a:lstStyle/>
              <a:p>
                <a:pPr fontAlgn="auto">
                  <a:spcBef>
                    <a:spcPts val="0"/>
                  </a:spcBef>
                  <a:spcAft>
                    <a:spcPts val="0"/>
                  </a:spcAft>
                  <a:defRPr/>
                </a:pPr>
                <a:endParaRPr sz="2000">
                  <a:latin typeface="+mn-lt"/>
                </a:endParaRPr>
              </a:p>
            </p:txBody>
          </p:sp>
        </p:grpSp>
        <p:sp>
          <p:nvSpPr>
            <p:cNvPr id="10" name="Freeform 5"/>
            <p:cNvSpPr>
              <a:spLocks noEditPoints="1"/>
            </p:cNvSpPr>
            <p:nvPr/>
          </p:nvSpPr>
          <p:spPr bwMode="auto">
            <a:xfrm>
              <a:off x="9330" y="2779"/>
              <a:ext cx="1758" cy="4571"/>
            </a:xfrm>
            <a:custGeom>
              <a:avLst/>
              <a:gdLst>
                <a:gd name="T0" fmla="*/ 2147483647 w 600"/>
                <a:gd name="T1" fmla="*/ 1302100615 h 1727"/>
                <a:gd name="T2" fmla="*/ 2132965708 w 600"/>
                <a:gd name="T3" fmla="*/ 1014817518 h 1727"/>
                <a:gd name="T4" fmla="*/ 2114775135 w 600"/>
                <a:gd name="T5" fmla="*/ 861847602 h 1727"/>
                <a:gd name="T6" fmla="*/ 1982886016 w 600"/>
                <a:gd name="T7" fmla="*/ 936466814 h 1727"/>
                <a:gd name="T8" fmla="*/ 1791874337 w 600"/>
                <a:gd name="T9" fmla="*/ 179084624 h 1727"/>
                <a:gd name="T10" fmla="*/ 1664531796 w 600"/>
                <a:gd name="T11" fmla="*/ 41039906 h 1727"/>
                <a:gd name="T12" fmla="*/ 1459878253 w 600"/>
                <a:gd name="T13" fmla="*/ 22385578 h 1727"/>
                <a:gd name="T14" fmla="*/ 1064208499 w 600"/>
                <a:gd name="T15" fmla="*/ 813345211 h 1727"/>
                <a:gd name="T16" fmla="*/ 1059661922 w 600"/>
                <a:gd name="T17" fmla="*/ 820807712 h 1727"/>
                <a:gd name="T18" fmla="*/ 786788399 w 600"/>
                <a:gd name="T19" fmla="*/ 1085705480 h 1727"/>
                <a:gd name="T20" fmla="*/ 650350571 w 600"/>
                <a:gd name="T21" fmla="*/ 1078242979 h 1727"/>
                <a:gd name="T22" fmla="*/ 659445858 w 600"/>
                <a:gd name="T23" fmla="*/ 1227481403 h 1727"/>
                <a:gd name="T24" fmla="*/ 418406771 w 600"/>
                <a:gd name="T25" fmla="*/ 1652809174 h 1727"/>
                <a:gd name="T26" fmla="*/ 18190581 w 600"/>
                <a:gd name="T27" fmla="*/ 2147483647 h 1727"/>
                <a:gd name="T28" fmla="*/ 841362251 w 600"/>
                <a:gd name="T29" fmla="*/ 2147483647 h 1727"/>
                <a:gd name="T30" fmla="*/ 768595694 w 600"/>
                <a:gd name="T31" fmla="*/ 2147483647 h 1727"/>
                <a:gd name="T32" fmla="*/ 463885336 w 600"/>
                <a:gd name="T33" fmla="*/ 2147483647 h 1727"/>
                <a:gd name="T34" fmla="*/ 836813541 w 600"/>
                <a:gd name="T35" fmla="*/ 1757274526 h 1727"/>
                <a:gd name="T36" fmla="*/ 941416800 w 600"/>
                <a:gd name="T37" fmla="*/ 2089329247 h 1727"/>
                <a:gd name="T38" fmla="*/ 809527682 w 600"/>
                <a:gd name="T39" fmla="*/ 2147483647 h 1727"/>
                <a:gd name="T40" fmla="*/ 845910960 w 600"/>
                <a:gd name="T41" fmla="*/ 2147483647 h 1727"/>
                <a:gd name="T42" fmla="*/ 668541144 w 600"/>
                <a:gd name="T43" fmla="*/ 2147483647 h 1727"/>
                <a:gd name="T44" fmla="*/ 886840816 w 600"/>
                <a:gd name="T45" fmla="*/ 2147483647 h 1727"/>
                <a:gd name="T46" fmla="*/ 968702659 w 600"/>
                <a:gd name="T47" fmla="*/ 2147483647 h 1727"/>
                <a:gd name="T48" fmla="*/ 1296152433 w 600"/>
                <a:gd name="T49" fmla="*/ 2147483647 h 1727"/>
                <a:gd name="T50" fmla="*/ 1368918990 w 600"/>
                <a:gd name="T51" fmla="*/ 2147483647 h 1727"/>
                <a:gd name="T52" fmla="*/ 1878284890 w 600"/>
                <a:gd name="T53" fmla="*/ 2147483647 h 1727"/>
                <a:gd name="T54" fmla="*/ 1987434726 w 600"/>
                <a:gd name="T55" fmla="*/ 2147483647 h 1727"/>
                <a:gd name="T56" fmla="*/ 2147483647 w 600"/>
                <a:gd name="T57" fmla="*/ 2147483647 h 1727"/>
                <a:gd name="T58" fmla="*/ 2147483647 w 600"/>
                <a:gd name="T59" fmla="*/ 2147483647 h 1727"/>
                <a:gd name="T60" fmla="*/ 2147483647 w 600"/>
                <a:gd name="T61" fmla="*/ 2147483647 h 1727"/>
                <a:gd name="T62" fmla="*/ 1700915074 w 600"/>
                <a:gd name="T63" fmla="*/ 2147483647 h 1727"/>
                <a:gd name="T64" fmla="*/ 1891928886 w 600"/>
                <a:gd name="T65" fmla="*/ 2147483647 h 1727"/>
                <a:gd name="T66" fmla="*/ 1650889932 w 600"/>
                <a:gd name="T67" fmla="*/ 2147483647 h 1727"/>
                <a:gd name="T68" fmla="*/ 1578123375 w 600"/>
                <a:gd name="T69" fmla="*/ 2147483647 h 1727"/>
                <a:gd name="T70" fmla="*/ 1455329543 w 600"/>
                <a:gd name="T71" fmla="*/ 2147483647 h 1727"/>
                <a:gd name="T72" fmla="*/ 1432590261 w 600"/>
                <a:gd name="T73" fmla="*/ 2147483647 h 1727"/>
                <a:gd name="T74" fmla="*/ 1964693311 w 600"/>
                <a:gd name="T75" fmla="*/ 2147483647 h 1727"/>
                <a:gd name="T76" fmla="*/ 1782779051 w 600"/>
                <a:gd name="T77" fmla="*/ 1962477842 h 1727"/>
                <a:gd name="T78" fmla="*/ 1105140487 w 600"/>
                <a:gd name="T79" fmla="*/ 1414028468 h 1727"/>
                <a:gd name="T80" fmla="*/ 1332535712 w 600"/>
                <a:gd name="T81" fmla="*/ 1201364583 h 1727"/>
                <a:gd name="T82" fmla="*/ 1896475463 w 600"/>
                <a:gd name="T83" fmla="*/ 1354332326 h 1727"/>
                <a:gd name="T84" fmla="*/ 1937407451 w 600"/>
                <a:gd name="T85" fmla="*/ 1078242979 h 1727"/>
                <a:gd name="T86" fmla="*/ 2147483647 w 600"/>
                <a:gd name="T87" fmla="*/ 2147483647 h 1727"/>
                <a:gd name="T88" fmla="*/ 2147483647 w 600"/>
                <a:gd name="T89" fmla="*/ 2147483647 h 1727"/>
                <a:gd name="T90" fmla="*/ 2147483647 w 600"/>
                <a:gd name="T91" fmla="*/ 1839356238 h 1727"/>
                <a:gd name="T92" fmla="*/ 2147483647 w 600"/>
                <a:gd name="T93" fmla="*/ 2147483647 h 17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0"/>
                <a:gd name="T142" fmla="*/ 0 h 1727"/>
                <a:gd name="T143" fmla="*/ 600 w 600"/>
                <a:gd name="T144" fmla="*/ 1727 h 17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0" h="1727">
                  <a:moveTo>
                    <a:pt x="588" y="660"/>
                  </a:moveTo>
                  <a:cubicBezTo>
                    <a:pt x="584" y="609"/>
                    <a:pt x="581" y="557"/>
                    <a:pt x="581" y="506"/>
                  </a:cubicBezTo>
                  <a:cubicBezTo>
                    <a:pt x="580" y="455"/>
                    <a:pt x="582" y="399"/>
                    <a:pt x="567" y="349"/>
                  </a:cubicBezTo>
                  <a:cubicBezTo>
                    <a:pt x="562" y="333"/>
                    <a:pt x="560" y="307"/>
                    <a:pt x="545" y="296"/>
                  </a:cubicBezTo>
                  <a:cubicBezTo>
                    <a:pt x="535" y="288"/>
                    <a:pt x="517" y="285"/>
                    <a:pt x="504" y="281"/>
                  </a:cubicBezTo>
                  <a:cubicBezTo>
                    <a:pt x="493" y="277"/>
                    <a:pt x="481" y="274"/>
                    <a:pt x="469" y="272"/>
                  </a:cubicBezTo>
                  <a:cubicBezTo>
                    <a:pt x="477" y="267"/>
                    <a:pt x="490" y="260"/>
                    <a:pt x="486" y="250"/>
                  </a:cubicBezTo>
                  <a:cubicBezTo>
                    <a:pt x="478" y="255"/>
                    <a:pt x="472" y="262"/>
                    <a:pt x="461" y="259"/>
                  </a:cubicBezTo>
                  <a:cubicBezTo>
                    <a:pt x="464" y="250"/>
                    <a:pt x="469" y="241"/>
                    <a:pt x="465" y="231"/>
                  </a:cubicBezTo>
                  <a:cubicBezTo>
                    <a:pt x="463" y="239"/>
                    <a:pt x="461" y="251"/>
                    <a:pt x="452" y="254"/>
                  </a:cubicBezTo>
                  <a:cubicBezTo>
                    <a:pt x="450" y="248"/>
                    <a:pt x="449" y="240"/>
                    <a:pt x="448" y="233"/>
                  </a:cubicBezTo>
                  <a:cubicBezTo>
                    <a:pt x="448" y="244"/>
                    <a:pt x="443" y="255"/>
                    <a:pt x="436" y="251"/>
                  </a:cubicBezTo>
                  <a:cubicBezTo>
                    <a:pt x="433" y="237"/>
                    <a:pt x="431" y="222"/>
                    <a:pt x="427" y="208"/>
                  </a:cubicBezTo>
                  <a:cubicBezTo>
                    <a:pt x="420" y="176"/>
                    <a:pt x="418" y="143"/>
                    <a:pt x="413" y="110"/>
                  </a:cubicBezTo>
                  <a:cubicBezTo>
                    <a:pt x="409" y="91"/>
                    <a:pt x="404" y="67"/>
                    <a:pt x="394" y="48"/>
                  </a:cubicBezTo>
                  <a:cubicBezTo>
                    <a:pt x="392" y="41"/>
                    <a:pt x="389" y="35"/>
                    <a:pt x="386" y="29"/>
                  </a:cubicBezTo>
                  <a:cubicBezTo>
                    <a:pt x="384" y="26"/>
                    <a:pt x="381" y="22"/>
                    <a:pt x="378" y="19"/>
                  </a:cubicBezTo>
                  <a:cubicBezTo>
                    <a:pt x="374" y="14"/>
                    <a:pt x="370" y="11"/>
                    <a:pt x="366" y="11"/>
                  </a:cubicBezTo>
                  <a:cubicBezTo>
                    <a:pt x="356" y="4"/>
                    <a:pt x="344" y="0"/>
                    <a:pt x="334" y="2"/>
                  </a:cubicBezTo>
                  <a:cubicBezTo>
                    <a:pt x="328" y="4"/>
                    <a:pt x="326" y="7"/>
                    <a:pt x="319" y="5"/>
                  </a:cubicBezTo>
                  <a:cubicBezTo>
                    <a:pt x="321" y="6"/>
                    <a:pt x="321" y="6"/>
                    <a:pt x="321" y="6"/>
                  </a:cubicBezTo>
                  <a:cubicBezTo>
                    <a:pt x="211" y="11"/>
                    <a:pt x="239" y="136"/>
                    <a:pt x="235" y="208"/>
                  </a:cubicBezTo>
                  <a:cubicBezTo>
                    <a:pt x="233" y="220"/>
                    <a:pt x="233" y="220"/>
                    <a:pt x="233" y="220"/>
                  </a:cubicBezTo>
                  <a:cubicBezTo>
                    <a:pt x="233" y="219"/>
                    <a:pt x="234" y="219"/>
                    <a:pt x="234" y="218"/>
                  </a:cubicBezTo>
                  <a:cubicBezTo>
                    <a:pt x="234" y="219"/>
                    <a:pt x="234" y="219"/>
                    <a:pt x="234" y="219"/>
                  </a:cubicBezTo>
                  <a:cubicBezTo>
                    <a:pt x="233" y="226"/>
                    <a:pt x="232" y="234"/>
                    <a:pt x="230" y="242"/>
                  </a:cubicBezTo>
                  <a:cubicBezTo>
                    <a:pt x="233" y="220"/>
                    <a:pt x="233" y="220"/>
                    <a:pt x="233" y="220"/>
                  </a:cubicBezTo>
                  <a:cubicBezTo>
                    <a:pt x="233" y="221"/>
                    <a:pt x="232" y="223"/>
                    <a:pt x="232" y="224"/>
                  </a:cubicBezTo>
                  <a:cubicBezTo>
                    <a:pt x="226" y="238"/>
                    <a:pt x="221" y="253"/>
                    <a:pt x="212" y="265"/>
                  </a:cubicBezTo>
                  <a:cubicBezTo>
                    <a:pt x="203" y="278"/>
                    <a:pt x="191" y="292"/>
                    <a:pt x="173" y="291"/>
                  </a:cubicBezTo>
                  <a:cubicBezTo>
                    <a:pt x="165" y="291"/>
                    <a:pt x="156" y="287"/>
                    <a:pt x="153" y="280"/>
                  </a:cubicBezTo>
                  <a:cubicBezTo>
                    <a:pt x="155" y="292"/>
                    <a:pt x="155" y="300"/>
                    <a:pt x="171" y="306"/>
                  </a:cubicBezTo>
                  <a:cubicBezTo>
                    <a:pt x="157" y="307"/>
                    <a:pt x="151" y="297"/>
                    <a:pt x="143" y="289"/>
                  </a:cubicBezTo>
                  <a:cubicBezTo>
                    <a:pt x="144" y="297"/>
                    <a:pt x="151" y="307"/>
                    <a:pt x="158" y="312"/>
                  </a:cubicBezTo>
                  <a:cubicBezTo>
                    <a:pt x="162" y="314"/>
                    <a:pt x="166" y="317"/>
                    <a:pt x="170" y="318"/>
                  </a:cubicBezTo>
                  <a:cubicBezTo>
                    <a:pt x="161" y="321"/>
                    <a:pt x="152" y="324"/>
                    <a:pt x="145" y="329"/>
                  </a:cubicBezTo>
                  <a:cubicBezTo>
                    <a:pt x="135" y="335"/>
                    <a:pt x="138" y="340"/>
                    <a:pt x="135" y="349"/>
                  </a:cubicBezTo>
                  <a:cubicBezTo>
                    <a:pt x="133" y="354"/>
                    <a:pt x="124" y="368"/>
                    <a:pt x="126" y="375"/>
                  </a:cubicBezTo>
                  <a:cubicBezTo>
                    <a:pt x="118" y="398"/>
                    <a:pt x="102" y="421"/>
                    <a:pt x="92" y="443"/>
                  </a:cubicBezTo>
                  <a:cubicBezTo>
                    <a:pt x="85" y="460"/>
                    <a:pt x="77" y="476"/>
                    <a:pt x="68" y="492"/>
                  </a:cubicBezTo>
                  <a:cubicBezTo>
                    <a:pt x="57" y="512"/>
                    <a:pt x="44" y="534"/>
                    <a:pt x="30" y="551"/>
                  </a:cubicBezTo>
                  <a:cubicBezTo>
                    <a:pt x="16" y="568"/>
                    <a:pt x="0" y="578"/>
                    <a:pt x="4" y="599"/>
                  </a:cubicBezTo>
                  <a:cubicBezTo>
                    <a:pt x="16" y="669"/>
                    <a:pt x="113" y="687"/>
                    <a:pt x="157" y="739"/>
                  </a:cubicBezTo>
                  <a:cubicBezTo>
                    <a:pt x="161" y="728"/>
                    <a:pt x="171" y="731"/>
                    <a:pt x="178" y="724"/>
                  </a:cubicBezTo>
                  <a:cubicBezTo>
                    <a:pt x="182" y="720"/>
                    <a:pt x="184" y="712"/>
                    <a:pt x="185" y="706"/>
                  </a:cubicBezTo>
                  <a:cubicBezTo>
                    <a:pt x="183" y="709"/>
                    <a:pt x="179" y="713"/>
                    <a:pt x="171" y="716"/>
                  </a:cubicBezTo>
                  <a:cubicBezTo>
                    <a:pt x="142" y="725"/>
                    <a:pt x="137" y="650"/>
                    <a:pt x="160" y="655"/>
                  </a:cubicBezTo>
                  <a:cubicBezTo>
                    <a:pt x="163" y="655"/>
                    <a:pt x="166" y="655"/>
                    <a:pt x="169" y="655"/>
                  </a:cubicBezTo>
                  <a:cubicBezTo>
                    <a:pt x="143" y="640"/>
                    <a:pt x="121" y="619"/>
                    <a:pt x="100" y="599"/>
                  </a:cubicBezTo>
                  <a:cubicBezTo>
                    <a:pt x="103" y="598"/>
                    <a:pt x="106" y="597"/>
                    <a:pt x="109" y="596"/>
                  </a:cubicBezTo>
                  <a:cubicBezTo>
                    <a:pt x="105" y="592"/>
                    <a:pt x="102" y="586"/>
                    <a:pt x="102" y="580"/>
                  </a:cubicBezTo>
                  <a:cubicBezTo>
                    <a:pt x="121" y="557"/>
                    <a:pt x="132" y="526"/>
                    <a:pt x="152" y="501"/>
                  </a:cubicBezTo>
                  <a:cubicBezTo>
                    <a:pt x="158" y="493"/>
                    <a:pt x="167" y="482"/>
                    <a:pt x="176" y="476"/>
                  </a:cubicBezTo>
                  <a:cubicBezTo>
                    <a:pt x="179" y="474"/>
                    <a:pt x="181" y="473"/>
                    <a:pt x="184" y="471"/>
                  </a:cubicBezTo>
                  <a:cubicBezTo>
                    <a:pt x="185" y="474"/>
                    <a:pt x="186" y="477"/>
                    <a:pt x="187" y="479"/>
                  </a:cubicBezTo>
                  <a:cubicBezTo>
                    <a:pt x="193" y="492"/>
                    <a:pt x="200" y="506"/>
                    <a:pt x="204" y="519"/>
                  </a:cubicBezTo>
                  <a:cubicBezTo>
                    <a:pt x="209" y="535"/>
                    <a:pt x="206" y="546"/>
                    <a:pt x="207" y="560"/>
                  </a:cubicBezTo>
                  <a:cubicBezTo>
                    <a:pt x="209" y="574"/>
                    <a:pt x="219" y="589"/>
                    <a:pt x="221" y="603"/>
                  </a:cubicBezTo>
                  <a:cubicBezTo>
                    <a:pt x="222" y="608"/>
                    <a:pt x="222" y="613"/>
                    <a:pt x="222" y="617"/>
                  </a:cubicBezTo>
                  <a:cubicBezTo>
                    <a:pt x="199" y="623"/>
                    <a:pt x="198" y="646"/>
                    <a:pt x="178" y="659"/>
                  </a:cubicBezTo>
                  <a:cubicBezTo>
                    <a:pt x="178" y="659"/>
                    <a:pt x="177" y="659"/>
                    <a:pt x="177" y="658"/>
                  </a:cubicBezTo>
                  <a:cubicBezTo>
                    <a:pt x="163" y="687"/>
                    <a:pt x="181" y="700"/>
                    <a:pt x="186" y="702"/>
                  </a:cubicBezTo>
                  <a:cubicBezTo>
                    <a:pt x="186" y="702"/>
                    <a:pt x="186" y="702"/>
                    <a:pt x="186" y="701"/>
                  </a:cubicBezTo>
                  <a:cubicBezTo>
                    <a:pt x="190" y="702"/>
                    <a:pt x="194" y="702"/>
                    <a:pt x="198" y="703"/>
                  </a:cubicBezTo>
                  <a:cubicBezTo>
                    <a:pt x="197" y="705"/>
                    <a:pt x="196" y="708"/>
                    <a:pt x="195" y="710"/>
                  </a:cubicBezTo>
                  <a:cubicBezTo>
                    <a:pt x="176" y="749"/>
                    <a:pt x="158" y="791"/>
                    <a:pt x="147" y="832"/>
                  </a:cubicBezTo>
                  <a:cubicBezTo>
                    <a:pt x="154" y="833"/>
                    <a:pt x="195" y="837"/>
                    <a:pt x="202" y="842"/>
                  </a:cubicBezTo>
                  <a:cubicBezTo>
                    <a:pt x="201" y="863"/>
                    <a:pt x="197" y="891"/>
                    <a:pt x="196" y="915"/>
                  </a:cubicBezTo>
                  <a:cubicBezTo>
                    <a:pt x="194" y="963"/>
                    <a:pt x="190" y="990"/>
                    <a:pt x="195" y="1029"/>
                  </a:cubicBezTo>
                  <a:cubicBezTo>
                    <a:pt x="201" y="1081"/>
                    <a:pt x="197" y="1136"/>
                    <a:pt x="190" y="1187"/>
                  </a:cubicBezTo>
                  <a:cubicBezTo>
                    <a:pt x="200" y="1191"/>
                    <a:pt x="209" y="1191"/>
                    <a:pt x="218" y="1191"/>
                  </a:cubicBezTo>
                  <a:cubicBezTo>
                    <a:pt x="216" y="1206"/>
                    <a:pt x="213" y="1221"/>
                    <a:pt x="213" y="1237"/>
                  </a:cubicBezTo>
                  <a:cubicBezTo>
                    <a:pt x="212" y="1255"/>
                    <a:pt x="214" y="1273"/>
                    <a:pt x="217" y="1291"/>
                  </a:cubicBezTo>
                  <a:cubicBezTo>
                    <a:pt x="225" y="1341"/>
                    <a:pt x="240" y="1389"/>
                    <a:pt x="259" y="1436"/>
                  </a:cubicBezTo>
                  <a:cubicBezTo>
                    <a:pt x="274" y="1473"/>
                    <a:pt x="294" y="1521"/>
                    <a:pt x="285" y="1560"/>
                  </a:cubicBezTo>
                  <a:cubicBezTo>
                    <a:pt x="280" y="1583"/>
                    <a:pt x="279" y="1609"/>
                    <a:pt x="281" y="1632"/>
                  </a:cubicBezTo>
                  <a:cubicBezTo>
                    <a:pt x="283" y="1648"/>
                    <a:pt x="290" y="1663"/>
                    <a:pt x="292" y="1679"/>
                  </a:cubicBezTo>
                  <a:cubicBezTo>
                    <a:pt x="294" y="1691"/>
                    <a:pt x="287" y="1699"/>
                    <a:pt x="301" y="1706"/>
                  </a:cubicBezTo>
                  <a:cubicBezTo>
                    <a:pt x="317" y="1713"/>
                    <a:pt x="366" y="1727"/>
                    <a:pt x="383" y="1719"/>
                  </a:cubicBezTo>
                  <a:cubicBezTo>
                    <a:pt x="392" y="1714"/>
                    <a:pt x="396" y="1709"/>
                    <a:pt x="398" y="1703"/>
                  </a:cubicBezTo>
                  <a:cubicBezTo>
                    <a:pt x="401" y="1708"/>
                    <a:pt x="405" y="1711"/>
                    <a:pt x="413" y="1712"/>
                  </a:cubicBezTo>
                  <a:cubicBezTo>
                    <a:pt x="428" y="1715"/>
                    <a:pt x="442" y="1713"/>
                    <a:pt x="456" y="1709"/>
                  </a:cubicBezTo>
                  <a:cubicBezTo>
                    <a:pt x="500" y="1697"/>
                    <a:pt x="454" y="1666"/>
                    <a:pt x="443" y="1643"/>
                  </a:cubicBezTo>
                  <a:cubicBezTo>
                    <a:pt x="439" y="1634"/>
                    <a:pt x="438" y="1622"/>
                    <a:pt x="437" y="1610"/>
                  </a:cubicBezTo>
                  <a:cubicBezTo>
                    <a:pt x="437" y="1588"/>
                    <a:pt x="432" y="1578"/>
                    <a:pt x="433" y="1563"/>
                  </a:cubicBezTo>
                  <a:cubicBezTo>
                    <a:pt x="434" y="1546"/>
                    <a:pt x="475" y="1428"/>
                    <a:pt x="479" y="1417"/>
                  </a:cubicBezTo>
                  <a:cubicBezTo>
                    <a:pt x="482" y="1406"/>
                    <a:pt x="519" y="1310"/>
                    <a:pt x="522" y="1297"/>
                  </a:cubicBezTo>
                  <a:cubicBezTo>
                    <a:pt x="524" y="1287"/>
                    <a:pt x="538" y="1222"/>
                    <a:pt x="542" y="1204"/>
                  </a:cubicBezTo>
                  <a:cubicBezTo>
                    <a:pt x="550" y="1201"/>
                    <a:pt x="549" y="1016"/>
                    <a:pt x="561" y="923"/>
                  </a:cubicBezTo>
                  <a:cubicBezTo>
                    <a:pt x="569" y="860"/>
                    <a:pt x="568" y="859"/>
                    <a:pt x="582" y="855"/>
                  </a:cubicBezTo>
                  <a:cubicBezTo>
                    <a:pt x="587" y="849"/>
                    <a:pt x="591" y="840"/>
                    <a:pt x="594" y="830"/>
                  </a:cubicBezTo>
                  <a:cubicBezTo>
                    <a:pt x="596" y="821"/>
                    <a:pt x="598" y="808"/>
                    <a:pt x="598" y="795"/>
                  </a:cubicBezTo>
                  <a:cubicBezTo>
                    <a:pt x="600" y="750"/>
                    <a:pt x="591" y="706"/>
                    <a:pt x="588" y="660"/>
                  </a:cubicBezTo>
                  <a:close/>
                  <a:moveTo>
                    <a:pt x="376" y="1659"/>
                  </a:moveTo>
                  <a:cubicBezTo>
                    <a:pt x="366" y="1644"/>
                    <a:pt x="365" y="1625"/>
                    <a:pt x="362" y="1608"/>
                  </a:cubicBezTo>
                  <a:cubicBezTo>
                    <a:pt x="367" y="1612"/>
                    <a:pt x="372" y="1616"/>
                    <a:pt x="374" y="1623"/>
                  </a:cubicBezTo>
                  <a:cubicBezTo>
                    <a:pt x="378" y="1635"/>
                    <a:pt x="376" y="1647"/>
                    <a:pt x="376" y="1659"/>
                  </a:cubicBezTo>
                  <a:close/>
                  <a:moveTo>
                    <a:pt x="432" y="1268"/>
                  </a:moveTo>
                  <a:cubicBezTo>
                    <a:pt x="429" y="1284"/>
                    <a:pt x="421" y="1302"/>
                    <a:pt x="416" y="1317"/>
                  </a:cubicBezTo>
                  <a:cubicBezTo>
                    <a:pt x="409" y="1339"/>
                    <a:pt x="408" y="1361"/>
                    <a:pt x="406" y="1383"/>
                  </a:cubicBezTo>
                  <a:cubicBezTo>
                    <a:pt x="404" y="1425"/>
                    <a:pt x="404" y="1467"/>
                    <a:pt x="388" y="1507"/>
                  </a:cubicBezTo>
                  <a:cubicBezTo>
                    <a:pt x="382" y="1522"/>
                    <a:pt x="374" y="1535"/>
                    <a:pt x="363" y="1547"/>
                  </a:cubicBezTo>
                  <a:cubicBezTo>
                    <a:pt x="361" y="1550"/>
                    <a:pt x="357" y="1553"/>
                    <a:pt x="353" y="1557"/>
                  </a:cubicBezTo>
                  <a:cubicBezTo>
                    <a:pt x="353" y="1553"/>
                    <a:pt x="352" y="1549"/>
                    <a:pt x="350" y="1546"/>
                  </a:cubicBezTo>
                  <a:cubicBezTo>
                    <a:pt x="349" y="1543"/>
                    <a:pt x="348" y="1541"/>
                    <a:pt x="347" y="1538"/>
                  </a:cubicBezTo>
                  <a:cubicBezTo>
                    <a:pt x="340" y="1511"/>
                    <a:pt x="330" y="1467"/>
                    <a:pt x="329" y="1444"/>
                  </a:cubicBezTo>
                  <a:cubicBezTo>
                    <a:pt x="327" y="1417"/>
                    <a:pt x="320" y="1330"/>
                    <a:pt x="320" y="1330"/>
                  </a:cubicBezTo>
                  <a:cubicBezTo>
                    <a:pt x="320" y="1330"/>
                    <a:pt x="320" y="1330"/>
                    <a:pt x="320" y="1330"/>
                  </a:cubicBezTo>
                  <a:cubicBezTo>
                    <a:pt x="319" y="1315"/>
                    <a:pt x="317" y="1300"/>
                    <a:pt x="315" y="1285"/>
                  </a:cubicBezTo>
                  <a:cubicBezTo>
                    <a:pt x="312" y="1268"/>
                    <a:pt x="307" y="1252"/>
                    <a:pt x="308" y="1235"/>
                  </a:cubicBezTo>
                  <a:cubicBezTo>
                    <a:pt x="310" y="1221"/>
                    <a:pt x="313" y="1208"/>
                    <a:pt x="315" y="1195"/>
                  </a:cubicBezTo>
                  <a:cubicBezTo>
                    <a:pt x="317" y="1194"/>
                    <a:pt x="319" y="1194"/>
                    <a:pt x="322" y="1194"/>
                  </a:cubicBezTo>
                  <a:cubicBezTo>
                    <a:pt x="335" y="1193"/>
                    <a:pt x="347" y="1193"/>
                    <a:pt x="360" y="1194"/>
                  </a:cubicBezTo>
                  <a:cubicBezTo>
                    <a:pt x="372" y="1195"/>
                    <a:pt x="420" y="1196"/>
                    <a:pt x="432" y="1197"/>
                  </a:cubicBezTo>
                  <a:cubicBezTo>
                    <a:pt x="432" y="1210"/>
                    <a:pt x="440" y="1213"/>
                    <a:pt x="432" y="1268"/>
                  </a:cubicBezTo>
                  <a:close/>
                  <a:moveTo>
                    <a:pt x="426" y="371"/>
                  </a:moveTo>
                  <a:cubicBezTo>
                    <a:pt x="417" y="395"/>
                    <a:pt x="392" y="526"/>
                    <a:pt x="392" y="526"/>
                  </a:cubicBezTo>
                  <a:cubicBezTo>
                    <a:pt x="392" y="526"/>
                    <a:pt x="392" y="526"/>
                    <a:pt x="384" y="526"/>
                  </a:cubicBezTo>
                  <a:cubicBezTo>
                    <a:pt x="384" y="526"/>
                    <a:pt x="384" y="526"/>
                    <a:pt x="301" y="363"/>
                  </a:cubicBezTo>
                  <a:cubicBezTo>
                    <a:pt x="301" y="354"/>
                    <a:pt x="243" y="379"/>
                    <a:pt x="243" y="379"/>
                  </a:cubicBezTo>
                  <a:cubicBezTo>
                    <a:pt x="243" y="379"/>
                    <a:pt x="243" y="346"/>
                    <a:pt x="243" y="273"/>
                  </a:cubicBezTo>
                  <a:cubicBezTo>
                    <a:pt x="243" y="273"/>
                    <a:pt x="243" y="273"/>
                    <a:pt x="276" y="264"/>
                  </a:cubicBezTo>
                  <a:cubicBezTo>
                    <a:pt x="285" y="289"/>
                    <a:pt x="293" y="322"/>
                    <a:pt x="293" y="322"/>
                  </a:cubicBezTo>
                  <a:cubicBezTo>
                    <a:pt x="293" y="322"/>
                    <a:pt x="293" y="322"/>
                    <a:pt x="310" y="354"/>
                  </a:cubicBezTo>
                  <a:cubicBezTo>
                    <a:pt x="384" y="485"/>
                    <a:pt x="384" y="485"/>
                    <a:pt x="384" y="485"/>
                  </a:cubicBezTo>
                  <a:cubicBezTo>
                    <a:pt x="384" y="485"/>
                    <a:pt x="384" y="485"/>
                    <a:pt x="417" y="363"/>
                  </a:cubicBezTo>
                  <a:cubicBezTo>
                    <a:pt x="426" y="354"/>
                    <a:pt x="417" y="297"/>
                    <a:pt x="417" y="297"/>
                  </a:cubicBezTo>
                  <a:cubicBezTo>
                    <a:pt x="417" y="297"/>
                    <a:pt x="417" y="297"/>
                    <a:pt x="417" y="281"/>
                  </a:cubicBezTo>
                  <a:cubicBezTo>
                    <a:pt x="417" y="281"/>
                    <a:pt x="417" y="281"/>
                    <a:pt x="426" y="289"/>
                  </a:cubicBezTo>
                  <a:cubicBezTo>
                    <a:pt x="426" y="289"/>
                    <a:pt x="426" y="289"/>
                    <a:pt x="467" y="371"/>
                  </a:cubicBezTo>
                  <a:cubicBezTo>
                    <a:pt x="467" y="371"/>
                    <a:pt x="467" y="371"/>
                    <a:pt x="426" y="371"/>
                  </a:cubicBezTo>
                  <a:close/>
                  <a:moveTo>
                    <a:pt x="487" y="649"/>
                  </a:moveTo>
                  <a:cubicBezTo>
                    <a:pt x="483" y="649"/>
                    <a:pt x="483" y="649"/>
                    <a:pt x="483" y="649"/>
                  </a:cubicBezTo>
                  <a:cubicBezTo>
                    <a:pt x="483" y="644"/>
                    <a:pt x="475" y="632"/>
                    <a:pt x="474" y="622"/>
                  </a:cubicBezTo>
                  <a:cubicBezTo>
                    <a:pt x="472" y="613"/>
                    <a:pt x="474" y="599"/>
                    <a:pt x="474" y="588"/>
                  </a:cubicBezTo>
                  <a:cubicBezTo>
                    <a:pt x="476" y="556"/>
                    <a:pt x="487" y="525"/>
                    <a:pt x="487" y="493"/>
                  </a:cubicBezTo>
                  <a:cubicBezTo>
                    <a:pt x="487" y="490"/>
                    <a:pt x="487" y="488"/>
                    <a:pt x="487" y="486"/>
                  </a:cubicBezTo>
                  <a:cubicBezTo>
                    <a:pt x="487" y="488"/>
                    <a:pt x="487" y="490"/>
                    <a:pt x="487" y="493"/>
                  </a:cubicBezTo>
                  <a:cubicBezTo>
                    <a:pt x="488" y="525"/>
                    <a:pt x="493" y="556"/>
                    <a:pt x="481" y="587"/>
                  </a:cubicBezTo>
                  <a:cubicBezTo>
                    <a:pt x="484" y="586"/>
                    <a:pt x="487" y="587"/>
                    <a:pt x="489" y="587"/>
                  </a:cubicBezTo>
                  <a:cubicBezTo>
                    <a:pt x="484" y="599"/>
                    <a:pt x="492" y="605"/>
                    <a:pt x="492" y="616"/>
                  </a:cubicBezTo>
                  <a:cubicBezTo>
                    <a:pt x="492" y="627"/>
                    <a:pt x="488" y="638"/>
                    <a:pt x="487" y="649"/>
                  </a:cubicBezTo>
                  <a:close/>
                </a:path>
              </a:pathLst>
            </a:custGeom>
            <a:solidFill>
              <a:srgbClr val="8ED2FF"/>
            </a:solidFill>
            <a:ln w="9525">
              <a:noFill/>
              <a:round/>
            </a:ln>
          </p:spPr>
          <p:txBody>
            <a:bodyPr/>
            <a:lstStyle/>
            <a:p>
              <a:pPr fontAlgn="auto">
                <a:spcBef>
                  <a:spcPts val="0"/>
                </a:spcBef>
                <a:spcAft>
                  <a:spcPts val="0"/>
                </a:spcAft>
                <a:defRPr/>
              </a:pPr>
              <a:endParaRPr lang="da-DK">
                <a:latin typeface="+mn-lt"/>
              </a:endParaRPr>
            </a:p>
          </p:txBody>
        </p:sp>
        <p:grpSp>
          <p:nvGrpSpPr>
            <p:cNvPr id="11" name="Gruppe 51"/>
            <p:cNvGrpSpPr/>
            <p:nvPr/>
          </p:nvGrpSpPr>
          <p:grpSpPr bwMode="auto">
            <a:xfrm>
              <a:off x="8445" y="2577"/>
              <a:ext cx="1501" cy="4927"/>
              <a:chOff x="2763678" y="1597834"/>
              <a:chExt cx="744650" cy="2444643"/>
            </a:xfrm>
            <a:grpFill/>
          </p:grpSpPr>
          <p:sp>
            <p:nvSpPr>
              <p:cNvPr id="12" name="Freeform 125"/>
              <p:cNvSpPr/>
              <p:nvPr/>
            </p:nvSpPr>
            <p:spPr bwMode="auto">
              <a:xfrm>
                <a:off x="2764652" y="1599232"/>
                <a:ext cx="743788" cy="2452477"/>
              </a:xfrm>
              <a:custGeom>
                <a:avLst/>
                <a:gdLst>
                  <a:gd name="T0" fmla="*/ 2147483647 w 364"/>
                  <a:gd name="T1" fmla="*/ 2147483647 h 1186"/>
                  <a:gd name="T2" fmla="*/ 2147483647 w 364"/>
                  <a:gd name="T3" fmla="*/ 2147483647 h 1186"/>
                  <a:gd name="T4" fmla="*/ 2147483647 w 364"/>
                  <a:gd name="T5" fmla="*/ 2147483647 h 1186"/>
                  <a:gd name="T6" fmla="*/ 2147483647 w 364"/>
                  <a:gd name="T7" fmla="*/ 2147483647 h 1186"/>
                  <a:gd name="T8" fmla="*/ 2147483647 w 364"/>
                  <a:gd name="T9" fmla="*/ 2147483647 h 1186"/>
                  <a:gd name="T10" fmla="*/ 2147483647 w 364"/>
                  <a:gd name="T11" fmla="*/ 2147483647 h 1186"/>
                  <a:gd name="T12" fmla="*/ 2147483647 w 364"/>
                  <a:gd name="T13" fmla="*/ 2147483647 h 1186"/>
                  <a:gd name="T14" fmla="*/ 2147483647 w 364"/>
                  <a:gd name="T15" fmla="*/ 2147483647 h 1186"/>
                  <a:gd name="T16" fmla="*/ 2147483647 w 364"/>
                  <a:gd name="T17" fmla="*/ 0 h 1186"/>
                  <a:gd name="T18" fmla="*/ 2147483647 w 364"/>
                  <a:gd name="T19" fmla="*/ 2147483647 h 1186"/>
                  <a:gd name="T20" fmla="*/ 2147483647 w 364"/>
                  <a:gd name="T21" fmla="*/ 2147483647 h 1186"/>
                  <a:gd name="T22" fmla="*/ 2147483647 w 364"/>
                  <a:gd name="T23" fmla="*/ 2147483647 h 1186"/>
                  <a:gd name="T24" fmla="*/ 2147483647 w 364"/>
                  <a:gd name="T25" fmla="*/ 2147483647 h 1186"/>
                  <a:gd name="T26" fmla="*/ 2147483647 w 364"/>
                  <a:gd name="T27" fmla="*/ 2147483647 h 1186"/>
                  <a:gd name="T28" fmla="*/ 2147483647 w 364"/>
                  <a:gd name="T29" fmla="*/ 2147483647 h 1186"/>
                  <a:gd name="T30" fmla="*/ 2147483647 w 364"/>
                  <a:gd name="T31" fmla="*/ 2147483647 h 1186"/>
                  <a:gd name="T32" fmla="*/ 2147483647 w 364"/>
                  <a:gd name="T33" fmla="*/ 2147483647 h 1186"/>
                  <a:gd name="T34" fmla="*/ 2147483647 w 364"/>
                  <a:gd name="T35" fmla="*/ 2147483647 h 1186"/>
                  <a:gd name="T36" fmla="*/ 2147483647 w 364"/>
                  <a:gd name="T37" fmla="*/ 2147483647 h 1186"/>
                  <a:gd name="T38" fmla="*/ 2147483647 w 364"/>
                  <a:gd name="T39" fmla="*/ 2147483647 h 1186"/>
                  <a:gd name="T40" fmla="*/ 2147483647 w 364"/>
                  <a:gd name="T41" fmla="*/ 2147483647 h 1186"/>
                  <a:gd name="T42" fmla="*/ 0 w 364"/>
                  <a:gd name="T43" fmla="*/ 2147483647 h 1186"/>
                  <a:gd name="T44" fmla="*/ 2147483647 w 364"/>
                  <a:gd name="T45" fmla="*/ 2147483647 h 1186"/>
                  <a:gd name="T46" fmla="*/ 2147483647 w 364"/>
                  <a:gd name="T47" fmla="*/ 2147483647 h 1186"/>
                  <a:gd name="T48" fmla="*/ 2147483647 w 364"/>
                  <a:gd name="T49" fmla="*/ 2147483647 h 1186"/>
                  <a:gd name="T50" fmla="*/ 2147483647 w 364"/>
                  <a:gd name="T51" fmla="*/ 2147483647 h 1186"/>
                  <a:gd name="T52" fmla="*/ 2147483647 w 364"/>
                  <a:gd name="T53" fmla="*/ 2147483647 h 1186"/>
                  <a:gd name="T54" fmla="*/ 2147483647 w 364"/>
                  <a:gd name="T55" fmla="*/ 2147483647 h 1186"/>
                  <a:gd name="T56" fmla="*/ 2147483647 w 364"/>
                  <a:gd name="T57" fmla="*/ 2147483647 h 1186"/>
                  <a:gd name="T58" fmla="*/ 2147483647 w 364"/>
                  <a:gd name="T59" fmla="*/ 2147483647 h 1186"/>
                  <a:gd name="T60" fmla="*/ 2147483647 w 364"/>
                  <a:gd name="T61" fmla="*/ 2147483647 h 1186"/>
                  <a:gd name="T62" fmla="*/ 2147483647 w 364"/>
                  <a:gd name="T63" fmla="*/ 2147483647 h 1186"/>
                  <a:gd name="T64" fmla="*/ 2147483647 w 364"/>
                  <a:gd name="T65" fmla="*/ 2147483647 h 1186"/>
                  <a:gd name="T66" fmla="*/ 2147483647 w 364"/>
                  <a:gd name="T67" fmla="*/ 2147483647 h 1186"/>
                  <a:gd name="T68" fmla="*/ 2147483647 w 364"/>
                  <a:gd name="T69" fmla="*/ 2147483647 h 1186"/>
                  <a:gd name="T70" fmla="*/ 2147483647 w 364"/>
                  <a:gd name="T71" fmla="*/ 2147483647 h 1186"/>
                  <a:gd name="T72" fmla="*/ 2147483647 w 364"/>
                  <a:gd name="T73" fmla="*/ 2147483647 h 1186"/>
                  <a:gd name="T74" fmla="*/ 2147483647 w 364"/>
                  <a:gd name="T75" fmla="*/ 2147483647 h 1186"/>
                  <a:gd name="T76" fmla="*/ 2147483647 w 364"/>
                  <a:gd name="T77" fmla="*/ 2147483647 h 1186"/>
                  <a:gd name="T78" fmla="*/ 2147483647 w 364"/>
                  <a:gd name="T79" fmla="*/ 2147483647 h 1186"/>
                  <a:gd name="T80" fmla="*/ 2147483647 w 364"/>
                  <a:gd name="T81" fmla="*/ 2147483647 h 1186"/>
                  <a:gd name="T82" fmla="*/ 2147483647 w 364"/>
                  <a:gd name="T83" fmla="*/ 2147483647 h 1186"/>
                  <a:gd name="T84" fmla="*/ 2147483647 w 364"/>
                  <a:gd name="T85" fmla="*/ 2147483647 h 1186"/>
                  <a:gd name="T86" fmla="*/ 2147483647 w 364"/>
                  <a:gd name="T87" fmla="*/ 2147483647 h 1186"/>
                  <a:gd name="T88" fmla="*/ 2147483647 w 364"/>
                  <a:gd name="T89" fmla="*/ 2147483647 h 1186"/>
                  <a:gd name="T90" fmla="*/ 2147483647 w 364"/>
                  <a:gd name="T91" fmla="*/ 2147483647 h 1186"/>
                  <a:gd name="T92" fmla="*/ 2147483647 w 364"/>
                  <a:gd name="T93" fmla="*/ 2147483647 h 1186"/>
                  <a:gd name="T94" fmla="*/ 2147483647 w 364"/>
                  <a:gd name="T95" fmla="*/ 2147483647 h 1186"/>
                  <a:gd name="T96" fmla="*/ 2147483647 w 364"/>
                  <a:gd name="T97" fmla="*/ 2147483647 h 1186"/>
                  <a:gd name="T98" fmla="*/ 2147483647 w 364"/>
                  <a:gd name="T99" fmla="*/ 2147483647 h 1186"/>
                  <a:gd name="T100" fmla="*/ 2147483647 w 364"/>
                  <a:gd name="T101" fmla="*/ 2147483647 h 1186"/>
                  <a:gd name="T102" fmla="*/ 2147483647 w 364"/>
                  <a:gd name="T103" fmla="*/ 2147483647 h 1186"/>
                  <a:gd name="T104" fmla="*/ 2147483647 w 364"/>
                  <a:gd name="T105" fmla="*/ 2147483647 h 1186"/>
                  <a:gd name="T106" fmla="*/ 2147483647 w 364"/>
                  <a:gd name="T107" fmla="*/ 2147483647 h 1186"/>
                  <a:gd name="T108" fmla="*/ 2147483647 w 364"/>
                  <a:gd name="T109" fmla="*/ 2147483647 h 1186"/>
                  <a:gd name="T110" fmla="*/ 2147483647 w 364"/>
                  <a:gd name="T111" fmla="*/ 2147483647 h 1186"/>
                  <a:gd name="T112" fmla="*/ 2147483647 w 364"/>
                  <a:gd name="T113" fmla="*/ 2147483647 h 1186"/>
                  <a:gd name="T114" fmla="*/ 2147483647 w 364"/>
                  <a:gd name="T115" fmla="*/ 2147483647 h 1186"/>
                  <a:gd name="T116" fmla="*/ 2147483647 w 364"/>
                  <a:gd name="T117" fmla="*/ 2147483647 h 1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4"/>
                  <a:gd name="T178" fmla="*/ 0 h 1186"/>
                  <a:gd name="T179" fmla="*/ 364 w 364"/>
                  <a:gd name="T180" fmla="*/ 1186 h 11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4" h="1186">
                    <a:moveTo>
                      <a:pt x="350" y="338"/>
                    </a:moveTo>
                    <a:lnTo>
                      <a:pt x="350" y="338"/>
                    </a:lnTo>
                    <a:lnTo>
                      <a:pt x="342" y="314"/>
                    </a:lnTo>
                    <a:lnTo>
                      <a:pt x="336" y="286"/>
                    </a:lnTo>
                    <a:lnTo>
                      <a:pt x="326" y="232"/>
                    </a:lnTo>
                    <a:lnTo>
                      <a:pt x="322" y="224"/>
                    </a:lnTo>
                    <a:lnTo>
                      <a:pt x="318" y="216"/>
                    </a:lnTo>
                    <a:lnTo>
                      <a:pt x="312" y="212"/>
                    </a:lnTo>
                    <a:lnTo>
                      <a:pt x="306" y="210"/>
                    </a:lnTo>
                    <a:lnTo>
                      <a:pt x="278" y="200"/>
                    </a:lnTo>
                    <a:lnTo>
                      <a:pt x="258" y="192"/>
                    </a:lnTo>
                    <a:lnTo>
                      <a:pt x="246" y="186"/>
                    </a:lnTo>
                    <a:lnTo>
                      <a:pt x="240" y="180"/>
                    </a:lnTo>
                    <a:lnTo>
                      <a:pt x="234" y="174"/>
                    </a:lnTo>
                    <a:lnTo>
                      <a:pt x="230" y="168"/>
                    </a:lnTo>
                    <a:lnTo>
                      <a:pt x="224" y="162"/>
                    </a:lnTo>
                    <a:lnTo>
                      <a:pt x="220" y="158"/>
                    </a:lnTo>
                    <a:lnTo>
                      <a:pt x="216" y="156"/>
                    </a:lnTo>
                    <a:lnTo>
                      <a:pt x="216" y="146"/>
                    </a:lnTo>
                    <a:lnTo>
                      <a:pt x="218" y="140"/>
                    </a:lnTo>
                    <a:lnTo>
                      <a:pt x="222" y="136"/>
                    </a:lnTo>
                    <a:lnTo>
                      <a:pt x="228" y="126"/>
                    </a:lnTo>
                    <a:lnTo>
                      <a:pt x="236" y="110"/>
                    </a:lnTo>
                    <a:lnTo>
                      <a:pt x="238" y="102"/>
                    </a:lnTo>
                    <a:lnTo>
                      <a:pt x="238" y="96"/>
                    </a:lnTo>
                    <a:lnTo>
                      <a:pt x="238" y="90"/>
                    </a:lnTo>
                    <a:lnTo>
                      <a:pt x="234" y="88"/>
                    </a:lnTo>
                    <a:lnTo>
                      <a:pt x="236" y="76"/>
                    </a:lnTo>
                    <a:lnTo>
                      <a:pt x="236" y="68"/>
                    </a:lnTo>
                    <a:lnTo>
                      <a:pt x="236" y="56"/>
                    </a:lnTo>
                    <a:lnTo>
                      <a:pt x="232" y="42"/>
                    </a:lnTo>
                    <a:lnTo>
                      <a:pt x="230" y="32"/>
                    </a:lnTo>
                    <a:lnTo>
                      <a:pt x="226" y="24"/>
                    </a:lnTo>
                    <a:lnTo>
                      <a:pt x="222" y="16"/>
                    </a:lnTo>
                    <a:lnTo>
                      <a:pt x="214" y="10"/>
                    </a:lnTo>
                    <a:lnTo>
                      <a:pt x="204" y="4"/>
                    </a:lnTo>
                    <a:lnTo>
                      <a:pt x="192" y="0"/>
                    </a:lnTo>
                    <a:lnTo>
                      <a:pt x="174" y="0"/>
                    </a:lnTo>
                    <a:lnTo>
                      <a:pt x="158" y="2"/>
                    </a:lnTo>
                    <a:lnTo>
                      <a:pt x="146" y="6"/>
                    </a:lnTo>
                    <a:lnTo>
                      <a:pt x="136" y="14"/>
                    </a:lnTo>
                    <a:lnTo>
                      <a:pt x="128" y="20"/>
                    </a:lnTo>
                    <a:lnTo>
                      <a:pt x="124" y="28"/>
                    </a:lnTo>
                    <a:lnTo>
                      <a:pt x="120" y="36"/>
                    </a:lnTo>
                    <a:lnTo>
                      <a:pt x="118" y="44"/>
                    </a:lnTo>
                    <a:lnTo>
                      <a:pt x="116" y="60"/>
                    </a:lnTo>
                    <a:lnTo>
                      <a:pt x="118" y="72"/>
                    </a:lnTo>
                    <a:lnTo>
                      <a:pt x="120" y="82"/>
                    </a:lnTo>
                    <a:lnTo>
                      <a:pt x="118" y="84"/>
                    </a:lnTo>
                    <a:lnTo>
                      <a:pt x="116" y="92"/>
                    </a:lnTo>
                    <a:lnTo>
                      <a:pt x="116" y="98"/>
                    </a:lnTo>
                    <a:lnTo>
                      <a:pt x="118" y="106"/>
                    </a:lnTo>
                    <a:lnTo>
                      <a:pt x="122" y="116"/>
                    </a:lnTo>
                    <a:lnTo>
                      <a:pt x="130" y="126"/>
                    </a:lnTo>
                    <a:lnTo>
                      <a:pt x="132" y="128"/>
                    </a:lnTo>
                    <a:lnTo>
                      <a:pt x="134" y="130"/>
                    </a:lnTo>
                    <a:lnTo>
                      <a:pt x="136" y="136"/>
                    </a:lnTo>
                    <a:lnTo>
                      <a:pt x="138" y="152"/>
                    </a:lnTo>
                    <a:lnTo>
                      <a:pt x="140" y="158"/>
                    </a:lnTo>
                    <a:lnTo>
                      <a:pt x="138" y="164"/>
                    </a:lnTo>
                    <a:lnTo>
                      <a:pt x="134" y="168"/>
                    </a:lnTo>
                    <a:lnTo>
                      <a:pt x="126" y="174"/>
                    </a:lnTo>
                    <a:lnTo>
                      <a:pt x="112" y="186"/>
                    </a:lnTo>
                    <a:lnTo>
                      <a:pt x="102" y="192"/>
                    </a:lnTo>
                    <a:lnTo>
                      <a:pt x="90" y="198"/>
                    </a:lnTo>
                    <a:lnTo>
                      <a:pt x="70" y="204"/>
                    </a:lnTo>
                    <a:lnTo>
                      <a:pt x="62" y="208"/>
                    </a:lnTo>
                    <a:lnTo>
                      <a:pt x="52" y="212"/>
                    </a:lnTo>
                    <a:lnTo>
                      <a:pt x="46" y="216"/>
                    </a:lnTo>
                    <a:lnTo>
                      <a:pt x="42" y="222"/>
                    </a:lnTo>
                    <a:lnTo>
                      <a:pt x="38" y="228"/>
                    </a:lnTo>
                    <a:lnTo>
                      <a:pt x="36" y="236"/>
                    </a:lnTo>
                    <a:lnTo>
                      <a:pt x="32" y="274"/>
                    </a:lnTo>
                    <a:lnTo>
                      <a:pt x="30" y="302"/>
                    </a:lnTo>
                    <a:lnTo>
                      <a:pt x="24" y="392"/>
                    </a:lnTo>
                    <a:lnTo>
                      <a:pt x="18" y="448"/>
                    </a:lnTo>
                    <a:lnTo>
                      <a:pt x="14" y="482"/>
                    </a:lnTo>
                    <a:lnTo>
                      <a:pt x="10" y="514"/>
                    </a:lnTo>
                    <a:lnTo>
                      <a:pt x="8" y="540"/>
                    </a:lnTo>
                    <a:lnTo>
                      <a:pt x="6" y="566"/>
                    </a:lnTo>
                    <a:lnTo>
                      <a:pt x="4" y="588"/>
                    </a:lnTo>
                    <a:lnTo>
                      <a:pt x="6" y="594"/>
                    </a:lnTo>
                    <a:lnTo>
                      <a:pt x="8" y="598"/>
                    </a:lnTo>
                    <a:lnTo>
                      <a:pt x="12" y="598"/>
                    </a:lnTo>
                    <a:lnTo>
                      <a:pt x="4" y="616"/>
                    </a:lnTo>
                    <a:lnTo>
                      <a:pt x="2" y="626"/>
                    </a:lnTo>
                    <a:lnTo>
                      <a:pt x="0" y="638"/>
                    </a:lnTo>
                    <a:lnTo>
                      <a:pt x="2" y="650"/>
                    </a:lnTo>
                    <a:lnTo>
                      <a:pt x="6" y="660"/>
                    </a:lnTo>
                    <a:lnTo>
                      <a:pt x="14" y="670"/>
                    </a:lnTo>
                    <a:lnTo>
                      <a:pt x="26" y="676"/>
                    </a:lnTo>
                    <a:lnTo>
                      <a:pt x="36" y="680"/>
                    </a:lnTo>
                    <a:lnTo>
                      <a:pt x="40" y="680"/>
                    </a:lnTo>
                    <a:lnTo>
                      <a:pt x="42" y="678"/>
                    </a:lnTo>
                    <a:lnTo>
                      <a:pt x="42" y="674"/>
                    </a:lnTo>
                    <a:lnTo>
                      <a:pt x="38" y="670"/>
                    </a:lnTo>
                    <a:lnTo>
                      <a:pt x="36" y="664"/>
                    </a:lnTo>
                    <a:lnTo>
                      <a:pt x="34" y="660"/>
                    </a:lnTo>
                    <a:lnTo>
                      <a:pt x="34" y="654"/>
                    </a:lnTo>
                    <a:lnTo>
                      <a:pt x="36" y="650"/>
                    </a:lnTo>
                    <a:lnTo>
                      <a:pt x="34" y="644"/>
                    </a:lnTo>
                    <a:lnTo>
                      <a:pt x="34" y="636"/>
                    </a:lnTo>
                    <a:lnTo>
                      <a:pt x="38" y="628"/>
                    </a:lnTo>
                    <a:lnTo>
                      <a:pt x="40" y="622"/>
                    </a:lnTo>
                    <a:lnTo>
                      <a:pt x="38" y="616"/>
                    </a:lnTo>
                    <a:lnTo>
                      <a:pt x="38" y="612"/>
                    </a:lnTo>
                    <a:lnTo>
                      <a:pt x="38" y="608"/>
                    </a:lnTo>
                    <a:lnTo>
                      <a:pt x="40" y="606"/>
                    </a:lnTo>
                    <a:lnTo>
                      <a:pt x="42" y="604"/>
                    </a:lnTo>
                    <a:lnTo>
                      <a:pt x="44" y="604"/>
                    </a:lnTo>
                    <a:lnTo>
                      <a:pt x="48" y="602"/>
                    </a:lnTo>
                    <a:lnTo>
                      <a:pt x="50" y="596"/>
                    </a:lnTo>
                    <a:lnTo>
                      <a:pt x="50" y="594"/>
                    </a:lnTo>
                    <a:lnTo>
                      <a:pt x="58" y="534"/>
                    </a:lnTo>
                    <a:lnTo>
                      <a:pt x="56" y="568"/>
                    </a:lnTo>
                    <a:lnTo>
                      <a:pt x="56" y="578"/>
                    </a:lnTo>
                    <a:lnTo>
                      <a:pt x="56" y="586"/>
                    </a:lnTo>
                    <a:lnTo>
                      <a:pt x="60" y="598"/>
                    </a:lnTo>
                    <a:lnTo>
                      <a:pt x="62" y="612"/>
                    </a:lnTo>
                    <a:lnTo>
                      <a:pt x="62" y="644"/>
                    </a:lnTo>
                    <a:lnTo>
                      <a:pt x="64" y="686"/>
                    </a:lnTo>
                    <a:lnTo>
                      <a:pt x="70" y="758"/>
                    </a:lnTo>
                    <a:lnTo>
                      <a:pt x="76" y="832"/>
                    </a:lnTo>
                    <a:lnTo>
                      <a:pt x="78" y="876"/>
                    </a:lnTo>
                    <a:lnTo>
                      <a:pt x="80" y="948"/>
                    </a:lnTo>
                    <a:lnTo>
                      <a:pt x="80" y="990"/>
                    </a:lnTo>
                    <a:lnTo>
                      <a:pt x="76" y="1022"/>
                    </a:lnTo>
                    <a:lnTo>
                      <a:pt x="74" y="1044"/>
                    </a:lnTo>
                    <a:lnTo>
                      <a:pt x="72" y="1068"/>
                    </a:lnTo>
                    <a:lnTo>
                      <a:pt x="74" y="1088"/>
                    </a:lnTo>
                    <a:lnTo>
                      <a:pt x="76" y="1104"/>
                    </a:lnTo>
                    <a:lnTo>
                      <a:pt x="84" y="1124"/>
                    </a:lnTo>
                    <a:lnTo>
                      <a:pt x="86" y="1130"/>
                    </a:lnTo>
                    <a:lnTo>
                      <a:pt x="84" y="1134"/>
                    </a:lnTo>
                    <a:lnTo>
                      <a:pt x="66" y="1150"/>
                    </a:lnTo>
                    <a:lnTo>
                      <a:pt x="56" y="1162"/>
                    </a:lnTo>
                    <a:lnTo>
                      <a:pt x="54" y="1166"/>
                    </a:lnTo>
                    <a:lnTo>
                      <a:pt x="54" y="1170"/>
                    </a:lnTo>
                    <a:lnTo>
                      <a:pt x="56" y="1174"/>
                    </a:lnTo>
                    <a:lnTo>
                      <a:pt x="60" y="1176"/>
                    </a:lnTo>
                    <a:lnTo>
                      <a:pt x="72" y="1180"/>
                    </a:lnTo>
                    <a:lnTo>
                      <a:pt x="86" y="1180"/>
                    </a:lnTo>
                    <a:lnTo>
                      <a:pt x="102" y="1174"/>
                    </a:lnTo>
                    <a:lnTo>
                      <a:pt x="118" y="1168"/>
                    </a:lnTo>
                    <a:lnTo>
                      <a:pt x="134" y="1164"/>
                    </a:lnTo>
                    <a:lnTo>
                      <a:pt x="146" y="1160"/>
                    </a:lnTo>
                    <a:lnTo>
                      <a:pt x="150" y="1158"/>
                    </a:lnTo>
                    <a:lnTo>
                      <a:pt x="152" y="1156"/>
                    </a:lnTo>
                    <a:lnTo>
                      <a:pt x="152" y="1152"/>
                    </a:lnTo>
                    <a:lnTo>
                      <a:pt x="150" y="1146"/>
                    </a:lnTo>
                    <a:lnTo>
                      <a:pt x="148" y="1138"/>
                    </a:lnTo>
                    <a:lnTo>
                      <a:pt x="150" y="1130"/>
                    </a:lnTo>
                    <a:lnTo>
                      <a:pt x="154" y="1116"/>
                    </a:lnTo>
                    <a:lnTo>
                      <a:pt x="156" y="1106"/>
                    </a:lnTo>
                    <a:lnTo>
                      <a:pt x="156" y="1090"/>
                    </a:lnTo>
                    <a:lnTo>
                      <a:pt x="156" y="1052"/>
                    </a:lnTo>
                    <a:lnTo>
                      <a:pt x="156" y="984"/>
                    </a:lnTo>
                    <a:lnTo>
                      <a:pt x="158" y="920"/>
                    </a:lnTo>
                    <a:lnTo>
                      <a:pt x="162" y="886"/>
                    </a:lnTo>
                    <a:lnTo>
                      <a:pt x="164" y="868"/>
                    </a:lnTo>
                    <a:lnTo>
                      <a:pt x="168" y="840"/>
                    </a:lnTo>
                    <a:lnTo>
                      <a:pt x="174" y="772"/>
                    </a:lnTo>
                    <a:lnTo>
                      <a:pt x="178" y="706"/>
                    </a:lnTo>
                    <a:lnTo>
                      <a:pt x="178" y="666"/>
                    </a:lnTo>
                    <a:lnTo>
                      <a:pt x="178" y="624"/>
                    </a:lnTo>
                    <a:lnTo>
                      <a:pt x="182" y="650"/>
                    </a:lnTo>
                    <a:lnTo>
                      <a:pt x="190" y="714"/>
                    </a:lnTo>
                    <a:lnTo>
                      <a:pt x="194" y="756"/>
                    </a:lnTo>
                    <a:lnTo>
                      <a:pt x="196" y="800"/>
                    </a:lnTo>
                    <a:lnTo>
                      <a:pt x="200" y="840"/>
                    </a:lnTo>
                    <a:lnTo>
                      <a:pt x="204" y="878"/>
                    </a:lnTo>
                    <a:lnTo>
                      <a:pt x="206" y="914"/>
                    </a:lnTo>
                    <a:lnTo>
                      <a:pt x="208" y="954"/>
                    </a:lnTo>
                    <a:lnTo>
                      <a:pt x="206" y="1012"/>
                    </a:lnTo>
                    <a:lnTo>
                      <a:pt x="206" y="1040"/>
                    </a:lnTo>
                    <a:lnTo>
                      <a:pt x="206" y="1078"/>
                    </a:lnTo>
                    <a:lnTo>
                      <a:pt x="208" y="1096"/>
                    </a:lnTo>
                    <a:lnTo>
                      <a:pt x="208" y="1112"/>
                    </a:lnTo>
                    <a:lnTo>
                      <a:pt x="212" y="1124"/>
                    </a:lnTo>
                    <a:lnTo>
                      <a:pt x="214" y="1126"/>
                    </a:lnTo>
                    <a:lnTo>
                      <a:pt x="216" y="1128"/>
                    </a:lnTo>
                    <a:lnTo>
                      <a:pt x="218" y="1142"/>
                    </a:lnTo>
                    <a:lnTo>
                      <a:pt x="220" y="1154"/>
                    </a:lnTo>
                    <a:lnTo>
                      <a:pt x="222" y="1162"/>
                    </a:lnTo>
                    <a:lnTo>
                      <a:pt x="226" y="1172"/>
                    </a:lnTo>
                    <a:lnTo>
                      <a:pt x="234" y="1178"/>
                    </a:lnTo>
                    <a:lnTo>
                      <a:pt x="246" y="1184"/>
                    </a:lnTo>
                    <a:lnTo>
                      <a:pt x="252" y="1186"/>
                    </a:lnTo>
                    <a:lnTo>
                      <a:pt x="262" y="1186"/>
                    </a:lnTo>
                    <a:lnTo>
                      <a:pt x="282" y="1182"/>
                    </a:lnTo>
                    <a:lnTo>
                      <a:pt x="290" y="1178"/>
                    </a:lnTo>
                    <a:lnTo>
                      <a:pt x="292" y="1176"/>
                    </a:lnTo>
                    <a:lnTo>
                      <a:pt x="294" y="1174"/>
                    </a:lnTo>
                    <a:lnTo>
                      <a:pt x="292" y="1168"/>
                    </a:lnTo>
                    <a:lnTo>
                      <a:pt x="288" y="1162"/>
                    </a:lnTo>
                    <a:lnTo>
                      <a:pt x="276" y="1148"/>
                    </a:lnTo>
                    <a:lnTo>
                      <a:pt x="274" y="1142"/>
                    </a:lnTo>
                    <a:lnTo>
                      <a:pt x="274" y="1140"/>
                    </a:lnTo>
                    <a:lnTo>
                      <a:pt x="274" y="1138"/>
                    </a:lnTo>
                    <a:lnTo>
                      <a:pt x="280" y="1132"/>
                    </a:lnTo>
                    <a:lnTo>
                      <a:pt x="284" y="1130"/>
                    </a:lnTo>
                    <a:lnTo>
                      <a:pt x="288" y="1128"/>
                    </a:lnTo>
                    <a:lnTo>
                      <a:pt x="288" y="1122"/>
                    </a:lnTo>
                    <a:lnTo>
                      <a:pt x="286" y="936"/>
                    </a:lnTo>
                    <a:lnTo>
                      <a:pt x="288" y="864"/>
                    </a:lnTo>
                    <a:lnTo>
                      <a:pt x="288" y="834"/>
                    </a:lnTo>
                    <a:lnTo>
                      <a:pt x="286" y="810"/>
                    </a:lnTo>
                    <a:lnTo>
                      <a:pt x="286" y="780"/>
                    </a:lnTo>
                    <a:lnTo>
                      <a:pt x="288" y="738"/>
                    </a:lnTo>
                    <a:lnTo>
                      <a:pt x="290" y="660"/>
                    </a:lnTo>
                    <a:lnTo>
                      <a:pt x="290" y="602"/>
                    </a:lnTo>
                    <a:lnTo>
                      <a:pt x="304" y="598"/>
                    </a:lnTo>
                    <a:lnTo>
                      <a:pt x="314" y="590"/>
                    </a:lnTo>
                    <a:lnTo>
                      <a:pt x="322" y="582"/>
                    </a:lnTo>
                    <a:lnTo>
                      <a:pt x="326" y="572"/>
                    </a:lnTo>
                    <a:lnTo>
                      <a:pt x="330" y="564"/>
                    </a:lnTo>
                    <a:lnTo>
                      <a:pt x="330" y="556"/>
                    </a:lnTo>
                    <a:lnTo>
                      <a:pt x="330" y="544"/>
                    </a:lnTo>
                    <a:lnTo>
                      <a:pt x="332" y="536"/>
                    </a:lnTo>
                    <a:lnTo>
                      <a:pt x="334" y="530"/>
                    </a:lnTo>
                    <a:lnTo>
                      <a:pt x="338" y="526"/>
                    </a:lnTo>
                    <a:lnTo>
                      <a:pt x="340" y="526"/>
                    </a:lnTo>
                    <a:lnTo>
                      <a:pt x="344" y="526"/>
                    </a:lnTo>
                    <a:lnTo>
                      <a:pt x="346" y="526"/>
                    </a:lnTo>
                    <a:lnTo>
                      <a:pt x="348" y="524"/>
                    </a:lnTo>
                    <a:lnTo>
                      <a:pt x="352" y="514"/>
                    </a:lnTo>
                    <a:lnTo>
                      <a:pt x="354" y="502"/>
                    </a:lnTo>
                    <a:lnTo>
                      <a:pt x="356" y="492"/>
                    </a:lnTo>
                    <a:lnTo>
                      <a:pt x="358" y="454"/>
                    </a:lnTo>
                    <a:lnTo>
                      <a:pt x="362" y="416"/>
                    </a:lnTo>
                    <a:lnTo>
                      <a:pt x="364" y="396"/>
                    </a:lnTo>
                    <a:lnTo>
                      <a:pt x="362" y="382"/>
                    </a:lnTo>
                    <a:lnTo>
                      <a:pt x="356" y="362"/>
                    </a:lnTo>
                    <a:lnTo>
                      <a:pt x="350" y="338"/>
                    </a:lnTo>
                    <a:close/>
                  </a:path>
                </a:pathLst>
              </a:custGeom>
              <a:solidFill>
                <a:srgbClr val="0091D4"/>
              </a:solidFill>
              <a:ln w="9525">
                <a:noFill/>
                <a:round/>
              </a:ln>
            </p:spPr>
            <p:txBody>
              <a:bodyPr/>
              <a:lstStyle/>
              <a:p>
                <a:pPr fontAlgn="auto">
                  <a:spcBef>
                    <a:spcPts val="0"/>
                  </a:spcBef>
                  <a:spcAft>
                    <a:spcPts val="0"/>
                  </a:spcAft>
                  <a:defRPr/>
                </a:pPr>
                <a:endParaRPr lang="da-DK">
                  <a:latin typeface="+mn-lt"/>
                </a:endParaRPr>
              </a:p>
            </p:txBody>
          </p:sp>
          <p:sp>
            <p:nvSpPr>
              <p:cNvPr id="17" name="Freeform 127"/>
              <p:cNvSpPr/>
              <p:nvPr/>
            </p:nvSpPr>
            <p:spPr bwMode="auto">
              <a:xfrm>
                <a:off x="3016156" y="1924561"/>
                <a:ext cx="209678" cy="353852"/>
              </a:xfrm>
              <a:custGeom>
                <a:avLst/>
                <a:gdLst>
                  <a:gd name="T0" fmla="*/ 0 w 102"/>
                  <a:gd name="T1" fmla="*/ 2147483647 h 172"/>
                  <a:gd name="T2" fmla="*/ 0 w 102"/>
                  <a:gd name="T3" fmla="*/ 2147483647 h 172"/>
                  <a:gd name="T4" fmla="*/ 2147483647 w 102"/>
                  <a:gd name="T5" fmla="*/ 2147483647 h 172"/>
                  <a:gd name="T6" fmla="*/ 2147483647 w 102"/>
                  <a:gd name="T7" fmla="*/ 2147483647 h 172"/>
                  <a:gd name="T8" fmla="*/ 2147483647 w 102"/>
                  <a:gd name="T9" fmla="*/ 2147483647 h 172"/>
                  <a:gd name="T10" fmla="*/ 2147483647 w 102"/>
                  <a:gd name="T11" fmla="*/ 2147483647 h 172"/>
                  <a:gd name="T12" fmla="*/ 2147483647 w 102"/>
                  <a:gd name="T13" fmla="*/ 2147483647 h 172"/>
                  <a:gd name="T14" fmla="*/ 2147483647 w 102"/>
                  <a:gd name="T15" fmla="*/ 2147483647 h 172"/>
                  <a:gd name="T16" fmla="*/ 2147483647 w 102"/>
                  <a:gd name="T17" fmla="*/ 2147483647 h 172"/>
                  <a:gd name="T18" fmla="*/ 2147483647 w 102"/>
                  <a:gd name="T19" fmla="*/ 2147483647 h 172"/>
                  <a:gd name="T20" fmla="*/ 2147483647 w 102"/>
                  <a:gd name="T21" fmla="*/ 2147483647 h 172"/>
                  <a:gd name="T22" fmla="*/ 2147483647 w 102"/>
                  <a:gd name="T23" fmla="*/ 2147483647 h 172"/>
                  <a:gd name="T24" fmla="*/ 2147483647 w 102"/>
                  <a:gd name="T25" fmla="*/ 2147483647 h 172"/>
                  <a:gd name="T26" fmla="*/ 2147483647 w 102"/>
                  <a:gd name="T27" fmla="*/ 2147483647 h 172"/>
                  <a:gd name="T28" fmla="*/ 2147483647 w 102"/>
                  <a:gd name="T29" fmla="*/ 2147483647 h 172"/>
                  <a:gd name="T30" fmla="*/ 2147483647 w 102"/>
                  <a:gd name="T31" fmla="*/ 2147483647 h 172"/>
                  <a:gd name="T32" fmla="*/ 2147483647 w 102"/>
                  <a:gd name="T33" fmla="*/ 2147483647 h 172"/>
                  <a:gd name="T34" fmla="*/ 2147483647 w 102"/>
                  <a:gd name="T35" fmla="*/ 2147483647 h 172"/>
                  <a:gd name="T36" fmla="*/ 2147483647 w 102"/>
                  <a:gd name="T37" fmla="*/ 2147483647 h 172"/>
                  <a:gd name="T38" fmla="*/ 2147483647 w 102"/>
                  <a:gd name="T39" fmla="*/ 2147483647 h 172"/>
                  <a:gd name="T40" fmla="*/ 2147483647 w 102"/>
                  <a:gd name="T41" fmla="*/ 2147483647 h 172"/>
                  <a:gd name="T42" fmla="*/ 2147483647 w 102"/>
                  <a:gd name="T43" fmla="*/ 2147483647 h 172"/>
                  <a:gd name="T44" fmla="*/ 2147483647 w 102"/>
                  <a:gd name="T45" fmla="*/ 2147483647 h 172"/>
                  <a:gd name="T46" fmla="*/ 2147483647 w 102"/>
                  <a:gd name="T47" fmla="*/ 2147483647 h 172"/>
                  <a:gd name="T48" fmla="*/ 2147483647 w 102"/>
                  <a:gd name="T49" fmla="*/ 2147483647 h 172"/>
                  <a:gd name="T50" fmla="*/ 2147483647 w 102"/>
                  <a:gd name="T51" fmla="*/ 0 h 172"/>
                  <a:gd name="T52" fmla="*/ 2147483647 w 102"/>
                  <a:gd name="T53" fmla="*/ 0 h 172"/>
                  <a:gd name="T54" fmla="*/ 2147483647 w 102"/>
                  <a:gd name="T55" fmla="*/ 0 h 172"/>
                  <a:gd name="T56" fmla="*/ 2147483647 w 102"/>
                  <a:gd name="T57" fmla="*/ 2147483647 h 172"/>
                  <a:gd name="T58" fmla="*/ 2147483647 w 102"/>
                  <a:gd name="T59" fmla="*/ 2147483647 h 172"/>
                  <a:gd name="T60" fmla="*/ 2147483647 w 102"/>
                  <a:gd name="T61" fmla="*/ 2147483647 h 172"/>
                  <a:gd name="T62" fmla="*/ 2147483647 w 102"/>
                  <a:gd name="T63" fmla="*/ 2147483647 h 172"/>
                  <a:gd name="T64" fmla="*/ 2147483647 w 102"/>
                  <a:gd name="T65" fmla="*/ 2147483647 h 172"/>
                  <a:gd name="T66" fmla="*/ 2147483647 w 102"/>
                  <a:gd name="T67" fmla="*/ 2147483647 h 172"/>
                  <a:gd name="T68" fmla="*/ 2147483647 w 102"/>
                  <a:gd name="T69" fmla="*/ 2147483647 h 172"/>
                  <a:gd name="T70" fmla="*/ 2147483647 w 102"/>
                  <a:gd name="T71" fmla="*/ 2147483647 h 172"/>
                  <a:gd name="T72" fmla="*/ 2147483647 w 102"/>
                  <a:gd name="T73" fmla="*/ 2147483647 h 172"/>
                  <a:gd name="T74" fmla="*/ 2147483647 w 102"/>
                  <a:gd name="T75" fmla="*/ 2147483647 h 172"/>
                  <a:gd name="T76" fmla="*/ 2147483647 w 102"/>
                  <a:gd name="T77" fmla="*/ 2147483647 h 172"/>
                  <a:gd name="T78" fmla="*/ 2147483647 w 102"/>
                  <a:gd name="T79" fmla="*/ 2147483647 h 172"/>
                  <a:gd name="T80" fmla="*/ 2147483647 w 102"/>
                  <a:gd name="T81" fmla="*/ 2147483647 h 172"/>
                  <a:gd name="T82" fmla="*/ 2147483647 w 102"/>
                  <a:gd name="T83" fmla="*/ 2147483647 h 172"/>
                  <a:gd name="T84" fmla="*/ 0 w 102"/>
                  <a:gd name="T85" fmla="*/ 2147483647 h 1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172"/>
                  <a:gd name="T131" fmla="*/ 102 w 102"/>
                  <a:gd name="T132" fmla="*/ 172 h 1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172">
                    <a:moveTo>
                      <a:pt x="0" y="14"/>
                    </a:moveTo>
                    <a:lnTo>
                      <a:pt x="0" y="14"/>
                    </a:lnTo>
                    <a:lnTo>
                      <a:pt x="2" y="22"/>
                    </a:lnTo>
                    <a:lnTo>
                      <a:pt x="4" y="32"/>
                    </a:lnTo>
                    <a:lnTo>
                      <a:pt x="8" y="42"/>
                    </a:lnTo>
                    <a:lnTo>
                      <a:pt x="12" y="66"/>
                    </a:lnTo>
                    <a:lnTo>
                      <a:pt x="18" y="106"/>
                    </a:lnTo>
                    <a:lnTo>
                      <a:pt x="24" y="126"/>
                    </a:lnTo>
                    <a:lnTo>
                      <a:pt x="30" y="146"/>
                    </a:lnTo>
                    <a:lnTo>
                      <a:pt x="38" y="162"/>
                    </a:lnTo>
                    <a:lnTo>
                      <a:pt x="42" y="168"/>
                    </a:lnTo>
                    <a:lnTo>
                      <a:pt x="46" y="172"/>
                    </a:lnTo>
                    <a:lnTo>
                      <a:pt x="64" y="144"/>
                    </a:lnTo>
                    <a:lnTo>
                      <a:pt x="78" y="118"/>
                    </a:lnTo>
                    <a:lnTo>
                      <a:pt x="90" y="94"/>
                    </a:lnTo>
                    <a:lnTo>
                      <a:pt x="98" y="72"/>
                    </a:lnTo>
                    <a:lnTo>
                      <a:pt x="102" y="52"/>
                    </a:lnTo>
                    <a:lnTo>
                      <a:pt x="102" y="34"/>
                    </a:lnTo>
                    <a:lnTo>
                      <a:pt x="100" y="16"/>
                    </a:lnTo>
                    <a:lnTo>
                      <a:pt x="100" y="10"/>
                    </a:lnTo>
                    <a:lnTo>
                      <a:pt x="96" y="6"/>
                    </a:lnTo>
                    <a:lnTo>
                      <a:pt x="90" y="0"/>
                    </a:lnTo>
                    <a:lnTo>
                      <a:pt x="88" y="0"/>
                    </a:lnTo>
                    <a:lnTo>
                      <a:pt x="88" y="2"/>
                    </a:lnTo>
                    <a:lnTo>
                      <a:pt x="86" y="6"/>
                    </a:lnTo>
                    <a:lnTo>
                      <a:pt x="86" y="14"/>
                    </a:lnTo>
                    <a:lnTo>
                      <a:pt x="82" y="20"/>
                    </a:lnTo>
                    <a:lnTo>
                      <a:pt x="74" y="30"/>
                    </a:lnTo>
                    <a:lnTo>
                      <a:pt x="66" y="34"/>
                    </a:lnTo>
                    <a:lnTo>
                      <a:pt x="56" y="38"/>
                    </a:lnTo>
                    <a:lnTo>
                      <a:pt x="44" y="38"/>
                    </a:lnTo>
                    <a:lnTo>
                      <a:pt x="32" y="34"/>
                    </a:lnTo>
                    <a:lnTo>
                      <a:pt x="20" y="26"/>
                    </a:lnTo>
                    <a:lnTo>
                      <a:pt x="12" y="16"/>
                    </a:lnTo>
                    <a:lnTo>
                      <a:pt x="6" y="6"/>
                    </a:lnTo>
                    <a:lnTo>
                      <a:pt x="0" y="14"/>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id-ID"/>
              </a:p>
            </p:txBody>
          </p:sp>
          <p:sp>
            <p:nvSpPr>
              <p:cNvPr id="19" name="Freeform 128"/>
              <p:cNvSpPr/>
              <p:nvPr/>
            </p:nvSpPr>
            <p:spPr bwMode="auto">
              <a:xfrm>
                <a:off x="3090470" y="2007429"/>
                <a:ext cx="62532" cy="292981"/>
              </a:xfrm>
              <a:custGeom>
                <a:avLst/>
                <a:gdLst>
                  <a:gd name="T0" fmla="*/ 2147483647 w 30"/>
                  <a:gd name="T1" fmla="*/ 2147483647 h 136"/>
                  <a:gd name="T2" fmla="*/ 2147483647 w 30"/>
                  <a:gd name="T3" fmla="*/ 2147483647 h 136"/>
                  <a:gd name="T4" fmla="*/ 2147483647 w 30"/>
                  <a:gd name="T5" fmla="*/ 2147483647 h 136"/>
                  <a:gd name="T6" fmla="*/ 0 w 30"/>
                  <a:gd name="T7" fmla="*/ 2147483647 h 136"/>
                  <a:gd name="T8" fmla="*/ 2147483647 w 30"/>
                  <a:gd name="T9" fmla="*/ 2147483647 h 136"/>
                  <a:gd name="T10" fmla="*/ 2147483647 w 30"/>
                  <a:gd name="T11" fmla="*/ 2147483647 h 136"/>
                  <a:gd name="T12" fmla="*/ 2147483647 w 30"/>
                  <a:gd name="T13" fmla="*/ 2147483647 h 136"/>
                  <a:gd name="T14" fmla="*/ 2147483647 w 30"/>
                  <a:gd name="T15" fmla="*/ 2147483647 h 136"/>
                  <a:gd name="T16" fmla="*/ 2147483647 w 30"/>
                  <a:gd name="T17" fmla="*/ 2147483647 h 136"/>
                  <a:gd name="T18" fmla="*/ 2147483647 w 30"/>
                  <a:gd name="T19" fmla="*/ 2147483647 h 136"/>
                  <a:gd name="T20" fmla="*/ 2147483647 w 30"/>
                  <a:gd name="T21" fmla="*/ 2147483647 h 136"/>
                  <a:gd name="T22" fmla="*/ 2147483647 w 30"/>
                  <a:gd name="T23" fmla="*/ 2147483647 h 136"/>
                  <a:gd name="T24" fmla="*/ 0 w 30"/>
                  <a:gd name="T25" fmla="*/ 2147483647 h 136"/>
                  <a:gd name="T26" fmla="*/ 0 w 30"/>
                  <a:gd name="T27" fmla="*/ 2147483647 h 136"/>
                  <a:gd name="T28" fmla="*/ 0 w 30"/>
                  <a:gd name="T29" fmla="*/ 2147483647 h 136"/>
                  <a:gd name="T30" fmla="*/ 2147483647 w 30"/>
                  <a:gd name="T31" fmla="*/ 2147483647 h 136"/>
                  <a:gd name="T32" fmla="*/ 2147483647 w 30"/>
                  <a:gd name="T33" fmla="*/ 0 h 136"/>
                  <a:gd name="T34" fmla="*/ 2147483647 w 30"/>
                  <a:gd name="T35" fmla="*/ 0 h 136"/>
                  <a:gd name="T36" fmla="*/ 2147483647 w 30"/>
                  <a:gd name="T37" fmla="*/ 2147483647 h 136"/>
                  <a:gd name="T38" fmla="*/ 2147483647 w 30"/>
                  <a:gd name="T39" fmla="*/ 2147483647 h 136"/>
                  <a:gd name="T40" fmla="*/ 2147483647 w 30"/>
                  <a:gd name="T41" fmla="*/ 2147483647 h 136"/>
                  <a:gd name="T42" fmla="*/ 2147483647 w 30"/>
                  <a:gd name="T43" fmla="*/ 2147483647 h 136"/>
                  <a:gd name="T44" fmla="*/ 2147483647 w 30"/>
                  <a:gd name="T45" fmla="*/ 2147483647 h 136"/>
                  <a:gd name="T46" fmla="*/ 2147483647 w 30"/>
                  <a:gd name="T47" fmla="*/ 2147483647 h 136"/>
                  <a:gd name="T48" fmla="*/ 2147483647 w 30"/>
                  <a:gd name="T49" fmla="*/ 2147483647 h 136"/>
                  <a:gd name="T50" fmla="*/ 2147483647 w 30"/>
                  <a:gd name="T51" fmla="*/ 2147483647 h 136"/>
                  <a:gd name="T52" fmla="*/ 2147483647 w 30"/>
                  <a:gd name="T53" fmla="*/ 2147483647 h 136"/>
                  <a:gd name="T54" fmla="*/ 2147483647 w 30"/>
                  <a:gd name="T55" fmla="*/ 2147483647 h 136"/>
                  <a:gd name="T56" fmla="*/ 2147483647 w 30"/>
                  <a:gd name="T57" fmla="*/ 2147483647 h 136"/>
                  <a:gd name="T58" fmla="*/ 2147483647 w 30"/>
                  <a:gd name="T59" fmla="*/ 2147483647 h 136"/>
                  <a:gd name="T60" fmla="*/ 2147483647 w 30"/>
                  <a:gd name="T61" fmla="*/ 2147483647 h 136"/>
                  <a:gd name="T62" fmla="*/ 2147483647 w 30"/>
                  <a:gd name="T63" fmla="*/ 2147483647 h 136"/>
                  <a:gd name="T64" fmla="*/ 2147483647 w 30"/>
                  <a:gd name="T65" fmla="*/ 2147483647 h 136"/>
                  <a:gd name="T66" fmla="*/ 2147483647 w 30"/>
                  <a:gd name="T67" fmla="*/ 2147483647 h 136"/>
                  <a:gd name="T68" fmla="*/ 2147483647 w 30"/>
                  <a:gd name="T69" fmla="*/ 2147483647 h 136"/>
                  <a:gd name="T70" fmla="*/ 2147483647 w 30"/>
                  <a:gd name="T71" fmla="*/ 2147483647 h 136"/>
                  <a:gd name="T72" fmla="*/ 2147483647 w 30"/>
                  <a:gd name="T73" fmla="*/ 2147483647 h 1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136"/>
                  <a:gd name="T113" fmla="*/ 30 w 30"/>
                  <a:gd name="T114" fmla="*/ 136 h 1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136">
                    <a:moveTo>
                      <a:pt x="4" y="134"/>
                    </a:moveTo>
                    <a:lnTo>
                      <a:pt x="4" y="134"/>
                    </a:lnTo>
                    <a:lnTo>
                      <a:pt x="2" y="124"/>
                    </a:lnTo>
                    <a:lnTo>
                      <a:pt x="0" y="104"/>
                    </a:lnTo>
                    <a:lnTo>
                      <a:pt x="2" y="62"/>
                    </a:lnTo>
                    <a:lnTo>
                      <a:pt x="2" y="50"/>
                    </a:lnTo>
                    <a:lnTo>
                      <a:pt x="6" y="40"/>
                    </a:lnTo>
                    <a:lnTo>
                      <a:pt x="10" y="28"/>
                    </a:lnTo>
                    <a:lnTo>
                      <a:pt x="8" y="24"/>
                    </a:lnTo>
                    <a:lnTo>
                      <a:pt x="6" y="18"/>
                    </a:lnTo>
                    <a:lnTo>
                      <a:pt x="0" y="8"/>
                    </a:lnTo>
                    <a:lnTo>
                      <a:pt x="0" y="6"/>
                    </a:lnTo>
                    <a:lnTo>
                      <a:pt x="4" y="2"/>
                    </a:lnTo>
                    <a:lnTo>
                      <a:pt x="14" y="0"/>
                    </a:lnTo>
                    <a:lnTo>
                      <a:pt x="18" y="2"/>
                    </a:lnTo>
                    <a:lnTo>
                      <a:pt x="22" y="4"/>
                    </a:lnTo>
                    <a:lnTo>
                      <a:pt x="26" y="8"/>
                    </a:lnTo>
                    <a:lnTo>
                      <a:pt x="24" y="14"/>
                    </a:lnTo>
                    <a:lnTo>
                      <a:pt x="20" y="20"/>
                    </a:lnTo>
                    <a:lnTo>
                      <a:pt x="20" y="24"/>
                    </a:lnTo>
                    <a:lnTo>
                      <a:pt x="20" y="28"/>
                    </a:lnTo>
                    <a:lnTo>
                      <a:pt x="26" y="66"/>
                    </a:lnTo>
                    <a:lnTo>
                      <a:pt x="30" y="104"/>
                    </a:lnTo>
                    <a:lnTo>
                      <a:pt x="28" y="114"/>
                    </a:lnTo>
                    <a:lnTo>
                      <a:pt x="22" y="126"/>
                    </a:lnTo>
                    <a:lnTo>
                      <a:pt x="18" y="132"/>
                    </a:lnTo>
                    <a:lnTo>
                      <a:pt x="14" y="134"/>
                    </a:lnTo>
                    <a:lnTo>
                      <a:pt x="8" y="136"/>
                    </a:lnTo>
                    <a:lnTo>
                      <a:pt x="4" y="134"/>
                    </a:lnTo>
                    <a:close/>
                  </a:path>
                </a:pathLst>
              </a:custGeom>
              <a:solidFill>
                <a:schemeClr val="bg1">
                  <a:lumMod val="95000"/>
                </a:schemeClr>
              </a:solidFill>
              <a:ln w="9525">
                <a:noFill/>
                <a:round/>
              </a:ln>
            </p:spPr>
            <p:txBody>
              <a:bodyPr/>
              <a:lstStyle/>
              <a:p>
                <a:pPr fontAlgn="auto">
                  <a:spcBef>
                    <a:spcPts val="0"/>
                  </a:spcBef>
                  <a:spcAft>
                    <a:spcPts val="0"/>
                  </a:spcAft>
                  <a:defRPr/>
                </a:pPr>
                <a:endParaRPr lang="da-DK">
                  <a:latin typeface="+mn-lt"/>
                </a:endParaRPr>
              </a:p>
            </p:txBody>
          </p:sp>
        </p:grpSp>
        <p:sp>
          <p:nvSpPr>
            <p:cNvPr id="22" name="Freeform 5"/>
            <p:cNvSpPr>
              <a:spLocks noEditPoints="1"/>
            </p:cNvSpPr>
            <p:nvPr/>
          </p:nvSpPr>
          <p:spPr bwMode="auto">
            <a:xfrm>
              <a:off x="10934" y="2675"/>
              <a:ext cx="1526" cy="4750"/>
            </a:xfrm>
            <a:custGeom>
              <a:avLst/>
              <a:gdLst/>
              <a:ahLst/>
              <a:cxnLst>
                <a:cxn ang="0">
                  <a:pos x="463" y="788"/>
                </a:cxn>
                <a:cxn ang="0">
                  <a:pos x="470" y="944"/>
                </a:cxn>
                <a:cxn ang="0">
                  <a:pos x="497" y="1404"/>
                </a:cxn>
                <a:cxn ang="0">
                  <a:pos x="485" y="1473"/>
                </a:cxn>
                <a:cxn ang="0">
                  <a:pos x="509" y="1592"/>
                </a:cxn>
                <a:cxn ang="0">
                  <a:pos x="386" y="1521"/>
                </a:cxn>
                <a:cxn ang="0">
                  <a:pos x="349" y="1293"/>
                </a:cxn>
                <a:cxn ang="0">
                  <a:pos x="354" y="1113"/>
                </a:cxn>
                <a:cxn ang="0">
                  <a:pos x="301" y="973"/>
                </a:cxn>
                <a:cxn ang="0">
                  <a:pos x="279" y="1144"/>
                </a:cxn>
                <a:cxn ang="0">
                  <a:pos x="283" y="1349"/>
                </a:cxn>
                <a:cxn ang="0">
                  <a:pos x="308" y="1501"/>
                </a:cxn>
                <a:cxn ang="0">
                  <a:pos x="290" y="1540"/>
                </a:cxn>
                <a:cxn ang="0">
                  <a:pos x="270" y="1579"/>
                </a:cxn>
                <a:cxn ang="0">
                  <a:pos x="196" y="1603"/>
                </a:cxn>
                <a:cxn ang="0">
                  <a:pos x="192" y="1541"/>
                </a:cxn>
                <a:cxn ang="0">
                  <a:pos x="176" y="1433"/>
                </a:cxn>
                <a:cxn ang="0">
                  <a:pos x="171" y="1303"/>
                </a:cxn>
                <a:cxn ang="0">
                  <a:pos x="138" y="1082"/>
                </a:cxn>
                <a:cxn ang="0">
                  <a:pos x="115" y="941"/>
                </a:cxn>
                <a:cxn ang="0">
                  <a:pos x="24" y="874"/>
                </a:cxn>
                <a:cxn ang="0">
                  <a:pos x="14" y="848"/>
                </a:cxn>
                <a:cxn ang="0">
                  <a:pos x="11" y="479"/>
                </a:cxn>
                <a:cxn ang="0">
                  <a:pos x="108" y="264"/>
                </a:cxn>
                <a:cxn ang="0">
                  <a:pos x="176" y="217"/>
                </a:cxn>
                <a:cxn ang="0">
                  <a:pos x="159" y="156"/>
                </a:cxn>
                <a:cxn ang="0">
                  <a:pos x="146" y="92"/>
                </a:cxn>
                <a:cxn ang="0">
                  <a:pos x="295" y="92"/>
                </a:cxn>
                <a:cxn ang="0">
                  <a:pos x="293" y="144"/>
                </a:cxn>
                <a:cxn ang="0">
                  <a:pos x="283" y="172"/>
                </a:cxn>
                <a:cxn ang="0">
                  <a:pos x="304" y="231"/>
                </a:cxn>
                <a:cxn ang="0">
                  <a:pos x="409" y="260"/>
                </a:cxn>
                <a:cxn ang="0">
                  <a:pos x="457" y="306"/>
                </a:cxn>
                <a:cxn ang="0">
                  <a:pos x="472" y="389"/>
                </a:cxn>
                <a:cxn ang="0">
                  <a:pos x="494" y="532"/>
                </a:cxn>
                <a:cxn ang="0">
                  <a:pos x="500" y="582"/>
                </a:cxn>
                <a:cxn ang="0">
                  <a:pos x="498" y="634"/>
                </a:cxn>
                <a:cxn ang="0">
                  <a:pos x="475" y="785"/>
                </a:cxn>
                <a:cxn ang="0">
                  <a:pos x="193" y="359"/>
                </a:cxn>
                <a:cxn ang="0">
                  <a:pos x="383" y="694"/>
                </a:cxn>
                <a:cxn ang="0">
                  <a:pos x="324" y="529"/>
                </a:cxn>
                <a:cxn ang="0">
                  <a:pos x="299" y="423"/>
                </a:cxn>
                <a:cxn ang="0">
                  <a:pos x="281" y="220"/>
                </a:cxn>
                <a:cxn ang="0">
                  <a:pos x="244" y="305"/>
                </a:cxn>
                <a:cxn ang="0">
                  <a:pos x="201" y="258"/>
                </a:cxn>
                <a:cxn ang="0">
                  <a:pos x="179" y="220"/>
                </a:cxn>
              </a:cxnLst>
              <a:rect l="0" t="0" r="r" b="b"/>
              <a:pathLst>
                <a:path w="516" h="1608">
                  <a:moveTo>
                    <a:pt x="475" y="785"/>
                  </a:moveTo>
                  <a:cubicBezTo>
                    <a:pt x="474" y="788"/>
                    <a:pt x="466" y="786"/>
                    <a:pt x="463" y="788"/>
                  </a:cubicBezTo>
                  <a:cubicBezTo>
                    <a:pt x="468" y="818"/>
                    <a:pt x="460" y="848"/>
                    <a:pt x="460" y="873"/>
                  </a:cubicBezTo>
                  <a:cubicBezTo>
                    <a:pt x="459" y="895"/>
                    <a:pt x="466" y="920"/>
                    <a:pt x="470" y="944"/>
                  </a:cubicBezTo>
                  <a:cubicBezTo>
                    <a:pt x="481" y="1012"/>
                    <a:pt x="494" y="1085"/>
                    <a:pt x="496" y="1161"/>
                  </a:cubicBezTo>
                  <a:cubicBezTo>
                    <a:pt x="497" y="1241"/>
                    <a:pt x="497" y="1324"/>
                    <a:pt x="497" y="1404"/>
                  </a:cubicBezTo>
                  <a:cubicBezTo>
                    <a:pt x="497" y="1418"/>
                    <a:pt x="496" y="1430"/>
                    <a:pt x="494" y="1442"/>
                  </a:cubicBezTo>
                  <a:cubicBezTo>
                    <a:pt x="492" y="1453"/>
                    <a:pt x="486" y="1462"/>
                    <a:pt x="485" y="1473"/>
                  </a:cubicBezTo>
                  <a:cubicBezTo>
                    <a:pt x="482" y="1490"/>
                    <a:pt x="485" y="1509"/>
                    <a:pt x="473" y="1516"/>
                  </a:cubicBezTo>
                  <a:cubicBezTo>
                    <a:pt x="477" y="1549"/>
                    <a:pt x="516" y="1552"/>
                    <a:pt x="509" y="1592"/>
                  </a:cubicBezTo>
                  <a:cubicBezTo>
                    <a:pt x="483" y="1606"/>
                    <a:pt x="422" y="1608"/>
                    <a:pt x="417" y="1575"/>
                  </a:cubicBezTo>
                  <a:cubicBezTo>
                    <a:pt x="383" y="1580"/>
                    <a:pt x="386" y="1549"/>
                    <a:pt x="386" y="1521"/>
                  </a:cubicBezTo>
                  <a:cubicBezTo>
                    <a:pt x="387" y="1516"/>
                    <a:pt x="377" y="1520"/>
                    <a:pt x="376" y="1516"/>
                  </a:cubicBezTo>
                  <a:cubicBezTo>
                    <a:pt x="352" y="1460"/>
                    <a:pt x="350" y="1375"/>
                    <a:pt x="349" y="1293"/>
                  </a:cubicBezTo>
                  <a:cubicBezTo>
                    <a:pt x="349" y="1248"/>
                    <a:pt x="349" y="1201"/>
                    <a:pt x="351" y="1156"/>
                  </a:cubicBezTo>
                  <a:cubicBezTo>
                    <a:pt x="352" y="1142"/>
                    <a:pt x="355" y="1126"/>
                    <a:pt x="354" y="1113"/>
                  </a:cubicBezTo>
                  <a:cubicBezTo>
                    <a:pt x="353" y="1107"/>
                    <a:pt x="349" y="1097"/>
                    <a:pt x="346" y="1089"/>
                  </a:cubicBezTo>
                  <a:cubicBezTo>
                    <a:pt x="331" y="1049"/>
                    <a:pt x="316" y="1011"/>
                    <a:pt x="301" y="973"/>
                  </a:cubicBezTo>
                  <a:cubicBezTo>
                    <a:pt x="295" y="958"/>
                    <a:pt x="292" y="940"/>
                    <a:pt x="278" y="932"/>
                  </a:cubicBezTo>
                  <a:cubicBezTo>
                    <a:pt x="281" y="1000"/>
                    <a:pt x="279" y="1072"/>
                    <a:pt x="279" y="1144"/>
                  </a:cubicBezTo>
                  <a:cubicBezTo>
                    <a:pt x="279" y="1179"/>
                    <a:pt x="275" y="1213"/>
                    <a:pt x="277" y="1247"/>
                  </a:cubicBezTo>
                  <a:cubicBezTo>
                    <a:pt x="279" y="1282"/>
                    <a:pt x="278" y="1317"/>
                    <a:pt x="283" y="1349"/>
                  </a:cubicBezTo>
                  <a:cubicBezTo>
                    <a:pt x="287" y="1370"/>
                    <a:pt x="293" y="1391"/>
                    <a:pt x="298" y="1412"/>
                  </a:cubicBezTo>
                  <a:cubicBezTo>
                    <a:pt x="305" y="1442"/>
                    <a:pt x="312" y="1467"/>
                    <a:pt x="308" y="1501"/>
                  </a:cubicBezTo>
                  <a:cubicBezTo>
                    <a:pt x="307" y="1508"/>
                    <a:pt x="306" y="1518"/>
                    <a:pt x="304" y="1523"/>
                  </a:cubicBezTo>
                  <a:cubicBezTo>
                    <a:pt x="301" y="1530"/>
                    <a:pt x="292" y="1533"/>
                    <a:pt x="290" y="1540"/>
                  </a:cubicBezTo>
                  <a:cubicBezTo>
                    <a:pt x="287" y="1550"/>
                    <a:pt x="292" y="1563"/>
                    <a:pt x="287" y="1572"/>
                  </a:cubicBezTo>
                  <a:cubicBezTo>
                    <a:pt x="283" y="1577"/>
                    <a:pt x="277" y="1577"/>
                    <a:pt x="270" y="1579"/>
                  </a:cubicBezTo>
                  <a:cubicBezTo>
                    <a:pt x="256" y="1586"/>
                    <a:pt x="238" y="1602"/>
                    <a:pt x="224" y="1605"/>
                  </a:cubicBezTo>
                  <a:cubicBezTo>
                    <a:pt x="216" y="1606"/>
                    <a:pt x="206" y="1603"/>
                    <a:pt x="196" y="1603"/>
                  </a:cubicBezTo>
                  <a:cubicBezTo>
                    <a:pt x="178" y="1601"/>
                    <a:pt x="164" y="1602"/>
                    <a:pt x="166" y="1580"/>
                  </a:cubicBezTo>
                  <a:cubicBezTo>
                    <a:pt x="167" y="1564"/>
                    <a:pt x="186" y="1552"/>
                    <a:pt x="192" y="1541"/>
                  </a:cubicBezTo>
                  <a:cubicBezTo>
                    <a:pt x="201" y="1522"/>
                    <a:pt x="199" y="1480"/>
                    <a:pt x="191" y="1458"/>
                  </a:cubicBezTo>
                  <a:cubicBezTo>
                    <a:pt x="187" y="1449"/>
                    <a:pt x="178" y="1442"/>
                    <a:pt x="176" y="1433"/>
                  </a:cubicBezTo>
                  <a:cubicBezTo>
                    <a:pt x="171" y="1415"/>
                    <a:pt x="172" y="1388"/>
                    <a:pt x="173" y="1366"/>
                  </a:cubicBezTo>
                  <a:cubicBezTo>
                    <a:pt x="174" y="1344"/>
                    <a:pt x="173" y="1323"/>
                    <a:pt x="171" y="1303"/>
                  </a:cubicBezTo>
                  <a:cubicBezTo>
                    <a:pt x="167" y="1261"/>
                    <a:pt x="165" y="1218"/>
                    <a:pt x="161" y="1176"/>
                  </a:cubicBezTo>
                  <a:cubicBezTo>
                    <a:pt x="158" y="1143"/>
                    <a:pt x="145" y="1112"/>
                    <a:pt x="138" y="1082"/>
                  </a:cubicBezTo>
                  <a:cubicBezTo>
                    <a:pt x="134" y="1067"/>
                    <a:pt x="130" y="1050"/>
                    <a:pt x="127" y="1035"/>
                  </a:cubicBezTo>
                  <a:cubicBezTo>
                    <a:pt x="120" y="1006"/>
                    <a:pt x="112" y="977"/>
                    <a:pt x="115" y="941"/>
                  </a:cubicBezTo>
                  <a:cubicBezTo>
                    <a:pt x="89" y="937"/>
                    <a:pt x="66" y="941"/>
                    <a:pt x="51" y="927"/>
                  </a:cubicBezTo>
                  <a:cubicBezTo>
                    <a:pt x="39" y="918"/>
                    <a:pt x="26" y="891"/>
                    <a:pt x="24" y="874"/>
                  </a:cubicBezTo>
                  <a:cubicBezTo>
                    <a:pt x="23" y="866"/>
                    <a:pt x="23" y="859"/>
                    <a:pt x="25" y="852"/>
                  </a:cubicBezTo>
                  <a:cubicBezTo>
                    <a:pt x="25" y="847"/>
                    <a:pt x="15" y="852"/>
                    <a:pt x="14" y="848"/>
                  </a:cubicBezTo>
                  <a:cubicBezTo>
                    <a:pt x="10" y="782"/>
                    <a:pt x="0" y="717"/>
                    <a:pt x="0" y="647"/>
                  </a:cubicBezTo>
                  <a:cubicBezTo>
                    <a:pt x="1" y="592"/>
                    <a:pt x="9" y="536"/>
                    <a:pt x="11" y="479"/>
                  </a:cubicBezTo>
                  <a:cubicBezTo>
                    <a:pt x="12" y="422"/>
                    <a:pt x="15" y="364"/>
                    <a:pt x="24" y="310"/>
                  </a:cubicBezTo>
                  <a:cubicBezTo>
                    <a:pt x="50" y="295"/>
                    <a:pt x="77" y="277"/>
                    <a:pt x="108" y="264"/>
                  </a:cubicBezTo>
                  <a:cubicBezTo>
                    <a:pt x="120" y="259"/>
                    <a:pt x="135" y="256"/>
                    <a:pt x="144" y="249"/>
                  </a:cubicBezTo>
                  <a:cubicBezTo>
                    <a:pt x="154" y="242"/>
                    <a:pt x="174" y="227"/>
                    <a:pt x="176" y="217"/>
                  </a:cubicBezTo>
                  <a:cubicBezTo>
                    <a:pt x="179" y="199"/>
                    <a:pt x="171" y="184"/>
                    <a:pt x="167" y="172"/>
                  </a:cubicBezTo>
                  <a:cubicBezTo>
                    <a:pt x="164" y="166"/>
                    <a:pt x="162" y="159"/>
                    <a:pt x="159" y="156"/>
                  </a:cubicBezTo>
                  <a:cubicBezTo>
                    <a:pt x="154" y="149"/>
                    <a:pt x="146" y="148"/>
                    <a:pt x="142" y="142"/>
                  </a:cubicBezTo>
                  <a:cubicBezTo>
                    <a:pt x="135" y="129"/>
                    <a:pt x="132" y="97"/>
                    <a:pt x="146" y="92"/>
                  </a:cubicBezTo>
                  <a:cubicBezTo>
                    <a:pt x="148" y="42"/>
                    <a:pt x="164" y="7"/>
                    <a:pt x="213" y="3"/>
                  </a:cubicBezTo>
                  <a:cubicBezTo>
                    <a:pt x="269" y="0"/>
                    <a:pt x="302" y="30"/>
                    <a:pt x="295" y="92"/>
                  </a:cubicBezTo>
                  <a:cubicBezTo>
                    <a:pt x="297" y="99"/>
                    <a:pt x="302" y="98"/>
                    <a:pt x="304" y="105"/>
                  </a:cubicBezTo>
                  <a:cubicBezTo>
                    <a:pt x="307" y="119"/>
                    <a:pt x="300" y="137"/>
                    <a:pt x="293" y="144"/>
                  </a:cubicBezTo>
                  <a:cubicBezTo>
                    <a:pt x="290" y="147"/>
                    <a:pt x="287" y="148"/>
                    <a:pt x="285" y="152"/>
                  </a:cubicBezTo>
                  <a:cubicBezTo>
                    <a:pt x="284" y="156"/>
                    <a:pt x="285" y="165"/>
                    <a:pt x="283" y="172"/>
                  </a:cubicBezTo>
                  <a:cubicBezTo>
                    <a:pt x="282" y="181"/>
                    <a:pt x="277" y="197"/>
                    <a:pt x="281" y="210"/>
                  </a:cubicBezTo>
                  <a:cubicBezTo>
                    <a:pt x="282" y="216"/>
                    <a:pt x="296" y="227"/>
                    <a:pt x="304" y="231"/>
                  </a:cubicBezTo>
                  <a:cubicBezTo>
                    <a:pt x="314" y="235"/>
                    <a:pt x="328" y="236"/>
                    <a:pt x="340" y="240"/>
                  </a:cubicBezTo>
                  <a:cubicBezTo>
                    <a:pt x="363" y="247"/>
                    <a:pt x="384" y="253"/>
                    <a:pt x="409" y="260"/>
                  </a:cubicBezTo>
                  <a:cubicBezTo>
                    <a:pt x="423" y="265"/>
                    <a:pt x="437" y="267"/>
                    <a:pt x="444" y="275"/>
                  </a:cubicBezTo>
                  <a:cubicBezTo>
                    <a:pt x="449" y="281"/>
                    <a:pt x="453" y="295"/>
                    <a:pt x="457" y="306"/>
                  </a:cubicBezTo>
                  <a:cubicBezTo>
                    <a:pt x="461" y="317"/>
                    <a:pt x="465" y="329"/>
                    <a:pt x="467" y="338"/>
                  </a:cubicBezTo>
                  <a:cubicBezTo>
                    <a:pt x="470" y="355"/>
                    <a:pt x="469" y="372"/>
                    <a:pt x="472" y="389"/>
                  </a:cubicBezTo>
                  <a:cubicBezTo>
                    <a:pt x="477" y="421"/>
                    <a:pt x="482" y="452"/>
                    <a:pt x="487" y="485"/>
                  </a:cubicBezTo>
                  <a:cubicBezTo>
                    <a:pt x="489" y="501"/>
                    <a:pt x="490" y="518"/>
                    <a:pt x="494" y="532"/>
                  </a:cubicBezTo>
                  <a:cubicBezTo>
                    <a:pt x="497" y="542"/>
                    <a:pt x="507" y="551"/>
                    <a:pt x="507" y="563"/>
                  </a:cubicBezTo>
                  <a:cubicBezTo>
                    <a:pt x="507" y="570"/>
                    <a:pt x="501" y="576"/>
                    <a:pt x="500" y="582"/>
                  </a:cubicBezTo>
                  <a:cubicBezTo>
                    <a:pt x="500" y="588"/>
                    <a:pt x="505" y="593"/>
                    <a:pt x="505" y="599"/>
                  </a:cubicBezTo>
                  <a:cubicBezTo>
                    <a:pt x="506" y="613"/>
                    <a:pt x="500" y="624"/>
                    <a:pt x="498" y="634"/>
                  </a:cubicBezTo>
                  <a:cubicBezTo>
                    <a:pt x="495" y="646"/>
                    <a:pt x="495" y="660"/>
                    <a:pt x="493" y="673"/>
                  </a:cubicBezTo>
                  <a:cubicBezTo>
                    <a:pt x="488" y="708"/>
                    <a:pt x="480" y="750"/>
                    <a:pt x="475" y="785"/>
                  </a:cubicBezTo>
                  <a:close/>
                  <a:moveTo>
                    <a:pt x="177" y="222"/>
                  </a:moveTo>
                  <a:cubicBezTo>
                    <a:pt x="171" y="267"/>
                    <a:pt x="183" y="313"/>
                    <a:pt x="193" y="359"/>
                  </a:cubicBezTo>
                  <a:cubicBezTo>
                    <a:pt x="213" y="461"/>
                    <a:pt x="204" y="581"/>
                    <a:pt x="208" y="694"/>
                  </a:cubicBezTo>
                  <a:cubicBezTo>
                    <a:pt x="266" y="693"/>
                    <a:pt x="327" y="693"/>
                    <a:pt x="383" y="694"/>
                  </a:cubicBezTo>
                  <a:cubicBezTo>
                    <a:pt x="378" y="677"/>
                    <a:pt x="370" y="659"/>
                    <a:pt x="362" y="642"/>
                  </a:cubicBezTo>
                  <a:cubicBezTo>
                    <a:pt x="347" y="606"/>
                    <a:pt x="336" y="567"/>
                    <a:pt x="324" y="529"/>
                  </a:cubicBezTo>
                  <a:cubicBezTo>
                    <a:pt x="318" y="511"/>
                    <a:pt x="310" y="492"/>
                    <a:pt x="306" y="473"/>
                  </a:cubicBezTo>
                  <a:cubicBezTo>
                    <a:pt x="302" y="458"/>
                    <a:pt x="301" y="440"/>
                    <a:pt x="299" y="423"/>
                  </a:cubicBezTo>
                  <a:cubicBezTo>
                    <a:pt x="293" y="371"/>
                    <a:pt x="288" y="317"/>
                    <a:pt x="285" y="267"/>
                  </a:cubicBezTo>
                  <a:cubicBezTo>
                    <a:pt x="284" y="252"/>
                    <a:pt x="288" y="234"/>
                    <a:pt x="281" y="220"/>
                  </a:cubicBezTo>
                  <a:cubicBezTo>
                    <a:pt x="270" y="239"/>
                    <a:pt x="263" y="261"/>
                    <a:pt x="251" y="279"/>
                  </a:cubicBezTo>
                  <a:cubicBezTo>
                    <a:pt x="251" y="290"/>
                    <a:pt x="252" y="301"/>
                    <a:pt x="244" y="305"/>
                  </a:cubicBezTo>
                  <a:cubicBezTo>
                    <a:pt x="242" y="304"/>
                    <a:pt x="245" y="297"/>
                    <a:pt x="243" y="296"/>
                  </a:cubicBezTo>
                  <a:cubicBezTo>
                    <a:pt x="225" y="286"/>
                    <a:pt x="215" y="272"/>
                    <a:pt x="201" y="258"/>
                  </a:cubicBezTo>
                  <a:cubicBezTo>
                    <a:pt x="194" y="250"/>
                    <a:pt x="185" y="241"/>
                    <a:pt x="182" y="232"/>
                  </a:cubicBezTo>
                  <a:cubicBezTo>
                    <a:pt x="181" y="228"/>
                    <a:pt x="183" y="223"/>
                    <a:pt x="179" y="220"/>
                  </a:cubicBezTo>
                  <a:cubicBezTo>
                    <a:pt x="177" y="220"/>
                    <a:pt x="177" y="221"/>
                    <a:pt x="177" y="222"/>
                  </a:cubicBezTo>
                  <a:close/>
                </a:path>
              </a:pathLst>
            </a:custGeom>
            <a:solidFill>
              <a:srgbClr val="0091D4"/>
            </a:solidFill>
            <a:ln w="9525">
              <a:noFill/>
              <a:round/>
            </a:ln>
          </p:spPr>
          <p:txBody>
            <a:bodyPr/>
            <a:lstStyle/>
            <a:p>
              <a:pPr fontAlgn="auto">
                <a:spcBef>
                  <a:spcPts val="0"/>
                </a:spcBef>
                <a:spcAft>
                  <a:spcPts val="0"/>
                </a:spcAft>
                <a:defRPr/>
              </a:pPr>
              <a:endParaRPr lang="da-DK">
                <a:latin typeface="+mn-lt"/>
              </a:endParaRPr>
            </a:p>
          </p:txBody>
        </p:sp>
      </p:grpSp>
      <p:sp>
        <p:nvSpPr>
          <p:cNvPr id="40" name="文本框 39"/>
          <p:cNvSpPr txBox="1"/>
          <p:nvPr/>
        </p:nvSpPr>
        <p:spPr>
          <a:xfrm>
            <a:off x="8047990" y="2105198"/>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1" name="文本框 40"/>
          <p:cNvSpPr txBox="1"/>
          <p:nvPr/>
        </p:nvSpPr>
        <p:spPr>
          <a:xfrm>
            <a:off x="8047990" y="2353945"/>
            <a:ext cx="2837180"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2" name="文本框 41"/>
          <p:cNvSpPr txBox="1"/>
          <p:nvPr/>
        </p:nvSpPr>
        <p:spPr>
          <a:xfrm>
            <a:off x="8047990" y="3848908"/>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3" name="文本框 42"/>
          <p:cNvSpPr txBox="1"/>
          <p:nvPr/>
        </p:nvSpPr>
        <p:spPr>
          <a:xfrm>
            <a:off x="8047990" y="4097655"/>
            <a:ext cx="2837180"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4" name="文本框 43"/>
          <p:cNvSpPr txBox="1"/>
          <p:nvPr/>
        </p:nvSpPr>
        <p:spPr>
          <a:xfrm>
            <a:off x="1804035" y="2122978"/>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5" name="文本框 44"/>
          <p:cNvSpPr txBox="1"/>
          <p:nvPr/>
        </p:nvSpPr>
        <p:spPr>
          <a:xfrm>
            <a:off x="959485" y="2371725"/>
            <a:ext cx="2837180"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6" name="文本框 45"/>
          <p:cNvSpPr txBox="1"/>
          <p:nvPr/>
        </p:nvSpPr>
        <p:spPr>
          <a:xfrm>
            <a:off x="1804035" y="3866688"/>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7" name="文本框 46"/>
          <p:cNvSpPr txBox="1"/>
          <p:nvPr/>
        </p:nvSpPr>
        <p:spPr>
          <a:xfrm>
            <a:off x="959485" y="4115435"/>
            <a:ext cx="2837180"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23" name="文本框 22"/>
          <p:cNvSpPr txBox="1"/>
          <p:nvPr/>
        </p:nvSpPr>
        <p:spPr>
          <a:xfrm>
            <a:off x="225425" y="337185"/>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24" name="Shape 6922"/>
          <p:cNvSpPr/>
          <p:nvPr/>
        </p:nvSpPr>
        <p:spPr>
          <a:xfrm>
            <a:off x="278765" y="650240"/>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5" name="矩形 24"/>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11"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 name="矩形 11"/>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7"/>
          <p:cNvSpPr>
            <a:spLocks noChangeArrowheads="1"/>
          </p:cNvSpPr>
          <p:nvPr/>
        </p:nvSpPr>
        <p:spPr bwMode="auto">
          <a:xfrm>
            <a:off x="5504126" y="4981063"/>
            <a:ext cx="702736" cy="668870"/>
          </a:xfrm>
          <a:prstGeom prst="rect">
            <a:avLst/>
          </a:prstGeom>
          <a:solidFill>
            <a:srgbClr val="0091D4"/>
          </a:solidFill>
          <a:ln w="19050">
            <a:solidFill>
              <a:srgbClr val="0091D4"/>
            </a:solidFill>
          </a:ln>
          <a:effectLst>
            <a:outerShdw blurRad="292100" dist="127000" dir="2700000" algn="tl" rotWithShape="0">
              <a:prstClr val="black">
                <a:alpha val="30000"/>
              </a:prstClr>
            </a:outerShdw>
          </a:effectLst>
        </p:spPr>
        <p:txBody>
          <a:bodyPr vert="horz" wrap="square" lIns="91440" tIns="45720" rIns="91440" bIns="45720" numCol="1" anchor="t" anchorCtr="0" compatLnSpc="1"/>
          <a:lstStyle/>
          <a:p>
            <a:endParaRPr lang="zh-CN" altLang="en-US">
              <a:solidFill>
                <a:schemeClr val="bg1"/>
              </a:solidFill>
            </a:endParaRPr>
          </a:p>
        </p:txBody>
      </p:sp>
      <p:sp>
        <p:nvSpPr>
          <p:cNvPr id="18" name="任意多边形 17"/>
          <p:cNvSpPr/>
          <p:nvPr/>
        </p:nvSpPr>
        <p:spPr>
          <a:xfrm>
            <a:off x="4636294" y="1867562"/>
            <a:ext cx="1219200" cy="1320160"/>
          </a:xfrm>
          <a:custGeom>
            <a:avLst/>
            <a:gdLst>
              <a:gd name="connsiteX0" fmla="*/ 1219200 w 1219200"/>
              <a:gd name="connsiteY0" fmla="*/ 0 h 1307089"/>
              <a:gd name="connsiteX1" fmla="*/ 1219200 w 1219200"/>
              <a:gd name="connsiteY1" fmla="*/ 502643 h 1307089"/>
              <a:gd name="connsiteX2" fmla="*/ 1169971 w 1219200"/>
              <a:gd name="connsiteY2" fmla="*/ 504954 h 1307089"/>
              <a:gd name="connsiteX3" fmla="*/ 765658 w 1219200"/>
              <a:gd name="connsiteY3" fmla="*/ 722722 h 1307089"/>
              <a:gd name="connsiteX4" fmla="*/ 604480 w 1219200"/>
              <a:gd name="connsiteY4" fmla="*/ 1307089 h 1307089"/>
              <a:gd name="connsiteX5" fmla="*/ 0 w 1219200"/>
              <a:gd name="connsiteY5" fmla="*/ 1307089 h 1307089"/>
              <a:gd name="connsiteX6" fmla="*/ 342595 w 1219200"/>
              <a:gd name="connsiteY6" fmla="*/ 360139 h 1307089"/>
              <a:gd name="connsiteX7" fmla="*/ 1143172 w 1219200"/>
              <a:gd name="connsiteY7" fmla="*/ 2945 h 130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 h="1307089">
                <a:moveTo>
                  <a:pt x="1219200" y="0"/>
                </a:moveTo>
                <a:lnTo>
                  <a:pt x="1219200" y="502643"/>
                </a:lnTo>
                <a:lnTo>
                  <a:pt x="1169971" y="504954"/>
                </a:lnTo>
                <a:cubicBezTo>
                  <a:pt x="992806" y="522275"/>
                  <a:pt x="871484" y="599274"/>
                  <a:pt x="765658" y="722722"/>
                </a:cubicBezTo>
                <a:cubicBezTo>
                  <a:pt x="664952" y="863805"/>
                  <a:pt x="604480" y="1065272"/>
                  <a:pt x="604480" y="1307089"/>
                </a:cubicBezTo>
                <a:lnTo>
                  <a:pt x="0" y="1307089"/>
                </a:lnTo>
                <a:cubicBezTo>
                  <a:pt x="0" y="904156"/>
                  <a:pt x="120945" y="601956"/>
                  <a:pt x="342595" y="360139"/>
                </a:cubicBezTo>
                <a:cubicBezTo>
                  <a:pt x="554249" y="148550"/>
                  <a:pt x="812014" y="29421"/>
                  <a:pt x="1143172" y="2945"/>
                </a:cubicBezTo>
                <a:close/>
              </a:path>
            </a:pathLst>
          </a:custGeom>
          <a:solidFill>
            <a:srgbClr val="8ED2FF"/>
          </a:solidFill>
          <a:ln w="19050">
            <a:solidFill>
              <a:srgbClr val="8ED2FF"/>
            </a:soli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 name="任意多边形 19"/>
          <p:cNvSpPr/>
          <p:nvPr/>
        </p:nvSpPr>
        <p:spPr>
          <a:xfrm>
            <a:off x="5879307" y="1871369"/>
            <a:ext cx="1219200" cy="1430869"/>
          </a:xfrm>
          <a:custGeom>
            <a:avLst/>
            <a:gdLst>
              <a:gd name="connsiteX0" fmla="*/ 70470 w 1219200"/>
              <a:gd name="connsiteY0" fmla="*/ 0 h 1430869"/>
              <a:gd name="connsiteX1" fmla="*/ 876605 w 1219200"/>
              <a:gd name="connsiteY1" fmla="*/ 282167 h 1430869"/>
              <a:gd name="connsiteX2" fmla="*/ 1219200 w 1219200"/>
              <a:gd name="connsiteY2" fmla="*/ 1088319 h 1430869"/>
              <a:gd name="connsiteX3" fmla="*/ 1186465 w 1219200"/>
              <a:gd name="connsiteY3" fmla="*/ 1405722 h 1430869"/>
              <a:gd name="connsiteX4" fmla="*/ 1177630 w 1219200"/>
              <a:gd name="connsiteY4" fmla="*/ 1430869 h 1430869"/>
              <a:gd name="connsiteX5" fmla="*/ 478610 w 1219200"/>
              <a:gd name="connsiteY5" fmla="*/ 1430869 h 1430869"/>
              <a:gd name="connsiteX6" fmla="*/ 487109 w 1219200"/>
              <a:gd name="connsiteY6" fmla="*/ 1417338 h 1430869"/>
              <a:gd name="connsiteX7" fmla="*/ 554249 w 1219200"/>
              <a:gd name="connsiteY7" fmla="*/ 1108351 h 1430869"/>
              <a:gd name="connsiteX8" fmla="*/ 391851 w 1219200"/>
              <a:gd name="connsiteY8" fmla="*/ 645036 h 1430869"/>
              <a:gd name="connsiteX9" fmla="*/ 30236 w 1219200"/>
              <a:gd name="connsiteY9" fmla="*/ 503952 h 1430869"/>
              <a:gd name="connsiteX10" fmla="*/ 0 w 1219200"/>
              <a:gd name="connsiteY10" fmla="*/ 505372 h 1430869"/>
              <a:gd name="connsiteX11" fmla="*/ 0 w 1219200"/>
              <a:gd name="connsiteY11" fmla="*/ 27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 h="1430869">
                <a:moveTo>
                  <a:pt x="70470" y="0"/>
                </a:moveTo>
                <a:cubicBezTo>
                  <a:pt x="393070" y="0"/>
                  <a:pt x="654954" y="100733"/>
                  <a:pt x="876605" y="282167"/>
                </a:cubicBezTo>
                <a:cubicBezTo>
                  <a:pt x="1098255" y="463602"/>
                  <a:pt x="1219200" y="725451"/>
                  <a:pt x="1219200" y="1088319"/>
                </a:cubicBezTo>
                <a:cubicBezTo>
                  <a:pt x="1219200" y="1209228"/>
                  <a:pt x="1209142" y="1315040"/>
                  <a:pt x="1186465" y="1405722"/>
                </a:cubicBezTo>
                <a:lnTo>
                  <a:pt x="1177630" y="1430869"/>
                </a:lnTo>
                <a:lnTo>
                  <a:pt x="478610" y="1430869"/>
                </a:lnTo>
                <a:lnTo>
                  <a:pt x="487109" y="1417338"/>
                </a:lnTo>
                <a:cubicBezTo>
                  <a:pt x="534040" y="1331406"/>
                  <a:pt x="559369" y="1214164"/>
                  <a:pt x="554249" y="1108351"/>
                </a:cubicBezTo>
                <a:cubicBezTo>
                  <a:pt x="547421" y="967268"/>
                  <a:pt x="531815" y="796994"/>
                  <a:pt x="391851" y="645036"/>
                </a:cubicBezTo>
                <a:cubicBezTo>
                  <a:pt x="245791" y="545161"/>
                  <a:pt x="259446" y="542013"/>
                  <a:pt x="30236" y="503952"/>
                </a:cubicBezTo>
                <a:lnTo>
                  <a:pt x="0" y="505372"/>
                </a:lnTo>
                <a:lnTo>
                  <a:pt x="0" y="2729"/>
                </a:lnTo>
                <a:close/>
              </a:path>
            </a:pathLst>
          </a:custGeom>
          <a:solidFill>
            <a:srgbClr val="0091D4"/>
          </a:solidFill>
          <a:ln w="19050">
            <a:solidFill>
              <a:srgbClr val="0091D4"/>
            </a:soli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任意多边形 21"/>
          <p:cNvSpPr/>
          <p:nvPr/>
        </p:nvSpPr>
        <p:spPr>
          <a:xfrm>
            <a:off x="5587187" y="3324463"/>
            <a:ext cx="1469750" cy="1430869"/>
          </a:xfrm>
          <a:custGeom>
            <a:avLst/>
            <a:gdLst>
              <a:gd name="connsiteX0" fmla="*/ 770730 w 1469750"/>
              <a:gd name="connsiteY0" fmla="*/ 0 h 1430869"/>
              <a:gd name="connsiteX1" fmla="*/ 1469750 w 1469750"/>
              <a:gd name="connsiteY1" fmla="*/ 0 h 1430869"/>
              <a:gd name="connsiteX2" fmla="*/ 1434785 w 1469750"/>
              <a:gd name="connsiteY2" fmla="*/ 99522 h 1430869"/>
              <a:gd name="connsiteX3" fmla="*/ 1370137 w 1469750"/>
              <a:gd name="connsiteY3" fmla="*/ 201467 h 1430869"/>
              <a:gd name="connsiteX4" fmla="*/ 1047780 w 1469750"/>
              <a:gd name="connsiteY4" fmla="*/ 523984 h 1430869"/>
              <a:gd name="connsiteX5" fmla="*/ 705185 w 1469750"/>
              <a:gd name="connsiteY5" fmla="*/ 866534 h 1430869"/>
              <a:gd name="connsiteX6" fmla="*/ 584241 w 1469750"/>
              <a:gd name="connsiteY6" fmla="*/ 1430869 h 1430869"/>
              <a:gd name="connsiteX7" fmla="*/ 0 w 1469750"/>
              <a:gd name="connsiteY7" fmla="*/ 1430869 h 1430869"/>
              <a:gd name="connsiteX8" fmla="*/ 100706 w 1469750"/>
              <a:gd name="connsiteY8" fmla="*/ 745769 h 1430869"/>
              <a:gd name="connsiteX9" fmla="*/ 423062 w 1469750"/>
              <a:gd name="connsiteY9" fmla="*/ 342550 h 1430869"/>
              <a:gd name="connsiteX10" fmla="*/ 725424 w 1469750"/>
              <a:gd name="connsiteY10" fmla="*/ 60383 h 1430869"/>
              <a:gd name="connsiteX11" fmla="*/ 754003 w 1469750"/>
              <a:gd name="connsiteY11" fmla="*/ 26629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9750" h="1430869">
                <a:moveTo>
                  <a:pt x="770730" y="0"/>
                </a:moveTo>
                <a:lnTo>
                  <a:pt x="1469750" y="0"/>
                </a:lnTo>
                <a:lnTo>
                  <a:pt x="1434785" y="99522"/>
                </a:lnTo>
                <a:cubicBezTo>
                  <a:pt x="1416817" y="137292"/>
                  <a:pt x="1395374" y="171275"/>
                  <a:pt x="1370137" y="201467"/>
                </a:cubicBezTo>
                <a:cubicBezTo>
                  <a:pt x="1269431" y="322518"/>
                  <a:pt x="1168725" y="423251"/>
                  <a:pt x="1047780" y="523984"/>
                </a:cubicBezTo>
                <a:cubicBezTo>
                  <a:pt x="906841" y="645036"/>
                  <a:pt x="805891" y="765801"/>
                  <a:pt x="705185" y="866534"/>
                </a:cubicBezTo>
                <a:cubicBezTo>
                  <a:pt x="624718" y="987586"/>
                  <a:pt x="584241" y="1169020"/>
                  <a:pt x="584241" y="1430869"/>
                </a:cubicBezTo>
                <a:lnTo>
                  <a:pt x="0" y="1430869"/>
                </a:lnTo>
                <a:cubicBezTo>
                  <a:pt x="0" y="1108351"/>
                  <a:pt x="40233" y="886853"/>
                  <a:pt x="100706" y="745769"/>
                </a:cubicBezTo>
                <a:cubicBezTo>
                  <a:pt x="161178" y="604685"/>
                  <a:pt x="282123" y="463602"/>
                  <a:pt x="423062" y="342550"/>
                </a:cubicBezTo>
                <a:cubicBezTo>
                  <a:pt x="523768" y="241817"/>
                  <a:pt x="624718" y="161116"/>
                  <a:pt x="725424" y="60383"/>
                </a:cubicBezTo>
                <a:cubicBezTo>
                  <a:pt x="735482" y="50331"/>
                  <a:pt x="745022" y="39014"/>
                  <a:pt x="754003" y="26629"/>
                </a:cubicBezTo>
                <a:close/>
              </a:path>
            </a:pathLst>
          </a:custGeom>
          <a:solidFill>
            <a:srgbClr val="8ED2FF"/>
          </a:solidFill>
          <a:ln w="19050">
            <a:solidFill>
              <a:srgbClr val="8ED2FF"/>
            </a:solidFill>
          </a:ln>
          <a:effectLst>
            <a:outerShdw blurRad="2921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3" name="文本框 12"/>
          <p:cNvSpPr txBox="1"/>
          <p:nvPr/>
        </p:nvSpPr>
        <p:spPr>
          <a:xfrm>
            <a:off x="4813300" y="2165985"/>
            <a:ext cx="685800" cy="461645"/>
          </a:xfrm>
          <a:prstGeom prst="rect">
            <a:avLst/>
          </a:prstGeom>
          <a:noFill/>
        </p:spPr>
        <p:txBody>
          <a:bodyPr wrap="square" rtlCol="0">
            <a:spAutoFit/>
          </a:bodyPr>
          <a:lstStyle/>
          <a:p>
            <a:pPr algn="ctr"/>
            <a:r>
              <a:rPr lang="en-US" altLang="zh-CN" sz="2400" dirty="0" smtClean="0">
                <a:solidFill>
                  <a:schemeClr val="bg1"/>
                </a:solidFill>
                <a:latin typeface="Impact" panose="020B0806030902050204" charset="0"/>
              </a:rPr>
              <a:t>01</a:t>
            </a:r>
          </a:p>
        </p:txBody>
      </p:sp>
      <p:sp>
        <p:nvSpPr>
          <p:cNvPr id="16" name="文本框 15"/>
          <p:cNvSpPr txBox="1"/>
          <p:nvPr/>
        </p:nvSpPr>
        <p:spPr>
          <a:xfrm>
            <a:off x="6409055" y="2668270"/>
            <a:ext cx="685800" cy="461645"/>
          </a:xfrm>
          <a:prstGeom prst="rect">
            <a:avLst/>
          </a:prstGeom>
          <a:noFill/>
        </p:spPr>
        <p:txBody>
          <a:bodyPr wrap="square" rtlCol="0">
            <a:spAutoFit/>
          </a:bodyPr>
          <a:lstStyle/>
          <a:p>
            <a:pPr algn="ctr"/>
            <a:r>
              <a:rPr lang="en-US" altLang="zh-CN" sz="2400" dirty="0" smtClean="0">
                <a:solidFill>
                  <a:schemeClr val="bg1"/>
                </a:solidFill>
                <a:latin typeface="Impact" panose="020B0806030902050204" charset="0"/>
              </a:rPr>
              <a:t>02</a:t>
            </a:r>
          </a:p>
        </p:txBody>
      </p:sp>
      <p:sp>
        <p:nvSpPr>
          <p:cNvPr id="21" name="文本框 20"/>
          <p:cNvSpPr txBox="1"/>
          <p:nvPr/>
        </p:nvSpPr>
        <p:spPr>
          <a:xfrm>
            <a:off x="5681345" y="3764280"/>
            <a:ext cx="685800" cy="461645"/>
          </a:xfrm>
          <a:prstGeom prst="rect">
            <a:avLst/>
          </a:prstGeom>
          <a:noFill/>
        </p:spPr>
        <p:txBody>
          <a:bodyPr wrap="square" rtlCol="0">
            <a:spAutoFit/>
          </a:bodyPr>
          <a:lstStyle/>
          <a:p>
            <a:pPr algn="ctr"/>
            <a:r>
              <a:rPr lang="en-US" altLang="zh-CN" sz="2400" dirty="0" smtClean="0">
                <a:solidFill>
                  <a:schemeClr val="bg1"/>
                </a:solidFill>
                <a:latin typeface="Impact" panose="020B0806030902050204" charset="0"/>
              </a:rPr>
              <a:t>03</a:t>
            </a:r>
          </a:p>
        </p:txBody>
      </p:sp>
      <p:sp>
        <p:nvSpPr>
          <p:cNvPr id="25" name="文本框 24"/>
          <p:cNvSpPr txBox="1"/>
          <p:nvPr/>
        </p:nvSpPr>
        <p:spPr>
          <a:xfrm>
            <a:off x="5506085" y="5070475"/>
            <a:ext cx="685800" cy="461645"/>
          </a:xfrm>
          <a:prstGeom prst="rect">
            <a:avLst/>
          </a:prstGeom>
          <a:noFill/>
          <a:ln>
            <a:noFill/>
          </a:ln>
          <a:extLst>
            <a:ext uri="{909E8E84-426E-40DD-AFC4-6F175D3DCCD1}">
              <a14:hiddenFill xmlns:a14="http://schemas.microsoft.com/office/drawing/2010/main" xmlns="">
                <a:solidFill>
                  <a:srgbClr val="006088"/>
                </a:solidFill>
              </a14:hiddenFill>
            </a:ext>
          </a:extLst>
        </p:spPr>
        <p:txBody>
          <a:bodyPr wrap="square" rtlCol="0">
            <a:spAutoFit/>
          </a:bodyPr>
          <a:lstStyle/>
          <a:p>
            <a:pPr algn="ctr"/>
            <a:r>
              <a:rPr lang="en-US" altLang="zh-CN" sz="2400" dirty="0" smtClean="0">
                <a:solidFill>
                  <a:schemeClr val="bg1"/>
                </a:solidFill>
                <a:latin typeface="Impact" panose="020B0806030902050204" charset="0"/>
              </a:rPr>
              <a:t>04</a:t>
            </a:r>
          </a:p>
        </p:txBody>
      </p:sp>
      <p:grpSp>
        <p:nvGrpSpPr>
          <p:cNvPr id="4" name="组合 3"/>
          <p:cNvGrpSpPr/>
          <p:nvPr/>
        </p:nvGrpSpPr>
        <p:grpSpPr>
          <a:xfrm>
            <a:off x="3869083" y="2265045"/>
            <a:ext cx="1729077" cy="1730375"/>
            <a:chOff x="4504" y="3221"/>
            <a:chExt cx="5003" cy="2725"/>
          </a:xfrm>
        </p:grpSpPr>
        <p:cxnSp>
          <p:nvCxnSpPr>
            <p:cNvPr id="5" name="直接连接符 4"/>
            <p:cNvCxnSpPr/>
            <p:nvPr/>
          </p:nvCxnSpPr>
          <p:spPr>
            <a:xfrm flipH="1" flipV="1">
              <a:off x="4504" y="3221"/>
              <a:ext cx="2879" cy="0"/>
            </a:xfrm>
            <a:prstGeom prst="lin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1" name="直接连接符 50"/>
            <p:cNvCxnSpPr/>
            <p:nvPr/>
          </p:nvCxnSpPr>
          <p:spPr>
            <a:xfrm flipH="1" flipV="1">
              <a:off x="6628" y="5946"/>
              <a:ext cx="2879" cy="0"/>
            </a:xfrm>
            <a:prstGeom prst="lin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grpSp>
        <p:nvGrpSpPr>
          <p:cNvPr id="7" name="组合 6"/>
          <p:cNvGrpSpPr/>
          <p:nvPr/>
        </p:nvGrpSpPr>
        <p:grpSpPr>
          <a:xfrm>
            <a:off x="6459220" y="2882265"/>
            <a:ext cx="1754815" cy="2396490"/>
            <a:chOff x="9967" y="4179"/>
            <a:chExt cx="4235" cy="3774"/>
          </a:xfrm>
        </p:grpSpPr>
        <p:cxnSp>
          <p:nvCxnSpPr>
            <p:cNvPr id="52" name="直接连接符 51"/>
            <p:cNvCxnSpPr/>
            <p:nvPr/>
          </p:nvCxnSpPr>
          <p:spPr>
            <a:xfrm flipH="1">
              <a:off x="11752" y="4179"/>
              <a:ext cx="2450" cy="20"/>
            </a:xfrm>
            <a:prstGeom prst="lin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53" name="直接连接符 52"/>
            <p:cNvCxnSpPr/>
            <p:nvPr/>
          </p:nvCxnSpPr>
          <p:spPr>
            <a:xfrm flipH="1">
              <a:off x="9967" y="7953"/>
              <a:ext cx="2452" cy="0"/>
            </a:xfrm>
            <a:prstGeom prst="line">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8" name="TextBox 1210"/>
          <p:cNvSpPr/>
          <p:nvPr/>
        </p:nvSpPr>
        <p:spPr>
          <a:xfrm>
            <a:off x="8190230" y="2504440"/>
            <a:ext cx="2882900" cy="306705"/>
          </a:xfrm>
          <a:prstGeom prst="rect">
            <a:avLst/>
          </a:prstGeom>
          <a:noFill/>
          <a:ln w="9525">
            <a:noFill/>
            <a:miter/>
          </a:ln>
        </p:spPr>
        <p:txBody>
          <a:bodyPr wrap="square">
            <a:spAutoFit/>
          </a:bodyPr>
          <a:lstStyle/>
          <a:p>
            <a:pPr algn="l"/>
            <a:r>
              <a:rPr lang="en-US" altLang="zh-CN" sz="14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rPr>
              <a:t>ADD YOUR TEXT HERE</a:t>
            </a:r>
          </a:p>
        </p:txBody>
      </p:sp>
      <p:sp>
        <p:nvSpPr>
          <p:cNvPr id="9" name="TextBox 1210"/>
          <p:cNvSpPr/>
          <p:nvPr/>
        </p:nvSpPr>
        <p:spPr>
          <a:xfrm>
            <a:off x="8190230" y="2768600"/>
            <a:ext cx="3547110" cy="502920"/>
          </a:xfrm>
          <a:prstGeom prst="rect">
            <a:avLst/>
          </a:prstGeom>
          <a:noFill/>
          <a:ln w="9525">
            <a:noFill/>
            <a:miter/>
          </a:ln>
        </p:spPr>
        <p:txBody>
          <a:bodyPr wrap="square">
            <a:spAutoFit/>
          </a:body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
        <p:nvSpPr>
          <p:cNvPr id="3" name="TextBox 1210"/>
          <p:cNvSpPr/>
          <p:nvPr/>
        </p:nvSpPr>
        <p:spPr>
          <a:xfrm>
            <a:off x="7550785" y="4972050"/>
            <a:ext cx="2882900" cy="306705"/>
          </a:xfrm>
          <a:prstGeom prst="rect">
            <a:avLst/>
          </a:prstGeom>
          <a:noFill/>
          <a:ln w="9525">
            <a:noFill/>
            <a:miter/>
          </a:ln>
        </p:spPr>
        <p:txBody>
          <a:bodyPr wrap="square">
            <a:spAutoFit/>
          </a:bodyPr>
          <a:lstStyle/>
          <a:p>
            <a:pPr algn="l"/>
            <a:r>
              <a:rPr lang="en-US" altLang="zh-CN" sz="14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rPr>
              <a:t>ADD YOUR TEXT HERE</a:t>
            </a:r>
          </a:p>
        </p:txBody>
      </p:sp>
      <p:sp>
        <p:nvSpPr>
          <p:cNvPr id="47" name="TextBox 1210"/>
          <p:cNvSpPr/>
          <p:nvPr/>
        </p:nvSpPr>
        <p:spPr>
          <a:xfrm>
            <a:off x="7550785" y="5236210"/>
            <a:ext cx="3547110" cy="502920"/>
          </a:xfrm>
          <a:prstGeom prst="rect">
            <a:avLst/>
          </a:prstGeom>
          <a:noFill/>
          <a:ln w="9525">
            <a:noFill/>
            <a:miter/>
          </a:ln>
        </p:spPr>
        <p:txBody>
          <a:bodyPr wrap="square">
            <a:spAutoFit/>
          </a:body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
        <p:nvSpPr>
          <p:cNvPr id="48" name="TextBox 1210"/>
          <p:cNvSpPr/>
          <p:nvPr/>
        </p:nvSpPr>
        <p:spPr>
          <a:xfrm>
            <a:off x="1612265" y="3688715"/>
            <a:ext cx="2882900" cy="306705"/>
          </a:xfrm>
          <a:prstGeom prst="rect">
            <a:avLst/>
          </a:prstGeom>
          <a:noFill/>
          <a:ln w="9525">
            <a:noFill/>
            <a:miter/>
          </a:ln>
        </p:spPr>
        <p:txBody>
          <a:bodyPr wrap="square">
            <a:spAutoFit/>
          </a:bodyPr>
          <a:lstStyle/>
          <a:p>
            <a:pPr algn="r"/>
            <a:r>
              <a:rPr lang="en-US" altLang="zh-CN" sz="14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rPr>
              <a:t>ADD YOUR TEXT HERE</a:t>
            </a:r>
          </a:p>
        </p:txBody>
      </p:sp>
      <p:sp>
        <p:nvSpPr>
          <p:cNvPr id="49" name="TextBox 1210"/>
          <p:cNvSpPr/>
          <p:nvPr/>
        </p:nvSpPr>
        <p:spPr>
          <a:xfrm>
            <a:off x="948055" y="3952875"/>
            <a:ext cx="3547110" cy="502920"/>
          </a:xfrm>
          <a:prstGeom prst="rect">
            <a:avLst/>
          </a:prstGeom>
          <a:noFill/>
          <a:ln w="9525">
            <a:noFill/>
            <a:miter/>
          </a:ln>
        </p:spPr>
        <p:txBody>
          <a:bodyPr wrap="square">
            <a:spAutoFit/>
          </a:body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
        <p:nvSpPr>
          <p:cNvPr id="50" name="TextBox 1210"/>
          <p:cNvSpPr/>
          <p:nvPr/>
        </p:nvSpPr>
        <p:spPr>
          <a:xfrm>
            <a:off x="906780" y="2012315"/>
            <a:ext cx="2882900" cy="306705"/>
          </a:xfrm>
          <a:prstGeom prst="rect">
            <a:avLst/>
          </a:prstGeom>
          <a:noFill/>
          <a:ln w="9525">
            <a:noFill/>
            <a:miter/>
          </a:ln>
        </p:spPr>
        <p:txBody>
          <a:bodyPr wrap="square">
            <a:spAutoFit/>
          </a:bodyPr>
          <a:lstStyle/>
          <a:p>
            <a:pPr algn="r"/>
            <a:r>
              <a:rPr lang="en-US" altLang="zh-CN" sz="14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rPr>
              <a:t>ADD YOUR TEXT HERE</a:t>
            </a:r>
          </a:p>
        </p:txBody>
      </p:sp>
      <p:sp>
        <p:nvSpPr>
          <p:cNvPr id="58" name="TextBox 1210"/>
          <p:cNvSpPr/>
          <p:nvPr/>
        </p:nvSpPr>
        <p:spPr>
          <a:xfrm>
            <a:off x="339725" y="2276475"/>
            <a:ext cx="3547110" cy="502920"/>
          </a:xfrm>
          <a:prstGeom prst="rect">
            <a:avLst/>
          </a:prstGeom>
          <a:noFill/>
          <a:ln w="9525">
            <a:noFill/>
            <a:miter/>
          </a:ln>
        </p:spPr>
        <p:txBody>
          <a:bodyPr wrap="square">
            <a:spAutoFit/>
          </a:body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noProof="0" dirty="0">
              <a:ln>
                <a:noFill/>
              </a:ln>
              <a:solidFill>
                <a:schemeClr val="tx1">
                  <a:lumMod val="65000"/>
                  <a:lumOff val="35000"/>
                </a:schemeClr>
              </a:solidFill>
              <a:uLnTx/>
              <a:uFillTx/>
              <a:latin typeface="Verdana" panose="020B0604030504040204" charset="0"/>
              <a:ea typeface="方正舒体" panose="02010601030101010101" pitchFamily="2"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rot="4212787">
            <a:off x="1307747" y="4890318"/>
            <a:ext cx="601043" cy="1121665"/>
            <a:chOff x="3798888" y="2143125"/>
            <a:chExt cx="450850" cy="841375"/>
          </a:xfrm>
          <a:solidFill>
            <a:srgbClr val="0091D4"/>
          </a:solidFill>
        </p:grpSpPr>
        <p:sp>
          <p:nvSpPr>
            <p:cNvPr id="23"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rot="4212787">
            <a:off x="3833606" y="3211004"/>
            <a:ext cx="895214" cy="1670645"/>
            <a:chOff x="3798888" y="2143125"/>
            <a:chExt cx="450850" cy="841375"/>
          </a:xfrm>
          <a:solidFill>
            <a:srgbClr val="8ED2FF"/>
          </a:solidFill>
        </p:grpSpPr>
        <p:sp>
          <p:nvSpPr>
            <p:cNvPr id="43"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9" name="组合 48"/>
          <p:cNvGrpSpPr/>
          <p:nvPr/>
        </p:nvGrpSpPr>
        <p:grpSpPr>
          <a:xfrm rot="4212787">
            <a:off x="6424380" y="732047"/>
            <a:ext cx="1345789" cy="2511508"/>
            <a:chOff x="3798888" y="2143125"/>
            <a:chExt cx="450850" cy="841375"/>
          </a:xfrm>
          <a:solidFill>
            <a:srgbClr val="0091D4"/>
          </a:solidFill>
        </p:grpSpPr>
        <p:sp>
          <p:nvSpPr>
            <p:cNvPr id="50" name="Freeform 16"/>
            <p:cNvSpPr/>
            <p:nvPr/>
          </p:nvSpPr>
          <p:spPr bwMode="auto">
            <a:xfrm>
              <a:off x="3817938" y="2308225"/>
              <a:ext cx="431800" cy="676275"/>
            </a:xfrm>
            <a:custGeom>
              <a:avLst/>
              <a:gdLst>
                <a:gd name="T0" fmla="*/ 67 w 115"/>
                <a:gd name="T1" fmla="*/ 68 h 180"/>
                <a:gd name="T2" fmla="*/ 72 w 115"/>
                <a:gd name="T3" fmla="*/ 169 h 180"/>
                <a:gd name="T4" fmla="*/ 16 w 115"/>
                <a:gd name="T5" fmla="*/ 73 h 180"/>
                <a:gd name="T6" fmla="*/ 62 w 115"/>
                <a:gd name="T7" fmla="*/ 1 h 180"/>
                <a:gd name="T8" fmla="*/ 67 w 115"/>
                <a:gd name="T9" fmla="*/ 68 h 180"/>
              </a:gdLst>
              <a:ahLst/>
              <a:cxnLst>
                <a:cxn ang="0">
                  <a:pos x="T0" y="T1"/>
                </a:cxn>
                <a:cxn ang="0">
                  <a:pos x="T2" y="T3"/>
                </a:cxn>
                <a:cxn ang="0">
                  <a:pos x="T4" y="T5"/>
                </a:cxn>
                <a:cxn ang="0">
                  <a:pos x="T6" y="T7"/>
                </a:cxn>
                <a:cxn ang="0">
                  <a:pos x="T8" y="T9"/>
                </a:cxn>
              </a:cxnLst>
              <a:rect l="0" t="0" r="r" b="b"/>
              <a:pathLst>
                <a:path w="115" h="180">
                  <a:moveTo>
                    <a:pt x="67" y="68"/>
                  </a:moveTo>
                  <a:cubicBezTo>
                    <a:pt x="58" y="81"/>
                    <a:pt x="115" y="155"/>
                    <a:pt x="72" y="169"/>
                  </a:cubicBezTo>
                  <a:cubicBezTo>
                    <a:pt x="37" y="180"/>
                    <a:pt x="34" y="131"/>
                    <a:pt x="16" y="73"/>
                  </a:cubicBezTo>
                  <a:cubicBezTo>
                    <a:pt x="0" y="20"/>
                    <a:pt x="33" y="2"/>
                    <a:pt x="62" y="1"/>
                  </a:cubicBezTo>
                  <a:cubicBezTo>
                    <a:pt x="95" y="0"/>
                    <a:pt x="91" y="43"/>
                    <a:pt x="67" y="6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7"/>
            <p:cNvSpPr/>
            <p:nvPr/>
          </p:nvSpPr>
          <p:spPr bwMode="auto">
            <a:xfrm>
              <a:off x="4029075" y="2143125"/>
              <a:ext cx="104775" cy="142875"/>
            </a:xfrm>
            <a:custGeom>
              <a:avLst/>
              <a:gdLst>
                <a:gd name="T0" fmla="*/ 26 w 28"/>
                <a:gd name="T1" fmla="*/ 17 h 38"/>
                <a:gd name="T2" fmla="*/ 16 w 28"/>
                <a:gd name="T3" fmla="*/ 37 h 38"/>
                <a:gd name="T4" fmla="*/ 1 w 28"/>
                <a:gd name="T5" fmla="*/ 21 h 38"/>
                <a:gd name="T6" fmla="*/ 11 w 28"/>
                <a:gd name="T7" fmla="*/ 1 h 38"/>
                <a:gd name="T8" fmla="*/ 26 w 28"/>
                <a:gd name="T9" fmla="*/ 17 h 38"/>
              </a:gdLst>
              <a:ahLst/>
              <a:cxnLst>
                <a:cxn ang="0">
                  <a:pos x="T0" y="T1"/>
                </a:cxn>
                <a:cxn ang="0">
                  <a:pos x="T2" y="T3"/>
                </a:cxn>
                <a:cxn ang="0">
                  <a:pos x="T4" y="T5"/>
                </a:cxn>
                <a:cxn ang="0">
                  <a:pos x="T6" y="T7"/>
                </a:cxn>
                <a:cxn ang="0">
                  <a:pos x="T8" y="T9"/>
                </a:cxn>
              </a:cxnLst>
              <a:rect l="0" t="0" r="r" b="b"/>
              <a:pathLst>
                <a:path w="28" h="38">
                  <a:moveTo>
                    <a:pt x="26" y="17"/>
                  </a:moveTo>
                  <a:cubicBezTo>
                    <a:pt x="28" y="27"/>
                    <a:pt x="23" y="36"/>
                    <a:pt x="16" y="37"/>
                  </a:cubicBezTo>
                  <a:cubicBezTo>
                    <a:pt x="9" y="38"/>
                    <a:pt x="3" y="31"/>
                    <a:pt x="1" y="21"/>
                  </a:cubicBezTo>
                  <a:cubicBezTo>
                    <a:pt x="0" y="11"/>
                    <a:pt x="4" y="2"/>
                    <a:pt x="11" y="1"/>
                  </a:cubicBezTo>
                  <a:cubicBezTo>
                    <a:pt x="18" y="0"/>
                    <a:pt x="25" y="7"/>
                    <a:pt x="26" y="1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8"/>
            <p:cNvSpPr/>
            <p:nvPr/>
          </p:nvSpPr>
          <p:spPr bwMode="auto">
            <a:xfrm>
              <a:off x="3941763" y="2209800"/>
              <a:ext cx="76200" cy="87313"/>
            </a:xfrm>
            <a:custGeom>
              <a:avLst/>
              <a:gdLst>
                <a:gd name="T0" fmla="*/ 19 w 20"/>
                <a:gd name="T1" fmla="*/ 10 h 23"/>
                <a:gd name="T2" fmla="*/ 11 w 20"/>
                <a:gd name="T3" fmla="*/ 22 h 23"/>
                <a:gd name="T4" fmla="*/ 1 w 20"/>
                <a:gd name="T5" fmla="*/ 13 h 23"/>
                <a:gd name="T6" fmla="*/ 8 w 20"/>
                <a:gd name="T7" fmla="*/ 1 h 23"/>
                <a:gd name="T8" fmla="*/ 19 w 20"/>
                <a:gd name="T9" fmla="*/ 10 h 23"/>
              </a:gdLst>
              <a:ahLst/>
              <a:cxnLst>
                <a:cxn ang="0">
                  <a:pos x="T0" y="T1"/>
                </a:cxn>
                <a:cxn ang="0">
                  <a:pos x="T2" y="T3"/>
                </a:cxn>
                <a:cxn ang="0">
                  <a:pos x="T4" y="T5"/>
                </a:cxn>
                <a:cxn ang="0">
                  <a:pos x="T6" y="T7"/>
                </a:cxn>
                <a:cxn ang="0">
                  <a:pos x="T8" y="T9"/>
                </a:cxn>
              </a:cxnLst>
              <a:rect l="0" t="0" r="r" b="b"/>
              <a:pathLst>
                <a:path w="20" h="23">
                  <a:moveTo>
                    <a:pt x="19" y="10"/>
                  </a:moveTo>
                  <a:cubicBezTo>
                    <a:pt x="20" y="16"/>
                    <a:pt x="17" y="21"/>
                    <a:pt x="11" y="22"/>
                  </a:cubicBezTo>
                  <a:cubicBezTo>
                    <a:pt x="6" y="23"/>
                    <a:pt x="1" y="19"/>
                    <a:pt x="1" y="13"/>
                  </a:cubicBezTo>
                  <a:cubicBezTo>
                    <a:pt x="0" y="7"/>
                    <a:pt x="3" y="1"/>
                    <a:pt x="8" y="1"/>
                  </a:cubicBezTo>
                  <a:cubicBezTo>
                    <a:pt x="13" y="0"/>
                    <a:pt x="18" y="4"/>
                    <a:pt x="19" y="1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9"/>
            <p:cNvSpPr/>
            <p:nvPr/>
          </p:nvSpPr>
          <p:spPr bwMode="auto">
            <a:xfrm>
              <a:off x="3867150" y="2262188"/>
              <a:ext cx="68262" cy="71438"/>
            </a:xfrm>
            <a:custGeom>
              <a:avLst/>
              <a:gdLst>
                <a:gd name="T0" fmla="*/ 16 w 18"/>
                <a:gd name="T1" fmla="*/ 7 h 19"/>
                <a:gd name="T2" fmla="*/ 12 w 18"/>
                <a:gd name="T3" fmla="*/ 17 h 19"/>
                <a:gd name="T4" fmla="*/ 2 w 18"/>
                <a:gd name="T5" fmla="*/ 13 h 19"/>
                <a:gd name="T6" fmla="*/ 6 w 18"/>
                <a:gd name="T7" fmla="*/ 2 h 19"/>
                <a:gd name="T8" fmla="*/ 16 w 18"/>
                <a:gd name="T9" fmla="*/ 7 h 19"/>
              </a:gdLst>
              <a:ahLst/>
              <a:cxnLst>
                <a:cxn ang="0">
                  <a:pos x="T0" y="T1"/>
                </a:cxn>
                <a:cxn ang="0">
                  <a:pos x="T2" y="T3"/>
                </a:cxn>
                <a:cxn ang="0">
                  <a:pos x="T4" y="T5"/>
                </a:cxn>
                <a:cxn ang="0">
                  <a:pos x="T6" y="T7"/>
                </a:cxn>
                <a:cxn ang="0">
                  <a:pos x="T8" y="T9"/>
                </a:cxn>
              </a:cxnLst>
              <a:rect l="0" t="0" r="r" b="b"/>
              <a:pathLst>
                <a:path w="18" h="19">
                  <a:moveTo>
                    <a:pt x="16" y="7"/>
                  </a:moveTo>
                  <a:cubicBezTo>
                    <a:pt x="18" y="11"/>
                    <a:pt x="16" y="16"/>
                    <a:pt x="12" y="17"/>
                  </a:cubicBezTo>
                  <a:cubicBezTo>
                    <a:pt x="9" y="19"/>
                    <a:pt x="4" y="17"/>
                    <a:pt x="2" y="13"/>
                  </a:cubicBezTo>
                  <a:cubicBezTo>
                    <a:pt x="0" y="9"/>
                    <a:pt x="2" y="4"/>
                    <a:pt x="6" y="2"/>
                  </a:cubicBezTo>
                  <a:cubicBezTo>
                    <a:pt x="9" y="0"/>
                    <a:pt x="14" y="2"/>
                    <a:pt x="16"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0"/>
            <p:cNvSpPr/>
            <p:nvPr/>
          </p:nvSpPr>
          <p:spPr bwMode="auto">
            <a:xfrm>
              <a:off x="3814763" y="2330450"/>
              <a:ext cx="60325" cy="63500"/>
            </a:xfrm>
            <a:custGeom>
              <a:avLst/>
              <a:gdLst>
                <a:gd name="T0" fmla="*/ 14 w 16"/>
                <a:gd name="T1" fmla="*/ 6 h 17"/>
                <a:gd name="T2" fmla="*/ 12 w 16"/>
                <a:gd name="T3" fmla="*/ 16 h 17"/>
                <a:gd name="T4" fmla="*/ 2 w 16"/>
                <a:gd name="T5" fmla="*/ 12 h 17"/>
                <a:gd name="T6" fmla="*/ 5 w 16"/>
                <a:gd name="T7" fmla="*/ 2 h 17"/>
                <a:gd name="T8" fmla="*/ 14 w 16"/>
                <a:gd name="T9" fmla="*/ 6 h 17"/>
              </a:gdLst>
              <a:ahLst/>
              <a:cxnLst>
                <a:cxn ang="0">
                  <a:pos x="T0" y="T1"/>
                </a:cxn>
                <a:cxn ang="0">
                  <a:pos x="T2" y="T3"/>
                </a:cxn>
                <a:cxn ang="0">
                  <a:pos x="T4" y="T5"/>
                </a:cxn>
                <a:cxn ang="0">
                  <a:pos x="T6" y="T7"/>
                </a:cxn>
                <a:cxn ang="0">
                  <a:pos x="T8" y="T9"/>
                </a:cxn>
              </a:cxnLst>
              <a:rect l="0" t="0" r="r" b="b"/>
              <a:pathLst>
                <a:path w="16" h="17">
                  <a:moveTo>
                    <a:pt x="14" y="6"/>
                  </a:moveTo>
                  <a:cubicBezTo>
                    <a:pt x="16" y="10"/>
                    <a:pt x="15" y="14"/>
                    <a:pt x="12" y="16"/>
                  </a:cubicBezTo>
                  <a:cubicBezTo>
                    <a:pt x="8" y="17"/>
                    <a:pt x="4" y="16"/>
                    <a:pt x="2" y="12"/>
                  </a:cubicBezTo>
                  <a:cubicBezTo>
                    <a:pt x="0" y="8"/>
                    <a:pt x="1" y="4"/>
                    <a:pt x="5" y="2"/>
                  </a:cubicBezTo>
                  <a:cubicBezTo>
                    <a:pt x="8" y="0"/>
                    <a:pt x="12" y="2"/>
                    <a:pt x="14"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1"/>
            <p:cNvSpPr/>
            <p:nvPr/>
          </p:nvSpPr>
          <p:spPr bwMode="auto">
            <a:xfrm>
              <a:off x="3798888" y="2405063"/>
              <a:ext cx="46037" cy="53975"/>
            </a:xfrm>
            <a:custGeom>
              <a:avLst/>
              <a:gdLst>
                <a:gd name="T0" fmla="*/ 10 w 12"/>
                <a:gd name="T1" fmla="*/ 4 h 14"/>
                <a:gd name="T2" fmla="*/ 9 w 12"/>
                <a:gd name="T3" fmla="*/ 12 h 14"/>
                <a:gd name="T4" fmla="*/ 2 w 12"/>
                <a:gd name="T5" fmla="*/ 10 h 14"/>
                <a:gd name="T6" fmla="*/ 2 w 12"/>
                <a:gd name="T7" fmla="*/ 2 h 14"/>
                <a:gd name="T8" fmla="*/ 10 w 12"/>
                <a:gd name="T9" fmla="*/ 4 h 14"/>
              </a:gdLst>
              <a:ahLst/>
              <a:cxnLst>
                <a:cxn ang="0">
                  <a:pos x="T0" y="T1"/>
                </a:cxn>
                <a:cxn ang="0">
                  <a:pos x="T2" y="T3"/>
                </a:cxn>
                <a:cxn ang="0">
                  <a:pos x="T4" y="T5"/>
                </a:cxn>
                <a:cxn ang="0">
                  <a:pos x="T6" y="T7"/>
                </a:cxn>
                <a:cxn ang="0">
                  <a:pos x="T8" y="T9"/>
                </a:cxn>
              </a:cxnLst>
              <a:rect l="0" t="0" r="r" b="b"/>
              <a:pathLst>
                <a:path w="12" h="14">
                  <a:moveTo>
                    <a:pt x="10" y="4"/>
                  </a:moveTo>
                  <a:cubicBezTo>
                    <a:pt x="12" y="7"/>
                    <a:pt x="12" y="10"/>
                    <a:pt x="9" y="12"/>
                  </a:cubicBezTo>
                  <a:cubicBezTo>
                    <a:pt x="7" y="14"/>
                    <a:pt x="4" y="13"/>
                    <a:pt x="2" y="10"/>
                  </a:cubicBezTo>
                  <a:cubicBezTo>
                    <a:pt x="0" y="7"/>
                    <a:pt x="0" y="4"/>
                    <a:pt x="2" y="2"/>
                  </a:cubicBezTo>
                  <a:cubicBezTo>
                    <a:pt x="4" y="0"/>
                    <a:pt x="8" y="1"/>
                    <a:pt x="10"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57" name="直接连接符 56"/>
          <p:cNvCxnSpPr/>
          <p:nvPr/>
        </p:nvCxnSpPr>
        <p:spPr>
          <a:xfrm>
            <a:off x="2411868" y="4902614"/>
            <a:ext cx="0" cy="1470991"/>
          </a:xfrm>
          <a:prstGeom prst="line">
            <a:avLst/>
          </a:prstGeom>
          <a:solidFill>
            <a:srgbClr val="7CA93D"/>
          </a:solidFill>
          <a:ln w="12700">
            <a:solidFill>
              <a:srgbClr val="0091D4"/>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437701" y="3067719"/>
            <a:ext cx="0" cy="1470991"/>
          </a:xfrm>
          <a:prstGeom prst="line">
            <a:avLst/>
          </a:prstGeom>
          <a:ln w="12700">
            <a:solidFill>
              <a:srgbClr val="8ED2FF"/>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463536" y="829609"/>
            <a:ext cx="0" cy="1470991"/>
          </a:xfrm>
          <a:prstGeom prst="line">
            <a:avLst/>
          </a:prstGeom>
          <a:ln w="12700">
            <a:solidFill>
              <a:srgbClr val="0091D4"/>
            </a:solidFill>
          </a:ln>
        </p:spPr>
        <p:style>
          <a:lnRef idx="1">
            <a:schemeClr val="accent1"/>
          </a:lnRef>
          <a:fillRef idx="0">
            <a:schemeClr val="accent1"/>
          </a:fillRef>
          <a:effectRef idx="0">
            <a:schemeClr val="accent1"/>
          </a:effectRef>
          <a:fontRef idx="minor">
            <a:schemeClr val="tx1"/>
          </a:fontRef>
        </p:style>
      </p:cxnSp>
      <p:sp>
        <p:nvSpPr>
          <p:cNvPr id="63" name="Freeform 31"/>
          <p:cNvSpPr/>
          <p:nvPr/>
        </p:nvSpPr>
        <p:spPr bwMode="auto">
          <a:xfrm>
            <a:off x="8668385" y="913130"/>
            <a:ext cx="2914650" cy="432435"/>
          </a:xfrm>
          <a:custGeom>
            <a:avLst/>
            <a:gdLst>
              <a:gd name="T0" fmla="*/ 229 w 229"/>
              <a:gd name="T1" fmla="*/ 89 h 95"/>
              <a:gd name="T2" fmla="*/ 223 w 229"/>
              <a:gd name="T3" fmla="*/ 95 h 95"/>
              <a:gd name="T4" fmla="*/ 6 w 229"/>
              <a:gd name="T5" fmla="*/ 95 h 95"/>
              <a:gd name="T6" fmla="*/ 0 w 229"/>
              <a:gd name="T7" fmla="*/ 89 h 95"/>
              <a:gd name="T8" fmla="*/ 0 w 229"/>
              <a:gd name="T9" fmla="*/ 6 h 95"/>
              <a:gd name="T10" fmla="*/ 6 w 229"/>
              <a:gd name="T11" fmla="*/ 0 h 95"/>
              <a:gd name="T12" fmla="*/ 223 w 229"/>
              <a:gd name="T13" fmla="*/ 0 h 95"/>
              <a:gd name="T14" fmla="*/ 229 w 229"/>
              <a:gd name="T15" fmla="*/ 6 h 95"/>
              <a:gd name="T16" fmla="*/ 229 w 229"/>
              <a:gd name="T17"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95">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rgbClr val="0091D4"/>
          </a:solidFill>
          <a:ln w="14288" cap="flat">
            <a:noFill/>
            <a:prstDash val="solid"/>
            <a:miter lim="800000"/>
          </a:ln>
        </p:spPr>
        <p:txBody>
          <a:bodyPr vert="horz" wrap="square" lIns="91440" tIns="45720" rIns="91440" bIns="45720" numCol="1" anchor="t" anchorCtr="0" compatLnSpc="1"/>
          <a:lstStyle/>
          <a:p>
            <a:endParaRPr lang="zh-CN" altLang="en-US"/>
          </a:p>
        </p:txBody>
      </p:sp>
      <p:sp>
        <p:nvSpPr>
          <p:cNvPr id="66" name="Freeform 31"/>
          <p:cNvSpPr/>
          <p:nvPr/>
        </p:nvSpPr>
        <p:spPr bwMode="auto">
          <a:xfrm>
            <a:off x="5579745" y="3100705"/>
            <a:ext cx="3088640" cy="418465"/>
          </a:xfrm>
          <a:custGeom>
            <a:avLst/>
            <a:gdLst>
              <a:gd name="T0" fmla="*/ 229 w 229"/>
              <a:gd name="T1" fmla="*/ 89 h 95"/>
              <a:gd name="T2" fmla="*/ 223 w 229"/>
              <a:gd name="T3" fmla="*/ 95 h 95"/>
              <a:gd name="T4" fmla="*/ 6 w 229"/>
              <a:gd name="T5" fmla="*/ 95 h 95"/>
              <a:gd name="T6" fmla="*/ 0 w 229"/>
              <a:gd name="T7" fmla="*/ 89 h 95"/>
              <a:gd name="T8" fmla="*/ 0 w 229"/>
              <a:gd name="T9" fmla="*/ 6 h 95"/>
              <a:gd name="T10" fmla="*/ 6 w 229"/>
              <a:gd name="T11" fmla="*/ 0 h 95"/>
              <a:gd name="T12" fmla="*/ 223 w 229"/>
              <a:gd name="T13" fmla="*/ 0 h 95"/>
              <a:gd name="T14" fmla="*/ 229 w 229"/>
              <a:gd name="T15" fmla="*/ 6 h 95"/>
              <a:gd name="T16" fmla="*/ 229 w 229"/>
              <a:gd name="T17"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95">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rgbClr val="8ED2FF"/>
          </a:solidFill>
          <a:ln w="14288" cap="flat">
            <a:noFill/>
            <a:prstDash val="solid"/>
            <a:miter lim="800000"/>
          </a:ln>
        </p:spPr>
        <p:txBody>
          <a:bodyPr vert="horz" wrap="square" lIns="91440" tIns="45720" rIns="91440" bIns="45720" numCol="1" anchor="t" anchorCtr="0" compatLnSpc="1"/>
          <a:lstStyle/>
          <a:p>
            <a:endParaRPr lang="zh-CN" altLang="en-US"/>
          </a:p>
        </p:txBody>
      </p:sp>
      <p:sp>
        <p:nvSpPr>
          <p:cNvPr id="69" name="Freeform 31"/>
          <p:cNvSpPr/>
          <p:nvPr/>
        </p:nvSpPr>
        <p:spPr bwMode="auto">
          <a:xfrm>
            <a:off x="2647950" y="4996815"/>
            <a:ext cx="3005455" cy="467360"/>
          </a:xfrm>
          <a:custGeom>
            <a:avLst/>
            <a:gdLst>
              <a:gd name="T0" fmla="*/ 229 w 229"/>
              <a:gd name="T1" fmla="*/ 89 h 95"/>
              <a:gd name="T2" fmla="*/ 223 w 229"/>
              <a:gd name="T3" fmla="*/ 95 h 95"/>
              <a:gd name="T4" fmla="*/ 6 w 229"/>
              <a:gd name="T5" fmla="*/ 95 h 95"/>
              <a:gd name="T6" fmla="*/ 0 w 229"/>
              <a:gd name="T7" fmla="*/ 89 h 95"/>
              <a:gd name="T8" fmla="*/ 0 w 229"/>
              <a:gd name="T9" fmla="*/ 6 h 95"/>
              <a:gd name="T10" fmla="*/ 6 w 229"/>
              <a:gd name="T11" fmla="*/ 0 h 95"/>
              <a:gd name="T12" fmla="*/ 223 w 229"/>
              <a:gd name="T13" fmla="*/ 0 h 95"/>
              <a:gd name="T14" fmla="*/ 229 w 229"/>
              <a:gd name="T15" fmla="*/ 6 h 95"/>
              <a:gd name="T16" fmla="*/ 229 w 229"/>
              <a:gd name="T17" fmla="*/ 8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95">
                <a:moveTo>
                  <a:pt x="229" y="89"/>
                </a:moveTo>
                <a:cubicBezTo>
                  <a:pt x="229" y="92"/>
                  <a:pt x="226" y="95"/>
                  <a:pt x="223" y="95"/>
                </a:cubicBezTo>
                <a:cubicBezTo>
                  <a:pt x="6" y="95"/>
                  <a:pt x="6" y="95"/>
                  <a:pt x="6" y="95"/>
                </a:cubicBezTo>
                <a:cubicBezTo>
                  <a:pt x="3" y="95"/>
                  <a:pt x="0" y="92"/>
                  <a:pt x="0" y="89"/>
                </a:cubicBezTo>
                <a:cubicBezTo>
                  <a:pt x="0" y="6"/>
                  <a:pt x="0" y="6"/>
                  <a:pt x="0" y="6"/>
                </a:cubicBezTo>
                <a:cubicBezTo>
                  <a:pt x="0" y="2"/>
                  <a:pt x="3" y="0"/>
                  <a:pt x="6" y="0"/>
                </a:cubicBezTo>
                <a:cubicBezTo>
                  <a:pt x="223" y="0"/>
                  <a:pt x="223" y="0"/>
                  <a:pt x="223" y="0"/>
                </a:cubicBezTo>
                <a:cubicBezTo>
                  <a:pt x="226" y="0"/>
                  <a:pt x="229" y="2"/>
                  <a:pt x="229" y="6"/>
                </a:cubicBezTo>
                <a:lnTo>
                  <a:pt x="229" y="89"/>
                </a:lnTo>
                <a:close/>
              </a:path>
            </a:pathLst>
          </a:custGeom>
          <a:solidFill>
            <a:srgbClr val="0091D4"/>
          </a:solidFill>
          <a:ln w="14288" cap="flat">
            <a:noFill/>
            <a:prstDash val="solid"/>
            <a:miter lim="800000"/>
          </a:ln>
        </p:spPr>
        <p:txBody>
          <a:bodyPr vert="horz" wrap="square" lIns="91440" tIns="45720" rIns="91440" bIns="45720" numCol="1" anchor="t" anchorCtr="0" compatLnSpc="1"/>
          <a:lstStyle/>
          <a:p>
            <a:endParaRPr lang="zh-CN" altLang="en-US"/>
          </a:p>
        </p:txBody>
      </p:sp>
      <p:sp>
        <p:nvSpPr>
          <p:cNvPr id="70" name="文本框 69"/>
          <p:cNvSpPr txBox="1"/>
          <p:nvPr/>
        </p:nvSpPr>
        <p:spPr>
          <a:xfrm>
            <a:off x="2647785" y="4997623"/>
            <a:ext cx="2900045" cy="460375"/>
          </a:xfrm>
          <a:prstGeom prst="rect">
            <a:avLst/>
          </a:prstGeom>
          <a:noFill/>
          <a:ln>
            <a:noFill/>
          </a:ln>
          <a:extLst>
            <a:ext uri="{909E8E84-426E-40DD-AFC4-6F175D3DCCD1}">
              <a14:hiddenFill xmlns:a14="http://schemas.microsoft.com/office/drawing/2010/main" xmlns="">
                <a:solidFill>
                  <a:srgbClr val="27511F"/>
                </a:solidFill>
              </a14:hiddenFill>
            </a:ext>
          </a:extLst>
        </p:spPr>
        <p:txBody>
          <a:bodyPr wrap="none" rtlCol="0">
            <a:spAutoFit/>
          </a:bodyPr>
          <a:lstStyle/>
          <a:p>
            <a:pPr algn="r"/>
            <a:r>
              <a:rPr lang="en-US" altLang="zh-CN" sz="2400" noProof="0" dirty="0">
                <a:ln>
                  <a:noFill/>
                </a:ln>
                <a:solidFill>
                  <a:schemeClr val="bg1"/>
                </a:solidFill>
                <a:uLnTx/>
                <a:uFillTx/>
                <a:ea typeface="方正舒体" panose="02010601030101010101" pitchFamily="2" charset="-122"/>
                <a:sym typeface="+mn-ea"/>
              </a:rPr>
              <a:t>ADD YOUR TEXT HERE</a:t>
            </a:r>
            <a:endParaRPr lang="en-US" altLang="zh-CN" sz="24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9" name="文本框 8"/>
          <p:cNvSpPr txBox="1"/>
          <p:nvPr/>
        </p:nvSpPr>
        <p:spPr>
          <a:xfrm>
            <a:off x="2598420" y="5471795"/>
            <a:ext cx="3318510"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75000"/>
                  <a:lumOff val="2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3"/>
          <p:cNvSpPr txBox="1"/>
          <p:nvPr/>
        </p:nvSpPr>
        <p:spPr>
          <a:xfrm>
            <a:off x="5673560" y="3097068"/>
            <a:ext cx="2900045" cy="460375"/>
          </a:xfrm>
          <a:prstGeom prst="rect">
            <a:avLst/>
          </a:prstGeom>
          <a:noFill/>
        </p:spPr>
        <p:txBody>
          <a:bodyPr wrap="none" rtlCol="0">
            <a:spAutoFit/>
          </a:bodyPr>
          <a:lstStyle/>
          <a:p>
            <a:pPr algn="r"/>
            <a:r>
              <a:rPr lang="en-US" altLang="zh-CN" sz="2400" noProof="0" dirty="0">
                <a:ln>
                  <a:noFill/>
                </a:ln>
                <a:solidFill>
                  <a:schemeClr val="bg1"/>
                </a:solidFill>
                <a:uLnTx/>
                <a:uFillTx/>
                <a:ea typeface="方正舒体" panose="02010601030101010101" pitchFamily="2" charset="-122"/>
                <a:sym typeface="+mn-ea"/>
              </a:rPr>
              <a:t>ADD YOUR TEXT HERE</a:t>
            </a:r>
            <a:endParaRPr lang="en-US" altLang="zh-CN" sz="24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5" name="文本框 4"/>
          <p:cNvSpPr txBox="1"/>
          <p:nvPr/>
        </p:nvSpPr>
        <p:spPr>
          <a:xfrm>
            <a:off x="8682190" y="885998"/>
            <a:ext cx="2900045" cy="460375"/>
          </a:xfrm>
          <a:prstGeom prst="rect">
            <a:avLst/>
          </a:prstGeom>
          <a:noFill/>
        </p:spPr>
        <p:txBody>
          <a:bodyPr wrap="square" rtlCol="0">
            <a:spAutoFit/>
          </a:bodyPr>
          <a:lstStyle/>
          <a:p>
            <a:pPr algn="r"/>
            <a:r>
              <a:rPr lang="en-US" altLang="zh-CN" sz="2400" noProof="0" dirty="0">
                <a:ln>
                  <a:noFill/>
                </a:ln>
                <a:solidFill>
                  <a:schemeClr val="bg1"/>
                </a:solidFill>
                <a:uLnTx/>
                <a:uFillTx/>
                <a:ea typeface="方正舒体" panose="02010601030101010101" pitchFamily="2" charset="-122"/>
                <a:sym typeface="+mn-ea"/>
              </a:rPr>
              <a:t>ADD YOUR TEXT HERE</a:t>
            </a:r>
            <a:endParaRPr lang="en-US" altLang="zh-CN" sz="2400" noProof="0" dirty="0">
              <a:ln>
                <a:noFill/>
              </a:ln>
              <a:solidFill>
                <a:schemeClr val="bg1"/>
              </a:solidFill>
              <a:uLnTx/>
              <a:uFillTx/>
              <a:latin typeface="微软雅黑" panose="020B0503020204020204" charset="-122"/>
              <a:ea typeface="方正舒体" panose="02010601030101010101" pitchFamily="2" charset="-122"/>
              <a:sym typeface="+mn-ea"/>
            </a:endParaRPr>
          </a:p>
        </p:txBody>
      </p:sp>
      <p:sp>
        <p:nvSpPr>
          <p:cNvPr id="7" name="文本框 6"/>
          <p:cNvSpPr txBox="1"/>
          <p:nvPr/>
        </p:nvSpPr>
        <p:spPr>
          <a:xfrm>
            <a:off x="5579745" y="3562985"/>
            <a:ext cx="3602990" cy="7772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a:t>
            </a:r>
          </a:p>
        </p:txBody>
      </p:sp>
      <p:sp>
        <p:nvSpPr>
          <p:cNvPr id="8" name="文本框 7"/>
          <p:cNvSpPr txBox="1"/>
          <p:nvPr/>
        </p:nvSpPr>
        <p:spPr>
          <a:xfrm>
            <a:off x="8668385" y="1342390"/>
            <a:ext cx="3303905" cy="10058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0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text.Click here to enter your text.Click here to enter your text.Click here to enter your text.Click here to enter your text.Click here to enter your text.</a:t>
            </a:r>
          </a:p>
        </p:txBody>
      </p:sp>
      <p:sp>
        <p:nvSpPr>
          <p:cNvPr id="13" name="文本框 12"/>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14"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5" name="矩形 14"/>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0000">
              <a:srgbClr val="8ED2FF"/>
            </a:gs>
            <a:gs pos="2000">
              <a:schemeClr val="accent1">
                <a:lumMod val="5000"/>
                <a:lumOff val="95000"/>
              </a:schemeClr>
            </a:gs>
          </a:gsLst>
          <a:lin ang="16200000" scaled="0"/>
        </a:gradFill>
        <a:effectLst/>
      </p:bgPr>
    </p:bg>
    <p:spTree>
      <p:nvGrpSpPr>
        <p:cNvPr id="1" name=""/>
        <p:cNvGrpSpPr/>
        <p:nvPr/>
      </p:nvGrpSpPr>
      <p:grpSpPr>
        <a:xfrm>
          <a:off x="0" y="0"/>
          <a:ext cx="0" cy="0"/>
          <a:chOff x="0" y="0"/>
          <a:chExt cx="0" cy="0"/>
        </a:xfrm>
      </p:grpSpPr>
      <p:pic>
        <p:nvPicPr>
          <p:cNvPr id="4" name="图片 3" descr="1"/>
          <p:cNvPicPr>
            <a:picLocks noChangeAspect="1"/>
          </p:cNvPicPr>
          <p:nvPr/>
        </p:nvPicPr>
        <p:blipFill>
          <a:blip r:embed="rId2" cstate="print"/>
          <a:stretch>
            <a:fillRect/>
          </a:stretch>
        </p:blipFill>
        <p:spPr>
          <a:xfrm>
            <a:off x="6744335" y="-18415"/>
            <a:ext cx="5462270" cy="5705475"/>
          </a:xfrm>
          <a:prstGeom prst="rect">
            <a:avLst/>
          </a:prstGeom>
        </p:spPr>
      </p:pic>
      <p:pic>
        <p:nvPicPr>
          <p:cNvPr id="7" name="图片 6" descr="2"/>
          <p:cNvPicPr>
            <a:picLocks noChangeAspect="1"/>
          </p:cNvPicPr>
          <p:nvPr/>
        </p:nvPicPr>
        <p:blipFill>
          <a:blip r:embed="rId3" cstate="print"/>
          <a:srcRect l="30628" t="10117" r="6633" b="16294"/>
          <a:stretch>
            <a:fillRect/>
          </a:stretch>
        </p:blipFill>
        <p:spPr>
          <a:xfrm>
            <a:off x="8500110" y="823595"/>
            <a:ext cx="2927985" cy="4578985"/>
          </a:xfrm>
          <a:prstGeom prst="rect">
            <a:avLst/>
          </a:prstGeom>
        </p:spPr>
      </p:pic>
      <p:sp>
        <p:nvSpPr>
          <p:cNvPr id="3" name="文本框 2"/>
          <p:cNvSpPr txBox="1"/>
          <p:nvPr/>
        </p:nvSpPr>
        <p:spPr>
          <a:xfrm>
            <a:off x="788035" y="2476500"/>
            <a:ext cx="5375910" cy="754380"/>
          </a:xfrm>
          <a:prstGeom prst="rect">
            <a:avLst/>
          </a:prstGeom>
          <a:noFill/>
        </p:spPr>
        <p:txBody>
          <a:bodyPr wrap="none" rtlCol="0" anchor="t">
            <a:spAutoFit/>
          </a:bodyPr>
          <a:lstStyle/>
          <a:p>
            <a:pPr algn="ctr"/>
            <a:r>
              <a:rPr lang="zh-CN" altLang="en-US" sz="4000">
                <a:solidFill>
                  <a:schemeClr val="bg1"/>
                </a:solidFill>
                <a:latin typeface="造字工房尚雅体演示版常规体" charset="-122"/>
                <a:ea typeface="造字工房尚雅体演示版常规体" charset="-122"/>
                <a:sym typeface="+mn-ea"/>
              </a:rPr>
              <a:t>第二节</a:t>
            </a:r>
            <a:r>
              <a:rPr lang="en-US" altLang="zh-CN" sz="4000">
                <a:solidFill>
                  <a:schemeClr val="bg1"/>
                </a:solidFill>
                <a:latin typeface="造字工房尚雅体演示版常规体" charset="-122"/>
                <a:ea typeface="造字工房尚雅体演示版常规体" charset="-122"/>
                <a:sym typeface="+mn-ea"/>
              </a:rPr>
              <a:t>:</a:t>
            </a:r>
            <a:r>
              <a:rPr lang="zh-CN" altLang="en-US" sz="4000">
                <a:solidFill>
                  <a:schemeClr val="bg1"/>
                </a:solidFill>
                <a:latin typeface="造字工房尚雅体演示版常规体" charset="-122"/>
                <a:ea typeface="造字工房尚雅体演示版常规体" charset="-122"/>
                <a:sym typeface="+mn-ea"/>
              </a:rPr>
              <a:t>研究方法与思路</a:t>
            </a:r>
          </a:p>
        </p:txBody>
      </p:sp>
      <p:sp>
        <p:nvSpPr>
          <p:cNvPr id="2" name="文本框 1"/>
          <p:cNvSpPr txBox="1"/>
          <p:nvPr/>
        </p:nvSpPr>
        <p:spPr>
          <a:xfrm>
            <a:off x="776605" y="3288665"/>
            <a:ext cx="5471795" cy="420370"/>
          </a:xfrm>
          <a:prstGeom prst="rect">
            <a:avLst/>
          </a:prstGeom>
          <a:noFill/>
        </p:spPr>
        <p:txBody>
          <a:bodyPr wrap="square" rtlCol="0" anchor="t">
            <a:spAutoFit/>
          </a:bodyPr>
          <a:lstStyle/>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单击此处输入您的详细内容，单击此处输入您的详细内容，单击此处输入您的详细内容，单击此处输入您的详细内容</a:t>
            </a:r>
          </a:p>
        </p:txBody>
      </p:sp>
      <p:grpSp>
        <p:nvGrpSpPr>
          <p:cNvPr id="11" name="组合 10"/>
          <p:cNvGrpSpPr/>
          <p:nvPr/>
        </p:nvGrpSpPr>
        <p:grpSpPr>
          <a:xfrm>
            <a:off x="745490" y="2360295"/>
            <a:ext cx="342900" cy="361950"/>
            <a:chOff x="898" y="3621"/>
            <a:chExt cx="540" cy="1032"/>
          </a:xfrm>
        </p:grpSpPr>
        <p:cxnSp>
          <p:nvCxnSpPr>
            <p:cNvPr id="8" name="直接连接符 7"/>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flipV="1">
            <a:off x="5889625" y="2799715"/>
            <a:ext cx="342900" cy="361950"/>
            <a:chOff x="898" y="3621"/>
            <a:chExt cx="540" cy="1032"/>
          </a:xfrm>
        </p:grpSpPr>
        <p:cxnSp>
          <p:nvCxnSpPr>
            <p:cNvPr id="13" name="直接连接符 12"/>
            <p:cNvCxnSpPr/>
            <p:nvPr/>
          </p:nvCxnSpPr>
          <p:spPr>
            <a:xfrm>
              <a:off x="898" y="3621"/>
              <a:ext cx="0" cy="10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98" y="3638"/>
              <a:ext cx="540" cy="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1601470" y="1929765"/>
            <a:ext cx="3808730" cy="1555750"/>
          </a:xfrm>
          <a:prstGeom prst="roundRect">
            <a:avLst/>
          </a:prstGeom>
          <a:noFill/>
          <a:ln w="3175">
            <a:solidFill>
              <a:srgbClr val="8ED2FF"/>
            </a:solidFill>
          </a:ln>
          <a:extLst>
            <a:ext uri="{909E8E84-426E-40DD-AFC4-6F175D3DCCD1}">
              <a14:hiddenFill xmlns:a14="http://schemas.microsoft.com/office/drawing/2010/main" xmlns="">
                <a:solidFill>
                  <a:srgbClr val="E3898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601470" y="3988435"/>
            <a:ext cx="3808730" cy="1555750"/>
          </a:xfrm>
          <a:prstGeom prst="roundRect">
            <a:avLst/>
          </a:prstGeom>
          <a:noFill/>
          <a:ln w="3175">
            <a:solidFill>
              <a:srgbClr val="0091D4"/>
            </a:solidFill>
          </a:ln>
          <a:extLst>
            <a:ext uri="{909E8E84-426E-40DD-AFC4-6F175D3DCCD1}">
              <a14:hiddenFill xmlns:a14="http://schemas.microsoft.com/office/drawing/2010/main" xmlns="">
                <a:solidFill>
                  <a:srgbClr val="EFCA9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6809105" y="1929765"/>
            <a:ext cx="3808730" cy="1555750"/>
          </a:xfrm>
          <a:prstGeom prst="roundRect">
            <a:avLst/>
          </a:prstGeom>
          <a:noFill/>
          <a:ln w="3175">
            <a:solidFill>
              <a:srgbClr val="0091D4"/>
            </a:solidFill>
          </a:ln>
          <a:extLst>
            <a:ext uri="{909E8E84-426E-40DD-AFC4-6F175D3DCCD1}">
              <a14:hiddenFill xmlns:a14="http://schemas.microsoft.com/office/drawing/2010/main" xmlns="">
                <a:solidFill>
                  <a:srgbClr val="80768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6809105" y="3988435"/>
            <a:ext cx="3808730" cy="1555750"/>
          </a:xfrm>
          <a:prstGeom prst="roundRect">
            <a:avLst/>
          </a:prstGeom>
          <a:noFill/>
          <a:ln w="3175">
            <a:solidFill>
              <a:srgbClr val="8ED2FF"/>
            </a:solidFill>
          </a:ln>
          <a:extLst>
            <a:ext uri="{909E8E84-426E-40DD-AFC4-6F175D3DCCD1}">
              <a14:hiddenFill xmlns:a14="http://schemas.microsoft.com/office/drawing/2010/main" xmlns="">
                <a:solidFill>
                  <a:srgbClr val="9CA68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644390" y="2019300"/>
            <a:ext cx="1376680" cy="1376680"/>
          </a:xfrm>
          <a:prstGeom prst="ellipse">
            <a:avLst/>
          </a:prstGeom>
          <a:solidFill>
            <a:srgbClr val="8ED2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092190" y="2019300"/>
            <a:ext cx="1376680" cy="1376680"/>
          </a:xfrm>
          <a:prstGeom prst="ellipse">
            <a:avLst/>
          </a:prstGeom>
          <a:solidFill>
            <a:srgbClr val="0091D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644390" y="4077970"/>
            <a:ext cx="1376680" cy="1376680"/>
          </a:xfrm>
          <a:prstGeom prst="ellipse">
            <a:avLst/>
          </a:prstGeom>
          <a:solidFill>
            <a:srgbClr val="0091D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6092190" y="4077970"/>
            <a:ext cx="1376680" cy="1376680"/>
          </a:xfrm>
          <a:prstGeom prst="ellipse">
            <a:avLst/>
          </a:prstGeom>
          <a:solidFill>
            <a:srgbClr val="8ED2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16"/>
          <p:cNvGrpSpPr>
            <a:grpSpLocks noChangeAspect="1"/>
          </p:cNvGrpSpPr>
          <p:nvPr/>
        </p:nvGrpSpPr>
        <p:grpSpPr>
          <a:xfrm>
            <a:off x="5152359" y="2408207"/>
            <a:ext cx="475959" cy="576000"/>
            <a:chOff x="427038" y="3595610"/>
            <a:chExt cx="391838" cy="474198"/>
          </a:xfrm>
          <a:solidFill>
            <a:schemeClr val="bg1"/>
          </a:solidFill>
        </p:grpSpPr>
        <p:sp>
          <p:nvSpPr>
            <p:cNvPr id="18" name="Freeform 89"/>
            <p:cNvSpPr/>
            <p:nvPr/>
          </p:nvSpPr>
          <p:spPr bwMode="auto">
            <a:xfrm>
              <a:off x="486937" y="3655509"/>
              <a:ext cx="272041" cy="257066"/>
            </a:xfrm>
            <a:custGeom>
              <a:avLst/>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2800">
                <a:solidFill>
                  <a:schemeClr val="bg1"/>
                </a:solidFill>
              </a:endParaRPr>
            </a:p>
          </p:txBody>
        </p:sp>
        <p:sp>
          <p:nvSpPr>
            <p:cNvPr id="17" name="Freeform 90"/>
            <p:cNvSpPr/>
            <p:nvPr/>
          </p:nvSpPr>
          <p:spPr bwMode="auto">
            <a:xfrm>
              <a:off x="427038" y="3595610"/>
              <a:ext cx="391838" cy="381855"/>
            </a:xfrm>
            <a:custGeom>
              <a:avLst/>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2800">
                <a:solidFill>
                  <a:schemeClr val="bg1"/>
                </a:solidFill>
              </a:endParaRPr>
            </a:p>
          </p:txBody>
        </p:sp>
        <p:sp>
          <p:nvSpPr>
            <p:cNvPr id="20" name="Freeform 91"/>
            <p:cNvSpPr/>
            <p:nvPr/>
          </p:nvSpPr>
          <p:spPr bwMode="auto">
            <a:xfrm>
              <a:off x="566802" y="3750348"/>
              <a:ext cx="119797" cy="319460"/>
            </a:xfrm>
            <a:custGeom>
              <a:avLst/>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2800">
                <a:solidFill>
                  <a:schemeClr val="bg1"/>
                </a:solidFill>
              </a:endParaRPr>
            </a:p>
          </p:txBody>
        </p:sp>
      </p:grpSp>
      <p:grpSp>
        <p:nvGrpSpPr>
          <p:cNvPr id="31" name="Group 30"/>
          <p:cNvGrpSpPr>
            <a:grpSpLocks noChangeAspect="1"/>
          </p:cNvGrpSpPr>
          <p:nvPr/>
        </p:nvGrpSpPr>
        <p:grpSpPr>
          <a:xfrm>
            <a:off x="6573519" y="2385644"/>
            <a:ext cx="410441" cy="612000"/>
            <a:chOff x="4669866" y="3800264"/>
            <a:chExt cx="279527" cy="416797"/>
          </a:xfrm>
          <a:solidFill>
            <a:schemeClr val="bg1"/>
          </a:solidFill>
        </p:grpSpPr>
        <p:sp>
          <p:nvSpPr>
            <p:cNvPr id="3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2800">
                <a:solidFill>
                  <a:schemeClr val="bg1"/>
                </a:solidFill>
              </a:endParaRPr>
            </a:p>
          </p:txBody>
        </p:sp>
        <p:sp>
          <p:nvSpPr>
            <p:cNvPr id="3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en-US" sz="2800">
                <a:solidFill>
                  <a:schemeClr val="bg1"/>
                </a:solidFill>
              </a:endParaRPr>
            </a:p>
          </p:txBody>
        </p:sp>
        <p:sp>
          <p:nvSpPr>
            <p:cNvPr id="34"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2800">
                <a:solidFill>
                  <a:schemeClr val="bg1"/>
                </a:solidFill>
              </a:endParaRPr>
            </a:p>
          </p:txBody>
        </p:sp>
        <p:sp>
          <p:nvSpPr>
            <p:cNvPr id="3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2800">
                <a:solidFill>
                  <a:schemeClr val="bg1"/>
                </a:solidFill>
              </a:endParaRPr>
            </a:p>
          </p:txBody>
        </p:sp>
      </p:grpSp>
      <p:grpSp>
        <p:nvGrpSpPr>
          <p:cNvPr id="27" name="Group 26"/>
          <p:cNvGrpSpPr>
            <a:grpSpLocks noChangeAspect="1"/>
          </p:cNvGrpSpPr>
          <p:nvPr/>
        </p:nvGrpSpPr>
        <p:grpSpPr>
          <a:xfrm>
            <a:off x="5072175" y="4477774"/>
            <a:ext cx="556476" cy="576000"/>
            <a:chOff x="1163293" y="4009909"/>
            <a:chExt cx="426779" cy="441753"/>
          </a:xfrm>
          <a:solidFill>
            <a:schemeClr val="bg1"/>
          </a:solidFill>
        </p:grpSpPr>
        <p:sp>
          <p:nvSpPr>
            <p:cNvPr id="28"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2800">
                <a:solidFill>
                  <a:schemeClr val="bg1"/>
                </a:solidFill>
              </a:endParaRPr>
            </a:p>
          </p:txBody>
        </p:sp>
        <p:sp>
          <p:nvSpPr>
            <p:cNvPr id="29"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2800">
                <a:solidFill>
                  <a:schemeClr val="bg1"/>
                </a:solidFill>
              </a:endParaRPr>
            </a:p>
          </p:txBody>
        </p:sp>
        <p:sp>
          <p:nvSpPr>
            <p:cNvPr id="30"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2800">
                <a:solidFill>
                  <a:schemeClr val="bg1"/>
                </a:solidFill>
              </a:endParaRPr>
            </a:p>
          </p:txBody>
        </p:sp>
      </p:grpSp>
      <p:grpSp>
        <p:nvGrpSpPr>
          <p:cNvPr id="19" name="Group 10"/>
          <p:cNvGrpSpPr>
            <a:grpSpLocks noChangeAspect="1"/>
          </p:cNvGrpSpPr>
          <p:nvPr/>
        </p:nvGrpSpPr>
        <p:grpSpPr>
          <a:xfrm>
            <a:off x="6432783" y="4480198"/>
            <a:ext cx="654261" cy="576000"/>
            <a:chOff x="6040049" y="4182118"/>
            <a:chExt cx="521619" cy="459224"/>
          </a:xfrm>
          <a:solidFill>
            <a:schemeClr val="bg1"/>
          </a:solidFill>
        </p:grpSpPr>
        <p:sp>
          <p:nvSpPr>
            <p:cNvPr id="21"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2800">
                <a:solidFill>
                  <a:schemeClr val="bg1"/>
                </a:solidFill>
              </a:endParaRPr>
            </a:p>
          </p:txBody>
        </p:sp>
        <p:sp>
          <p:nvSpPr>
            <p:cNvPr id="22"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2800">
                <a:solidFill>
                  <a:schemeClr val="bg1"/>
                </a:solidFill>
              </a:endParaRPr>
            </a:p>
          </p:txBody>
        </p:sp>
        <p:sp>
          <p:nvSpPr>
            <p:cNvPr id="23"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2800">
                <a:solidFill>
                  <a:schemeClr val="bg1"/>
                </a:solidFill>
              </a:endParaRPr>
            </a:p>
          </p:txBody>
        </p:sp>
        <p:sp>
          <p:nvSpPr>
            <p:cNvPr id="24"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2800">
                <a:solidFill>
                  <a:schemeClr val="bg1"/>
                </a:solidFill>
              </a:endParaRPr>
            </a:p>
          </p:txBody>
        </p:sp>
        <p:sp>
          <p:nvSpPr>
            <p:cNvPr id="25"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sz="2800">
                <a:solidFill>
                  <a:schemeClr val="bg1"/>
                </a:solidFill>
              </a:endParaRPr>
            </a:p>
          </p:txBody>
        </p:sp>
      </p:grpSp>
      <p:sp>
        <p:nvSpPr>
          <p:cNvPr id="70" name="文本框 69"/>
          <p:cNvSpPr txBox="1"/>
          <p:nvPr/>
        </p:nvSpPr>
        <p:spPr>
          <a:xfrm>
            <a:off x="2555240" y="2140123"/>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26" name="文本框 25"/>
          <p:cNvSpPr txBox="1"/>
          <p:nvPr/>
        </p:nvSpPr>
        <p:spPr>
          <a:xfrm>
            <a:off x="2004695" y="2388870"/>
            <a:ext cx="2543175"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6" name="文本框 35"/>
          <p:cNvSpPr txBox="1"/>
          <p:nvPr/>
        </p:nvSpPr>
        <p:spPr>
          <a:xfrm>
            <a:off x="2555240" y="4167678"/>
            <a:ext cx="1992630" cy="337820"/>
          </a:xfrm>
          <a:prstGeom prst="rect">
            <a:avLst/>
          </a:prstGeom>
          <a:noFill/>
        </p:spPr>
        <p:txBody>
          <a:bodyPr wrap="none" rtlCol="0">
            <a:spAutoFit/>
          </a:bodyPr>
          <a:lstStyle/>
          <a:p>
            <a:pPr algn="r"/>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37" name="文本框 36"/>
          <p:cNvSpPr txBox="1"/>
          <p:nvPr/>
        </p:nvSpPr>
        <p:spPr>
          <a:xfrm>
            <a:off x="2004695" y="4444365"/>
            <a:ext cx="2543175" cy="71558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smtClean="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亮亮图文旗舰店</a:t>
            </a:r>
            <a:r>
              <a:rPr lang="en-US" altLang="zh-CN" sz="900" dirty="0" smtClean="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https://liangliangtuwen.tmall.com</a:t>
            </a:r>
          </a:p>
          <a:p>
            <a:pPr indent="0" algn="r" fontAlgn="auto">
              <a:lnSpc>
                <a:spcPct val="150000"/>
              </a:lnSpc>
            </a:pPr>
            <a:r>
              <a:rPr lang="en-US" altLang="zh-CN" sz="900" dirty="0" smtClean="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8" name="文本框 37"/>
          <p:cNvSpPr txBox="1"/>
          <p:nvPr/>
        </p:nvSpPr>
        <p:spPr>
          <a:xfrm>
            <a:off x="7547610" y="2114723"/>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39" name="文本框 38"/>
          <p:cNvSpPr txBox="1"/>
          <p:nvPr/>
        </p:nvSpPr>
        <p:spPr>
          <a:xfrm>
            <a:off x="7547610" y="2363470"/>
            <a:ext cx="2543175"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0" name="文本框 39"/>
          <p:cNvSpPr txBox="1"/>
          <p:nvPr/>
        </p:nvSpPr>
        <p:spPr>
          <a:xfrm>
            <a:off x="7547610" y="4167678"/>
            <a:ext cx="1992630" cy="337820"/>
          </a:xfrm>
          <a:prstGeom prst="rect">
            <a:avLst/>
          </a:prstGeom>
          <a:noFill/>
        </p:spPr>
        <p:txBody>
          <a:bodyPr wrap="none" rtlCol="0">
            <a:spAutoFit/>
          </a:bodyPr>
          <a:lstStyle/>
          <a:p>
            <a:pPr algn="l"/>
            <a:r>
              <a:rPr lang="en-US" altLang="zh-CN" sz="1600" noProof="0" dirty="0">
                <a:ln>
                  <a:noFill/>
                </a:ln>
                <a:solidFill>
                  <a:schemeClr val="tx1">
                    <a:lumMod val="65000"/>
                    <a:lumOff val="35000"/>
                  </a:schemeClr>
                </a:solidFill>
                <a:uLnTx/>
                <a:uFillTx/>
                <a:ea typeface="方正舒体" panose="02010601030101010101" pitchFamily="2" charset="-122"/>
                <a:sym typeface="+mn-ea"/>
              </a:rPr>
              <a:t>ADD YOUR TEXT HERE</a:t>
            </a:r>
            <a:endParaRPr lang="en-US" altLang="zh-CN" sz="1600" noProof="0" dirty="0">
              <a:ln>
                <a:noFill/>
              </a:ln>
              <a:solidFill>
                <a:schemeClr val="tx1">
                  <a:lumMod val="65000"/>
                  <a:lumOff val="35000"/>
                </a:schemeClr>
              </a:solidFill>
              <a:uLnTx/>
              <a:uFillTx/>
              <a:latin typeface="微软雅黑" panose="020B0503020204020204" charset="-122"/>
              <a:ea typeface="方正舒体" panose="02010601030101010101" pitchFamily="2" charset="-122"/>
              <a:sym typeface="+mn-ea"/>
            </a:endParaRPr>
          </a:p>
        </p:txBody>
      </p:sp>
      <p:sp>
        <p:nvSpPr>
          <p:cNvPr id="41" name="文本框 40"/>
          <p:cNvSpPr txBox="1"/>
          <p:nvPr/>
        </p:nvSpPr>
        <p:spPr>
          <a:xfrm>
            <a:off x="7547610" y="4443095"/>
            <a:ext cx="2543175" cy="9144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2" name="文本框 41"/>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43"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4" name="矩形 43"/>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4" name="AutoShape 3"/>
          <p:cNvSpPr/>
          <p:nvPr/>
        </p:nvSpPr>
        <p:spPr>
          <a:xfrm rot="18454821">
            <a:off x="3304540" y="2366645"/>
            <a:ext cx="2207260" cy="2207260"/>
          </a:xfrm>
          <a:custGeom>
            <a:avLst/>
            <a:gdLst/>
            <a:ahLst/>
            <a:cxnLst>
              <a:cxn ang="0">
                <a:pos x="761335650" y="130764699"/>
              </a:cxn>
              <a:cxn ang="0">
                <a:pos x="761426345" y="761426345"/>
              </a:cxn>
              <a:cxn ang="0">
                <a:pos x="130764699" y="761335650"/>
              </a:cxn>
              <a:cxn ang="0">
                <a:pos x="130674004" y="130674004"/>
              </a:cxn>
              <a:cxn ang="0">
                <a:pos x="761335650" y="130764699"/>
              </a:cxn>
            </a:cxnLst>
            <a:rect l="0" t="0" r="0" b="0"/>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0091D4"/>
          </a:solidFill>
          <a:ln w="25400" cap="flat" cmpd="sng">
            <a:solidFill>
              <a:schemeClr val="tx1">
                <a:alpha val="0"/>
              </a:schemeClr>
            </a:solidFill>
            <a:prstDash val="solid"/>
            <a:miter lim="800000"/>
            <a:headEnd type="none" w="med" len="med"/>
            <a:tailEnd type="none" w="med" len="med"/>
          </a:ln>
        </p:spPr>
        <p:txBody>
          <a:bodyPr/>
          <a:lstStyle/>
          <a:p>
            <a:endParaRPr lang="zh-CN" altLang="en-US" sz="1200"/>
          </a:p>
        </p:txBody>
      </p:sp>
      <p:sp>
        <p:nvSpPr>
          <p:cNvPr id="209925" name="Rectangle 4"/>
          <p:cNvSpPr/>
          <p:nvPr/>
        </p:nvSpPr>
        <p:spPr>
          <a:xfrm>
            <a:off x="3399155" y="3340735"/>
            <a:ext cx="2012315" cy="247650"/>
          </a:xfrm>
          <a:prstGeom prst="rect">
            <a:avLst/>
          </a:prstGeom>
          <a:noFill/>
          <a:ln w="12700">
            <a:noFill/>
          </a:ln>
        </p:spPr>
        <p:txBody>
          <a:bodyPr lIns="0" tIns="0" rIns="0" bIns="0" anchor="ctr"/>
          <a:lstStyle/>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p>
        </p:txBody>
      </p:sp>
      <p:sp>
        <p:nvSpPr>
          <p:cNvPr id="209926" name="AutoShape 5"/>
          <p:cNvSpPr/>
          <p:nvPr/>
        </p:nvSpPr>
        <p:spPr>
          <a:xfrm rot="18454821">
            <a:off x="1529715" y="2376805"/>
            <a:ext cx="2207895" cy="2207895"/>
          </a:xfrm>
          <a:custGeom>
            <a:avLst/>
            <a:gdLst/>
            <a:ahLst/>
            <a:cxnLst>
              <a:cxn ang="0">
                <a:pos x="761912640" y="130863645"/>
              </a:cxn>
              <a:cxn ang="0">
                <a:pos x="762003369" y="762003369"/>
              </a:cxn>
              <a:cxn ang="0">
                <a:pos x="130863645" y="761912640"/>
              </a:cxn>
              <a:cxn ang="0">
                <a:pos x="130772916" y="130772916"/>
              </a:cxn>
              <a:cxn ang="0">
                <a:pos x="761912640" y="130863645"/>
              </a:cxn>
            </a:cxnLst>
            <a:rect l="0" t="0" r="0" b="0"/>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8ED2FF"/>
          </a:solidFill>
          <a:ln w="25400" cap="flat" cmpd="sng">
            <a:solidFill>
              <a:schemeClr val="tx1">
                <a:alpha val="0"/>
              </a:schemeClr>
            </a:solidFill>
            <a:prstDash val="solid"/>
            <a:miter lim="800000"/>
            <a:headEnd type="none" w="med" len="med"/>
            <a:tailEnd type="none" w="med" len="med"/>
          </a:ln>
        </p:spPr>
        <p:txBody>
          <a:bodyPr/>
          <a:lstStyle/>
          <a:p>
            <a:endParaRPr lang="zh-CN" altLang="en-US" sz="1200"/>
          </a:p>
        </p:txBody>
      </p:sp>
      <p:sp>
        <p:nvSpPr>
          <p:cNvPr id="209927" name="AutoShape 6"/>
          <p:cNvSpPr/>
          <p:nvPr/>
        </p:nvSpPr>
        <p:spPr>
          <a:xfrm rot="18454821">
            <a:off x="1529080" y="3954145"/>
            <a:ext cx="2207895" cy="2207260"/>
          </a:xfrm>
          <a:custGeom>
            <a:avLst/>
            <a:gdLst/>
            <a:ahLst/>
            <a:cxnLst>
              <a:cxn ang="0">
                <a:pos x="761912640" y="130764699"/>
              </a:cxn>
              <a:cxn ang="0">
                <a:pos x="762003369" y="761426345"/>
              </a:cxn>
              <a:cxn ang="0">
                <a:pos x="130863645" y="761335650"/>
              </a:cxn>
              <a:cxn ang="0">
                <a:pos x="130772916" y="130674004"/>
              </a:cxn>
              <a:cxn ang="0">
                <a:pos x="761912640" y="130764699"/>
              </a:cxn>
            </a:cxnLst>
            <a:rect l="0" t="0" r="0" b="0"/>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0091D4"/>
          </a:solidFill>
          <a:ln w="25400" cap="flat" cmpd="sng">
            <a:solidFill>
              <a:schemeClr val="tx1">
                <a:alpha val="0"/>
              </a:schemeClr>
            </a:solidFill>
            <a:prstDash val="solid"/>
            <a:miter lim="800000"/>
            <a:headEnd type="none" w="med" len="med"/>
            <a:tailEnd type="none" w="med" len="med"/>
          </a:ln>
        </p:spPr>
        <p:txBody>
          <a:bodyPr/>
          <a:lstStyle/>
          <a:p>
            <a:endParaRPr lang="zh-CN" altLang="en-US" sz="1200"/>
          </a:p>
        </p:txBody>
      </p:sp>
      <p:sp>
        <p:nvSpPr>
          <p:cNvPr id="209928" name="AutoShape 7"/>
          <p:cNvSpPr/>
          <p:nvPr/>
        </p:nvSpPr>
        <p:spPr>
          <a:xfrm rot="18454821">
            <a:off x="3304540" y="3954780"/>
            <a:ext cx="2207260" cy="2207260"/>
          </a:xfrm>
          <a:custGeom>
            <a:avLst/>
            <a:gdLst/>
            <a:ahLst/>
            <a:cxnLst>
              <a:cxn ang="0">
                <a:pos x="761335256" y="130764699"/>
              </a:cxn>
              <a:cxn ang="0">
                <a:pos x="761425950" y="761426345"/>
              </a:cxn>
              <a:cxn ang="0">
                <a:pos x="130764454" y="761335650"/>
              </a:cxn>
              <a:cxn ang="0">
                <a:pos x="130673973" y="130674004"/>
              </a:cxn>
              <a:cxn ang="0">
                <a:pos x="761335256" y="130764699"/>
              </a:cxn>
            </a:cxnLst>
            <a:rect l="0" t="0" r="0" b="0"/>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8ED2FF"/>
          </a:solidFill>
          <a:ln w="25400" cap="flat" cmpd="sng">
            <a:solidFill>
              <a:schemeClr val="tx1">
                <a:alpha val="0"/>
              </a:schemeClr>
            </a:solidFill>
            <a:prstDash val="solid"/>
            <a:miter lim="800000"/>
            <a:headEnd type="none" w="med" len="med"/>
            <a:tailEnd type="none" w="med" len="med"/>
          </a:ln>
        </p:spPr>
        <p:txBody>
          <a:bodyPr/>
          <a:lstStyle/>
          <a:p>
            <a:endParaRPr lang="zh-CN" altLang="en-US" sz="1200"/>
          </a:p>
        </p:txBody>
      </p:sp>
      <p:sp>
        <p:nvSpPr>
          <p:cNvPr id="209929" name="Rectangle 8"/>
          <p:cNvSpPr/>
          <p:nvPr/>
        </p:nvSpPr>
        <p:spPr>
          <a:xfrm>
            <a:off x="1614805" y="3321050"/>
            <a:ext cx="2012315" cy="247650"/>
          </a:xfrm>
          <a:prstGeom prst="rect">
            <a:avLst/>
          </a:prstGeom>
          <a:noFill/>
          <a:ln w="12700">
            <a:noFill/>
          </a:ln>
        </p:spPr>
        <p:txBody>
          <a:bodyPr lIns="0" tIns="0" rIns="0" bIns="0" anchor="ctr"/>
          <a:lstStyle/>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p>
        </p:txBody>
      </p:sp>
      <p:sp>
        <p:nvSpPr>
          <p:cNvPr id="209930" name="Rectangle 9"/>
          <p:cNvSpPr/>
          <p:nvPr/>
        </p:nvSpPr>
        <p:spPr>
          <a:xfrm>
            <a:off x="1624330" y="4929505"/>
            <a:ext cx="2012315" cy="247650"/>
          </a:xfrm>
          <a:prstGeom prst="rect">
            <a:avLst/>
          </a:prstGeom>
          <a:noFill/>
          <a:ln w="12700">
            <a:noFill/>
          </a:ln>
        </p:spPr>
        <p:txBody>
          <a:bodyPr lIns="0" tIns="0" rIns="0" bIns="0" anchor="ctr"/>
          <a:lstStyle/>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p>
        </p:txBody>
      </p:sp>
      <p:sp>
        <p:nvSpPr>
          <p:cNvPr id="209931" name="Rectangle 10"/>
          <p:cNvSpPr/>
          <p:nvPr/>
        </p:nvSpPr>
        <p:spPr>
          <a:xfrm>
            <a:off x="3399155" y="4929505"/>
            <a:ext cx="2012315" cy="247650"/>
          </a:xfrm>
          <a:prstGeom prst="rect">
            <a:avLst/>
          </a:prstGeom>
          <a:noFill/>
          <a:ln w="12700">
            <a:noFill/>
          </a:ln>
        </p:spPr>
        <p:txBody>
          <a:bodyPr lIns="0" tIns="0" rIns="0" bIns="0" anchor="ctr"/>
          <a:lstStyle/>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pitchFamily="2" charset="-122"/>
                <a:cs typeface="Oswald Light"/>
                <a:sym typeface="+mn-ea"/>
              </a:rPr>
              <a:t>KEYWORD</a:t>
            </a:r>
          </a:p>
        </p:txBody>
      </p:sp>
      <p:sp>
        <p:nvSpPr>
          <p:cNvPr id="209932" name="AutoShape 11"/>
          <p:cNvSpPr/>
          <p:nvPr/>
        </p:nvSpPr>
        <p:spPr>
          <a:xfrm rot="18454821">
            <a:off x="2979420" y="3743325"/>
            <a:ext cx="1042035" cy="1042035"/>
          </a:xfrm>
          <a:custGeom>
            <a:avLst/>
            <a:gdLst/>
            <a:ahLst/>
            <a:cxnLst>
              <a:cxn ang="0">
                <a:pos x="169720134" y="29150588"/>
              </a:cxn>
              <a:cxn ang="0">
                <a:pos x="169740338" y="169740338"/>
              </a:cxn>
              <a:cxn ang="0">
                <a:pos x="29150588" y="169720134"/>
              </a:cxn>
              <a:cxn ang="0">
                <a:pos x="29130384" y="29130384"/>
              </a:cxn>
              <a:cxn ang="0">
                <a:pos x="169720134" y="29150588"/>
              </a:cxn>
            </a:cxnLst>
            <a:rect l="0" t="0" r="0" b="0"/>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006088"/>
          </a:solidFill>
          <a:ln w="25400" cap="flat" cmpd="sng">
            <a:solidFill>
              <a:schemeClr val="tx1">
                <a:alpha val="0"/>
              </a:schemeClr>
            </a:solidFill>
            <a:prstDash val="solid"/>
            <a:miter lim="800000"/>
            <a:headEnd type="none" w="med" len="med"/>
            <a:tailEnd type="none" w="med" len="med"/>
          </a:ln>
        </p:spPr>
        <p:txBody>
          <a:bodyPr/>
          <a:lstStyle/>
          <a:p>
            <a:endParaRPr lang="zh-CN" altLang="en-US" sz="1200"/>
          </a:p>
        </p:txBody>
      </p:sp>
      <p:sp>
        <p:nvSpPr>
          <p:cNvPr id="209933" name="AutoShape 12"/>
          <p:cNvSpPr/>
          <p:nvPr/>
        </p:nvSpPr>
        <p:spPr>
          <a:xfrm>
            <a:off x="3301365" y="4043680"/>
            <a:ext cx="434340" cy="433070"/>
          </a:xfrm>
          <a:custGeom>
            <a:avLst/>
            <a:gdLst/>
            <a:ahLst/>
            <a:cxnLst>
              <a:cxn ang="0">
                <a:pos x="21837700" y="1223285"/>
              </a:cxn>
              <a:cxn ang="0">
                <a:pos x="30206710" y="9552790"/>
              </a:cxn>
              <a:cxn ang="0">
                <a:pos x="30206710" y="21757958"/>
              </a:cxn>
              <a:cxn ang="0">
                <a:pos x="21837700" y="30083123"/>
              </a:cxn>
              <a:cxn ang="0">
                <a:pos x="13443972" y="31142628"/>
              </a:cxn>
              <a:cxn ang="0">
                <a:pos x="12144668" y="29091765"/>
              </a:cxn>
              <a:cxn ang="0">
                <a:pos x="13061310" y="26488687"/>
              </a:cxn>
              <a:cxn ang="0">
                <a:pos x="13948847" y="23005874"/>
              </a:cxn>
              <a:cxn ang="0">
                <a:pos x="17765243" y="24966853"/>
              </a:cxn>
              <a:cxn ang="0">
                <a:pos x="23918309" y="21917398"/>
              </a:cxn>
              <a:cxn ang="0">
                <a:pos x="26271000" y="14251654"/>
              </a:cxn>
              <a:cxn ang="0">
                <a:pos x="23551668" y="8013557"/>
              </a:cxn>
              <a:cxn ang="0">
                <a:pos x="16305887" y="5280050"/>
              </a:cxn>
              <a:cxn ang="0">
                <a:pos x="7891790" y="8500556"/>
              </a:cxn>
              <a:cxn ang="0">
                <a:pos x="5070574" y="15057494"/>
              </a:cxn>
              <a:cxn ang="0">
                <a:pos x="8299169" y="21028906"/>
              </a:cxn>
              <a:cxn ang="0">
                <a:pos x="9240528" y="20018703"/>
              </a:cxn>
              <a:cxn ang="0">
                <a:pos x="9438419" y="18933119"/>
              </a:cxn>
              <a:cxn ang="0">
                <a:pos x="8142015" y="15470598"/>
              </a:cxn>
              <a:cxn ang="0">
                <a:pos x="10227011" y="10228200"/>
              </a:cxn>
              <a:cxn ang="0">
                <a:pos x="15878139" y="7968634"/>
              </a:cxn>
              <a:cxn ang="0">
                <a:pos x="20763943" y="9691938"/>
              </a:cxn>
              <a:cxn ang="0">
                <a:pos x="22457503" y="13944386"/>
              </a:cxn>
              <a:cxn ang="0">
                <a:pos x="21059293" y="19821611"/>
              </a:cxn>
              <a:cxn ang="0">
                <a:pos x="17456771" y="22289881"/>
              </a:cxn>
              <a:cxn ang="0">
                <a:pos x="15441655" y="21376757"/>
              </a:cxn>
              <a:cxn ang="0">
                <a:pos x="14957149" y="19233154"/>
              </a:cxn>
              <a:cxn ang="0">
                <a:pos x="16359708" y="13706711"/>
              </a:cxn>
              <a:cxn ang="0">
                <a:pos x="14229626" y="11374658"/>
              </a:cxn>
              <a:cxn ang="0">
                <a:pos x="11197474" y="15389432"/>
              </a:cxn>
              <a:cxn ang="0">
                <a:pos x="11386630" y="17063434"/>
              </a:cxn>
              <a:cxn ang="0">
                <a:pos x="10638777" y="22285540"/>
              </a:cxn>
              <a:cxn ang="0">
                <a:pos x="9684296" y="26419132"/>
              </a:cxn>
              <a:cxn ang="0">
                <a:pos x="9388946" y="29984596"/>
              </a:cxn>
              <a:cxn ang="0">
                <a:pos x="2632059" y="24332026"/>
              </a:cxn>
              <a:cxn ang="0">
                <a:pos x="0" y="15663350"/>
              </a:cxn>
              <a:cxn ang="0">
                <a:pos x="4597702" y="4584348"/>
              </a:cxn>
              <a:cxn ang="0">
                <a:pos x="15718086" y="0"/>
              </a:cxn>
            </a:cxnLst>
            <a:rect l="0" t="0" r="0" b="0"/>
            <a:pathLst>
              <a:path w="21600" h="2160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FFFFFF">
              <a:alpha val="100000"/>
            </a:srgbClr>
          </a:solidFill>
          <a:ln w="12700">
            <a:noFill/>
          </a:ln>
        </p:spPr>
        <p:txBody>
          <a:bodyPr/>
          <a:lstStyle/>
          <a:p>
            <a:endParaRPr lang="zh-CN" altLang="en-US" sz="1200"/>
          </a:p>
        </p:txBody>
      </p:sp>
      <p:sp>
        <p:nvSpPr>
          <p:cNvPr id="209942" name="AutoShape 21"/>
          <p:cNvSpPr/>
          <p:nvPr/>
        </p:nvSpPr>
        <p:spPr>
          <a:xfrm>
            <a:off x="6347460" y="5306695"/>
            <a:ext cx="247650" cy="247650"/>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91D4"/>
          </a:solidFill>
          <a:ln w="12700">
            <a:noFill/>
          </a:ln>
        </p:spPr>
        <p:txBody>
          <a:bodyPr/>
          <a:lstStyle/>
          <a:p>
            <a:endParaRPr lang="zh-CN" altLang="en-US" sz="1200"/>
          </a:p>
        </p:txBody>
      </p:sp>
      <p:sp>
        <p:nvSpPr>
          <p:cNvPr id="209943" name="AutoShape 22"/>
          <p:cNvSpPr/>
          <p:nvPr/>
        </p:nvSpPr>
        <p:spPr>
          <a:xfrm>
            <a:off x="6347460" y="4390390"/>
            <a:ext cx="247650" cy="247650"/>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8ED2FF"/>
          </a:solidFill>
          <a:ln w="12700">
            <a:noFill/>
          </a:ln>
        </p:spPr>
        <p:txBody>
          <a:bodyPr/>
          <a:lstStyle/>
          <a:p>
            <a:endParaRPr lang="zh-CN" altLang="en-US" sz="1200"/>
          </a:p>
        </p:txBody>
      </p:sp>
      <p:sp>
        <p:nvSpPr>
          <p:cNvPr id="209944" name="AutoShape 23"/>
          <p:cNvSpPr/>
          <p:nvPr/>
        </p:nvSpPr>
        <p:spPr>
          <a:xfrm>
            <a:off x="6347460" y="3486785"/>
            <a:ext cx="247650" cy="247650"/>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0091D4"/>
          </a:solidFill>
          <a:ln w="12700">
            <a:noFill/>
          </a:ln>
        </p:spPr>
        <p:txBody>
          <a:bodyPr/>
          <a:lstStyle/>
          <a:p>
            <a:endParaRPr lang="zh-CN" altLang="en-US" sz="1200"/>
          </a:p>
        </p:txBody>
      </p:sp>
      <p:sp>
        <p:nvSpPr>
          <p:cNvPr id="209945" name="AutoShape 24"/>
          <p:cNvSpPr/>
          <p:nvPr/>
        </p:nvSpPr>
        <p:spPr>
          <a:xfrm>
            <a:off x="6347460" y="2697480"/>
            <a:ext cx="247650" cy="247650"/>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8ED2FF"/>
          </a:solidFill>
          <a:ln w="12700">
            <a:noFill/>
          </a:ln>
        </p:spPr>
        <p:txBody>
          <a:bodyPr/>
          <a:lstStyle/>
          <a:p>
            <a:endParaRPr lang="zh-CN" altLang="en-US" sz="1200"/>
          </a:p>
        </p:txBody>
      </p:sp>
      <p:sp>
        <p:nvSpPr>
          <p:cNvPr id="47" name="Text Placeholder 14"/>
          <p:cNvSpPr txBox="1"/>
          <p:nvPr/>
        </p:nvSpPr>
        <p:spPr>
          <a:xfrm>
            <a:off x="1560195" y="1447165"/>
            <a:ext cx="9821545" cy="548640"/>
          </a:xfrm>
          <a:prstGeom prst="rect">
            <a:avLst/>
          </a:prstGeom>
          <a:noFill/>
          <a:ln w="9525">
            <a:noFill/>
          </a:ln>
        </p:spPr>
        <p:txBody>
          <a:bodyPr wrap="square" lIns="0" tIns="0" rIns="0" bIns="0" anchor="t">
            <a:spAutoFit/>
          </a:bodyPr>
          <a:lstStyle/>
          <a:p>
            <a:pPr lvl="0" algn="l"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 name="文本框 3"/>
          <p:cNvSpPr txBox="1"/>
          <p:nvPr/>
        </p:nvSpPr>
        <p:spPr>
          <a:xfrm>
            <a:off x="6680835" y="2566035"/>
            <a:ext cx="4222750" cy="548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nvSpPr>
        <p:spPr>
          <a:xfrm>
            <a:off x="6680835" y="3340735"/>
            <a:ext cx="4222750" cy="548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nvSpPr>
        <p:spPr>
          <a:xfrm>
            <a:off x="6680835" y="4239895"/>
            <a:ext cx="4222750" cy="548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6680835" y="5177155"/>
            <a:ext cx="4222750" cy="5486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10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7" name="文本框 6"/>
          <p:cNvSpPr txBox="1"/>
          <p:nvPr/>
        </p:nvSpPr>
        <p:spPr>
          <a:xfrm>
            <a:off x="177800" y="327660"/>
            <a:ext cx="2366010" cy="417830"/>
          </a:xfrm>
          <a:prstGeom prst="rect">
            <a:avLst/>
          </a:prstGeom>
          <a:noFill/>
        </p:spPr>
        <p:txBody>
          <a:bodyPr wrap="square" rtlCol="0">
            <a:spAutoFit/>
          </a:bodyPr>
          <a:lstStyle/>
          <a:p>
            <a:pPr lvl="0" algn="l"/>
            <a:r>
              <a:rPr lang="zh-CN" altLang="en-US" sz="2000" noProof="0" dirty="0">
                <a:ln>
                  <a:noFill/>
                </a:ln>
                <a:solidFill>
                  <a:srgbClr val="006088"/>
                </a:solidFill>
                <a:uLnTx/>
                <a:uFillTx/>
                <a:latin typeface="微软雅黑" panose="020B0503020204020204" charset="-122"/>
                <a:ea typeface="微软雅黑" panose="020B0503020204020204" charset="-122"/>
                <a:sym typeface="+mn-ea"/>
              </a:rPr>
              <a:t>单击此处输入标题</a:t>
            </a:r>
            <a:endParaRPr lang="zh-CN" altLang="en-US" sz="2000" noProof="0" dirty="0">
              <a:ln>
                <a:noFill/>
              </a:ln>
              <a:solidFill>
                <a:srgbClr val="006088"/>
              </a:solidFill>
              <a:effectLst>
                <a:outerShdw blurRad="50800" dist="38100" dir="5400000" algn="t" rotWithShape="0">
                  <a:prstClr val="black">
                    <a:alpha val="40000"/>
                  </a:prstClr>
                </a:outerShdw>
              </a:effectLst>
              <a:uLnTx/>
              <a:uFillTx/>
              <a:latin typeface="微软雅黑" panose="020B0503020204020204" charset="-122"/>
              <a:ea typeface="微软雅黑" panose="020B0503020204020204" charset="-122"/>
              <a:sym typeface="+mn-ea"/>
            </a:endParaRPr>
          </a:p>
        </p:txBody>
      </p:sp>
      <p:sp>
        <p:nvSpPr>
          <p:cNvPr id="8" name="Shape 6922"/>
          <p:cNvSpPr/>
          <p:nvPr/>
        </p:nvSpPr>
        <p:spPr>
          <a:xfrm>
            <a:off x="231140" y="640715"/>
            <a:ext cx="2261235" cy="295275"/>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algn="dist" defTabSz="1216025" eaLnBrk="1" hangingPunct="1">
              <a:lnSpc>
                <a:spcPct val="120000"/>
              </a:lnSpc>
              <a:spcBef>
                <a:spcPct val="20000"/>
              </a:spcBef>
            </a:pPr>
            <a:r>
              <a:rPr lang="zh-CN" altLang="en-US" sz="1200" dirty="0">
                <a:solidFill>
                  <a:srgbClr val="006088"/>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200" dirty="0">
                <a:solidFill>
                  <a:srgbClr val="006088"/>
                </a:solidFill>
                <a:latin typeface="Arial" panose="020B0604020202020204" pitchFamily="34" charset="0"/>
                <a:ea typeface="微软雅黑" panose="020B0503020204020204" charset="-122"/>
                <a:sym typeface="Arial" panose="020B0604020202020204" pitchFamily="34" charset="0"/>
              </a:rPr>
              <a:t>.</a:t>
            </a:r>
            <a:endParaRPr kumimoji="0" lang="en-US" altLang="zh-CN" sz="1200" b="0" i="0" u="none" strike="noStrike" kern="0" cap="none" spc="0" normalizeH="0" baseline="0" noProof="0" dirty="0">
              <a:ln>
                <a:noFill/>
              </a:ln>
              <a:solidFill>
                <a:srgbClr val="006088"/>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9" name="矩形 8"/>
          <p:cNvSpPr/>
          <p:nvPr/>
        </p:nvSpPr>
        <p:spPr>
          <a:xfrm>
            <a:off x="-3810" y="308610"/>
            <a:ext cx="107315" cy="636270"/>
          </a:xfrm>
          <a:prstGeom prst="rect">
            <a:avLst/>
          </a:prstGeom>
          <a:solidFill>
            <a:srgbClr val="0060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3265</Words>
  <Application>Microsoft Office PowerPoint</Application>
  <PresentationFormat>自定义</PresentationFormat>
  <Paragraphs>231</Paragraphs>
  <Slides>28</Slides>
  <Notes>2</Notes>
  <HiddenSlides>0</HiddenSlides>
  <MMClips>0</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28</vt:i4>
      </vt:variant>
    </vt:vector>
  </HeadingPairs>
  <TitlesOfParts>
    <vt:vector size="52" baseType="lpstr">
      <vt:lpstr>Arial</vt:lpstr>
      <vt:lpstr>宋体</vt:lpstr>
      <vt:lpstr>微软雅黑</vt:lpstr>
      <vt:lpstr>Times New Roman</vt:lpstr>
      <vt:lpstr>Arial Unicode MS</vt:lpstr>
      <vt:lpstr>Calibri</vt:lpstr>
      <vt:lpstr>Georgia</vt:lpstr>
      <vt:lpstr>Microsoft YaHei UI Light</vt:lpstr>
      <vt:lpstr>方正清刻本悦宋简体</vt:lpstr>
      <vt:lpstr>Impact</vt:lpstr>
      <vt:lpstr>方正舒体</vt:lpstr>
      <vt:lpstr>造字工房尚雅体演示版常规体</vt:lpstr>
      <vt:lpstr>Verdana</vt:lpstr>
      <vt:lpstr>Oswald Light</vt:lpstr>
      <vt:lpstr>Open Sans</vt:lpstr>
      <vt:lpstr>ArialUnicodeMS</vt:lpstr>
      <vt:lpstr>Roboto Medium</vt:lpstr>
      <vt:lpstr>Roboto Light</vt:lpstr>
      <vt:lpstr>Gill Sans</vt:lpstr>
      <vt:lpstr>ヒラギノ角ゴ ProN W3</vt:lpstr>
      <vt:lpstr>MS PGothic</vt:lpstr>
      <vt:lpstr>Lato Bold</vt:lpstr>
      <vt:lpstr>Calibri Light</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7</cp:revision>
  <dcterms:created xsi:type="dcterms:W3CDTF">2017-03-12T12:53:00Z</dcterms:created>
  <dcterms:modified xsi:type="dcterms:W3CDTF">2017-07-08T18:01:19Z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